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508" r:id="rId2"/>
    <p:sldId id="1475" r:id="rId3"/>
    <p:sldId id="1472" r:id="rId4"/>
    <p:sldId id="1553" r:id="rId5"/>
    <p:sldId id="1482" r:id="rId6"/>
    <p:sldId id="1446" r:id="rId7"/>
    <p:sldId id="1253" r:id="rId8"/>
    <p:sldId id="1505" r:id="rId9"/>
    <p:sldId id="1551" r:id="rId10"/>
    <p:sldId id="1554" r:id="rId11"/>
    <p:sldId id="1552" r:id="rId12"/>
    <p:sldId id="1545" r:id="rId13"/>
    <p:sldId id="1523" r:id="rId14"/>
    <p:sldId id="1541" r:id="rId15"/>
    <p:sldId id="153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F9490E7-281A-7041-B53E-F933B5E0766B}">
          <p14:sldIdLst>
            <p14:sldId id="508"/>
          </p14:sldIdLst>
        </p14:section>
        <p14:section name="0) Intro" id="{C63EAE59-7E92-814E-BAAD-8EE8E47D80AC}">
          <p14:sldIdLst>
            <p14:sldId id="1475"/>
            <p14:sldId id="1472"/>
            <p14:sldId id="1553"/>
            <p14:sldId id="1482"/>
            <p14:sldId id="1446"/>
          </p14:sldIdLst>
        </p14:section>
        <p14:section name="1) Radiomics" id="{A0264360-06F0-514C-9F0D-8232500577A5}">
          <p14:sldIdLst>
            <p14:sldId id="1253"/>
            <p14:sldId id="1505"/>
            <p14:sldId id="1551"/>
            <p14:sldId id="1554"/>
            <p14:sldId id="1552"/>
            <p14:sldId id="1545"/>
            <p14:sldId id="1523"/>
            <p14:sldId id="1541"/>
          </p14:sldIdLst>
        </p14:section>
        <p14:section name="Acknowledgments" id="{D7CA8D24-0593-F842-921A-B2BF21F63A73}">
          <p14:sldIdLst>
            <p14:sldId id="153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holas Nuechterlein" initials="NN" lastIdx="7" clrIdx="0">
    <p:extLst>
      <p:ext uri="{19B8F6BF-5375-455C-9EA6-DF929625EA0E}">
        <p15:presenceInfo xmlns:p15="http://schemas.microsoft.com/office/powerpoint/2012/main" userId="30223222ad0bc2b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4"/>
    <a:srgbClr val="4372C4"/>
    <a:srgbClr val="EE7D31"/>
    <a:srgbClr val="FF2F92"/>
    <a:srgbClr val="5F9C53"/>
    <a:srgbClr val="0000FF"/>
    <a:srgbClr val="C55A11"/>
    <a:srgbClr val="4EB3D3"/>
    <a:srgbClr val="7BCDC4"/>
    <a:srgbClr val="E5F5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90"/>
    <p:restoredTop sz="86216"/>
  </p:normalViewPr>
  <p:slideViewPr>
    <p:cSldViewPr snapToGrid="0">
      <p:cViewPr varScale="1">
        <p:scale>
          <a:sx n="96" d="100"/>
          <a:sy n="96" d="100"/>
        </p:scale>
        <p:origin x="90" y="132"/>
      </p:cViewPr>
      <p:guideLst/>
    </p:cSldViewPr>
  </p:slideViewPr>
  <p:notesTextViewPr>
    <p:cViewPr>
      <p:scale>
        <a:sx n="1" d="1"/>
        <a:sy n="1" d="1"/>
      </p:scale>
      <p:origin x="0" y="0"/>
    </p:cViewPr>
  </p:notesTextViewPr>
  <p:notesViewPr>
    <p:cSldViewPr snapToGrid="0">
      <p:cViewPr varScale="1">
        <p:scale>
          <a:sx n="123" d="100"/>
          <a:sy n="123" d="100"/>
        </p:scale>
        <p:origin x="504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2:55.365"/>
    </inkml:context>
    <inkml:brush xml:id="br0">
      <inkml:brushProperty name="width" value="0.04286" units="cm"/>
      <inkml:brushProperty name="height" value="0.04286" units="cm"/>
      <inkml:brushProperty name="color" value="#E71224"/>
    </inkml:brush>
  </inkml:definitions>
  <inkml:trace contextRef="#ctx0" brushRef="#br0">7 1 7823,'-3'0'458,"0"0"-199,3 0-116,0 0 1,0 3-1,0-3 36,0 3-50,0-3 0,0 2 81,3 0-63,-3 1-244,3-1 274,-3-1-36,0 5-36,0-5 0,1 4 179,1-3-271,-1 3-284,2-2 244,-3 4 1,0-2 62,2 0 1,-1 0 79,1 0-72,-1-3 0,1 4-68,0-2 0,0 0 64,-2 0 1,1-2 5,1 3 0,-1-3 0,1 2 1,-1-2-33,2 0 30,-3 1 3,3-2-2,0 2 1,-2-3 22,4 0 4,-4 0-42,5 0 1,-5 0 64,4 0-67,-4 0-9,5 0 1,-5 0 48,3 0 9,-2 0-46,4 0 1,-5 0 25,3 0-216,-2 0 200,1 0 0,-3 0-33,2 0-39,-1 0 38,2 0 0,-2 0 14,1 0 42,-2 3-44,3-3 44,-3 6 0,0-5-29,0 4-14,3-4 0,-2 3 33,1-2-40,-1-1 31,-1 4-352,0-4-134,0 2 0,0-2-43,0 1-462,0-2 261,0 3-815,0-3 1501,0 0 0,3 0 0,0 0 0</inkml:trace>
  <inkml:trace contextRef="#ctx0" brushRef="#br0" timeOffset="1243">71 200 6396,'-3'0'642,"0"0"-526,3 0 200,0 0-227,-3 0 0,2 0 78,-2 0-74,3 0 645,0 0-555,-2 0-81,1 0-65,-2 0-266,3-3 208,0 2 111,0-2 15,0 3-58,0 0 64,0-3 68,0 3-131,0-3 1,0 2 182,0-1-167,0 1 0,1-2 112,1 3-130,-1 0 26,4 0 0,-4 0-18,1-3 83,2 3-186,-1-3 1,2 2 142,-1-1-12,-3 1-89,5-2-61,-5 3 111,4 0-77,-4 0 11,2 0 1,-2 0 52,1 0-38,-2 0 19,3 0 0,-2 0-46,1 0 42,-1 0-359,2 0-786,0 0 836,-3 0 0,4 0-1077,-2 0 657,-1 0 722,2 0 0,-3 0 0,0 0 0</inkml:trace>
  <inkml:trace contextRef="#ctx0" brushRef="#br0" timeOffset="2538">52 193 7603,'0'4'188,"0"-1"-101,0-3 70,0 0-40,0 2 2,0-1-11,0 2-22,0 0-37,0-2-220,0 4 223,0-4-118,0 2 119,0 0-1,0-3-79,0 3 74,0 0-60,0 1 25,0-1 0,0 1-36,0-2 1,1-1 41,1 1-46,-1 1 12,1-2-8,-2 5-28,0-6 46,0 6-35,0-5 35,0 2 0,1-3 2,1 0 2,-1 3 3,2-3-1,-3 3 0,0-2 5,0 1 9,0-1-18,0 2 7,0-3 3,0 2-6,0-1 0,0 3 0,0-2 0,0-1 0,0 2 80,0-1-78,0-1 0,0 2 59,0 0 1,0-2-51,0 3 1,0-2-29,0 3 33,0-4 1,0 3-150,0-2 143,0-1 0,0 2 11,0-1-315,0-1 229,0 2 37,0 0 0,0-2-32,0 3-271,0-2 157,0 1-799,0 0 973,0-3 0,-3 6 0,-1-2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3:33.631"/>
    </inkml:context>
    <inkml:brush xml:id="br0">
      <inkml:brushProperty name="width" value="0.04286" units="cm"/>
      <inkml:brushProperty name="height" value="0.04286" units="cm"/>
      <inkml:brushProperty name="color" value="#E71224"/>
    </inkml:brush>
  </inkml:definitions>
  <inkml:trace contextRef="#ctx0" brushRef="#br0">7 96 6305,'-4'0'453,"1"0"-193,3 0-179,0-2-90,0 1 126,0-2 59,0 3-20,0 0-91,0-3 5,0 2-193,0-1 160,0 2-110,0 0 126,3 0-114,-2-3 76,2 2 0,-2-2 5,1 3-16,-2 0-29,3 0 1,-2-2 21,1 0 1,-1-1-15,1 1 16,-1 1 0,-1-2 0,0 0 0,0 3 1,3-2 0,-3 0 0,2 0 19,-1 1-18,-1-1 0,1-1 1,1 1-1,-1 0 1,2 1 3,-3-1-9,0 2-1,0-6 4,0 5 0,0-4 2,2 3 65,-1 0-63,2-1-1,-3 2 1,0-2 7,0 1 141,0 1-154,0-2 0,0 2 19,0-1 20,0 1-8,0-1-51,0 2-159,0 0 0,0-3 0,0-1 0</inkml:trace>
  <inkml:trace contextRef="#ctx0" brushRef="#br0" timeOffset="1501">71 52 7140,'-4'0'156,"2"0"-102,2 0-141,0 2 129,0-1-11,0 2 1,0-2 1,0 1 12,0-2-6,0 3-75,0 0 0,0-1 86,0 2-157,0-3 141,0 2-7,0 0-7,0-2-53,0 2 45,0-1 8,0-1-11,0 2-75,0-3 77,0 3-13,0-2 11,0 1-48,0-2 43,0 0-10,0 3 7,0-2-7,0 2 6,0-3 0,0 0 0,0 3 0,0-3 0,0 3 0,0-3 0,0 3 0,0-1 0,0 2 0,0-3 0,0 3 0,0-2 0,0-1 0,0 2 0,0-1 7,0-1-7,0 2 1,0-2-1,0 1 0,0-2 1,0 4-2,0-2 1,0-1 1,0 2-1,0 0 0,0-3 0,0 6 0,0-5 0,0 2-1,0-1 0,0-1 1,0 2 0,0 0 0,0-2 0,0 4 0,0-4 0,0 5 0,0-6 0,0 6 0,0-5 0,0 4 0,2-3 0,-1 0 0,2 1 0,-3-2 0,0 2 44,0-1-42,0-1 1,0 3-1,0-2 2,3-2 100,-2 6 1,1-4-90,-2 2 0,1-3 66,1 1-36,-1 2-28,2 0 3,0-1-13,-3 3 0,4-5 34,-2 1-26,-1-2 1,2 0-75,0 0 80,-3 3-38,6-2 1,-5 2 21,4-3 0,-3 2-179,2 0 1,-2 0 105,2-2 1,-1 0-212,1 0 0,-2 2-329,2 0 608,-2 1 0,3-3 0,-1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3:36.048"/>
    </inkml:context>
    <inkml:brush xml:id="br0">
      <inkml:brushProperty name="width" value="0.04286" units="cm"/>
      <inkml:brushProperty name="height" value="0.04286" units="cm"/>
      <inkml:brushProperty name="color" value="#E71224"/>
    </inkml:brush>
  </inkml:definitions>
  <inkml:trace contextRef="#ctx0" brushRef="#br0">0 32 7373,'4'0'199,"-2"0"-118,-2 0 163,0 0-124,3 0 34,-2 0-39,2 0-276,-3 0 384,0 0-326,0-3 0,0 3 137,3-3 16,-3 3-246,3 0-7,-3-3 154,0 2 0,0-2-240,0 1 285,0 1-52,0-2 42,0 0-67,0 3 58,0-3 23,3 3 0,-2-3 0,2-1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3:37.651"/>
    </inkml:context>
    <inkml:brush xml:id="br0">
      <inkml:brushProperty name="width" value="0.04286" units="cm"/>
      <inkml:brushProperty name="height" value="0.04286" units="cm"/>
      <inkml:brushProperty name="color" value="#E71224"/>
    </inkml:brush>
  </inkml:definitions>
  <inkml:trace contextRef="#ctx0" brushRef="#br0">27 193 6540,'-4'0'1051,"1"0"-854,3 0 13,-3 0 25,3 0-280,-3 0 0,3-1 100,0-1 5,0 1-50,0-5 0,0 5 114,3-3-275,-3 2 214,3-4-117,0 3 0,-2-1 73,4-1 0,-3 3-87,2-2 73,-3 3 1,4-3 1,-2 2 70,-1 1 1,-2-2-62,3 3 244,-3 0-221,3 0 40,-3 0 0,-2 1-30,0 1 0,-1 0-77,1 2 72,1 0 1,-2 2-67,0-2-22,3 2 0,-5-5 95,3 3-695,0-2 213,2 4-153,0-6 134,0 3 450,2-3 0,2-6 0,2-1 0</inkml:trace>
  <inkml:trace contextRef="#ctx0" brushRef="#br0" timeOffset="1608">7 84 6553,'-3'0'958,"0"0"-857,3 0 772,0 0-761,0-3-19,0 2 0,0-2 5,0 3 150,0 0-170,3 0-157,-3-3 156,3 3-221,-3-3 216,0 3 0,3 0-1,-2 0-272,2 0 259,-3 0 0,2-1-72,0-1 1,1 1 66,-1-1-109,-1 1 1,2 1 64,-1 0-3,-1 0 0,3 0-76,-2-3 63,-2 3 3,3-3 4,0 3 1,-1 0-2,2 0 1,-3 0 0,2 0 0,0 0 0,-2-1 0,4-1-161,-4 1 150,2-2-76,0 3 72,-2-2 1,2 1-4,-1-1 1,-1 0-28,1 0-65,-1 1 79,-1-4 1,0 3-32,0-2 119,3 3-100,-3-2 98,3 3-88,-3-3 75,0 2-55,0-2 19,0 3 1,0 0-7,0-2 6,0 1-7,0-2 1,0 3 0,-3 0 1,3-3-3,-3 2 4,3-1-3,0 2 1,0 0 1,0-3 1,0 2-2,0-2 0,0 3-124,0 0 119,-3 0-12,2 0-21,-2 0-14,3 0 32,-2 0 0,1 0 1,-2 0-14,3 0 10,0 0-9,-3 0 0,2 0 114,-4 0-94,4 0 0,-3 0 5,2 0 1,2 1-69,-3 1 66,3-1 0,-1 2-8,-1-3 0,1 0 47,-2 0-52,3 0 49,-3 0-10,3 0-25,-3-3 20,3 2-12,-3-2 3,2 3-3,-1 0 0,2 0 23,0 0 1,-3 1-13,1 1-8,0-1 0,2 2 5,0-1 3,-3-1-23,3 5 0,-3-5 15,3 4 0,-1-3-10,-1 2 10,1-3-61,-2 5-652,3-5 238,0 4 472,0-4 0,3 2 0,1-3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3:48.490"/>
    </inkml:context>
    <inkml:brush xml:id="br0">
      <inkml:brushProperty name="width" value="0.04286" units="cm"/>
      <inkml:brushProperty name="height" value="0.04286" units="cm"/>
      <inkml:brushProperty name="color" value="#E71224"/>
    </inkml:brush>
  </inkml:definitions>
  <inkml:trace contextRef="#ctx0" brushRef="#br0">0 33 8245,'0'3'659,"0"0"-469,0-3-184,0 0 90,0 3-175,0-2-35,0 1 163,0-2-166,0 0 101,3 0 0,-1 0-22,2 0 30,-3 0-26,2-2 34,0 1-34,-2-2 30,5 0 0,-4 2 0,3-4 0,-2 4 1,-1-1 6,-1-2-6,2 4 0,0-3 0,-2 2-5,3-1 17,-2 1-6,1-2 1,-3 3-4,3-2 2,-3 1-2,3-2 0,-2 1 2,1 0 23,-1 0-23,2 2-2,-3 0 4,0 0 0,2 0 17,-1 0-19,2 0 0,-3 0 83,0 0-75,3 0 114,-2 0-103,1 0 33,-2 0-80,0 0 59,3 2-43,-2-1 35,2 2-68,-3-3 62,3 0 0,-3 0-55,3 3 44,0-2-6,-2 1 1,2-2-2,0 0-10,-3 0-3,3 0 12,-3 0 1,1 0-5,1 0 2,-1 0 2,1 0 0,-2 3 0,1-2 0,1 1-14,-1-1 1,2 0 12,-3 1 0,0-2 0,0 4-1,0-2 0,0-1 0,3 2 0,-3-3 14,3 2-14,-3-1 1,1 2 14,1-3-15,-1 3 2,2-2 68,-3 1-65,0-2 5,3 0 1,-3 1 6,2 1-12,-1-1-2,2 2 0,-2-2 14,1 1-1,-1-2-54,-1 3 47,2-3-16,-1 3-4,2-2 11,-3 5 1,1-6-2,1 2-30,-1 2 5,1-3 22,-2 2-31,0-1 29,0-1 10,0 2-8,0-3 1,1 0-12,1 0 0,-1 0 0,2 0 67,-3 0-57,0 3-9,0-2 7,0 1 0,0-1 20,0 1-15,0-1 1,0 2 14,0-3-14,3 0 1,-3 0-3,2 3 24,-1-3-22,-1 3-1,0-3 6,0 0 10,0 3 0,0-2 0,0 2-11,0-1-1,0-1 0,0 3-6,0-2 9,0-1 0,0 1-9,0 1 8,0-2-1,0 2-2,0-3 1,0 0 0,-3 3-3,3-3 3,-3 3-15,3-3 14,0 3-70,0-2 66,0 2-1,0-3-21,0 0 16,0 3-1,0-3 1,0 3 1,0-2 19,0 1-27,0-1 1,0 1 47,0-2-41,0 0 30,0 3-26,0-2 12,0 2-8,0-3-58,0 0 61,3 3-3,-3-3 3,3 3-4,-3-3 1,1 0 13,1 0-20,-1 3 2,2-2 5,-3 2 0,0-1 106,2 0-51,-1 0 70,2-2-120,0 3 0,-2-2 0,2 2 10,-1-1 3,-1-1 1,3 3 20,-2-2-24,-2-1 1,3 2-44,-3-1 29,0-1 1,0 3-7,0-2 19,0-2-6,3 3 1,-2-2-26,1 1 21,-1-1 0,-1 2-53,0-1 49,0-1 0,0 3-4,0-2 7,0-1 0,0 2 10,0-1-10,0-1 0,0 3 2,0-2-15,0-2 13,0 6-1,0-5 0,0 5-115,0-6 107,0 6 1,0-5-39,0 4 45,0-4 0,0 3 3,0-2 4,0-1 1,0 2-23,0-1 28,0-1 0,0 2-14,0 0 0,0-2-4,3 3 9,-3-2 0,3 1 11,-3-1-12,0-1-1,0 5 2,3-5-2,-2 4 0,2-3-42,-3 2 40,2-3 0,-1 3 3,1-2 0,0 0-6,0 2 1,-1-3 0,1 3 4,-2-2 1,1-1 4,1 1 2,-1 1-9,2-2 0,-3 3 8,0-2-6,0-2 1,0 4 0,0-2-4,0-1 1,0 2-18,0 0 17,3-3 1,-3 4-4,2-2 7,-1-1 0,-1 2-5,0-1-19,0-1 20,0 5 1,0-5-2,0 4-2,0-4 9,0 5 0,0-5-3,0 3 0,0-2 1,1 3-1,1-3 1,-1 1-5,1-1 10,-1-1-6,-1 4 0,0-3 1,0 2 0,2-2 0,0 2-1,0-2 0,-2 4 0,0-5 0,0 3 0,1-2 0,1 0 0,-1-1 0,1 1 0,-2-1 0,0 3 0,0-2 0,3-1 0,-2 2 0,1-1 0,-1-1 0,-1 2-20,0 0-57,0-3 69,0 3-36,0-3-113,0 0 149,0 3-13,0-2-42,-3 2 29,2-1 0,-2-1-48,1 1 66,1-1 1,-2 0-46,3 1 35,0-1 3,0 1 79,-3-2-89,2 0 1,-1 0 177,2 0-171,-3 0-4,2 0 23,-2 0 1,1 1 168,0 1-33,0-1-108,2 2-2,-3-3-5,2 0 0,-2 1-32,3 1 46,-2-2 2,1 3-92,-2-3 83,3 3-9,-3-2-23,2 2 21,-1-3-11,-1 0 8,2 0-5,-2 0 1,2 0 8,-1 0-8,2 3 1,-4-3 3,2 2 2,1-1-10,-2-1 9,0 3 3,3-2-2,-6 2-27,5-3 7,-4 0 15,4 0-14,-2 0 12,0 0-2,2 0 2,-1 0-4,2 0 1,-1 0-2,-1 0 2,1 0 1,-2 0 0,3 0 35,0 0-34,-3 0 63,3 0 6,-3 0-65,3 0 63,0 0-40,-3 0-9,2 0 0,-2 0-3,3 2-3,0-1-29,0 2-33,0-3 81,-2 0-6,1 0-19,-2 0 101,3 0-94,0 0 0,-3 0-26,2 0 33,-1 0-4,2 0 0,-1 0 23,-1 0-40,1 3 45,-2-3-33,3 3 1,-1-3 76,-1 0-61,2 0 28,-3 0-27,3 0 16,0 0 7,-3 0 2,2 0 3,-2 0-36,0 0 9,3 0-14,-3 0 1,3 1-47,0 1 49,0-1 1,-3 2-333,2-3 75,-2 0-90,3 0 0,1-1-854,1-1 1182,-1 1 0,5-5 0,-3 3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3:53.521"/>
    </inkml:context>
    <inkml:brush xml:id="br0">
      <inkml:brushProperty name="width" value="0.04286" units="cm"/>
      <inkml:brushProperty name="height" value="0.04286" units="cm"/>
      <inkml:brushProperty name="color" value="#E71224"/>
    </inkml:brush>
  </inkml:definitions>
  <inkml:trace contextRef="#ctx0" brushRef="#br0">219 360 8029,'-4'0'-1099,"2"0"1216,2 0 744,0 0-749,0-3-37,0 2 1,0-3 24,0 2-149,2 2 1,-1-4 156,1 2-2,-1 1-54,2-5 0,-2 5-149,4-3 1,-4 2 118,1-3 0,0 4 17,0-1 10,-2-2 1,3 1 77,0-1-77,-2-2 136,2 6-117,0-6-29,-3 5 0,4-2 9,-2 1-29,-1 1 0,2-4 39,-1 3-20,-1 0 1,3 1-106,-2-1 96,-2 1 0,4-2-39,-2 3 0,-1-1 53,1-1 70,-1 2-90,-1-3 0,0 3 17,3 0-36,-3 0-1,3-3 1,-2 2-64,1-1 1,-1 1 92,4 1-120,-4-3 0,3 2 83,-2-3-23,-1 2 21,1 0 1,1 2 0,-2-1 4,1-1-12,-1 1 1,0-2 43,1 3-36,-2 0 13,3 0 1,-3-1-8,0-1-1,3 2-1,-2-3 0,2 3 3,-3 0 1,2 0 20,-1 0-22,2 0 89,-3-3-86,0 2 1,1-2-3,1 3 11,-1 0-4,1 0-28,-2 0 33,0 0-32,3-3 24,-2 3-13,2-3 7,0 3 8,-3 0 0,3-1-8,-3-1-1,0 1-3,0-2 2,0 3 1,0 0 3,0-2 1,0 1-92,0-2 1,0 2 72,0-1 7,0 1 3,0-1 7,0-1 9,0 2 0,0-3-28,0 2 39,0 2-25,0-3 1,0 2 151,0-1-140,0 1 5,0-2 40,0 3-7,0 0-31,0-2-8,0 1 0,0-2-27,-3 3 1,3-1 42,-2-1-39,1 1 0,1-2 17,0 1 22,0 1-22,0-2 0,0 2 1,0-1 229,0 2-167,0-3-15,-3 3-13,2 0-4,-2-3-98,3 2 102,0-2 4,0 3-148,0 0 114,0-3 0,0 3 7,-2-2-21,1 1-4,-2 1 38,3 0-26,0 0 0,0-3 0,-1 2 5,-1-1-15,1 1 11,-1 1 0,2 0 23,0-2-22,0 1 22,0-2 1,0 2 28,0-1-48,0 1-2,0-1 1,-1 2 11,-1 0-2,1 0-20,-2 0 23,3 0-16,-3-3-2,3 2-29,-3-2 36,3 0 2,0 3-27,-3-3 20,2 0-9,-2 2 8,3-2 1,-2 1-2,1 1 1,-3-3-1,2 2 1,1 1 0,-1-1 0,2 2 0,0 0 18,0-3 1,-1 2-17,-1-1-1,1 1 49,-2 1-43,3-3 3,0 3 0,0-3 16,0 0 10,0 2-58,0-2 29,0 3 0,-2 0-25,0-3 30,0 3-39,2-3 33,0 3-8,0 0-5,0-3 6,0 2-1,0-1 2,0 2-1,0-3 1,0 2 27,0-2-26,0 3 57,0 0 12,0-3-57,0 3 3,0-3-40,0 3 27,0 0 12,0-3-27,0 2 20,0-2-19,0 3 1,-1 0 13,-1 0-27,1 0 21,-2-3 0,3 3 0,0-3 5,0 3-3,0 0 0,0-3-19,-3 2 18,3-2 0,-3 3 0,3 0-37,0 0 33,-3-2 0,2 1-4,-2-2 6,3 3 0,0 0 13,-2 0-16,1 0 7,-2 0 3,3 0-30,0-3 0,-1 2 19,-1-1-11,2 2 9,-3 0 5,3 0 0,-1-3 3,-1 1 6,1 0-15,-2 2-4,3 0 4,-3 0 60,3 0-51,-3 0 1,0 0 4,2 0-2,-2 0-70,3 0 64,-2 0-23,1 0 23,-2 0 0,2 0 10,-1 0-11,1 0-5,-1 3-16,-1-2 15,2 2 0,-5-3 21,6 0-19,-3 0-2,3 0 2,-3 0 40,2 0-34,-2 0 6,3 0 1,-3 0-3,3 0 1,-4 0 4,2 0-7,1 0 7,-1 2-5,2-1 0,0 2 0,0-3 0,-3 0 0,2 0-13,-2 0-59,0 0 68,3 0-42,-3 0 34,0 0-1,2 3 0,-2-2-8,3 1 55,0-2-48,-3 0 38,3 0-34,-3 0 1,3 0 9,0 0 23,-3 0-23,2 0 0,-2 0 25,3 3-24,0-2 1,-2 2 69,1-3-65,-2 0 17,3 0-12,0 0-15,-3 0 0,2 1 19,-1 1-2,2-2 6,0 3-4,0-3-60,0 0 38,-3 0-3,2 0 5,-2 0 4,0 0 2,3 0-2,-3 0 1,3 0 0,-3 0 5,2 0 1,-2 0-6,1 0 1,1 0-1,-2 0 1,2 0 3,-1 0-2,1 0 1,-2 0 40,1 0-37,1 0 14,-2 0-11,3 0 178,0 0-165,-3 0 69,3 0-64,-3 0 17,3 0-78,0 0 16,0-3-4,0 3 21,0-3 8,0 3-149,0 0 131,0-3-6,0 2-56,0-2 28,0 3 31,0 0-7,0-2 20,0 1 8,0-2 24,0 3-36,0 0 11,0-3 6,0 2-1,0-1-10,0 2 0,0 0 0,-3 0-4,2 0 3,-2 0-1,3 0 1,0 0 0,-3 0 0,3 0 0,-3 0 0,3 0 0,0 0 0,-3 0-4,2 0 2,-2 0 0,3 0-32,0 0 29,0-3 1,0 2 0,0-2-131,-2 3 128,1 0 3,-2 0-11,3 0-1,0-3 37,0 3-38,0-3 7,0 3 44,0 0-47,-3 0-1,2-3 7,-1 2 91,2-2-80,0 3 69,0 0-64,-3 0 6,2 0-5,-2 0 1,3 0-22,0 0 13,-3 0-4,3 0 79,-3 0-71,3 0 2,0 0 4,-3 0 3,2 0 3,-2 0-54,3 0-57,0 0 96,0 3-10,-2-2-2,1 2 0,-2-3-10,3 0 7,0 0-6,-3 0 46,2 0-27,-1 0 3,2 0-6,0 0-7,-3 0 2,2 0-189,-2 0 190,3 0-39,0 0-8,-3 0 58,3 0-28,-3 3 1,3-3 50,0 3 0,-1-3-75,-1 0 57,1 0 0,-2 1-46,3 1 203,0-1-150,-3 2-5,3-1-23,-3-1 19,3 2 5,0 0-1,0-2 18,0 1-14,0 1 0,0-1-20,0 2 17,0-3-3,0 2-13,0 0 1,0-1-8,0 2 13,0-3 2,0 2-6,0-3 1,0 1-4,0 1 1,0-1 3,0 2 1,0-3-2,0 2 1,0-1-17,0 2 1,0-2 12,0 1 1,0-1 0,0 3 4,0-2-5,0 1 5,0-3 1,0 3-4,0-3 3,0 3 1,0-3-3,0 0 4,0 3-185,0-2-188,0 2 173,0-3-379,0 0 76,3 0 337,0 0 0,2 0 48,-1 0 0,-2 0-198,2 0 313,1 0 0,1 0 0,0 0 0</inkml:trace>
  <inkml:trace contextRef="#ctx0" brushRef="#br0" timeOffset="1538">148 26 7817,'-3'0'251,"0"0"-110,3 0 312,0 0-466,0-3 0,1 2 47,1-1-29,-1 2 0,2 0 8,-1 0 0,0 0 17,2 0-93,-3 0 75,5 0 1,-4 0 58,2 0-60,0-3 0,0 2-3,1-1 0,-3 1-3,2 1-1,-3 0-4,5 0 1,-4 0-3,2 0-49,-3 0 57,5 0 0,-5 0-150,4 0 128,-4 0-49,2 0 53,0 0 1,-2 0 6,1 0 12,-2 0-933,0 0 203,3 0 369,-2 0 0,3 0 354,-2 0 0,-2-3 0,3 0 0</inkml:trace>
  <inkml:trace contextRef="#ctx0" brushRef="#br0" timeOffset="2463">213 20 6566,'-4'0'621,"1"0"-440,3 2-90,0-1 108,0 2-22,0-3 206,0 0-273,-3 0-57,3 0 80,-3 0-105,3 0 0,-1 0 119,-1 0-20,1 0-152,-2 0-110,3 0 150,-3 0 0,3-1-5,-2-1 0,0 1 60,0-1-28,1 2 125,-1 0-105,-1 0 9,2-3 1,-3 2-53,2-1 0,2 1 26,-3 1 0,2 0 41,-1 0-54,1 0 1,-2 0 28,0 0 83,3 0-107,-6 0 1,5 1 39,-1 1-53,-1-1 1,1 2-189,-2-1 100,2-1 0,-1 4-157,1-3 0,1 1-53,-1-1 1,1 0-80,1 2 90,0-3 0,0 3-239,0-2 502,0-1 0,0 2 0,0-3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3:57.484"/>
    </inkml:context>
    <inkml:brush xml:id="br0">
      <inkml:brushProperty name="width" value="0.04286" units="cm"/>
      <inkml:brushProperty name="height" value="0.04286" units="cm"/>
      <inkml:brushProperty name="color" value="#E71224"/>
    </inkml:brush>
  </inkml:definitions>
  <inkml:trace contextRef="#ctx0" brushRef="#br0">283 1 8106,'-4'0'-881,"2"0"852,2 0 307,-3 0-140,2 0 0,-3 0 295,2 0-286,2 0 0,-3 1-39,3 1 1,-1-1 153,-1 1-42,1-2 69,-2 0 29,3 0-453,0 0 169,3 3 1,-1-2 20,2 1 6,-3-1-184,5-1 171,-5 0-140,4 0 1,-3 0-21,2 0-268,-3 0 157,5 0 0,-4 0-124,2 0-118,-3 0 53,2 0 240,0 0 0,1 0 10,2 0 1,-2 0-80,1 0 241,-4 0 0,5-3 0,-3-1 0</inkml:trace>
  <inkml:trace contextRef="#ctx0" brushRef="#br0" timeOffset="2627">123 136 9102,'-4'0'476,"1"0"-549,3 0 73,0 0 134,0 2-131,0-1 0,1 2 113,1-3-33,-1 0 6,2 3 16,-1-2-92,-1 1 0,3-2 88,-2 0-200,-1 3 173,1-2-36,1 2 0,-1-3-56,2 0-171,-3 0 149,2 0 41,0 0 0,-1 0-99,2 0 92,-3 0 0,3 0-10,-2 0-38,-1 0 0,2-2-8,-1 0 51,-1-1 5,2 3 0,-1 0 43,0-2-58,0 1 10,-2-2 7,0 3 1,1 0 11,1 0 5,-1 0-10,2 0 13,-3 0-16,0 0 33,3 0-31,-3 0 5,3 0-3,-3 0-8,0 0 10,3 0-3,-2 0 3,2 0 33,-3 0-39,0 3-1,0-2-9,0 1 15,0-2-1,0 3-12,0-2 13,0 2-11,0 0 6,0-3 1,-3 4-4,1-2-44,0-1 0,2 2-59,0 0 42,-3-3 29,3 3 1,-3-2 62,3 1-69,-3-1 76,2 2-52,-2-3 1,3 2-8,-3 0 104,3 0 15,-3-2-58,3 0 7,-3 0-58,2 0 38,-4 3-36,4-2 21,-2 1 0,2-2-4,-1 0 4,1 0-6,-1 0-7,2 0-11,-3 0 18,2 0 2,-2 0-33,3 0 30,0 0-22,-3 0 8,3 0 0,-4 0 8,2 0 0,1 0 59,-2 0-59,3 3-1,0-2 4,-2 2 0,1-2 242,-1 1-210,1-2-31,1 3 1,-1-1 39,-1 0-75,1 1 70,-1-3-82,2 0 60,0 0-19,0 2-8,-3-1-8,2 2 44,-2-3-22,3 0 0,-2 1 1,0 1 0,0-1-1,2 1 0,-3-2 2,2 3 1,-2-2 84,0 2-77,3-3 22,-3 0 0,2 1-16,-1 1 58,1-2-72,-1 3 1,2-2 2,0 1-35,-3-1 42,2 2 1,-2-3-43,3 3 43,-3-3-11,3 3 0,-4-1-6,2 0 35,1 1-20,-2-3 0,3 2 21,-3 0-38,3 0 19,-3 1-24,0-3 18,2 6 0,-2-5-23,1 1 24,1 2 37,-2-4 1,2 4-43,-1-2 4,1-1-12,-1 2 1,1-1 14,-1 0 0,1 0-34,-2 1 30,3-2 0,-1 1 4,-1-2-33,2 3 26,-3-2 0,3 3-1,0-2-14,0-2 11,0 3 0,-1-1-2,-1 1 3,1-1 0,-2 1 0,3-3 0,-2 2 0,1 2 2,-2-3 0,2 4 2,-1-3 6,1 0 1,-1-1 12,2 1-26,0-2 8,0 3 2,0 0 2,-3-2-24,2 5 22,-2-6-5,3 6 2,0-5-11,-3 4 20,3-4 4,-3 5-12,3-5 1,0 1 69,0 1-64,0-2-5,0 2 0,0-2 50,0 1-21,0-2-8,0 3-40,0-3 0,0 1-11,0 1 41,0-1-28,0 2 0,0-3 18,3 0-10,-3 0-9,3 2 11,-3-1 1,0 2 0,0-3 0,0 1 0,0 1 0,0-1-26,3 1 24,-2-2-69,2 0 61,-3 0 0,0 0 2,0 3 1,0-2-107,2 1-335,-1-1 284,2-1-482,-3 0-794,0 0 1080,3 0 0,-2-1 361,4-1 0,-4-2 0,2-2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4:01.888"/>
    </inkml:context>
    <inkml:brush xml:id="br0">
      <inkml:brushProperty name="width" value="0.04286" units="cm"/>
      <inkml:brushProperty name="height" value="0.04286" units="cm"/>
      <inkml:brushProperty name="color" value="#E71224"/>
    </inkml:brush>
  </inkml:definitions>
  <inkml:trace contextRef="#ctx0" brushRef="#br0">7 0 6478,'-4'3'706,"2"-2"-647,2 2 1,0-3 73,0 2-74,0-1 1,0 3 223,0-2-70,0-1-193,0 4 1,0-3 27,0 2 0,0-2 2,0 2 1,0-2-50,0 3 1,0-3 55,0 2 1,0-2 41,0 3-4,0-4-50,0 5 0,0-5 11,0 3 0,2-1 9,0 1-25,0-3 0,-2 3 5,0-2 1,1-1-48,1 1 44,-1 1 1,2-1-65,-1 2 0,-1-2 90,1 2-44,-1-2 1,-1 3 3,3-3 0,-3 1-80,2-1 1,-1-1 26,-1 4 0,1-4-30,1 1-9,-1 2 61,2-1 0,-3 2-1,2-1-5,-1-3 19,2 5 1,-1-4-18,0 2 89,0-3-78,-2 5 0,1-5 9,1 4 50,-1-4-54,2 5 1,-2-6 3,1 3 10,-2 0 5,3-2 22,0 5 13,-2-6 1,2 4-54,-3-2 0,0-1 13,3 1 16,-3 1 1,3-2-6,-3 5 0,1-5-14,1 1 1,-1-1 33,1 1-33,-1-1 1,-1 3-9,0-2 4,2-2 1,-1 4 6,1-2-11,-1-1 1,0 2 13,1-3 2,-2 2-26,3-1 12,-3 2 1,1-2 13,1 1-28,-1-1-18,2 1 33,-3-2-50,3 0 39,-3 0 1,3 1 1,-3 1-31,0-1 31,0 2-26,3-3 21,-2 3 1,2-3-5,-1 3 3,-1-3-8,2 0 5,-3 0 2,3 0 1,-2 0-1,1 0 0,-1 0-1,1 0 13,-1 0-11,2 0-1,0 0 62,-3 0 1,4 0 48,-2 0 0,-1 1-71,1 1 0,-1-1 52,1 1-140,-1-1 79,2-1 1,-2 0-67,1 0 86,-1 0-83,1 0 0,-1 0 56,1 3-67,-1-3 41,2 3 0,-2-3-1,1 0-2,-2 3 6,3-2 26,0 2-24,-2-3 1,2 2 21,0-1-12,-3 2-25,3-3 0,-3 1-15,0 1 24,3-1 4,-2 1-17,2-2-5,-1 0 13,-1 0-39,2 3 34,-3-2-5,3 2 7,-2-3 1,2 0-39,-1 0 31,-1 0 6,2 0 0,-2 0-16,1 0 86,-2 0-74,3 0 10,0 0 1,-2 0 18,1 3 4,-1-3 0,-1 3-13,2-3-4,-1 0 14,2 0-14,-3 0 1,2 1 0,0 1 0,0-1 1,-2 2-4,3-3 3,-2 0 0,2 0-123,-3 0-13,0 0-227,0 2 61,0-1-841,3 2 450,-3-3 692,3 0 0,0 0 0,1 0 0</inkml:trace>
  <inkml:trace contextRef="#ctx0" brushRef="#br0" timeOffset="1158">90 141 7974,'1'4'-1820,"1"-2"1779,-1 2 1,2-3 2,-3 3 145,0-2 15,0 3-52,0-1-9,0-1-35,0 3 1,0-4 61,0 2 6,0-3-10,0 5 3,0-5-21,0 2 0,0-3 250,0 2-200,0-1 4,0 2-31,0-3 1,0-1 50,0-1-92,-3 1 0,2-2 23,-1 1 0,1 0-47,1-2 33,-3 3 1,2-4 108,-3 2-110,2-2 1,-1 3-4,1-3 0,1 2 101,-1 1 1,0 0-87,0-2 0,2 2 20,-3-2 0,3 1-9,0-1 0,-2 2 9,-1-2 0,1 2-29,2-3 1,0 3-115,-3-2 0,3 2 63,-2-3 1,-1 3-11,1-2 1,-1 2 95,1-2-67,1-1 1,-4-1-74,3 0 1,0 1 67,2 1 0,-3 2-47,1-2 1,-1 1 38,1-1 0,2 2-39,-3-2 1,1 2 21,0-3 1,-1 3-3,3-2 0,-2 2 21,0-3-10,0 4-3,2-5-5,0 6 3,0-6 42,0 5-17,0-2-53,0 3-326,0 0 369,3 0 21,-2 3 0,1-1-39,-2 2 44,0-3-37,0 5 0,0-5 1,0 4 0,1-3-8,1 2-237,-1-2-20,2 3 0,-1-3-792,0 2-32,3-3 1083,-4 2 0,4-3 0,-1 0 0</inkml:trace>
  <inkml:trace contextRef="#ctx0" brushRef="#br0" timeOffset="1705">90 199 6437,'-3'0'616,"0"0"-192,3 0 1231,0 0-1399,3 0 103,-3 3-96,6 0-92,-2 4-37,-1-4 1,3 3 122,-2-2-280,-1-1-103,3 3 238,-5-3 0,4 4-164,-3-1 0,1-1 40,-1-1 0,-1-2-267,3 2 1,-1-2 142,1 3 1,-2-4-474,2 1 1,-2-1 87,3-1-734,-1 0 1255,-1 0 0,3-3 0,-2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4:06.669"/>
    </inkml:context>
    <inkml:brush xml:id="br0">
      <inkml:brushProperty name="width" value="0.04286" units="cm"/>
      <inkml:brushProperty name="height" value="0.04286" units="cm"/>
      <inkml:brushProperty name="color" value="#E71224"/>
    </inkml:brush>
  </inkml:definitions>
  <inkml:trace contextRef="#ctx0" brushRef="#br0">19 7 6596,'0'-4'256,"0"1"1,0 3-67,-2 0-54,1 0-5,-2 0 6,3 0 45,-3 0-78,2 0 0,-2 0 103,1 0-64,1 3 46,-2-2 24,3 2-181,0-3 327,0 0-343,3 0 104,-2 0-158,4 0 101,-4 0-15,2 2-228,0-1 216,-2 2 0,2-3 9,-1 0 1,-1 1 30,1 1-12,2-1-173,-4 1-5,6-2 93,-5 0-13,5 3 29,-3-2 3,1 5-5,1-6 8,-4 3 1,4-2 1,-3 1 1,0-1-3,1 2 0,-1-3-1,2 3 4,-3-3-17,2 3 14,-3-3 0,1 0-19,1 0 18,-1 3 22,2-2 0,-3 2-21,0-1-1,0-1 96,0 2-89,0-3 6,0 3 3,0-3 24,0 6 12,0-5-86,0 5 55,0-6-33,0 6 0,0-5-23,0 4-37,0-4 73,0 2-14,0 0-96,0-2 96,0 1-3,-3-2-47,2 0 39,-2 0 14,3 0-14,-3 0 18,3 0 9,-3 0 44,0 0-64,2 3 3,-2-2 51,3 2-43,-3-3 26,3 0 0,-3 0 93,3 0-107,-3 0 27,2 3-23,-1-3 3,2 3 55,0-3 0,0 1-30,0 1-19,0-1 15,0 2-27,0-3-3,0 2 2,0-1 11,-3 5-3,2-5-7,-2 1 5,3-2 0,0 1 3,0 1-4,0-1-3,0 2-3,0 0 21,0-3 1,0 3 61,0 0-71,0-2-22,0 2 19,0 0-2,0-3 0,0 3-48,0-3 54,0 0-7,0 3-5,0-2-31,0 2-10,0-3 25,0 0-9,0 2 15,0-1 0,0 2-15,-3-3 13,3 0 1,-3 0-1,3 0 2,0 3-25,0-2 22,0 1 6,0-2-7,0 0 12,0 3-10,-3-2 14,2 2-10,-2-3 1,3 1-4,0 1-22,0-2 0,0 3-3,0-3-9,0 3 15,0-2-7,0 4 10,0-4-16,0 2 17,0-3 18,0 3 2,0-2-24,0 1 33,0 1 25,0-2-41,0 2 4,3-3 26,-2 0-28,2 0 10,-3 3 0,0-3-2,0 3 96,3 0-94,-3-2 91,3 2-84,0-3 4,-2 0 5,2 3 7,-1-3 88,-1 3-80,5-3-1,-6 3-7,6-2 13,-5 2-32,5-1 8,-6-1 0,4 2 37,-2-3-33,-1 0-1,2 0 69,-1 0-72,-1 0 0,3 0 27,-2 0-18,-1 0 1,4 1 17,-3 1 28,3-2-48,-5 3 1,4-3-39,-2 0 1,-1 1-217,1 1-194,2-1 191,-4 2 0,3-3-384,-3 3 393,3-3 0,-2 3 9,4-3 1,-3 0 30,2 0 184,0-3 0,3 0 0,-1-4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4:09.553"/>
    </inkml:context>
    <inkml:brush xml:id="br0">
      <inkml:brushProperty name="width" value="0.04286" units="cm"/>
      <inkml:brushProperty name="height" value="0.04286" units="cm"/>
      <inkml:brushProperty name="color" value="#E71224"/>
    </inkml:brush>
  </inkml:definitions>
  <inkml:trace contextRef="#ctx0" brushRef="#br0">104 238 8570,'0'-3'366,"0"0"-264,0 0 1,0 1-154,0-2 0,0 3 49,2-1 5,-1 1 44,2-2 1,-2 0 16,1-1-47,-2 1 1,3 2 52,-3-1-9,0 2 11,0-6-72,0 5 1,0-2 10,0 0-8,0 3 1,0-4-57,0 2 88,0 1-62,0-2 43,0 1 12,0 1 1,0-3 44,0 2 5,0 1-64,0-1 1,0 1 30,0-1-55,0 1 48,0-2-57,0 0 0,0 3 50,-3-3-6,3 3-23,-3-3 128,3 2-121,0-2 0,0 3 16,0-3 137,0 3-110,-3-3-92,2 3 95,-1 0-120,2 0 105,-3 0-136,2-3 92,-2 2 0,2-1-13,-1 2 8,2 0-2,-3 0 249,3 0-226,0 0 8,-3 0 42,2-3-60,-2 2 1,0-2-6,3 3-35,-6 0 46,5 0 1,-2 0-4,1 0-12,1 0 0,-3 0-11,2 0 17,1 0 12,-1 0 1,1 0-11,-1 0 0,1 0-43,-2 0 42,0 0-1,3 3-1,-3-2 1,2 2-4,-1-3 2,1 0 7,-2 0 12,3 0 3,-2 0-7,1 0-7,-2 0 1,3 0 1,0 0 44,0 2-43,0-1 0,-1 2-9,-1-3 0,1 0-3,-1 0-8,2 0 16,-3 3-12,2-3 8,-2 3-2,3-3 1,-1 0 1,-1 0 0,2 0 0,-3 3 0,3-2 0,0 2 0,0-3 0,0 3 0,-1-3 0,-1 2 0,1-1 0,-2 2-39,3-2 3,0 2-6,0-3 38,0 2-11,0-1 20,0 2 1,0-2-22,0 1 6,0-1 0,0 1 11,-3-2 1,3 1 38,-2 1-38,1-1 6,1 2-6,0-3-2,0 3 0,0-3 0,0 3 0,0-3 0,0 3 0,0-2 0,0 2-17,0 0-2,0-3 15,0 3 1,0-2-2,0 1-17,0-1 14,0 1-1,0 1-3,0-2-41,0 2 47,0 0 4,0-3 1,0 4 10,0-2-16,0-1 1,0 2 12,0 0-14,0-3 19,0 3-11,0 0 0,0-2 0,0 2-1,0-1 0,0-1 0,0 3 8,0-2-7,0-1 0,0 2-10,0-1 9,0-1 0,0 2 1,0-2-1,0 1 0,0-2-7,0 3 0,0-2-10,0 1 22,0-1-9,0 2 10,0-3-9,3 0 21,-3 0-18,3 2 11,-3-1 0,1 2-7,1-3 2,-1 0 19,2 0 1,-3 2-17,3 0 21,-3 0 1,4-2-14,-2 0 3,-1 0 76,4 0 53,-4 0-143,5 0 0,-5 1 6,4 1 12,-4-1 0,3 2 25,-2-3-99,-2 0 1,4 0 74,-2 0-67,-1 0 47,2 0-26,-3 0 22,2 0-55,-1 0 1,3 0-421,-2 0 339,-1 0 60,1 0-107,1 0-30,1 0 1,2-1 78,-2-1-1243,2 1 604,-3-2 773,1 3 0,1-2 0,-1-2 0</inkml:trace>
  <inkml:trace contextRef="#ctx0" brushRef="#br0" timeOffset="1342">20 33 7236,'-3'0'-53,"0"0"274,0 0 0,1 0 87,-2 0-18,3 0 17,-2 0-281,3 0 520,0 0-502,0-3-36,0 2 0,1-4 103,1 3-52,-2 0 1,3 1 143,-3-1-134,3 1-50,-2-1 29,5 2 0,-5 0-92,3 0 0,-2-1 138,0-1-127,1 1 1,-1-2 89,2 3-43,-2 0 38,0-3 0,-1 3 36,1-2-125,-1 1 78,2 1-67,-3 0 163,0 0-97,0 3-29,0-3-7,-3 6 1,2-4-19,-1 2 1,1-3 41,-1 1-88,1 2 0,-2-3 65,3 4 0,-1-4-105,-1 1 45,1-1-12,-1 2-366,-1-3 244,2 3-320,-2-3 235,3 0-672,0 0 263,0-3 79,0 3 604,0-3 0,0 0 0,0 2 0,0-2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4:12.256"/>
    </inkml:context>
    <inkml:brush xml:id="br0">
      <inkml:brushProperty name="width" value="0.04286" units="cm"/>
      <inkml:brushProperty name="height" value="0.04286" units="cm"/>
      <inkml:brushProperty name="color" value="#E71224"/>
    </inkml:brush>
  </inkml:definitions>
  <inkml:trace contextRef="#ctx0" brushRef="#br0">84 64 6494,'0'-3'509,"0"0"-191,0 3-117,-3 0 119,2 0-75,-2 0 24,1 0-46,1 0 61,-2 0-121,3 0 76,-3 0-193,2 0 1,-1-1 174,2-1-302,0 1 184,0-2 0,0 3-229,0-2 168,0 1-69,0-2 0,2 2-116,0-1 173,0 1-54,1-1 1,-2 1 25,1-1 1,-1 1-6,1-1-10,-1 1 268,2 1-190,0 0-25,-3 0 0,4 0 11,-2 0-47,-1 0 0,2 0-7,0 0 52,-3 0-52,3 0 1,-2 0 39,1 0-13,-1 0 77,2 0 11,-3 0-131,0 0 62,-3 0-115,2 0 1,-3 0 93,2 0-88,2 0-37,-6 0-27,2 0 60,-2 0 0,2 0 22,-1 0 54,4 0-59,-5 0 52,3 0-30,-1 0 0,1 0 120,0 0-60,3 0 1,-4 0 49,2 0 27,1 0-48,-4 0 1,3 0 26,-2 0-41,2 0-50,-3 0 32,4 0 0,-3 0-30,2 0 4,2 3-12,-3-2 43,3 2-12,0-3-25,-3 0 20,2 0-23,-2 0 1,3 0 23,-3 0-1,3 2-124,-3-1-132,3 2 128,0-3 107,0 0 2,-3 0 1,2-1 7,-1-1 0,2 1 7,0-3 1,0 1 6,0-1-16,0 3-1,0-5-212,0 2 194,0 1-478,0-3-219,0 5-248,0-1 538,0 2 425,0-3 0,5 2 0,2-2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2:59.276"/>
    </inkml:context>
    <inkml:brush xml:id="br0">
      <inkml:brushProperty name="width" value="0.04286" units="cm"/>
      <inkml:brushProperty name="height" value="0.04286" units="cm"/>
      <inkml:brushProperty name="color" value="#E71224"/>
    </inkml:brush>
  </inkml:definitions>
  <inkml:trace contextRef="#ctx0" brushRef="#br0">14 0 8276,'0'4'70,"0"-1"-119,0 0-9,0-3 105,0 3-14,0 0-176,0-2 181,0 2-16,0-1 4,0-1-39,0 5-22,0-6 36,0 3 9,0 0-15,0-2 105,0 2-93,0-3 2,0 3 2,0-3-36,0 6 45,0-5-18,0 2-14,0-1-231,0-1 246,0 5 0,0-5-5,0 4 1,-1-4-23,-1 1-35,1 2 34,-2-4 0,3 4 45,0-2-39,0-1 1,0 2 62,0-1-27,0-1 0,0 3-26,0-2 49,0-1-43,0 4 3,0-4 1,-2 3 7,0-2 168,0-2-110,2 3 7,0 0-19,0-2 5,0 2 21,0 0-29,0-3 0,0 6 4,0-5-60,0 4 3,0-4 0,0 3-9,0-2 19,0-1-5,0 1 1,0-1 86,0 1-69,0-1-11,3 5 0,-3-5 10,3 3-47,-3-2 41,0 3 0,3-4-165,-2 5 154,2-5-367,-3 1 197,0-2-928,0 0 439,0 3 89,0-2 567,0 2 0,0-3 0,0 0 0</inkml:trace>
  <inkml:trace contextRef="#ctx0" brushRef="#br0" timeOffset="2440">39 186 6161,'0'4'301,"0"-1"-224,0-3 378,0 0-498,-3 0 147,3 0-12,-3 3-4,3-3-145,0 3 90,0-3 0,0 1-73,0 1 2,0-1 73,0 2-52,0-3 48,0 0-67,0 2 52,0-1-9,0 2-1,0-3 796,0 0-736,0 3 3,3-3 6,-3 3-37,3-3 1,-2 2 68,1 1-24,-1-1-11,2-2 2,-3 0-67,3 3 1,-3-2 13,2 3 1,0-2-6,0 0 0,-1-1-73,1 1 107,-1-1-33,-1 2 1,2-2 6,0 1-171,0-1 150,-2 1 1,2-1-71,0 1 51,0-1 0,-2 3-21,0-2 23,0-2-1,3 3 27,-2-3-22,2 0 1,-2 1 23,1 1-28,-2-1 23,3 2-55,-3-3 39,3 3-6,-2-3 0,2 4 3,-3-2-44,2-1 35,-1 4-52,2-4 44,-3 2-15,0 0-18,0-3-2,0 3 94,0-3-68,0 0 75,0 3-68,0-2 38,0 2-26,0-3 44,0 3-47,0-3 0,0 4-25,0-2-55,0-1 81,0 2-73,0-3 53,0 2 43,0-1-25,-3 2 0,2-2-32,-1 1 30,2-1 15,0 1 9,0 1-26,0-2 45,-3 2-39,2-3 2,-2 0 0,3 1-3,0 1-4,0-2 14,0 3 0,0-3 7,-3 0 1,3 1-104,-2 1 59,1-1-26,1 2 28,0-3 84,0 0-75,-3 0-98,2 0 99,-2 0 7,3 0-356,0 2-5,0-1 9,0 2 257,0-3 123,0 0 0,0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4:48.312"/>
    </inkml:context>
    <inkml:brush xml:id="br0">
      <inkml:brushProperty name="width" value="0.04286" units="cm"/>
      <inkml:brushProperty name="height" value="0.04286" units="cm"/>
      <inkml:brushProperty name="color" value="#E71224"/>
    </inkml:brush>
  </inkml:definitions>
  <inkml:trace contextRef="#ctx0" brushRef="#br0">7 783 7383,'-4'0'1067,"1"3"-811,3-3-128,0 3 0,0-3 1720,0 0-1889,3 0 174,-2 0 34,2 0-22,-1 0-188,-1 0-14,5 0 83,-5 0 32,4 0 1,-3 0-55,2 0 38,-3-3 0,3 3 70,-2-2-31,-1 1-41,4 1-1,-1-3 1,0 2-45,1-1-79,-4 1 112,5 1 1,-5 0 21,3 0-12,-2 0-108,4-2 1,-5 1 83,3-1-10,-2 1-13,3 1 164,-4 0-95,5 0-29,-3 0 77,1 0-66,2 0 28,-6 0-17,6 0 13,-5 0-39,4 0 0,-3 0 24,2 0-71,-2 0 1,1 0 68,-1 0-100,-1 0 84,5 0-80,-6 0 70,6 0-15,-5 0-22,5 0-6,-6 0 1,5-1 17,-3-1 2,1 1-1,-1-1 1,0-1 0,2 1 0,-3 0 0,4 1 0,-2-1 0,-1 2 0,1-3 0,-3 0 0,4 2 0,-2-1 0,-1 1 0,2 1 0,-1 0 0,-1 0 0,2 0 4,-3-3-4,3 3 1,-2-3 1,4 3 0,-4 0 1,5 0-3,-6 0 1,4 0 0,-2 0 0,-1-3 5,2 2-4,0-1-4,-3 2 3,3 0 0,-2 0-5,1 0 1,-1-1 2,1-1 1,-1 1 0,1-1 0,-1 1-1,2 1 0,0 0 1,-3 0 0,5-1 1,-2-1-1,-1 2-93,-2-3 56,3 3 0,-3-1 28,2-1 1,0 1-28,0-1 24,-1 1 0,2 1 34,-1-3-49,-1 3 1,2-3 2,-3 0 85,3 2-51,-2-2 0,2 3-16,-1 0-7,-1-2 11,2 1-22,0-5 21,-3 5 1,5-2-5,-3 1 2,1 1 1,-3-3 0,0 2 8,2 2-8,-1-3 0,3 1 12,-2 0-10,-1-1 0,1 3 9,-2-2-8,3 1 3,-2-2 0,2 2-3,-3-1 1,1 1 1,1-1 0,-2 1-1,3-1 0,-2 1 0,1-1 0,-1-2 0,2 3 0,-3-3 0,0 2 0,3-4 0,-3 5-19,2-3 0,-1 2 18,-1-3 0,1 4-106,1-1 117,-1-2-28,2 1 16,-3-1-9,0-2 1,0 5 31,2-3-38,-1 2 29,2-3 1,-3 3-14,0-2 15,0 2 0,1-1 30,1 1-38,-1 1-10,1-5 11,-2 6-6,0-6 8,0 5-19,0-5 13,0 3 1,0-1-15,0-1 6,0 4 4,0-5 1,0 5 41,0-3-39,0 2 35,0-4-29,0 6 3,0-6 5,0 5-14,0-4-15,0 4 19,0-5 0,0 5-19,0-4 19,0 4-11,0-5 1,0 5 5,0-3 2,0 2 7,0-3 15,0 4 63,0-5-75,0 3 43,0-1-36,0-2-4,0 3 0,0-2-1,0 1 1,0 2-46,0-2 60,0 2-47,0-3 1,0 3 10,0-2 17,0 2-30,0-3 19,0 1 1,0 0-9,0 0 7,-2 2-7,1-3 1,-2 3 6,3-2 0,0 2 2,0-3-24,0 4 21,0-5 0,0 5-3,0-3 1,-1 2-1,-1 0-20,1-2 0,-1 3 16,2-3 6,0 2 0,0-1-11,0 1-13,0 1-62,0-2 67,0 3 1,0-3 9,0 3 1,0-3-60,2 3 40,-1 0 38,2 0-26,-3 0 0,1 0-13,1 0 13,-1 0 5,1 0 0,-2-1 11,0-1-21,0 1 0,3-2 13,-2 3 0,2 0-75,-3-3 55,0 3 19,0-3 0,0 1 17,3 0-21,-3-1 0,3 3-14,-3-2-5,0 1 103,0-5-77,0 5 1,-1-4 13,-1 3-11,2 0 68,-3-1 0,3 3-59,0-3 0,0 2 38,0-1 0,-1 1-30,-1-1 0,1 1 62,-1-2-59,1 3 1,1-4 44,0 2-17,0 1-4,0-4-20,-2 4-38,1-5 0,-3 5-1,2-3 0,1 1 40,-1-1-34,2 3 0,-1-4 22,-1 3-15,1-3 0,-2 3 8,3-2 0,-2 2-3,0-3 1,0 3 2,2-2 0,0 2 0,0-2 0,-2 2 0,-1-3 0,1 4 0,2-4 0,-3 3 0,3-3 0,-3 4 0,2-4 0,-1 3 0,1-1 24,-1 1-25,1 1 0,1-2 4,0 0-3,0 3 4,-2-6-8,1 5 7,-2-4-7,0 1 5,2 0 81,-1-1-54,2 4 1,0-2-15,0 0-18,0 3 24,0-3-18,0 3 9,0-3 1,-1 2-39,-1-1 42,1-1-42,-2 2 21,3-5 0,0 5 7,0-4-4,0 4 3,0-2 0,0 0 0,0 3 0,0-3 0,0 2 0,0-1 0,0 1 0,0-2 0,0 0 0,0 3 0,0-4 0,0 2 0,0 1 0,0-4 0,0 4 0,0-3 0,-3 2 0,3 2 0,-3-4 0,3 2 0,0 1 0,0-2 0,-1 3-171,-1-3 160,1 3-922,-2-3 665,3 3 1,0-1-807,0-1 1,3 1 1073,-1-4 0,6-2 0,-1-3 0</inkml:trace>
  <inkml:trace contextRef="#ctx0" brushRef="#br0" timeOffset="2699">308 52 6275,'-4'2'319,"2"-1"-157,2 2-8,0-3 27,0 0 187,-3 0-254,2 0 78,-2 0-112,3 0 0,0 0-115,-3 0 208,3 0-261,-3 0 135,3 0-107,0 0 100,-3 0 119,2 0-120,-2 0 250,3 0-129,0-3 166,0 2-367,0-1 106,0-1 0,0 2-65,-2-1 135,1-2-264,-2 4 208,3-6-7,0 5 1,0-2-25,0 1 100,0 1 1,-1-2-62,-1 3 1,1-1-39,-1-1 1,1 1-112,-1-1 177,1 2-84,-2 0 23,0 0 0,3-1-81,-3-1 0,2 1 76,-1-1-21,1 1 1,-2 1 58,0 0-46,3 0 0,-4 0 1,2 0 22,1 0-188,-4 0 1,3 0 67,-2 0-246,3 0 177,-5 0-892,5 0 511,-2 0 506,3-3 0,3 0 0,1-4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4:55.579"/>
    </inkml:context>
    <inkml:brush xml:id="br0">
      <inkml:brushProperty name="width" value="0.04286" units="cm"/>
      <inkml:brushProperty name="height" value="0.04286" units="cm"/>
      <inkml:brushProperty name="color" value="#E71224"/>
    </inkml:brush>
  </inkml:definitions>
  <inkml:trace contextRef="#ctx0" brushRef="#br0">565 187 8035,'-3'0'-1192,"0"0"867,3 0 643,0 0-253,0-3 0,0 2 105,0-4-99,0 4 0,0-3 72,0 2-31,0 2 7,0-3 14,0 3 192,0 0-252,0-3 45,-3 2-35,2-2 1,-2 3 28,3-3 11,0 3-31,-2-3-36,1 0 1,-3 2-92,2-1 144,2-1-121,-3 2 56,0-5 0,2 5-8,-1-4 1,1 4 50,-2-1 5,3 1 1,-3 1 27,3-3 5,-3 3-17,2-3 14,-4 3-74,4 0 72,-2 0-130,0 0 1,2-1 52,-1-1 1,1 1 41,-1-1-42,1 1-29,-2 1 0,2 0-2,-1 0 17,2 0 0,-4 0 6,2 0 26,1 0-32,-5 0 0,5 0-27,-3 0 22,2 0 1,-1 0-16,1 0-3,1 0 31,-2 0 3,0 0-27,3-2 0,-4 1 23,2-1-38,1-2 0,-2 3 27,0-1-66,3-1 45,-3 2 1,2-4 0,-1 3 122,1 0-109,-2 2-4,3-3 63,0 2-62,0-2 1,0 3 21,-2 0-7,1 0-53,-2 0 1,2 0 74,-1 0-9,1 0 112,-1 0-118,2 0 139,-3 0-121,2 0 14,-5 0 3,6 0-81,-6 0 0,5 0 10,-4 0-22,4 0-6,-2 0 59,0 0 13,2 0-32,-4 0-6,4 0 4,-5 0 104,6 0-125,-3 0 3,3 0 0,-1 0-26,-1 0 51,1 0 89,-2 0-91,3-3 44,-3 3-37,3-3 10,-3 3-9,3 0 2,0 0-40,-3 0 42,2 0 7,-2-3-13,3 2-4,-2-2-9,1 3 1,-3 0-4,2 0-5,1 0-3,-4 0 12,4-2 0,-2 1 3,0-1 13,3 1 1,-4 1-10,2 0 24,1 0 0,-2 0-10,1 0-11,1 0 0,-2-1 13,3-1 4,-3 2-100,2-3 89,-1 3-32,-1 0 20,2 0-13,-5 0 1,5 0-18,-3 0-14,2 0 28,-4 0-1,6 0 3,-6 0 0,5 0 0,-4 0 0,4 0 0,-5 0 0,5 0-17,-3 0-2,2 0 18,-1 0-1,3 0-4,-3 0 8,3 0 1,-3-1 2,3-1-9,-3 1 2,2-2 0,-2 3 5,1 0 2,1 0-3,-2 0-2,0 0 0,2 0 0,-2 0 0,1-3 0,1 3 0,-3-3 0,2 3 0,2 0-3,-3 0-1,3 0 3,-3 0 1,2 0-23,-2 0 21,3 0 0,0 0-2,-2 0-3,1 0 8,-2 0 1,2 0-1,-1 0-67,1 0 27,-1 0-6,-1 0-28,2 0 50,-5 0 36,6-3-48,-6 2 51,5-2 0,-2 3-15,0 0 5,3 0-2,-3 0 1,3 0 1,0 0-36,0-2 28,-3 1 0,2-2 0,-2 2-3,3-1-1,-2 1-38,1-1-35,-2 2 75,3-3 0,-1 2-3,-1-1 28,1 1-38,-1 1 37,2 0-30,-3 0 32,2-3-17,-2 3 0,3-3 4,-3 3-8,3 0 1,-3 0-5,3 0 14,0 0-12,-3 0 3,2 0 1,-2-1-3,3-1 0,-2 1 1,0-2-3,-2 3 2,2 0 1,-1 0 28,1 0-27,1 0 0,-3 0 10,2 0-5,2 0 0,-6 0 5,5 0 1,-2 0 16,0 0-14,3 0-3,-3 0-18,3 0 0,-2 0 18,0-2 0,-1 1-14,3-2-47,-2 3 50,1 0 0,-3 0-3,2 0-46,2 0 43,-3 0 1,2 0 9,-1 0-14,1 0 19,-2 0-10,3 0 8,0 0-7,-3 0-1,3 0 0,-3 0 0,3 0 0,-3 0 0,2 0-62,-2 0 29,1 0-7,1 0 47,-2 0-24,0 0 12,2 0-15,-1 0 25,2 0-17,-3 0 9,2 0 5,-2 0 0,2 0 1,-1 0 4,2 0-10,-3 0 0,2 0 11,-1 0-10,1 0 5,-2 0-32,1 0 12,1 0 0,-3 0 18,2 0-10,1 0 12,-1 0 1,1 0-13,-1 0 19,1 0-17,-2 0 3,3 0 5,0 0 1,-3 0-9,3 0 1,-3 1-7,3 1 6,0-1 0,0 1-69,0-2 64,0 0-14,-3 0 24,2 0 1,-2 1 0,3 1 2,0-1-18,0 2 41,-3-3-33,3 3 20,-3-3 1,3 4-5,0-2 17,0-1-22,0 2 1,0-1 10,0-1-11,0 2-2,0 0 2,0-2 1,0 2-9,0-1 8,0-1-9,0 2 3,0 0-2,0-3 5,0 6 1,1-5-1,1 1-41,-2-1 37,3 2-5,-3-3 1,0 4 0,0-2 12,0-1 0,0 2-2,0-1 1,0-1 1,2 3 6,1-2-11,-1-2 1,-2 4 8,0-2-6,0-1 1,0 2-1,0 0 0,0-3 1,0 5-2,3-3 0,-3 1 0,2-1-1,-1-1 1,-1 5 1,0-5 28,0 4-26,0-4-3,0 5 4,0-6 1,0 6-2,3-5-10,-2 4 6,2-4 0,-3 2 0,0-2-4,0 1 3,0-1-14,0 4 14,0-4 3,0 5-4,0-6 0,0 6 6,0-5-2,0 5 2,0-6-3,0 3 2,0 0-2,0-2 0,0 2 0,0-3 0,0 0 0,0 2 0,0-1 0,0 2 0,0-3 37,0 0-23,0 3-6,0-2 0,0 1 0,0-2 1,2 0-18,-1 0 14,2 0-15,-3 0-59,0 0 75,0 3-5,0-2-4,0 2 5,0-3-6,0 0 4,0 3 0,0-3-28,-3 3-3,2 0-447,-1-2 141,2 2-727,0-3-926,0 0 1488,2 0 0,2-1-305,2-1 807,-2 1 0,4-5 0,0 3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4:59.538"/>
    </inkml:context>
    <inkml:brush xml:id="br0">
      <inkml:brushProperty name="width" value="0.04286" units="cm"/>
      <inkml:brushProperty name="height" value="0.04286" units="cm"/>
      <inkml:brushProperty name="color" value="#E71224"/>
    </inkml:brush>
  </inkml:definitions>
  <inkml:trace contextRef="#ctx0" brushRef="#br0">295 14 7074,'0'-4'296,"0"1"-192,0 3 1,0 0 77,0-2-25,0 1-242,0-2 231,0 3-4,0 0-93,-2 0 0,1 1 57,-1 1 1,1-1 15,1 4 0,0-3-5,0 2-35,0-3-13,0 2-169,0 0 217,0 1-20,0-1 0,0 3-51,0-3 0,0 2-12,0-1 0,0-2 33,0 2-175,0-2 136,0 4 1,0-5-111,0 3 103,0-2 1,0 1 7,0-1 1,0 0-4,0 2 1,0-2 1,0 3-2,0-4 1,0 2-8,0 0-1,0-3 1,1 5 100,1-3-96,-1 1 0,1-3 22,-2 2-16,0-1-13,0 2-65,0 0 91,0-2-12,0 1-8,0-2 44,0 0-19,0 3 7,0-2-49,0 2 1,0-2 5,0 1-10,0-2 37,0 3-32,0-3 16,0 0 20,0 3-19,0-2 0,0 2 13,0-3 54,0 0-112,0 3 80,0-3 2,0 3 26,0-3 166,0 0-195,0 3-75,0-2 15,0 2-13,0-3-25,0 0 38,0 2 2,0-1 162,0 2-153,0-3-28,0 0 29,0 3 0,0-3 8,-2 3-6,1-3-61,-2 0 44,3 0-1,0 0-1,0 3-1,-3-2 8,2 2 0,-1-3 4,-1 0-6,2 3 0,-2-3 0,3 3-8,0-3 0,-1 0 11,-1 0 1,2 0 1,-3 0-5,3 0 27,0 3-25,0-2 1,-1 2 27,-1-3-24,1 0 0,-2 0 5,3 2-7,0-1 5,-3 2 54,3-3-50,-3 0 38,3 0-32,0 0-29,-3 0 33,2 0-12,-2 0 10,3 0-1,-2 0 17,1 0-19,-2 0-34,0 0 26,2 0 0,-2 0-25,1 0 30,1 0-28,-2 0 14,0 0 1,3 1-5,-2 1 5,1-1 0,-2 1 1,2-2 0,-2 0 0,3 3 0,-2-2 0,1 2 0,-2 0 0,0-3 0,2 4 0,-1-2 0,2-1 0,-1 2 0,-1-3 0,1 0 0,-1 2 0,1-1 0,1 2 0,0-3 88,0 0-81,-3 3 0,3-2 79,-3 1-70,3-2 184,0 0-201,-3 0 0,2 1 2,-1 1 19,1-1-5,1 2-44,0-3 21,0 0 10,-3 0-7,3 0 19,-3 0-1,3 0-17,0 0 9,0 3-11,0-3 10,-3 3-9,2-3 27,-2 0-12,3 0 0,0 1 4,-2 1-6,1-1-14,-2 2 16,3-3-19,-3 3 16,3-3-17,-3 3 7,3-3-1,0 3 3,0-2 1,-3 2 0,2-1 0,-2-1 0,3 2 0,0 0 0,0-2 0,-3 1 0,3-2 0,-3 0 0,3 3 0,0-2 0,0 2 0,-1-1 0,-1 0-57,1 0 52,-2-2 3,3 0-8,-2 3-2,1-2 25,-5 2 1,5-3-20,-1 2 3,-1-1 0,2 3 1,-1-2-11,-2-1 1,4 2 8,-3-1-25,0-1 28,2 2 1,-2-2-2,0 1 12,3-2-17,-3 3 12,0-3 0,2 1-6,-1 1 1,2-1 3,0 2-59,0-3 39,-3 0 0,2 0-25,-1 3 50,1-3-17,1 3 1,-1-3 23,-1 0-23,2 0 1,-3 1-7,3 1 8,0-1 37,0 2-21,0-3 32,0 0-39,-3 0-4,2 0 5,-2 0-8,3 0 15,0 0 9,0 2 0,-3-1-23,3 2 10,-3-3-4,3 0 34,0 0-56,0 3 22,0-3-21,0 3 0,0-2 14,0 1 1,0-1 1,0 2 2,0 0-1,-3-3-9,2 3 6,-2 0 4,3-2 1,0 2-3,0-1 2,0-1 0,0 3-13,0-2 4,0-1-3,0 1-3,0 1-9,0-2 15,0 2-31,0 0 28,0-3 11,0 3-15,0 0 24,0-2 1,0 2-6,0 0 2,0-3 7,0 3-14,0-3 9,0 3-7,0-2 1,0 1-1,0-2 21,0 0-23,0 3 18,0-2-13,0 2 0,1-3 18,1 0-6,-1 0 1,2 0-4,-3 3 2,0-3-29,0 3 24,0-3-14,0 0-6,0 3 14,0-2-4,0 2-2,0-3 0,0 0 2,0 3 1,0-3 0,0 4 0,0-2-56,0-1 54,0 2 0,0-3-54,0 2 49,0-1 1,-1 2-17,-1-3 4,1 0-5,-2 0 41,3 0-74,0 0 44,0 3-24,0-2 37,0 1-1,-2-2 1,1 1 21,-1 1-29,1-1-3,1 2-4,0-3 41,0 0-24,-3 0 5,2 0-41,-1 0 0,1 0-41,-1 0 41,1 0 14,-2 0 8,3 0-14,-3 0-7,3 0-7,-3 0-1,3 0 41,-3 0 8,2 0 8,-2 0-33,3 0 16,0 0-11,0 3-4,0-3 8,-2 3 10,1-3-1,-2 0-2,3 3 5,0-2 1,-1 2-12,-1-1 11,1-1 1,-1 3-8,2-2 4,0-1 0,-1 1-1,-1-2 5,1 3-5,-2-2 0,3 3 0,0-2 0,-3-2 0,3 3 0,-3-2 0,3 1 0,0-1 0,0 2 0,0-3 0,-3 0 0,2 0 0,-2 3 0,3-3 0,0 3 0,0-3 199,0 0-164,0 3-20,0-2 8,0 2 77,0-3-81,0 0 5,0 2-18,0-1 0,0 3 22,0-2 3,0-1-9,0 4 0,0-3-27,0 2 8,0-3-4,0 5 0,0-5 14,0 4-3,0-4 0,0 3 14,0-2-16,0-1 1,0 2-20,0-1 23,0-1-13,0 5 0,1-6 1,1 3-2,-1 0 0,2-1-21,-3 2 24,0-3 1,0 3-24,0-2 19,0-1 0,0 1-2,0 1-53,0-2 48,0 5 4,0-6 0,0 3 19,3-3-25,-3 3 30,3-2-24,-3 2 42,3 0 1,-2-3-35,4 2 1,-4 0 43,1 0 1,0-1-30,0 1 5,-1-1-126,1-1 123,1 0-341,-2 2 1,3-1-112,-2 1 382,-2-1 0,5-2-273,-3-1 0,3 1-1868,0-4 2192,0 1 0,2-2 0,-1-1 0</inkml:trace>
  <inkml:trace contextRef="#ctx0" brushRef="#br0" timeOffset="2660">52 630 6444,'0'-4'347,"0"1"-155,-3 3-92,2 0 23,-2 0 1,3 1-6,0 1 11,0-1-47,0 2 48,0-3 0,0 2 33,0-1-43,0 2 5,0 0-99,0-2 68,0 1 16,0-2 34,0 0-92,0 3 1,1-2-19,1 1 0,-1 0 19,1 0 1,-1-2-72,1 3 1,-1-2 46,1 1-14,-1-1 0,0 2-8,1-3-10,-1 0 0,2 0 54,-1 0 0,-1 0-7,1 2-18,-1-1-2,2 2 0,-2-3 21,3 0-18,-2 3 0,1-2-135,0 1 85,-3-2 0,4 0 47,-2 0-33,-1 0 1,2 0 11,-1 0 99,-1 0-98,2 0 1,-1 0 64,0-2-47,0 1-20,1-2 1,-1 3-24,2 0 34,-3-3 1,4 2-18,-3-4 24,1 4 36,-1-5 1,-1 5-39,1-3-10,2 2 5,-3-1 88,1 3 0,-1 0-36,1 0-21,-1-2-88,2 1 68,-3-2 1,1 3-37,1 0 43,-2-3 32,3 2-63,-3-1 1,0 1 1,0-1 21,3 1 6,-2-2-57,2 3 1,-3-1 46,0-1-46,3 2 34,-3-3-11,3 3 18,0 0 1,-2 0-15,4 0 0,-3-1 1,2-1 6,-3 1 0,2-2-15,0 3 0,-2 0 9,1-3 1,-1 3-6,2-2 1,-3 0 2,2 0 1,-1 1 0,0-2 0,1 3 0,-1 0-8,2 0 0,-3-2 8,2 0-1,-1 0 0,2 2 0,-2-1-82,1-1 80,-1 2-1,1-3-8,-2 3 1,1-2-11,1-1-43,-1 1 55,2 2 1,-3 0-10,0-3 0,3 3 60,-3-3-40,3 3 3,-3 0-2,3-3 1,-2 2 1,2-2 7,-3 1-10,0 1 1,0-2-2,2 3 0,-1 0 0,2-1 0,-3-1 0,0 1 2,0-1 0,1 2-2,1 0 0,-1-3 1,1 2-2,-2-2 1,1 3 1,1 0-2,-1-3 1,2 3 0,-3-3 0,1 3 0,1 0 0,-2 0 0,3 0 0,-2-2 0,1-1 0,-1 1 0,2 2 0,0 0 0,-3-2 0,3 1 0,-1-3 21,0 2-10,1 1 0,-1-2-1,0 1-8,0 1 1,0-3-5,0 2 6,0 2 0,0-4-11,1 2 11,-1 1 0,-2-2-13,3 0 11,-3 3 0,3-4-58,-3 2 51,3 1 0,-2-2 2,1 1 1,-1 1 0,1-1-3,-1-2 1,2 3 7,-3-4 1,1 4-12,1-1 18,-1-2-26,1 4 8,-2-6 0,0 5-72,0-4 76,0 4 0,0-3-76,0 2 60,0 1-76,0-1-65,0-1-258,0 2 333,0-2-28,0 3-1240,3-3 621,1 3 733,-1-3 0,3-3 0,-2-1 0</inkml:trace>
  <inkml:trace contextRef="#ctx0" brushRef="#br0" timeOffset="3601">64 655 7050,'0'-3'-883,"0"0"1003,-2 3-54,1 0 1,-2-1-7,3-1-4,0 1 26,0-2 23,0 3-3,0 0-30,0-2 7,0 1 56,0-2-86,0 3 547,0 0-520,3 0 45,-2 0-48,1 0-4,-2 0-152,0 0 193,3 0 1,-2 0-196,2 0 137,0 3-39,-3-2 86,3 1-96,0-2 1,-2 1 61,1 1-30,-1-1 0,-1 2 23,3-3-41,-3 0 28,3 0-12,-3 3 29,3-3 1,-2 3-2,4-3-44,-4 0 1,3 0 39,-2 0-56,-2 3 51,6-2-120,-5 2 118,2-3-119,0 0 31,-3 0 48,3 0-262,-3 0 245,3 0 0,-2-1-359,1-1 201,-1 1 86,-1-2-194,0 3 1,0 0-698,2 0 970,-1-3 0,5 0 0,-3-4 0</inkml:trace>
  <inkml:trace contextRef="#ctx0" brushRef="#br0" timeOffset="4806">122 642 6485,'0'-3'549,"0"0"-443,0 3 292,0 0-317,-3 0-15,3 0 2,-3 0 34,3 0-33,-3 0-3,2 0-79,-2 0 76,3 0-23,-3 0-4,3 0 20,-3 0-83,3 0 108,0 0-34,-3 0 11,2 0-26,-4 0-16,4 0 1,-3 0 27,2 0-85,2 3 64,-3-2 1,2 1 16,-1-2-5,1 0-66,-2 0 35,3 0 1,0 0 1,-3 0-29,3 0 36,-3 0-22,3 0 0,-2 0 19,0-2-18,-1 1 11,3-2-4,0 0 0,-2 2 0,1-2-1,-1 1 4,1 1-2,1-2 0,0 2 67,0-1-61,0 2 19,0-3-20,0 3 1,0-1 45,0-1-34,-3 1 4,2-2-8,-1 3 1,1 0-29,-1-3-384,1 3 129,-2-3-768,3 3 545,0-3 493,0 2 0,3-4 0,1 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5:10.239"/>
    </inkml:context>
    <inkml:brush xml:id="br0">
      <inkml:brushProperty name="width" value="0.04286" units="cm"/>
      <inkml:brushProperty name="height" value="0.04286" units="cm"/>
      <inkml:brushProperty name="color" value="#E71224"/>
    </inkml:brush>
  </inkml:definitions>
  <inkml:trace contextRef="#ctx0" brushRef="#br0">0 334 6399,'0'-4'-74,"0"1"129,0 3 1639,0 0-1566,0-2-301,0 1 270,0-2-340,0 0 375,0 2-117,0-4 6,0 4 20,0-5-106,0 6 80,0-3 16,3 0-31,-2 2 138,2-2-122,-3 1 13,0 1-26,0-2 38,0 0-18,0 2-38,2-1 40,-1-1 6,2 2 2,-3-2-106,0 0 92,0 3 0,0-4 20,0 2-69,0 1 51,0-5-15,3 6 12,-2-3-42,1 0 26,-2 2 3,0-2 4,0 1 88,0 1-87,0-2 109,0 3 1,0-1-75,0-1 40,0 2-22,0-3-45,0 3 54,0-3-64,0 2 1,1-2 67,1 0-88,-1 3 1,2-4 33,-3 2 0,0 1-39,0-4 0,1 4 125,1-1-92,-2-2 1,3 3 94,-3-4-68,0 4 4,0-2 15,0 0-153,3 3 89,-2-3 0,2 2-7,-3-1-36,0 1 60,3-2-79,-3 3 65,3-3 0,-1 2-9,0-3 0,0 2-2,-2-3 1,3 3 0,-1-2-6,0 3-76,-2-2 92,0 0 13,3 2-28,-3-2 7,3 3 1,-3 0-5,0-3 26,0 3-20,0-3-2,0 3 17,0 0-7,3 0 0,-2-1-5,1-1 1,-1 1 3,-1-2 0,0 3-27,3-2 14,-3 1 0,3-3-15,-3 2 22,0 1 0,1-2-8,1 1 23,-1 1-22,2-2 25,-3 3-33,0 0 17,2 0-21,-1 0 1,2-1 14,-3-1-2,0 2-3,3-3 5,-2 0-8,1 2-57,-2-2-95,0 3 45,0 0 153,3 0 0,-2 0 5,1-2-34,-1 1 0,0-2 4,1 3 1,-2-1-6,3-1 1,-2 1 72,1-1-70,-1-1 0,4 1 5,-3-2 31,0 3 64,1-5-57,0 5 1,2-4-7,-1 3 36,-3 0-30,5 2 9,-5-3-6,5 2-55,-6-2 1,5 3 52,-3-2-89,1 1 38,-1-2 0,0 3 28,2 0-15,-2-3 0,1 2-12,-1-1-7,-1 2 1,2 0 16,0 0 2,-3 0 1,3 0-48,0 0 31,-2 0 8,2 0 0,-1-1 0,0-1-2,0 1 9,-2-2 0,1 3-6,1 0 15,-1 0-12,1 0-8,-2-3-2,3 3 9,-2-3-9,5 3 5,-6 0 1,4 0-2,-2 0 1,-1 0 0,2 0-3,0 0 3,-3 0 0,6 0 0,-5 0 0,4 0 0,-3-1 44,2-1-43,-3 1 0,3-2 20,-2 3-18,-1 0 0,2 0 34,0 0-30,-3 0 0,5 0 17,-3-2 4,3 1 1,-3-2-18,2 3 1,-2-2-7,3 0 17,-4 0-12,5 2 0,-5-3 10,3 1 1,-2 0-2,3 2-7,-4 0 1,3 0-9,-2 0-1,-1 0-26,4-3 36,-4 3-5,5-3 0,-5 2 0,3-1 0,-2 1-2,1-2 3,0 3-20,-3 0 15,3 0-15,0 0 16,-2 0-15,2 0 8,-3 0 0,0 0 2,2 0 0,-1 0 0,2 0 0,-3 0 0,3 0 0,-2 0 0,2 0 0,-1 0 0,-1 0 0,2 0 0,0 0 0,-3 0 0,4 0 0,-2 0 0,-1 1 0,1 1 0,-1-1 0,-1 2 0,2-3 0,-1 0 0,2 0-9,0 0 2,-2 0 1,1 0 8,-2 3-4,0-3 1,1 3-27,1-3 23,-1 0 0,2 0 2,-3 0 0,1 0-53,1 0 46,-2 3-13,3-2-24,-3 2 29,3-3 5,-2 0-9,2 0 16,0 0-13,-3 2 9,3-1 1,-2 2-6,1-3 57,-1 0-77,2 3 25,-3-2-32,0 1 28,2 1 15,-1-2-16,2 2 22,-3-3 0,1 2-22,1 0 15,-2 0 1,3-1 16,-3 1-26,0-1 16,0 2 0,1-3-7,1 0 0,-1 0 0,1 2-1,-1-1 1,-1 2 1,3-3-21,-3 3 2,3-2-2,-3 1 16,0 1 1,1-1-20,1 2 12,-1-3 14,2 2 0,-3-2-13,0 1 1,0-1 1,2 2 40,-1 0-32,2-3 1,-3 3 1,0-2 0,0 1-2,0-1 0,0 2 1,1-3-1,1 0 0,-1 2 0,1-1-17,-2 2 17,0-3 0,0 1-1,0 1-1,0-1 0,0 1-10,0 1 10,0-2 1,0 3 3,0-2-4,3-2 4,-2 3 0,2-2-3,-3 1 1,1-1 0,1 1 1,-2-1 1,3 1-3,-3-1 1,0 3 9,0-2-9,0-1 1,0 2 0,0-1 10,3-1 0,-2 3 12,1-2-22,-1-2 0,-1 3 4,0 0-2,3-2 1,-3 2 9,2 0-7,-1-3-10,-1 3 0,1-1 7,1 0 0,-1 1 0,1-3 28,-2 2-23,0-1-16,0 2 15,3-3 28,-2 3-28,2-3 1,-3 3-1,0-3 3,0 3 0,1-2-14,1 1 0,-2-1 4,3 2-10,-3-3 18,0 6-19,0-5 12,3 4-6,-2-4 4,2 5-31,-3-5 0,0 1 28,3-2-2,-3 3-11,3-2 4,-3 5 19,0-6 0,0 4-19,0-2 6,0-1 1,0 2-5,0 0 33,0-3 0,0 4-22,0-2 30,0-1-27,0 4 1,0-4-9,0 5 9,0-6-7,0 6 5,0-5 3,0 5-5,0-6 1,0 4-5,0-2 3,0-1 2,0 2 0,0-1 0,0-1 0,0 5-2,0-5 1,0 1-1,0 1 0,0-2 0,0 2-3,0-3 4,0 3 0,0-2-4,0 3 3,0-2 1,0 1 1,0-1-2,0-1 1,0 3-1,0-2 0,0-1 3,0 1-3,-3 1 1,3-2 1,-3 3 0,3-2-1,0-2 0,0 3 0,0 0 0,0-2 0,0 2 0,0 0 4,0-3 1,0 4 9,0-2-6,0-1 1,0 2-11,0-1 8,0-1-12,-3 2 12,2-3-8,-2 3 5,3-2 12,0 1-14,0 1 0,-3-2 0,3 2-4,-2 0 7,1-3-8,1 3 7,0-3-5,0 3 0,-1-2 3,-1 1-4,1 1 3,-2-2 0,3 5 0,0-5 0,0 4 0,-2-4 4,1 5-4,-2-6 0,3 4 37,0-2-33,0-1 48,0 2-51,0 0 10,0-3-20,0 3 20,0 0-13,0-2 12,0 1-26,0-2 19,0 3-12,0-2 6,-3 5 3,3-6 0,-3 4-39,3-2 38,0-1 0,0 2-52,0 0 44,0-3 5,0 6-3,0-5 1,0 2-60,0-1 81,0-1-34,0 2-55,0 0 53,0-2 0,0 1 8,0 1 0,-1-2 13,-1 1-25,1 2 29,-2-4 0,3 4-8,0-2 0,0-1 26,0 2-31,0-1 16,0-1 1,0 3-12,0-2-73,0-1 73,0 1 0,0-1-5,0 1-57,0-1 41,0 2 23,0-3-82,0 0 54,-3 0 61,3 0-51,-3 0 46,3 0-40,0 0 4,-3 0 25,2 0-20,-2 3-68,3-3 65,0 3 2,0-3 1,-2 1-2,0 1 26,0-1-13,2 2 0,-1-3 8,-1 0-18,1 3 0,-4-2 1,3 3 110,0-2-89,-1 1 17,3-1-25,-6-1 1,5 3-4,-1-2-26,1-1 27,-2 1 0,3-1-26,-2 1 28,1-1 52,-2 2-53,2-3-4,-1 0 8,-1 0-19,2 0 1,-3 2 27,2 0-11,2 0 103,-3-2-97,0 0-5,2 0 0,-2 0 9,0 0 12,3 0 2,-3 3-15,0-2-42,2 2 52,-2-3-20,1 0 9,1 0 38,-2 0-35,0 0-13,2 0 2,-1 0 0,1 0-11,-1 0 0,1-1-2,-1-1 0,0 1 22,0-1-23,2 1 17,-3 1-27,0 0 17,2 0 0,-2 0 96,1 0-86,1 0 31,-2 0-43,0 0 24,2 0-52,-4 0 49,4 0-50,-2 3 42,0-2-28,3 2 0,-4-3 13,2 0-10,1 0 21,-2 0-11,0 0 0,3 0 1,-4 2 0,2 0 3,1 0-3,-2-2 0,3 1-3,-2 1 5,1-1 27,-2 1 66,3-2-84,-3 0-13,2 0 18,-1 0-14,-1 0 20,2 0-35,-2 0 0,3 0 29,-3 0-43,3 0 31,-3 0 0,2 0-2,-1 0 66,1 0-66,-2 0 1,3 0 30,-2 0-17,1 0-14,-2 0 20,3 0-34,0 3 1,-1-2-11,-1 1 33,1-1-28,-1-1 18,2 0-8,0 0 4,-3 0 2,2 0 0,-2 0 0,2 0 0,-1 0 0,2 1 0,-3 1 0,3-2 0,-1 3 0,-1-3 0,1 0 0,-2 1-19,3 1 18,-3-1 1,3 2-89,-2 0 79,-2-3-3,3 3-123,-1 0 117,2-2 0,-1 2 34,-1-3-50,1 0 68,-2 0-47,3 0 0,-1 0 54,-1 0-52,2 0 36,-3 0-24,3 0 1,-3 0 6,2 0-7,-2 0 35,3 0-28,0 0-1,-3 0-15,3 0 10,-3 0-320,3 0 0,1-3 103,1 1 0,-2-1-1060,3 1 1276,0 2 0,1-6 0,2 2 0</inkml:trace>
  <inkml:trace contextRef="#ctx0" brushRef="#br0" timeOffset="2501">225 13 7118,'-4'0'246,"1"0"-211,3 0 141,0 0-83,3 0-41,-2 0-5,2 0 1,-3 0 32,3 0 9,-3 0-54,3 0-1,0 0 1,-2 0 91,4 0-46,-4 0-30,5 0 1,-5 0-13,3 0 0,-1 0-2,1 0 0,-2 0-9,2 0 1,-2 0 1,3 0 0,-3 0-10,2 0 52,-2 0-161,3-3 139,-1 3-124,2-3 87,1 3 0,-3-1-36,0-1 0,-2 1-39,3-1-11,-4 1 35,5 1 1,-5 0 22,3 0-22,-2 0 9,4 0-47,-3 0 35,1 0 0,1 0 1,-3 0 36,2 0 0,-2 0-1,3 0 26,-4 0-53,5 0 1,-6 0 4,6 0-26,-5 0 1,2 2 30,-1 1-380,-1-1-174,2-2 320,0 0-23,-2 3 0,1-2 279,-2 3 0,3-2 0,1 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5:16.358"/>
    </inkml:context>
    <inkml:brush xml:id="br0">
      <inkml:brushProperty name="width" value="0.04286" units="cm"/>
      <inkml:brushProperty name="height" value="0.04286" units="cm"/>
      <inkml:brushProperty name="color" value="#E71224"/>
    </inkml:brush>
  </inkml:definitions>
  <inkml:trace contextRef="#ctx0" brushRef="#br0">13 7 8169,'0'-4'-1842,"0"1"1818,0 3 601,0 0-529,-2 0-21,1 0 15,-2 0 4,3 0 266,0 0 1,-2 1-225,0 1-7,0-1-37,2 2 36,0-3 369,0 0-385,0 2 132,0-1-100,0 2-49,0 0 0,0-2 9,0 3 0,2-1 83,0 1 6,0-3-204,-2 5 0,1-3 53,1 1 1,-1 0 81,1-2-84,-2-1 1,1 4 38,1-3 1,-1 1-22,1-1 0,-1-1 40,-1 3-18,3-2-11,-3 3 1,4-3-45,-2 2 22,-1-2 1,2 3 33,0-3-25,-3 0 20,3 1-18,0-3 0,-2 5-2,4-2 0,-4-1 16,1 1 1,0-3 15,0 2-37,-1 2 1,2-3 3,-1 1 1,-1-1 4,1 1 0,0-1 2,0 1 1,-2 0-3,3 0 0,-2-1 45,1 1-45,-1-2 1,2 3 2,-1-1 13,-1 0-13,2-2 0,-2 1-51,1 1 58,-1-2-34,1 3 27,1-3 7,-2 0-11,5 3-1,-6-2 0,6 2-22,-5-3 1,2 0 20,0 0-5,-3 0 1,4 0-23,-2 2 20,-1-1 0,2 2-10,-1-3 9,-1 0-3,2 3 1,-2-2 2,1 1 103,-1-2-81,1 0-10,1 3 5,-2-2 5,2 2 92,0-3-78,-3 0-68,6 3 64,-5-3-75,2 3 14,-1-3 33,-1 0 1,3 0-38,-2 0 32,-1 0-3,1 0 1,1 1-2,-1 1-39,0-1 36,-2 2-32,3-3 46,-3 0-18,6 0 17,-5 0 0,2 0-17,0 0 11,-3 0-4,3 0 0,-2 0-1,1 0 7,-1 0 12,1 0-15,-2 0 1,3-1 2,-1-1-4,0 1 1,-2-2-25,0 3 24,3 0-9,-3 0 6,3 0 3,-3 0 1,1 0-6,1 0 0,-1 0 14,2 0-14,0 0 11,-3 0 1,4 0-8,-2 0 5,-1 3 1,2-2-4,-1 1 2,-1-1 1,3-1-138,-2 3 129,-1-3-582,1 3 387,1-3 0,-1 0-978,2 0 1180,-3 0 0,5 0 0,-2 0 0</inkml:trace>
  <inkml:trace contextRef="#ctx0" brushRef="#br0" timeOffset="2451">225 193 7148,'-3'0'703,"0"0"-482,3 0 926,0 0-1047,3 0 1,-3 2-15,3-1 15,0 2-25,-2-3 7,4 0-10,-4 0 12,5 3-11,-3-3-13,1 3-66,-1-3 67,0 0 4,-3 3-66,6-2 61,-5 2-5,2-3 13,-1 3 50,-1-3-60,5 3-8,-3 0 1,2-2-71,-1 1 1,-2-1 64,2 1 1,-1-1-117,1 1 138,-3-1-10,5-1-18,-2 0 1,0 0-21,0 0-3,-2 0 0,1 0 8,-1 0 0,-1 1-2,1 1 1,-1-1 34,2 1 3,-3-2-10,6 0-59,-5 0-42,4 3 86,-4-2-76,5 2 51,-5 0 0,2-3-39,-1 3 40,-1-3-21,2 0 1,0 0 4,-3 0 2,3 3 2,0-2 0,-2 2 0,2-3 0,-3 0 0,3 0 0,-3 0 0,3 0 0,-3 3 0,3-3 0,-2 3 0,2-3 0,-3 2 0,2 0 0,-1 0 0,2-2 0,0 0 0,-3 0 0,3 1 0,-3 1 0,3-1 0,-2 2 0,2-3 0,0 0 0,-3 0 0,4 0 0,-2 0-30,-1 0 1,2 0 24,-1 0-50,-1 0 0,2 1 38,-3 1-67,0-2 53,3 3-10,-2-3 83,1 0-60,-2 0 1,1 0 59,1 0-65,-1 0 59,2 0-39,-3 0 0,1 0 18,1 0-75,-2 0 55,3 0 2,-3 0 0,1 0-5,1 0-147,-1 0 126,2-3 7,-3 3-12,0-3 8,0 3 11,2 0 1,-1 0-31,2-3 21,-3 2 24,0-2 0,0 3-12,0-2 0,1 1 43,1-1-48,-1 1 37,1 1-31,-2 0 1,0 0 6,3 0 1,-2 0-4,2-3-3,-3 3 0,1-3 0,1 3 14,-2 0 1,3-1-24,-3-1-1,0 1 29,0-2-13,0 3 0,1 0 11,1 0-10,-1-3 0,2 2-52,-3-3 45,0 2 0,0-1 30,0 1-29,0 1 2,0-2 0,0 2-2,0-1 10,0 1-7,0-1-8,0 2 9,0-3 9,0 2-4,0-5-7,0 6 1,0-6 2,0 5 40,0-5-37,0 6 1,0-4 4,0 2-4,0 1 1,-1-1 0,-1 2-44,1 0 1,-2-1 38,0-1-99,3 1 89,-3-2 10,0 0-23,2 3 49,-4-6-52,4 5 62,-5-5-8,5 6-33,-4-3 15,4 0 1,-2 2-6,0-1 0,3 1-1,-2-1 0,1 1 76,1-2-13,0 0-56,-3 2 0,2-2 27,-1 1-10,1 1-13,1-2 14,0 3 5,-2-3-4,1 3-45,-2-3 1,2 1 35,-1 0-31,1-1 0,-1 3 6,2-2 1,-1 1 13,-1-1 9,1 1 0,-2 0-13,3-1 0,-1 1 50,-1-1-43,2 2 3,-3-3 22,3 2 1,-1-2-21,-1 3 1,1-1 10,-1-1-4,1 2-5,1-3-4,0 3 1,0 0 13,-3 0-4,3-3-105,-3 2 94,3-2-7,0 3-67,0 0 60,0-3-270,0 3 157,0-3-184,0 3 217,0-3 0,1 2-628,1-1 166,-2 1 419,6-1 0,-3 0-1197,1-2 1323,2 2 0,-2-3 0,2 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5:20.019"/>
    </inkml:context>
    <inkml:brush xml:id="br0">
      <inkml:brushProperty name="width" value="0.04286" units="cm"/>
      <inkml:brushProperty name="height" value="0.04286" units="cm"/>
      <inkml:brushProperty name="color" value="#E71224"/>
    </inkml:brush>
  </inkml:definitions>
  <inkml:trace contextRef="#ctx0" brushRef="#br0">20 7 6031,'-4'0'0,"1"0"-241,3 0 275,0 0 4,0-3-43,0 3 19,0-3-28,0 3 29,0 0 0,-3 3-37,3-3 9,-3 3 15,3-3-11,0 0 1,-3 0-1,-1 0 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5:25.217"/>
    </inkml:context>
    <inkml:brush xml:id="br0">
      <inkml:brushProperty name="width" value="0.04286" units="cm"/>
      <inkml:brushProperty name="height" value="0.04286" units="cm"/>
      <inkml:brushProperty name="color" value="#E71224"/>
    </inkml:brush>
  </inkml:definitions>
  <inkml:trace contextRef="#ctx0" brushRef="#br0">19 26 7979,'-3'-4'-56,"3"2"218,-3 2 1,2-3 150,-1 1-71,1 0-323,-2 2 319,3 0 581,0 0-609,0-3-81,0 3 68,0-3 1,-2 3-147,1 0 203,-2 0-155,3 0 142,0 0-60,0-3-122,0 2-140,0-2 211,0 3-168,0 0 45,3 0 70,-2 0 1,2 0-50,-1 0 295,-1 0-260,5 0-3,-6 0 0,4 0 43,-2 0-122,-1 0 0,2 0 121,0 0-109,-3 0-48,3 0 1,-2 1 116,1 1-116,-1-1 1,2 2 64,-1-3 0,-1 0-75,1 3 63,-1-3 0,0 3-5,1-3 1,-1 0 8,1 0-3,1 0 0,-1 0-3,2 0 57,-3 0-50,2 3-4,0-2 0,-2 2 7,4-3 166,-4 2-153,2-1 265,0 2-260,-2-3 0,4 1 74,-3 1 1,1-2-18,-1 3-34,-2-3 0,4 0 29,-2 0 36,-1 3-74,5-2 0,-5 2 44,3-3-92,-2 0-101,3 0 138,-4 3 0,3-3-264,-2 2 201,-1-1 1,2-1 35,-1 0-749,-1 0-117,5 0 0,-5 1-1102,3 1 950,-2-1 1017,3 2 0,-1-3 0,2 0 0</inkml:trace>
  <inkml:trace contextRef="#ctx0" brushRef="#br0" timeOffset="1558">122 52 7129,'0'-4'610,"0"1"-504,0 3 526,0 0-406,0 3-52,0-2-128,0 4 106,0-4 23,3 2-2,-2-3-126,1 3 1,-1-2-6,1 1 70,-1-2-179,2 0 125,-3 0 1,0 0 87,3 0-95,-3 0 0,4 3-53,-2-1 112,-1 0-166,2-2 1,-3 2 141,2 0-136,-1 0 1,3-2 65,-2 0 24,-1 0 123,1 0-124,1 0-5,-2 0 15,2 0 275,-3 0-235,3 0-74,-3 0 1,4 0 96,-2 0-2,-1 0-196,2 0 104,0 0 1,-2 0 196,3 0-183,-2 0 0,1 0 32,-1 0-36,-1 0 0,4 0-25,-3-3 117,0 3-66,1-3 0,-1 1 128,2 0-85,-3-1 59,2 1-66,0 1 17,-2-2 15,2 3-218,-1 0 112,-1 0 0,3 0-190,-2 0 130,-1 0 0,1-1 51,-2-1 0,1 1-46,1-1 39,-1 2 11,2 0 0,-2 0-10,1 0 139,-2 0-131,3 0 1,-2 0 13,1 0 0,-1 0 1,2-1-17,-3-1 1,0 1-41,2-1 62,-1 1-46,2 1 0,-2 0 30,1 0-16,-1 0 1,2 0 5,-1 0 189,-1 0-183,2 0 0,-2-2 15,1 0 100,-2 0-71,6 2-75,-5 0 0,4-1 46,-3-1 1,1 1-82,-1-1 55,-1 1 0,2 1-18,-1 0-5,-1 0 25,5-3-2,-5 3 1,2-3 1,-1 3 0,-1 0 0,2 0 0,0 0 0,-3 0-8,6 0 0,-5 0-24,4 0 0,-3 0 26,2 0 5,-2 0-4,3 0 0,-3 0-9,2 0 6,-3 0 0,3 0 28,-2 0-109,-1 0-6,5 0-417,-6 0 156,3 0-162,0 0 208,-2 0 195,4 0 0,-3 0-29,2 0 1,-2 0 143,2 0 0,1 0 0,1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5:37.198"/>
    </inkml:context>
    <inkml:brush xml:id="br0">
      <inkml:brushProperty name="width" value="0.04286" units="cm"/>
      <inkml:brushProperty name="height" value="0.04286" units="cm"/>
      <inkml:brushProperty name="color" value="#E71224"/>
    </inkml:brush>
  </inkml:definitions>
  <inkml:trace contextRef="#ctx0" brushRef="#br0">129 482 9263,'4'0'324,"-1"0"-430,-1 0-11,-1 0 165,2 0-17,0-3-18,0 2 0,2-2-15,-1 0-3,-3 3 0,4-4-11,-2 2 31,-1 1-3,-2-2-21,3 3 18,-3 0 7,3 0 4,0-2-11,-2 1 16,4-2-14,-4 3 2,2-3-34,0 3 27,-2-3 0,2 2-27,-1-1 31,-1 1-1,5-5-29,-6 6 24,6-3-4,-5 0 1,2 2-2,-1-1 1,-1-1-1,2 2 2,0-2 116,-2 3-111,1-3 39,-2 2-33,0-1-3,0 2-35,3 0 34,-2 0 0,2-1 9,-3-1-32,3 1 31,-3-2-1,3 3 3,-3-3-6,3 3 101,-2-3-102,2 3 46,-3-3-34,0 2 6,0-2 41,3 3-38,-3 0-2,3-2 5,-3 1 1,0-2-111,3 3 108,-2 0-16,2-3-13,-3 2-82,2-1 91,-1 2-32,2-3 1,-2 2-28,1-1 47,-2-2-114,3 4 99,-3-3 6,0 0 26,0 2-27,0-2 0,1 3 8,1 0 2,-1 0 0,2 0 76,-3-3-87,0 3 13,0-3 0,0 3 18,3 0-13,-3-3 4,3 2 3,-3-4-8,0 4 1,1-4-50,1 3 43,-1 0 1,2 1-10,-3-1 9,0 1-3,0-2 2,2 0 0,-1 3 0,2-3-42,-3 3 1,1-2-53,1 0 50,-1-1 18,1 3 0,-2 0-23,0-2 24,0 1-16,3-2 15,-2 3 1,2-1-64,-3-1 44,3 1 38,-3-1 1,4 1-36,-2-1 63,-1 1-20,5-2 6,-6 3 37,3 0-63,-3 0 13,3 0 14,-2 0 17,4 0-23,-4 0 42,5 0 1,-5-2 22,3 0-29,-2 0 0,1 2 32,0 0 8,-3 0-67,3 0 1,-1-1 33,0-1-18,1 1 1,-3-2 30,2 3-121,-1 0 0,3 0 86,-2 0-7,-1 0-4,1 0 5,1 0-19,-2 0 9,2 0 0,-1 0 12,0-3-8,0 3 1,-1-3-55,1 3 39,-1 0-3,2 0 2,-1-3-1,-1 2 36,2-2-27,-3 3-4,3 0 0,-2 0 6,1-2-33,-2 1 28,0-2 1,1 3-1,1 0 0,-1-3-2,2 3 0,-3-4-62,0 2 53,0 1 16,0-2-16,0 0 23,0 3 0,0-4 71,0 2 10,0 1-54,0-2-16,0 3-28,0-2 37,0 1-61,0-2 44,0 0 0,-1 2-52,-1-1 35,1-1 1,-2 1-10,3-2 8,0 3 49,0-2 0,0 2-41,0-1-2,0 1 39,0-2-32,0 3 53,0 0-38,0-3-22,0 3-1,0-3 1,0 2-2,0-1-10,0 1-24,0-1 41,0 2-25,0-3 19,0 2-4,0-2 0,0 2 0,-2-1 2,1 2-6,-2-3 0,3 2-6,0-1-7,0 1 14,0-2 8,0 0-8,0 3-3,0-3-1,0 0 17,0 2 1,0-2-8,0 1 2,0 1 0,0-2-1,0 0-4,0 2 0,0-2 2,0 1 0,0 1 0,0-3-1,0 2 1,0 2 1,0-4-2,0 2 1,1 1 0,1-1 0,-1 1 0,1 1 1,-2-2-1,0 1 0,0-2-47,0 3 45,3-3-101,-2 2 88,2-4 6,0 4 0,-3-3 24,3 2-30,-3 2 27,3-3 0,-2 2-30,1-1 29,-1 1 1,-1-2-18,3 3 14,-3 0 1,3 0-6,-3-3 2,0 3-5,0-3 0,0 0 1,0 2 106,0-4-98,0 4 99,0-5-96,0 3 0,0-2-19,0 1 0,-1 2 44,-1-2 19,2 2-26,-3-3 84,3 4-78,0-5-7,0 5-4,0-4 1,0 3 18,0-2-52,0 3 58,0-5-87,0 5 25,0-5 6,0 6 0,0-4 89,0 2-65,0 1 0,0-1-7,0 2-9,0-3 21,0 2-68,0-2 63,0 3-150,0 0 71,0-3 44,0 3-2,0-3 4,0 3-83,0 0 105,-3 0 21,2 0 8,-2 0-37,3 0 1,0 0-206,-3 0 213,3 0-130,-3 0 117,3 0 0,-1 0-34,-1 0 12,1 0 3,-2 0 68,3 0-72,-2 0-9,1 0 104,-2 0-89,3 0 30,0 0 9,-3 0 14,2 0-33,-1 0 6,2 0 1,-1 0-5,-1 0 1,1 0-26,-1 3 25,1-3 0,1 3-19,-3-3 18,3 0 0,-3 1-3,3 1 12,0-1-13,-3 2-3,2-3 3,-2 2 74,1-1-68,1 2-1,-2 0 4,3-3 3,0 3 3,0 0-1,-3-2-13,2 2 7,-1-3 66,2 3-62,0-3 4,-3 3 1,2-2 0,-1 1-2,1-1 0,0 2 9,-1-1-7,2-1-4,-3 2 0,3-2-3,0 1 0,-1-1 0,-1 1 1,1-1-33,-1 1 33,1-1 1,-2 2-27,3-3 26,-3 3 0,3-3-16,-3 3 12,2 0-1,-2-2-50,3 2 47,-2-3-7,1 2-4,-2-1-13,0 5 23,3-5 0,-4 2-36,2-1 33,1-1 1,-2 3-2,3-2 5,-3-2 0,2 4 1,-3-2 4,2-1 1,-1 2-2,3 0 0,0-3 3,-2 2-21,1-1 15,-2 2 0,2-2 1,-1 1 1,1-1 6,-1 1-8,-1-1-3,2 2 12,-2-3-10,0 3-2,3-2 0,-5 2-4,2-1-100,1-1 102,2 5-1,-3-6-1,3 3-6,-6 0-8,5-2 13,-1 2 1,2-3-17,0 2 95,-3-1-87,2 2 0,-2-3 84,3 3-69,-3-2 1,3 2 20,-3-1-15,3-1-3,-3 2-28,2-3 31,-2 3-1,3-3 0,0 3 0,-3-3 0,3 0-15,-3 3 10,3-2 0,0 2 2,-3-3 7,2 0-8,-2 3 6,3-3-4,-2 3 0,1-2 0,-1 1 0,1-1 0,1 2 0,-1-3 0,-1 0 0,1 2 0,-1-1 0,2 2 0,0-3 0,-3 1 23,1 1-22,0-2 12,2 3 1,0-2-11,0 1-1,-3-1 12,3 2-8,-3-3-6,3 3 1,-1-3 1,-1 2 8,1 2 3,-2-3-40,3 2 30,0-3-11,-2 0 9,1 0 79,-2 2-73,3-1-1,0 2 8,0 0-3,0-2-22,-3 1 26,2-2 1,-1 0-81,2 0-5,0 0 65,0 3 0,-1-2-29,-1 1 23,1-1 0,-2-1 5,3 0-26,0 0 53,-3 0-28,3 0 20,-3 0-16,3 0 13,0 0-10,-3 0 0,2 0 0,-2 0-4,3 0-2,0 0 5,-3 0 0,3 0 0,-4 0-170,2 0-46,1 0 211,-2 0-44,1 0 101,1 0-73,-2 0 1,2 0 32,-1 0-35,1 0 80,-1-3-41,2 2-8,0-2-2,-3 3-4,2 0-1,-2 0 0,3 0 0,0 0 0,-3 0 0,3-2 0,-4 1 8,2-1 0,1 1-8,-2 1 2,3-3-4,-2 2 5,1-1-6,-2 2 4,3 0 0,-1-3-3,-1 1 2,1 0 0,-1 2 0,1 0-1,-1 0 1,1 0 0,-2 0 0,3 0 0,0 0 0,-3-3 71,3 3-52,-3-3-19,3 3 1,-1 0 1,-1 0-1,1 0 12,-2 0-21,3 0 1,0 0 12,-3 0 0,3-1 0,-2-1-6,1 1 52,1-2-9,0 3-36,0 0-18,-3 0 22,2 0 1,-1 0 4,2 0-18,0 0-61,-3 0 34,2 0 29,-2 0 0,2 0 1,-1 0 0,2 0 1,-4 0-8,2 0 2,1 0 1,-2 0-226,0 0 213,3 0-4,-3 0 26,0 0-31,2 0 67,-2 0-55,3 0 0,0 0 50,-2 0-62,1 0 57,-2 0-39,3 0 13,0 0 6,-3-3-9,2 3 0,-1-3-2,2 3 0,0 0 2,-3 0 0,2 0-1,-2 0-1,3 0 0,0 0 0,-3 0-41,3 0-4,-3 0 41,3 3 10,0-3-15,-3 3-3,2-3-5,-2 0 33,3 0-10,0 0-7,0 3-23,0-2 24,0 2 0,0-3-33,-2 0 26,1 0 5,-2 0 1,3 0 0,0 0-1,0 3 3,0-3 57,0 3-61,0-3 5,0 3 10,0-2 62,0 2-68,0-3 0,0 0 9,0 2 3,0-1 63,0 2 2,0 0-47,0-2-23,0 1 1,0-1 94,0 1-87,0-1 0,1 3 30,1-2-1,-1-2-49,1 3 1,-1-1 46,1 1-10,-1-1-16,2 1-13,-3-3 15,3 6-61,-3-5 48,3 1 1,-3-1 9,0 1-41,0-1 0,1 2 37,1-3-2,-1 0 2,2 3-43,-3-3 20,0 3 0,0-2 3,0 1 0,0-1-1,0 2 1,0-3 5,0 3 37,2-3-37,-1 3 0,2-2 15,-3 1-7,0-1 1,0 2 17,0-1 3,0-1-45,0 2 20,0-3 0,1 2 23,1 0-17,-1 0 1,1-2 75,-2 3-70,0-2 4,0 2 3,0-3 45,0 3-69,3-3 1,-2 4 39,1-2-18,-1-1 1,-1 2-7,0-1-1,0-1 1,1 3 13,1-2-16,-2-1 1,3 2 31,-3-1-28,0-1 0,1 3-53,1-2 33,-1-2-1,2 3 1,-3-1-3,3 1 19,-3-1 24,3 1-33,0-3-7,-2 3 29,2 0-8,-3-2-19,0 4 1,0-4 0,2 3-16,0-2 26,0-1-15,-2 1 4,0 1-8,0-2 5,0 5 3,0-6 0,2 4 0,0-2 0,0-1 0,-2 2 0,0-1 0,0-1 0,0 2 0,0-3 0,0 3 0,0-2 0,0 1 0,0-2 0,0 1 0,0 1 7,0-1 1,1 2-8,1-3 1,-1 1-1,1 1 2,-1-2-1,-1 3 0,0-2 0,0 1-4,3-1 3,-3 2 0,3-3-1,-3 3-6,0-3 1,1 3 6,1-3-9,-1 0 7,2 3-1,-3-2-1,2 1 6,-1-2-6,2 0 21,-3 0-15,3 0-1,-2 0 2,1 3-1,-2-2-125,3 2 112,-2-3 15,2 0-20,-3 0-7,0 0 29,3 0 0,-3 1-23,3 1-86,-3-2 85,0 3 3,0-3 0,3 0-209,-2 0 171,2 0 98,-3 0-245,0 0 170,2 0 13,-1 0-106,5 0 0,-3 0-845,4 0 1,-1-3 967,1-1 0,-1-2 0,1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5:46.664"/>
    </inkml:context>
    <inkml:brush xml:id="br0">
      <inkml:brushProperty name="width" value="0.04286" units="cm"/>
      <inkml:brushProperty name="height" value="0.04286" units="cm"/>
      <inkml:brushProperty name="color" value="#E71224"/>
    </inkml:brush>
  </inkml:definitions>
  <inkml:trace contextRef="#ctx0" brushRef="#br0">19 19 7230,'0'-3'-1071,"-2"1"1276,1 1-97,-2-2 1,2 2 363,-1-1-303,1-1 125,-1 2 330,2-2-77,0 3-152,-3 0-141,2 0 288,-2 0 19,3 0 503,0 0-1046,0 3 96,0-2-66,0 1-69,0 1 187,0-2-186,0 2 0,2-2 211,0 1-103,1-2 1,-3 5 12,2-2 0,-1 2 48,1-1-320,-1-1 247,2 2 0,-2-3-140,1 2-65,-2 0 180,3 0 1,-2-1-252,1 0 256,-1 0-5,2 1-107,-3 1 1,4-3 78,-2 2 1,-1-2-40,1 3 25,-1-1 0,-1 0 1,3 0-5,-3 1 0,4 0 89,-2 0-52,-1 0 1,2-3-10,-3 2 3,2-3 2,-1 5-124,2-2 113,0-1 1,-3 3-86,3-2 67,-3-1 0,2 3 9,1-2-45,-1-1 35,-2 0 18,0 0-25,3 0 1,-3 1 0,3-1 10,-3-1-8,0-1 0,3 5-16,-2-5 19,2 4 5,-3-4-6,0 5 1,0-3 1,2 1 28,-1 2-25,2-6 6,-3 6-11,0-2 0,0 0 29,0 0-23,0-2-31,0 3 32,0-4-13,0 5 1,0-5-6,0 3 0,0-2 2,0 3-82,0-4 86,0 5-2,0-5-18,3 1 0,-2-1 12,1 1-2,-2-1-6,0 2 38,0-3-35,3 0-1,-2 0-18,2 0 18,-3 0-23,0 0 1,2-1-61,0-1 88,0 1 0,-2-2-9,0 1-8,0 1-11,0-2-26,3 0 45,-2 2 0,2-2-19,-3 1-65,0 1 57,0-2-40,0 3 39,0-3 43,3 3 1,-3-4 5,2 2 20,-1 1 0,-1-2-66,0 1 20,0 1 1,0-3-8,0 2 137,0 1-94,0-1-2,0-1-10,0 2-2,0-2 69,0 0-66,0 3-3,0-3 1,0 2 7,0-1 3,0 1 0,0-2-3,3 3-4,-2 0 1,1 0-19,-2-3 22,0 3-21,0-3 14,0 3 1,3-1 238,-1-1-225,0 1 304,-2-2-267,0 3 33,3 0-50,-3 0 1,4 0 47,-2 0-133,-1 0 0,2 1 139,0 1 106,-3-1-169,3 2 1,-2-3 16,1 0 0,-1 1 54,1 1 5,-1-2-22,1 3 19,-1 0-148,5-2 140,-5 2-149,4-3 0,-4 0 105,1 3-22,2-3-23,-4 3-10,3-3 23,0 0-6,-2 0-73,2 0 79,-1 0 3,-1 0-5,2 0-153,-3 0-200,0 0 335,3 0 1,-2-1-36,1-1 17,-2 2 44,0-3 1,0 2-63,0-1 39,0 1-2,0-2 1,0 3 117,0-3-43,0 3 1,0-4-49,0 2-2,0 1 12,0-2-71,0 1 49,0 1 1,0-3-46,0 2 43,0 1 0,-2-2 19,0 1-18,0 1 0,2-2-1,0 0 80,0 3-82,-3-3 128,2 3-119,-1-3 10,2 2 41,0-2-43,0 1 13,-3 1 27,2-2-15,-2 0 111,3 2-132,0-1 0,0 1 55,0-1-41,0 1 1,-1-3-98,-1 2 81,2 2 1,-3-4-51,3 2-66,0 1 103,0-2 1,-2 3 9,0-3-11,-1 3-45,3-3 45,0 0 0,-2 2-1,1-1-34,-2-1 28,3 2 0,-1-2 2,-1 3 1,1-1 9,-1-1-8,2 2 1,-1-4 109,-1 2 6,1 1-121,-2-2-3,0 0 20,3 3 0,-4-4 32,2 2-127,1 1 98,-2-4 45,3 4 1,0-3 70,-3 2-118,3 1 4,-3-1 10,0 2 73,2 0-83,-2-3 0,3 2 39,-2-1-158,1 1 147,-2 1 3,3 0-178,-3 0 105,3 0-6,-3 0 28,3 0 0,-1-1 6,-1-1-33,1 2 10,-2-3-4,0 3 13,3 0 10,-3 0-8,0 0 0,2 0 0,-2 0 1,3 0-1,-2 0 0,1 0 0,-3 0 29,2 0-26,1 0 0,-1 0-2,2 0 0,-3-1 36,1-1-17,0 1 0,1-2 63,-1 3-30,2 0 1,-3 0-18,3-2-22,0 1 1,-1-2-50,-1 3 78,1 0-66,-2 0 0,3-2 54,-3 0-6,3 0 0,-3 1 128,3-1 16,0 1-24,0-2 22,-3 3-123,2 0 0,-1-1 74,2-1-221,0 2 198,0-3-375,0 3 190,0 0 116,-3 0-582,2-3-1216,-2 2-995,3-2 1219,0 0 1548,3 0 0,1-4 0,2 1 0</inkml:trace>
  <inkml:trace contextRef="#ctx0" brushRef="#br0" timeOffset="2141">32 6 6968,'-3'0'284,"0"1"-31,3 1-130,0-1 166,0 2-148,0-3 756,0 0-712,-3 0 118,2 3-5,-2-3-78,3 3-396,0-3 225,0 0 27,3 0-112,-2 0 40,2 0 91,0 0-17,-3 0-90,6 0 1,-4 0-8,2 0 0,-3 1-169,1 1-99,2-1 1,-3 2-772,4-3 724,-4 0 0,3 0-716,-2 0 1050,-2 0 0,6 0 0,-2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5:50.032"/>
    </inkml:context>
    <inkml:brush xml:id="br0">
      <inkml:brushProperty name="width" value="0.04286" units="cm"/>
      <inkml:brushProperty name="height" value="0.04286" units="cm"/>
      <inkml:brushProperty name="color" value="#E71224"/>
    </inkml:brush>
  </inkml:definitions>
  <inkml:trace contextRef="#ctx0" brushRef="#br0">20 20 8088,'-3'0'292,"0"0"-442,3 0 241,0 0 0,-2-1-133,-1-1-286,1 1 180,2-2-47,0 0 144,0 3-372,0-3-360,0 0 334,0 2 449,0-2 0,-3 3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3:03.825"/>
    </inkml:context>
    <inkml:brush xml:id="br0">
      <inkml:brushProperty name="width" value="0.04286" units="cm"/>
      <inkml:brushProperty name="height" value="0.04286" units="cm"/>
      <inkml:brushProperty name="color" value="#E71224"/>
    </inkml:brush>
  </inkml:definitions>
  <inkml:trace contextRef="#ctx0" brushRef="#br0">257 0 7075,'0'4'-166,"0"2"364,0-6-105,0 6 0,2-5 104,0 4-125,1-4 96,-3 5-149,0-3-118,0 1 159,0 2 1,0-5 4,0 3 41,0-2-35,2 4 1,-1-5-30,1 3 0,-1-2 43,-1 3-197,0-4 97,0 2-72,3 0 138,-2-3-70,1 3 0,-2-2 36,0 1-21,0-1 1,0 2-17,0 0 122,0-3-83,0 3-6,0-3 1,0 1 64,0 1-47,0-1 80,0 2-71,0-3 0,0 0 6,-2 2 82,1-1-116,-2 2 42,0 0 3,2-2-31,-1 1 0,2-1-123,0 1 132,-3-1-6,2 2-7,-2-3-83,3 0 1,-1 0 64,-1 0 0,2 1 1,-3 1 12,3-2-13,0 3 3,0-3 2,0 0 118,-3 0-105,2 0 59,-2 0-38,3 0-23,0 3 1,0-2 87,-3 1-65,3-1-21,-3-1 25,3 0-88,0 0 13,-3 0 33,2 0 13,-1 0 1,2-1-16,0-1-7,-3 1 12,2-2-7,-2 3 69,0-3-65,3 3 1,-3-4 48,3 2 0,-1 1-32,-1-1 28,1 1-36,-2 1 0,3 0 31,-3 0 0,3 0-85,-3 0 107,3 0-42,-3 0 216,2-2-197,-2 1 99,3-2-69,0 3-81,-2 0 88,1 0 1,-3 0-165,2 0 104,1 0-18,-1 0-17,2 0-9,0 0 11,-3 0-1,2 0-31,-2 0-35,3 0 10,0 0 53,-3 0 0,3 0 48,-3 0-48,3 0 2,-3 0 8,2 0-1,-4 0 2,4 0 7,-5 0 2,5 0 10,-1 0-12,2 0 24,0 0-21,-3 0 1,2 0-7,-2 0 1,2 0-1,-1 0 5,2 0 4,-3 0 1,2 0 11,-1 0-10,1 0-4,-5 0 6,6 3 64,-6-2 87,5 4-147,-4-4 23,4 2-5,-2 0-30,0-3 0,2 4-4,-1-2 39,-1-1-78,2 2 58,-2-1 0,3-1-4,0 2-47,-3-3 48,3 0-9,-3 0-15,3 3 0,0-2 122,0 1-99,0-2 2,0 3-21,0-2 16,0 2 0,0 0 5,0-3-91,0 3 85,0-3 3,0 0 3,-3 3 6,2-2-56,-2 2 1,3-3 0,0 0-135,0 3 148,-2-3 12,1 3-238,-2-3 228,3 0 0,0 1-33,0 1-6,0-1 7,-3 2 142,2-3-128,-1 2 0,2-1 5,0 2 144,0-3-137,0 0 13,-3 0-5,2 3 10,-2-2 203,3 1-200,0-2 15,-3 0 20,3 0 12,-3 3-33,0-2 0,1 2 9,-2-3 3,3 3-50,-2-3-9,0 3 44,2-3-39,-4 0 34,4 3 1,-3-2-2,2 1 1,1-1-1,-3-1-11,2 2-2,-1-1 3,0 2 7,3 0-1,-4-2 0,2 1 1,1-2 0,-2 0 0,3 3 0,-2-2 0,1 2 0,-2-3 0,3 3 0,-3-3-140,2 3-293,-1 0 395,2-2 22,0 2-26,0-3-946,0 0 988,2-3 0,2-1 0,2-2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5:53.212"/>
    </inkml:context>
    <inkml:brush xml:id="br0">
      <inkml:brushProperty name="width" value="0.04286" units="cm"/>
      <inkml:brushProperty name="height" value="0.04286" units="cm"/>
      <inkml:brushProperty name="color" value="#E71224"/>
    </inkml:brush>
  </inkml:definitions>
  <inkml:trace contextRef="#ctx0" brushRef="#br0">65 315 8047,'0'-3'402,"0"0"-318,0 3 0,0-1 156,0-1-10,0 1-71,-3-2-84,2 0 83,-2 3 65,3-3-24,0 0-188,0 2 113,0-4-95,0 4 1,0-3 74,0 2 25,0 1-80,0-4 1,0 3 59,0-2-80,0 3 21,0-2 1,0 2-9,0-1 20,0 1 29,0-2-54,0 1 39,0 1-12,0-2-172,0 0 193,0 2-38,0-1-24,0-1 41,0 2-20,3-2-217,-2 0 77,2 3 110,-3-3 20,0 3-22,0-3-13,0 2 0,0-2 5,0 0 17,0 3 1,-1-4 34,-1 2-27,1 1 9,-2-4-24,3 4 1,0-2-20,-2 3 20,1-3 2,-2 3-53,3-3 45,-3 3 1,2-1 4,-1-1-44,2 1 42,-3-2-8,2 3 0,-2 0 4,0-3 2,3 3-4,-3-6 73,3 5-79,-3-4 11,2 4-1,-2-2 0,3 1 7,-2 0 0,1 0 2,-2 2 30,3-3-33,-3 2 45,2-2 6,-1 0-49,2 3 200,0-3-201,0 3 1,-1-2 65,-1-1-42,1 1-12,-2 2-57,3 0 84,0 0-51,0-3-26,0 3 62,0-3-182,0 3 168,0-3-113,0 2 83,0-1 2,0 2 0,0-1-16,0-1 9,0 1 5,0-2-2,-3 3-2,3 0 34,-3 0-30,3-3 1,0 3 13,0-3-10,0 3 4,0 0-2,0-3 18,0 2-20,0-2-1,0 3 0,0 0 0,0-3 11,0 3 2,0-3-8,0 3-3,0 0 4,0-3-15,0 2 14,0-2-90,0 1 85,0 1-4,0-5-208,0 5 98,0-4 1,0 3 87,0-2 0,0 2-9,0-2 1,0 2-49,0-3-949,0 1 625,0-2 1,0-3-1049,0 0 715,0 1 182,3 1 558,-3 1 0,3-3 0,-3-1 0</inkml:trace>
  <inkml:trace contextRef="#ctx0" brushRef="#br0" timeOffset="1150">46 270 7976,'3'0'526,"0"3"-429,-3-2 1,0 2-11,0-1 1,1-1-1,0 2 138,1 0-124,0-2 32,-2 1-71,0 1 1,1-2 125,1 1-127,-1 2 1,3-4-150,-2 3 180,-2 0 0,4-2 74,-2 1-278,-1 2-674,2-4 7,-3 3 194,0-3 6,0 0 1,0 0-1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5:57.596"/>
    </inkml:context>
    <inkml:brush xml:id="br0">
      <inkml:brushProperty name="width" value="0.04286" units="cm"/>
      <inkml:brushProperty name="height" value="0.04286" units="cm"/>
      <inkml:brushProperty name="color" value="#E71224"/>
    </inkml:brush>
  </inkml:definitions>
  <inkml:trace contextRef="#ctx0" brushRef="#br0">13 494 6639,'0'3'162,"0"0"104,0-3 1600,0 0-2117,3 0 294,-3-3 1,3 2 14,-3-3-39,0 2 6,0-3 0,1 3 21,1-2-31,-1 2 1,2-2 1,0 1 246,-3-2-231,3 5 0,-2-5 66,1 3-90,-1-3-142,2 1 171,-1-2-42,-1 2 1,2 0-24,-3 2 54,0 2 0,0-6 0,1 4 45,1-2-11,-1 3-21,1-5 0,-1 3-65,1-1 51,-1 1 2,2 0-56,-3 3 1,0-4 59,0 2-25,0 1 0,0-2 2,0 0 0,0 2-15,0-3 1,0 2-10,0-3 0,0 3 5,0-2-3,0 2 10,0-3 3,0 1 37,0 1 1,0-1 39,0 2-72,0 1 191,0-2-185,0 3 0,0 0 9,0-2 1,-1 1 36,-1-1-17,1 1-27,-2 1 35,3-3-43,0 2 0,-2-2-28,0 1-208,0 1 253,2-2 2,0 0-79,0 3 54,0-6-16,0 5-15,0-5 9,0 6 221,0-3 7,0 3-98,-3-3-82,2 2-30,-1-2 6,2 3 58,0-2-212,0 1 184,0-2 6,0 0-32,-3 2-65,2-4 23,-2 4 26,3-2 8,0 0-4,0 3-2,-3-3 5,3 3 18,-3 0-14,3-3-1,-3 2 3,2-2 0,-2 3 1,3-2 49,0 1 1,0-3 63,0 2-99,0 1 66,0-1-25,0 2-20,-3 0-74,3-3 60,-3 2 0,3-3-217,0 2 216,0 2-37,0-3-16,0 0 23,0 2-3,0-5-12,0 6 6,0-3 0,0 0 37,0 2-32,0-2 9,0 3 82,0 0-78,0-2 1,0 0 7,0-2-35,0 3 27,0-2-50,0 0 47,0-1 1,0 1 0,0 0-4,0 0-5,0 2-3,0-4 3,0 4 25,0-5-20,0 5 1,0-2-3,0 1 25,0 1-22,-3-2 14,2 0-12,-2 0 0,3-1 10,0 1-9,0 1-1,0 1 2,0-5-6,0 5-2,0-4 7,0 4-129,0-5 117,0 6-12,0-3 1,0 0 0,0 1 32,0-2-22,0 3 19,0-2 1,0 3-4,0-3 7,0 2-14,0-2 3,0 3 0,0 0 25,0-2-24,0 1 2,0-2 1,0 3-2,0 0-13,0-3 13,0 2-1,0-1-79,0 2 77,0 0 1,1-3-2,1 1-8,-1 0 2,2 2 5,-3-3-8,0 3 13,0-6 0,1 5 0,1-4 21,-2 4-30,3-2 5,-3 0 20,0 2-17,0-1 1,0 1-33,0-1-9,0 1 38,0-2 1,1 1-1,1 0 0,-1 0 0,2 1-8,-3-1 7,0 1 0,0-2-5,0 0 2,0 3-1,0-3 2,0 3 212,0 0-261,3 0 54,-3 0-1,3 0-1,-3 0-48,0 0-1,-3 0 57,3 0-9,-3 3 6,3-3-5,0 3-2,-3-3 1,2 1-8,-1 1 7,1-1-116,1 2 116,0-3 0,0 0-7,-3 0 24,3 0-25,-3 0 11,3 0 2,0 3-26,-3-3 30,2 3 10,-2 0-23,3-2-143,0 2 142,0-1-5,0-1-13,0 2 2,0 0 45,0-2 1,0 2-45,-2-1 73,1-1-59,-2 2-7,3 0 8,0-3 0,0 4 9,0-2 89,0-1-84,0 2 6,0-3 67,0 0-67,0 2 0,0-1 40,0 2-32,0-3-35,0 3 29,0-2 29,0 1 1,0 1-27,0-2-6,0 5 1,0-5 1,0 3 1,0 1 3,0 1 92,0 1-95,0-4 1,0 3 98,0-2-169,0 2 76,0-3 1,0 3-177,0-2 183,0-1-1,0 3-5,0-3-2,0 1-516,0-1 88,0 0 177,0-3 77,0 3-86,0-3 104,0 0-17,0 3-263,0-2 312,0 2 11,0-3-327,0 3 225,0-3-141,0 3-240,0 0 580,3-2 0,-2 1 0,1-2 0,-2 0 0</inkml:trace>
  <inkml:trace contextRef="#ctx0" brushRef="#br0" timeOffset="1165">26 26 6956,'3'0'563,"0"0"-307,0-3-175,-2 2 41,2-2 62,-1 3-94,-1 0 1,3 0 16,-2 0 0,-1 0 87,1-3-98,1 3 1,-1-3-23,2 3-124,-3 0 1,3 0 198,-2 0-210,-1 0 1,2 0-77,-1 0 170,-1 0 0,3-2 40,-2 0-44,-1-1 1,2 3-96,-1 0 18,-1 0 1,4 0 56,-3-2 133,3 1-131,-4-2-8,2 3 254,-3 0-236,3 0-1,-3 0 141,3 0-112,0 0 5,-2 0-131,2 3 171,-3-2-47,2 4 0,-1-3 1,1 2 1,0-3-312,0 2 291,-1-3-68,1 0 47,1 0-52,-2 0 48,2 0-3,0 0 0,-2 0 3,3 0 1,-2 0-3,3 0 0,-4 0 0,5 0-2,-3 0 0,3 1 108,-2 1-101,-1-1-5,0 2 1,-1-3 6,2 0 1,-2 0-34,2 0 40,-2 0-8,3 0 0,-3 0 1,2 0 0,-2 0-354,2 0-826,-2 0 534,4 0 638,-3 0 0,4-3 0,-1-1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6:00.367"/>
    </inkml:context>
    <inkml:brush xml:id="br0">
      <inkml:brushProperty name="width" value="0.04286" units="cm"/>
      <inkml:brushProperty name="height" value="0.04286" units="cm"/>
      <inkml:brushProperty name="color" value="#E71224"/>
    </inkml:brush>
  </inkml:definitions>
  <inkml:trace contextRef="#ctx0" brushRef="#br0">13 1 6510,'-4'3'269,"1"3"-206,3-5 1,0 4 21,-2-3 1,1 1 112,-1-1 15,1-2 93,1 6-246,0-5 1,0 2 64,0 0-84,0-3 97,0 3-106,0 0 93,0-2-82,3 4 0,-2-3-9,1 2 0,-1-2 55,1 0-47,-1 1 1,4-1 28,-3 2-165,0-3 150,1 2-117,-2 0 87,5-2 1,-6 2-76,2-1 76,2-1 1,-3 4 66,4-3-72,-4 0 0,4-1 18,-3 1 7,0-1-4,1 2 82,-2 0-158,5-3 61,-6 3 0,4-1 27,-2 1-208,-1-1 33,2-2 90,-1 0 49,-1 0 7,2 0-18,-3 0 7,3 0 39,-2 0-37,1 0 88,1 0-93,-2 0 1,3 0 216,-2 0-186,-2 0-3,3 0-10,-3 0 1,1 0 63,1 0-261,-1 0 212,2 0-147,-3 0 97,2 0-21,-1 0 17,2 0 31,-3 0-21,3 0 0,-2 0 1,1-1 3,-2-1 4,3 1-20,-2-2 13,2 3 9,-3 0-10,3 0-12,-3 0-94,3 0-231,-3 0-715,3 0 404,-2 0 470,2 0 0,-3 1 177,0 1 0,3-1 0,0 2 0</inkml:trace>
  <inkml:trace contextRef="#ctx0" brushRef="#br0" timeOffset="658">13 26 8104,'-4'0'0,"2"-3"-906,1 3 314,1-3 397,0 3 0,0-1 126,0-1 477,0 1 226,0-2-82,0 3 254,0 0-608,0 3-239,0 1 1,1 0 210,1 0-116,-1-2 0,3 3 31,-2-3 0,-2 3-153,3-1 142,0-1-19,-2 3 0,4-3-157,-3 4 180,0-4-150,1 3 0,-2-3 155,4 1-215,-4 2 1,4-5 95,-3 4 0,1-4-528,-1 1 313,-1-1 1,2-1-158,0 0 281,-3 0 0,4 0-226,-2 0 0,-1-1 353,1-1 0,-1 1 0,1-2 0,-1 1 0,2-2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6:05.523"/>
    </inkml:context>
    <inkml:brush xml:id="br0">
      <inkml:brushProperty name="width" value="0.04286" units="cm"/>
      <inkml:brushProperty name="height" value="0.04286" units="cm"/>
      <inkml:brushProperty name="color" value="#E71224"/>
    </inkml:brush>
  </inkml:definitions>
  <inkml:trace contextRef="#ctx0" brushRef="#br0">77 148 8610,'4'0'191,"-2"0"-23,1 3-51,-2-2-18,2 5-56,0-6-45,-3 6 0,4-5 83,-2 1-55,-1 1 0,2-2 15,0 1 19,-3 2-110,3-3 0,-2 1 122,1-2-7,-1 3 7,2-2-252,-1 2 171,-1-3 1,3 0-19,-2 0 19,-1 0 0,2 0-6,-1 0 142,-1 0-124,2 0 0,-2 0 6,1 0-3,-2 0 1,4 0 179,-2 0-69,-1 0 23,2 0-101,-1 0 0,-1 0-5,5 0-6,-5 0 0,2 0 0,-1 0 16,-1 0-26,2 0 1,-2 0 20,1 0 8,-2 0-104,3 0 37,0 0-13,-2 0 1,2 0 46,0 0-13,-3 0 0,4 0-29,-2 0 96,-1 0-60,2 0 16,-3 0 0,0 0-7,2 0 5,-1 0-42,2 0 30,-3 0 1,1 0-40,1 0 39,-2 0-35,3 0 21,-3 0-2,3 0 2,-2 0 1,2 0 1,0 0 1,-3 0 0,3 0 0,-3 3 0,1-3 0,1 2 0,-1-1 0,2 2 0,-3-2 0,0 4-26,2-3-3,-1 0 15,2 1 1,-3-2 8,0 4 0,1-4 4,1 1 0,-1 0-14,1 0 29,-2-2-13,0 6 4,0-5-9,0 5 0,3-6 2,-2 3 6,2 0-5,-3-2 0,1 1-2,1-2-2,-2 3 12,3-2-7,-3 5 0,3-6 1,-2 4 12,1-2-5,2-1 0,-4 2 77,2 0-80,2-3 0,-3 4 169,1-2-143,1-1 58,-2 4 1,3-3-49,-2 2 14,-2-2-125,6 3 90,-5-4 1,2 3 22,-3-2-142,0-2 128,3 3-5,-3-3-104,3 0 89,-3 3-3,0-2-43,0 2 36,3-1-3,-2-1 3,2 2 1,-3-2 0,0 1 0,0-1-9,2 1 1,-1-1 6,1 1 3,-1-1-3,-1 2 1,1-3-12,1 0-34,-1 0-5,1 0 57,-2 3-18,0-3 11,0 3 1,0-2-17,0 1 36,3-1-35,-2 2 15,2-3 6,-3 0 5,0 0-10,3 0-2,-3 0 1,3 0-193,-3 0 19,0 0 112,3 0-10,-2 0 41,2-3 0,-3 1 20,0-2 1,0 3-28,0-5 111,0 2-98,0 1 4,0-3 15,0 3 1,0-2-3,0 1 94,0 3-91,0-5 122,0 5-115,0-2 1,0 3 156,0-2-136,0 1 2,0-5-10,0 5 0,0-2 18,0 1-61,0 1 60,0-2-9,0 0 1,0 2 20,0-3-151,0 2 124,0-1-15,0 0 4,0 3-2,0-3 0,-1 1 36,-1 0-27,1-1 26,-2 1-18,3 1 99,0-5-96,0 6 3,0-6-4,0 5-78,0-5 67,0 6 1,0-4-10,0 2 10,0 1 0,0-2 59,0 1-53,0 1-2,0-2 96,0 3-93,0-3 57,0 2-53,0-1 11,0 2 19,0-3-24,0 2-19,0-2 0,0 2-12,0-1-11,0 2 48,0-3-14,0 3-128,0-3 56,0 2 1,0-2 47,0 1-6,0 1-6,0-2 4,0 0-1,0 2 78,0-1-71,0 2 9,0-3 6,0 2-6,0-2 17,0 0-18,0 3 17,0-3-16,0 0 0,0 2 47,0-2-44,0 3 5,0-3 2,0 3-1,0-6-5,0 5 4,0-2 47,0 3-44,0 0 1,0-2 0,0 1 4,0-2-91,0 0 82,0 2-19,0-1-1,0 2 17,0 0-78,0-3 70,0 2-59,0-2 51,0 3-226,0 0 239,0-3-20,0 3 58,0-3-49,0 3 27,0 0-19,0-3 0,0 2 1,0-2-2,0 3 0,0-2 0,0 1 0,0-2 0,0 0 66,0 2-63,0-1 122,0 2-99,0 0-2,0-3 14,0 2 11,0-2-22,0 3-87,0 0 74,0-3 5,0 3-19,0-3 96,0 3-89,0 0 3,0-3-15,0 2 5,0-2-1,0 3 1,-2 0-1,0-3 27,0 3-11,2-3-11,0 3 10,-3 0-10,2 0 0,-2 0-16,3 0 18,-2 0-4,1 0-4,-2 0-21,0 0 0,2-1-30,-4-1 51,4 1 0,-3-2-7,2 3 12,2 0-10,-3-2 1,2 1 61,-1-1-60,1 1 0,-2 1-2,3 0 134,-3 0-126,3 0 10,-3-3-16,3 3 22,0-3 7,-3 3-58,2-3 49,-4 2 8,4-2-7,-2 0 70,0 3-72,3-3-2,-3 3-13,3 0 15,0 0 6,-3 0 16,2 0-66,-2 0-49,3 0-9,0 0 90,-3-3-2,3 2-17,-3-2-6,3 3 15,-3 0-9,2 0 131,-2-2-120,3 1 12,0-2 2,0 3 1,0 0-140,-2 0 134,1 0-1,-2 0-98,3 0 69,0 0-6,-3 3-7,2-2-9,-1 1 9,-1-2 302,2 0-274,-2 0 48,3 0 1,-1 1 65,-1 1-59,2-1-10,-3 2 24,3-3-42,0 0 1,-2 1 7,-1 1 0,1-2 9,2 3-112,0 0 100,-3-2-29,3 2 18,-3-3-35,3 0 34,0 0-2,-3 0-21,2 0 18,-1 0 1,2 0 2,0 0-3,-3 0-1,2 0 143,-2 0-134,0 3-22,3-3 37,-3 3-53,3-3 42,-3 0 0,2 0-69,-2 0 65,3 3-7,0-2-26,-3 1 25,3-2-13,-3 0 10,0 0-3,2 0 3,-2 0 0,1 0 1,1 0-3,-5 0 2,5 0 6,-1 0 5,-1 0-10,2 0-1,-2 0 43,3 3 3,-3-2-41,3 2 3,-3-3-22,3 0 40,0 0-7,-3 0-2,2 3-85,-2-3 73,3 3-16,0-3 10,0 0-1,-2 0 1,1 0 11,-2 0 0,3 0-6,0 0-3,-3 0-3,2 0 3,-1 0-2,2-3-2,-3 3 4,2-3 0,-2 3-3,3 0 2,0 0-1,-3 0 1,3-3 0,-3 2 0,3-2 0,-1 3 22,-1 0-21,1 0 0,-2 0 110,3 0-55,0 0-37,0-2-14,0 1 12,-3-2-38,3 3 66,-3 0-33,3 0 0,0 0-55,-3 0 53,2 0 4,-2 0-8,3 0 1,0 0-22,-2 0-6,1 0 23,-2 0-6,3 0 136,0 0-127,-3 0 34,2 3-22,-1-2-3,2 1-28,-3-2 27,2 0 7,-2 0 12,3 0-84,0 0 44,-3 0 9,3 0 0,-4 0-6,2 0 1,1 0 5,-2 0 1,3 0 1,-2 0-16,1 0-1,-5 0-64,5-2-170,-4 1-516,4-5 499,-2 3 1,3-2-104,0 1 283,0 3 1,0-5-124,0 2-1553,0 1 717,3-3 1044,1 3 0,2-4 0,0 1 0</inkml:trace>
  <inkml:trace contextRef="#ctx0" brushRef="#br0" timeOffset="1444">7 97 6417,'-4'0'906,"1"0"-801,3 0 602,0 0-532,0-3 187,0 2 9,0-1-70,0 2-23,3 0-110,-2 0 37,4 2-186,-4-1 1,4 3 65,-3-2 0,1-1-78,-1 1 1,0-1 98,2 1 0,-2-1-26,2 1 0,-2 1-9,3-1 1,-3 1-131,2-1 0,-2-1 95,3 1-124,-1 1 1,0-2-49,0 1 1,-1 1 103,1-1 0,-2 0-424,2-2 0,-2 0-148,3 0-44,-4 0 1,3 0 20,-2 0 627,-2 0 0,6 3 0,-2 1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6:08.417"/>
    </inkml:context>
    <inkml:brush xml:id="br0">
      <inkml:brushProperty name="width" value="0.04286" units="cm"/>
      <inkml:brushProperty name="height" value="0.04286" units="cm"/>
      <inkml:brushProperty name="color" value="#E71224"/>
    </inkml:brush>
  </inkml:definitions>
  <inkml:trace contextRef="#ctx0" brushRef="#br0">0 13 6329,'0'-3'-145,"3"-3"0,1 2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6:12.167"/>
    </inkml:context>
    <inkml:brush xml:id="br0">
      <inkml:brushProperty name="width" value="0.04286" units="cm"/>
      <inkml:brushProperty name="height" value="0.04286" units="cm"/>
      <inkml:brushProperty name="color" value="#E71224"/>
    </inkml:brush>
  </inkml:definitions>
  <inkml:trace contextRef="#ctx0" brushRef="#br0">360 71 10160,'0'-4'269,"0"2"-237,0 2 71,-3 0-59,2 0 52,-1-3 1,2 2 1,-1-2-21,-1 3 88,1-3-78,-2 3 9,3-3-179,0 3 228,0 0-198,-3 0 1,3-1 133,-2-1-90,1 1 42,1-2 56,0 3-54,0 0-38,-3 0-34,2 0 65,-2 0-7,3 0-51,0 0 1,-2 0 19,0-3 35,0 3-21,2-3-5,0 3 0,-1 0-3,-1 0 7,1 0-61,-1 0 56,-1 0-143,2 0 118,-2 0-10,3 0 38,0 0-31,-3-3 59,3 2-60,-3-1 3,3 2 12,0 0 120,-3 0-105,2 0 1,-2-1 1,3-1-4,0 1 2,0-2-10,0 3 0,0-1 9,0-1 1,0 2 3,-3-3-8,3 3 8,-3 0 1,3-1-3,0-1 0,-1 1 2,-1-1-4,1 1 1,-1 1 1,-1 0-30,1-3 1,-1 3 24,1-2 6,2 1 0,-4 1-11,2 0-71,1 0 69,-2 0 0,3 0-17,-3 0 46,3-3-37,-3 2-1,0-2-2,2 3 48,-2 0 1,3 0-39,-2 0-98,1 0 113,-2 0 0,2 0-6,-1 0 16,1 0-29,-1 0 35,2 0-34,-3 0 4,2 0 6,-5 0 44,6 0-32,-3 0-6,0 0 0,2 0 0,-4 0-212,4 0 196,-2 0 19,3 0-36,0 0 1,-3 0 7,2 0 79,-1 0-144,2 0 65,-3 0-228,2 0 216,-2 3-76,0-2 42,3 2 93,-3-3 1,2 0-97,-1 0-11,1 0 185,-2 0-80,3 0 0,-2 1 46,0 1-73,0-2 32,2 3-23,0-3 2,0 0 4,-3 0 2,2 0-10,-2 0 2,1 0-39,1 0 1,-3 0 33,2 0-29,1 0 20,-1 0 18,-1 0-6,2 0 0,-2 1-2,0 1 15,3-1-17,-3 2 0,2-3 2,-1 0 5,1 0 0,-2 0 7,1 0 0,1 0-7,-1 3 13,1-3-16,-2 3 1,2-3-1,-4 0 1,4 1 73,-1 1-66,1-1 7,-2 2-9,3-3 1,-5 0 7,2 2 7,1-1-54,2 2 23,0-3-2,-3 0-9,3 0 21,-3 0-4,3 3 1,-3-3-40,2 3 37,-2-3-3,3 0 0,0 2-7,-2 1-3,1-1 7,-2-2 5,3 0 0,-1 0 11,-1 0-18,2 3 2,-3-3 7,0 3 1,2-2-120,-1 1 115,1-1 1,1 2-18,-3-3 48,3 0-49,-3 0 39,3 0 1,0 0-24,0 2 1,-1-1 39,-1 1-39,1-1 20,-2-1 1,3 2-9,-2 0 0,1 0 0,-2-2-2,3 0 0,0 0 0,-3 3 0,2-2 0,-1 2 0,2-2 0,0 1 0,0-2 0,-3 4 0,1-2 0,0-1 0,1 2-122,-1 0 117,2-3 0,-3 4-1,3-2-5,0-1 0,-1 1 28,-1-2-16,1 3 1,-2-2 6,3 2 0,0-2-14,-2 1 7,1-2 0,-2 4 6,3-2-91,0-1 81,0 2 0,-1-1-4,-1 0 6,1 0 1,-1-1-3,2 1 16,0-1-24,0 2 19,0-3-12,-3 2 4,2-1 12,-2 2-11,3-3-1,0 0 0,-3 3 0,3-2 0,-3 1 0,3-2 0,0 1 0,0 1 0,0-1 0,0 2 0,0-3 128,0 0-195,0-3 65,0 2 1,0-2-3,0 3-52,0 0 39,0-2-7,0 1 44,0-2-13,0 3 1,0-1-8,0-1 4,3 1 1,-3-1-3,3-1 6,0 2-9,-2-5 0,4 5 3,-3-3-3,0 2 1,-1-3 2,1 3-2,-1-3 0,3 4 0,-1-4 0,-1 4 0,-2-4 0,3 3 0,-3-1 9,2 1-9,2 1 0,-3-2 1,1 0 7,1 3 0,-1-5 12,2 3 0,-2-1-6,3 1-7,-4 1 1,3-3-3,-2 2 6,-2 1-17,6-1 1,-4-1 14,2 1-11,-3 0 0,3 1 8,-2-1-18,-1 2 11,1-3-3,1 0 2,-2 2 1,5-2 1,-6 3 0,3-3 0,-2 3 0,1-2 0,-1 1 0,2 1 0,0 0 0,-3-3 0,3 2 0,0-1 11,-2 2 0,4-1-9,-3-1 65,0 1-58,-2-2 66,3 3-55,-2 0-35,1 0 27,1 0-7,-2 0 1,3-1-262,-2-1 161,-2 2-47,6-3 1,-5 3-7,4 0 96,-4-3 1,3 2-96,-2-1-56,-1 1-32,1 1-11,1 0 1,-1 0-60,2 0 1,-2 0-111,2 0 415,-2-3 0,4 3 0,-3-3 0</inkml:trace>
  <inkml:trace contextRef="#ctx0" brushRef="#br0" timeOffset="1667">129 45 7001,'0'-3'539,"0"0"-398,0 3 148,0 0-218,0 3 52,0-3-109,0 3 1,-1-3 81,-1 0-10,2 0-73,-3 0 5,0 3 11,2-2 1,-2 2-50,0-3 56,3 3 1,-4-3 24,2 2-61,1 2 54,-2-3-87,1 4 0,1-3 65,-1 2-62,-2-2 0,3 0 27,-3-2 0,2 1-9,0 1 52,-2-1-37,4 2-3,-6-3 0,5 1 4,-1 1 134,-1-2-113,2 3 0,-5-3-21,5 3-7,-1-2-32,-1 2 44,2 0 0,-3-3-96,2 2 0,2 0 83,-3 0-5,3-1 0,-2 2-13,-1-1 21,1-1 0,2 2-5,-2-3 0,1 1 2,-1 1 1,0-2 26,0 3-33,1-3 1,-2 2 32,1 1-29,1-1 14,-2-2-11,0 3 9,3-3 60,-6 3 8,5-3-75,-2 3 0,3-2 20,-3 1 74,3-1-67,-3-1 19,3 0-162,0 0 102,3 0-37,-3 0 0,4 0-73,-2 0 123,-1 0 1,4-1 0,-3-1 1,1 1 0,-1-1-38,-1 1 8,4-2 25,-1 3 1,0-5-71,0 2 58,-2 1-3,4-1 18,-3 3 1,1-5-3,1 3 29,-4-3-45,5 4 24,-3-5 0,2 5-16,-1-3 11,-3 2 1,4-1-26,-2 0-22,2 3 0,-5-4-56,2 2-8,2 1-149,-3-4 1,4 3 19,-3-2-232,3 2 0,-2-3 473,1 0 0,2 0 0,-3-2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6:15.585"/>
    </inkml:context>
    <inkml:brush xml:id="br0">
      <inkml:brushProperty name="width" value="0.04286" units="cm"/>
      <inkml:brushProperty name="height" value="0.04286" units="cm"/>
      <inkml:brushProperty name="color" value="#E71224"/>
    </inkml:brush>
  </inkml:definitions>
  <inkml:trace contextRef="#ctx0" brushRef="#br0">174 13 6193,'0'-3'387,"0"0"-121,0 3-83,0-3 58,0 2-88,0-2-17,0 3 145,0 0-86,-3 0-70,2 0 67,-2 0-82,3 0 70,-3 0 52,3 0-101,-3 0 14,0 3-183,2-2 0,-2 2 112,3 0 0,0-3-156,-3 2 1,3 0 203,-2 0-75,1-1 0,0 2 10,-1-1-216,1-1 169,-2 2 1,3-2-9,-2 1 162,1-1 0,-2 2-6,3-1-187,0-1 0,-1 4 113,-1-3-168,1 0 152,-1 1-10,-1-2-35,2 4 1,-3-3 8,2 2-56,2-2 0,-4 3 48,2-3-52,1 0 41,-2 1 1,3-3-45,-2 3 30,1 0 1,-3-1-9,2 2 7,1-3-4,-4 5 5,4-2 0,-2 0 1,3 0-31,-3-2 30,3 3 0,-3-3-69,3 2 58,0-3 0,0 3-18,0-2 10,0-1 4,0 2 4,0-1 1,-1-1-14,-1 1 7,1-1-5,-2 2 53,3-2-45,0 4-84,0-4-4,0 2-14,0 0 53,0-3 19,0 3-14,0-3-121,0 0 1,1-2 124,1 0-6,-1 0-6,2 2-54,-3 0 36,3-3 42,-3 2 0,4-2-77,-2 3-3,-1-2 131,2 1-4,-3-2 1,2 2 132,0-1-192,0 1 201,-2-1-166,0 2-207,0 0-113,3 0 165,-2 0 133,1 0 0,-2-1 67,0-1 1,1 1-75,1-1 0,-1 0 159,1 0-156,-1 2 0,0-4 8,1 2 175,-2 1-88,3-4-10,0 4-37,-2-5 1,2 3-3,-1-1 0,-1 0 1,1 2 1,0 1-5,0-3 4,-1 2 0,2-3-274,-1 3 217,-1-3 1,3 2 35,-2-1 0,-2 0-487,3 2 379,-3 1 0,0-2-212,0 1 282,0 1 1,1-4 57,1 3 0,-1 0 0,2 1 0,-3-1 0,3 1 0,0-2 0</inkml:trace>
  <inkml:trace contextRef="#ctx0" brushRef="#br0" timeOffset="2918">103 90 8133,'0'-6'-629,"3"-1"485,-2 4 333,1-3-85,-2 5 158,0-2-175,0 3 315,0 0-257,0 3-117,0 1 1,-2 0 54,0 0-41,0 1 0,2-1 54,0 0-47,-3 1 6,2-2-179,-1 3-1,2-3-103,0 1 271,0 2-101,0-3 17,0 4 1,-1-2 18,-1 0-85,1 0 89,-2-4-24,3 5 90,0-3-63,0 1 1,-1-1-28,-1 0 8,2-3 139,-3 6-115,3-5 1,0 2 4,0-1-1,-3-1 0,2 3-1,-1-2 6,1-2-107,1 3 98,0 0 8,0-2 1,0 2-10,-3-3 36,3 3-41,-3-3 4,3 6 0,-2-5-1,0 4 0,-1-3 42,3 2 1,0-2-34,-2 0 1,1-1 22,-1 1-16,1-1 86,1 5-87,0-6-1,0 6 1,-2-5-1,0 4 1,0-4 10,2 2 1,0 0-69,0-2 54,0 1-8,0 1 8,0-2 0,-1 3-126,-1-2 93,1-2 0,-2 4 10,3-2 31,0-1-36,0 2-4,0 0 14,0-3 0,0 4 97,0-2-95,0-1 55,0 2-19,0-3-21,-3 2 3,3-1 4,-3 2-5,3-3 1,0 1 1,0 1 0,0-1-36,0 1 0,0-1 33,0 1 0,0-1 9,0 2-11,-3-3 0,2 0 13,-1 3-14,1-3-27,1 3 30,0 0-70,0-2 55,0 2 1,0-3-20,0 2 45,-2-1-33,1 2 186,-2-3-173,3 3 109,0-2 0,0 2-87,0-1 0,-1-1-7,-1 1 0,1 0-6,-1 0-2,2-2 4,0 3 31,0 0-66,0-2 0,0 2 40,0 0-39,0-3 29,0 3 1,0-2-54,0 1 53,0-1 1,0 2-76,0-1 85,0-1-15,0 2 1,0-2-27,0 1 7,0-2 43,0 3 0,0-2-25,0 1 1,-1-1 19,-1 1 1,1-1-15,-1 2 25,1-3-13,1 3-11,0 0 6,0-2 1,0 2-3,0-1 0,0-1 0,0 2 22,0-3-4,0 3 3,0-2-13,-3 4-4,3-4 1,-3 3 49,3-2-40,0-2-7,0 3 1,0-2 10,0 1-48,0-1 41,0 2-1,0-3 70,0 0-22,0 2-38,0-1 7,0 2 0,-3-3-15,2 3 11,-2-2 0,3 1 26,0 1-24,0-2 21,0 2-17,0 0-43,0-3 0,0 4 41,0-2-42,0-1 0,0 2 34,0 0-4,0-3 36,0 3-48,0 0 6,0-2-18,0 2 1,0-3 22,0 2 37,0-1 1,0 3-30,0-2 19,0-1-15,0 4-23,0-4 25,0 5 1,0-6 18,0 6 0,0-5-13,0 4 38,0-4-55,0 5 0,0-5-48,0 4 50,0-4 1,0 3-67,0-2 13,0-2 45,0 3 2,0-3-5,0 3-11,0-2 1,0 2 166,0 0-156,0-3 0,0 4 17,0-2-23,0-1 0,0 2-2,0-1-28,0-1 50,0 2-65,0 0 50,0-3-11,0 3-9,0 0 10,0-2 3,0 5 0,0-6 89,0 6-83,0-5 98,0 4-94,0-1 0,0 0 10,0 1 12,0-4-1,0 5-38,0-6-11,0 6 70,0-5-33,0 5 28,0-6-37,0 3 0,0-2-5,0 1 7,0-1 1,0 2-2,0-1 0,0-1 0,0 2-39,0 0 38,0-3-30,0 6 25,0-5-31,0 2 27,0-3 15,0 0 162,3 0-162,-2 0-20,2 0 34,-3 0-3,0 0-29,3 0-30,-3 0 46,3 0-11,-3 0-10,0 0 8,3 0 24,-2 0-21,2 0 56,-3 0-5,0 0-39,2 0-39,-1 0 38,2 0 0,-3 0-41,0 0 41,3 0-27,-2-3 11,1 2-16,-2-2 12,3 3 0,-2 0 0,1-3 0,0 3 6,0-2-3,-2 1 1,4-1 3,-2 0-4,-1-1 1,2 1-2,0 0 1,-3 0 0,4 2 27,-2 0 4,-1-3-12,1 3 1,-1-4-20,1 2 6,-1 1 1,3-2-13,-2 3 17,-2-3 48,3 3 1,-2-4-44,1 2 47,-1 1-33,2-2 9,-3 3-20,3 0 21,-3 0-68,3 0 0,-2 0 61,1 0-102,-1 0 1,2 0 71,-1 0-11,-1-2 0,3 1 7,-2-1-1,-1 1 0,2 1 2,-1 0-6,-1 0 1,3-2 55,-2 0-50,-2 0 1,4 2 15,-2 0-8,-1 0 13,4 0 0,-3-1 64,2-1 10,-2 1-82,3-2 0,-3 2 15,2-1-11,-3 2 4,5-3 0,-4 3-224,2 0 176,-3 3 1,5-3-474,-2 2 1,0-1 31,0-1 470,0 0 0,3 0 0,-1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6:20.817"/>
    </inkml:context>
    <inkml:brush xml:id="br0">
      <inkml:brushProperty name="width" value="0.04286" units="cm"/>
      <inkml:brushProperty name="height" value="0.04286" units="cm"/>
      <inkml:brushProperty name="color" value="#E71224"/>
    </inkml:brush>
  </inkml:definitions>
  <inkml:trace contextRef="#ctx0" brushRef="#br0">1 1 9287,'4'3'628,"-1"0"-706,-1-3 303,-1 3 63,2-3-204,0 3 1,-2-1-178,3 1 147,-2-1 1,1-2 136,-1 0-94,-1 3-25,5-3-50,-3 6 1,1-5 109,-2 4 25,2-4-469,-1 5 282,4-5 0,-3 4 47,0-3 1,-2 1 17,0-1-197,1-2 167,1 6 0,0-5-1,0 1 42,-2 2-30,4-4 25,-6 3 1,5-2-26,-3 1 19,1-1 1,-3 1 48,2-2-55,-1 0-11,2 0 17,-3 3-41,3-2 0,-2 2 49,4-3-21,-4 0 0,3 2 0,-2 0-16,-2 0 0,5-1 22,-3 1-11,1-1-40,-1 2 37,-1-3 1,3 2 52,-2 0-32,-1 0 1,2-2-6,-1 0-13,-1 0 0,3 1 60,-2 1-58,-2-1 1,4 2 17,-2-3 0,-1 0 13,1 2-97,-1-1 69,2 2 0,-3-2 9,2 1-13,-1-1 1,0 1 18,1-2-243,-1 0 208,2 3-5,-3-2 0,0 2 3,2-3-1,-1 0 0,2 0 1,-3 3 27,0-3-26,0 3 1,0-2 45,0 1-44,0-1 1,1 2 5,1-3 0,-1 2 6,1-1-13,-2 2 0,0 0-3,3-2-58,-2 1 64,2-2-15,-3 0 7,0 0-7,3 0-2,-3 0 13,3 0-20,-3 0 1,1 0-21,1 0 12,-1 0 12,2 0 28,-3 0-13,0 0-11,2 0 11,-1 0 0,2 0-3,-3 0-478,0 0 1,0-2 425,0-3 0,1 2-76,1-2 131,-1 1 0,1-5 0,-2-1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6:35.705"/>
    </inkml:context>
    <inkml:brush xml:id="br0">
      <inkml:brushProperty name="width" value="0.04286" units="cm"/>
      <inkml:brushProperty name="height" value="0.04286" units="cm"/>
      <inkml:brushProperty name="color" value="#33CCFF"/>
    </inkml:brush>
  </inkml:definitions>
  <inkml:trace contextRef="#ctx0" brushRef="#br0">19 0 6605,'-3'0'397,"0"0"-277,3 0 1,-1 0 121,-1 0-21,1 0-134,-1 0 38,-1 0-9,2 0 45,-2 0 29,3 0 1294,0 0-1219,0 3 22,0-2 0,0 5-111,0-6-60,0 6 1,1-5 27,1 1 90,-1 1-121,2-2 0,-3 3-8,0-2 1,0-2 3,2 3 1,-1-2 98,1 1-362,-1-1 91,2 2 1,-2-1 206,4 0-85,-4 0 0,3-1-2,-2 1 1,-1-1-16,3 1 1,-2-1 49,0 1-115,2-1 1,-3 4 115,3-3-139,-2 0 1,1 1-29,-1-1 102,-1 0 0,4-1 8,-3 1-20,0-2 0,-1 3-12,1-3 0,-1 1 15,1 1-13,-1-1 0,-1 2 35,3-3 33,-3 0 0,3 0 11,-3 2-41,3-1-46,-2 2 25,2-3 0,-3 2 8,2 0 12,-1 0-47,2-2 41,0 0-50,-2 3 1,2-2 63,-1 1-24,-1-1-73,2-1 67,-3 3-38,3-3 33,-3 3-10,3-3 1,-2 0-3,1 0 29,-1 3-19,2-2 0,-3 2-5,2-3 45,-1 0-43,2 0 1,-2 0-39,1 3 48,-1-3-37,1 3 1,-1-3 10,1 0-6,-1 0-68,2 0 76,0 3-139,-3-2 118,3 2 3,-3-3-11,3 0-11,-2 0-7,2 0 173,0 0-134,-3 0 0,4 0 5,-2 0-1,-1 0 4,2 0-510,-1 0 338,-1 0 1,3 0-2131,-2 0 2305,-1 0 0,4 0 0,-1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6:39.706"/>
    </inkml:context>
    <inkml:brush xml:id="br0">
      <inkml:brushProperty name="width" value="0.04286" units="cm"/>
      <inkml:brushProperty name="height" value="0.04286" units="cm"/>
      <inkml:brushProperty name="color" value="#33CCFF"/>
    </inkml:brush>
  </inkml:definitions>
  <inkml:trace contextRef="#ctx0" brushRef="#br0">26 552 8160,'-3'0'-745,"0"0"823,3 0 0,-3 0 155,2 0-337,-1 0 344,2 0-47,-3 0-1,2 0-262,-2 0 243,3 0 0,0 3 43,0-2-330,0 1 347,-3-2 1,3 0-343,-3 0 287,3 0 738,0 0-678,3 0 10,-3 0-111,6 0 0,-5 0 109,4 0 25,-4 0-239,5 0 83,-3 0 1,2 0 117,-1 0-127,-3 0 0,4 1-193,-3 1 129,3-1 1,-3 2-52,2-3 1,-2 1 129,3 1-194,-4-2 27,5 3 1,-5-1 83,3 0 0,-1 1-84,1-3 0,-2 0 98,2 0-17,-2 2-10,3-1-38,-1 2 1,0-3 19,0 0 1,-2 0 0,1 0 10,0 0 38,-3 3 41,6-2-63,-5 1-33,4-2 36,-1 3-1,0-2-1,1 2-125,-4-3 110,5 0-13,-6 3 0,4-3 69,-2 3-62,-1-3 4,2 0 1,-3 1 4,2 1-32,-1-1 1,3 2 33,-2-3-8,-1 0 1,2 0-39,-1 0 27,-1 0 1,3 2 113,-2 0-102,-2 0-17,3-2 1,-1 1 26,1 1-51,-1-1 51,1 2-44,-3-3 0,4 0 36,-2 0-16,-1 2 0,2-1-79,-1 1 71,-1-1 0,2-1 0,0 0 19,-2 0 1,2 2-19,-1 0 9,-1 0-6,2-2 3,0 0-2,-3 0 4,3 0-1,0 0 0,-2 3 61,2-2-58,-3 2 18,2-3-35,-1 0 23,2 0-25,-3 0 23,0 3-14,0-3 9,0 3-22,3-3 18,-2 0 15,1 0-20,-2 0 3,0 0 0,3 1 3,-1 1-6,0-1 5,-2 2-3,0-3 1,0 0-2,3 0-14,-3 0 15,3 0-39,-3 0 1,1 0 32,1 2-121,-1-1 115,2 2 1,-3-3-71,3 0 47,-3 0 0,3 0-9,0 0 39,-2 0 1,2 0-45,-1 0 33,-1 0 0,3 0-19,-2 0 143,-2 0-146,3 0 22,0 0-65,-2 0 1,2 0 51,0 0 20,-3 0-22,3 0-11,-3 0 17,3 0-21,-2 0 83,2-3-51,-3 2 1,0-1-41,2 2 81,-1 0-49,2-3-8,-3 2 10,0-5 32,0 6 1,0-4-32,0 2 31,0 1-29,0-5 0,0 5 6,0-3 4,-3 2 4,2-3 0,-1 3-11,2-2 1,-3 3 14,2-5 0,-3 5-17,2-1 37,2-2-30,-3 4 27,3-3-8,-3 0-10,2 2 1,-2-2 2,3 1-2,0 1 0,-3-2 0,3 3 119,-3-3-105,3 2-3,0-1 0,0 1-27,0-1 33,0 1-34,0-2 29,0 3-29,-3 0 21,2-3-4,-1 3-6,2-3 46,0 0 10,0 2-39,0-2 2,0 1 1,0 1-26,0-5 20,0 5 0,-1-4-25,-1 3 21,1 0 1,-2 1-1,3-1-9,0 2 0,0-4 6,0 2 0,-1 1-1,-1-1 1,2 1-1,-3-2 1,3 2-3,0-3 3,0 2 1,-2-1-5,-1 1 2,1 1 1,2-3 1,0 2-1,0 1-1,0-1 1,-2 1-1,0-1 1,0 1 0,2-2 0,-1 1 0,-1 0 0,1 0 0,-2 1 0,3-1 0,-2 1 0,1-2 0,-1 1 0,1 1 0,0-3 0,-1 2 0,1 1 0,-1-1 0,-1-1 0,2 2 0,-2-2 0,3 3 36,0-3-31,0 3 10,0-3-9,0 3 35,0 0-31,0-3-9,0 2 10,0-2 6,0 3-16,0 0-12,0-3 18,0 3-17,0-3 11,3 3 1,-2-1 0,1-1-4,1 1-3,-2-1 4,2 2 0,-1-1 1,0-1 85,0 1 0,-1-2-74,1 3 57,-1 0 1,3 0-37,-2 0-38,-2 0 31,6 0 1,-4 0-26,2 0-25,-3 0 0,3 0 63,-2 0-87,-1 0 52,4 0 1,-3 0-29,2 0 24,-3 0 1,3 0-4,-2 0 4,-1 0 0,2 0 0,0 0 0,-3 0-11,6 0 1,-5 0 8,4 0-8,-4 0 0,3 0 5,-2 0 9,-1 0 1,4 0-10,-4 0 10,5 0-8,-6 0 5,6 0-3,-5 0 4,4 0-3,-4 0 0,3 0 0,-2 0 0,-1-3 0,2 3 0,-1-3 31,-1 3-29,2 0 91,0 0-83,-3 0 5,6 0 4,-5 0-20,5 0-17,-6 0 27,6 0 0,-5 0-29,4 0 32,-4 0 1,5 0 0,-5 0-10,4 0-2,-4 0 0,5-3 0,-5 2 5,3-1 102,-2 1-134,3 1-18,-4 0 51,5 0 0,-3 0-90,1-3 1,0 3 78,-2-2 1,-1 0-8,3 0 1,-1 1-3,1-1 0,-2 1-18,2-1 42,-2 1 1,3-2-1,0 3 1,-3-1 18,1-1-37,0 1 1,-1-1 42,2 2 1,-2 0-33,2 0-3,-2-3 1,1 2 2,-1-1 1,0-1-11,2 1 0,-2-1 14,0 1-5,1 1 1,-1-2-48,2 1 44,-3 1 0,4-3-3,-2 2-2,-1 1 83,1-1-76,-3 2 6,3 0 1,-2-3-7,1 1 2,-1 0 9,1 2 5,-2 0-288,3-3 256,-2 3 1,2-3 0,-1 2-23,0-1 103,0 1 30,-2-2 20,0 3 50,0 0-133,0-3 19,3 3 4,-2-3-94,2 3 1,-3-1 91,3-1-59,-3 1 38,3-2-81,-3 3 53,0-2 1,1 1-1,1-1-47,-1 1 51,2-2 1,-3 2-5,2-4-19,-1 4 0,2-2-30,-3 0 20,0 3 0,1-5 8,1 3 1,-1-1 2,1 1 12,-2 1-8,0-5 0,0 5 30,0-4-29,0 4 0,3-3 29,-1 2 21,0 2-17,-2-6 1,0 4-7,0-2-6,0 3-19,0-5 1,2 5 21,0-4-33,0 4 22,-2-5 0,0 5-23,0-3 19,0 2-5,0-4 0,0 5 0,0-3 2,0 2 1,0-3 0,0 4 0,0-5 0,0 5 0,0-4 0,0 4 0,0-5 0,0 6 0,0-4 0,0 2 0,0 1 0,1-2 0,1 3 0,-1-2 0,2 1 0,-3-5 0,0 5-12,2-1 12,-1-1-1,2 2 2,-3-5-2,0 6 1,0-6-2,0 5-24,0-5 1,0 5 21,0-3-4,0 2 0,0-1 14,0 1-11,0 1 1,0-3 13,0 2-18,0 1 62,0-1-56,0-1 58,0 2-43,0-5 4,0 6-7,0-6 0,-1 3-23,-1-1 12,1 1 2,-1 0 0,-1 0 0,-1-4 0</inkml:trace>
  <inkml:trace contextRef="#ctx0" brushRef="#br0" timeOffset="271">610 20 8114,'0'0'0</inkml:trace>
  <inkml:trace contextRef="#ctx0" brushRef="#br0" timeOffset="390">610 20 8112,'0'0'0</inkml:trace>
  <inkml:trace contextRef="#ctx0" brushRef="#br0" timeOffset="451">604 13 11967,'-4'-3'52,"-2"-3"1,3 2-1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3:09.475"/>
    </inkml:context>
    <inkml:brush xml:id="br0">
      <inkml:brushProperty name="width" value="0.04286" units="cm"/>
      <inkml:brushProperty name="height" value="0.04286" units="cm"/>
      <inkml:brushProperty name="color" value="#E71224"/>
    </inkml:brush>
  </inkml:definitions>
  <inkml:trace contextRef="#ctx0" brushRef="#br0">14 193 7068,'-4'0'-557,"1"0"523,3 0 430,0 0-92,-3 0-66,3 0-146,-3 0-10,3 0 1,0-1-36,0-1 62,0 1-12,0-2-159,3 3 0,-3 0 115,2-2 0,0 1 32,0-1-54,-1-2 1,4 3-20,-3-3 17,3 2 1,-4-3 27,4 3 97,-4-3-119,5 4 0,-5-4-54,3 3 1,-2-1 95,0 1-109,1 1 1,-1-2 60,2 1 0,-2 1-4,3-1 1,-3-1-5,2 1 0,-2 0-8,2 2 0,-2-1 5,0-1 1,-1 1 34,2-1-63,-3 1 54,6 1-65,-5 0 0,2 0 54,-1 0-76,-1 0 50,5 0 1,-5 0-5,3 0-22,-2-3 0,1 3 19,0-2-4,-3 1 4,6-2 57,-5 2-56,4-1 1,-3 2 38,2 0-35,-2 0 1,1 0 8,-1 0 3,-1 0 4,5 0-58,-6 0 50,3 0-31,0 0 20,-2 0-143,2 0 78,-1 0 51,-1 0 1,3 0 24,-2 0-22,-1 0 1,1-1-7,-2-1-63,0 1 4,3-2 45,-2 3 0,2-1-34,-3-1 10,0 2 23,3-3 38,-3 3-57,3 0 98,-3 0-89,0 0 12,0-3 26,0 2 53,0-2-71,0 3-4,0-3-87,0 3 93,0-3-16,0 3-71,0 0 37,0-3 34,0 2 7,0-2 15,0 3 9,0 0-24,0-2 5,0 1 4,0-2-89,0 3-23,0 0 46,0-3 33,0 2 91,0-1-95,0 2 58,0-3-42,0 2 73,0-2-31,0 3 10,0 0-45,0-3 20,0 3-28,0-3 0,1 1 18,1 0 19,-1-1-18,2 3 43,-3-2-21,0 1 3,0-2 12,0 3 37,0 0-40,0-3 1,0 2-5,3-1-13,-3 2 5,3 0-3,-3-3-7,0 2 15,0-2-4,0 3-5,0 0 4,0-3 0,0 3 1,-3-3 48,3 3-41,-3 0 0,3 0 2,-3 0-28,2 0 23,-2 0 1,3 0 57,0 0-43,0-3-7,0 2 2,0-2 5,0 3-603,0 0 582,3-3 0,1 0 0,2-4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6:49.733"/>
    </inkml:context>
    <inkml:brush xml:id="br0">
      <inkml:brushProperty name="width" value="0.04286" units="cm"/>
      <inkml:brushProperty name="height" value="0.04286" units="cm"/>
      <inkml:brushProperty name="color" value="#33CCFF"/>
    </inkml:brush>
  </inkml:definitions>
  <inkml:trace contextRef="#ctx0" brushRef="#br0">899 585 8242,'-4'0'-1518,"1"2"1953,3-1-153,0 2-163,0-3 437,0 0-409,0-3 357,0 2-290,0-1-21,0-1 59,0 2-381,0-2 8,0 0 0,0 2 162,0-3 45,0 2-3,0-4-235,0 3 153,0-4 1,-2 3 117,0 0 0,0 2-56,2-2 173,0 2-183,0-4 1,0 5 5,0-3 1,0 2-85,0-3 123,0 4-48,0-5 1,1 5-15,1-4 1,-1 3-26,1-2 11,-2 3 1,0-3-115,0 2 109,0 1 1,0-2 27,0 0-16,0 3 0,0-4 16,0 2 44,0 1-64,0-1 1,0 1 31,0-1 12,0 1-104,0-2-30,0 0 105,0 3-26,0-6 0,0 4 3,0-2-76,0 3 61,0-2 1,0 2-4,0-1 0,0 1 0,0-2 281,0 1-129,0 1-76,0-2-107,0 0 1,0 2 97,-2-1-143,1-1 93,-2 2 0,3-3-58,0 2 45,0 2 87,0-3 0,0 2 37,0-1-84,0 1-48,0-2 26,0 1 26,0 1-71,0-2 1,0 2 75,0-1-1,0 1-99,0-1 1,0 1-15,0-1-24,-3 1 79,2-2-62,-1 0 56,2 3-84,0-6 68,0 5 35,-3-5 0,2 5-48,-1-3 85,1 2-12,1-3-43,0 4 137,0-5-117,0 5-5,0-1 1,0 1 11,0-1-6,0 1 1,-2-2 17,0 0-38,0 3 0,2-4 11,0 2 0,0 1 13,0-4-11,-3 4 1,2-5 1,-2 5-2,3-4 1,0 4 5,-3-1 10,3-2 1,-4 4-14,2-3 0,1 2 47,-1-1-58,1 1 1,1-2-3,0 0 1,0 3-22,-2-2 38,1 1-15,-2-2 0,3 2 8,0-4-4,0 4-13,0-2 17,0 0 1,0 3 1,0-4-5,0 2 3,0 1-2,0-2 1,0 3-1,0-3 0,0 3 0,0-3 0,0 0 0,0 2 0,0-2 0,0 1 0,0 1 0,0-3 0,0 2 0,0 1 0,0-2 0,0 1 0,0 1 0,0-3 0,0 2 152,0 2-140,-3-3 6,3 3-19,-3-3 0,2 2 25,-1-1-35,1 1 0,-2 1 33,3-2-33,0 1 0,0-2 22,-3 3-34,3-3 46,-3 2 1,3-2-19,0 1 0,-3 1-3,2-2 1,-2 2 1,3-1 0,0 2 6,-2-3-3,1 3 0,-2-1-6,3-1-17,0 1 1,-1-2 48,-1 0-1,1 3-33,-1-3 1,2 2 7,0-1 4,0 1 3,0-2-7,0 3 9,-3-2-33,2 1-10,-2-2-7,3 0 30,-3 2 1,3-2-2,-3 1 7,3 1 0,-1-2-6,-1 3 0,1 0-3,-1-3 3,1 3 0,1-4 23,0 2-18,0 1 1,0-2 2,0 1-4,0 1 0,0-2 0,0 1 0,-3 0 0,3 0 0,-3 2 30,3 0 4,0-3-3,0 2-29,-3-2 0,2 2-12,-1-1 22,2 2-21,0-3 16,0 3-11,0 0-11,-3 0 6,2 0 0,-2 0-36,3 0 0,-1 0 35,-1 0 14,2 0-12,-3 0 1,1-1 19,-1-1-8,1 1 1,2-2 7,-3 3-10,3 0 7,-3 0-7,0 0 1,2 0-1,-4 0 1,4 0-4,-1-3 4,1 3 1,-2-3-5,2 0 22,-1 2-19,-1-4 0,2 4 0,-2-3 19,3 2-15,0 2-6,-3-3 1,3 2 7,-2-1-15,1 1 10,1-2 0,-2 3-12,0-3 56,-1 3 1,3-3 57,-2 3-116,1 0 37,-2 0-65,3 0 64,-3 0-25,2 0-3,-1 0 1,1 0-11,-1 0 5,1 0-7,-2 0 10,3 0 4,-3 0 0,3 1-108,-3 1 99,0-2 13,2 3 0,-2-2-17,3 1 0,0-1 28,0 2-22,0-3 0,0 0-8,-3 0 2,3 0 26,-3 0 0,2 0-9,-1 0-12,1 0 6,-2-3 1,3 2 75,-2-1-59,1 1 3,-2 1 17,3 0-18,0 0-1,-3-3-6,2 3 0,-2-3-17,1 3 39,1 0 1,-2-1 33,3-1-2,-3 1-51,3-2 1,-4 3-11,2 0 34,1 0-53,-2 0 1,3 0 47,0-2-67,-2 1 45,1-2 0,-3 3-22,2 0 24,1 0-3,-1 0-5,-1 0 3,2 0-14,-2 0 15,0 0-15,3 0 8,-3 0-3,3 0-1,0 0 4,-3 0-1,2 0 1,-2 0 0,3 0 0,-3 0 0,3 3-243,-3-2 210,3 1-6,0-2 47,-3 0-45,2 0 57,-1 0 0,1 0-56,-1 0 76,1 0-55,-2 0 13,3 0 15,0 0 4,-3 0-38,3 0 20,-3 0-7,3 0 6,0 0 0,-2 0 6,-1-2-7,1 1 1,2-2 7,-3 3-9,3 0 2,-3 0 21,0-3-10,2 2 1,-2-1-9,1 2 3,1 0-6,-2 0 1,2 0 6,-1 0 15,1 0-15,-1 0-9,2 0 16,-3 0-9,2 0 14,-2 0-9,3 0 41,-3 0-36,3 0-19,-3 0 1,2 0 5,-1 0-2,1 0-8,-2 0 17,1 0-9,1 0 1,-3 0 3,2 0-9,1 0 6,-1 0 0,2 0 1,0 0 0,-3 0 0,2 0 0,-2 0-12,3 0 0,-1 0 10,-1 0 1,2 0-1,-3 0 0,2-3 5,-1 1-3,1 0 0,-2 2 0,0 0 0,2 0 0,-3 0 0,2 0 1,-1 0 2,1 0-3,1 0 1,-3 0-1,2 0 0,1-1 0,-1-1 0,1 2 0,-1-3 0,1 3 0,-2 0 0,3-2 0,-3-1 0,3 1 0,-3 2 0,3 0 0,0 0 0,0-2 0,0 1 68,-3-2 69,2 3-123,-2 0-4,3 0 1,-2-1-29,0-1 49,0 1-57,2-1 47,0 2-15,0 0-34,-3 0 12,2 0 14,-1 0 4,2 0-10,0 0 9,-3 0-4,2-3 3,-2 2 0,2-2-1,-1 3-3,2 0 0,-3 0 3,0-3 1,1 3-65,-2-3 63,3 3 1,-3 0-9,2 0 3,1 0-6,-2 0 25,1 0-11,1-3 0,-2 2 1,2-2 8,-1 3-10,2 0 0,-3 0 0,3 0 3,0 0-3,-3-3 0,2 3 0,-2-3 0,3 3 0,0 0 0,-3 0 0,3 0 0,-3 0 0,2 0 0,-1 0 0,1 0 0,-2 0 0,1 0-74,1 0 71,-2 0 0,2 0-33,-1 0 24,1 0-35,-1 0 26,2 0 41,-3 0-32,2 0 0,-3 0-9,2 0 17,2 0 48,-3 0-27,0 0-18,2 0 9,-4 0-7,4 0-34,-5 0 30,5 0-84,-4 0 80,4 0 1,-2 1-12,3 1-78,-3-2 65,3 3 17,-3-3-18,0 0-35,2 0 36,-2 0 18,3 0 23,0 0-34,-3 0 57,3 0-41,-3 0 34,3 0-17,0 0-9,-3 0 0,2 0 0,-2 0 0,3 0 0,0 1-21,0 1 19,-2-1 1,1 2-2,-2-3 1,3 0-94,0 0 1,-2 0-19,0 3 100,0-3-13,2 3 15,0-3-10,0 0-13,-3 0 53,2 0 10,-2 0 26,3 0-56,0 3-6,0-2 14,0 2-7,0-3-3,0 0 1,-3 0 10,3 0-8,-3 2 0,2-1-12,-1 1 10,1-1 5,-2-1 0,3 1-5,0 1 6,-2-1-5,1 1 4,-2-2-4,3 0 13,0 0-12,0 3 23,-3-2-21,2 2 3,-1-3 15,2 0 38,0 0-22,0 3 1,0-3-27,0 3 16,0-3 0,0 0-15,0 3 14,0-2-6,2 2 8,-1-3 6,2 0-44,-3 0 24,0 2 7,0-1-32,0 2 32,0-3-37,3 0 17,-2 3-2,4-2 0,-4 2 9,1-1-3,2-1 1,-4 3 1,2-2-4,-1-2 0,1 4 54,0-2-47,1-1 0,-3 2-15,0 0 7,0-3 1,0 4-1,0-2 45,2-1-40,-1 1 0,2-1 5,-3 1-9,0-1-2,0 5 1,0-6 5,0 3-8,0 0-1,0-2 9,0 5-19,0-6 16,0 3 0,0-2-10,0 1 9,0-1-4,0 2 3,0-1 0,0-1 0,0 3 0,0-2 0,0-1 0,0 1 0,0-2 0,0 3 28,0-2-27,0 5 0,0-6 19,0 3 1,0-2-14,0 1-12,0-1 15,3 2 2,-2-1-6,1-1-27,-2 2 25,0 0-16,0-2 13,0 1 1,1-1 7,1 1-8,-1-1 2,2 2 0,-3-2 4,0 1-6,0-2 0,0 3 1,0-2 3,0 1-3,0-1 0,0 2 0,0-3 4,0 3-8,0-3-5,0 3 2,0 0 5,0-2 2,0 2-5,0-1 3,0-1 0,0 3-1,0-2 0,0-1-31,0 1-3,0 1 38,0-2-7,0 2 0,0-3 1,0 0 10,0 3-12,0-3 1,0 4 18,0-2-19,0-1 8,0 2 3,0-1-8,0-1 8,0 2-6,0-3 1,0 3-1,0-2 0,0 1 0,0 1-1,0-2 1,0 2 0,0-3 0,0 0 0,0 3 0,0-3 0,0 3 0,0-3 0,0 0 0,0 3 0,0-2 0,-3 2 0,2-3 0,-2 0 0,3 0 0,0 0 0,0 3 0,0-3 0,0 3 9,0-3-8,-2 3-1,1-2 1,-2 2 0,2-1-3,-1 0 3,1 0-3,-1-2-65,2 0 63,-3 0-42,2 3 39,-2-3 1,2 4 20,-1-2-22,2-1-1,-3 2-1,3-3-18,0 0 15,-3 0 0,2 3 7,-2-3 0,3 3-2,0-3-14,0 0 5,-2 0 16,1 0 2,-2 0 1,2 0 0,-1 0-12,1 0 4,-1 0 3,2 0 0,-1 0 46,-1 0-42,1 0 2,-2 0-2,0 0-1,3 0 0,-4 0-2,2 0 3,1 0-1,-2 0 0,3 0 0,0 0-1,-3 0 1,3 0 0,-4 0-7,2 0 0,1 1-57,-1 1 59,-1-1-17,2 2 9,-2-3-7,0 0 7,3 0 39,-3 0-37,3 0 0,-3 0 41,2 0-37,-2 2 22,3-1-17,0 2-38,0-3 37,-3 0-12,3 3 12,-3-2 0,2 1-2,-1-2 0,1 1-8,-1 1 22,1-1 1,1 2-21,-2-3 3,1 0-6,-2 3 1,2-3 7,-1 3 4,1 0-5,-1-2 12,2 2-14,-3-3-1,2 0 21,-2 2-6,3-1 2,0 2-7,0-3 1,-1 2 1,-1 0-2,2 0 0,-3-2 0,3 1 0,0 1 0,-1-1 0,-1 1 0,1-1 0,-2 2 0,3-3 0,-3 3 0,3-3 0,-3 3 0,2-2 0,-1 1 0,1-1 0,-1 2 0,2-3 0,-3 3 0,2-2-16,-1 1-1,1-1 15,1 2 0,0-3-33,0 0 26,0 2 59,-3-1-56,3 2 32,-3-3-23,3 0 8,0 0-3,0 3-5,0-2 3,0 1 77,0-2-79,0 0-3,-3 0-2,2 0-13,-2 0 24,3 0-31,0 3 23,0-2-21,0 2 17,0-3 2,-3 0 0,3 1-1,-2 1 2,1-2 2,1 3-5,0-3 1,-3 0 4,2 0-3,-2 0-1,3 0 3,0 0-36,0 3 33,-2-2-53,1 2 51,-2-3 0,2 2-65,-1 0 49,1 0 9,-1-2 0,1 2-17,-1 0-47,1 0 44,-2-2-32,3 0 38,-3 0 3,3 0 57,-3 0-65,0 0 65,2 0-44,-2 0 24,3 0-3,0 0-10,-2 3-2,1-2-1,-2 2 0,3-3 102,0 0-79,0 3-16,0-3 1,0 4-18,0-2 27,0-1-27,0 2 1,0-3 29,0 3-4,0-3 5,0 3-17,0-3 0,0 1-12,0 1 17,0-1 3,0 2-9,0-3 0,0 0-22,0 2 17,0-1-2,0 2-2,0 0 7,0-3-23,0 3 21,0 0 0,0-2 0,0 2-2,0 0-42,0-3 24,0 6-3,0-5 20,0 2-11,0-1 22,0-1 1,0 3-21,0-2 27,0-1-18,0 1 0,0-1 3,0 1 9,0-1-1,0 2-16,0-3-42,0 0 44,0 3 4,0-3 13,0 3-14,0-3 0,0 1-5,0 1 28,0-1-22,0 2 14,0 0-10,0-3 0,0 3 0,0-2-1,0 1 0,0-1 0,0 1 0,0-2 0,0 0 0,0 3 1,-1-2-2,-1 1 0,1-1 1,-1-1-38,2 3-133,-3-3 168,2 6 1,-3-5-5,2 1 33,2-1-44,-3-1 12,3 0 1,0 0-6,0 3 3,0-3 11,0 3-7,0-3-11,0 0 22,-3 0-14,2 0 11,-2 0 1,3 1-11,0 1 4,0-1-2,0 2 1,0-3-6,-3 0-10,3 0-3,-3 0 19,3 2 1,-1-1-6,-1 1 17,1-1-19,-2-1 15,3 0 0,0 1-11,0 1 10,0-1-2,0 1 0,0-2 0,0 0 0,-2 0-2,1 0 0,-2 1 0,3 1 0,0-1 0,0 2 0,0-3 0,0 0 24,0 3-22,0-3-2,-3 3 1,2-3 1,-1 1 5,2 1 9,0-1 1,0 2 1,0-3 46,0 0-45,0 2-53,0-1 34,0 2 0,-1-3-4,-1 0 9,1 3-5,-2-2 0,3 2-14,0-1 13,0-1 0,0 5 1,0-6 0,0 6-2,0-2 0,-3-1-50,3 3 48,-3-2-18,3-1 18,0 3 0,0-5-6,0 3 3,0-2 0,0 1-127,0 0 120,0-3 0,0 4 1,0-2 47,0-1-44,0 2 1,0-3-10,0 2 55,0-1-54,0 2 13,0-3 0,1 0 7,1 0 31,-2 0-30,3 3 1,-3-2-4,0 1 0,3-2 0,-2 0 0,2 0 0,-3 0 60,0 0-29,2 0 15,-1 0-32,2 0 26,-3 0 32,0 0-50,3 0-11,-2 0 1,1 1 75,-2 1-63,0-1 45,0 2-35,0-3 3,0 3 9,3-3-102,-2 3 0,2-2 80,-3 1-60,0-1 45,0 2-9,0-3 3,0 3-2,0-3 1,0 4-7,0-2 10,0-1 1,3 1-1,-3-2-35,3 0 27,-3 0-1,0 0 2,0 3-1,3-2-71,-2 2 67,2-3-31,-3 0 48,0 0-25,3 0 42,-3 0-34,3 0 1,-2-2 73,1 0-69,-1-1 41,2 3-33,-3 0-13,0 0 18,2 0-80,-1 0 70,2 0 1,-2-2-6,1 0-21,-1 0 11,1 2 12,-2-3 2,0 3 11,0-3-19,0 3-49,0 0 50,3 0-14,-2 0 14,2 0-1,-3 0 264,0 0-288,3 0 52,-3 0 0,4 0-47,-2 0 15,-1 0 5,2 0 1,-3 0-3,2 0 24,-1 0 7,2 0-19,-3 0 8,0 0-6,3-3 5,-2 2-2,1-2-17,-2 3 17,0 0 3,3 0-2,-2 0-18,2 0-2,-3 0-162,0 0-369,3 0-749,-3 0-418,6 0 1709,-2 0 0,-1 3 0,0 1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6:56.541"/>
    </inkml:context>
    <inkml:brush xml:id="br0">
      <inkml:brushProperty name="width" value="0.04286" units="cm"/>
      <inkml:brushProperty name="height" value="0.04286" units="cm"/>
      <inkml:brushProperty name="color" value="#33CCFF"/>
    </inkml:brush>
  </inkml:definitions>
  <inkml:trace contextRef="#ctx0" brushRef="#br0">1 469 8093,'3'0'469,"1"0"-303,-2 0-200,-1 0 1,2 0 216,-1 0-230,-1 0 1,3 0 96,-2 0 74,-2 0-80,3 0 0,-2 0-295,1 0 42,-1 0 220,2 0-53,-3 0 29,0 0 17,0 3-8,3-3 0,-3 3 21,3-3-6,-3 0 35,0 0 1,2 0-37,0-3 20,1 3-13,-3-3-12,2 0-2,-1 2 1,2-2-1,-3 1 0,1 1 16,1-1-4,-1 1 89,1 1-88,-2-3 132,0 2-113,3-1 84,-2 2-76,2 0-20,-3-3 0,1 2 10,1-1 1,-2 0-27,3 0 0,-2 2 46,1-3-31,-1 0 1,2 1 9,0-2 8,-3 3 26,6-5-43,-5 5 0,2-4-14,-1 3 8,-1 0 0,3 2 6,-2 0-33,-2-3 47,3 3-5,0-6-6,-2 5-40,5-5 1,-6 5 43,2-3-14,2 2 0,-3-1 0,1 1 1,-1 1 17,1-1-8,-1-2 1,3 3-2,-2-4 21,-1 4 0,2-4-30,-1 3 1,-1-1-4,1 1 0,0 1-16,0-4-1,-2 4-16,3-5 1,-1 5 45,0-4 50,1 4-51,-3-2-18,0 0 10,2 3-38,-1-3 30,2 3 0,-3-3-9,0 2-6,0-5 1,1 5-18,1-3 19,-1 2 63,1-3-59,-2 4 1,0-3 2,0 2 5,3 2-16,-2-3 19,2 3-12,-3-3 1,1 2-12,1-1 18,-2 1-27,3 1 0,-3 0 18,0-3 1,0 3 0,0-4-2,0 2 4,0 1 0,0-2 13,0 1 1,1 1 18,1-1-28,-1 1 2,2-2-5,-3 2 10,0-1-19,0 2 54,0 0-22,0-3 1,2 1-34,0-2 21,0 3-18,-2-5 0,0 4 13,0-2 0,2 2 31,0-2-32,1 2 1,-3-1 20,0 1 0,0 1 14,2-1 1,-1 0 51,1 0-33,-1 2-29,-1-3-7,0 0 1,1 2 36,1-1-40,-1-2 0,2 3-6,-1-3 39,-1 2-31,2-3 0,-1 3-32,0-2 23,0 2 1,-1-3-38,1 3 1,-1-1 37,1 1 1,-1 2-62,1-2 57,-1-2 1,3 1 34,-2-1 1,-1 0-40,1 2 0,-1 1 63,1-1-67,-1 2 3,2-3 0,-2 2 1,1-1-11,-2 1-32,3-2 52,-3 3-49,3-6 30,-2 5 1,2-4-7,0 3 9,-3-3 0,4 4 0,-2-4 0,-1 3 22,1-2 0,-1 2 2,1 0 0,-1 1 90,1-1-90,-1 1-34,2-2 26,-3 0 0,4 3-45,-2-2 28,-1 1 0,2-1-3,0 0 0,-3-1 14,2 1-16,2 1 1,-3-3 77,1 2-69,1 1 0,-1-4 96,2 3-68,-2 0-39,3 2 0,-3-1 12,2-1-3,-3 2 0,3-3-30,-2 3 41,-1 0-9,2 0-6,-1 0 0,0-1 56,2-1-46,-2 1 62,3-2 1,-3 3-38,2 0 0,-2-2 7,2 0 0,-1 0-10,1 2-14,-3 0 0,5 0-39,-2 0 0,0-2 62,0 0-10,-2 0-20,3 2 1,-2-1-103,1-1 93,2 1 0,-3-3-23,1 2 21,2 2 1,-3-6 0,4 5 35,-1-1 0,-1-1-30,-1 1 1,-2-1 22,2 1 0,-2 1-21,3-1 0,-4 1 51,1-1-51,2 1 0,-1-3 3,1 2 0,-1 1 0,0-1-9,-3 2 0,4 0-25,-2 0 40,-1 0-20,2 0 7,-1 0 7,-1 0-6,2 0 1,0 0 45,-2 0-39,1 0 4,-2 0 0,0 0 2,0 2-3,0-1 3,0 2-31,0 0 29,0-2-72,0 1 54,0 1-5,0-2-18,0 2 0,1-3 18,1 0 19,-1 0-18,2 0 9,-3 0 2,0 0 12,3 3-19,-3-3 9,3 3 0,-2-3-7,1 0 3,-1 0 0,2 0 0,-3 0 0,0 0 0,2 0-98,-1 0 17,2 0-14,-3 0 89,0 0-1,3 3 65,-2-2-91,1 2 1,-2-3 0,3 0 93,-2 0 0,3 0-50,-2 0 17,-2 0-26,3 0 0,-2 0-4,1 0 44,-1 3-34,2-3-1,-3 3 0,3-3 1,-3 3 1,4-2-3,-2 1 0,-1-1 35,1 1-27,-1-1-15,1 2-13,-1-3 19,2 3 0,-2-3-18,1 3 22,-1-3-4,1 0-3,-2 0 0,0 1-12,0 1 0,1-1 7,1 1 1,-1-1-28,2-1 28,-3 0 3,0 0-5,0 3 7,0-3-5,0 3 0,2-2-3,0 1 12,0-1-13,-2 2 4,0-1 1,0-1 3,0 5-4,0-5 1,0 2 2,0-1 0,1-1-1,1 1 1,-1-1-2,2 2 1,-3-2 0,0 3 1,0-2-82,2 0 77,-1 1 1,2-1-122,-3 2 103,0-2-27,0 3 26,0-4-5,0 5 26,0-6 1,1 3-31,1-3-2,-1 0 5,1 0 124,-2 0-103,3 0 33,-2 3-28,2-2 14,0 2-6,-3-3-4,3 0 0,-2 0-3,1 0 2,-1 0-2,2 0 1,-3 0-4,0 3 3,0-3-11,0 6 1,0-5-15,0 4 18,3-4 0,-3 3 0,2-2-2,-1-1-3,-1 1 24,0 1 1,1 0-17,1 1 0,-1 0 4,1-2-7,-1 2-26,-1 2 1,0-2-55,0 1-13,0-4 69,0 5-1,0-6 61,0 3-72,2 0 84,-1-2-72,2 2 50,-3 0-3,0-3 1,0 4-11,0-2 5,0-1-9,0 2 0,0-3 0,0 0 0,0 2-1,0-1-1,0 2 0,0-2-3,0 1-39,0-2 42,0 3 1,0-2-2,0 1-189,0-1 185,0 2 0,0-3-13,0 3-1,0-3 5,0 6 1,-1-5-20,-1 1 93,1 1-74,-1-2 1,2 3 73,0-2-81,0-1 68,0 1-60,0 1 13,0-2 0,0 3 9,0-2 0,0-2 0,2 4-1,0-2-9,0-1 1,-2 5 0,1-6-1,1 2 1,-2 0-3,3 0-40,-3-1 42,0 1 1,0-1-28,0 1 23,0-1 5,0 2 0,0-2-10,0 1-34,0-2 32,0 3-2,3 0-24,-2-2-2,2 5-108,-3-6 134,0 6 0,0-5 26,0 4-50,0-4 1,0 5 0,0-5-5,0 4-7,3-4 36,-3 5 0,3-5-71,-3 3 46,0-2 0,2 1-5,0-1 26,1-1-9,-3 5 1,0-5-26,0 4 60,0-4 56,0 2-98,0-3 123,0 0-93,0 3 94,0-3-83,0 3 144,0-3-126,0 0 10,0 3 61,0-2-55,0 2-82,0 0 63,0-3 1,0 4-108,0-2 97,0-1 0,0 2-53,0-1 36,0-1 0,0 3-11,0-2 10,0-1 1,0 4 0,0-3-25,0 2 23,0-3-106,0 5 105,0-2 0,0 0 1,0 0 5,0-2 0,0 1-4,0-1 19,0-1 0,0 3-32,0-2 3,0-2 6,0 6-69,0-5 75,0 5 1,-1-5-111,-1 3 101,1-2 3,-2 0 1,3-1 22,0 1-45,0-1-33,0 2 1,-1-3 47,-1 0 1,2 1-18,-3 1-3,3-2 59,0 3 0,0-2-37,0 1 0,-1-1-26,-1 1 154,1-1-131,-2 2 45,3-3-27,0 6 2,0-5 1,0 2 3,-3-1-5,3-1 0,-3 2 0,3-2 0,0 1-24,0-1 23,0 1 1,0-1-126,0 1 112,-3-1 21,2 2-17,-1-3 0,2 1 29,0 1-31,0-2 8,0 3 1,0-2-2,0 1-2,-3-1-140,2 4 134,-2-4-131,3 2 107,0-3-15,-3 0-32,3 0-2,-3 0 85,3 0 111,0 0-144,-3 0 148,2 0-117,-2 0 1,3 0 57,-3 0-50,3 0 7,-3 0-31,0 0 26,2 0 0,-2 0 1,1 0-8,1 0 0,-3 0-5,2 0 27,1 0-20,-1 3-2,-1-2 19,2 1-14,-5 1-7,6-2 7,-3 2-9,0-3 0,2 1 13,-1 1-19,-1-2 11,2 3 1,-3-3-6,2 0 4,1 0 0,-2 1-5,1 1 7,1-1 0,-3 2 3,2-3-1,2 0 0,-4 0-3,2 0 0,1 0-2,-1 3 4,1-3 0,-2 3 0,3-3-7,-6 3 1,5-2-79,-4 1-11,4 1 75,-2-2-16,0 2-25,2-3 25,-4 0 31,4 0-14,-2 0 1,3 0-14,-3 0 68,3 0-21,-3 0 1,3-1 54,0-1 0,-1 1-67,-1-1 289,1 2-260,-2 0 70,3 0-92,0 0 67,-2 0-5,1 0-227,-2 0 147,3 0 13,-3 0-13,2 0 124,-1 0 0,1 0-89,-1 0 57,1 0-73,-2 0-11,0 0 57,3 0 10,-3 0-225,0 0 167,2 0-96,-2 0 82,0 0-26,3 0 1,-4 2-61,2 0 39,1 0 1,-4-1-191,3 1 185,0-1-9,-1 1 22,3 1 1,-4-2 84,2 1-79,1-1 0,-2-1 128,0 0-71,3 0 0,-4 0 43,2 0 122,1 0-169,-2 0-4,1 0 16,1 0 10,-2 0 7,3 0 28,0 0-74,-3 0-12,2 0-30,-1 0 50,2 0 0,-1 0-36,-1 0 37,1 0-19,-2 0 1,2 0 5,-1 0 0,2 0 29,-3 0 4,0 0-23,2 0 0,-2 0-2,1 0 1,1 0-11,-1 3 10,1-3 1,-1 4-88,0-2 84,0-1 0,-1 2-12,1-1 0,-1-1 8,1 1 1,2 0-13,-3 0-17,0-1 24,2 1 0,-2 1-135,0-1 130,3 0 0,-4-2 18,2 0-31,1 0 52,-2 0-27,3 0 10,0 0-2,-2 0-12,1 0 19,-2 0 0,2 0-8,-1 0-4,1 0 20,-1 0 134,2 0-135,-3 0 6,2 0-29,-2 0 31,3 0-32,0 0 29,-3 0 20,3 0-35,-3 0 119,3 0-108,-3 0 7,2 0-63,-2 0 51,3 0 1,0 0-75,-2 0 77,1 0-30,-2 0 10,3 0 1,-1 2-8,-1 0 5,1 0 1,-1-1 1,2 1-1,0-1 3,-3 2-65,2-3 60,-2 3-48,3-3 39,0 3 9,-3-3-22,3 0 13,-3 0 0,2 0 27,-1 0-24,1 0 1,-2 0-6,0 0 10,3 0 1,-4 0 28,2 0-25,1 0 0,-2 0 14,1 0-12,1 0 0,-4-1 4,3-1-5,0 2 0,1-3-1,-1 3 0,1 0 0,-2 0 0,0 0 0,3 0 0,-3 0-12,0 0 11,2 0 1,-2 0-1,1 0-41,1 0 36,-2 0 11,3 0-14,0 0 0,-3 3 11,2-3 16,-1 3-17,2-3 2,0 0-3,-3 0 1,2 0-1,-2 0 0,3 1 0,0 1 0,0-1 0,-1 2 0,-1-3 0,2 0-54,-3 2 30,3-1 1,-2 3-31,-1-2 55,1-2-13,2 3-8,-2-3-11,1 0 14,-2 0 0,2 0-20,-1 0-3,1 0 67,-1 0 0,1 0-9,-1 0-36,1 0 1,-3 0 11,2 0-7,2 0 14,-3 0 0,2 0-15,-1 0 14,1 0-16,-2 0 77,3 0 14,-3-3 13,3 3-54,-3-6 0,3 5-7,0-4-16,0 4 27,0-5-18,0 6 0,0-4 59,0 2 29,0 1-113,-3-2-3,2 3 47,-2-3-21,3 3 1,0-3-145,-2 3 144,1 0-36,-2 0 1,2 0 18,-1 0 1,1-2-48,-4 0 1,3-1 32,-2 3 1,2 0-18,-2 0-71,2 0 76,-3-2 43,1 1-53,0-2-2,-1 3 17,4 0 0,-4-1-22,3-1 78,0 1 0,1-1 10,-1 2 0,1-1-44,-1-1 0,1 1-1,-2-1 20,3 1 0,-4 0-19,2-1 23,1 2-22,-2-3 1,3 3-8,-2 0 5,1 0-2,-2 0-3,0 0 1,3 0 7,-3 3-6,3-3 2,-3 3-1,2-3 0,-2 0-1,0 0 220,3 0-210,-3 3 1,2-2 10,-1 1-16,1-1 1,-2-1 25,1 0-45,1 0 1,-3 0 27,2 2 1,1-1-57,-4 1 0,3 1 48,-2-1-236,3 3 1,-3-4-407,2 1-468,1-1 1106,-2-1 0,6-3 0,1-1 0</inkml:trace>
  <inkml:trace contextRef="#ctx0" brushRef="#br0" timeOffset="2785">347 655 8218,'3'-4'-2150,"-2"1"2176,1 3-5,-2 0 0,0 0 237,3-2-219,-2 1 0,2-2 10,-3 3 1247,0 0-1180,0 3-21,0-2-28,0 1-24,0-2 187,0 0-155,3 0 45,-3 0-16,3 3-125,-3-2 77,0 2-2,0-3 17,0 0 35,3 0-47,-2 0-2,2 0 4,-3 0-115,3 0 139,-3 3-160,6-3 122,-5 3-6,2-3-66,-1 0 109,-1 0-49,5 0 1,-5 0 19,4 0-119,-4 0 84,5 0 1,-5-2 146,3 0-26,-2 0-64,3 2 0,-4-1-46,1-1 10,2 1 1,-3-2 69,4 3-64,-4 0 0,4 0 2,-3-2 1,1 1 40,-1-1-23,-1 1 0,2-1 9,0 0-14,-3 0 0,4 2-20,-2 0-16,-1 0-131,4 0 145,-4-3 0,3 2-120,-2-1 101,-2 1 1,4 1 7,-2 0-30,-1 0 1,2 0 1,0 0 8,-3 0-15,3 0 0,-2 0 4,1 0 12,-1 0-2,2 0 0,-1-1-16,0-1 13,0 2 1,-1-3 17,1 3-3,-1 0 1,2 0 24,-1 0-19,-1 0 0,4-1 30,-3-1-74,3 1 34,-1-2 1,0 3-33,0-2 0,-2 1 41,3-1-57,-4 1 15,5 1 0,-5-2-28,3 0 17,-2 0 23,1 2 0,-1-1-7,0-1 4,0 1 0,-1-2-20,1 3 1,-1-1 5,1-1-30,-1 2 11,-1-3 1,0 3-44,2 0 48,-1 0-2,2 0 39,-3 0 63,0 0-422,3 0-467,-2 0 309,4 0 1,-3 0 208,2 0 1,-1-1-127,2-1 0,0 0-217,0-2 650,-2 0 0,5-3 0,-1 1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7:02.294"/>
    </inkml:context>
    <inkml:brush xml:id="br0">
      <inkml:brushProperty name="width" value="0.04286" units="cm"/>
      <inkml:brushProperty name="height" value="0.04286" units="cm"/>
      <inkml:brushProperty name="color" value="#33CCFF"/>
    </inkml:brush>
  </inkml:definitions>
  <inkml:trace contextRef="#ctx0" brushRef="#br0">161 340 6187,'0'4'0,"0"-1"-247,0-3 262,0 0 1,0 2 305,0-1-164,0 2 157,0-3 1406,0 0-1614,0-3-76,-3 2-38,2-4 147,-2 1 1,3 0-101,0 0 1,0 1 144,0-1-73,0 3-189,0-5 77,0 2 0,0 0-1,0 0 11,0 3 22,0-5 1,0 4-7,0-2 0,0 3 45,0-5-41,0 5 161,0-4-77,0 4 23,0-2-113,0 0 56,0 2-31,0-1 1,0 1 41,0-1-209,0 1 188,0-2 16,0 3 14,0 0 7,0-3-72,0 3 6,0-3 44,0 3 4,0 0-220,0-3 191,0 2-25,0-2-32,0 3 6,0 0-48,0-3 57,0 3-1,0-3-83,0 3-542,0 0 622,0 3 0,0-2 33,0 3-67,0-2 40,0 4 1,0-5-24,0 3 41,0-2-34,0 3 1,0-3-7,0 2 8,0-2-3,0 3 1,0-3-137,0 2-10,0-3 23,0 2 80,0-3-123,0 3 91,0-2-117,0 2 60,0-3-91,0 0 195,0-3 21,0-1 117,0-2 58,0-1-120,0 1-39,0 0 1,0-1-12,0 1 0,-2 1 19,0 1 1,-1 1-38,1-2 1,1 0 33,-4 0 0,4 2-57,-1-1 1,-1-1 12,1-1 30,0-1 0,2 3-1,0 0 224,0 2-216,0-3 104,0 1-81,0-2 57,-3 2-7,2-1 3,-2 4-154,3-5 115,0 5 8,-3-1-144,3-1 128,-3 2-26,3-5 0,0 5 5,0-3 139,0 2-107,0-1 0,0 3 66,0-3-132,0 3 78,0-3-114,0 3 109,0 0-63,0-3 0,-1 2 42,-1-1 0,1 1 5,-2-1 6,3 1-25,0-5 9,0 5-45,-2-1 46,1 2-66,-2-3 46,3 2 1,-1-2-20,-1 3 0,1 0 5,-1-3-5,2 3 6,0-3 0,0 2 5,0-1 1,-3 1-3,2-2 0,-2 3 60,3-2-56,0 1 137,0-2-135,0 3 14,0 0-22,0-3 1,-1 2 24,-1-1-13,2 2 0,-3-1-31,3-1-128,0 1 139,0-2-5,0 0 92,0 3-83,0-3 0,0 2-7,0-1 0,0 1 152,0-2-122,0 3-8,-3 0-1,2 0-12,-2 0-21,3 0 35,0-3-59,0 3 47,-2-3 0,1 0-2,-2 2 0,3-2-49,0 1 39,-3 1-1,2-2 25,-1 3-18,2-3 1,-1 3 19,-1-3-17,1 3 0,-2-1 16,3-1-17,0 1 6,-3-2 5,3 3-9,-3 0 0,1 0-85,-1-3 84,1 3 0,2-4-13,0 2 1,0 1 1,-3-1-2,3 1-3,-3-1 30,3 1 0,-1-2-28,-1 3 2,1-3 32,-2 2 0,3-1-1,-2 2 24,1 0-36,-2 0 19,3 0-15,-3 0-12,2 0 14,-4 0-6,4 0 1,-2 0-1,0 0 1,3-1 3,-2-1 82,1 1 0,0-2-66,-1 3 77,1 0-62,-2 0-24,3 0 176,0 0-117,3 0 1,-1 0-51,2 0 0,-2 0 142,2 0 0,-1 0-61,1 0 1,-2 2-47,2 0 1,-2 1-140,0-1 0,1 0 132,-1 2 1,2-2 68,-2 3-166,3-4-592,-1 5 1,2-5-670,1 3-343,-1-2 1650,0 1 0,-2 0 0,-1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7:05.295"/>
    </inkml:context>
    <inkml:brush xml:id="br0">
      <inkml:brushProperty name="width" value="0.04286" units="cm"/>
      <inkml:brushProperty name="height" value="0.04286" units="cm"/>
      <inkml:brushProperty name="color" value="#33CCFF"/>
    </inkml:brush>
  </inkml:definitions>
  <inkml:trace contextRef="#ctx0" brushRef="#br0">1 123 6964,'0'-4'637,"0"1"-521,0 3 1770,0 0-1726,3 0-15,-3 0-77,3 3 0,-2 1 9,1 2 0,-1-2 56,1 1-103,-1-4 0,-1 5 24,0-2-107,0-1 113,2 3-214,-1-6 231,2 6-88,-3-5 1,1 4-31,1-3 93,-1 3-19,1-4-38,-2 1-41,0 1 1,1-2-67,1 1 114,-1 2-12,2-4 15,-3 3 40,0 0-41,0-2-1,0 5-4,0-6 1,0 4 3,0-2 6,0-1-26,0 2 21,0-1 0,1-1 3,1 1-29,-2-1 7,3-1-2,-3 0-256,0 0 235,0-3 15,0 2 1,2-2 26,1 1 31,-1 1 100,-2-2-143,0 3 0,0-1-4,0-1 100,0 2-83,0-3 6,3 3 1,-3-1 15,2-1-15,-1 1 16,-1-2-76,0 3 65,0-3-16,0 3 8,0-6-7,3 5 0,-2-2-3,1 1 203,-1 1-187,-1-2 1,0 2 98,0-1-64,0 2 5,2-3-22,-1 3 1,3-2 104,-2-1-55,-1 1 1,2 2-49,-1 0 0,-1 0-6,1-3 0,0 3 12,0-2 0,-1 1-69,3 1 107,-2 0-160,3 0 131,-4-3-9,5 2 29,-5-2-34,1 3-35,1 0 33,-2 0-55,2 0 0,-2 0 57,1 0-2,-2 0-20,3 0 0,-2 0-180,1 0 154,-1 0 6,2 0 0,-3 0 5,3 0-4,-3 0 11,3 0-8,-3 0 1,1 0 8,1 0-5,-1 0 65,2 0 63,-1 0-121,-1 0 0,3 0 5,-2 0 16,-2-2-47,3 1 48,0-2-13,-2 3 1,2 0-25,0 0 1,-3-1-68,2-1 63,-1 1 1,0-1 9,1 2-72,-1 0 70,2 0-124,-3 0 109,2 0-7,-1 0-11,2 0 46,0 0 1,-2-1 20,1-1-56,1 1 65,-2-2-44,5 3 12,-6 0 0,4 0-5,-2 0-2,-1 0-1,2-3-3,0 3-12,-3-3 14,3 3-214,0 0 197,-2 0-92,1 0 66,1 0 16,-2 0 0,3-2-48,-2-1 174,-2 1-80,3 2 0,-2 0-50,1-2 34,-1 1 22,2-2-276,-3 3 193,0 0 1,2-1 172,0-1-135,0 1 65,-2-1-40,0-1 65,0 2-66,3-2 37,-2 3-29,2 0 8,-3 0-3,0 0-6,0-3 1,0 3-32,2-3 0,-1 2 32,1-1-23,-1 1 1,-1-2 10,0 0 0,1 3-2,1-2 0,-1 0-2,1 0-2,-2 1 28,0-2-10,0 1 0,1 1-10,1-1 0,-1 0 3,1 0 45,-1 1 1,-1-2-40,0 1 1,1 1-20,1-1 0,-2 1 32,2-2-59,-1 3 16,-1-6 0,0 5-30,0-4-157,0 4 193,0-5 0,1 5-6,1-1-25,-1-1 16,2 2 0,-3-3-49,0 2 323,0 2-221,0-3 17,0 3-21,0 0-3,2 0 5,-1 0-5,2 0-179,-3 0 45,0 0 111,3 0 0,-2-1-14,1-1 49,-2 1-42,0-2 1,1 3-269,1 0 164,-1 0 78,2 0-247,-3 0-2339,0 0 1791,3 0 833,-3 0 0,6-3 0,-2 0 0</inkml:trace>
  <inkml:trace contextRef="#ctx0" brushRef="#br0" timeOffset="790">142 161 6841,'-3'-3'496,"2"0"-373,-1 3-183,2 0 134,-3 0 0,2 1 80,-1 1-83,1-2-131,1 3 109,-3-3 0,3 1 86,-3 1-24,3-1-1,0 2 0,0-3 143,0 3-159,0-3 0,0 4 118,0-2-31,0-1-96,0 1 0,0-1 97,0 1-47,0-1-36,0 2-111,0-3 29,0 0 3,3 0-36,-3 0-225,3 0 305,-3 0-528,0-3 308,0 2 1,2-2-93,0 1 0,1 0 47,-1-2 0,0 2-767,2-2 968,0-1 0,0-1 0,-1-1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7:56.345"/>
    </inkml:context>
    <inkml:brush xml:id="br0">
      <inkml:brushProperty name="width" value="0.04286" units="cm"/>
      <inkml:brushProperty name="height" value="0.04286" units="cm"/>
      <inkml:brushProperty name="color" value="#33CCFF"/>
    </inkml:brush>
  </inkml:definitions>
  <inkml:trace contextRef="#ctx0" brushRef="#br0">148 443 7250,'-4'3'482,"2"-3"-383,2 3-24,0-3 0,0 1 98,0 1-91,0-1-107,0 2 317,0-3 193,0 0 1,2-1-352,0-1-302,0 1 278,-2-2-198,3 3 134,-2 0 23,4-3-24,-4 3-10,5-6 19,-6 5-65,3-2 62,0 1-15,1 1-104,-1-2 123,0 0-44,0 2 1,-2-4 5,4 3-166,-4-3 164,5 5 4,-6-6-189,3 5 163,-3-5 9,3 6-10,-2-3-4,2 0-4,-3 2 128,0-2-126,0 1 75,3 1 15,-3-2-70,3 3 2,-3-3 0,1 2 26,1-1-33,-1 2 21,2 0 2,-3 0-11,0-3-2,0 2 1,0-2-5,2 3 1,-1 0 5,1-3 1,-1 3-52,-1-3 49,3 0-19,-2 2 14,1-2 2,-2 3-4,0-2 1,1 1 3,1-1 54,-1 1-55,2-2 0,-3 2-2,0-1 1,0 1 7,0-1-37,0 1 36,0-2-30,3 3 24,-3-3 3,3 3 93,-3-3-92,0 3 71,3-3-69,-2 2 12,2-2 0,-3 3 8,2 0 1,-1 0 1,1-3-73,-1 3 55,-1-3 0,1 3-59,1 0 60,-1 0-3,1 0 0,-2-1-67,0-1 66,0 1-4,3-2-23,-2 3 0,2 0 16,-3-2-1,0 1-4,3-2 1,-3 2 19,3-1 0,-2 2 21,1-3-29,-1 3 15,2 0-5,0-3-13,-3 2 0,4-2-20,-2 3 28,-1 0-3,1 0 1,1 0-3,-2 0 50,2-3-50,-3 3 14,3-3-17,-3 3 1,4 0-2,-2 0 0,-1-1 0,1-1 1,-1 1-31,2-1 38,-3 1-4,3 1 1,-2 0-2,1 0 0,-1 0 2,1-2-52,-1 1 41,-1-2 59,2 3-38,-1 0 0,3 0-3,-2 0 6,-1 0-41,1 0 36,1 0-35,-2 0 31,5 0-51,-6 0 41,3 0-9,-3 0-22,3 0-43,-2 0 61,2 0-61,-3 0-20,0 0 70,2 0 2,-1-3 1,2 2-10,-3-1 68,0 2-62,0 0 6,3 0 1,-2-1-18,1-1 105,-2 1-84,3-2 23,-2 3-2,2 0-5,-3 0 3,0 0-8,3-3 0,-3 3 0,3-3 0,-3 2 0,0-1 0,0 1 0,3-2 0,-2 0 0,2 3 0,-3-3 0,0 3 0,2-1 0,0-1 0,0 1 0,-2-1 0,0 2 0,0 0 0,0-3 0,1 2 0,1-1 0,-1 1 0,2 1 0,-3 0 0,0-3 0,0 3 0,2-3 15,-1 0-15,2 2 4,-3-2-4,0 3 1,0 0 54,0-3-49,0 3 37,0-3 0,0 2-28,0-1 2,0 1-1,0-2 2,0 1 69,0 1-59,0-5-51,0 5 42,0-1 7,0 2-75,-3-3 72,2 2-61,-1-2 50,-1 0-47,2 3 32,-2-3-1,3 0 1,-3 2 2,3-2 1,-3 1 0,3 1 2,0-2-2,0 3 1,0 0 0,0-3-1,0 2 0,0-1 0,0 1 0,0-1 0,0 1 0,0-2-4,0 3 4,0 0-42,0-3 38,0 3 5,0-3 0,2 2-8,0-1 13,0 1-12,-2-2 9,0 0 1,1 3-4,1-2 1,-1 0 1,1 0 0,-1 1-2,-1-4 1,2 3-1,0-2 0,0 2 83,-2-3-79,0 4 1,2-2 35,0 0 1,0 2-27,-2-3-6,0 2 0,0-1 133,0 1-104,0 1 8,0-5-5,0 5-49,3-4 0,-2 3 51,1-2-23,-1 3 0,-1-3 20,0 2 7,0 1 49,0-2-55,0 0-1,0 3 8,0-6-129,0 5 119,0-4-94,0 4 23,0-5 39,0 6 0,0-4-106,0 2 89,0 1 8,0-5-8,0 6-6,0-6-4,0 5 60,0-2-52,0 1 5,0 1 1,0-2 0,-1 3 2,-1 0-4,1-3 1,-2 2 13,3-1 0,0 1-15,0-1 1,0 1 29,0-2-18,0 3-146,0 0 159,-2 0-62,1 0 2,-2 0 14,3 0-43,0 0 57,-3 0-4,2 0 4,-1 0 70,2 0-60,-3 3-31,2-2-4,-2 2 36,3-3 1,-1 2-13,-1 0 10,2 0 7,-3-2 26,3 0-50,0 0 14,-3 0 40,2 0-7,-2 0-21,3 0 65,0 0-65,-3 0 3,3 0 2,-3 0-2,3 0-6,0 0 1,-2 1 10,0 1-18,-1-1 15,3 1 4,0-2-2,0 0 128,0 3-129,0-2 40,0 2 1,0-3 61,-2 0-93,1 0 0,-2 0-45,3 0 62,0 3 8,0-3-2,0 3 2,0-3-3,0 3-70,0-2 52,-3 2 1,2-3-39,-1 3 34,2-3-34,0 3 12,0-3 1,-1 2 17,-1 0-46,1 1 40,-2-3 1,3 0-7,0 2-5,0-1 3,-3 2 1,3-2-1,-2 1-1,1-2 5,1 3-1,0-3 0,-3 0 0,2 0 1,-2 1-27,3 1 25,0-1 0,0 2 1,0-3-2,0 0-2,-2 0-6,1 3 6,-2-3-80,3 3 79,0-3 2,0 0 0,-3 3-3,2-2 1,-1 2-5,2-3-12,-3 0 11,2 2 1,-3-1 5,2 1 1,2 0-2,-3 0 27,3-1-25,-3 1-1,2-2 21,-2 3-22,3-2 1,0 2-54,0-3 52,-3 3 2,3-3 1,-3 3-1,3-3-32,-3 3 26,2-2 16,-2 2-18,3-3 21,0 2-19,-2-1 4,1 5 30,-2-5-27,0 1 1,3-1-4,-3 1 3,3-1 18,0 2-9,0-3-5,0 0 4,-3 3-4,2-3-1,-2 3 2,3-3-1,0 0 1,0 2-1,-3 1 0,3-1 75,-3-2-70,3 0 12,0 0-10,-3 0-10,2 0 5,-2 3 2,3-3-3,0 3-2,0-3-5,-2 0 3,1 3-1,-2-2 5,3 2-1,0-3 0,-3 0-1,2 0 1,-1 2 0,2-1-1,0 2 1,-1-3 0,-1 0 0,1 0-4,-2 0 4,3 0-1,-3 0-2,3 3 3,-3-2-1,3 1 1,-1-2-1,-1 0 0,1 3 22,-2-2-21,3 2 1,-2-2 0,0 1-2,0-2 3,2 3-2,0-3 1,0 1-1,0 1 0,-1-1-3,-1 1 5,1-1-5,-1-1 4,2 0-1,0 0 0,-1 2-1,-1 0 1,1 0 0,-2-1 0,3 1 0,-1-1 0,-1 1 0,2-2 0,-3 0 0,3 3 0,0-2 0,0 2 0,0-3 0,0 0 0,-3 0 0,2 3 0,-2-3 0,3 3 0,0-2 0,-3 1 0,3-1-41,-3 2 40,3 0-100,-3-3 95,2 3-5,-2-3-6,3 0 3,-2 0 64,1 0-65,-2 3-4,3-2 4,0 2 4,0-3 4,0 0 0,-2 0-77,0 2-13,0-1 18,-1 2 51,2 0 3,-2-3 0,2 3-49,-1-3 25,2 0 110,-3 0-99,3 0 48,0 0 15,-3 0-40,2 0 29,-2 0 3,3 0 6,0 0-23,0-3 4,0 3 0,-2-4-3,0 2 126,0 1-119,2-1 0,0 2 85,0 0-68,0-3-3,0 2-48,0-2 40,0 3 5,-3 0-60,2 0 59,-1 0-17,2 0 1,0-1-3,0-1 1,-1 2 2,-1-3 1,1 3 10,-2 0-23,3 0 13,-3 0-9,3 0 8,-3 0 0,3 0-8,0-3 8,0 2 1,-3-2-9,2 3 8,-2 0-1,3 0-4,-3 0 3,3 0 0,-4 0-1,2 0 89,1 0-82,-2 0-2,1 0 3,1 0 0,-5 0-3,6 0 1,-3 0 0,2 0 6,-1 0 10,1 0 0,-2 0-8,0 0-1,3 0 3,-3 0-17,3 0-8,-3 0 21,2 0-31,-2 0 26,3 0 16,0 0 0,0-2-22,-2 0-15,1 0 7,-2 2 1,3 0 6,0 0 1,-3-3-1,2 2 1,-1-2-29,2 3 26,-3 0 1,2 0 0,-2 0-3,3-2 16,0 1-14,0-2 4,0 3 0,-3 0 0,3 0 1,-3 0-1,3 0-1,-3-3 1,2 2-1,-5-1 0,6 2 0,-3 0 0,2 0-8,-1 0-1,1 0 7,-1 0-1,2 0 8,0 0-6,-3 0 4,2 0-4,-2 0 1,3 0 2,0 0-2,-3 0 0,3 0 0,-3 0 0,3 0 0,0 0-175,-3 0 167,2 0 0,-2 0 1,3 0-70,0 0 56,-3 0 36,3 0-15,-3 0 6,3 0 42,0 0-47,-3 0-1,2 0 1,-2 0 0,3 0-106,0 0 95,0 2-1,0-1 24,0 2-18,0-3 0,0 1-6,0 1 32,0-1-27,0 1 19,0-2-17,0 3 1,0-2 9,0 2-7,0-3 17,0 3-2,0-3-13,0 3 3,0 0 18,0-2-28,0 2 11,0 0-12,3-3 12,-2 3-19,2-3 17,-3 0-1,0 3-4,3-2 3,-3 2-5,3-1 3,-3-1 0,1 2 0,1-3 1,-1 3 2,2-3-3,-3 3 1,0 0 1,3-2-1,-3 2 0,3 0 0,-3-3 0,0 3 0,0-3 0,3 3 0,-2-2 0,2 4 0,-3-4 0,0 2 0,0 0-8,0-2 0,0 2-8,0-1 15,0-1 1,0 3-14,2-2 12,-1-2 1,2 4-3,-3-2-25,0-1 23,0 2-1,0 0 10,0 0-7,0 1 0,0-1 16,0-1-19,0-1 0,0 2-2,0 0 1,0-3 46,0 6-40,0-5 1,0 2-1,0 0 3,0-3 0,0 4 2,0-2 0,0-1-3,0 2 0,0-1 0,0-1 0,0 2 0,0-3 0,3 3 0,-3-2 0,3 1 0,-3-2 0,0 1 0,0 1 0,0-1 0,0 2 29,0 0-27,0-3-1,3 3 1,-2-2 15,1 1 1,-1-1-17,-1 2 0,0-1 0,3 0 8,-3 0 2,3-2 96,0 3-63,-2-2-37,2 1 1,-3 1-28,2-1 30,-1 0-1,2-2 0,-3 1 16,0 1 12,0-2-10,3 3-13,-2-3 32,1 3-27,-2-2-36,3 2 30,-2-3 5,2 0-49,-3 3 43,0-3-1,3 3-46,-3-3 47,3 0 2,-3 0-13,0 3-7,3-2 0,-2 2-6,1-1 10,-1-1 7,2 2-4,-3 0-2,3-2 2,-3 1-1,0-2-2,3 3 3,-2-2-1,1 2 0,-2-3 1,0 0-1,3 0-1,-2 0 11,2 0-10,-3 0 32,0 0-31,3 0-5,-3 0 8,3 0 0,-3 3-11,0-3 11,0 3 1,0-3 1,3 0 38,-2 0-46,2 0 6,-3 0-11,0 0 12,3 0-76,-3 0 73,3 0-1,-3-3-36,0 3 31,0-3-4,3 3 17,-2-3-19,2 2 15,-3-2-10,0 3-3,0-2-40,2 1 42,-1-2 2,2 3-15,-3 0 15,0 0 1,2-1-170,0-1-45,0 1 0,1-2 144,-1 1 0,3 0-30,-1-2-835,2 0-31,3-3 574,-5 1 0,7-1-332,-5 1 246,2 0 366,-1-1 1,-1 3 115,0 0 0,1-1 0,-1-1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8:16.437"/>
    </inkml:context>
    <inkml:brush xml:id="br0">
      <inkml:brushProperty name="width" value="0.04286" units="cm"/>
      <inkml:brushProperty name="height" value="0.04286" units="cm"/>
      <inkml:brushProperty name="color" value="#33CCFF"/>
    </inkml:brush>
  </inkml:definitions>
  <inkml:trace contextRef="#ctx0" brushRef="#br0">103 84 8088,'0'-4'-1896,"0"-2"2005,0 6-55,0-3 1,0 2 36,0-1-31,0 1-20,0-2-97,0 3 20,0 0 80,0-3-20,0 3 0,1-3 21,1 3-26,-1 0-57,2-3 63,-3 2 46,0-2 18,3 1-31,-3 1-27,3-2 0,-1 2 13,0-1-128,1 2 107,-3-3 0,2 2-89,0-1 87,0 1-5,1-2 0,-2 3 24,1-3-28,1 3-170,-2-6 159,2 5 1,-2-2-13,1 1-6,-2 1 8,3-5 68,0 5-63,-2-1 83,2 2-77,-3-3 2,0 2 38,0-2-30,0 3 598,0 0-580,0 3 30,0-2-92,0 4 1,-1-2 56,-1 2 0,1-2-93,-1-1 55,1-1 0,-1 3 28,0-2-13,0-2 1,0 4-1,0-2 1,-1 0-1,3 2 15,-2-3 0,0 4 1,-2-3 1,2 1-9,0-1 5,-1-1-14,2 5 1,-2-5 6,3 3 1,-2-1 5,0 1-7,0-3 1,2 3-109,0-2 1,-2-1 11,-1 4-206,1-4-110,0 5 295,1-3 1,-4 2-41,3-1 1,-1-3-30,1 2 180,1 0 0,-2-2 0,0 2 0,0-3 0</inkml:trace>
  <inkml:trace contextRef="#ctx0" brushRef="#br0" timeOffset="936">1 148 7819,'0'3'50,"0"3"-171,3-5-180,-3 2 128,3-1 173,0-1 0,1 5 0,2-3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8:23.361"/>
    </inkml:context>
    <inkml:brush xml:id="br0">
      <inkml:brushProperty name="width" value="0.04286" units="cm"/>
      <inkml:brushProperty name="height" value="0.04286" units="cm"/>
      <inkml:brushProperty name="color" value="#33CCFF"/>
    </inkml:brush>
  </inkml:definitions>
  <inkml:trace contextRef="#ctx0" brushRef="#br0">590 353 9676,'0'-4'-90,"0"1"134,0 3-115,0-2 75,0-2 0,0 0-44,0 0 34,0 2 4,0-4 1,0 5 6,0-3-2,0 2 0,0-1 11,0 1-12,0 1-1,0-5 1,0 3 0,0-2-4,0 1 1,0 2 2,0-2-2,0 2 2,0-1 1,1 1-6,1 0 1,-1 0 3,2 2-4,-3-3 3,0 2-48,0-1 45,0-1-52,0 2 0,2-3 38,0 2 21,0 2-23,-2-3-4,0 3 3,0-3-1,0 2 0,0-2 40,0 3-12,0-3 1,0 2 10,0-3-20,0 2 0,0-1 16,0 1-16,0 1 5,0-5 2,0 5 152,0-4-150,0 4 1,0-2 9,0 0 116,0 3-111,0-3 1,0 2 32,0-1 24,0 1-217,0-4 170,0 4-39,0-5 0,0 5 3,0-4-6,0 4 18,0-5-3,0 6 137,0-6-121,0 5 61,0-2-65,0 3 0,0 0-41,0-3-66,0 3-12,0-3 26,0 3-22,0 0 71,0-3-47,0 2 130,0-2-104,0 1 105,0 1-48,0-2 13,0 3-58,0 0-5,3-3 50,-2 3-15,1-3 1,-2 2-9,0-1 5,0 1 1,0-2 40,0 0-29,0 3 3,0-3 38,0 0 8,0 2 78,0-2-119,0 3 0,0 0 60,0-2-38,0 1 58,0-2-68,0 0-3,0 2 11,0-4-23,0 4 1,0-3 44,0 2-20,-2 2-2,1-3-7,-2 0-28,3 2 18,0-2 0,0 0-13,0 3-11,0-3-6,0 3 0,0-1 23,0-1-11,0 1-3,0-1 103,0 2 138,0 0-215,-3 0 26,2 0-87,-1 0 76,2-3-47,-3 2 32,2-2-7,-2 3 6,3-3-4,-3 3 24,3-3-28,-3 3 0,2 0 9,-1 0 6,1 0 40,-2 0-52,1 0 0,0-2 10,-2-1-15,2 1 1,-1 2-24,1 0-8,1 0 44,-5 0-9,6 0 1,-4 0 1,2 0-26,1 0 18,-2 0 19,0 0 20,3 0 6,-3 0-32,0 0 6,2 0 2,-2 0 1,1 0 18,1 0 16,-2 0 0,0 0 201,3 0-219,-3 0 1,2 0-121,-1 0-114,1 0 170,-2 0 32,3 0 7,-3 0-9,3 0 4,-3 0 41,3 0-1,-3 0-35,2 0 5,-2 0-27,1 0 29,1 0-38,-2 0 1,2 0 32,-1 0 1,1 0-57,-1 0 24,2 0 22,0 0-8,-3 0 35,2 0-31,-2 0 42,3 0-48,0 0 4,-3 0 12,3 0-7,-3 0 0,1 1-45,-1 1 45,1-1-25,2 2 18,-2-3-6,1 0 0,-3 0 3,2 3 0,1-3 1,-2 3 0,1-3 0,1 1 0,-1 1 0,0-1 0,0 1 0,2-1 0,-3-1 0,3 0 46,-3 0-43,2 0 0,-2 0 16,3 2-18,0-1-2,-3 2-3,3-3 1,-5 1 7,3 1 0,-1-2-4,3 3 1,0-3-11,-2 0 10,1 0 31,-2 3-29,3-2 9,0 2 0,-1-3-15,-1 0 11,1 0-11,-1 0 1,1 0 10,-1 0-8,1 0 0,-3 0 6,2 0-17,2 0 10,-3 3 1,0-3 1,2 3 0,-2-3 0,3 0 33,-2 0-31,1 0 17,-2 0-14,3-3 4,0 3 43,0-3-47,0 3 7,0 0-2,-3 0-17,2 0 1,-1-1 4,2-1-1,0 1 17,0-2-11,0 3 23,0 0-21,0-3 33,0 3-28,-3-3-17,2 3 7,-2 0 0,3 0-10,0 0 13,-3 0 0,3-1-6,-3-1 3,3 1 1,-1-1-21,-1 2 17,1 0-83,-2 0 51,0 0-8,3-3 41,-6 2 0,5-3-20,-4 2 42,4 2-31,-2-3 1,2 2 14,-1-1-21,2 1 47,-3-2-27,3 3 0,-1 0 3,-1 0-2,1 0-3,-2 0 21,3 0 81,0 0-99,-3 0 13,3 0-26,-3 0 1,3 0-5,0-3 17,0 3 1,-1-3-19,-1 3 16,1 0-6,-2 0-21,3 0 25,0-3-1,0 2 0,0-2-22,-2 3-29,1-2 42,-2 1 18,3-2-21,0 3-3,0-3-2,0 2 6,0-1 8,-3 2 0,2-1 72,-1-1-59,2 1-7,0-2-1,0 3-1,0 0 0,0-3 0,-3 3 0,2-3 0,-2 0 0,3 2 0,0-2 0,0 3 0,0 0 0,-3 0 0,3 0 0,-3 0 0,3 0 0,0 0 0,-3 0 0,2-2 3,-2 1-3,3-2 0,0 3 1,-3 0-1,3 0 0,-3 0 1,2 0-1,-1 0 3,1-3-3,-1 2 0,2-1 0,-1 2 0,-1 0-1,1 0 1,-2 0 1,2 0-2,-1 0 1,2 0 0,-3-3 0,3 2 0,-3-2 0,2 3 0,-2 0 0,0 0 0,3 0 0,-4 0 0,2 0 0,1 0 0,-2 0-66,3 0 63,-2 0-1,1 0 6,-2 0 0,2 0-9,-1 0 0,1 0-5,-1 0 2,2 0 31,0 0-8,-3 0-17,2 0 12,-2 0-6,3 0-1,0 0-1,-3 0 0,3 0 15,-3 0-15,3 0 1,-1 0-1,-1 0 2,1 0 0,-2 0 0,3 0-1,-2 0-1,1 0 1,-2 0 1,2 0 1,-1 0-13,1 0 9,-4 0 1,4 0 61,-2 0-58,0 0 66,3 0-57,-6 0 24,5 0 1,-2 0-13,0 0-26,3 0 28,-3 0 2,3 0-58,0 0-5,-3 0 49,2 0-38,-2 0 32,3 0-15,-2 0 7,1 0-3,-2 0 1,2 0 2,-1 0 0,1 0 0,-1 0 0,2 0 0,-3 0 0,2 3 0,-2-2 0,0 1 0,3-1 0,-4 1 0,2 0-13,1 0 1,-2 0 10,1 0-4,1 0 0,-3 1 2,2-1-23,1 0 25,-1-2 1,2 3 10,-3-3-14,2 3-2,-2-3 1,3 0 3,0 0 1,-3 0-11,3 3 13,-3-2 1,2 2-3,-1-3-1,1 0-9,-2 2 8,0-1-1,3 2 6,-3-3-3,0 0 0,2 1-2,-1 1 13,2-1-11,0 1 0,-1-2 0,-1 0 8,1 0-8,-2 0 3,3 0-3,0 0-32,-3 0 1,3 1 26,-3 1-1,3-1-2,0 2 12,-3-3-15,2 0 14,-2 3 0,3-3-12,-3 3 7,3-3 0,-3 1 29,3 1-27,-3-1 7,2 2-7,-2-3 5,1 0-4,1 0 1,-4 0 0,3 3 1,0-3 0,2 3 0,-3-2-1,1 1 0,0-1 0,2 2 0,-1-3 0,-1 0 0,2 2 0,-3-1 0,3 2 0,0-3 0,0 0 0,-3 3 0,2-3 0,-2 3 9,3-3 1,0 1-8,-2 1-2,1-1 0,-2 2 0,3-3-9,0 0 1,-1 2 7,-1 0-2,1 0-68,-1-2-52,2 0 276,0 0-200,0 3 92,0-2-28,0 2 0,-1-3-48,-1 0-33,1 0 70,-2 0-12,3 0-1676,0 0 1,3-3 985,1 1 0,0-3 696,0 1 0,0-2 0,3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8:29.218"/>
    </inkml:context>
    <inkml:brush xml:id="br0">
      <inkml:brushProperty name="width" value="0.04286" units="cm"/>
      <inkml:brushProperty name="height" value="0.04286" units="cm"/>
      <inkml:brushProperty name="color" value="#33CCFF"/>
    </inkml:brush>
  </inkml:definitions>
  <inkml:trace contextRef="#ctx0" brushRef="#br0">187 116 6537,'-4'0'209,"2"0"-117,2 0 559,0 0-567,0-3-77,2 3 21,-1-3 1,2 2 23,-3-1-47,3 1 40,-2-2 1,2 3 33,-1-2-25,-1 1 1,2-4 12,0 3 1,-2-1 2,3 1-28,-2 1-14,1-2 1,-1 2 41,0-1 13,0 2-11,1-3-24,-2 3-113,1-3 2,1 2-43,1-2 120,-1 0 1,1 3-64,-2-2 54,-1 1 0,4 0-20,-3-1 0,1 1 15,-1-1 1,-1-1 0,4 2 0,-4-3 33,1 2 93,2 2-117,-4-3 8,3 3-8,0 0 11,-2-3 12,2 2-50,0-2-18,-3 3 58,6 0-9,-5 0-88,4-3 5,-4 3 0,4-4 63,-3 2-6,0 1-1,-2-2 15,3 1-11,-2 1 1,4-3-12,-3 2 56,0 1-44,-2-1 0,1 2-14,1 0 5,-1-3 149,2 2-18,-3-2-98,2 3-10,-1 0 3,2 0 18,-3 0 60,0 0-79,0-3 3,0 3 4,0-3-2,0 3 1,-1 0 18,-1 0-45,1 0 1,-2 0-43,1 0 38,1 0 19,-5 0-9,6 3 7,-3-3 0,0 3 122,2-3 1,-2 0-104,1 0 6,1 0-5,-2 0 0,1 1 0,0 1-43,0-1 1,1 2 51,-1-3-18,1 0 1,-3 0-35,2 2 30,2-1 0,-4 2-3,2-3 5,1 0-11,-2 3 15,0-2-1,0 4 0,-1-4-33,-1 1-22,4 2 38,-5-4 1,3 6 0,-2-5 1,1 1 1,2 1 2,-2-1-1,2 0 1,-1-1 0,3 1 0,-2-1 0,0 2 0,-2-3 0,2 2 0,0-1 0,2 2 0,-1-1 0,-1 0 0,1 0 0,-2 1 0,0-2 0,3 2 0,-3 0 0,2-3 0,-1 2-9,1-1 9,-2 2 0,3-2-1,-2 1 2,1-1-1,-2 1 1,2-1-1,-1 1-1,1-1 0,-1-1 1,1 2 0,-1 0-1,1 0 4,-2-2-3,3 0 1,0 3-1,-3-2 29,3 5 2,-3-6 0,2 5-22,-1-2-3,1-1 0,-2-2 0,3 0 65,0 3-53,0-3 37,0 3-32,0-3 29,0 0-29,-3 3-9,3-2-2,-3 1-57,3-2 92,0 0-50,-3 0-12,2 3-12,-2-2 0,3 2 28,0-3-4,0 0 0,0 2 0,-2 0 3,1 0 0,-2-2 0,3 0 19,0 0 4,0 3-9,0-2 0,-1 2-8,-1-3-15,1 0 16,-1 0 9,2 3 0,-1-3 17,-1 2 20,1-1-46,-2-1-7,3 3 0,0-2 1,0 2-3,-3-3-1,3 2 15,-3-1-39,3 2 34,0-3-22,0 3 15,0-2 1,-3 1 42,2-2-44,-2 0 21,3 3-14,0-2-6,0 2 1,0-2 0,0 1 1,0-2 9,-2 3 3,1-3-34,-2 3 4,3-2 19,0 2-11,0-3 7,0 0 0,-1 2 1,-1 0 0,1 0 0,-1-2 0,2 3 0,-3-2 0,2 1 0,-2 1 0,3-2 0,0 3-19,0-2 18,0-2-28,0 3 26,0-3-11,-3 3-6,3-2 18,-3 2-2,3 0 15,0-3-18,0 3 0,0-3 21,0 0-15,0 3 11,0-2-11,0 2 1,-1-3 2,-1 0 1,1 0-3,-2 0 0,3 0 0,0 2 0,0-1 0,0 2 0,0-3 0,0 1 0,0 1 2,0-1 0,0 1 21,0-2 2,0 0-20,0 3-2,0-2 0,0 2 59,-3-3-50,3 3 1,-3-3-28,3 3 30,0-3-24,0 3 0,0-2 22,0 4-34,-3-4 23,2 5-6,-2-5 0,3 4 0,0-3 2,0 2 1,0-2 0,0 2-26,0-2 26,0 1-37,0 0 30,0-3 9,0 6-7,0-5-2,0 1 22,0-2-20,-2 0-1,1 3 15,-2-2-11,3 2 3,0-3 0,0 3 12,-3-3-13,3 3 1,-3-2-1,3 1 3,0-1-3,0 2 0,0-3 4,0 0-3,0 3-51,0-3-6,0 3 30,0-3-96,0 0 254,-3 0-56,2 0-69,-2 0 1,3-1 17,0-1-26,0 2 18,0-3-18,0 0 6,0 2 0,0-2-27,0 0 19,0 3-2,3-6 4,-2 5 1,2-4 1,0 1 0,-3 1 0,4-2 0,-3 2 0,1-1 0,0 2 0,-2-2 0,0 2 0,3-3 0,-2 1 0,3-2 0,-2 2 0,-2-2 0,3 5 0,-3-3 0,1 2 0,1 0 0,-1 1 0,1-1 0,-1 1 0,2-5 0,-3 5 0,2-4 0,-1 4 0,1-3 0,0 2 0,1 2 0,-1-6 0,-1 4 0,1-2 0,0 3 0,0-1 0,-1-2 0,4 3 0,-3-4 0,0 4 0,1-5 0,-3 5 0,6-4 0,-5 4 0,4-5-17,-4 6 1,4-4 12,-3 2 5,0 1 0,-1-2-14,1 1 7,-1 1 0,3-3-14,-2 2-4,-2 1-8,3-4 0,-2 4 20,1-1-103,-1-2 83,2 4 2,-3-6 0,0 4-17,0-2-2,0 3 85,3-2 0,-3 2-50,2-1-4,-1 1 8,-1-2 82,0 3-79,3 0-73,-2 0 73,2 0 0,-3 0-139,0-2 74,2 1 28,-1-2 0,4 2-10,-3-1-4,0 2 48,-2-3-54,0 3 218,0 0-110,0 3-39,-2-3 0,0 5-5,-2-3 1,2 1-1,0-1 0,2-1 0,-3 2 0,2 0 0,-2-3 0,0 6 0,3-5 0,-3 5 0,3-6 0,-1 3 0,-1-3 0,1 3 0,-2-2 0,0 4 0,3-4 0,-3 5 0,0-3 0,2 2 0,-4-1 0,4-2 0,-1 2 0,0-2 0,0 3 0,1-4 0,-1 2 0,-1 0 0,1 0 0,-2 1 0,3 2 0,-2-5 0,3 3 0,0-2 0,-3 4 0,2-6 0,-2 3 0,3 0 0,0-2 0,0 4 0,-2-3 0,1 1 0,-1-1 0,1-1-19,1 4 17,0-4 0,-3 2 0,2 0 0,-2-3 4,1 2-3,1 2 1,-2-3 0,3 2 7,0-1-8,-3-1 0,3 2 0,-3 0 1,1-2 2,-1 4 0,1-4-2,2 2 0,0-2 0,0 1 0,0-2 0,0 3 0,0-3 0,-3 0 0,3 3 0,-3-2 0,3 2-3,0 0 2,0-3 1,0 3 0,0-3 0,-1 2-1,-1 0 2,1 0-1,-2-2 53,3 0-50,0 3 21,0-2 1,0 2-20,0 0 21,0-3-15,-2 3-3,1 0 9,-2-2-9,3 2 1,-1-1 1,-1 0 1,2 1 5,-3-1-27,3-1-20,0 2 16,0-3 24,0 2-12,0-1 7,0 2 1,0 0 4,0-2-8,0 4 0,0-3 3,0 2-10,-3-3 8,2 5 1,-2-5 34,3 4-33,0-4-7,0 5 1,-2-5 7,0 4-1,0-4-15,2 2 16,0-3-1,0 3-10,0-3 10,-3 3 0,2 0-3,-2-2 1,3 2 0,0 0-5,0-3 4,0 3-1,0-3 1,0 1 2,0 1-6,0-1 4,0 2 0,0-3 1,0 2-6,0-1 5,0 2-1,0-3 1,0 1 0,0 1-3,0-1 0,0 1 1,0-2 1,0 0 0,0 3 0,0-2 0,0 2 0,0-3 0,0 0 0,0 3 0,0-3 0,0 3 0,0 0 0,0-2 0,0 2 8,0-3 0,0 2-8,0-1 1,0 3 1,0-2 93,-2-1-81,1 1 0,-2-1-25,3 1 24,0-1-5,0 2-30,0-3 38,0 3-4,0-3-7,0 6-40,0-5 32,0 5 1,0-5 0,0 3 1,0-2-6,0 3-1,0-4-29,0 5 1,0-5 29,0 3-38,0-2 32,0 4-10,0-6 20,0 6 1,0-5 20,0 4-33,0-4 40,0 2-36,0 0 21,0-2 1,0 2-15,0-1-6,0-1 1,0 3 6,0-2-89,0-2 1,-1 5 82,-1-2 0,1-1-15,-1 0-26,2-1 26,0 5 62,0-5-78,0 4 91,0-4-68,0 5 10,0-6 42,0 3-35,0 0 43,0-2-43,0 2 1,-1-1 3,-1 0 1,1 0 48,-2 1-43,3-2 27,0 4 0,0-3-21,0 2 95,0-2-103,-3 0 1,3-1 13,-3 1 64,3-1-48,0 2 3,0 0 6,0-3-53,0 6 0,0-5 39,0 4-51,0-4 0,0 3 53,0-2-18,0 1 0,0 2 5,0-1 1,0-2-12,0 2 0,0-1-2,0 1 1,0-3 15,3 1 15,-3 2 0,3-3-2,-3 4-104,0-4 77,0 2 1,0-2 4,0 1 19,0-2-16,0 3 0,0-2-28,0 1 29,0-1-42,0 2 41,0-3-23,0 0-23,0 3-8,0-3-37,0 3-10,0-3-113,0 0 196,0 3 5,0-2-14,0 2 12,0-3-7,0 0-1,0 2 2,0-1 1,0 3 1,0-2 0,0-1 0,0 1 0,0-2-70,0 3 68,-3-2-29,3 2 22,-3 0-70,3-3-8,0 3 60,0-3-202,0 0 248,0-3 0,0 2-56,0-3 64,0 2-41,0-3-2,0 1 162,0 0-149,0 2 0,0 1 32,0-1-28,0 1 1,0-3 14,0 2-1,0 2 0,0-4-34,0 2 0,-2 0 25,-1-2 1,1 2 26,2-2-30,0 2 0,0-1 7,0 1 1,0 0 9,0-2 158,0 3-168,0-5 0,0 4 33,-2-2-5,1 3-65,-2-5 71,3 2-40,0-2 23,0 0-12,0-1 1,0 3 20,0 0-14,0 2-6,0-3 8,0 1-1,0 0 6,0-1-15,0 1 0,0 0 13,0 0 0,0 2-15,0-4 0,0 5 10,0-3-14,0 2 2,0-1 0,1 1 18,1 0-29,-1-3 0,1 4 6,-2-3 14,0-1 4,0 2 0,2-3-11,1 2 1,-1 0 38,-2 0 0,0 2-30,0-3-9,0 4 9,0-5-10,3 3 0,-3-2 12,2 1-5,-1 3 0,0-3 4,1 2-117,-1 1 111,2-4-25,-3 4 2,0-5 0,0 3-1,0-4 1,0 3 0,0 0 1,0 2 0,0-3 5,0 1 1,0 0-1,0-1 0,0 3 0,0-2 1,0 2-1,0-2 0,0 2-2,0-3 6,0 4 0,0-3-4,0 2 3,2 1-33,-1-4 0,2 3-4,-3-2 0,1 3-60,1-2-13,-1 0-177,1-1 227,-2-2 20,3-1 1,-2 1-16,1 0 1,-1 1-192,-1 1 0,0 2 8,0-2 1,1 0-206,1 0 231,-2-2 0,5 5 88,-2-4 0,1 3-226,-2-2 0,1 3 348,-1-2 0,1-3 0,4-1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8:35.683"/>
    </inkml:context>
    <inkml:brush xml:id="br0">
      <inkml:brushProperty name="width" value="0.04286" units="cm"/>
      <inkml:brushProperty name="height" value="0.04286" units="cm"/>
      <inkml:brushProperty name="color" value="#33CCFF"/>
    </inkml:brush>
  </inkml:definitions>
  <inkml:trace contextRef="#ctx0" brushRef="#br0">0 674 7393,'0'-4'-1137,"0"2"1247,0 2 357,0 0-245,0-3 14,0 2 12,0-2-31,0 3 682,0 0-856,0 3 0,0-2-15,0 4 0,0-3 8,0 2 0,0-2 11,0 2 1,0-1-51,0 1 1,0-2-83,0 2 1,0-2 79,0 3-8,3-4 0,-2 3-34,1-2 46,-1-1 1,-1 1-20,3-2 15,-3 0 1,4 0 96,-2 0-93,-1 0 36,4 0 1,-3 0-33,2 0 4,-2 3-5,3-2 1,-3 2 21,2-3-20,-3 0 4,5 0 1,-4-1 4,2-1 1,-3 1 1,3-4 15,-2 3 0,-1-1-22,1 1 1,-2 1-30,0-1 31,0-1 0,0 1-13,0-2 15,0 3-23,0-5 1,0 4 11,0-2-7,0 3 1,1-2 26,1 3 3,-1-3-14,2 2 0,-3-2-3,0 1-3,0 1 0,0-3 8,0 2 78,0 2 1,0-4-24,0 2-56,3 1 0,-3-2 77,3 0-5,-3 3 18,0-3-40,0 3-23,3-3 14,-2 2 15,2-2-59,-3 1 0,0 1-63,3-1 51,-3 1-20,3 1-19,-3-3 56,3 2-10,-2-4-11,2 4 0,-1-2 1,-1 2 2,1-1 56,-1 2-47,-1-3 1,0 3-12,3 0 11,-2 0 1,1-1-75,-2-1 70,0 1-7,3-2 3,-2 3 0,2 0 9,-3-2-15,3 1-1,-3-2 66,3 3-58,-3 0 16,0 0 14,3 0-24,-2 0 67,2 0-60,-3 0 22,0 0-30,2 0-18,-1 0 31,2 0-17,-3 0 0,1 0 11,1 0-12,-1 0 19,1 0 40,-2 0-46,0 0 0,3 0 43,-2 0-35,2 0 150,-3 0-138,3 0 83,-3 0-93,3 0 0,-2 1 121,1 1-91,-1-1-27,2 1 0,-3-2-58,3 0 1,-3 1 99,2 1-142,-1-1 117,2 2-19,-2-3 5,4 0 1,-4 3 1,3-3-18,-2 2 9,-1-1-7,4-1 0,-4 1 5,1 1 0,-1-1 55,2 1-56,-3-1 1,3-1-14,-3 2 23,3-1-6,-2 2 0,2-3 8,-1 0 1,-1 1 0,1 1 1,0-1-33,0 1 0,-1-1 37,1 1-38,-2-1 0,1 2 19,1-3 0,-1 1 0,1 1 1,0-2-8,0 3-21,-2-3 12,3 3-3,0-2 0,-2 2 2,1 0 1,-1-3 13,2 2-15,-3-1 1,4 1 9,-2 0 19,-1 1 1,2-3-22,-1 0-2,-1 2 1,3-1-4,-2 1-3,-2-1 9,3-1-19,-3 3 22,3-3-11,-2 3 1,2-2 6,0 1-8,-3-1 2,3 2 1,-2-3 3,1 0-4,-1 0 2,2 0-3,-3 0 3,2 3-1,-1-3 12,2 3-10,-3-3 19,0 0-17,3 0 0,-2 0-2,1 3 1,-1-2-7,1 1 4,-1-1-1,2-1 1,-2 0-5,1 0 7,-2 2 34,3-1-35,-3 2 1,2-2 1,1 1 1,-1-1-7,0 1 3,-1-2 1,2 1-2,-3 1-5,3-1 10,-2 2-7,1-3 1,-1 0 1,1 0 0,-1 0 1,2 3 0,-3-3-6,0 3 0,0-2 5,0 1 1,1-1 1,1 1-3,-2-1 4,3-1-3,-3 3 0,0-3 1,0 3-28,3-3 0,-2 1 23,1 1-1,-1-1-150,-1 1 133,0-2 0,0 0-12,0 3 13,3-2 22,-3 2 1,3-3 3,-3 0-14,0 0 45,3 0-37,-2 0 7,2 0 0,-3 0-38,0 0 28,2 0 7,-1 0-7,2 0 2,-3 0 1,1 0-6,1 0 12,-1 0-8,1 0-47,-2 0 35,3 0-5,-2 0 29,2 0-15,-3 0 1,1 0 19,1 0-26,-2 0 2,3 0 12,-3 0 21,0 0-18,3 0-1,-2 0-2,2 0-1,-3 0 11,0 0-10,2 0 0,-1 0 0,2 0 82,-3-3-13,0 2-55,0-2 6,0 3 14,0 0-57,0-2 18,0 1-43,0-2 49,0 3-5,0 0-6,0-3 8,0 3 0,0-6 0,0 4 1,0-2 0,0 2 0,0-2 0,0 2 0,-1-1 23,-1 1-7,1 1 3,-1-5-17,2 5 1,0-4 1,0 3 0,0-2 6,-3 3-15,2-5 1,-2 4 9,3-2 0,-1 3 4,-1-1-2,2-2 1,-3 3 8,3-4-21,0 4 8,0-5 1,0 5-4,0-3 4,0 2 1,0-1-10,0 0 11,0 3-7,0-3-2,0 0 2,0 2 0,-1-2-2,-1 3 5,1-2-7,-2 1 5,3-2 0,0 0-1,0 2 1,0-2-1,0 1 54,-2 1 4,1-2-26,-2 3-24,3 0 1,0-1 28,0-1-12,-3 2-46,2-3 34,-1 3-3,-1-3-13,2 2-2,-2-2 0,2 3-3,-1-2 11,2 1 18,-3-2 0,3 2-19,0-1 1,-1 1 28,-1-1 1,1 1-20,-1-1-3,1 1 1,1-3 11,0 2-19,0 2 1,0-3 7,-3 3 9,3-3-29,-3 2 0,2-2 23,-1 0-21,1 3 0,-2-4 11,3 2 1,0 1-12,-2-1 11,1 1-2,-2-1-3,3 1 0,0-3 5,0 2 17,0 1-18,0-1-1,0 2 1,0-3 1,-1 2-3,-1-1 0,1 1 4,-1-2-18,2 3 16,0-3-1,0 3-4,0-3 2,0 2 3,0-2-2,0 3-31,0 0 29,0-2-70,0 1 50,0-2 1,0 2 5,0-1 5,0 1 1,0-2-18,0 1 76,0 1-58,0-2 1,0 2 37,0-1-35,0 2 29,0-3-12,0 0-8,0 2-1,0-2 0,0 1 0,2 0 0,-1 0 0,2-1-7,-3 2 6,0-4 1,0 4-3,0-5 0,0 5 1,0-3-8,0 2 9,0-4 0,0 5-19,0-3 18,0 2 0,1-1 1,1 1-4,-1 1-56,1-2-36,-2 3 75,0-3-62,0 2 49,0-1-34,0 2 24,3 0 18,-2 0 1,2-1-34,-3-1 32,0 1 74,0-2-64,0 3 1,0-1 23,0-1-33,0 2 25,0-3 0,0 2-15,0-1 24,0 1-20,0-2 30,0 1-16,0 1-6,0-2 0,1 3 21,1 0-22,-2-3 17,3 2-10,-3-1 0,0-1 1,0 1-1,0-2-1,0 3 0,0-5 0,0 2 0,0 1 0,0-3 0,0 5 0,0-2 0,0 1 0,0 1 0,0-2 0,0 0 0,0 2 0,0-4 0,0 4 0,0-5 0,0 6 4,0-6-4,0 5 0,0-2 0,0 1 1,0 1-2,0-2 1,0 3 0,0-3 0,0 2 0,0-1 0,0-1-1,0 2 1,0-5 0,0 6 0,0-3 66,0 0-64,0 2 0,-2-2-2,0 0 9,0 3-17,2-3 19,0 0-22,0 2 19,0-4-10,0 4 1,-1-4-9,-1 3 9,1 0-1,-2 2 2,3-3 0,0 2 0,-2-1 0,1-2 0,-2 4 0,3-6 0,-3 5 0,2-4 0,-1 4 0,-1-2 0,2 3 0,-2-3 0,3 2 0,-3-1 0,3 2 0,-3 0 0,2-3 0,-1 1 0,1 0 0,-2 2 0,3 0 0,-2 0 0,1 0 0,-2 0 0,0 0 0,2-3 0,-4 3 0,4-3 0,-2 3 0,0-3 0,3 2 0,-3-2 0,0 3 0,2 0 0,-2-2 0,3 1 0,0-3 0,0 2 0,0 1 0,0-2 0,0 1 43,0 1-41,0-2 46,0 0-21,0 3 4,0-6-22,0 5-2,0-5 0,0 5-17,0-3 0,1 2 18,1 0 1,-1 1-25,1-1 20,-1 1 0,-1-3 12,0 2-14,0 1 28,0-1-14,0 2 1,0-1-10,0-1 7,0 1 75,0-2-71,0 0 4,0 3-59,0-3 55,0 3-4,0-3-58,0 2 58,0-2-40,0 3 31,0-2-11,0 1 5,0-2-1,0 0 1,0 2 1,0-2 26,0 1-24,0 1 87,0-2-69,0 3 1,0-1 27,0-1-44,0 2 2,0-3-8,0 3 27,0-3-45,0 2 1,0-2 22,0 0-26,0 3 20,0-3 1,-2 2-4,-1-1 6,1 1 0,2-2 0,0 3 0,0-2 0,-3 0 0,3 0 0,-3 2 0,3-1-57,0-1 47,0 2 0,0-4-13,0 2 21,0 1 1,0-2-5,0 0-7,0 3-1,0-3 9,0 0 1,1 2-7,1-1-19,-2-1 22,3 2 1,-3-3-11,0 2 10,0 1 3,0-1 0,1 1 16,1-1-22,-1 1 24,2-2-19,-3 0-33,0 3 34,3-3-27,-3 3 1,3-1 17,-3-1-47,0 1 17,0-2 13,3 3 40,-2-3 0,2 3-36,-1-2-3,-1 1 0,2 0 18,-3-1 1,1 1 23,1-1-35,-1 2-12,1 0 12,1-3-2,-2 2 51,5-5-36,-6 6 1,4-4 38,-2 2-42,-1 1 7,2-2 1,-1 3 38,0-3-21,0 3-9,-2-3-3,0 3-7,3 0 7,-2 0 0,2 0 0,-1 0-1,-1 0 2,2 0-3,-3 0 4,3-3-3,-3 2 1,3-2 0,-2 3 2,1 0-1,-1 0-1,2 0 0,-3 0-16,0 0 15,3 0-17,-3 0 19,3 0 1,-2 0-7,1 0-1,-1 0 3,2 0 0,-3 0 16,2 0-14,-1 0 1,2 1 6,-3 1-5,0-1 1,1 2-2,1-3 0,-1 0 0,1 0 0,1 0 0,-2 0 0,3 1 0,-2 1 0,-2-2 0,4 3 0,-2-3 0,-1 0 0,2 0 0,-1 0 0,-1 0 0,3 1 0,-2 1 0,-1-1 0,1 2 23,1-3-22,-2 0 0,3 0 2,-2 0 31,-2 0-26,3 0 1,-2 0-16,1 0 12,-1 0 0,2 0-16,-3 3 14,3-3 0,-2 3-3,3-3 1,-2 1 0,0 1 0,-1-1 62,1 1-55,-1-1 3,5-1-15,-6 0 0,4 0 20,-2 0-692,-1 0 481,5 0 0,-3 0-1387,4 0 1582,-4 0 0,3 2 0,-3 2 0</inkml:trace>
  <inkml:trace contextRef="#ctx0" brushRef="#br0" timeOffset="2608">321 366 7460,'-3'4'203,"2"-2"103,-1-2-1013,2 0 301,-3 0 192,2 0 431,-2 0-122,3 0 828,0 0-971,0-2 102,0 1 0,0-3 12,-3 2 1,3 1 60,-2-4 36,1 4-72,1-5 1,0 5 4,0-3-39,0 2 0,0-1-54,0 1 95,0 1 14,0-5-5,0 5 15,0-4-68,0 1 0,0 0-11,0 0 0,0 1-10,0-1 1,0 2-71,0-2-259,0 2 290,0-3 20,0 4 1,0-3 12,0 2 23,0 2-38,0-3 0,0 2 1,0-1 2,0 1-3,0-2-1,0 3 41,0-3-26,0 3 20,0-3-24,0 0 0,0 2-48,0-2 46,0 1 1,0 1 13,0-2 6,0 3-19,0-3 0,-1 2-49,-1-1 239,1 2-75,-2 0-113,3 0-165,0 0-58,0 2 179,0-1-3,0 5 1,0-5-18,0 4 1,0-3 10,0 2-88,0 0 74,0 0-17,0 2-1,0-3-80,3 3 102,-2 1-11,2-4-9,-3 3-10,0-5 71,3 5-55,-3-3-9,3 1 18,-3-1-7,0-1 8,0-1 183,0 5-78,0-5-79,0 1 21,0-2-32,0 0 11,3 3 6,-2-2 1,2 3-23,-3-2-10,0-2-3,0 3 92,0-3 92,0 3-143,0-2 31,0 2-24,0-3 0,0 0 214,0 2-201,0-1-1,0 2 1,0-1 19,2 0-7,-1 0-79,2 1 81,-3-2-3,0 2-81,0-3 72,0 0 32,0 3-44,0-3 1,0 3-5,0 0 3,0-2 63,0 2-51,0 0-3,0-3 1,0 4 21,0-2-73,0-1 25,0 2 28,0-3-41,0 0 11,0 2 17,0-1-5,0 2 3,0-3 1,0 0-249,0 3 236,0-2-68,0 1 55,0-2 57,0 0-20,3 0 195,-2 0-198,1-2 0,-1 1 229,1-1-205,-1 1-3,2-2 11,-3 2 28,0-4-38,0 4 1,0-3 58,0 2-66,0 2 1,0-4 51,0 2 0,0 0-14,0-2 54,0 3-35,0-5 12,0 2 25,0-2-211,0 0-31,0 2 116,0-2-17,0 3-30,0-4 62,-3 1 0,2 2-20,-1-1 14,1 4 22,1-5-20,0 6 37,0-6-37,0 5 1,0-2 5,0 0 4,0 3 3,0-6-4,0 5-3,0-2-30,0 1 31,0 1 2,0-2-3,-2 0-18,1 3-7,-2-3 15,3 3-161,0 0-87,-3 0-12,2 0-172,-1 0-520,2 0 547,0-3-406,0 2 252,2-2 561,2 0 0,2 0 0,1-4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8:40.319"/>
    </inkml:context>
    <inkml:brush xml:id="br0">
      <inkml:brushProperty name="width" value="0.04286" units="cm"/>
      <inkml:brushProperty name="height" value="0.04286" units="cm"/>
      <inkml:brushProperty name="color" value="#33CCFF"/>
    </inkml:brush>
  </inkml:definitions>
  <inkml:trace contextRef="#ctx0" brushRef="#br0">0 1 7637,'0'3'205,"0"0"-153,0-3 0,0 1 17,0 1-17,3-2-17,-2 3 1,2-1 40,0 1-69,-3-1 59,3-2 14,-3 3 22,3-3-123,-2 6 63,2-5-1,-1 2-164,-1-3 180,2 2-52,-3-1-14,0 2 1,1-3 47,1 0-29,-1 0 0,1 1-29,-2 1 16,0-1 13,0 1-3,0-2 19,0 0 0,3 1 27,-1 1-30,0-1-13,-2 2 1,1-3-13,1 0 1,-2 3-78,3-3 86,-3 3-6,0-3 0,0 0-9,3 0-5,-2 0 12,2 0-10,-3 0-5,0 0-3,3 0 173,-3 0 16,3 0-123,-3 3-22,0-2-29,3 2 33,-2-3 1,1 0-6,-2 0 8,3 0 0,-2 0-41,2 0 31,-3 0 94,0 0-95,3 0 5,-3 0 14,3 0-19,-3 0-1,0 0 4,3 0 12,-2 0-14,2 0-88,-3 0 99,0 0 15,3 0-7,-3-3-29,3 2 1,-2-2 4,1 3-3,-1 0 16,2 0 1,-3 0-25,2 0 17,-1 0 61,2 0-71,-3 0 0,1 0 14,1 0-79,-1 0 73,1 0-8,-2 0-4,3 0-60,-2 0 61,2 0-1,-3 0-455,0 0 425,3 0-4,-3 0 1,4 0-56,-2 0-44,-1 0 124,4 0 0,-1 3 0,2 1 0</inkml:trace>
  <inkml:trace contextRef="#ctx0" brushRef="#br0" timeOffset="2641">129 45 8377,'0'4'45,"2"-1"0,-1-2 10,1 1-26,-1-2 1,1 4 65,0-2-56,0-1-270,-2 2 252,0-3 1,0 0 1,0 3 0,1-3 12,1 2-148,-1-1 66,2-1 57,-3 3 4,0-2-6,0 1-2,3-2 3,-3 3 3,3-2 9,-3 2-13,0-3 0,0 1-24,0 1 91,0-2 3,0 3-59,0-3 6,0 3-42,0-2 29,0 2 1,0-3 20,0 3-1,0-3-70,0 3 59,0-3-6,0 3-9,0-2 0,0 2 0,1-3 150,1 0-126,-1 0-11,2 0 16,-3 0-34,0 0 38,3 0-22,-3 0 0,4 0-83,-2 0 46,-1 0 0,2 0-2,-1 0 23,-1 0 0,3 0 0,-2 0 1,-1-1-9,1-1 5,-2 1 1,1-2 1,1 3 0,-1 0 0,2 0 0,-3 0 0,3 0-23,-3 0 21,3 0-4,-3 0 1,1 0 1,1 0 5,-1 0 1,2-1-3,-3-1 2,0 2-3,0-3 1,2 3 6,-1 0-5,2 0-24,-3 0 22,0 0-9,3 0 10,-2 0 1,1 0-1,-2 3-2,0-3 0,1 3-4,1-3 47,-1 0-42,2 0 74,-3 0-64,0 0 5,3 0-5,-3 0 10,3 0 7,-3 0-9,0 0-65,3 0 50,-2 0-10,2 0-18,-3 0 8,0 3-126,0-2 129,0 2 77,0-3-65,0 0 0,0 2 6,0-1 1,0 2 9,3-3-12,-3 0 0,3 3 0,-3-2 0,0 1 0,0-2 0,0 3 0,0-2 0,0 2 0,0-3-15,0 0 15,0 3 0,0-3-1,0 3-1,0-3 24,0 0-22,0 3 1,0-2 2,0 2 0,0-3 34,0 0-33,0 2 3,0-1 3,0 2 0,0-3-23,0 0 33,0 3 1,0-2-14,0 1 53,0-2 86,0 0-59,0 3 1,-3-2 13,3 2-78,-3-3 1,3 1 22,0 1-85,0-2 79,0 3 13,0-3 77,0 0-151,0 3 45,0-2-58,0 2 57,0-3 22,0 0-24,0 3-9,0-3-5,0 3-8,0-3 5,-3 0 146,2 0-160,-2 0 24,3 0-30,0 0 66,0 3-3,0-2-20,0 2-6,0-3 23,0 0-25,0 2-3,0-1-17,0 2 3,0-3 18,3 3-21,-2-2 16,2 1-9,-3-2-2,0 0-2,0 3 7,0-2-2,3 2 1,-3-3-10,2 3 7,-1-3 0,-1 3-3,0-3 1,2 1 9,0 1-7,0-1 1,-1 2 53,1-3 11,-1 2-91,2-1 30,-3 2 6,3-3 63,-3 3-67,3-2 10,0 1 7,-2 1-15,2-2 0,-3 2 4,3-3-16,-3 3-56,3-3 72,-3 3-26,3-3 19,-2 0-34,2 3 5,-1-2 23,-1 2-6,5-3 1,-5 0 1,1 3 1,-1-3 4,1 2-1,-1-1-1,5 2-406,-6-2 59,6 1-713,-5-2 524,4 0 219,-4 0-882,5 0 1196,-5 0 0,7-5 0,-1-2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3:13.051"/>
    </inkml:context>
    <inkml:brush xml:id="br0">
      <inkml:brushProperty name="width" value="0.04286" units="cm"/>
      <inkml:brushProperty name="height" value="0.04286" units="cm"/>
      <inkml:brushProperty name="color" value="#E71224"/>
    </inkml:brush>
  </inkml:definitions>
  <inkml:trace contextRef="#ctx0" brushRef="#br0">533 90 7701,'-4'0'190,"1"0"-157,1 0-8,1 0 12,-5 0 0,5 1 0,-1 1 15,-1-2-67,2 3 1,-2-3 60,0 0-26,3 0 0,-4 0-13,2 0-25,1 0 1,-2 0 41,1 0-13,1 0 0,-3 0-15,2 0 20,1 0-29,-1 0 1,1 0 27,-1 0-36,1 0 31,-2 0 53,0 0-35,3 0 5,-6 0 4,5 0-16,-5 0-17,6 0 9,-3 0 1,2 0 16,-1 0 6,1 0-51,-1 0 0,2 0 51,0-3 2,0 3 10,0-3-38,0 3 0,-1 0-12,-1 0 25,1 0-18,-2 0 8,3 0 1,-1 0-42,-1 0 46,2 0-49,-3 0 31,3 0-100,0 0 90,-3 0-2,2 0 27,-2 0-15,3 0 12,0 0-14,-3 0 8,3 0-5,-3 0-1,3 0-62,0 0 57,-3 0-2,2 0-139,-2 0 116,3 0-8,-2 0-2,1 0 5,-2-3 59,0 2-39,2-2 1,-2 3 55,1 0-63,1 0 54,-2 0-15,3 0-23,-3 0 5,3 0 5,-3 0 1,3 0-5,0 0 0,-3-2 10,2 1-3,-2-2 0,3 3 27,-2 0-28,1-3 44,-2 2-45,3-1 0,-1 2 9,-1 0 1,1 0-40,-1 0 41,2 0-33,0-3-7,0 2 1,-3-2 27,1 0-12,0 3 4,2-3 5,0 3 0,0-1-6,0-1 0,0 1 3,0-2 1,-1 3 69,-1 0-65,2-2 4,-3 1-12,3-2 8,0 0 1,-1 2-8,-1-1 1,1 1 10,-1-1-11,1 1 0,1-3 4,0 2 1,0 2-1,-3-3 4,3 3 0,-3-1 7,3-1-12,0 1 1,-1-2 2,-1 0-4,1 3 5,-2-3-2,3 0 1,0 2-3,-2-1 1,1 1-7,-1-1 7,1 1 0,0-2-1,-1 3 1,1 0 0,-1 0 0,2 0 100,0 0-103,-3 0 3,2 0 0,-2 3 0,3-2 0,0 4 0,-3-3 0,3 0 0,-3-1 0,3 1 0,-1-2 0,-1 3 0,1-2 0,-1 1 1,1-1 0,1 2 1,-2 0 31,1-3 1,-2 4-30,3-2-5,0-1 9,-3 2 4,2-3 3,-1 0-30,2 0 17,0 0-13,-3 0 11,2 0-3,-2 0 4,3 0 0,0 0-2,-3 0-1,3 0 1,-3 0 1,3 2 0,0-1 0,0 2 0,-3-3 0,2 0 0,-2 0 0,3 0 0,-3 0 25,3 0 2,-3 0-22,0 0-2,2 0 0,-2 0 54,1 0-51,1 0 0,-3 0 124,2 0-115,2 0 1,-4 0 27,2 0 15,1 0-23,-5 0-54,6 0 1,-4 0 66,2 0-31,1 0 1,-2 0 3,1 0-37,1 0 23,-2 0 1,2 0-1,-1 0 3,1 0-2,-1 0 0,1 0 7,-1 0-32,1 0 26,-2 0-30,0 0 28,3 0 0,-4 0 6,2 0-6,1 0 1,-2 1 7,3 1-5,-2-1-5,1 1 1,-5-2-7,5 0-22,-4 0 14,4 0 11,-2 0 1,2 0-26,-1 0 22,2 0-9,-3 0 7,3 0 0,0 0 0,-1-2 8,-1 0-1,1 0-7,-2 2 1,3 0 1,0 0 8,-3 0-6,3 0 37,-3 0-28,3 0 1,-1-2 12,-1 0-18,1 0 3,-2 2 53,3 0 37,0 0-76,-2 0 0,1 0 6,-2 0-37,3 0 0,-1 0 23,-1 0-3,1 0-44,-1 0 39,2 0 1,-1 0-30,-1 0 24,1 0 0,-3 0-4,2 0-1,2 0 38,-3 0 0,2 0 18,-1 0 7,1 0-54,-2 0 21,3 0-47,-2 0 47,1 0-39,-2 0 0,2 0 10,-1 0-5,1 0-7,-1 0 16,2-3 5,0 2-6,0-2 0,-3 3 1,2 0-1,-2 0 52,3 0 80,0 0-119,0 3-40,0-2 20,0 2 3,0-1 14,0-1-7,0 5-6,0-5 5,0 4 0,0-4-2,0 5 0,0-5-3,0 3 3,0-2 0,2 1-1,0-1 0,1-1 0,-3 5-7,0-5 8,2 1-77,-1 1 61,2-2-1,-3 2 9,0-3 0,1 2-11,1 0 50,-1 0-47,1-2 34,-2 0-25,0 0 21,3 3-13,-2-2 2,2 2-3,-3-3 1,0 0-1,3 0 0,-3 0 0,3 3 0,-3-3 0,0 3 0,3 0 18,-2-2 3,2 2 64,-3-3-75,0 2 5,0-1 5,0 2 29,0 0-36,0-2 1,0 2-37,0-1 47,0-1-2,0 2-95,0-3-725,0 0 542,2 0 1,0 0-697,2 0 952,-2 0 0,3-3 0,-1-1 0</inkml:trace>
  <inkml:trace contextRef="#ctx0" brushRef="#br0" timeOffset="2595">39 193 7702,'-4'0'-1608,"2"0"1608,2 0 0,0 0 0,0 2 0,0-1 50,0 2 21,0-3 403,0 0-391,-3 0-54,2 0 47,-2 0-1,3 0-92,0 0 71,-3 0-60,3 0 51,-3 0 2,0 0-28,2 0 1,-2 0 164,0 0-126,3 0 2,-3-3-53,3 2 56,0-1-21,-3 2 0,2-1 17,-1-1 137,2 1-163,0-2 1,0 2 105,0-1-94,0 2 1,0-3-105,0 3 212,0 0-103,0-3-275,0 2 240,0-2-51,0 3 43,0-3-2,0 3 3,0-3-3,0 3 38,0 0-32,0-3-22,0 2 36,2-2-2,-1 3 83,2 0-89,-3-2 15,3 1-10,-3-2-30,6 3 1,-4-2 36,2 0 135,-3 0-111,5-1 1,-5 2 58,4-1-112,-4 1 31,2 1 0,-2 0-90,1 0 112,-1 0-55,1 0 1,-1 0 44,1 0-119,-1 0 64,2 0-6,0 0 20,-3 0 1,4 0-3,-2 0 0,-1 3 0,2-2 1,-3 2 2,3-3 0,-3 2-8,3-1 5,0 2 0,-2-3 121,4 0-118,-4 0 0,3 0 3,-2 0 40,-2 0 1,3 1-31,-3 1-6,3-1 20,-2 1 4,2-2-13,0 0 0,-2 0-11,3 0-149,-2 0-311,3 0 140,-1 0 47,2 0 1,0 0 57,-2-2 0,2 0-121,-2-2 1,0 2 0,0-3 325,-2 4 0,3-5 0,-1 3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8:44.437"/>
    </inkml:context>
    <inkml:brush xml:id="br0">
      <inkml:brushProperty name="width" value="0.04286" units="cm"/>
      <inkml:brushProperty name="height" value="0.04286" units="cm"/>
      <inkml:brushProperty name="color" value="#33CCFF"/>
    </inkml:brush>
  </inkml:definitions>
  <inkml:trace contextRef="#ctx0" brushRef="#br0">218 257 7073,'0'4'443,"0"-2"-557,0-2 838,0 0-656,0-2-1,0-2 33,0 1-46,0-3 1,0 4 14,0-2 0,1 3 46,1-1 100,-1-2-114,2 3-16,-3-4-59,0 4 27,0-5-41,2 3 0,-1-2 28,1 1-11,-1 3-156,-1-5 161,0 5-11,0-2 11,0 1 7,0 1 22,0-5-34,3 5-14,-2-1 1,1 1 11,-2-1 10,0 1-9,0-2 0,3 2 69,-1-1-17,0 2 1,-2-4-206,0 2 1,1 1 80,1-1 0,-2 1 65,3-2-9,-3 3 0,0-4 25,0 2 13,0 1 1,0-2-16,0 1-28,0 1 1,0-3 28,0 2 0,0 1-22,0-4 1,0 3-60,0-2 1,1 3 31,1-1 1,-1 0 26,1 0-70,-1 1 56,-1-2-55,0 3 44,0-2-77,0 1 9,0-2-7,0 3-1581,0 0 971,0-3 116,0 2 580,3-1 0,-3 2 0,3 0 0</inkml:trace>
  <inkml:trace contextRef="#ctx0" brushRef="#br0" timeOffset="661">237 20 8025,'0'-4'-1605,"0"1"1703,0 0-29,0 3 1,0-4 69,0 2 67,0 1 28,0-1-107,0 2 176,0 0-236,-2 0 1,1 0 48,-1 2-44,1-1 20,1 5-48,0-3 1,0 2 12,0-1 0,0-2-28,0 2 9,0-2 1,0 3 43,0 0-109,3-2 72,-2 2 0,1-1 26,-2 2-37,0-2 1,0 2-47,0-2-105,0 1 0,0 2 91,0-1 0,0-1-253,0-1 215,0 0 15,0 3 1,0-2-19,-2 0-97,1 0 0,-2-3-432,3 2 276,0-3 14,0 2 306,0-3 0,0 0 0,0 3 0,0 1 0</inkml:trace>
  <inkml:trace contextRef="#ctx0" brushRef="#br0" timeOffset="1219">263 199 6608,'0'-3'-849,"0"0"849,0 0 0,0 2 0,0-1 0,0 2 0,0 0 0,0-3 0,0 2 0,0-2 0,0 3 0,0 0 0</inkml:trace>
  <inkml:trace contextRef="#ctx0" brushRef="#br0" timeOffset="2607">263 187 8025,'0'-4'-1626,"0"1"1722,0 3 32,0 0 16,-3 0-48,3 0-32,-3 0 33,3 0 1026,0 0-991,-3 0-208,2 0 93,-2 0-34,3 3 69,0-2 35,0 2 27,0-1-41,0 2-413,0 0 217,-3 1 0,3-3 56,-2 2-78,1-3 139,1 5 2,0-2 1,0 0-20,0 0-7,-3-2-3,2 3-90,-2-1 72,3-1 32,0 3 4,0-5 0,0 4-30,-2-3 8,1 0 95,-2-2 9,3 0-2,0 0 6,0 3-45,0-2-15,0 1 11,0-2-14,0 0 1,-2 1-1,0 1-11,0-1 27,2 2 1,0-3 33,0 0-34,0-3 3,0 2 142,0-2-73,0 3 0,0 0-38,0-2 8,0 1 14,0-2 26,0 3 22,0 0-158,0-3-248,0 3 268,0-3-3,0 3 137,0 0-99,0 3-1,0-3-9,0 6-115,0-5-9,0 1 97,0-2-9,0 3 1,0-2 5,0 2-4,0-3 159,0 0-134,0-3 4,0 2 7,0-4 127,0 1-121,0 1 1,0-2-53,2 2 50,-1-2-77,2 5 22,-3-6 1,2 5 44,0-4-217,0 4 201,-2-5 1,0 5-8,0-4 0,0 3-1,0-2 0,0 2-23,0-2 18,0 2 13,0-3 0,1 3-11,1-2 0,-1 2 90,1-3 317,-1 4-345,-1-5-9,0 3 0,0-2 46,0 1-269,0 3 215,0-2-12,0 0 1,0 2-11,0-4 1,0 3-35,0-2 4,0 2 13,0-3 1,0 3-8,0-2 1,0 2 16,0-2 140,0 2 104,0-3-195,0 4 23,0-2 13,0 0-21,0 2-20,0-4 18,0 4-2,0-2 9,0 0-153,0 3-86,0-3 183,0 3-74,0-3 63,0 2 3,0-5-21,0 6 14,0-3-2,0 0 1,0 2 2,0-2 1,0 1-1,0 1 1,1-2 0,1 3-1,-2 0 1,3-3 3,-3 3-4,0-3 0,0 3 3,0-3-3,0 2 0,0-2 1,0 3-1,0-3 2,0 3-1,0-3 0,0 2 90,0-1 50,0 1-94,0-2 0,0 3 68,0-2-66,0 1 13,0-2 20,0 0 23,0 2-30,0-1-234,0 2 210,0 0-2,0-3-30,0 2 0,0-3-32,0 2-398,0 2 0,0-4-1656,0 2 1365,0 1 703,0-2 0,0 0 0,0 0 0</inkml:trace>
  <inkml:trace contextRef="#ctx0" brushRef="#br0" timeOffset="3771">0 71 6302,'0'-3'-36,"0"0"493,0 3 688,0 0-1005,0 3-12,0-3-40,0 3-9,0-3 1,1 2-92,1 0 84,-1 0 11,2 1-27,-3-2 0,0 2 31,2-3-43,-1 3 0,2-2 29,-3 3-11,0-2-24,3 1 47,-2 0-13,1-3-168,1 3 154,-2-3-153,2 3 115,-3-2 1,1 2-34,1-3-7,-2 0 47,3 0-15,0 0 0,-2 0 43,1 2-36,-1-1 0,1 2-6,-1-3-11,2 0 1,-2 0 6,1 0-5,-1 0-5,1 0-8,-2 0 1,1 0-20,1 0 28,-1 0-60,2 0 1,-2 0-292,1 0 330,-2 0 0,4 0-44,-2 0 34,-1 0 1,2 0-37,0 0-1231,-3 0 580,6 0 718,-5 0 0,4-3 0,-1 0 0</inkml:trace>
  <inkml:trace contextRef="#ctx0" brushRef="#br0" timeOffset="4531">39 84 6848,'-4'0'445,"1"0"39,3 0-283,-3 0-208,3 0 103,-3 0 0,2 0-129,-1 0 205,1 0 0,-2 0-86,3 0 1,-2-1 164,0-1-70,0 1-57,2-2-351,0 3-199,0 0 429,0-2 0,0 1-3,0-2-6,0 3 57,0 0 98,3 0-141,-2 0 1,2 0 98,-1 0-96,-1 0 1,3 0 13,-2 0 136,-2 0-116,3 0-13,0 0 0,-2 0 43,4 0-21,-4 0 0,4 1-62,-3 1 0,1-1-700,-1 1 370,-1-2 34,5 0 0,-5 0-622,3 0 926,-2 0 0,4-2 0,-3-2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8:49.969"/>
    </inkml:context>
    <inkml:brush xml:id="br0">
      <inkml:brushProperty name="width" value="0.04286" units="cm"/>
      <inkml:brushProperty name="height" value="0.04286" units="cm"/>
      <inkml:brushProperty name="color" value="#33CCFF"/>
    </inkml:brush>
  </inkml:definitions>
  <inkml:trace contextRef="#ctx0" brushRef="#br0">19 122 6489,'-3'0'-470,"0"0"619,3 0-92,-3 0 0,2 0 73,-1 0-66,2 0 257,0 0-157,-3 0 222,2 0-23,-2 0-235,3 0 1313,0 0-1423,3 0-22,-2 0-10,4 0 0,-3 0 102,2 0-5,-2 0-251,3 0 129,-1 0 1,0 0-3,0 0 0,-1 0-5,1 0 0,-2 0 39,2 0-3,1 0 0,-1 0-305,0 0 0,0 0-427,3 0 1,-3 0 741,0 0 0,1 0 0,1 0 0</inkml:trace>
  <inkml:trace contextRef="#ctx0" brushRef="#br0" timeOffset="943">45 103 5981,'0'3'446,"0"0"-62,0-3 265,0 0-744,0 3 492,0-2 102,0 2-326,3 0-242,-2-3 266,4 6-4,-4-5-114,2 2 1,-1-3-319,0 2 196,0-1-46,-2 2 0,1-4-17,1-1 48,-1 1 1,2-2-124,-3 1 161,0 1-20,0-5 13,0 6 0,0-4-45,0 2 60,0 1 173,0-2-117,0 3-47,0-3 0,-1 3 0,-1-2 32,1 1-17,-2 1-8,1-3 1,0 2-240,-2-1 0,2 1 73,0-1 1,1 1 79,-1-1-399,1 1-175,-2 1 656,3 0 0,-3 0 0,0 0 0</inkml:trace>
  <inkml:trace contextRef="#ctx0" brushRef="#br0" timeOffset="1702">26 39 8025,'0'3'-1694,"0"0"2182,0-3-130,0 3-301,0-2 0,-1 2 96,-1-3 8,1 0 1,-2 0 175,3 0 446,0 0-974,3-3 237,-2 2 17,2-2-39,0 0-5,-3 3-51,6-3 48,-5 0 0,2 2 8,0-1 1,-2-1 1,3 1 1,-2-2 5,3 2 0,-4-1-7,1 1 1,1 0 13,-1-2-95,0 3 1,-1-2-88,1 3 145,-1-3-1,2 2-5,-3-2 58,0 3 117,0 0-84,3 0-73,-3 0 3,3 3 201,-3-2-185,0 2 36,0-3 55,0 0-108,-3 0 1,3 0-15,-3 3 0,2-3-17,-1 2-72,1-1 119,-4 2-58,4-2 0,-4 2 33,3-1 0,-1-1-10,1 1 0,1 0-3,-1 0 1,0-2 0,0 3 0,1-1 6,-3 1-107,2-1 0,-3-2-82,3 3-281,0-3-448,2 3 381,0-3-96,0 0 632,3 0 0,-3-3 0,3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9:06.157"/>
    </inkml:context>
    <inkml:brush xml:id="br0">
      <inkml:brushProperty name="width" value="0.04286" units="cm"/>
      <inkml:brushProperty name="height" value="0.04286" units="cm"/>
      <inkml:brushProperty name="color" value="#33CCFF"/>
    </inkml:brush>
  </inkml:definitions>
  <inkml:trace contextRef="#ctx0" brushRef="#br0">26 71 6440,'0'-3'-304,"-3"0"323,2 3 89,-1 0-70,2 0 1,-1-2 106,-1-1 12,1 1-99,-2-1-23,3 3 0,0-4 216,0 2 0,-1 1 41,-1-1 121,2 1-143,-3 1 10,3 0-55,0 0-114,-3 0 75,2-2-3,-2 1-25,3-2-69,0 3 973,0 0-919,0 3-35,0-2-40,0 4 1,0-3-87,0 2 63,3-3 71,-2 5-165,2-2 95,-3 2 1,0-2-93,0 1 0,0-2 119,3 2-167,-3 0 133,3-1-15,-3 2-57,3 1 1,-2-1 18,1 0 1,-1-1 21,-1-1-7,0 0 0,2 1-2,0-1 1,0-2 2,-2 2 0,0-2-4,0 3 0,1-3 2,1 2 1,-1-2-2,1 3 1,-1-3 0,1 2 0,-1-2 1,1 2 0,-1-2-3,-1 3 0,2-3 1,0 2 1,0-2-1,-2 3 1,1-4 0,1 1 0,-1 0 0,1 0-12,-1-2 1,-1 4-13,0-2-167,0-1 173,3 5 4,-3-6 1,3 4-15,-3-2-17,0-1 3,0 2 1,0-3 105,0 2-119,0-1 32,0 2 0,0-2 30,0 1 89,3-2 33,-2 3-128,1-3-57,-2 3 53,3-2 0,-2 2-5,1 0-59,-1-3 1,0 3-322,1-3 228,-2 0 74,3 0 119,-3 3 1,1-2-122,1 1 183,-1-1-166,2-1 106,-3 0 1,0 0 17,3 0 11,-3 2-55,3-1 38,-3 2-65,0-3-24,0 0 39,3 0-33,-2 0-5,2 0 50,-3 0-24,0 0 29,0-3-23,0 2 2,0-1 5,0 2 0,0-1 30,0-1-27,0 1 1,0-2-2,0 3 0,0 0 0,0-3 0,0 3 0,0-4 149,0 2-120,0 1 7,0-2-55,0 3 46,0-3-29,0 3 28,0-3-151,0 3 0,0-1 124,0-1-103,0 1 1,0-2 69,0 1 11,0 1 83,0-2-98,2 0-2,-1 3 98,2-3-75,-3 3 1,0-1-3,0-1 30,0 1 14,0-2-14,0 3 150,0 0-64,3 0-61,-2 0 18,1 0 31,-2 0 25,3 0-331,-2-3 165,2 3 71,-3-3 1,1 3-14,1 0 7,-2 0 234,3 0-185,-3 0 1,1 0-88,1 0 81,-1 0 11,2 0 12,-3 0-235,2 0 140,-1 0 22,2 0 1,-2 0-11,1 0 10,-1 0 5,1 0-3,-2 0 1,1 0 6,1 0-3,-1 0 0,2 0-7,-3 0 6,0 3-31,0-3 27,0 3-6,0-3 1,1 0 2,1 0 0,-2 0-1,3 0 0,-3 0 0,0 0 1,0 3 0,0-2 0,0 2 0,0-3 0,0 0 40,3 0-38,-2 0-3,2 0-4,-3 0 11,0 0-6,0-3 203,0 2-193,0-5 1,0 5 141,0-3-82,0 2 0,-1-3 4,-1 3 1,1-1 79,-1 1-61,1 1 4,1-1 4,0-1-102,0 2 1,0-3 47,0 2 1,0 2-49,-3-3 0,3 2 58,-2-1-17,1 1-81,1-4 68,0 4 1,-1-3 13,-1 2 0,1 1 100,-2-1-115,3-1 1,0 2 27,-2-1-7,1 1 11,-2 1 256,3-3-224,0 3 1,-1-3-216,-1 3 117,1-3 54,-1 2 1,2-2-2,0 0 16,0 3-31,-3-3-2,2 3-55,-2-3 1,3 2 50,-3-1 1,3 1-82,-2-1 72,1 1 0,0-2-57,-1 3 47,1-3 55,-2 2 1,3-1-49,-2 2 3,1-3-7,-2 2 1,3-2 4,0 0 1,-1 3 32,-1-2-17,1 1-14,-1-2 0,1 2 64,-1-1 62,1 1-120,-2-1 1,2 1 30,-1-1 18,2 1-24,-3 1 0,2-2 57,-1 0-55,1 0 0,-2 2 77,0 0-53,3 0 5,-6 0-100,5 0-34,-4 0 0,4-1-61,-1-1 1,0 1 105,0-1 31,2 1 0,-4 0-16,2-1 66,1 2 0,-2-4-53,0 2 130,3 1 1,-3-2 1,3 0 15,-3 3-95,2-3-27,-2 3 0,3-2 35,-2 0-200,1-1 175,-2 3 0,3 0 46,0-2-28,-3 1-238,2-2 110,-1 0 0,1 3 9,-1-3-278,1 3 191,-2-3-394,3 2 120,0-2-83,0 3 1,-1 0-151,-1 0 129,2 0-59,-3-3 1,3 2-1212,0-3 1785,3-1 0,0-1 0,4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9:11.515"/>
    </inkml:context>
    <inkml:brush xml:id="br0">
      <inkml:brushProperty name="width" value="0.04286" units="cm"/>
      <inkml:brushProperty name="height" value="0.04286" units="cm"/>
      <inkml:brushProperty name="color" value="#33CCFF"/>
    </inkml:brush>
  </inkml:definitions>
  <inkml:trace contextRef="#ctx0" brushRef="#br0">20 7 7061,'0'-4'-185,"0"1"451,0 3 42,0 0-62,-3 0-42,2 0 106,-2 0-150,3 0 80,0 0-125,-2 0 1,1 1 149,-1 1-147,1-1 1,1 3-40,0-2 0,-1-2 8,-1 3 1,1-2 93,-1 1-93,2-1 0,0 2 57,0 0 20,0-3 28,0 6-81,0-5-24,0 4 1,0-3-179,0 2 96,0-2 1,2 1-8,0-1 1,0 0 25,-2 2 1,1-2-11,1 2-79,-1-2 97,1 3 75,1-1-77,-2 2 222,5-2-194,-6 2-22,6-3 0,-5 2 10,1-1-7,1-3-2,-2 5 0,3-5-2,-2 1 0,-1-1-11,1 1 0,-1-1 34,1 1-34,-1-1 0,3-1 1,-2 0 7,-2 3-3,6-2 0,-4 2 28,2-1-23,-3-1 0,3 2 13,-2-3 71,-1 3-69,4-3 3,-4 3 57,2-3 12,0 0-79,-3 3-25,6-2 0,-4 2 31,2-3-16,-3 0 1,3 0-5,-2 0 0,-1 0 2,1 2 1,-1-1-28,1 1 22,-1-1-7,2-1-2,0 3 0,-2-2-11,1 1 23,1 1-72,-2-2 66,2 2-53,-3-3 34,3 0-4,-3 3-6,3-3-3,0 3 2,-2-3 6,2 0-16,-3 0 16,0 3-1,0-2-278,0 2-477,0-3-4740,0 0 5497,0-3 0,0 2 0,0-5 0,0 3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9:12.831"/>
    </inkml:context>
    <inkml:brush xml:id="br0">
      <inkml:brushProperty name="width" value="0.04286" units="cm"/>
      <inkml:brushProperty name="height" value="0.04286" units="cm"/>
      <inkml:brushProperty name="color" value="#33CCFF"/>
    </inkml:brush>
  </inkml:definitions>
  <inkml:trace contextRef="#ctx0" brushRef="#br0">116 161 6962,'0'3'-314,"0"0"295,0-3 238,0 0-93,0 3 43,0-2 8,0 1-1,0-2 191,-3 0-138,2 0-98,-1 0-63,2 0 125,0 0 11,-3 0-109,2 0 0,-3 0-217,2 0 156,2-2 42,-3 1 41,0-2 9,2 0 60,-5 2-144,6-1 0,-4 1 58,2-1 52,1 1-20,-2-2-55,1 0 1,1 2 68,-1-3-88,-2 2 1,4-1 7,-3 1 1,2 1-4,-1-1 0,1 0 20,-1 0 15,1 1 15,-2-1-95,3 2 76,-3 0-1,0-3-169,2 2 174,-4-2 18,4 0-4,-2 3-31,3-3-51,-3 3 32,2-3-27,-1 2-24,2-2 0,-1 1-4,-1 0 1,1 0 26,-2 2-129,3-3 118,0 2 5,0-2-55,0 1-8,0 1 42,0-2-7,0 3 1,0-1 5,0-1-3,0 1 0,0-1-7,0 2 0,0-1 1,0-1-2,0 1 6,0-2 2,0 3-3,0-3 1,1 3 0,1-2 0,-1 0-4,1 0-3,-1 1 6,-1-2 0,0 3 0,0-2 0,0 1 75,0-2 201,0 3-249,0-3 12,-3 2 14,2-1 128,-2 2 0,2 0-84,-1 0 137,2 0-166,-3-3 0,2 2 53,-1-1 7,1 1 21,-2 1-204,3 0 0,0 0 107,-2 0 0,1-1 58,-1-1-26,1 2-35,1-3-50,0 3 1,-1 0-16,-1 0-65,1 0 136,-1 0-133,2 0-432,0 0-104,0-3 1,0 1-410,0-2 0,0 1-646,2-2 851,-1 0 818,5 1 0,-3-2 0,4-1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9:16.536"/>
    </inkml:context>
    <inkml:brush xml:id="br0">
      <inkml:brushProperty name="width" value="0.04286" units="cm"/>
      <inkml:brushProperty name="height" value="0.04286" units="cm"/>
      <inkml:brushProperty name="color" value="#33CCFF"/>
    </inkml:brush>
  </inkml:definitions>
  <inkml:trace contextRef="#ctx0" brushRef="#br0">270 7 8075,'0'-4'796,"0"1"-632,0 3 490,0 0-435,0 3-104,0-2 0,0 3 79,0-2-23,0-2 5,0 3 84,0 0-122,0-2 91,0 5-106,0-6 0,0 4 85,0-2-55,0-1 31,0 4-313,0-4 227,-3 5 48,2-6-194,-2 6 112,3-5 0,0 2-174,0 0 234,0-3-77,-3 3 1,3-2-85,-2 1-16,1-1 1,0 2 134,-1-3-7,1 0 33,-2 2-60,3-1-12,-2 2 7,1 0 19,-2-2-173,0 4 157,2-4-51,-1 2-5,2-3 1,0 1 38,0 1 24,-3-2 3,2 3-1,-2-3-20,0 0 1,3 1-13,-3 1 0,2-1 33,-1 1-40,1-1 1,-2-1-3,0 0 18,3 2-16,-3-1 0,2 2 81,-1-3-61,1 0-9,-2 0 31,3 0-27,0 0 11,-2 3-88,1-2 83,-2 1-14,3-2-19,0 0 95,-3 0-71,3 0-48,-3 0 38,3 0 6,0 0 7,0 3-41,-3-2-33,2 2 61,-2-3-56,3 0 48,0 0-7,-3 0 1,3 1-16,-2 1 60,1-2-43,1 3 0,0-3 17,0 0-15,0 3 10,-3-2-7,2 2 12,-2-3-14,3 0 0,0 3-30,0-3 33,0 3-13,0-3-2,-2 0 13,1 0-6,-2 0 1,3 1 72,0 1 18,0-1-84,0 2 7,0-3-44,-3 0 37,2 0 0,-1 0-9,2 2-6,0-1 20,-3 2-52,2-3 40,-2 0 3,3 0-28,0 0 22,0 3 0,0-2 0,0 1 0,-1-2 0,-1 0 0,2 0 0,-3 0 0,3 0 0,0 1 0,0 1 0,0-1-43,0 2 1,-1-3 37,-1 0 12,1 3-14,-2-3-6,3 3-3,0-3 31,0 0 1,0 3-20,-2-2 4,1 2 13,-2-3-13,3 0 65,0 0 52,-3 0-102,2 2 5,-1-1 10,2 2 106,0-3-198,0 0 81,-3 0-90,2 0 78,-2 0-3,3 0-30,0 3 18,0-2 0,0 1 3,0-2-412,0 0 382,0-2 12,0 1 0,0-3 51,0 2-65,0 1 87,0-4-67,-3 4-6,3-5 17,-3 3 64,3-1-60,0-1 3,-3 4 5,2-5-6,-2 5 0,3-2 0,0 1 0,0 1 0,-3-1 1,3 0-9,-2 0 9,1 2 0,1-4 6,0 2 2,0 1 41,0-2-47,-3 3 0,2-3 7,-2 3-3,3-3 3,0 3-15,0 0-21,-2 0-8,1-3-57,-2 2 90,3-2-6,-3 3 13,2 0-15,-1 0 16,2 0-4,0-2-22,0 1 0,-3-2 154,2 3-26,-2 0-99,3 0-12,0 0 18,-3 0-52,3 0 48,-3 0-10,3 0-21,0 0 19,-3 0 0,2 0 47,-2 0-44,3 0 1,0 0 3,-2 0 5,1 0 2,-2 0-13,3 0-23,0 0 25,-3 0-8,2 0 6,-1 0-2,2 3 0,-3-2-11,2 1 0,-2-2 0,2 0 4,-1 0 0,2 0 4,-3 0 11,3 0-11,-3 0-2,2 0 5,-2 3-4,0-2-2,3 2 2,-3-3 17,3 0 73,0 0-82,-3 0 23,2 0-16,-2 0-2,3 3 9,0-3-32,0 3 20,0-3 2,0 0 30,0 3-30,0-2-13,0 2 14,0-3-8,0 0 10,0 3 1,0-3-12,0 3-39,0-3 19,0 0 18,-2 0-4,1 3 3,-2-2-1,3 2 0,0-3 4,0 0-4,0 2 15,0-1-12,0 2-40,0-3 21,0 0 18,0 3-74,0-2 62,0 1 6,0-2 0,-1 0-10,-1 0 44,2 3-39,-3-2 45,3 2-41,0 0 2,0-3 0,-3 3 9,2-3 8,-2 0-6,3 3-15,0-2 9,0 2-3,0-3 10,0 0-7,0 2 15,0-1-14,0 2 8,0-3 2,0 0-6,0 3 28,0-2 10,0 1-32,0-2 55,0 0-47,0 3-5,0-2 7,0 2-13,0-3 14,0 3 5,0-3-25,0 3 1,0-2-1,0 1 15,0-1-3,0 2 1,0-3-171,0 0-21,0 3 155,0-3 0,0 3 69,3-3-73,-2 3 96,2-2-76,-3 2 1,0-1 19,3 0-10,-3 0 1,3-1 33,-3 1-30,0-2-2,0 3 3,3-3 1,-2 1 7,1 1-13,-2-1 5,0 2-12,3-3 9,-2 0 0,2 0 3,-3 3-17,0-3-72,0 3 38,0-3-9,3 0 65,-3 0-22,3 0 1,-3 1 29,0 1-38,0-1 42,3 2-36,-2-3 11,2 0 6,-3 0 19,0 0-23,3 0 0,-3 0 0,3 0 0,-3 0 52,0 0-15,3 0-39,-2 0 8,2 0 1,-3 0-20,0 0 21,2 0-19,-1 0 12,2 0-54,-3 0 21,0 0-1,3 0 26,-2 0-93,1 0 75,-2 0-4,0 0-6,3 0 1,-2 0-5,2 0-3,-3 0 96,0 0-58,3-3 5,-3 2 19,3-2-26,-3 3 1,1 0 10,1 0-9,-1 0 15,2 0-13,-3 0-173,0-3-45,0 3-336,0-3-82,2 3 0,0 0 261,2 0 1,-2-1-396,0-1 0,1 0 262,-1-2 1,2 2 14,-2-2 495,3 0 0,-1-3 0,2 1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9:18.100"/>
    </inkml:context>
    <inkml:brush xml:id="br0">
      <inkml:brushProperty name="width" value="0.04286" units="cm"/>
      <inkml:brushProperty name="height" value="0.04286" units="cm"/>
      <inkml:brushProperty name="color" value="#33CCFF"/>
    </inkml:brush>
  </inkml:definitions>
  <inkml:trace contextRef="#ctx0" brushRef="#br0">26 0 7595,'-4'0'-1567,"-1"0"1567,4 0 0,-2 0 0,3 0 440,0 0-281,-3 0 176,3 0-92,-3 0-86,3 0 805,0 0-776,-3 0 1,2 1 152,-1 1 6,1-1-63,1 2 12,0-3-10,0 2-124,0-1 1,0 3 56,0-2 65,0-2-108,0 3 4,0-3-19,0 3-175,0-2 1,1 2 120,1-3 0,-1 0-68,1 3 107,-1-3-46,-1 3-61,3-3 1,-3 1 61,2 1-51,2-1 0,-3 2-80,4-3 114,-4 0-54,2 2 0,-2-1 6,1 1 36,-1 2 20,1-3-57,1 4 35,-2-4-51,2 2 1,-1-2 20,0 1 0,0-2 24,-2 3-7,3-3-80,-2 3 79,2-2-111,-3 2 92,0-3-42,0 3-4,0-3 3,0 3 1,0-3-18,2 0 28,-1 0-11,2 3 8,-3-2-2,0 1 2,0 1-1,0-2 0,0 2 3,0 0-2,3-3 0,-2 3 0,1-3-31,-2 0 28,0 3 5,3-2-6,-2 2-2,2-3 0,-2 0 0,1 3 1,-2-3 9,3 3-5,-3 0 0,3-2 8,-2 2-9,2-3 1,-3 0 0,0 0 2,3 0 34,-3 0-34,3 0 0,-3 0 1,0 2 1,0-1 15,0 2-10,0 0-14,0-2 14,0 1-13,0 1 0,1-2 4,1 1-4,-1-1 64,1-1 5,-2 0-53,0 3 6,0-3-12,0 3 19,0-3-76,0 0 50,0 3-3,0-2 5,0 2 0,0-3-416,0 0 229,3 0-360,-2 0 76,2 0-372,-3 0-3159,0 0 3690,0-3 0,0 1 312,0-2 0,0 3 0,0-5 0,0 2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9:33.953"/>
    </inkml:context>
    <inkml:brush xml:id="br0">
      <inkml:brushProperty name="width" value="0.04286" units="cm"/>
      <inkml:brushProperty name="height" value="0.04286" units="cm"/>
      <inkml:brushProperty name="color" value="#33CCFF"/>
    </inkml:brush>
  </inkml:definitions>
  <inkml:trace contextRef="#ctx0" brushRef="#br0">1 19 8092,'0'-3'-2333,"0"0"2467,0 3 1,0-1 164,0-1-259,0 1 230,0-2-190,0 3 2738,0 0-2717,3 0 1,-3 0 15,2-2 0,0 1-57,0-1-10,-1 1-18,4 1 0,-3 0 140,2 0-6,-2 3-23,0-2-305,1 4 1,-2-3-38,1 2 81,2-3 100,-4 2-10,3-3 28,0 0 1,-2 1-8,1 1-3,-1-1 8,2 2 0,-3-3-15,2 3 1,0-3 10,0 2-54,-1-1 51,1 2-51,1-2 0,-2 2-105,1-1 138,-1-1-3,-1 2-30,0-3 2,3 0 40,-3 0-16,3 0 1,-2 0 89,1 0-48,-1 0 10,2 0 79,-3 0-106,0 0 3,3 0 28,-3 0-17,3 0-6,-3 0 1,1 0 3,1 0 1,-1-1-4,1-1 0,-1 1 17,1-1-1,-1 2 39,2-3-51,0 2 0,-2-4 5,4 3 0,-4-1 6,1 1 33,-1 1-38,2-2 1,-3 3 63,2-3-61,2 3 0,-3-3 1,4 3 0,-3 0-198,2 0 0,-2 0 68,3 0 1,-3 0-1311,2 0 758,0 0 668,3 0 0,-1 0 0,1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9:37.497"/>
    </inkml:context>
    <inkml:brush xml:id="br0">
      <inkml:brushProperty name="width" value="0.04286" units="cm"/>
      <inkml:brushProperty name="height" value="0.04286" units="cm"/>
      <inkml:brushProperty name="color" value="#33CCFF"/>
    </inkml:brush>
  </inkml:definitions>
  <inkml:trace contextRef="#ctx0" brushRef="#br0">116 13 6092,'4'-3'142,"-2"2"242,-2-2-277,0 3 97,0 0-78,0-2 13,0 1 31,0-2-114,0 3 0,0 0 74,-2 0 12,1 0 5,-2 0-20,3 0 44,0 0-32,-3 0-5,2 0 9,-1 0 0,1 0-51,-1 0-230,1 0 207,-2 0 0,2 0 61,-1 0-76,2 0 1,-4 0-192,2 0 121,1 3 0,-2-2-106,0 1 149,3-2 0,-4 0 41,2 0-22,1 0-27,-1 0 1,1 0 37,-1 0-33,1 0 0,-2 1 0,3 1 28,-3-1-20,3 2-17,-3-3-2,3 0-58,0 0 70,-3 0-56,2 0 44,-2 0-7,3 0 19,-3 0 113,3 0-128,-3 0-1,3 0 0,0 1-18,0 1 0,-1-2 39,-1 3-115,1-3 105,-2 0-50,3 0 31,0 0-17,0 3 13,0-2 1,0 2 1,0-3 2,0 3-3,0-3 0,0 4 18,0-2-14,0-1 0,0 2 17,0-1 1,0-1 0,0 3 12,0-2-15,0-1 1,0 2 29,0-1-27,0-1 19,0 5 0,1-5-26,1 3 0,-1-2 19,1 3-27,-1-4-40,-1 5 35,0-5-11,0 4 66,0-4-47,0 2-3,0-3 0,1 2 3,1 0-8,-2 0 0,3-1 127,-3 1-112,0-1 0,0 2-7,0 0-2,3-3-11,-2 6 18,2-5 0,-3 2 6,0-1-104,0-1 86,0 2 1,0-2-6,3 1-1,-3-1 40,3 1-32,-3-2-3,0 0 16,0 3-9,0-2-13,0 2 13,0-3 29,0 0-33,3 0 53,-2 0-66,2 0 24,-3 3-29,0-3 26,0 3-61,0-3 1,0 0 45,2 0 1,-1 0 1,3 0 58,-2 0-55,-2 0 2,3 0 3,0 0 3,-2-3-21,5 3 14,-6-3 0,4 3-5,-2 0 0,-1-1 4,1-1-6,1 1 5,-2-2 0,5 3 0,-5 0 0,4 0 0,-3 0 12,2 0-12,-3 0 0,3 0 2,-2 0-2,-1 0 1,2 0 48,0 0-41,-3 0-4,3 0 0,-2 0-12,1 0 12,-1 0 1,2 0-15,-1 0 16,-1 0-8,2 0 3,0 0 0,-3 0-35,3 0 1,-2 0-28,1 0 5,-1 0 38,2 3-80,-3-2 63,0 2 0,0-3 14,3 0 20,-3 0 2,3 0-29,-3 0 22,0 0-16,0 3-15,0-3 19,0 3-24,0 0 1,-1-2 14,-1 1 31,2 1 0,-4-2-40,2 1 18,1 2 0,-2-3 32,0 1-28,3 1 0,-4-1-225,2 2 219,1-3 1,-2 3-22,1-2 5,1-1 1,-3 2-35,2-3 50,2 3 1,-4-3-16,2 2 35,1-1 1,-2-1-56,0 0 132,3 3-103,-3-2 63,0 2-44,2-3 0,-2 0-11,1 0-9,1 0 14,-2 2 1,2-1 23,-1 1-18,1-1 1,-2 0 6,1 1-16,1-2 7,-2 3 1,2-1 15,-1 1 40,2-1-45,-3-2 0,2 2 2,-1 0-3,1 0-1,-2-2 1,3 2 1,-3 0-1,3 1 0,-4-3-6,2 0 5,1 2-1,-1-1 1,-1 3 0,1-2 0,0-1 0,0 2 0,0-1 0,0-1 0,1 3 0,-1-2 0,1-2 0,-2 4 0,3-2 0,0-1-36,-3 2 34,3-1 1,-3-1 0,1 3 4,0-2-8,-1-1 10,3 1-8,0 1 1,0-2 4,-2 1 1,1 0-5,-1 0 2,1-2 0,0 3 21,-1-3-4,1 3 16,-1-2 0,2 2-24,0 0 47,0-3 0,-3 4-32,1-2-10,0-1 1,1 4 3,-1-3 1,2 1 90,-2-1-95,1-1 0,1 2 10,0-1 30,0-1-12,0 5-19,0-3 1,0 1-4,0 1 1,0-3-44,0 2 1,-2-2 56,0 3-128,-1-4 36,3 5 1,0-3-80,-2 1 121,1-1-19,-2 0-625,3-3 174,0 3 322,0-3 35,0 3 129,0-2 0,-3 2 0,0-3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9:41.690"/>
    </inkml:context>
    <inkml:brush xml:id="br0">
      <inkml:brushProperty name="width" value="0.04286" units="cm"/>
      <inkml:brushProperty name="height" value="0.04286" units="cm"/>
      <inkml:brushProperty name="color" value="#33CCFF"/>
    </inkml:brush>
  </inkml:definitions>
  <inkml:trace contextRef="#ctx0" brushRef="#br0">7 0 6671,'-3'4'210,"3"-1"210,-3-3-171,3 0-64,0 0-22,0 3 28,0-3 20,0 3-72,0 0-42,0-2 6,0 2 46,0 0-128,0-3 55,0 6 1,0-5-60,0 4 0,0-3 118,0 2-10,0-3-62,0 5-188,3-2 210,-3 2-5,3 1-93,-3-1 73,3 0 70,-2 1-100,2-1 1,-3 0 15,2-2-34,-1 2 1,2-3-12,-3 4-8,0-4-6,3 3 44,-2-5-14,1 5 0,-2-5 28,0 3-35,3-2 78,-2 3-76,2-4 0,-2 3 11,1-2 81,-2-1-70,3 1 99,-3 1-110,3-2 0,-2 3 34,1-2 6,-1-2 3,-1 3-42,2 0 3,-1-2 1,3 2 12,-2-1 0,-1 0-2,1 2 1,-1-2 15,1 0-187,-1 1 154,2-2 1,-2 4-102,1-3 106,-2 3-32,3-4 0,-2 4-10,1-3 56,-1 0-30,2 1-1,-3-2 83,3 4-77,-3-4 10,3 2 0,-2-1 6,1 0 0,-1 1 84,1-1-98,-1-1 1,1 2-39,0 0 49,0-3 1,0 4-45,0-2 32,0-1 1,-1 2 0,1-3 1,-1 0-4,1 2 0,-1-1 23,2 1-16,-3-1 1,4 1 2,-2 0-1,-1 0 0,2 1 30,-1-1-17,-1 0-58,2-2 0,-1 1 49,0 1-33,0-2 1,-1 3-1,1-3 1,-1 1 15,1 1-37,2-1 34,-4 2 80,3-3-79,-3 0-1,3 3 34,-2-3-27,2 3-22,0-3 20,-3 3 1,4-2-34,-2 1 30,-1-2 0,2 0 10,-1 0 31,-1 3-41,2-2 1,-2 2 44,1-3-46,-2 0 0,4 2 13,-2 0-4,-1 0-7,5-2 0,-6 1 5,2 1 1,0-1 8,0 1-17,-1-1 1,2-1-3,-1 0-4,-1 0-35,2 3 44,0-3-4,-2 3-3,4-3 0,-3 0 21,2 0-20,-3 0 0,3 0 27,-2 0-16,-1 0 1,2 1 0,-3 1 10,2-1-51,-1 2 39,5-3-24,-5 0 1,2 2 21,-1 0-21,-1 0 1,3-2 11,-2 0-3,-2 3-9,3-2 8,-3 1-1,0-2 2,3 0 0,-2 0 0,2 3 0,0-2 0,-3 2 0,3-3 0,-3 0 0,3 0 0,-2 1-119,1 1 117,-1-2 0,-1 3-6,2-3-5,-1 0-125,2 0 125,-3 0-44,0 0 33,3 0 1,-2 1 65,1 1 31,-2-1-69,0 2-3,0-1-2,0-1 1,0 2 1,0-2 2,0 1-9,0-1 6,0 1-3,0-2 8,0 3-7,0-2 1,0 3-18,0-2 10,0-2 0,0 4 4,0-2-22,0-1 20,0 2-41,0-3 38,0 0-6,0 3-1,0-3 23,0 3-4,0 0-16,0-2 42,0 2-36,0-1 0,0-1-46,0 5 43,0-5 8,0 1-6,0-2 23,0 3-28,0-2 4,-2 5-1,1-6-1,-2 3 55,3 0-47,0-2 2,0 2 18,0-3-16,0 2 2,0-1-2,0 2 0,0-3 0,0 0 0,0 3 0,0-2 0,0 1-75,0-2 56,0 0-5,-3 3 23,2-2 0,-1 3-3,2-2-16,-3-2 4,2 3-21,-2-3 25,3 0-21,-3 3 33,3-2-3,-3 2 1,3-3 27,0 0-35,0 3 17,0-3 1,-1 3-11,-1-3 10,1 0-5,-2 3 0,3-2-2,0 2 0,0-3 0,0 0 0,0 2 0,0-1 0,0 2-1,0-3 1,-3 0 0,3 0 8,-3 3-8,3-3 0,0 3 39,0-3-36,0 3 25,0-2-25,0 2 1,0-3-3,0 3 0,-1-3 9,-1 2-5,1-1-21,-2 2 25,3-2 0,0 2-29,0-3 25,0 2 0,0-1-20,0 2 15,0-3 22,0 0-20,0 3 12,0-2-8,0 1 47,0 1-42,0-2 50,0 2-58,0 0 1,0-3-20,0 3 23,0-3 1,0 1 66,0 1-58,0-1 9,0 2-9,0-3-27,0 0 12,0 2 1,0-1-12,0 2 1,0-2 14,0 1 1,1-1-26,1 1 20,-1-2-8,2 0 8,-3 0-1,0 0 1,0 3 4,3-2-4,-3 2 45,3-3-39,-3 0 8,0 0-3,3 0 2,-2 0 2,2 0 46,-3 0-60,0 0 0,2 1-20,0 1 35,0-2-2,-2 3-5,0-3-1,0 0-6,3 0 0,-2 0 77,2 0-71,-3 3 1,0-2 7,2 1 6,-1-1-45,2-1 38,-3 0 298,0 0-272,3 0 9,-2 3-95,1-3 110,-2 3-247,3-3 212,-2 0-279,2 0 182,-3 0-17,3 0 115,-3 0-54,3 0 0,-2 0-30,1 0 8,-1 0 64,2 0 1,-3 0-35,2 0-22,-1 0 1,2-1-1,-3-1 12,0 2 0,1-3 51,1 3-62,-1 0 73,1 0-63,1 0 9,-2-3 8,2 2 76,0-2-63,-3 3 9,3 0-26,-3 0 12,0 0-6,3 0 4,-2 0 0,2 0-2,-3 0-29,0 0 43,3 0-12,-3 0 10,3 3-7,-3-2-23,0 2 21,0-3-205,3 0 184,-2 0-8,1 0-171,-2 0 149,0 0-16,3 0-16,-2 0-852,5 0 0,-5-1-145,3-1-129,-2 1 1211,4-5 0,-3 3 0,4-4 0</inkml:trace>
  <inkml:trace contextRef="#ctx0" brushRef="#br0" timeOffset="2558">347 154 7283,'-3'0'515,"0"0"-519,3 0 1,0 1 173,0 1 30,0-1 70,0 2-181,0 0 0,0-2 11,0 3 0,0-2 7,0 3 0,0-3 44,0 2-100,0 0-21,0 3 1,0-3-100,0 0 210,0-2-86,0 4-11,0-6 1,2 4-49,0-2 73,0-1-91,-2 2 31,3-3 0,-2 0 4,1 2 0,-1-1 79,1 1-41,-1-1 26,5-1-28,-6 0 0,6 3-30,-5-2 1,2 1-47,0-2 59,-3 3-6,3-2-58,-3 2 63,0-3 176,0 0-194,0 3-20,0-3 0,1 3 71,1-3 26,-1 3-81,2-2-10,-3 4 21,0-4 33,0 2-32,0 0 11,0-2-66,0 4 57,0-4-27,0 2-2,0 0 15,0-3 1,0 5 8,2-2-24,-1-1 9,2 1 0,-3-2 0,0 3 0,0-2 0,0 1 9,0-1-3,0-1 64,0 5-64,3-6 0,-2 4 81,1-2-32,-2-1 0,0 2-5,0 0 7,0-3-36,0 6 1,1-5 33,1 4 29,-1-4-61,2 5 0,-3-5-63,0 4 62,0-4 1,1 4-52,1-3 40,-2 0 0,3-1-44,-3 1 40,0-1 1,0 2 75,0-1-58,0-1-17,0 5 0,2-5 4,0 4 4,1-4 0,-3 3 8,0-2 1,0-1 11,0 3-9,0-2 10,0 4-16,0-6-168,2 3 159,-1-3 3,2 3 1,-3-2 59,0 4-48,0-4 0,1 3-10,1-2-3,-1-1 0,1 1 11,-2-2-12,0 3 63,0-2-62,0 2 0,3-3 45,-1 3-44,0-3 1,-2 4-66,0-2 92,0-1-87,3 4 58,-3-4 1,3 3 9,-3-2-5,0-1-41,0 1 2,0-2 1,0 1-2,0 1 22,0-1 0,0 2-1,0-3 0,2 1 2,1 1 4,-1-2-4,-2 3-4,0-3 0,0 2 0,3 1 0,-3-1 0,3-2-3,-3 3 7,0-3-6,0 3 1,0-2-3,0 1 2,3-1 1,-2 2 1,2-3 0,-3 0 0,0 2 0,0-1 0,2 2-28,-1-3-3,2 3 28,-3-3-2,0 6-99,0-5 98,0 2 1,1-3-10,1 3-23,-1-3 18,1 3 19,-2-3 26,0 0-35,0 3-1,0-2-102,0 2 101,0-3 0,0 0 12,0 2-15,0-1-8,0 2-9,0-3 423,0 0-375,0 3 1,0-2-14,-2 1 32,1-2-83,-2 0 48,0 0 1,2 1-8,-1 1 71,2-1-52,-3 2 103,2-3-93,-2 0 9,0 0 10,3 0 37,-6 0-73,5 0 0,-2 0-7,0 0-24,3 0 0,-4-2 52,2 0 12,1-1 0,-2 3-24,1 0-34,1 0 35,-2 0-33,0 0 27,2 0-3,-1 0-38,-1 0 38,2 0-52,-5 0 43,6 3 0,-4-2-4,2 1 1,1-1 124,-2-1-51,1 0 12,1 3-70,-5-3 10,5 3 0,-2-1-55,1 1 48,1-1 1,-3-2 19,2 0-86,2 0 73,-3 0-11,3 0 0,-2 0-11,-1 2-40,1-1-76,-1 2 114,3-3-4,-3 0 3,3 0-2036,0 0 1740,0-3-790,0 2 281,0-1 1,1 1-110,1-1 920,-2 1 0,6-5 0,-2 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3:17.628"/>
    </inkml:context>
    <inkml:brush xml:id="br0">
      <inkml:brushProperty name="width" value="0.04286" units="cm"/>
      <inkml:brushProperty name="height" value="0.04286" units="cm"/>
      <inkml:brushProperty name="color" value="#E71224"/>
    </inkml:brush>
  </inkml:definitions>
  <inkml:trace contextRef="#ctx0" brushRef="#br0">19 45 6959,'0'-4'81,"0"2"-13,0 2-68,0 0 89,-2-3-52,1 2 1,-2-2 4,3 3 1,0-1 44,0-1-34,0 2-26,0-3 1,-2 2 61,0-1-22,0 1-36,2-2 0,-1 3 26,-1 0-136,1 0 102,-2 0 0,3 0 0,0-3 0,1 2-23,1-3 0,2-1 0,2-1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9:46.986"/>
    </inkml:context>
    <inkml:brush xml:id="br0">
      <inkml:brushProperty name="width" value="0.04286" units="cm"/>
      <inkml:brushProperty name="height" value="0.04286" units="cm"/>
      <inkml:brushProperty name="color" value="#33CCFF"/>
    </inkml:brush>
  </inkml:definitions>
  <inkml:trace contextRef="#ctx0" brushRef="#br0">71 161 6929,'0'4'129,"0"-2"55,0-2 7,0 3-139,0-2 1,0 2 124,0 0-3,0-3-101,3 6 1,-3-5 11,2 4 0,1-3-107,-1 2 176,1-2-147,-1 3 106,-1-1-1,5 2-22,-5 1-17,1-1-2,-2 0 26,3 1 53,-2-1-42,2 1 2,-3-1-78,0 1 0,1-3-44,1 0 0,-2-2 54,3 3 1,-3-3 35,0 2 6,0-3-48,3 5 0,-2-5-74,1 4 69,-1-4 1,-1 3 15,0-2 12,0-1-74,2 4 77,-1-4-5,2 5-50,-3-3 1,0 2 38,0-1-2,0-3-23,0 5 1,0-5-88,0 4 74,0-4 0,0 3-62,0-2 50,3-1 0,-2 2-9,1-1-76,-2-1 0,1 2 85,1-3 0,-1 0-9,1 3-8,-1-3-7,-1 3 17,0-3-35,0 0 71,0-3 1,0 2-16,0-3-9,0 2-1,0-3 0,0 1 0,-2 0 3,0-1 1,-1 3 3,3-2-25,0 3 19,0-5 1,-2 4-9,0-2 7,0 3 0,2-5 3,0 2 0,0 0 3,0 0 1,0 2-6,0-3 1,-1 4-4,-1-1 5,1-2-2,-1 1 1,1-1 4,-1-1-5,1 1 1,-2 0-4,0-1 0,3 3 4,-2-2-1,1 3-13,1-5 4,0 5 1,0-2 8,0 0-3,0 3 1,0-4 1,0 2-2,0 1 6,0-2 2,0 1 2,0 1 12,0-2 2,0 0 22,0 3-35,0-3-16,0 3 20,0-3 7,0 2-5,0-2 2,0 0 34,0 3 5,0-3 6,0 0-37,0 2-15,0-2 1,0 3 24,0-2 1,0 1-3,0-2 45,0 3-87,0 0 35,-3-3-24,2 2 0,-2-2 22,3 1 7,0 1 1,0-3-5,0 2 2,0 2 5,0-3 6,-2 3-43,1 0 33,-2 0-63,3-3 56,0 2-40,0-2 1,0 3 25,0-2-3,0 1 3,0-2 0,-3 3 20,2-3-24,-1 2 18,2-1 1,0 1 27,0-1-44,0 1 6,0-2 4,0 3-4,-3 0-2,2 0 14,-2 0-24,3 0 0,-1 0-32,-1 0 46,2 0-20,-3-3 11,3 3 0,-1-3 6,-1 3-9,1 0 0,-2 0-12,0 0-1,3-3 19,-3 2-4,3-2 0,-3 3 106,2 0-102,-2 0 178,3 0-166,0 0 12,0-3 17,0 3-14,0-3-15,0 3 0,0 0-88,-2 0 104,1 0-43,-2 0-13,3 0-88,0 0 103,0-3 0,0 2-1,0-2 5,0 3 1,0 0 6,0-2-11,0 1 1,0-3 12,0 2-14,0 1 12,0-4-6,0 4 1,-3-5-2,3 6 0,-3-6 0,3 5 0,0-4 0,0 4 0,-3-2 0,2 0 68,-2 2 7,3-4-31,0 4-38,0-2 1,0 2-24,0-1 41,0 2 5,0-3-13,0 3 0,0-1-80,0-1 80,0 1 45,-3-2-38,3 0 4,-3 3-14,3-3 0,0 2 18,0-1 0,0 1 3,0-2 16,0 3 0,0 0-11,0-2-43,0 1 34,0-2 64,-3 3-108,2 0 41,-2 0-5,3 0-73,0-3 79,0 3-62,0-3 53,0 3-26,0 0-1,-2-3-3,1 2 7,-2-2 2,3 3-6,0 0 7,-3-3-57,2 3 55,-1-3 1,1 3-16,-1 0 0,1-3-2,-2 2-82,3-2-14,0 3 17,0 0 58,0-2-74,0 1 57,0-2-251,0 3-1083,0 0 700,0-3 88,0 2 192,0-1-413,0 2 297,3 0 528,-2 0 0,4 0 0,-1 0 0</inkml:trace>
  <inkml:trace contextRef="#ctx0" brushRef="#br0" timeOffset="1413">13 39 8099,'0'-3'-2077,"0"0"2077,0 3 0,0-1 332,0-1-63,0 1-158,0-2 219,0 3 1129,0 0-1387,3 0 1,-2 1 3,1 1 0,-1 0 9,1 2-13,-1-3-71,2 2 22,-3 0 1,1 0 109,1 1-10,-2 2-146,3-3 1,-2 2-297,1-1 327,-1-3-14,2 5-95,-3-5 102,0 2 7,3-3-13,-3 2-208,3-1-302,-3 2 73,3-3-185,-2 0 268,1 0 359,1 0 0,-2 0 0,2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9:50.782"/>
    </inkml:context>
    <inkml:brush xml:id="br0">
      <inkml:brushProperty name="width" value="0.04286" units="cm"/>
      <inkml:brushProperty name="height" value="0.04286" units="cm"/>
      <inkml:brushProperty name="color" value="#33CCFF"/>
    </inkml:brush>
  </inkml:definitions>
  <inkml:trace contextRef="#ctx0" brushRef="#br0">0 32 6599,'0'-3'-613,"0"-3"651,0 5 0,0-1 111,0 2-98,0-3 105,0 2-70,0-2 1,0 2 58,0-1-22,0 2-75,0-3 71,0 3 83,0-3-128,0 2 31,0-2 94,0 3 437,0 0-589,3 0 8,-2 0-41,2 3 1,-1-1 11,0 2-56,0-3 1,-1 4 71,1-3-13,-1 1-47,1-1 1,1 0-62,-1 2 113,0-2-14,-2 3 1,1-3-12,1 2-2,-2-3 0,3 3 18,-3-2-18,0-1 0,2 2 9,0 0-47,1-3 44,-3 3 2,0-3-49,0 3 37,2-2 1,-1 2-23,1-1 17,-1-1 1,-1 3-5,0-2 6,0-2 0,0 6 0,0-2 0,0 2 0,0-2 0,0 1 0,1-4-78,1 1-9,-1 2 80,1-1-8,-2 1 12,0-1-11,0 0 45,0-3-46,0 6 14,0-5 1,0 2 6,0-1-11,0-1 1,0 3-2,0-2 19,0-1 30,3 1-39,-2 1-4,2-2 3,-3 2-3,0 0 4,0-3-8,0 3 6,3-3 0,-3 3-6,3-2 5,-3 5-1,0-6 1,1 4-2,1-2 0,-1-1-1,1 4 2,-1-4 0,-1 3 0,0-2 0,3-1 0,-3 2 0,2-1 0,-1-1-48,2 2-4,-2 0-55,2-3-62,-1 3 1,-1-2 56,1 1 0,0-1-432,0 1 177,-2-1 211,6-1 0,-4 0-187,2 0 343,-3 0 0,5 0 0,-2 0 0,2 0 0</inkml:trace>
  <inkml:trace contextRef="#ctx0" brushRef="#br0" timeOffset="2632">7 97 8005,'0'-5'-21,"0"1"1,0 2 8,0-2 49,0 2-204,-3-1 229,2 0-22,-2 3-272,3-6 244,0 5 8,0-2-513,0 1 172,0 1 278,0-2 43,0 0 0,3 0 0,1-4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9:54.194"/>
    </inkml:context>
    <inkml:brush xml:id="br0">
      <inkml:brushProperty name="width" value="0.04286" units="cm"/>
      <inkml:brushProperty name="height" value="0.04286" units="cm"/>
      <inkml:brushProperty name="color" value="#33CCFF"/>
    </inkml:brush>
  </inkml:definitions>
  <inkml:trace contextRef="#ctx0" brushRef="#br0">0 373 7598,'0'6'278,"2"0"-134,1 1 0,1-1-206,-2 1 39,0-1 0,0 3 199,0-1-303,3 1 86,-4-3 1,3 0-10,-2-2 3,-1 2 1,2-3 50,-1 1-202,-1 2 0,3-4 1,-3 3-1,2-1-380,0-1 578,-1-1 0,1 1 0,-3 0 0</inkml:trace>
  <inkml:trace contextRef="#ctx0" brushRef="#br0" timeOffset="556">26 411 6616,'0'6'256,"0"-2"-202,0 2 270,0-3-265,0 1 1,0-1-47,0 0 1,0-2-8,0 3 0,2-2 2,0 3 1,0-3-123,-2 2 1,3-2-205,-1 3 188,0-4 1,0 5-16,0-2 0,1 2-278,-1 0 423,-1-2 0,2 4 0,-3-1 0</inkml:trace>
  <inkml:trace contextRef="#ctx0" brushRef="#br0" timeOffset="3837">20 315 6778,'0'-4'178,"0"1"-84,0 1 15,0 1-26,0-5-34,0 5 1,0-2 49,0 1-46,0 1-91,0-2 127,0 3-138,0 0 125,0-3-123,0 3 94,0-6-94,0 5 56,0-4 1,0 3 3,0-2-28,0 2 0,2-1 11,0 1 28,0 1-19,-2-5 1,0 5 1,0-3-2,3 2 0,-2-1 64,1 0-8,-2 3-28,0-3 1,1 1-14,1 0 13,-1-1-17,2 3 22,-3 0 5,0 0 0,0-2-53,3 1 16,-3-2 0,4 2-3,-2-1 14,-1 1 12,2-1-12,-3 2 7,2 0-13,-1-3 0,3 2 18,-2-1-8,-1 1 17,1-2 1,-1 3-19,1-2 1,-1 0 23,1 0-76,-1 1 48,2-2 1,-3 3-52,3-2 60,-3 1-32,3-2 22,-2 3-45,2-3 23,0 2 1,-3-1 5,6 2 0,-5-1 1,1-1 0,1 1 0,-2-2 0,2 3 0,0 0 0,-3-1 0,3-1 37,-3 2 6,3-3-40,-2 3-8,5-3 4,-6 2 8,3-2-17,0 0 14,-2 3 0,2-3 22,-1 3 1,-1-1-22,1-1 39,-1 1-10,-1-1 6,3 2 6,-2 0-22,1 0-24,-2 0 32,0-3-41,3 2 29,-2-2-22,2 3 2,0 0-3,-3 0 1,3-1 0,-3-1 1,1 2 9,1-3 93,-1 3-86,2 0 19,-3 0 0,2-1-11,0-1-38,0 1 15,-2-2-2,0 3 15,0 0 0,2 0 7,0-3-50,0 3 0,-1-3 32,1 3-19,-1 0 15,2-3-35,-3 2 0,1-2 8,1 3-6,-2 0 45,3 0-27,-3 0 32,0 0-16,3 0 9,-2 0-6,2 0-2,-3 0-75,0 0 69,3 0-30,-3 0 27,3 0-5,-3 0 243,0 0-214,0-2-4,0 1-47,0-2 51,0 3-900,0 0 989,0-3-181,0 2 180,0-1-126,0 2 286,0 0-181,0 2 20,0-1 3,-3 2-89,3 0 3,-3-2 0,2 1 101,-1-2-27,1 3-40,-2-2 3,0 5-18,3-6 0,-4 5-60,2-2-1,1-1 1,-2 0 60,1 0-143,1 0 126,-2-2-75,3 3 63,0-2-18,-3 2-3,3-3 14,-3 0-9,3 2 6,0-1 1,0 2 0,-3-3 0,2 0 0,-2 0 0,3 0 0,0 1-11,0 1 10,-3-2-57,3 3 56,-3-3-1,0 3 1,2-2-14,-2 2 12,3-3 0,0 0-5,-2 0 24,1 0-24,-2 0-2,3 3 19,-3-3-13,2 3 1,-1-2-8,2 1 4,-3-1-45,2 2 50,-2-1 0,2-1-4,-1 1-64,2-1 63,-3-1 1,2 2-5,-1 0-8,1 0 9,-2-2-4,3 0 15,-3 3 3,3-2-14,-6 2 6,5-3 0,-4 1 42,3 1-39,0-2 1,1 3 11,-1-3 0,2 1-10,-3 1 6,3-1-6,0 2 1,-1-3-1,-1 0 0,1 0 0,-2 2 18,3-1-18,0 2 27,0-3 2,-3 0 32,3 0 10,-3 0-54,3 0-41,-3 3 43,2-2 8,-2 1-54,3-2-108,0 0 93,3 0 34,-2 0 0,2-2 4,0 1-2,-3-2 1,4 2-7,-2-1 1,-1 1 3,5-4-34,-3 1 35,1 1 0,-1-1 2,-1 2 0,0 1 1,2-1 29,-3-1-30,2 2 1,-1-3 0,1 2-1,-1 1 2,-2-1 1,0 2-38,3 0 32,-3 0-1,3 0-2,-3-3 18,3 2-9,-2-2-3,2 3 1,-3 0-9,2 0 7,-1 0-1,2 0-5,-3-3 4,0 3-1,0-3 14,3 3-12,-2 0 8,1 0 0,-2-1-1,0-1-12,3 1 7,-2-2 1,3 3 30,-2-3-26,-2 3-53,3-3 49,-3 0-25,3 2 1,-2-2-37,1 1 51,2 1-1,-4-2-2,3 0-1,0 3 8,-2-3-22,4 0 2,-4 2 115,2-2-93,-3 3-2,0-3 22,3 3-2,-3-3-5,3 3-2,0-3-27,-2 2 4,2-2 0,-3 1 7,3 0 1,-3 0 2,3 2-2,-3 0-35,0 0 48,0-3-1,0 2-5,0-1-19,0 2-639,0 0 1,0 0 0</inkml:trace>
  <inkml:trace contextRef="#ctx0" brushRef="#br0" timeOffset="5130">64 1 7568,'0'3'272,"1"2"-153,1-3-150,-1 3 79,2-1 1,-3 0 44,0 0-62,0 1 0,0 1 25,0 0 0,0-1-18,0-1 0,0-2-179,0 2 102,0-2 79,0 4-60,0-6 50,3 6-7,-3-5-3,3 4 0,-3-3-26,0 2 1,1-2 40,1 3-18,-1-4 1,2 2-29,-3 0-38,0-3-8,0 3-8,0-3-232,0 0 298,0-3-15,0 3 0,0-4-43,0 2 32,0 1 29,0-2 0,0 3-34,0-2-12,0 1 17,0-5 2,0 5 7,0-4 0,0 3 60,0-2-19,0 3-40,0-2 30,0 0-24,-3 2 20,2-2-2,-2 0-12,3 3 1,0-4 15,0 2-14,0 1 2,0-2 60,0 3-59,0-2 1,0 1 77,0-2-71,0 3 39,0 0-35,0-3 13,0 2-67,0-1 58,0 2 6,0 0-2,0-3-93,0 2-5,0-2 0,0 3 5,0-3-13,0 3-53,0-3 110,0 0-29,0 2 5,0-2 2,0 1-3,0 1-10,0-2 3,3 3-138,-2-3 146,2 2-14,-3-1 11,0 2 549,0 0-228,0 2-224,0-1 34,0 2 22,0 0-88,0-2-48,0 4 114,0-4-257,0 2 233,0-3-604,0 3 183,0-3-142,0 3 511,0-3 0,-3 3 0,-1 1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0:01.314"/>
    </inkml:context>
    <inkml:brush xml:id="br0">
      <inkml:brushProperty name="width" value="0.04286" units="cm"/>
      <inkml:brushProperty name="height" value="0.04286" units="cm"/>
      <inkml:brushProperty name="color" value="#33CCFF"/>
    </inkml:brush>
  </inkml:definitions>
  <inkml:trace contextRef="#ctx0" brushRef="#br0">1 1 7435,'0'4'460,"0"-1"-188,0-1-110,0-1-74,3 5 1,-2-5 2,1 3 1,-2-2-36,0 3 0,0-3-17,0 2 0,1-2 12,1 3 0,-1-3-150,1 2-108,-1-3 258,-1 5 1,2-4 25,0 2-59,0-3 0,-1 4-148,1-3 147,-1 1 0,2-1-27,-1 0 36,-1 0-12,5 1 0,-5-2-16,4 1-2,-4-2-14,5 3 25,-3-2 0,2 2-18,-1-3 16,-3 0 1,3 0-20,-2 0 2,-1 0-4,4 0-2,-4 0 1,3 0-18,-2 0 26,-2 0-2,3 0 20,-3 0-434,0 0 389,-3 0 86,3 0-91,-3 0 38,3-3 11,-3 2-44,2-2 117,-4 3-99,4 0 30,-2 0 0,1 0 14,0-2 30,0 1-54,-1-2 12,2 3 0,-2 0 19,0 0-18,3-3 1,-4 2 21,2-1-13,1-1 0,-2 1 28,1-2-42,1 3 1,-2-3 8,3 2-59,-3 1 58,2-5-49,-1 6 45,2-6-9,-3 5-7,2-4-1,-2 1 0,1 0-5,0-1 2,0 4 7,2-5-2,0 6-128,0-3 125,0 3 0,0 0-184,0-3 168,0 2-2,0-2-2,0 3-157,0 0 122,0 3 14,0-2 125,0 5 0,0-5-88,0 3 1,0-2 144,0 3-136,0-4 0,0 5 2,0-2 0,2 0 50,0 0 1,1-2 56,-1 2 1,-1-1-100,1 1 0,1-2 12,-1 2-96,3-2 1,-4 3 107,4-3-12,-4 0-260,2-2-3,-3 3 236,3-2-416,-3 1 61,3-2 122,-3 0 185,0 0 1,3 0 0,1 0 0</inkml:trace>
  <inkml:trace contextRef="#ctx0" brushRef="#br0" timeOffset="728">33 46 7911,'0'3'-775,"0"0"1268,-3 0-329,2-2-54,-1 2-141,2-3 459,0 0-289,0-3-13,0 2-215,0-5 54,-3 6 1,2-4-163,-1 2 228,1 1 1,1-2-65,0 1 13,0 1 11,-3-5 0,3 5-3,-3-4 0,3 3 10,0-2 8,0 3 3,0-2 0,0 2 11,0-1-16,0 1 21,0-2 5,0 3 390,0 0-375,3 3 1,-3-1 6,2 2 0,0-3 12,0 2 0,-1-2-25,1 1 0,-1-1 121,1 1-114,-1 1 1,2-1-48,-3 2 1,1-2 94,1 0-145,-1 1 1,1-1 41,-2 2 0,3-2-95,-1 2 1,0-1-87,-2 1 0,1-2 114,1 2 0,-2-2-94,3 3 0,-1-3 58,1 2 0,-1-2-692,1 0 804,-3 1 0,6-2 0,-3 2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0:15.473"/>
    </inkml:context>
    <inkml:brush xml:id="br0">
      <inkml:brushProperty name="width" value="0.04286" units="cm"/>
      <inkml:brushProperty name="height" value="0.04286" units="cm"/>
      <inkml:brushProperty name="color" value="#33CCFF"/>
    </inkml:brush>
  </inkml:definitions>
  <inkml:trace contextRef="#ctx0" brushRef="#br0">0 309 9013,'0'3'56,"1"0"6,1-3 12,-1 3 1,1-2-116,-2 4 1,0-3 61,0 2-20,3-3 1,-2 5-16,1-2 1,0-1 70,0-1 24,-2 2 1,4-3-58,-2 1 0,-1-1 79,1 1-83,-1-1 7,2 2 27,-3-3-15,3 0 0,-3 1 35,0 1-224,3-2 184,-2 3-7,2-3-6,-3 0-47,0 0 44,2 0 36,-1 0-29,2 0-5,-3-3-8,0 3 0,1-4 102,1 2-105,-2 1 36,3-2 0,0 1-22,-2 1 1,2-3-156,-3 2 153,3 2-52,-3-3 41,3 3-7,0 0-23,-2 0 20,2 0 0,-3-1-3,0-1 3,0 1 44,0-2 143,0 3-85,0 0-65,2 0 16,-1 0-29,2 0-17,-3 0 1,0 0 73,0-3-22,0 3 37,0-3-72,0 3 1,0-1 20,0-1-41,0 1 0,1-2 0,1 3 0,-1 0 45,1-2 1,-2 1-119,0-2 92,0 0-56,0 2 13,0-1 30,0-1-15,0 2 1,1-2 12,1 3-20,-1 0 15,2-3-3,-3 3-15,0-3 15,0 0-2,0 2 0,0-2 1,0 3 12,0 0 3,0-2-14,0 1 1,0-2 85,0 3-58,0 0-19,0-3 1,0 2-28,0-1 10,0 2 9,0 0-3,0-3 2,0 2 0,0-2 0,0 2 0,0-1 0,0 2 0,0-3 31,0 0 2,0 2-34,0-2 4,0 3-2,0-3-1,0 3 0,0-4 7,0 2 4,-3 1-6,2-2 0,-2 3 37,3 0-37,0 0 1,0-2 1,0 1 73,0-2-71,0 3 8,0 0-8,0-3 7,0 2-5,0-1 9,0 2 12,0 0-73,-2-3 53,1 2-8,-2-2 0,3 3-45,0 0 41,0-3-41,0 3-3,0-3 41,0 3-77,0 0 65,0-3-4,0 2 11,0-2-27,0 3 28,0 0 15,0-2 1,0 1-22,0-2 23,0 3-2,0 0-8,0-3 0,0 2 0,0-1 9,0 2 50,0 0-55,3 0 32,-2-3-30,1 2 0,-2-2-10,0 3 31,0 0-21,0-3-2,0 3 59,0-3-46,0 3 34,0 0-26,3 0-2,-2 0 7,2-3 126,-3 2-123,0-2 98,0 3-85,3-3 9,-3 3-26,3-3 1,-2 3 44,1 0-124,-1 0 99,2 0-4,-3 0-141,3 0 111,-3 0-1,3 0-10,-3 0-18,0-3 20,0 2 3,0-2 13,3 3 3,-2 0-19,1 0 14,-2 0-3,0 0-21,0-2 1,1 1 20,1-1-7,-1 1 1,2 0-1,-3-1-5,0 2-62,0-3 59,0 3 1,1-2-13,1-1 11,-2 1-3,3 2-14,-3 0 15,0 0-8,0-3 7,0 3-9,0-3 9,0 3-2,0 0 1,0-3-3,0 2 25,0-2-21,0 3-2,0 0 9,0-2-6,0 1 0,0-3 1,0 2 3,0 1-3,0-1 0,0 2 0,0-3 0,0 2 0,0-2 0,-3 3 0,3-3 94,-3 3-86,3-3 29,0 3 0,0-1-18,0-1 26,0 1-39,0-2-3,0 3-59,0 0 50,0-3 5,-3 3-2,2-3 117,-2 3-106,3-3 107,0 2-34,-2-1-49,1 2 19,-2-3-29,3 2 1,-1-3-13,-1 2 38,2 2-42,-3-3 16,3 0 0,-1 1 5,-1-2-50,1 3 33,-2-2-3,3 3 0,0-1 18,0-1-6,0 1 5,0-2-7,0 3-42,-3 0 46,3 0-18,-3-2 20,3 1-54,0-2 16,0 3 11,0 0 3,-3 0-5,2 0-1,-2-1 6,3-1 0,0 1-14,0-1 13,0 2 1,0-1 2,0-1 0,0 1-6,-2-1-13,1 1 16,-2 1 7,3 0-7,0 0 0,0-3 1,0 3-21,0-3 20,0 3 0,-1 0-4,-1 0-41,1-3 11,-1 2 0,1-2 6,-1 1 11,1 1 4,-2-2 0,2 2 11,-1-1 12,2 1-21,-3-1-8,3 2-1,0-3 108,0 2-91,0-2 0,-1 3 0,-1 0 16,1 0-8,-2 0 0,3-1-3,0-1 0,0 2 0,0-3 0,0 3 0,0 0-47,-3 0-5,3 0 48,-3 0-3,3 0-55,0 0 80,0 3-25,0-3-1,0 3 28,0-3 1,0 0-24,0 3 6,0-2-1,0 2 0,0-3-1,0 2 5,0-1-66,0 2 1,-1-3 55,-1 0 1,1 1-8,-1 1-5,2-1-1,0 1 24,0-2-38,0 0 16,0 3-27,0-2 37,0 2 0,0-2-7,0 1-3,0-2 25,0 3 1,0-2-28,0 1 7,0-1 0,0 2 27,0-1-23,0-1 1,-1 3 3,-1-2-1,1-1-37,-2 1 32,3 1 11,0-2 0,0 3-13,0-2 13,0-2 1,0 4-6,0-2-6,0-1 19,0 5-4,0-6-7,0 6 1,0-5-1,0 2 0,0-1-1,0-1 2,0 2-1,0-3 0,0 0 0,0 3 0,0-3 0,0 3 0,0-3 0,0 0 0,0 3 0,0-2 0,0 2 0,0-3-19,0 0 18,0 3 1,0-3-4,0 6 3,0-5 0,0 2 3,0-1-6,0-1 4,0 5 0,0-5 2,0 4-3,0-4 0,0 3-72,0-2 67,0-2-29,0 3 28,0-3 22,0 3-23,0-2-5,0 2 22,0-3 0,0 0-22,0 3 8,0-3 0,0 4-8,0-2 23,0-1 0,0 2-1,0-1-10,0-1 95,0 2-91,0 0 0,1-3 30,1 3-40,-1 0 19,2-2-12,-3 5 22,2-6 2,-1 6-39,2-5 1,-2 2 15,1-3-11,-2 2 12,3-1 1,-3 2-9,0-3 11,0 0-13,3 0-28,-2 0 36,2 0-2,-3 0 12,0 0-12,3 0 3,-3 0 4,3 0 27,-3 0-22,3 0-4,-2 0-13,2 0 12,-3 0-5,0 0-1,0 3-5,2-2 9,-1 1 0,2-2-4,-3 0-41,0 0 40,0 3-357,3-2-832,-2 2 557,1-3-333,-2 0 1,1 0 57,1 0 909,-1-3 0,5-1 0,-3-2 0</inkml:trace>
  <inkml:trace contextRef="#ctx0" brushRef="#br0" timeOffset="2522">83 347 7015,'-3'0'909,"0"0"-723,3 0 2097,0 0-2134,0-3-151,0 3 68,0-6 9,0 5-12,0-2-8,3 3 6,-2-3-129,1 3 0,-2-4 190,0 2-245,0 1 131,0-4 1,0 3-9,0-2 3,3 2 1,-2-1 24,1 1-17,-1 1 0,-1-3-5,0 2 0,0 1 17,0-3 48,0 2-62,0-1 1,0 3 77,0-2-29,0 1-42,0-2-55,0 0 60,0 2-61,0-1 53,0 2 19,0-3 3,0 2-24,0-5 1,0 5-93,0-3 74,0 2-3,0-4 7,0 3 1,-2-1 2,0-1 50,-1 4 1,3-3-30,0 2 5,0 1-8,0-1-4,0 2 306,0 0-295,3 0-95,-2 0 111,2 0-403,0 0 228,-3 0 97,3 0-569,-3 0-917,0 0 1386,0-3 320,0 2-60,0-2 241,0 3-88,0 0-135,0 3-99,0-2 1,0 2 105,0-1 1,0 0-5,0 2-80,0-2 0,0 3 81,0 0-87,0-3 1,0 4-86,0-2 87,0-1 0,0 1-216,0-2 202,0-1-102,0 2 118,3-1-4,-2-1-168,2 2 122,-3-3-53,0 0 36,0 3-14,0-2 18,0 1-115,0-2 111,0 3-77,0-2 51,0 5 8,0-6 0,0 4-25,0-2 8,0-1 49,0 2-48,0-3-138,0 2 157,0-1-209,0 2 164,0-3 0,0 0-39,0 3-136,0-2 106,0 1 6,0-2 137,0 0 5,0 3 90,0-2-127,0 2 79,-3-3-54,2 0 207,-2 0-192,3 0 373,0 0-361,0-3 66,0 2-59,0-2 0,0 3 39,0-2-85,0 1 1,0-3 174,0 2-188,3-1-89,-2-4 147,2 1-54,-3 2 0,0 1-28,0 1 63,0 1-20,0-2-38,0 0 44,0 2 47,0-1-41,0-1-4,0 2 31,0-2 1,0 1-27,3 0 0,-3-3 1,2 1 0,-1 0 74,-1 0-65,0 2-56,0-3 51,0 1 6,0 0-5,0 2-64,0-1 61,0 2 3,0-5-56,0 6 48,0-6-6,0 5-16,0-2 17,0 1-7,0 1 3,0-2 2,0 0-1,0 2 61,0-1-57,0 2 6,0 0 45,-3-3-49,3 2 1,-3-3 102,3 2-34,0 2 59,0-3-94,0 3 17,0 0 54,0-3-77,0 2-4,0-2-25,0 3-10,0 0-87,3 0 116,-3-3 1,3 3 13,-3-3-95,0 3 69,0-3 0,1 2-47,1-4 40,-1 4 1,1-3-9,-2 2 81,0 2-74,0-3 1,0 2 0,0-1 10,0 1-25,3-2 7,-2 3 0,2 0 18,-3-3-21,0 3 0,1-5 13,1 3-6,-2-1-8,3 3-43,-3-2 49,0 1 0,0-2-4,0 3-2,0 0-4,0-3-5,0 2 22,0-1-16,0 2 0,0-3 50,0 2-40,0-2 0,0 2 8,0-1-6,0 2 2,0-3-5,0 3-103,0 0 102,0-3-3,0 2 3,-3-2-2,3 3 8,-3 0-9,3 0-3,0 0-4,-3-3 30,2 3-33,-2-3 75,3 3-39,0 0-59,0-3 38,0 2 0,0-1-5,0 2-1455,0 0 1,1-3 0,1 1 1460,0-2 0,0 3 0,-2-2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0:28.084"/>
    </inkml:context>
    <inkml:brush xml:id="br0">
      <inkml:brushProperty name="width" value="0.04286" units="cm"/>
      <inkml:brushProperty name="height" value="0.04286" units="cm"/>
      <inkml:brushProperty name="color" value="#33CCFF"/>
    </inkml:brush>
  </inkml:definitions>
  <inkml:trace contextRef="#ctx0" brushRef="#br0">443 815 7733,'-3'0'214,"0"0"-135,3-2-11,0 1 62,0-2-30,0 3-38,0-3-51,0 2-17,0-1 89,0 2-8,0 0-10,0-3 0,0 1 87,0-2-125,0 3 0,0-3 34,0 2-51,0 1 1,0-2 74,0 1-38,0 1 1,0-3 32,0 2-90,0 1 50,0-4 1,0 3 6,0-2 223,0 3-182,0-5-135,0 2 108,0 1-135,-3-3 103,2 5 0,-1-2 21,2 1-4,0 1 1,0-3 22,0 2-42,0 2 8,0-3 17,0 0-16,0 2 1,0-2-56,0 3 69,0-3-105,0 3 75,0-3 0,0 2 4,0-1-99,0 1 83,0-2 1,0 3 3,0-2-9,0 1-13,0-2-29,0 0 40,0 2 0,0-2-16,0 1 14,0 1 0,0-3-40,0 2 38,0 2 1,0-4-3,0 2 0,-1 1 12,-1-1-16,1 1 3,-2-1 56,3 1-53,0-2 0,0 3 134,0 0-123,0-3-90,0 2 88,0-1-3,0 2-62,0 0 56,0-3 0,0 2-6,0-2 4,0 3 31,0 0-12,0-3-15,0 3 5,0-3 0,0 2-3,0-1 3,3 1 1,-2-2-4,2 3-12,-3-3 11,0 3 0,0-3-1,0 3 1,0 0 0,0-3 0,0 2 0,0-2 0,0 3 0,0-2 0,0 1 0,0-2 101,0 0-95,0 2 94,0-1-74,0-1 15,0 2 81,0-2-68,0 0-59,0 3 22,0-3 1,0 2-3,0-1-16,0 1-52,0-2 71,0 3-4,0 0-60,0-2 55,0 1-3,0-2 2,0 3-5,0 0-2,0-3 4,0 2-3,0-1-4,0 2 0,0-1 60,0-1-52,0 1 51,0-2 3,0 3-45,0 0 2,0-3 15,0 3-36,0-3-10,0 3-135,0 0 145,0-3-5,0 2 8,0-2-21,0 3 17,0 0 27,-3 0-28,2-3-2,-2 3 0,3-3 84,0 3-79,0 0 88,0-3-76,0 2-5,0-2 9,0 3 16,0 0-12,0-2 1,-3 1-56,3-2 49,-3 3-3,3 0 1,0 0-8,0-3 7,0 3-69,0-3 65,-3 3-6,2 0 3,-2 0-6,3-3 6,0 2-1,0-2 0,0 3-2,0 0 2,-3-3 0,3 3 0,-3-3 0,3 3 0,0 0 0,0-3 0,0 2 0,-1-2 0,-1 3 0,1 0 0,-2 0 0,3-2 0,0 1 0,0-2 0,0 3 44,0 0-49,0-3 4,0 2-15,0-1 15,0 2 0,0 0 1,0-3-3,0 2 5,0-2-4,0 3 6,3 0-2,-2 0-3,2 0 1,-3-1 1,0-1-1,0 2 0,0-3 0,0 3 0,0 0 58,3 0-56,-3 0 2,3 0-6,-3 0 8,0 0-11,3 0 13,-2 0 14,2 0 53,-3 0-44,0 0-43,3 0 30,-3 0-32,3 0 23,-3 0 0,1 0 3,1 0-59,-1 0 48,2 0-5,-3 0 4,2 0 0,-1 0 0,2 0 0,-3 0 0,0 0 0,0-3 40,3 2 9,-3-2 5,3 3-13,0 0-31,-2-2 0,2 1 13,0-1 7,-3 1-21,3 1 21,0 0-12,-2 0 0,2 0-108,-1 0 98,-1 0-17,2 0 1,-2 0 11,1 0 51,-1 0-53,1 0 2,-2 0 75,0 0-74,3 0-7,-2 0 17,2 0-3,-3 0-8,0 0-38,3 0 36,-3 0-4,3 0-6,-3 0-125,0 0 106,3-3 79,-2 2-62,2-1 2,-3 2-40,0 0 57,0-3-17,0 2-42,0-2 45,0 3-165,0 0 170,0-3 5,0 3 4,0-3-16,0 3-8,0-3 15,0 2 1,-1-2-20,-1 3 1,1 0-5,-1-3 0,1 3 11,-2-2 14,3 1 1,-4-1-20,2 0 25,1-1 0,-2 3 3,1-2-15,1 1 0,-2-3-4,3 2 6,-3 1 24,2-1-21,-4-1 1,4 2 68,-2-2-67,3 3 46,0 0-41,-3-3 2,3 3-6,-3-3 17,3 3-19,0 0-1,-3 0 16,2-3-37,-2 2 25,3-2 1,0 3-19,-3-2 15,3 1 3,-3-2-6,3 0 3,0 2 13,0-1-12,-3-1-1,2 2-2,-1-5 1,1 6 0,-1-3 2,1 3-4,-2-3 1,2 2 4,-1-1-5,2-2 1,-4 3 90,2-3-87,1 2 1,-2-1 38,3 1-35,-3 1 1,3-3-6,-2 2 1,0 2 8,0-3 0,1 2-8,-1-1 1,1 1 10,-1-1 0,1 1 21,-1-2 15,1 3 0,-1-4-24,0 2-10,0 1-41,2-2 31,-3 3 8,2 0-6,-2-2-1,3 1 0,-1-2 3,-1 3 1,2-1 2,-2-1-12,1 1-5,1-1 1,-1 2-6,-1 0 15,1 0-11,-2-3 12,3 2-13,0-2 7,0 3 0,0-1 1,0-1-4,-2 2 3,1-3-4,-2 3-17,3-3-3,0 2 20,0-2 2,0 3-1,0-3 0,0 3 0,-1-3-6,-1 3 0,1 0-5,-1 0 8,2 0 1,0-3 10,0 2-11,0-1 1,0 2 0,-3 0 21,2 0-20,-2 0 3,3 0-70,0 0 61,0-3-54,0 2 57,0-2 10,0 3-62,0 0 51,3 0 3,-2 0-3,2 0 38,-3 0 1,0 0-9,2 0-20,-1 0 74,2 0-70,-3 0 1,1 0 10,1 0 5,-1 0-4,1 0-17,1 0 11,-2 0 2,2 0-24,-3 0 18,0 0 24,3-3-20,-3 3-4,3-3 1,-3 3 3,0 0-4,3 0 0,-2-1 137,1-1-121,-1 1 36,1-2-20,-1 3-17,2 0 1,-2 0-66,1 0 1,-1 0 70,1-3-65,-2 3 35,0-3 1,3 2-5,-1-1 3,0 1 3,-2-2 19,3 1-19,-3 1 45,3-2-41,-3 3 4,3 0-2,-2 0 4,2 0-17,-3 0 1,0 0 12,3 0 1,-3-1-15,2-1 1,0 1 5,0-1 7,-1 2-15,2 0 7,-1 0 1,-1 0 0,3 0 0,-2 0 1,-2 0 0,3-1-12,-3-1 1,1 1 9,1-1 2,-1 1-3,2 1 2,-3 0-3,3 0-2,-3 0 20,3 0-15,0 0 0,-2 0 3,2 0-1,-3 0-54,0 0 53,2 0-9,-1 0 18,2 0-12,-3 0 0,1 0-105,1 0 32,-1 0 59,1 0-57,-2 0 1,0-1 49,0-1 1,1 2-22,1-2 42,-1-2-47,2 3 108,-3-2-91,3 3 90,-3-2-66,3 1-3,-3-2 23,0 3-17,3 0 39,-2-3-35,2 2 4,-3-1-3,0-1-47,0 2 46,0-2 0,0 3-2,3 0 4,-3 0-4,3-3-2,-3 3-2,0-3 17,0 3 36,0 0-10,3 0-22,-2 0-12,1 0 1,-1 0-3,1 0 4,-1-3-12,2 2 10,-3-2 1,3 3-4,-3 0 15,3 0-9,-3 0-6,0 0 3,0-3 1,0 3 0,0-3-7,0 3 7,3 0-1,-2 0 26,2 0-12,-3 0 0,0-1-8,0-1-12,0 1 14,0-2-4,0 3 1,0 0-27,3 0 28,-3-2-17,3 1-27,-3-2 34,0 3-51,0-3 46,0 2 9,0-1-9,0 2 1,-1-2-14,-1-1-14,2 1 19,-3 2 24,3 0-20,-3-3 32,2 3-23,-2-3-3,3 3-20,0 0 22,0-3 3,0 2 7,0-2-12,0 1 3,0 1 0,0-3-1,0 2-127,0 1 102,0-1-20,0-1 45,0 2 0,1-4-29,1 3 64,-1 0-63,2-1 78,-3 2-40,3-5 5,-3 6-8,3-3 4,-3 0-6,0 2 0,0-2-1,0 1 0,3 1 0,-2-2 0,2 2 0,-3-1 0,0 2 0,0-3 0,0 3 0,0 0 0,-3 0 0,2 0 0,-2 0 0,3 0-20,0 0 19,-3 0 1,2 0-1,-3 0 1,2 0-3,-1 0 46,0 0-19,3 0 1,-4 0 31,2 0 10,1 0-41,-2 0-22,1 0 23,1 0-36,-2 0 13,0 0 17,3 0-27,-3 0 1,2 0 15,-1 0 59,1 0-53,-2 0 2,3 0-2,0 0-8,-3 0 6,3 0-5,-3-3 12,3 2 3,0-2-21,0 3 0,-1 0-19,-1 0 54,1 0-22,-2 0 28,3 0 1,0 0-25,-2 0-6,1 0-12,-2 0 5,3 0 28,-3 0-8,2 0-91,-1 0 75,-1 0-32,2 3 21,-5-2-7,6 2 8,-3-3 0,2 0 0,-1 0 0,1 0 11,-5 0-11,6 0 1,-5-1 0,3-1 33,0 1 0,1-2-26,-1 3 28,1 0-22,-2 0-26,3 0 2,-3 0 17,3 0 0,-4 0-63,2 0 58,1-3-4,-2 3-27,0-3 23,3 3 5,-3 0 0,1-1 3,0-1-7,-1 1 1,3-2 0,0 3 16,-2 0-4,1 0-10,-2 0 0,2 0 4,-1 0 1,1 0-3,-1-2 0,-1 1 0,2-2 0,-2 2 0,3-1 0,0 1 0,0-1 0,0 2 31,0 0-28,-3 0 1,3-3 1,-3 2 61,3-2-59,0 3-16,0 0 14,0-3-14,0 3 7,0-3 2,0 3 1,0-1-2,0-1 1,-3 1-4,2-2 0,-2 3 0,3-2-1,-2 1 6,1-2-3,-2 0 4,0 2-3,2-1 0,-1 2 1,1-3 1,-1 1-3,1 0 2,-2 2 3,3 0-4,0 0-5,-3-3 6,3 3 0,-4-3-13,2 3 12,1 0 0,-2-1-10,3-1 14,-3 1-7,3-2 4,-3 3 0,2 0-4,-1 0 9,1 0-4,-2 0 0,3 0-83,0 0 69,0-3-19,-2 3-7,1-3 63,-2 3-32,3 0-52,0 0 54,-3 0 14,2 0-17,-1 0 18,2 0-11,0 0 7,-3 0-3,2 0-2,-2 0 0,3 3 0,0-3 0,0 3 0,0-3 0,-3 3 0,3-2 0,-3 2 0,3-3 23,0 0-21,0 3-3,0-3 3,0 3 0,0-2 2,0 1-8,0-1 1,-1 2 6,-1-3-6,1 0 4,-2 0-4,3 0 3,0 0-43,-2 0 41,1 0-2,-2 0-13,3 0-14,-3 0 26,2 0 16,-1 0-19,2 0 0,0 0 24,-3 0-20,2 0-3,-2 2 2,3-1 11,0 2-11,-3-3-41,3 0 39,-3 3 0,0-2 1,2 1-14,-2-2 1,3 0 4,-3 0 16,3 0 14,-3 0-28,3 0 2,0 0 9,-3 0 80,2 0-77,-1 0 1,1 0 2,-1 0 52,1 0-42,-2 0-27,3 0 20,0 0-45,-3 0 39,3 0 3,-3 0-2,3 0-14,0 0 11,-3 0-3,2 0 0,-2 0-1,0 0-50,3 0 64,-3 0-20,3 0 17,0-2 0,-1 1-14,-1-1 3,1 1 1,-2 1 15,3 0-7,0 0-5,-2 0 2,1 0-2,-2 0-4,3 0 0,-1 0 0,0-1 4,-1-1 0,0 1 4,2-1-5,-3 2 4,2 0-3,-2 0 0,2 0 2,-1 0-2,2 0 2,-3 0-24,3 0 22,-3 0 4,2 0-5,-2 0 1,3 0-1,-2 0 5,1 0-5,-2 0 0,2 0-53,-1 0 25,1 0 20,-1 0 9,2 0-13,0 0 11,-3 0-12,2 0 29,-2 0-1,3 0-20,-3 0 16,3 0-11,-3 0 3,3 0 0,0-1-2,0-1 1,-1 1 9,-1-1 12,1 1-19,-2 1 16,3 0-14,-3 0-1,3 0-1,-3-3 1,0 3-13,2-3 15,-2 3-4,3 0 0,0 0 4,-2 0-6,1 0 3,-2 0-7,0 0 8,2 0-2,-1-3-2,-1 2 1,2-2 1,-2 3-3,0 0 3,3 0-1,-3 0 0,2 0-1,-1 0 1,1 0-33,-2 0 1,1 1 28,0 1 0,0-1-68,2 2-14,0 0 1,-1-3 101,-1 2-56,1-1 79,-1-1-72,2 0 97,0 0-62,0 3 0,0-2 81,0 2-10,0-3-60,0 0-22,0 2 24,0-1 1,0 2-26,0-3 19,0 0-11,0 3 17,0-2-17,0 1 0,0-1 16,2 1-7,-1-1 0,3 2 11,-2-3 0,-1 0-12,1 3-18,1-3 17,-2 3 0,3-1-17,-2 0 21,-2 1-29,3-3 22,0 2 1,-2-1-15,2 2 13,-3-3-4,0 0 1,2 1 1,0 1-29,0-1 27,-2 1-2,0-2-26,0 0 22,3 0 19,-2 0-19,1 0 46,-2 0-40,0 0 65,3 0-54,-2 0-8,2 0 0,-3 1 14,0 1-6,3-1 3,-3 2 1,4-1 11,-2 0-4,-1 0-14,2-2 1,-3 1 6,0 1 0,0-1-23,3 2 17,-3-3-14,3 0 14,-3 3 0,0-3 0,0 3-14,0-3 12,0 0 1,2 1 3,0 1-2,1-1-18,-3 2 1,0-3 10,0 2 3,0-1-14,0 2 12,0-3-26,0 0 26,0 3-1,0-3 16,0 3 0,0-2-17,0 1 1,0-1 16,2 1-14,-1-1 2,2-1-5,-3 0 14,0 0-9,0 3-1,0-3-21,0 3 20,0-3 129,0 0-121,0 3 7,0-2 18,0 2-52,0-3 38,0 2-40,0-1 35,0 2-33,0-3 15,0 0 0,0 3 3,0-2 0,0 1 0,0-2 0,0 0 0,-3 0 0,2 3 0,-1-2 0,2 2 0,0-3 0,0 0 0,-3 0 0,2 0-35,-5 0 31,6 0 0,-3 0-2,0 0 7,2 0 5,-2 0-12,0 0-17,3 0 21,-3 0 0,2 0 5,-1 0-6,1 0 7,-2 0-2,3 0-7,-2 0-5,1 0 7,-2 0 1,3 0 6,0 0-117,-3 0 108,2 0 20,-1 0-21,2 0-56,0 0 127,0 3-76,0-3 22,0 3-13,0-3 0,0 0 1,-3 0-27,2 0-34,-2 0 48,3 0 0,0 0 8,-3 0 0,3 1-126,-2 1 109,1-1-4,1 2-5,0-3 70,0 0-70,-3 0 66,2 0-53,-2 0 43,3 0-27,0 0 8,-2 0 0,0 0-4,-2 0-1,2 0 0,0-3 0,-1 2 27,2-2-26,-2 0 1,0 3-4,3-3 4,-3 3-6,3 0 5,0 0 1,-3 0 1,2 0-1,-2 0 0,3 0 1,-3 0-35,3 0 32,-3 0-20,3 0-3,0-3 30,0 2-17,-3-2 18,2 3-13,-2 0-113,3 0 115,0 0 0,-2 1 2,0 1-18,0-1 37,2 2-27,0-3 1,0 1-2,0 1-1,0-2 11,-3 3 0,3-2 1,-3 1-8,3-1 14,-3 2-14,2-3 8,-2 0-4,3 0 0,0 0 7,-3 0 0,3 0 1,-2 2-5,1-1 0,1 2 0,-1-3 0,-1 0 12,1 0-12,-2 0 1,3 0 38,0 0-36,-2 0 33,1 0-28,-2 0 6,3 0 3,0 0-8,-3 0 1,2 0-1,-1 0-1,2 0 103,0 0-102,-3 0 12,2 0-20,-2 0 21,3 0-1046,0 0 48,0-3 359,0 2 74,3-4 1,-2 4 161,4-1 1,-3-1 380,2 1 0,0 0 0,3 2 0</inkml:trace>
  <inkml:trace contextRef="#ctx0" brushRef="#br0" timeOffset="2384">26 155 8515,'0'-4'508,"-2"1"-333,1 3-339,-2 0 180,3 0 1,-1 0-203,-1 0 235,1 0-18,-1 0-4,2 3-85,0-2 72,0 2 10,0-3 0,0 0-7,-3 0-7,2 0-23,-2 0 1,3 1 38,0 1 4,0-2 4,0 3 1,0-3 0,-1 0 74,-1 0-76,2 0 63,-3 0-47,3 0-43,0 0 38,0 3-6,0-2-75,0 2 59,0-3-30,0 0 32,0 2-19,0-1 5,0 2-22,0-3 34,0 0-21,0 3-4,0-2 5,0 4 1,0-4-14,0 2 14,0-3-1,0 3 17,0-3 0,0 3-17,0-3 1,3 3 106,-3-2-100,3 2-2,-3-3 10,0 0-2,0 3 80,0-3-69,0 3-2,0-3-13,0 3 11,0-2-4,0 2 13,3-3-19,-2 0 8,2 0-77,-3 2 72,0-1 2,2 2 0,-1-3-30,2 0 1,-3 1 0,1 0 37,1 1-70,-1 0 55,1 1-23,-2-2 0,3 3 1,-1-2 9,0-2 2,-2 3-1,0-3-3,0 0 115,3 0-110,-3 0 3,3 0 80,0 3-76,-2-2 3,2 2 6,-3-3 4,3 0 13,-3 0 0,4 0-11,-2 0 0,-1 0 92,4 2-113,-4-1 1,3 2 37,-2-3-62,-2 0 0,4 2 59,-2 0-60,-1 0 0,2 1 41,0-1-39,-3 0 1,4-2 4,-2 0 12,-1 0 0,2 2 9,-1 0-6,-1 0 0,2-1 0,-2 0-3,1 2 32,-1-1 0,2-2 33,-1 0 53,-1 0-89,2 3-8,0-3 0,-3 4 12,3-2 5,-3-1-11,3 2 2,-2-3-6,2 0 11,-3 2-46,2-1 38,-1 2-13,2-3 9,-3 3 1,0-3 8,3 3-46,-2-3 50,1 0-62,-2 3 1,3-2 43,-2 5-15,2-6 0,-2 3 8,1-3-25,-2 0 15,3 0-4,-3 0 42,3 0-27,-2 0 1,2 0 19,0 0-19,-3 0 8,3 3-4,0-2 5,-2 2-28,4-3 1,-3 0 19,2 0-20,-2 0 16,3 0 4,-4 0-6,5 0-2,-6 0-3,3 0 4,-3 0 0,3 0 0,-2 0 2,2 0 22,-3 0 1,0 0-21,2 0 24,-1 0 3,2 2-20,-3-1-25,0 2 20,0-3-29,3 3 30,-2-2 2,1 1-11,-2-2 0,1 1-4,1 1 12,-1-1-7,2 2-286,-3-3-4057,0 0 4343,0-3 0,-3 2 0,-1-2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0:34.734"/>
    </inkml:context>
    <inkml:brush xml:id="br0">
      <inkml:brushProperty name="width" value="0.04286" units="cm"/>
      <inkml:brushProperty name="height" value="0.04286" units="cm"/>
      <inkml:brushProperty name="color" value="#33CCFF"/>
    </inkml:brush>
  </inkml:definitions>
  <inkml:trace contextRef="#ctx0" brushRef="#br0">45 52 6382,'-3'0'176,"-1"-2"-93,2 0 35,1 0-68,-4-1 0,3 2 270,-2-4-217,3 4 215,-2-2-177,0 0 9,2 2-218,-2-4 140,0 4 1,3-3 74,-2 2 6,1 2-367,1-3 156,0 0 133,0 2 1,0-2-27,0 1 1,-1 1 6,-1-1 128,1 1-104,-2 1 15,3 0 232,0 0-225,3 3-175,-2-2 1,3 1 106,-2-2 0,-2 1 210,3 1-210,0-1 1,-1 4 56,2-3 1,-2 1-39,2-1 0,-2-1-42,3 1 98,-4 1 20,5 1-199,-3 0 0,2 1 61,-1-3-89,-3 3 112,5-5 0,-5 5-24,4-2 1,-4-1 22,1 1 27,2-3-33,-3 3 1,4-2 1,-3 1 0,1-1 10,-1 1 3,-2-1 30,6 1-27,-2-1-39,2 5 1,-2-6 23,1 3 0,-3-2-24,2 1 1,-2-1 19,3 1 1,-3 1 5,2-1-151,-3 0 133,5 1-3,-2-2 1,-1 2-11,-1-1 44,2-1-40,-3 2 33,1 0-61,1-2 0,-2 1 6,2 1 23,-3-2 35,0 5 1,1-6-38,1 3 46,-2-3-45,3 3 61,-3-2 1,1 2-42,1-3 96,-1 0 51,2 0-114,-3 3-49,3-3 0,-3 4 32,2-2 0,0-1 25,0 1 5,-1-2 80,2 0-81,-1 0-8,-1 3 1,3-2 138,-2 1-149,-2-1 1,5 0 34,-2 1-27,-1-2 0,-2 3-79,3-3 1,-3 1 111,2 1-164,-1-1 79,2 2 53,-2-3-107,2 0 69,-3 3-15,2-3 1,-1 4 9,1-2 1,0-1 1,0 1 0,-1-1-1,1 1 1,-2-1 1,1 3-2,1-2 1,-1-1 1,2 2-1,-3-1 0,3-1-76,-3 2 72,3 0 1,-1-2 7,1 3-15,-1-2 9,-2 1 1,0-1-141,2 0 132,-1 0 1,2-1 26,-3 1-41,0-1 24,0 1-24,3-2-8,-2 3-12,1-2 309,1 5-331,-2-6 81,5 6-99,-6-5 85,3 2 1,-2-1-6,1 0-14,-1 0-34,2-2 21,-3 0 58,0 0-3,0 3-31,0-2 1,0 2 25,3-3-22,-3 2 10,3-1 0,-3 3-6,0-2 0,1-1-1,1 1 2,-1-2-3,2 0 1,-3 0 0,0 0-1,0 3 1,0-2 0,2 1-1,-1-1 1,2-1 0,-3 0 0,0 0-5,0 3 5,0-3 1,0 3-2,0-3 0,0 0 1,3 0 0,-2 1 2,1 1-2,-2-1-36,0 2 34,0-1-1,0-1-73,0 2 69,0-3 0,0 1 15,0 1-24,0-1 76,0 1-66,0-2 1,0 1 23,0 1-11,0-1-6,0 2 6,0 0 4,0-3-7,0 6 0,0-5-10,0 2 7,0 0-5,0-3 6,0 3 0,0 0 23,0-2-21,0 4-3,0-4 1,0 3 3,0-2 90,0-2 1,0 4-71,0-2 8,0-1 0,0 2 47,0 0-59,0-3 0,0 4 16,0-2 14,0-1-84,0 4 73,0-4-2,0 2-6,0 0-16,0-2 0,0 2-126,0-1 106,0-1 64,-2 2-52,1-3 219,-2 3-197,3-3-39,0 3 0,0-2 54,0 1-49,0-1 33,0 2 0,0-3-87,0 2 13,0-1 67,0 2-59,0 0 35,0-2 0,0 2-71,0-1 70,0-1-3,0 2-18,0 0 2,0-3 40,0 6-26,0-5 1,0 2 48,0 0-48,0-3 29,0 3 1,0-2-17,0 1 24,0-1-33,0 2 1,0-3 11,0 2-9,0-1 10,0 2-23,0 0 18,0-2-1,0 1-4,0 1-19,0-2 0,0 2-19,0 0-5,0-3 50,0 6-13,0-5 0,0 2 5,0-1-5,0-1 0,0 3 42,0-2-44,0-1 57,0 1-47,0-2 1,0 1 13,0 1 67,0-1-65,0 2 2,0 0 6,0-3-27,0 3 24,0 0-75,0-2 35,0 2 22,0 0-14,0-3 10,0 3 0,0-2 120,0 1-112,0-1 5,0 2 4,3-1-33,-2-1-3,1 5 34,-2-6-34,0 6 29,0-5 3,0 2-15,0-3-1446,0 0 1426,0 3 403,0-3-97,0 3 0,0-2 118,0 1-284,0-1 22,0 2 9,0-3-328,0 0 314,0 2-56,0-1-6,0 2-10,0-3 49,0 0-24,0 3-152,0-2 140,0 1-433,0-2-1537,0 0 0,3 0 1324,-1-2 150,0 1 208,-2-2 1,1 1 6,1 0 67,-2 0-69,3 2 103,-3 0 103,3 0 0,1-3 0,2-1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0:39.610"/>
    </inkml:context>
    <inkml:brush xml:id="br0">
      <inkml:brushProperty name="width" value="0.04286" units="cm"/>
      <inkml:brushProperty name="height" value="0.04286" units="cm"/>
      <inkml:brushProperty name="color" value="#33CCFF"/>
    </inkml:brush>
  </inkml:definitions>
  <inkml:trace contextRef="#ctx0" brushRef="#br0">340 97 6988,'-4'3'-428,"2"1"1,1-1 463,-1-1 0,1-1 353,-1 2-285,1-3 1,1 4 361,0-2 85,0-1-347,0 4-99,0-4 27,0 5 0,0-5-53,0 3 155,0-2 24,0 1-55,0-3-10,0 0-102,0 3 91,0-3-285,0 3 293,0-3 60,0 0-126,0-3-14,0 3-66,0-6 0,0 4 104,0-2 0,0 2-10,0-2-166,0 2 193,0-3-298,0 1 149,0-2-112,0-1 0,-1 2 53,-1 0 1,2 2 54,-2 1 0,1 0-13,1-2 0,0 2-15,0-3 1,0 3 69,0-2 0,0 2-53,0-2 1,0 2 4,0-3 0,0 1 7,0-2 1,0 1-1,0 1 0,0 2 232,0-2-214,0 2 48,0-4-33,0 6-41,0-3 66,0 0-135,0 2 92,0-2 0,0 3-145,0-2 135,0 1-32,0-2-121,0 3 120,0-3 200,0 2-191,0-1 3,0 2 180,0 0-197,0 2 62,0-1-124,0 2 114,0-3-59,0 0 0,1 2 12,1 0 1,-2 1 5,2-1 5,-1-1 1,-1 3 15,0-2 0,0-1-16,0 3 1,0-1 8,0 1 0,0-2-7,0 2 8,0-2-5,0 3 2,0-1 0,0 0-2,0 1 1,0-3-11,0 2-25,0-3 33,0 5 0,0-5-7,0 4 3,0-4-141,0 5 131,0-5-28,0 4 1,0-3 10,0 2 23,0-3 1,0 3 42,0-2-68,0-1 36,0 5-32,0-6 185,0 3-152,0 0 5,0-2 1,0 2 18,0-1-85,0-1 51,0 2 1,0-2 14,0 1-17,0-2 9,0 3 0,0-2-3,0 1-6,0-1 135,0 2-124,0-3 1,0 0 145,0 3-164,0-3 49,0 3-64,0 0 63,0-2 2,0 4-4,0-4-36,0 2 1,0-2 9,0 1-5,0-1 72,0 1 0,0-1-48,0 1 1,0-1 8,0 2-3,0-3 9,0 3 0,0-3-3,0 3-111,0-3 63,0 0 28,0 3-37,0-2 32,0 2-24,0-3 17,0 2-2,0-1 0,0 2 43,0 0 7,0-2 1,0 2-35,0-1-29,0-1 32,0 2-38,0 0 38,0-3-32,0 3 0,-1-3 22,-1 0 14,2 3-23,-3-2 0,3 2-2,0 0-4,0-3 11,0 3-167,0 0 156,0-2-5,0 4-7,0-4-1,0 2-10,0 0 61,0-2-53,0 1 6,0 1 43,0-2 1,0 3-25,0-2-47,0-2 41,0 3-87,0 0 91,0-2 0,0 2-20,0-1 76,0-1-66,0 2 0,0-2 66,0 1-65,-3-1 87,2 1-70,-2-2-2,3 3-27,0-2 39,0 2 16,0-3-23,0 3-5,0-3-9,0 3 0,-2-2 211,0 1-176,0-1-32,2 2-23,0-3 1,0 0 59,0 3-82,0-3 66,0 3-39,0-3 1,-1 0 16,-1 0 1,1 1-6,-1 1-9,2-1 10,0 2 2,0-3 0,0 0 39,0 2-37,0-1 0,-1 2-4,-1-3 1,1 1 6,-1 1-59,1-2 56,1 3-22,0 0 0,-1-2 13,-1 1 0,2-1 0,-3 2 1,2-3 22,-1 2-29,1-1 243,-2 2-222,0-2 99,3 2-104,-3-3 0,2 2 8,-1 0-42,1 0 70,-2-2-42,3 3 0,0-2 28,-2 1-70,1-2 46,-2 0 0,2 0-19,-1 0 17,1 0-2,-1 0 2,2 0 2,-3 0-2,2 0 1,-2 1 0,0 1 0,3-1 0,-4 2 0,2-3 0,1 0 0,-2 0 0,3 0-15,-2 0-14,1 3 27,-2-3 0,2 3-2,-1-3-3,1 0-1,-1 0-2,-1 3 28,2-2-12,-2 2-10,0 0 3,3-3 3,-3 3 4,3 0-5,-3-2-1,2 4 0,-2-4 0,0 2 0,3-2 0,-2 1 0,0-2 0,0 3 0,1-3 0,-1 1 0,2 1 0,-3-1 0,2 2 0,-3-3 11,2 0 0,2 0-10,-3 3 29,3-3-25,-3 3 0,2-3 132,-5 0-127,6 3 0,-4-2 30,2 1-8,1-1-60,-2-1 58,3 0-64,-2 0 45,1 0 0,-2 0-103,3 2 94,-3-1-10,2 2-172,-4-3 166,4 0 1,-2 1-99,3 1 90,-3-1 1,2 1-25,-3-2 19,2 0 0,-1 1 83,1 1-12,1-1-75,-5 2 9,5-3 9,-4 0 44,4 3 1,-3-3-34,2 3 13,2-3-10,-3 0 0,2 0 13,-1 0-13,1 0 23,-2 3-27,3-2 8,0 2 3,-3-3-2,3 0-12,-3 0 10,3 0-11,0 0 3,-3 2 5,2-1-2,-2 2 1,3-3 0,0 1 0,0 1-1,0-1 1,0 1 0,0-2 0,-2 0 0,1 0-3,-2 0-27,3 0 29,0 0-3,-3 0-63,2 0 57,-1 0-44,2 0 33,-3 0 2,2 0 17,-5 0-10,6 0 0,-4 0 25,2 0-32,1 0 44,-2 0-33,1 0 43,1 0-32,-2 0-1,3 0-426,0 0 374,0-2 25,0 1 1,-1-2 63,-1 3-76,1 0 78,-1 0-70,2 0 47,0 0-32,-3 0 2,2 0-7,-2 0 1,3-1 8,0-1 18,-3 1-20,3-1 30,-3 2-31,3 0 35,0 0-9,-3 0-17,2 0 13,-2 0-6,3 0 0,0 0 0,-3 0-1,3 0-2,-3 0 0,3 0 3,0 0-3,-3 0 0,2 0 0,-2 0 0,3 0 66,-2 0-62,1 0 10,-2 0-2,3 0-18,0 0 6,0 2 0,0-1-39,0 2-3,0-3 42,0 0 16,0 3-36,0-2 11,0 1 1,0-1 9,0 1 0,1-1-2,1 1 0,-1-1 1,2 1-6,-1 0 7,-1 0 1,3-1-9,-2 1 10,-2-1 0,5 2-6,-2 0 6,-1-3 1,-2 3-2,3-3-2,-3 0 0,3 1 0,-3 1 0,3-1 42,-2 2-39,2-3 22,-1 0-23,-1 2-1,2-1 0,-2 2-9,1-3 16,-1 0-17,1 0 15,-2 0-73,3 0 63,-2 0-24,2 0-7,0 0 0,-3 1 20,3 1-7,-3-1 9,0 1 0,1-2 71,1 0-78,-1 0 41,2 0-31,-3 3 18,0-2 0,2 2-8,0 0 1,0-3 1,-2 4-1,0-2 1,1-1-2,1 1 0,-1-1 0,1-1 0,-2 2-4,0-1 4,0 2 0,0-2-31,0 1 28,0-1-6,0 1 0,0-1 8,0 1-6,0-1 86,0 2-82,0-3 67,0 3-53,0-3 63,0 3-37,0 0 8,3-2-57,-2 2 42,2-3-12,-3 0-16,0 0-47,0 3 38,0-3-6,0 3 20,0-3 0,0 1-8,0 1 85,0-1-77,0 1 49,0-2-32,0 0-48,0 3 36,3-2-23,-3 2 1,3-2 11,-3 1-11,0-2 9,0 3 2,0-3-2,0 0-4,0 3 5,0-2 0,0 2-1,0-3 2,0 0 0,3 0-1,-2 3 0,2-3-4,-3 3 3,0-3 1,0 0 0,3 3 0,-3-2 0,3 2-1,-3-3 1,1 0 79,1 0-72,-1 0 41,2 2-40,-3-1 1,0 2-21,2-3 31,-1 3-39,2-2 18,-3 1 1,1-2-6,1 0 8,-1 3-4,1-2-9,-2 2 11,0-3 1,3 3 0,-2-3 32,2 3-32,0 0 4,-3-2 95,3 2-94,-3-1 1,1-1 8,1 1 6,-1-1 301,2-1-291,-3 0 0,0 1 3,0 1-27,0-1-2,0 1-76,0-2 31,0 0 49,2 0-5,-1 0-7,2 0 7,-3 0-773,0 0 314,3 0 356,-2-2 0,2-2-111,-1-2 211,-1-1 0,2 1 0,-3-1 0</inkml:trace>
  <inkml:trace contextRef="#ctx0" brushRef="#br0" timeOffset="1830">346 559 6371,'-3'0'556,"0"3"-320,3-3-62,0 3-1,0-3 423,0 0-354,0 3 260,0-2 6,0 1-215,0-2-197,0 0 0,-1-2-51,-1 0 0,1-1-6,-1 1-62,2 2 0,-1-4 60,-1 2-56,1 1 0,-2-2 58,3 0-44,0 3 1,-1-3-15,-1 3 0,2-1 28,-2-1 0,0 1 68,0-1-73,1 1 0,-2 1 25,3-2-14,-2 1 30,1-2-34,-2 3 0,2 0-30,-1 0 45,1 0-1,-1 0-38,-1 0 23,2 0 53,-2-3-45,3 2-25,0-1 27,0 2 64,0 0-106,0 2 31,0-1 24,0 2-27,0-3 82,-3 0-85,3 0 0,-5 1 272,2 1-236,1-1-28,-1 1 1,3-1-53,-2 1 70,-2-1 1,3 3-61,-1-2 79,-1-2 3,2 6 0,-3-5-23,2 1 3,1-1-13,-1 2 44,-1-3 1,1 3-13,-2-3 3,3 0 1,-3 0 93,2 0-75,1 0-63,-2 3 58,3-2-138,-2 1 131,1-2-81,-2 0-3,3 3 0,-1-2 53,-1 1-68,1-1 46,-1-1 37,2 0 1,-1 1-38,-1 1 10,1-2-1,-2 3 4,3-3-30,0 0 18,0 3 1,-1-2 13,-1 1-13,2-1 1,-3-1 112,3 3-102,0-3-8,0 3 0,0-2 24,0 1-107,0-1 101,0 2-4,-3-3 19,2 0-35,-2 2 1,3-1 99,-3 1-98,3-1 1,-3 0 5,3 1 0,-1-1 29,-1 1-31,1-2 1,-2 0 20,1 0-18,1 0 0,-4 1-2,3 1 1,-1-1 18,1 1-4,1-1 0,-5-1 39,6 0-32,-6 0 117,5 0-140,-4 0 34,4 0-77,-2 0 1,2 0 51,-1 0 1,1 1 23,-1 1-27,2-2 0,-1 3-55,-1-3 38,1 0-679,-2 0-271,3 0 0,0 0 469,0-3 0,0 2-1487,0-3 1963,0-1 0,3-4 0,1-1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0:45.123"/>
    </inkml:context>
    <inkml:brush xml:id="br0">
      <inkml:brushProperty name="width" value="0.04286" units="cm"/>
      <inkml:brushProperty name="height" value="0.04286" units="cm"/>
      <inkml:brushProperty name="color" value="#33CCFF"/>
    </inkml:brush>
  </inkml:definitions>
  <inkml:trace contextRef="#ctx0" brushRef="#br0">7 0 6818,'-3'0'664,"0"0"-548,3 3-23,0-2 0,0 2 1,0-3 306,0 0-306,0 3 66,0-3 155,0 3 7,0-3 248,0 0-444,0 3 20,0-2 17,0 2 11,0-3-88,0 0 36,3 0-141,-3 0 159,3 0-209,-3 0 251,0 0-128,3 2 24,-2-1-14,2 2-30,-3-3 0,0 0 122,2 0-88,-1 0 0,4 1 68,-3 1-141,3-1 1,-3 1 69,2-2 0,-2 2-3,2 1 0,-2-1-64,3 1 0,-3-3-107,2 2 1,-2-1 138,3-1 0,-3 2 16,2 0-110,-3 1 100,5-3-51,-2 2 1,0-1 37,0 1-298,-2-1 273,3 2-141,-4-2 160,2 1-68,0 1 81,-2-2 1,2 3-71,-1-2 94,-1-2-64,5 6 1,-6-4-11,2 2-67,2-3-18,-3 5 90,2-5-18,-3 1 119,0-2-117,0 3 255,0-2-230,0 2 47,0-3 1,0 1-16,0 1 12,0-2-80,2 3 1,-1-2 83,1 1-198,-1-1 166,-1 2-121,0 0 91,0-3 27,0 3 80,0 0-36,0-2 1,0 2-27,0-1-4,0-1 1,0 3 79,0-2-57,0-1-90,0 1 1,1 1 87,1-1-343,-1 0 108,1-2 0,-2 1-183,0 1 1,1-2-1511,1 3 1593,-1-3-577,2 0 235,-3-3 635,0 3 0,0-6 0,0 2 0</inkml:trace>
  <inkml:trace contextRef="#ctx0" brushRef="#br0" timeOffset="1585">110 141 7813,'0'4'343,"0"0"182,0-2-129,0-2 74,0 3-417,0-3 279,0 0-227,0-3 0,0 2-178,0-3 1,0 2 149,0-3-219,0 4 146,-3-5 1,2 3-61,-4-1 116,4-2-24,-5 3 5,3-4 1,-2 2-3,1 0 135,3 0 0,-2 3-95,3-2-73,-3 3 90,2-2-179,-2 3 169,3 0-445,0 0 364,-3 0-30,3 0 109,-3-3-97,3 2 79,0-2-53,0 3-9,0 0 0,1 2 12,1 1-16,-2-1 10,3-2-24,-3 0 310,0 0-172,3 0-61,-2 0-79,2 0 74,0 0-58,-3 0 0,4 2 45,-2 0 5,-1 0 1,2-1 43,-1 1-75,-1-1 1,3 2 29,-2-1 19,-1-1-106,4 5 0,-4-5 86,1 3-10,2-2-19,-4 4 0,5-5-42,-3 3 1,3-2 5,-3 3 0,0-3 34,-2 2-3,3-2 7,-2 3-201,4-4 167,-4 5-240,2-6 110,-3 3 87,0-3 43,0 0 200,0 3-228,0-2 20,0 2 16,0-3 96,0 0-62,0 2-20,0-1 220,0 2-204,0-3 1317,0 0-1509,3 0 279,-3 0-259,3 0 190,-3 0-1067,0 0 968,-3 0 211,3 0-229,-3 0 2,3 0 772,0 0-817,0-3 0,0 2 148,0-4 1,0 3 1,0-2 1,1 1-4,1-2 0,-2 0-1182,3 0 1,-1 2-104,1-2 157,2 1 1098,-2-2 0,1-1 0,-1 1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0:48.825"/>
    </inkml:context>
    <inkml:brush xml:id="br0">
      <inkml:brushProperty name="width" value="0.04286" units="cm"/>
      <inkml:brushProperty name="height" value="0.04286" units="cm"/>
      <inkml:brushProperty name="color" value="#33CCFF"/>
    </inkml:brush>
  </inkml:definitions>
  <inkml:trace contextRef="#ctx0" brushRef="#br0">142 13 6882,'-4'0'361,"2"0"-223,2 0 496,0 0-472,-3 0 241,2 0-220,-2 0 0,3 0 296,0 0-288,0-3 47,0 3-48,0-3 104,0 3 458,0 0-531,3 0-172,-2 0 236,4 0-343,-4 0 0,2-1 123,-3-1-142,3 1 0,-2-2 0,4 3 1,-3 0 167,2 0-197,-3 0 132,5 0 0,-5 1-84,4 1 88,-4-1-30,5 2 4,-3-3 0,2 0 54,-1 0-35,-3 0 1,4 0-7,-2 3-6,-1-3 0,-2 3 19,3-3-95,-3 0 84,3 0 55,-3 0-58,3 0 113,-2 0 111,2 0-193,-1 0-26,-1 0 58,5 0-113,-6 0 0,4 2 102,-2 0-146,-1 1 129,2-3-27,-3 0-153,0 0 126,0 2 3,0-1-1,0 2 2,0-3-1,0 0 0,-3 0-102,2 0 96,-2 0-292,3 0-306,0 0 682,-3 0-190,3 0-3,-3 0 57,3 0 1,-1 0 297,-1 0-207,1 0 1,-2 0 266,1 0-170,1 0 0,-2 0 1,2 0 196,-1 0-224,2 0-67,-3 0 92,3 0 13,0 0-10,0 3-180,0-2 0,0 2 145,0-1-635,0-1 131,0 2 354,0-3-27,0 0 42,-3 0 36,2 0 178,-2 0-16,3 0 0,1 1-137,1 1 24,-1-2 1,4 4 4,-3-2-71,3-1 1,-4 2 82,4 0-22,-4-3 0,3 3 35,-2-3-325,-2 0 46,3 0-520,-3 0 257,0-3 0,0 2 126,0-3 1,-2 1-49,0-1 0,-2 2 50,2-2 1,-3 2-240,3-3 0,-1 3 177,1-2 0,2 2 400,-3-3 0,0 4 0,-1-2 0</inkml:trace>
  <inkml:trace contextRef="#ctx0" brushRef="#br0" timeOffset="866">20 129 7445,'-3'0'-869,"0"0"1158,3 0 56,0 0-199,-3 0 71,2 0 1,-2 0-51,0 2-55,3-1 27,-3 2-27,3-3 1068,0 0-975,0 3-170,0-2 0,0 2 69,0-1 23,0-1 1,0 3-123,0-2 0,1-1 247,1 3-151,-2-2 0,3 1-17,-3 0 0,1-3 54,1 2 31,-1-1-32,2 2-259,-3-2 272,0 2-141,0-3 1,0-1 127,0-1-183,0 1 133,0-5-8,0 3-29,0-4-244,0 1 1,0 0-274,3 2 1,-3 0 201,2 2 0,-1 1 178,-1-4 1,2 3-72,0-2 158,1 0 0,-3-5 0,0-1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3:22.497"/>
    </inkml:context>
    <inkml:brush xml:id="br0">
      <inkml:brushProperty name="width" value="0.04286" units="cm"/>
      <inkml:brushProperty name="height" value="0.04286" units="cm"/>
      <inkml:brushProperty name="color" value="#E71224"/>
    </inkml:brush>
  </inkml:definitions>
  <inkml:trace contextRef="#ctx0" brushRef="#br0">1 0 7804,'0'4'207,"0"-1"-71,3-3-243,-3 0 230,6 2-193,-2-1 1,0 2 63,0-3 1,-2 2 40,3 0 0,-3 0-139,2-2 117,0 3 0,1 0-39,-1 1 0,-2 0 26,2-2 0,-2-1-10,3 1 11,-4-1 5,5 1-5,-3-1-2,1 2 0,1-2 3,-3 1 0,1-1 0,-1 1-3,-1-2 1,4 1 1,-3 1-18,0-1 17,1 2-42,-2 0 44,1-3-8,-2 3 12,3-3-13,-2 3 6,2-2-2,-3 5 0,1-6 7,1 2 1,-2 0-5,3 0 6,-3-1-40,0 4 0,2-3 27,0 2 3,1-3 1,-3 3-7,0-2-3,0-1-4,0 2 46,0-3-40,0 3 19,2-3 1,-1 3-10,2 0 2,-3-2 1,0 2-3,0-1 2,0-1-2,0 2 0,0-3 0,3 0 4,-2 0-3,1 0 86,-2 3 0,1-2 51,1 1-108,-1-2-38,2 0 0,-2 0 49,1 0-55,-2 0 37,3 0 1,-2 0-48,1 0 49,-1 0 1,2 1-1,-3 1 7,3-1-14,-3 2-2,3-3 6,0 0-32,-2 0 1,2 0 33,-1 0-1,-1 0-6,2 0-3,0 0-16,-2 0 0,2 0 13,-1 0-22,-1 0 17,5 3 0,-5-3 22,3 2 0,-2-1-14,3-1 30,-4 0 1,3 2-35,-2 0 1,-1 1 58,4-3-53,-4 0 0,3 2 21,-2 0 46,-2 0-60,6 1 1,-3-2-21,1 4 41,2-4-70,-3 5 17,4-3 1,-1 2 21,-2-1 1,-1-2-27,0 2 1,-2-2 26,3 0-3,-2 1-7,3-2 1,-3 4-5,2-3 1,-2 1 5,0-1-16,1-1 15,-2 2-2,5 0 0,-6-2-20,3 3 19,0-2-19,-2 3 1,4-3 15,-3 2 0,1-2-3,-1 3 2,-1-4 0,2 4 6,-1-3 1,-1 1-7,1-1 0,0-1-4,0 1-3,-2 2 7,3-4 1,-2 5 9,1-3-12,-1 0 10,2 1-7,-3-2 0,0 3 4,0-2 3,0-2-5,0 3 54,0-3-50,0 3 65,0-2-62,0 2 0,0-3-14,0 3 26,0-3-39,0 3 28,0-3 0,0 1-15,0 1-4,0-1 1,0 2 8,0-1-3,0-1 1,0 3 4,0-2-73,0-1 68,0 1-650,0-2-640,0 0 1001,0-2 0,0-2 294,0-2 0,3-1 0,0 1 0</inkml:trace>
  <inkml:trace contextRef="#ctx0" brushRef="#br0" timeOffset="2422">315 718 8680,'0'-3'57,"0"-3"-13,0 6 0,1-5 64,1 2-33,-1-2-276,1 2 225,-2-1 0,1-1-110,1 3 100,-1-3 0,2 4-60,-3-4 50,0 1 1,2 0-4,0 0-1,0 2 0,-2-4-11,0 2 1,0 1 0,1-1 9,1 1 2,-1-2 0,2 4 1,-3-3 11,0-1 0,0 1 1,0 0-12,0-1-1,0 2 0,0-3 66,0 2-29,0 1 1,0-3-23,0 2-3,0 1 1,0 0 0,0 1 0,0 0 35,0-2 0,0 2-29,0-3 1,0 3 2,0-2 0,0 2-49,0-2 44,3-1 0,-3 2-63,3-3 60,-3 2 1,0 1-2,0-3-59,0 5 56,0-4-4,0 1 0,0 0 119,0 0-113,0 2-7,0-3 0,0 3 25,0-2 0,0 2 35,0-3-45,0 4-6,0-2-13,0 0-59,0 3 81,0-6-6,3 5-75,-2-5 71,2 6 1,-3-6 0,0 3-36,0-1 1,0 0 25,0 2 1,0 1-13,0-3-6,0 2 19,0-4 0,0 5-6,0-3 0,0 2 21,0-3 0,0 3-22,0-2 0,0 2 4,0-3 1,0 3-8,0-2 12,0 3-13,0-5 1,0 5 8,2-4 0,-1 3 2,1-2-3,-1 2 16,-1-3 0,0 3 65,0-2-70,0 3-25,0-5 21,0 2 0,0 0-21,0 0 1,0 2 18,0-3 1,0 3-20,0-2 1,0 2 12,0-3 1,0 3-15,0-2 10,0 3 0,0-5-242,0 5 0,-1-4-87,-1 3-622,1 0 314,-1 2 639,2 0 0,0-3 0,0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1:08.161"/>
    </inkml:context>
    <inkml:brush xml:id="br0">
      <inkml:brushProperty name="width" value="0.04286" units="cm"/>
      <inkml:brushProperty name="height" value="0.04286" units="cm"/>
      <inkml:brushProperty name="color" value="#33CCFF"/>
    </inkml:brush>
  </inkml:definitions>
  <inkml:trace contextRef="#ctx0" brushRef="#br0">14 97 6255,'-4'0'345,"1"0"-219,3 0-8,0 3 96,0-3-51,0 3 161,0-3 548,0 0-671,0 3-21,0-2 34,-3 2 3,3-3-154,-3 0 35,3 0 1,0 0-45,0 3 0,1-3 116,1 2-117,-2-1 108,3-1-136,-3 0 91,3 0-9,-2 0 9,5 0 0,-6 0-122,3 0 0,-2-2 102,1 0-42,-1 0 0,2 0 44,-1-1-37,-1 1 1,2 2 38,-3-3-2,0 3-109,3-3 0,-2 3 60,3 0 1,-2-1 0,0-1 1,-1 1 44,2-1-219,-3 1 150,6-1 0,-5 1 37,4-1-25,-4 1-9,2-2 9,0 3-13,-2-3 1,2 1-163,-1-1 167,-1 1-38,2 2 21,0 0-40,-3 0 1,4-2-123,-2 0 138,-1 0-78,2 2 76,-3 0 0,0 0 32,3 0-51,-3 0-34,3 0 29,-3 0-114,0 0 110,3 0 53,-2 0-54,1 0-84,-2-3 78,0 2 0,0-2-3,0 1 106,0 1-97,0-5 46,0 5 0,0-1 42,-2 2-70,1 0 57,-2-3-33,3 2-4,0-2 4,0 0-6,0 3 8,0-6-5,0 5 2,0-2 1,-1 3-2,-1 0 0,2 0-5,-3-3 5,3 3 0,0-4-92,0 2 89,0 1 0,0-2 12,0 1-24,0 1 269,0-2-46,0 3-75,0 0-173,0-3 3,0 3 1,-1-3 1,-1 3 23,1 0 27,-2 0-174,0 0 155,3 0 0,-4 2-221,2 0 182,1 0-36,-2-2 0,1 1-71,0 1 60,0-1 21,2 2-21,0-3 156,-3 0-138,2 0 88,-1 0-82,2 0 135,0 0 5,-3 0-97,2 0 61,-2 0-42,3 0 235,0 0-214,-3 0 0,3 0 7,-3 2 0,2-1-182,-1 1 52,1-1 86,-2-1 24,0 3-11,3-3-9,-3 3-1,3-3 7,0 0-10,-3 0 98,2 0-86,-1 0-3,2 0 40,0 0-30,-3 0-3,2 0 12,-2 0 5,3 0-9,0 0 138,0 3-134,0-2-7,0 2 8,0-3 0,0 3 3,-3-3-2,3 3 7,-3 0-4,3-2 10,0 2-169,-3-3 155,2 2 0,-2-1-1,3 2-140,0-3 130,0 0 3,0 3-14,0-2-269,0 1-18,0-2-1035,0 0 1204,0 3 28,3-2 105,-2 2 0,5-3 0,-3 0 0</inkml:trace>
  <inkml:trace contextRef="#ctx0" brushRef="#br0" timeOffset="950">27 46 5975,'-4'0'225,"1"0"-198,3 0 382,0 0-360,-3 0 183,3 0-180,-3 0 0,3 0 1088,0 0-1060,0 2-1,0-1 22,0 2 79,0 0-91,0-2-3,0 1 14,0 1-304,0-2 312,0 2-201,0 0-3,0-3 167,0 3-10,0 0 6,0-2-5,0 2 1,0-3-751,0 0 1,0 3 0,0 0-1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1:10.695"/>
    </inkml:context>
    <inkml:brush xml:id="br0">
      <inkml:brushProperty name="width" value="0.04286" units="cm"/>
      <inkml:brushProperty name="height" value="0.04286" units="cm"/>
      <inkml:brushProperty name="color" value="#33CCFF"/>
    </inkml:brush>
  </inkml:definitions>
  <inkml:trace contextRef="#ctx0" brushRef="#br0">13 65 8893,'0'-4'356,"0"-1"-582,0 4 214,0-5-8,0 3 1,0-2 109,0 1-59,0 3 0,1-4-3,1 2 0,-2 1 47,3-1-98,-3 3 88,0-3-137,3 0 121,-2 2-79,2-2 0,-3 1 63,3 0 133,-3 0-142,3-1-9,-3 2 125,0-1-61,0 2 177,0 0-308,0 2 99,0-1-67,0 5 16,0-5 0,-1 4 15,-1-3 1,2 1-23,-3-1 22,3-2 11,-3 6 0,2-4-8,-1 2-8,1-3 1,1 3-7,0-2 0,-2-1-222,0 4 113,0-4 0,2 3 82,0-2-7,-3-1-18,2 1 28,-1-2-49,2 0 85,-3 0-75,2 0-74,-2 0 16,3 0 2,0 0 116,3 0-35,-2 0 1,2 0-31,-3-2 78,2 1 1,0-2 274,2 3-2,-3 0-268,2 0 0,-2 0 38,1 0-1,-1 0-103,2 0 1,-3 1 106,0 1 2,0-1-26,-3 4 1,1-2-549,-2 1 1,3 2-966,-1-2 814,1-1 667,1 3 0,-3-3 0,0 4 0</inkml:trace>
  <inkml:trace contextRef="#ctx0" brushRef="#br0" timeOffset="2401">39 26 6321,'-4'0'381,"1"0"-263,3 0 1761,0 0-1979,0-3 175,0 3 7,0-3-19,0 3 223,0 0-231,0 3-8,0-3 7,0 3-9,0-3 20,0 3-20,0-2-208,0 2-10,0-3 205,0 3-18,0-3-12,0 3 5,0-3 1,2 1-81,0 1 108,1-1-38,-3 2 88,0-3-70,0 0-1,0 2-35,0-1 33,0 2 8,0-3-8,0 3-15,0-2 18,0 1 3,0-2 1,0 0-1,0 3-7,0-2-29,0 2 31,0-3-11,0 0-220,-3 3 208,2-3-2,-2 3 1,3-2-26,0 1-338,-3-1 232,3 2 53,-6-1 63,5-1-75,-2 2 223,3-3 24,0 0-141,0 3-4,0-2 3,-3 1-7,3-2 6,-3 3-5,3-2 59,0 2-54,-3-3 102,2 0-89,-1 0 6,2 0 1,0 0 7,0-3-288,0 2-321,2-4 1,1 3 579,1-2 0,2 0 0,-2-3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1:15.288"/>
    </inkml:context>
    <inkml:brush xml:id="br0">
      <inkml:brushProperty name="width" value="0.04286" units="cm"/>
      <inkml:brushProperty name="height" value="0.04286" units="cm"/>
      <inkml:brushProperty name="color" value="#33CCFF"/>
    </inkml:brush>
  </inkml:definitions>
  <inkml:trace contextRef="#ctx0" brushRef="#br0">27 186 7565,'-4'4'-333,"1"-2"1,3-1 426,0 1 1,-1-1 138,-1 1-122,2-1 0,-3 0 127,3 1 196,-3-2-308,2 3 1,-2-2 389,3 1-468,-2-1 95,1 2 0,-2-3-30,3 3 148,0-3-192,0 3 169,0-3-263,0 0 102,3 0 0,-2-1-160,1-1 0,1 1 203,-1-3-182,3 2 0,-4-3 97,3 3 1,-2-2-11,3 2 1,-3-3-10,2 3 1,-2-2-18,3 2 1,-4-1-46,1 1 68,2 1-36,-1-5 1,3 5 24,-2-3 0,0 2-32,-2 0 35,-1 1-24,4 1 1,-3-2 10,2 0-7,-3 0-33,5 2 0,-4-1 34,2-1-109,-3 1 93,5-1 28,-5-1 0,2 2-32,-1-1 45,-1 1-45,2 1 13,-3 0 1,1 0 52,1 0-49,-1 0-39,1 0 44,-2 0-77,0 0-37,0-3-406,0 3 439,3-3 49,-2 3 0,3-1-9,-2-1 0,-1 1-1621,3-1 869,-2-2 796,4 1 0,-6-4 0,3 1 0</inkml:trace>
  <inkml:trace contextRef="#ctx0" brushRef="#br0" timeOffset="1350">174 122 7363,'0'3'1035,"0"0"-718,0-3 707,0 0-850,0-3-221,0 3 1,0-4-162,0 2 312,0 1-238,0-2 211,0 1-124,0 1 0,1-4 89,1 3-91,-1 0 54,2-1 1,-3 1-7,0-2-27,0 3 26,0-5 16,0 2 0,0 0-11,0 0 98,0 2 0,0-1-82,0 1 52,0 1 0,0-2-33,2 3-78,-1-3 96,2 3-25,-3-6 0,0 4-253,0-2 243,0 3-29,0-5 0,0 5-1,0-4 79,0 4-73,0-2 0,1 1 23,1 0-21,-1 0 0,1 1 13,-2-1 6,0 1 2,0-2-144,0 3 55,0 0 1,1-2 160,1 0-110,-1 0 104,2 2-92,-3 0 35,0 0 21,0-3-24,0 2-49,0-2 12,0 3 0,-1 0 22,-1 0-26,1 0 20,-2 0-1,1 0-3,1 0 0,-3 0-2,2 0 1,1 0 139,-1 0 0,1 0 57,-1 0-143,1 0-79,-2 0 91,3 0-20,0 0 17,-3 0 18,3 0 1,-4 0-29,2 0 9,1 0 0,-2 0-79,0 0 50,3 0 0,-4 0-42,2 0 45,1 0 0,-2 0-110,1 0 125,1 0-83,-5 0 0,5 0 41,-3-2 0,1 1-255,-1-1-46,3 1 252,-2 1-642,0 0 425,2 3 0,-2-2-942,3 4 596,0-4 604,0 2 0,3 0 0,1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1:19.122"/>
    </inkml:context>
    <inkml:brush xml:id="br0">
      <inkml:brushProperty name="width" value="0.04286" units="cm"/>
      <inkml:brushProperty name="height" value="0.04286" units="cm"/>
      <inkml:brushProperty name="color" value="#33CCFF"/>
    </inkml:brush>
  </inkml:definitions>
  <inkml:trace contextRef="#ctx0" brushRef="#br0">1 20 9039,'0'3'103,"0"0"-76,0-3 219,0 0-240,0 3 90,0-2-120,0 1 90,0-2 253,0 0-251,3 0-112,-3 0 110,3 0-4,0 0-33,-2 0 0,2 0-58,-1 0 36,-1 0 30,5 0-79,-5 0 55,4 0 1,-3 0-112,2 0 115,-3 0-60,2 0 1,-2 0 38,1 0-23,-1 3 16,2-2-12,-3 2 17,3 0 1,-3-2-14,2 3-14,-1-2 1,0 1 14,1 0 6,-1-3 5,2 6 0,-1-5 16,0 4 84,0-4 1,-1 3-60,1-2 16,-1-1 1,1 2-22,-2-1 37,3-1-44,-2 5 0,4-5-51,-3 3 1,0-2 70,-2 3-256,3-4 0,-2 4-76,4-3 260,-4 0 1,2-1-1217,-3 1 842,3-1 1,-2 2-521,4-3 499,-4 0 425,5 0 0,-3 0 0,4 0 0,-1 0 0</inkml:trace>
  <inkml:trace contextRef="#ctx0" brushRef="#br0" timeOffset="1300">148 109 7317,'-3'-2'741,"0"1"-568,3-2-226,0 3 728,0 0-548,3 0 31,-3 0-133,3 0 97,-3 0 1,3 0-23,-2 0 18,2 0-15,-3 0 9,3 0-314,-3 0 10,3 0 274,-3 0-195,3 0 265,-2 0-64,2 0-44,-3 3 12,0-2-21,0 1-147,0-2 645,0 0-500,-3 0 1,1 0 33,-2 0 1,3 0 12,-5 0 30,2 0 1,0 0-73,0 0 0,2 0 39,-3 0 14,4-2-93,-5 1 89,6-2-84,-6 3 0,4-2 85,-2 0-129,3 0 58,-5 2 1,5 0 26,-4 0 7,4-3-31,-5 2 1,5-3-64,-1 2 81,-1 2 2,2-3-18,-2 3 0,2 0-292,-1 0-94,2 0 299,-3 0 0,2 0 36,-1 0-55,1 0 152,-2 0-108,3 0 0,0-1 106,0-1-114,0 1-2,0-2 0,0 3 13,-2 0 12,1 0-23,-2-2 3,3 1 84,-3-5-81,2 5 17,-1-4 1,2 3 92,0-2-114,-3 3 0,2-3 26,-1 2 8,1 1 16,1-5 0,0 5-29,0-3 37,0 2 0,0-1-34,0 1 48,0 1-37,0-2-52,0 3 0,0-1 63,0-1-8,0 1 0,-1-1-13,-1 2-9,2-3 157,-3 2-145,0-2 3,2 0 15,-5 3 176,6-3-33,-3 3-110,3 0-65,-3 0 72,2-3-5,-2 2-9,3-2-107,0 3 97,-2 0-46,1 0 84,-2 0-48,3 0-16,-3 0 20,2 0-115,-1 0 107,2 0-51,0 0 44,0 3 1,-1-1 78,-1 2-90,1-3 38,-2 5 0,3-5-24,0 4-75,0-4 85,0 2-583,0-3 348,0 0 0,0-3-359,0-1 586,0-2 0,0 0 0,0-1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1:23.272"/>
    </inkml:context>
    <inkml:brush xml:id="br0">
      <inkml:brushProperty name="width" value="0.04286" units="cm"/>
      <inkml:brushProperty name="height" value="0.04286" units="cm"/>
      <inkml:brushProperty name="color" value="#33CCFF"/>
    </inkml:brush>
  </inkml:definitions>
  <inkml:trace contextRef="#ctx0" brushRef="#br0">46 7 6100,'-4'4'19,"1"-2"-57,3-2 30,0 0 9,0 3-3,0-2 4,0 2-1,0-3-58,0 0 49,-3 0 210,3 0-193,-3 0-6,3 0 98,0 0-89,-3 0 27,2 0-2,-1 0 5,2 0 354,0 0-348,0-3 138,0 2-147,0-2-5,0 3 15,0-2 295,0 1-274,0-2-21,0 3 912,0 0-866,-3 0 7,2 0 5,-2 0-80,3-3-20,0 2 92,0-1-204,0 2 169,-3 0-7,3 0-35,-3 0 1,2 0-255,-1 0 145,1 2-77,-2-1 124,0 5-1,3-5 74,-3 1-69,3-2-470,0 0 1,3 3 0,0 1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1:25.431"/>
    </inkml:context>
    <inkml:brush xml:id="br0">
      <inkml:brushProperty name="width" value="0.04286" units="cm"/>
      <inkml:brushProperty name="height" value="0.04286" units="cm"/>
      <inkml:brushProperty name="color" value="#33CCFF"/>
    </inkml:brush>
  </inkml:definitions>
  <inkml:trace contextRef="#ctx0" brushRef="#br0">315 39 6349,'0'-3'-66,"0"-3"0,-1 3 183,-1-1 0,1 0-37,-1 2 157,2 1-89,0-4-32,0 4 32,0-5-22,0 6-6,0-3 26,0 3 676,0 0-883,0 3 0,0-2 112,0 3 1,0-2-112,0 3 0,0-3 85,0 2 0,0-2-105,0 3 1,0-3 51,0 2 0,0-2 41,0 2-160,0-2 128,0 3-24,0-1 5,0 2 45,0 1-43,0-1 16,0 1 1,0-3 6,0 0 1,2-2-50,0 3 42,0-4 0,-2 3-7,0-2-71,0-1 53,0 1 55,0-2 0,0 1-52,0 1 4,0-1 57,0 2 0,0-2-50,0 1 2,0-2 11,-3 3 41,2 0-39,-1-2 1,2 2 3,0-1 34,0-1 0,-1 2-18,-1-3 1,1 1-10,-1 1 82,1-1-77,1 1 5,0 1-1,0-2 1,0 3 111,0-2 0,-1-2-77,-1 3-49,2-3-28,-3 3 73,3-2-69,0 2 55,0-3 890,0 0-875,0-3 143,3 2-149,-3-5 0,4 5 36,-2-3 1,-1 2-29,2-3 0,-3 3-34,2-2 71,-1 2-53,2-3 1,-3 3 54,0-2-59,0 3 1,0-3 13,0 2-208,0 1 175,0-4 1,0 3 21,0-2-6,0 2-10,0-3 0,0 3-20,0-2 21,0 3 56,0-5-46,0 5-22,0-5 1,0 5-105,0-3 119,0 2-102,0-3 1,0 3 80,0-2-335,0 2 281,0 0-23,0-1 26,0 2 1,0-2-1477,0 0 763,0 3 776,0-3 0,0 0 0,0-1 0</inkml:trace>
  <inkml:trace contextRef="#ctx0" brushRef="#br0" timeOffset="1342">20 302 8235,'-4'0'-1417,"2"0"1315,2 0 549,0 0-223,-3 0 140,2 0-201,-2 0-2,3 0 0,-1 0 40,-1 0 91,2 0-28,-3 0-130,3 0 0,0-1 14,0-1 79,0 2-243,0-3 129,0 3 86,0 0 1,2 1 35,0 1-132,0-2-40,1 3 1,-2-3 61,4 0 10,-4 0 16,5 0-82,-3 0 1,2 0-186,-1 0 0,-3 1 100,2 1-149,0-1 1,-2 2 50,1-1-130,1-1 0,-1 2 127,2-3 1,-2 2 49,3 0 1,-3 0-122,2-2-1558,0 0 1746,3-2 0,-1 1 0,1-2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1:27.977"/>
    </inkml:context>
    <inkml:brush xml:id="br0">
      <inkml:brushProperty name="width" value="0.04286" units="cm"/>
      <inkml:brushProperty name="height" value="0.04286" units="cm"/>
      <inkml:brushProperty name="color" value="#33CCFF"/>
    </inkml:brush>
  </inkml:definitions>
  <inkml:trace contextRef="#ctx0" brushRef="#br0">90 45 6336,'-4'0'545,"2"0"-469,2 0 263,0 0-265,-3 0 1,2 0 11,-2 0-13,3 0 1143,0 0-1185,0-3 63,0 2-49,3-1 0,-2 2 40,4 0-276,-4-3 218,5 2 0,-5-4-116,4 3 1,-4-1 106,1 1-288,2 1-422,-4-4 481,3 4 0,-1-3-860,1 2 1071,-1 1 0,-2-4 0,0 1 0</inkml:trace>
  <inkml:trace contextRef="#ctx0" brushRef="#br0" timeOffset="832">52 13 6252,'-4'0'437,"1"1"-295,3 1 144,0-1-116,0 1 1,-3 1-248,3-2 92,-3 5-132,3-6 216,0 6-57,0-5 21,0 2-12,0-3 0,-1 0-26,-1 0 0,1 0-83,-1 2 122,1-1-5,1 2 1,0-3-6,0 0 45,-3 0-47,3 0-39,-3 0 40,3 0-24,-3 0 27,2 0 0,-2 0-110,1 0 74,1 0 0,-3-2-25,2 0 39,1 0-84,-1 2 0,1 0 66,-1 0-623,1 0-142,-2 0 23,3 0 726,0-3 0,3 2 0,1-2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1:30.027"/>
    </inkml:context>
    <inkml:brush xml:id="br0">
      <inkml:brushProperty name="width" value="0.04286" units="cm"/>
      <inkml:brushProperty name="height" value="0.04286" units="cm"/>
      <inkml:brushProperty name="color" value="#33CCFF"/>
    </inkml:brush>
  </inkml:definitions>
  <inkml:trace contextRef="#ctx0" brushRef="#br0">45 180 8266,'0'-3'-92,"0"-3"108,0 2 0,0 0 3,0 0 0,0 2 144,0-3-124,0 4-6,0-5 1,-1 5 21,-1-1-37,2-1 0,-3 1 54,3-2-77,0 3 0,0-3 8,0 2-5,0 1 16,0-5-1,0 6 1,0-4 45,0 2-35,0 1 0,0-1 2,0 2 66,0 0-80,0 2 0,0 0 54,0 2-39,0-3-42,0 5 1,0-2 31,0 2 0,0-2 19,0 1-493,0-1 223,0 2 0,0 1-173,0-1 1,0-1 131,0-1 1,0-2 47,0 2 227,0 0 0,0 3 0,0-1 0</inkml:trace>
  <inkml:trace contextRef="#ctx0" brushRef="#br0" timeOffset="751">84 148 6067,'-4'-3'95,"1"2"70,3-1 126,0 2-180,-3 0 36,3 0-32,-3 0-11,0 0-31,2 0 0,-2 0 203,0 0-137,3 0-12,-3 0 35,3 0-12,-3-3-195,2 2 114,-2-2 1,3 2-146,0-1 190,0 2-120,0-3 1,0 3 1,0-1 36,0-1 1,0 1 10,-2-1 4,1 1-108,-2 1 104,3-3-97,0 3 83,0-3-273,0 3 125,0 0 274,0 3-171,3-3-434,-2 6 261,4-5-57,-4 2 1,3-3-278,-2 0 337,-2 0-154,3 0 340,-3 0 0,0 0 0,0-3 0,0-1 0</inkml:trace>
  <inkml:trace contextRef="#ctx0" brushRef="#br0" timeOffset="1373">13 20 7163,'-4'0'-1146,"2"-3"1187,2 2 0,0-2 38,0 3-35,0-3 11,0 3-12,-3-3 224,2 3-208,-2 0 0,3-3-1,0 2 58,0-2-50,0 3 278,0 0-256,0 3 14,0-2-66,0 2 302,0 0-279,0-3 3,3 6-4,-2-2-88,2-1 97,-3 3-2,2-2 20,-1-1-241,2 3 223,-3-3-38,3 1 0,-2 2 56,1-2-37,1-1 141,-2 2-84,2-1-28,0 2-36,0 1 0,2-1-104,-1-2 1,-2-1 110,2 0 0,-2-3-498,3 2 199,-4-1 1,3 1-313,-2 0-334,-2 1 298,3-3 599,-3 2 0,0 2 0,0 2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1:35.449"/>
    </inkml:context>
    <inkml:brush xml:id="br0">
      <inkml:brushProperty name="width" value="0.04286" units="cm"/>
      <inkml:brushProperty name="height" value="0.04286" units="cm"/>
      <inkml:brushProperty name="color" value="#33CCFF"/>
    </inkml:brush>
  </inkml:definitions>
  <inkml:trace contextRef="#ctx0" brushRef="#br0">0 116 8130,'0'4'-93,"1"-1"238,1-1-116,-1-1 69,2 5-120,-3-3 0,0 2 52,0-1 0,0-2-10,0 2 0,0-2 10,0 3-67,0-4 11,0 5 0,0-5 63,0 4-56,0-4 0,0 3 42,0-2-48,0-2 28,0 6-35,0-5 29,0 5-30,0-6 34,3 6 1,-3-5-9,3 4 3,-3-4 1,0 3-6,0-2-31,0-2 1,0 4 29,0-2-2,0-1 0,0 5 1,2-5-3,1 3 30,-1-2-26,-2 3 1,0-3-21,0 2 1,0-2 11,0 3-175,0-4 168,0 5-159,0-6 131,0 6-11,0-5 112,0 5-122,0-6 106,0 6 0,0-5-91,0 4 137,0-4-107,0 5 48,0-6-29,0 3-202,0 0 136,0-2 40,0 2-23,0-3 4,0 0 96,0-3-97,0 2 185,0-5-163,0 6 248,0-6-168,0 5-25,0-4-17,0 4 0,0-3 36,0 2-42,0 2 1,0-4 34,0 2 1,0 1 0,0-2-11,0 0 100,0 3 0,0-4 21,0 2-81,0 1-24,0-2 0,0 3 67,0-2-166,0 1 145,0-5-111,0 5 48,0-4 1,0 3-16,0-2 98,0 3-63,0-2-35,0 0 46,0 2 9,0-5 4,0 6-214,0-6 175,0 5-94,0-4 66,0 1-14,0 1-14,0-3 28,0 2 1,0 1 0,0-1 0,0 2 0,0 1 0,0-2 0,0 3 0,0-2 0,0 1 0,0-2 0,0 2 0,0-1 0,0 1 0,0-1 0,0 1 0,0-1 0,0 1 0,0-2 0,0 3-4,0 0 3,0-3 1,0 3 0,0-6-31,0 5 28,0-4-67,0 4 58,0-5-46,0 5 1,0-2-50,0 1 67,0 1-247,0-2 129,0 0-341,0 3 107,0-6-133,0 5 525,0-5 0,0 3 0,0-4 0</inkml:trace>
  <inkml:trace contextRef="#ctx0" brushRef="#br0" timeOffset="1201">97 7 7167,'0'-3'-669,"0"0"832,0 3 757,0 0-814,0 3-27,0-3 0,0 4-127,0-2 1,0-1 124,0 4 1,2-3-210,0 2 1,0-2 64,-2 2 1,1-1-101,1 1 1,-1-2 15,1 2 151,1-2 0,-2 3 0,2-1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1:38.142"/>
    </inkml:context>
    <inkml:brush xml:id="br0">
      <inkml:brushProperty name="width" value="0.04286" units="cm"/>
      <inkml:brushProperty name="height" value="0.04286" units="cm"/>
      <inkml:brushProperty name="color" value="#33CCFF"/>
    </inkml:brush>
  </inkml:definitions>
  <inkml:trace contextRef="#ctx0" brushRef="#br0">13 96 6874,'1'-3'74,"1"1"1,-1 0 53,1 0-112,-1 1 0,-1-4 92,3 3-91,-3-3 0,4 2-27,-2-1 1,-1-2 52,1 2 0,1 1-6,-1-2 0,1 2 6,-1-2-45,-1 0 0,2 1 32,-1-2 1,-1 1 38,1 1-28,-1 3 1,-1-4 18,3 3-63,-3 0 1,3 1 57,-3-1-91,0 1 83,0-2-110,3 3 98,-2 0-84,2 0 45,-3 0 87,0 0-52,0 3 0,-1-2-21,-1 4 0,1-3-17,-1 2 0,1-2 19,1 2 0,0-1-35,0 1 3,0-3 33,0 5-18,0-5 5,0 4-11,0-4 9,0 2 2,0-3 0,0 3-51,0-2 0,-1 1-34,-1-2 68,2 0-9,-3 3-6,0-2-21,2 5 12,-2-6-53,1 6 48,1-5 0,-2 2 0,2-1 47,-1 0-47,1 0 94,-1-2-87,2 0 19,0 0 1,-1 2 3,-1 0 1,1 1-14,-1-1 11,1-1-6,-2 5-12,3-6 0,-4 5 4,2-2-141,1-1 125,-2-2-327,0 0 186,3 0 122,-3 0 67,3 0 0,-3 3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3:26.989"/>
    </inkml:context>
    <inkml:brush xml:id="br0">
      <inkml:brushProperty name="width" value="0.04286" units="cm"/>
      <inkml:brushProperty name="height" value="0.04286" units="cm"/>
      <inkml:brushProperty name="color" value="#E71224"/>
    </inkml:brush>
  </inkml:definitions>
  <inkml:trace contextRef="#ctx0" brushRef="#br0">19 142 6181,'-6'0'0</inkml:trace>
  <inkml:trace contextRef="#ctx0" brushRef="#br0" timeOffset="1133">13 142 6181,'0'-4'60,"0"1"-8,0 3 506,0 0-447,-3 0 36,2 0 10,-2 0 83,3 0 244,0 0-322,-2 0-12,1 0 1,-2 0-149,3 0 303,0 0-262,3 0-10,-2 0 1,4 0 31,-3-2-12,0 1-22,1-2 1,-2 1 26,3 0-2,-2 0 0,1-1 2,0 1 3,-3 0 1,5 1-26,-3-1 1,1 2 55,-1-3-59,-1 3 1,4-1 47,-3-1-76,0 1 32,1-2 0,-1 3 29,2 0-38,-3-2 1,3 1 127,-2-1-120,-1 1 0,2 1 14,-1 0-21,-1 0 1,3 0 45,-2 0-21,-1 0 23,1 0-8,1 0-10,-2 0 15,5 0-41,-6 0 0,4 0 0,-2 0 17,-1 0 1,2 0 17,0 0-64,-3-3 61,3 2-110,0-1 69,-2 2 1,2 0-27,-1 0 21,-1 0 1,3 0-51,-2 0 9,-1 0 1,2 0 27,-1 0 0,-1-1-27,1-1 27,-1 1-1,2-2-1,-3 3-27,3 0 25,0 0-2,-2 0 1,2 0-7,-1 0 6,-1 0 0,2 0 0,-3 0 24,3 0-24,-2 0 1,2 0 96,-1 0-87,-1 0 13,2 0 0,-3-1-2,0-1 5,3 2-54,-3-3 53,3 3-35,0-3 0,-1 2 17,2-1 1,-3 1-20,1-2 1,0 3 13,0-2 1,-1 0-8,1 0 1,-1 1-2,1-1 7,-1 1 0,3-1 1,-2 0-2,-2 0 0,4 0-4,-2 0 4,-1 0 1,2 1-122,0-1 117,-3 1 1,4-2-225,-2 3 0,-1-1-81,1-1 0,-1 2 131,1-2 1,0 0-308,2 0 1,-2 1 143,3-4 0,-3 4-537,2-1 225,0-2 653,3 1 0,-1-4 0,0 1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1:41.776"/>
    </inkml:context>
    <inkml:brush xml:id="br0">
      <inkml:brushProperty name="width" value="0.04286" units="cm"/>
      <inkml:brushProperty name="height" value="0.04286" units="cm"/>
      <inkml:brushProperty name="color" value="#33CCFF"/>
    </inkml:brush>
  </inkml:definitions>
  <inkml:trace contextRef="#ctx0" brushRef="#br0">26 26 6849,'-3'-6'-1105,"3"2"1369,-3-2-249,3 6 0,0-4 15,0 2 193,0 1 0,-3-2 114,2 3-278,-2 0 1,3 0 141,-2 0-13,1 0-84,-2 0 1,2 0 187,-1 0-137,1 0-35,-1 0-17,2 0 133,0 0-203,0 3-32,0-2 7,0 5 16,0-6-15,0 6 1,0-3-33,2 1 44,-1-1 0,3-1-75,-2 0 75,-1 3-4,4-4-8,-4 5 0,3-3-25,-2 1-3,-2 2 0,4-5 11,-2 3-4,-1-2-57,2 3 63,-3-4-17,3 5 12,-3-5-3,3 1-2,-3 1-1,0-2 42,0 5-31,3-6 23,-2 6-20,1-5 11,-2 4-9,0-4 3,0 5-60,0-5-63,0 4 101,0-4-7,0 5-20,0-6 0,0 4-31,0-2 28,0-1 2,0 2 89,0-3-31,0 0-67,0 3 2,0-3 36,0 3 12,0-3 19,0 0-34,0-3 19,0 3 1,3-4 19,-1 2-14,0 1-1,-2-2 1,0 3 11,0-3-16,0 3 0,0-4-3,0 2 1,0 1 16,0-4-8,0 1 1,0 0 5,0-1 21,0 4-14,-3-5 1,2 5 12,-1-3-17,1 2-19,1-3 1,0 2 12,-2-2 1,1 2 9,-1 1 4,1 1 62,1-5-73,0 6 0,0-4 15,0 2-36,0 1 1,-2-2 31,0 0-43,0 3 31,2-3 1,-1 1-33,-1 0 26,1-1-6,-2 3-4,3-2 3,0 1-138,0-2 134,0 0-165,0 3 145,0-3-18,0 3-608,0 0 559,0-3 215,0 2-218,0-2 253,0 3-62,0 0-96,0 3 12,0-2 1,0 2 277,0 0-224,0-3 1,0 4-24,0-2 1,0-1-11,0 4 0,2-3-50,1 2 1,-1-2 51,-2 2 0,0-1 2,3 1 0,-3-2-50,2 2 0,-1-2-421,-1 3 233,0-4 1,1 2-329,1-3 99,-1 3 433,1-2 0,-2 1 0,0 1 0,0 1 0</inkml:trace>
  <inkml:trace contextRef="#ctx0" brushRef="#br0" timeOffset="1334">58 129 7646,'0'-4'-962,"0"1"1057,0 3 187,0 0-153,0-3 2,0 3-195,0-3 191,0 3-135,0-3 113,0 2-186,0-2 83,0 1-14,0 1 24,0-5 0,0 5 22,0-4 134,0 4-129,0-5 19,0 6-5,0-6 11,0 5 1,0-4-50,0 4-3,0-2-11,0 0-16,0 2 0,0-2 47,0 1-55,0 1 33,0-5 1,0 5-17,-3-3 11,3 2 0,-3-1-18,3 0 25,0 3 0,-2-4 16,0 2-24,-1 1 0,3-4 8,-2 3-18,1 0 0,-2 1 11,3-1 1,-1 2-19,-1-3 21,2 3-1,-3 0-130,3 0 70,0 0-71,-3 0 94,2 0 38,-2 0 1,3-2-46,-3-1-77,3 1-80,-3 2-312,3 0 418,0 0 18,0-3 70,0 3 0,3-6 0,0 2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1:44.408"/>
    </inkml:context>
    <inkml:brush xml:id="br0">
      <inkml:brushProperty name="width" value="0.04286" units="cm"/>
      <inkml:brushProperty name="height" value="0.04286" units="cm"/>
      <inkml:brushProperty name="color" value="#33CCFF"/>
    </inkml:brush>
  </inkml:definitions>
  <inkml:trace contextRef="#ctx0" brushRef="#br0">20 7 6689,'0'-4'384,"0"1"-547,0 3 942,0 0-687,-3 0 17,2 0-120,-2 0-2,3 3 1,-1-2 88,-1 1-44,2 1 1,-3-1 9,3 2-52,-3-2 107,2 0-176,-2-2-110,3 0-1204,0 0 842,0-2 551,0 1 0,3-2 0,1 3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1:45.120"/>
    </inkml:context>
    <inkml:brush xml:id="br0">
      <inkml:brushProperty name="width" value="0.04286" units="cm"/>
      <inkml:brushProperty name="height" value="0.04286" units="cm"/>
      <inkml:brushProperty name="color" value="#33CCFF"/>
    </inkml:brush>
  </inkml:definitions>
  <inkml:trace contextRef="#ctx0" brushRef="#br0">1 6 6255,'0'-3'255,"0"0"-163,0 3 239,0 0-288,0 3-68,0-2 50,0 4 1,0-3-9,0 2 0,0-2 26,0 2-74,0-2 46,0 4 0,0-5 19,0 3-1,0-2-1,0 1-71,0-3 1,0 0 57,0 2-262,0-1 147,0 2 87,0-3 1,1 0 0,1 0 8,-2 0 0,3-3 0,-3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1:49.987"/>
    </inkml:context>
    <inkml:brush xml:id="br0">
      <inkml:brushProperty name="width" value="0.04286" units="cm"/>
      <inkml:brushProperty name="height" value="0.04286" units="cm"/>
      <inkml:brushProperty name="color" value="#33CCFF"/>
    </inkml:brush>
  </inkml:definitions>
  <inkml:trace contextRef="#ctx0" brushRef="#br0">26 33 6675,'-3'0'417,"0"0"-238,3 0-20,0 0-15,-3 0 121,2 0-110,-1 0 149,2 0-105,0 0-174,0-3-12,0 2 1,0-2 0,2 3 0,-1 0 120,1-2-85,-1 1-94,-1-2-62,0 3 0,0 1-559,0 1 494,0-1 172,0 1 0,3 1 0,0 1 0</inkml:trace>
  <inkml:trace contextRef="#ctx0" brushRef="#br0" timeOffset="1030">1 14 7629,'0'-4'528,"0"1"-522,0 3 64,3 0 1,-2 0-10,3 0 0,-2 0-166,3 0 40,-4 0 1,3-2-56,-2 0 176,-1 0 45,1 2-72,-2 0 145,0 0-109,0 3-32,-2-3 1,0 5 45,-2-3-83,2 1 0,-1-1 72,1 0-126,1 0 97,-2-2-286,3 0-212,0 0 427,0-3-51,0 0-27,0-4 292,0 4-142,0 0 210,0 3 369,0 0-544,3 0-5,-2 0-160,2 0 201,-3 0-332,2 3 188,-1-3-568,5 3 0,-5-3 601,4 0 0,-1-3 0,2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1:51.905"/>
    </inkml:context>
    <inkml:brush xml:id="br0">
      <inkml:brushProperty name="width" value="0.04286" units="cm"/>
      <inkml:brushProperty name="height" value="0.04286" units="cm"/>
      <inkml:brushProperty name="color" value="#33CCFF"/>
    </inkml:brush>
  </inkml:definitions>
  <inkml:trace contextRef="#ctx0" brushRef="#br0">0 7 8005,'0'-3'-562,"0"0"812,0 3 1030,0 0-1087,0 3-108,0 0 1,0 4-85,0-1 0,0-2 87,0 1 0,0-3-182,0 2 167,0 0 1,0 1-130,0-1 1,1-2-61,1 2-244,-1-2-394,2 3 315,-3-4 327,0 5 1,0-5-112,3 1-676,-3-2 899,3 0 0,-3 3 0,0 1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1:52.629"/>
    </inkml:context>
    <inkml:brush xml:id="br0">
      <inkml:brushProperty name="width" value="0.04286" units="cm"/>
      <inkml:brushProperty name="height" value="0.04286" units="cm"/>
      <inkml:brushProperty name="color" value="#33CCFF"/>
    </inkml:brush>
  </inkml:definitions>
  <inkml:trace contextRef="#ctx0" brushRef="#br0">20 1 8078,'-4'3'-1149,"2"0"986,2-3 164,-3 3 105,2-2 32,-2 2-203,3-1 0,-1-1 178,-1 1-66,2 2 0,-3-3 41,3 4 6,0-4-45,0 2-44,0-3-3,0 3-51,0-3 107,0 3-124,0-3-74,0 0 141,3 0-275,-3 0 161,3 0-156,-3 0 211,0 0-322,3 0 380,-2 0 0,2-3 0,-3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1:59.937"/>
    </inkml:context>
    <inkml:brush xml:id="br0">
      <inkml:brushProperty name="width" value="0.04286" units="cm"/>
      <inkml:brushProperty name="height" value="0.04286" units="cm"/>
      <inkml:brushProperty name="color" value="#33CCFF"/>
    </inkml:brush>
  </inkml:definitions>
  <inkml:trace contextRef="#ctx0" brushRef="#br0">32 135 7331,'0'4'-1345,"0"2"1391,0-6-3,0 3-11,0-3 49,0 0 180,-2 0 156,1 3-217,-2-2 1,2 2-105,-1-3 51,1 0 220,-1 0-253,2 0-82,0 0 6,0-3 1,0 1 42,0-2-302,0 3 36,0-5 80,0 5 0,0-2 75,0 0 22,0 3 1,-3-4-29,1 2 32,0 1 20,2-4-12,-3 4 268,3-2-167,-3 0-17,3 3 4,0-3-203,-3 3-303,2-3 414,-2 2 0,3-2 73,0 3 146,0-3-66,0 3 76,0-3-213,0 3 17,0 0-16,0 3-154,0-3 137,0 3 0,1-1-7,1 1-21,-1-1 0,2 0-301,0 0 312,-3 0 1,3-1-343,-3 1 264,3-1-251,1 4 232,-1-1 1,1 2-190,-2-2-9,-1 2 312,1-3 0,1 4 0,-2 2 0,2 1 0</inkml:trace>
  <inkml:trace contextRef="#ctx0" brushRef="#br0" timeOffset="873">90 251 6626,'0'-4'369,"0"1"-281,0 3 193,0 0-178,-3-2-3,3 1 54,-3-2-95,3 3 641,0 0-684,-3 0 2,2 0-12,-2 0 13,3 0-37,-3-3 29,3 2 0,-3-2-227,3 1-6,0 1 215,0-2-504,0 0 95,0 0-96,0-1-90,0-2 602,0 3 0,3-4 0,0 1 0</inkml:trace>
  <inkml:trace contextRef="#ctx0" brushRef="#br0" timeOffset="2150">64 1 8727,'3'3'197,"-2"0"-79,2-3-182,-3 0 137,3 3-26,-3-2-47,3 1 88,-3-2 44,0 3-5,3-2-10,-2 2 0,2 0-127,-3-3-82,0 3 131,0-3 0,0 1 61,3 1-149,-3-1-12,3 2 96,-3-3-117,0 0 103,3 0-13,-2 0-75,2 0 43,-3 0 25,0 0-9,2 0 5,-1 0 3,2 0 0,-3 0-8,0 0 8,3 0-66,-2 0-8,1 0 65,-2 0-258,0 0 236,3 0-122,-2 0 118,2 0 6,-3-3-38,0 2 35,3-2 1,-2 1-17,3 0 1,-2-1-4,0 1 0,1 1-106,-1-4 0,1 4-345,-1-1 502,-1 1 0,4-2 0,-1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2:04.026"/>
    </inkml:context>
    <inkml:brush xml:id="br0">
      <inkml:brushProperty name="width" value="0.04286" units="cm"/>
      <inkml:brushProperty name="height" value="0.04286" units="cm"/>
      <inkml:brushProperty name="color" value="#33CCFF"/>
    </inkml:brush>
  </inkml:definitions>
  <inkml:trace contextRef="#ctx0" brushRef="#br0">20 39 8008,'1'-4'0,"1"2"0,-1 1-649,1 1 310,-2 0 344,0 0 94,3 0-43,-2 0 34,2 3 50,-3-2-82,0 2 4,0-1 21,0-1-32,0 2 0,0-2 52,0 1-136,3-1 184,-3 1-19,3 1-13,-3-2-259,3 5 101,-2-6-75,2 6 150,-3-5-71,0 2 61,0 0-4,0-3-78,0 3 73,0 0-6,-3-2 1,2 2 1,-2-1 1,3-1-34,0 2-6,0-3 20,0 0 3,3 0-5,-2 0 8,2 0-24,-3 0 24,0 0-3,3 0-1,-3 0 1,3 0-2,-3 0-3,0 0-3,0-3 3,0 2 1,0-2-2,0 1-111,0 1 221,0-5-106,0 6 1,0-4 264,0 2-219,0 1 15,0-2-47,0 0-2,0 3 35,0-6-4,0 5-33,0-4-197,-3 4 196,3-5-31,-3 5 26,3-1 0,0 1-7,0-1-1,0 1-169,-3-2-267,2 3-27,-2 0 472,3 0 0,0-3 0,0 0 0</inkml:trace>
  <inkml:trace contextRef="#ctx0" brushRef="#br0" timeOffset="1077">52 71 7585,'4'0'-40,"-2"-3"131,-2 2 3,0-2 42,0 3 125,0 0-147,0-3-106,0 3-158,0-3 245,0 3 2,0 0-87,0-3-75,0 2 123,0-2 0,0 3-13,0-2-34,0 1 0,0-3 39,0 2-2,0 1-21,0-1-15,0 2-113,0-3 119,0 2 36,0-2 6,0 3-1,0 0-36,0 3-10,0-2 1,0 4-155,0 0 151,0-2 1,0-1 1,0-2-53,0 3-13,0-2 37,0 2-10,0-3 20,0 0 3,0 3-1,0-3-1,0 3-2,0-3-101,0 0 195,0-3-91,0 3 2,0-6 63,0 5 1,-2-2-56,0 1 1,-1 1 42,1-1-20,2-2 2,-6 1 0,3-2 2,-1 1 0,0 3 30,2-1-18,1-2 37,-4 3 1,4-2 53,-1 1-76,-2 1 35,3-2-19,-4 3-38,4 0 52,-2 0-162,0 0 133,3 0-3,-3-3-194,3 2 166,0-1-377,0 2-11,0 0 258,3 0 101,-3 0 0,6-3 0,-2-1 0</inkml:trace>
  <inkml:trace contextRef="#ctx0" brushRef="#br0" timeOffset="2232">129 160 7166,'0'-3'523,"0"0"-363,0 3-322,0 0 302,0 3-66,0-2 1,0 2-96,0-1-12,0-1-1,0 2 100,0 0-78,0-3 41,0 3 0,0-2 20,0 1-2,0-1-104,0 2 96,0-3-4,0 3 43,0-3 2,0 3-27,0-3-24,0 0-43,0-3 8,0 3 22,0-6 20,0 2 11,3-2-42,-2 2-4,1-1 23,-2 4 8,0-2 18,0 3 35,3 0 47,-2 0-132,5-3 0,-3 0 0,4-4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2:07.788"/>
    </inkml:context>
    <inkml:brush xml:id="br0">
      <inkml:brushProperty name="width" value="0.04286" units="cm"/>
      <inkml:brushProperty name="height" value="0.04286" units="cm"/>
      <inkml:brushProperty name="color" value="#33CCFF"/>
    </inkml:brush>
  </inkml:definitions>
  <inkml:trace contextRef="#ctx0" brushRef="#br0">0 13 7444,'0'-3'-973,"0"0"1130,0 3 59,0-3 37,0 2-133,0-2-16,0 3 730,0 0-723,0 3-47,3-2 1,-2 3 34,1-2-20,-1-2-33,-1 3 0,2-2 82,0 1-106,0-1 0,-1 2 1,0-3-24,1 3 0,1-3 67,-1 2-3,-1-1-30,2-1-78,0 0-95,-3 3 0,4-2 161,-2 1-26,-1-1-12,2 1-68,0-1 57,-3 2 28,3-3 1,-2 0-28,1 0 24,-1 0 0,2 0 1,-3-1-4,2-1-1,-1 1-3,2-1-194,-3 2 151,0 0 25,3 0-60,-2 0 57,1 0-234,-2 0 31,0 0 167,3-3 67,-2 2 0,5-2 0,-3 3 0</inkml:trace>
  <inkml:trace contextRef="#ctx0" brushRef="#br0" timeOffset="692">39 13 7116,'-4'0'270,"1"1"-186,3 1 0,0-1 58,-3 1-191,3-1 191,-3-1 27,3 0 611,0 0-695,0-3-469,0 2 267,-3-2-80,2 3 166,-2 0 39,3 0-5,0 0 1,3 0 0,1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2:10.207"/>
    </inkml:context>
    <inkml:brush xml:id="br0">
      <inkml:brushProperty name="width" value="0.04286" units="cm"/>
      <inkml:brushProperty name="height" value="0.04286" units="cm"/>
      <inkml:brushProperty name="color" value="#33CCFF"/>
    </inkml:brush>
  </inkml:definitions>
  <inkml:trace contextRef="#ctx0" brushRef="#br0">142 90 8362,'0'-3'-207,"0"0"286,-3 0-49,2 3 1,-2-4 52,1 2-89,1 1 1,-3-2-183,2 0 210,2 3 1,-3-4 0,3 2 0,-1 1 13,-1-1-60,1-1 0,-2 1-106,3-2 142,0 2-7,0-3-4,0 1-82,0-2 76,0-1 0,0 3 99,0 0-96,0 2 42,0 0 81,0 2 52,0 0-122,0 2-25,0-1 0,1 3-35,1-2 28,-1-2 1,2 4 24,-3-2-8,0-1-138,3 5 113,-3-6 0,3 4-6,-3-2 0,0-1-3,0 4 1,2-3 6,0 2 0,0-2-4,-2 3 1,1-2-1,1 1 2,-1 2-311,5-5 128,-3 2-1,1-3 177,2 0 0,-3 3 0,4 0 0</inkml:trace>
  <inkml:trace contextRef="#ctx0" brushRef="#br0" timeOffset="2915">59 14 6843,'-4'0'449,"1"0"-359,3 0 42,-3 0-140,3 0 34,-3 0 18,3 0 185,0 0-172,-3 0 7,2 0 18,-2 0-283,3 0 299,0 0-81,-3 0-18,3-3 16,-3 2 7,3-2-6,0 3 0,-1 0 19,-1 0-20,1 0 1,-2-1-12,3-1 128,0 2-110,0-3 0,0 3 6,-2 0 16,1 0 21,-2 0 1,3 0-26,0 0-15,-3 0 14,2 0 23,-1 0 16,2 0-32,0 0-27,-3 0 22,2 0 20,-2 0-31,3 0 0,-1 0 12,-1 0-160,2 0 148,-3 0-520,3 0-76,0 0 1,0 0-1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03:29.605"/>
    </inkml:context>
    <inkml:brush xml:id="br0">
      <inkml:brushProperty name="width" value="0.04286" units="cm"/>
      <inkml:brushProperty name="height" value="0.04286" units="cm"/>
      <inkml:brushProperty name="color" value="#E71224"/>
    </inkml:brush>
  </inkml:definitions>
  <inkml:trace contextRef="#ctx0" brushRef="#br0">7 39 7080,'-3'0'-15,"0"0"256,3 0 1185,0 0-1454,0 3 197,0-2-196,0 2 6,0-3 4,0 0 0,1 2-87,1 0 170,-2 0-87,6-2 42,-5 0 1,2 2 13,0 1-30,-3-1 0,4-2 55,-2 0-51,-1 0 0,2 0 16,-1 3 14,-1-3 0,3 3-22,-2-3 1,-1 1 35,1 1-14,-2-1-9,3 1 0,-2-1 11,1 1-4,-1-1 1,1 3 8,0-2-33,0-2 1,-2 4-62,0-2 88,0-1-85,3 2 72,-2 0-59,2-3 39,-3 3 37,0 0-41,0-2 1,0 2 3,0-1 20,0-1-20,0 2 0,0-2-19,2 1 26,-1-1 1,2 1 0,-3-2 94,0 0-106,0 3 16,0-2-34,3 2 37,-2-3-47,1 0 43,-2 0 22,0 0-35,3 0 1,-2 1 16,1 1-29,-1-2 1,0 3 18,1-3-11,-2 0 13,3 0-31,-3 0 25,3 0-23,-2 0 15,2 0 0,-3 0 1,3 0-1,-3 3 0,3-2 1,-2 2-2,1-3 2,-1 2-1,2-1 1,-3 2 0,2-3 0,-1 1 62,1 1-60,-1-1 0,0 2 101,1-1-75,-1-1 1,1 3-6,-2-2 39,0-2-30,0 6 5,0-2 7,0 2-55,0 1 26,0-1 1,1 0-41,1-2 1,-1-1-4,1 0 44,-1-3-23,-1 6 14,0-5-8,3 2-2,-3-1-6,3-1-617,-3 2 179,3-6 1,0 0-328,1-4 1,2 1 772,-2 2 0,2-4 0,0 1 0</inkml:trace>
  <inkml:trace contextRef="#ctx0" brushRef="#br0" timeOffset="917">46 27 6838,'-4'0'664,"1"0"-329,3 0 587,0 0-701,0 2-8,0-1-32,0 2 181,0-3 122,0 0-373,3 0 1,-1 0-33,2 0 1,-2 0-143,2 0 278,-2 0-268,3 0 1,-3 0 77,2 0 1,-2 0 37,3 0 1,-3 0 22,2 0-380,0-3 0,3 0 85,-1-1 1,-2-1-572,1 3-360,-1-3 791,2 4 0,0-2-607,-2 1 956,2 1 0,-2-2 0,2 3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2:16.249"/>
    </inkml:context>
    <inkml:brush xml:id="br0">
      <inkml:brushProperty name="width" value="0.04286" units="cm"/>
      <inkml:brushProperty name="height" value="0.04286" units="cm"/>
      <inkml:brushProperty name="color" value="#33CCFF"/>
    </inkml:brush>
  </inkml:definitions>
  <inkml:trace contextRef="#ctx0" brushRef="#br0">7 64 8144,'0'-3'-1958,"0"0"1866,0 3 0,0-1-77,0-1 228,0 1-35,0-1 122,0 2 336,0 0-400,-3 0 174,3 0-154,-3 0 41,3 0-105,0 0 9,0 2 13,0-1-19,0 2-124,0 0 126,0-2-33,0 4 21,0-4 1,0 2-36,0-3 26,0 3-24,0-3-20,0 3 24,0-3-38,0 0 37,0-3-1,0 3-4,0-3 1,0 3 3,0-3 0,0 2 0,0-2 0,0 3 0,0 0 0,0-2 0,3 0-137,-3 0 137,3 2 0,-3-3 0,0 0 0</inkml:trace>
  <inkml:trace contextRef="#ctx0" brushRef="#br0" timeOffset="957">91 13 7976,'0'4'-23,"0"-1"24,0-3 3,0 2 5,0-1-20,0 2 18,0-3-3,0 0 36,0 3 138,0-3-162,0 3-311,0-3 354,0 0-68,0-3 1,0 2-436,0-3 500,0 2 14,0-3-18,0 4-47,0-5 41,0 6-41,0-6 52,0 5-47,0-2 97,0 3-135,0 0 1,2 0 0,2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2:18.426"/>
    </inkml:context>
    <inkml:brush xml:id="br0">
      <inkml:brushProperty name="width" value="0.04286" units="cm"/>
      <inkml:brushProperty name="height" value="0.04286" units="cm"/>
      <inkml:brushProperty name="color" value="#33CCFF"/>
    </inkml:brush>
  </inkml:definitions>
  <inkml:trace contextRef="#ctx0" brushRef="#br0">7 1 7169,'0'4'239,"0"-2"0,0-1-151,0 1 1,0 0 3,0 2-53,0-3-12,0 2 1,0-3-168,0 0 159,-3 0 16,2 0-12,-1 0-212,2 0-476,0 0 476,0-3 1,0 2 188,2-3 0,-1-1 0,2-1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2:20.958"/>
    </inkml:context>
    <inkml:brush xml:id="br0">
      <inkml:brushProperty name="width" value="0.04286" units="cm"/>
      <inkml:brushProperty name="height" value="0.04286" units="cm"/>
      <inkml:brushProperty name="color" value="#33CCFF"/>
    </inkml:brush>
  </inkml:definitions>
  <inkml:trace contextRef="#ctx0" brushRef="#br0">7 45 6806,'-3'0'287,"0"0"-180,3 0-38,0 0-45,0 3-21,0-2 0,0 2-23,0-1-2,0-1 52,0 2 239,0 0 140,0-3-501,0 3 33,0 0 107,0-2 15,0 2-6,0-3 7,0 0 14,0 3-50,0-3 1,0 3-65,0 0 64,0-2 7,0 2 15,0-3-88,0 2-9,0-1 74,0 2-18,0-3 84,0 0-79,0 3 10,0-3 0,0 3 22,0-3-8,0 0-11,0 3 1,0-2-86,0 2 74,0-3-1,0 3-60,0-3 54,0 3-30,0-3 25,0 0-5,0 3 1,0-2-11,0 2 11,0-3 70,0 0-68,0 2 1,0-1 3,0 2-1,0-3 327,0 0-303,0 3-18,0-2 42,0 1-55,0-2-494,0 0 472,3 0-4,-2 0-281,4 0 145,-4 0 1,2 0 93,0 0-459,-3 0 287,6-2 1,-5 1 241,4-1 0,-1-5 0,2 0 0</inkml:trace>
  <inkml:trace contextRef="#ctx0" brushRef="#br0" timeOffset="1032">14 135 7888,'0'-4'87,"0"1"0,0 3 39,0-2-54,0 1 3,0-2 6,0 3-3,3 0 40,-3 0 10,3-3-167,-3 2-266,3-1 221,-2 2 5,2 0 77,-3-3-10,0 2 21,2-5-13,-1 6 4,2-3 52,-3 0 5,0 2-15,0-2-24,0 3-8,0 0-11,3 0 21,-2 0-43,1 0 34,-2 0-155,0-3 143,3 3 0,-2-4-215,1 2 1,-1 1 120,-1-4 1,2 3-141,0-2 1,0 2 42,-2-2 1,1 1-376,1-1 281,-1 3 286,5-2 0,-6 0 0,3-1 0</inkml:trace>
  <inkml:trace contextRef="#ctx0" brushRef="#br0" timeOffset="1887">52 90 6381,'0'3'0,"0"0"0,0-2 0,-3 1 0,3-1 223,-3 2 583,3-3 485,0 0-1591,0-3 322,0 2 0,1-2-26,1 3-206,-2-3 216,3 3 7,-3-3 0,0 3 50,0 0-37,0 3-14,0-3 1,-2 4 12,0-2 2,0-1 0,2 2 42,0 0-52,-3-3 1,2 3 0,-4-2-73,3 1 73,0-1 6,2 2-367,0-3-424,0 0 622,0-3 1,1 2-95,1-1 0,1 0-280,1 0 519,2 2 0,-3-3 0,4 3 0</inkml:trace>
  <inkml:trace contextRef="#ctx0" brushRef="#br0" timeOffset="2515">129 39 8144,'-3'0'-1192,"0"0"1122,3 0 0,-1 0 208,-1 0 116,1 0-118,-2 0 19,3 0-30,0 0 0,3-1-157,-1-1-541,3-2 364,-2-2-55,4-1 264,-1 1 0,0 0 0,1-1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2:25.017"/>
    </inkml:context>
    <inkml:brush xml:id="br0">
      <inkml:brushProperty name="width" value="0.04286" units="cm"/>
      <inkml:brushProperty name="height" value="0.04286" units="cm"/>
      <inkml:brushProperty name="color" value="#33CCFF"/>
    </inkml:brush>
  </inkml:definitions>
  <inkml:trace contextRef="#ctx0" brushRef="#br0">20 161 8144,'-4'0'0,"2"0"0,2 0 0,0 0 0,0 3 0,2-3 0,-1 3 0,2-3 0,-3 0 0,3 0 0,-2 0 0,1 0 0,-2 0 0,3 1 0,-1 1 0,0-1 0,-2 2 0,0-1 0,0-1 0,0 2 0,0 0 0,1-2 0,1 1 0,-2-2 0,3 0 0,-2 0 0,1 0 0,-1 0 0,2 0 0,-3 0 0,0 0 0,2 0 0,-1 0 0,2 0 0,-3-2 0,0 1 0,1-2 0,1 3 0,-1 0 0,1 0 0,-2 0 0,0 0 0,0-3 0,0 2 0,0-1 0,0 2 0,0-3 0,0 2 0,0-2 0,0 3 0,0-3 0,0 3 26,0-3-26,0 3 0,0-3 0,0 2 0,0-2 77,-2 3 0,1-3-77,-2 3 0,3-4 0,0 2 46,0 1-62,0-4 1,0 3-6,0-2 20,0 3 1,3-5 0,-2 2 0,1-2 0</inkml:trace>
  <inkml:trace contextRef="#ctx0" brushRef="#br0" timeOffset="1158">7 7 8144,'-3'0'-885,"0"0"1153,3 0 117,0 0-308,0 3 2,0-3 44,0 6-60,0-2 1,0-1 55,3-1-48,-3 2-174,3-1 175,0 1-91,-2 2 0,4-5 91,-3 3-91,0-2 62,-2 4-19,0-6 1,1 5-6,1-3-87,-1 1 86,1-3-4,-2 0-106,0 2 107,0-1-2,0 2-10,0-3-43,0 0 33,3 0-65,-2 0 68,2 0-2,-3 0-228,0 0 226,0-3 7,0 2 3,0-1 1,0-1 1,-1 2 33,-1-1-46,1-2 4,-2 4 73,3-3-68,0 3 0,0-1 7,0-1 1,0 1-2,-2-1 11,1 1-6,-2 1-20,3-3-12,0 3 0,0-4-4,0 2 1,-1 1-131,-1-1 0,1 1 127,-1-1 7,2 1 1,0-3-39,0 2-25,0 1-56,0-1 1,0 1-417,0-1 232,0 1 53,0-2 82,0 3 0,0-1 189,0-1 0,0 2 0,0-3 0,0 2 0,2-1 0,-1 1 0,2-2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12:27.020"/>
    </inkml:context>
    <inkml:brush xml:id="br0">
      <inkml:brushProperty name="width" value="0.04286" units="cm"/>
      <inkml:brushProperty name="height" value="0.04286" units="cm"/>
      <inkml:brushProperty name="color" value="#33CCFF"/>
    </inkml:brush>
  </inkml:definitions>
  <inkml:trace contextRef="#ctx0" brushRef="#br0">14 1 6297,'-4'2'716,"1"-1"-664,3 2 82,0 0-18,0-2 211,-2 4-269,1-4 75,-2 5-201,3-6 147,0 6-196,0-2 224,0-1-53,0 3 1,1-5 10,1 4-65,-1-4 0,4 2 0,-1-3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6690F9-4553-B54B-9C3F-00D8B93D5644}" type="datetimeFigureOut">
              <a:rPr lang="en-US" smtClean="0"/>
              <a:t>3/3/2023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963B8-06A4-3149-8802-4C2084B5CFB4}" type="slidenum">
              <a:rPr lang="en-US" smtClean="0"/>
              <a:t>‹#›</a:t>
            </a:fld>
            <a:endParaRPr lang="en-US"/>
          </a:p>
        </p:txBody>
      </p:sp>
    </p:spTree>
    <p:extLst>
      <p:ext uri="{BB962C8B-B14F-4D97-AF65-F5344CB8AC3E}">
        <p14:creationId xmlns:p14="http://schemas.microsoft.com/office/powerpoint/2010/main" val="216893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a:t>
            </a:r>
            <a:endParaRPr dirty="0"/>
          </a:p>
        </p:txBody>
      </p:sp>
    </p:spTree>
    <p:extLst>
      <p:ext uri="{BB962C8B-B14F-4D97-AF65-F5344CB8AC3E}">
        <p14:creationId xmlns:p14="http://schemas.microsoft.com/office/powerpoint/2010/main" val="1145669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not clear that we are comparing our FS</a:t>
            </a:r>
          </a:p>
          <a:p>
            <a:endParaRPr lang="en-US" dirty="0"/>
          </a:p>
          <a:p>
            <a:endParaRPr lang="en-US" dirty="0"/>
          </a:p>
          <a:p>
            <a:endParaRPr lang="en-US" dirty="0"/>
          </a:p>
          <a:p>
            <a:endParaRPr lang="en-US" dirty="0"/>
          </a:p>
          <a:p>
            <a:endParaRPr lang="en-US" dirty="0"/>
          </a:p>
          <a:p>
            <a:endParaRPr lang="en-US" dirty="0"/>
          </a:p>
          <a:p>
            <a:endParaRPr lang="en-US" dirty="0"/>
          </a:p>
          <a:p>
            <a:r>
              <a:rPr lang="en-US" dirty="0"/>
              <a:t>We first observe that our method performs significantly better than models trained with other popular feature selection methods such as LASSO feature selection, recursive feature elimination, and variance thresholding. Our results also outperform models trained on the full feature set and PCA reduced versions of it. In particular, the worst performing features were the most interpretable: VASARI features, which are handcrafted features created by radiologists, and features describing the tumor's shape. </a:t>
            </a:r>
          </a:p>
          <a:p>
            <a:endParaRPr lang="en-US" dirty="0"/>
          </a:p>
          <a:p>
            <a:r>
              <a:rPr lang="en-US" dirty="0"/>
              <a:t>OF a suit of traditional machine learning models, simple logistic regression was most effective, reaching an AUC of 0.80.	</a:t>
            </a:r>
          </a:p>
          <a:p>
            <a:endParaRPr lang="en-US" dirty="0"/>
          </a:p>
          <a:p>
            <a:r>
              <a:rPr lang="en-US" dirty="0"/>
              <a:t>On the bottom left is an illustration of an extracted feature: the 90</a:t>
            </a:r>
            <a:r>
              <a:rPr lang="en-US" baseline="30000" dirty="0"/>
              <a:t>th</a:t>
            </a:r>
            <a:r>
              <a:rPr lang="en-US" dirty="0"/>
              <a:t> percentile image intensity value from a tumor region on the FLAIR MRI sequence filtered by an edge detector. (X) Such a combination of MRI sequence, tumor region, and image transformation define one of 380 VOIs which texture features are extracted from. (X) The bottom middle plot indicates that selected features disproportionately originate for this edge detector-transformed outer FLAIR region. </a:t>
            </a:r>
          </a:p>
          <a:p>
            <a:endParaRPr lang="en-US" dirty="0"/>
          </a:p>
          <a:p>
            <a:r>
              <a:rPr lang="en-US" dirty="0"/>
              <a:t>A visualization of results with this region highlighted indicates that the boundary of the tumor and normal brain may hold discriminative signal, but it is difficult to see.</a:t>
            </a:r>
          </a:p>
        </p:txBody>
      </p:sp>
      <p:sp>
        <p:nvSpPr>
          <p:cNvPr id="4" name="Slide Number Placeholder 3"/>
          <p:cNvSpPr>
            <a:spLocks noGrp="1"/>
          </p:cNvSpPr>
          <p:nvPr>
            <p:ph type="sldNum" sz="quarter" idx="5"/>
          </p:nvPr>
        </p:nvSpPr>
        <p:spPr/>
        <p:txBody>
          <a:bodyPr/>
          <a:lstStyle/>
          <a:p>
            <a:fld id="{A52963B8-06A4-3149-8802-4C2084B5CFB4}" type="slidenum">
              <a:rPr lang="en-US" smtClean="0"/>
              <a:t>12</a:t>
            </a:fld>
            <a:endParaRPr lang="en-US"/>
          </a:p>
        </p:txBody>
      </p:sp>
    </p:spTree>
    <p:extLst>
      <p:ext uri="{BB962C8B-B14F-4D97-AF65-F5344CB8AC3E}">
        <p14:creationId xmlns:p14="http://schemas.microsoft.com/office/powerpoint/2010/main" val="264200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make red edema outline bolder.</a:t>
            </a:r>
          </a:p>
          <a:p>
            <a:endParaRPr lang="en-US" dirty="0"/>
          </a:p>
          <a:p>
            <a:r>
              <a:rPr lang="en-US" dirty="0"/>
              <a:t>15 minutes on project 1 (w/ FG)</a:t>
            </a:r>
          </a:p>
          <a:p>
            <a:endParaRPr lang="en-US" dirty="0"/>
          </a:p>
          <a:p>
            <a:r>
              <a:rPr lang="en-US" dirty="0"/>
              <a:t>24 minutes (w/ FG)</a:t>
            </a:r>
          </a:p>
        </p:txBody>
      </p:sp>
      <p:sp>
        <p:nvSpPr>
          <p:cNvPr id="4" name="Slide Number Placeholder 3"/>
          <p:cNvSpPr>
            <a:spLocks noGrp="1"/>
          </p:cNvSpPr>
          <p:nvPr>
            <p:ph type="sldNum" sz="quarter" idx="5"/>
          </p:nvPr>
        </p:nvSpPr>
        <p:spPr/>
        <p:txBody>
          <a:bodyPr/>
          <a:lstStyle/>
          <a:p>
            <a:fld id="{A52963B8-06A4-3149-8802-4C2084B5CFB4}" type="slidenum">
              <a:rPr lang="en-US" smtClean="0"/>
              <a:t>13</a:t>
            </a:fld>
            <a:endParaRPr lang="en-US"/>
          </a:p>
        </p:txBody>
      </p:sp>
    </p:spTree>
    <p:extLst>
      <p:ext uri="{BB962C8B-B14F-4D97-AF65-F5344CB8AC3E}">
        <p14:creationId xmlns:p14="http://schemas.microsoft.com/office/powerpoint/2010/main" val="1548820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963B8-06A4-3149-8802-4C2084B5CFB4}" type="slidenum">
              <a:rPr lang="en-US" smtClean="0"/>
              <a:t>15</a:t>
            </a:fld>
            <a:endParaRPr lang="en-US"/>
          </a:p>
        </p:txBody>
      </p:sp>
    </p:spTree>
    <p:extLst>
      <p:ext uri="{BB962C8B-B14F-4D97-AF65-F5344CB8AC3E}">
        <p14:creationId xmlns:p14="http://schemas.microsoft.com/office/powerpoint/2010/main" val="1710505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adult-type diffuse glioma?</a:t>
            </a:r>
          </a:p>
          <a:p>
            <a:endParaRPr lang="en-US" dirty="0"/>
          </a:p>
          <a:p>
            <a:r>
              <a:rPr lang="en-US" dirty="0"/>
              <a:t>Adult-type diffuse glioma is the most common primary adult malignant brain tumor</a:t>
            </a:r>
          </a:p>
          <a:p>
            <a:endParaRPr lang="en-US" dirty="0"/>
          </a:p>
          <a:p>
            <a:r>
              <a:rPr lang="en-US" dirty="0"/>
              <a:t>It’s </a:t>
            </a:r>
            <a:r>
              <a:rPr lang="en-US" dirty="0" err="1"/>
              <a:t>genrally</a:t>
            </a:r>
            <a:r>
              <a:rPr lang="en-US" dirty="0"/>
              <a:t> regarded as incurable</a:t>
            </a:r>
          </a:p>
          <a:p>
            <a:endParaRPr lang="en-US" dirty="0"/>
          </a:p>
          <a:p>
            <a:r>
              <a:rPr lang="en-US" dirty="0"/>
              <a:t>And, based the type of adult-type diffuse glioma, survival ranges from 12-15 months for glioblastoma and around a decade for oligodendroglioma.</a:t>
            </a:r>
          </a:p>
        </p:txBody>
      </p:sp>
      <p:sp>
        <p:nvSpPr>
          <p:cNvPr id="4" name="Slide Number Placeholder 3"/>
          <p:cNvSpPr>
            <a:spLocks noGrp="1"/>
          </p:cNvSpPr>
          <p:nvPr>
            <p:ph type="sldNum" sz="quarter" idx="5"/>
          </p:nvPr>
        </p:nvSpPr>
        <p:spPr/>
        <p:txBody>
          <a:bodyPr/>
          <a:lstStyle/>
          <a:p>
            <a:fld id="{A52963B8-06A4-3149-8802-4C2084B5CFB4}" type="slidenum">
              <a:rPr lang="en-US" smtClean="0"/>
              <a:t>2</a:t>
            </a:fld>
            <a:endParaRPr lang="en-US"/>
          </a:p>
        </p:txBody>
      </p:sp>
    </p:spTree>
    <p:extLst>
      <p:ext uri="{BB962C8B-B14F-4D97-AF65-F5344CB8AC3E}">
        <p14:creationId xmlns:p14="http://schemas.microsoft.com/office/powerpoint/2010/main" val="1737303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r>
              <a:rPr lang="en-US" dirty="0"/>
              <a:t>Good intro, clear, but cut some here. </a:t>
            </a:r>
          </a:p>
          <a:p>
            <a:endParaRPr lang="en-US" dirty="0"/>
          </a:p>
          <a:p>
            <a:r>
              <a:rPr lang="en-US" dirty="0"/>
              <a:t>What makes adult-type diffuse glioma so lethal? So difficult to treat?</a:t>
            </a:r>
          </a:p>
          <a:p>
            <a:endParaRPr lang="en-US" dirty="0"/>
          </a:p>
          <a:p>
            <a:r>
              <a:rPr lang="en-US" dirty="0"/>
              <a:t>We are can bin these into three abstract </a:t>
            </a:r>
            <a:r>
              <a:rPr lang="en-US" dirty="0" err="1"/>
              <a:t>catagories</a:t>
            </a:r>
            <a:r>
              <a:rPr lang="en-US" dirty="0"/>
              <a:t>. The first is “tumor molecular </a:t>
            </a:r>
            <a:r>
              <a:rPr lang="en-US" dirty="0" err="1"/>
              <a:t>heterogenatiy</a:t>
            </a:r>
            <a:r>
              <a:rPr lang="en-US" dirty="0"/>
              <a:t>.” In this cartoon, we show the tumor </a:t>
            </a:r>
          </a:p>
          <a:p>
            <a:endParaRPr lang="en-US" dirty="0"/>
          </a:p>
          <a:p>
            <a:endParaRPr lang="en-US" dirty="0"/>
          </a:p>
          <a:p>
            <a:r>
              <a:rPr lang="en-US" dirty="0"/>
              <a:t>Read #3. Really two cases here.</a:t>
            </a:r>
          </a:p>
        </p:txBody>
      </p:sp>
      <p:sp>
        <p:nvSpPr>
          <p:cNvPr id="4" name="Slide Number Placeholder 3"/>
          <p:cNvSpPr>
            <a:spLocks noGrp="1"/>
          </p:cNvSpPr>
          <p:nvPr>
            <p:ph type="sldNum" sz="quarter" idx="5"/>
          </p:nvPr>
        </p:nvSpPr>
        <p:spPr/>
        <p:txBody>
          <a:bodyPr/>
          <a:lstStyle/>
          <a:p>
            <a:fld id="{A52963B8-06A4-3149-8802-4C2084B5CFB4}" type="slidenum">
              <a:rPr lang="en-US" smtClean="0"/>
              <a:t>3</a:t>
            </a:fld>
            <a:endParaRPr lang="en-US"/>
          </a:p>
        </p:txBody>
      </p:sp>
    </p:spTree>
    <p:extLst>
      <p:ext uri="{BB962C8B-B14F-4D97-AF65-F5344CB8AC3E}">
        <p14:creationId xmlns:p14="http://schemas.microsoft.com/office/powerpoint/2010/main" val="197246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too much empty space here. Figures of biomarkers</a:t>
            </a:r>
          </a:p>
        </p:txBody>
      </p:sp>
      <p:sp>
        <p:nvSpPr>
          <p:cNvPr id="4" name="Slide Number Placeholder 3"/>
          <p:cNvSpPr>
            <a:spLocks noGrp="1"/>
          </p:cNvSpPr>
          <p:nvPr>
            <p:ph type="sldNum" sz="quarter" idx="5"/>
          </p:nvPr>
        </p:nvSpPr>
        <p:spPr/>
        <p:txBody>
          <a:bodyPr/>
          <a:lstStyle/>
          <a:p>
            <a:fld id="{A52963B8-06A4-3149-8802-4C2084B5CFB4}" type="slidenum">
              <a:rPr lang="en-US" smtClean="0"/>
              <a:t>4</a:t>
            </a:fld>
            <a:endParaRPr lang="en-US"/>
          </a:p>
        </p:txBody>
      </p:sp>
    </p:spTree>
    <p:extLst>
      <p:ext uri="{BB962C8B-B14F-4D97-AF65-F5344CB8AC3E}">
        <p14:creationId xmlns:p14="http://schemas.microsoft.com/office/powerpoint/2010/main" val="1023359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explain what IDH is a little. Just a gene.</a:t>
            </a:r>
          </a:p>
        </p:txBody>
      </p:sp>
      <p:sp>
        <p:nvSpPr>
          <p:cNvPr id="4" name="Slide Number Placeholder 3"/>
          <p:cNvSpPr>
            <a:spLocks noGrp="1"/>
          </p:cNvSpPr>
          <p:nvPr>
            <p:ph type="sldNum" sz="quarter" idx="5"/>
          </p:nvPr>
        </p:nvSpPr>
        <p:spPr/>
        <p:txBody>
          <a:bodyPr/>
          <a:lstStyle/>
          <a:p>
            <a:fld id="{A52963B8-06A4-3149-8802-4C2084B5CFB4}" type="slidenum">
              <a:rPr lang="en-US" smtClean="0"/>
              <a:t>5</a:t>
            </a:fld>
            <a:endParaRPr lang="en-US"/>
          </a:p>
        </p:txBody>
      </p:sp>
    </p:spTree>
    <p:extLst>
      <p:ext uri="{BB962C8B-B14F-4D97-AF65-F5344CB8AC3E}">
        <p14:creationId xmlns:p14="http://schemas.microsoft.com/office/powerpoint/2010/main" val="2001389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a:t>
            </a:r>
          </a:p>
          <a:p>
            <a:endParaRPr lang="en-US" dirty="0"/>
          </a:p>
          <a:p>
            <a:endParaRPr lang="en-US" dirty="0"/>
          </a:p>
          <a:p>
            <a:r>
              <a:rPr lang="en-US" dirty="0"/>
              <a:t>get rid of animation</a:t>
            </a:r>
          </a:p>
        </p:txBody>
      </p:sp>
      <p:sp>
        <p:nvSpPr>
          <p:cNvPr id="4" name="Slide Number Placeholder 3"/>
          <p:cNvSpPr>
            <a:spLocks noGrp="1"/>
          </p:cNvSpPr>
          <p:nvPr>
            <p:ph type="sldNum" sz="quarter" idx="5"/>
          </p:nvPr>
        </p:nvSpPr>
        <p:spPr/>
        <p:txBody>
          <a:bodyPr/>
          <a:lstStyle/>
          <a:p>
            <a:fld id="{A52963B8-06A4-3149-8802-4C2084B5CFB4}" type="slidenum">
              <a:rPr lang="en-US" smtClean="0"/>
              <a:t>6</a:t>
            </a:fld>
            <a:endParaRPr lang="en-US"/>
          </a:p>
        </p:txBody>
      </p:sp>
    </p:spTree>
    <p:extLst>
      <p:ext uri="{BB962C8B-B14F-4D97-AF65-F5344CB8AC3E}">
        <p14:creationId xmlns:p14="http://schemas.microsoft.com/office/powerpoint/2010/main" val="3183260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clear, good.</a:t>
            </a:r>
          </a:p>
        </p:txBody>
      </p:sp>
      <p:sp>
        <p:nvSpPr>
          <p:cNvPr id="4" name="Slide Number Placeholder 3"/>
          <p:cNvSpPr>
            <a:spLocks noGrp="1"/>
          </p:cNvSpPr>
          <p:nvPr>
            <p:ph type="sldNum" sz="quarter" idx="5"/>
          </p:nvPr>
        </p:nvSpPr>
        <p:spPr/>
        <p:txBody>
          <a:bodyPr/>
          <a:lstStyle/>
          <a:p>
            <a:fld id="{A52963B8-06A4-3149-8802-4C2084B5CFB4}" type="slidenum">
              <a:rPr lang="en-US" smtClean="0"/>
              <a:t>8</a:t>
            </a:fld>
            <a:endParaRPr lang="en-US"/>
          </a:p>
        </p:txBody>
      </p:sp>
    </p:spTree>
    <p:extLst>
      <p:ext uri="{BB962C8B-B14F-4D97-AF65-F5344CB8AC3E}">
        <p14:creationId xmlns:p14="http://schemas.microsoft.com/office/powerpoint/2010/main" val="3243163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make images bigger</a:t>
            </a:r>
          </a:p>
        </p:txBody>
      </p:sp>
      <p:sp>
        <p:nvSpPr>
          <p:cNvPr id="4" name="Slide Number Placeholder 3"/>
          <p:cNvSpPr>
            <a:spLocks noGrp="1"/>
          </p:cNvSpPr>
          <p:nvPr>
            <p:ph type="sldNum" sz="quarter" idx="5"/>
          </p:nvPr>
        </p:nvSpPr>
        <p:spPr/>
        <p:txBody>
          <a:bodyPr/>
          <a:lstStyle/>
          <a:p>
            <a:fld id="{A52963B8-06A4-3149-8802-4C2084B5CFB4}" type="slidenum">
              <a:rPr lang="en-US" smtClean="0"/>
              <a:t>10</a:t>
            </a:fld>
            <a:endParaRPr lang="en-US"/>
          </a:p>
        </p:txBody>
      </p:sp>
    </p:spTree>
    <p:extLst>
      <p:ext uri="{BB962C8B-B14F-4D97-AF65-F5344CB8AC3E}">
        <p14:creationId xmlns:p14="http://schemas.microsoft.com/office/powerpoint/2010/main" val="2749774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texture feature</a:t>
            </a:r>
          </a:p>
        </p:txBody>
      </p:sp>
      <p:sp>
        <p:nvSpPr>
          <p:cNvPr id="4" name="Slide Number Placeholder 3"/>
          <p:cNvSpPr>
            <a:spLocks noGrp="1"/>
          </p:cNvSpPr>
          <p:nvPr>
            <p:ph type="sldNum" sz="quarter" idx="5"/>
          </p:nvPr>
        </p:nvSpPr>
        <p:spPr/>
        <p:txBody>
          <a:bodyPr/>
          <a:lstStyle/>
          <a:p>
            <a:fld id="{A52963B8-06A4-3149-8802-4C2084B5CFB4}" type="slidenum">
              <a:rPr lang="en-US" smtClean="0"/>
              <a:t>11</a:t>
            </a:fld>
            <a:endParaRPr lang="en-US"/>
          </a:p>
        </p:txBody>
      </p:sp>
    </p:spTree>
    <p:extLst>
      <p:ext uri="{BB962C8B-B14F-4D97-AF65-F5344CB8AC3E}">
        <p14:creationId xmlns:p14="http://schemas.microsoft.com/office/powerpoint/2010/main" val="550019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14135-55CD-0540-989D-940A114560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CFF134-E780-5347-B248-85FD2E4580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907C5C-D65D-AF46-96A2-5433428901F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293B31B-888E-804C-895B-CC7431D2D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5505BE-2E28-954B-8621-77809F1515F8}"/>
              </a:ext>
            </a:extLst>
          </p:cNvPr>
          <p:cNvSpPr>
            <a:spLocks noGrp="1"/>
          </p:cNvSpPr>
          <p:nvPr>
            <p:ph type="sldNum" sz="quarter" idx="12"/>
          </p:nvPr>
        </p:nvSpPr>
        <p:spPr/>
        <p:txBody>
          <a:bodyPr/>
          <a:lstStyle/>
          <a:p>
            <a:fld id="{3997CE85-2265-B148-8EE0-7FC7398F495D}" type="slidenum">
              <a:rPr lang="en-US" smtClean="0"/>
              <a:t>‹#›</a:t>
            </a:fld>
            <a:endParaRPr lang="en-US"/>
          </a:p>
        </p:txBody>
      </p:sp>
    </p:spTree>
    <p:extLst>
      <p:ext uri="{BB962C8B-B14F-4D97-AF65-F5344CB8AC3E}">
        <p14:creationId xmlns:p14="http://schemas.microsoft.com/office/powerpoint/2010/main" val="3014796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BA0D9-6D3B-7C4D-9E88-E6809B31FA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689E60-215B-4947-A76C-D635489C9E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4F5BED-5B00-F24A-8FAE-99A5D70FAD02}"/>
              </a:ext>
            </a:extLst>
          </p:cNvPr>
          <p:cNvSpPr>
            <a:spLocks noGrp="1"/>
          </p:cNvSpPr>
          <p:nvPr>
            <p:ph type="dt" sz="half" idx="10"/>
          </p:nvPr>
        </p:nvSpPr>
        <p:spPr/>
        <p:txBody>
          <a:bodyPr/>
          <a:lstStyle/>
          <a:p>
            <a:fld id="{31CEE6F1-B6F4-694D-BF53-5D03C9B5526E}" type="datetime1">
              <a:rPr lang="en-US" smtClean="0"/>
              <a:t>3/3/2023</a:t>
            </a:fld>
            <a:endParaRPr lang="en-US"/>
          </a:p>
        </p:txBody>
      </p:sp>
      <p:sp>
        <p:nvSpPr>
          <p:cNvPr id="5" name="Footer Placeholder 4">
            <a:extLst>
              <a:ext uri="{FF2B5EF4-FFF2-40B4-BE49-F238E27FC236}">
                <a16:creationId xmlns:a16="http://schemas.microsoft.com/office/drawing/2014/main" id="{E9DC6A39-2493-F940-9C58-4A047ED133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85CBB-4751-7149-8F20-6FC525A0796A}"/>
              </a:ext>
            </a:extLst>
          </p:cNvPr>
          <p:cNvSpPr>
            <a:spLocks noGrp="1"/>
          </p:cNvSpPr>
          <p:nvPr>
            <p:ph type="sldNum" sz="quarter" idx="12"/>
          </p:nvPr>
        </p:nvSpPr>
        <p:spPr/>
        <p:txBody>
          <a:bodyPr/>
          <a:lstStyle/>
          <a:p>
            <a:fld id="{3997CE85-2265-B148-8EE0-7FC7398F495D}" type="slidenum">
              <a:rPr lang="en-US" smtClean="0"/>
              <a:t>‹#›</a:t>
            </a:fld>
            <a:endParaRPr lang="en-US"/>
          </a:p>
        </p:txBody>
      </p:sp>
    </p:spTree>
    <p:extLst>
      <p:ext uri="{BB962C8B-B14F-4D97-AF65-F5344CB8AC3E}">
        <p14:creationId xmlns:p14="http://schemas.microsoft.com/office/powerpoint/2010/main" val="4048648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5CF639-8AF8-2B46-B619-1E5D9AB9AB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7ACB88-D98A-D442-A1D2-C3F12DE5FD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6DDFC-8D2B-6944-833A-EB660CE25623}"/>
              </a:ext>
            </a:extLst>
          </p:cNvPr>
          <p:cNvSpPr>
            <a:spLocks noGrp="1"/>
          </p:cNvSpPr>
          <p:nvPr>
            <p:ph type="dt" sz="half" idx="10"/>
          </p:nvPr>
        </p:nvSpPr>
        <p:spPr/>
        <p:txBody>
          <a:bodyPr/>
          <a:lstStyle/>
          <a:p>
            <a:fld id="{74324ABC-8DB9-8648-821D-2559DF1EA6A2}" type="datetime1">
              <a:rPr lang="en-US" smtClean="0"/>
              <a:t>3/3/2023</a:t>
            </a:fld>
            <a:endParaRPr lang="en-US"/>
          </a:p>
        </p:txBody>
      </p:sp>
      <p:sp>
        <p:nvSpPr>
          <p:cNvPr id="5" name="Footer Placeholder 4">
            <a:extLst>
              <a:ext uri="{FF2B5EF4-FFF2-40B4-BE49-F238E27FC236}">
                <a16:creationId xmlns:a16="http://schemas.microsoft.com/office/drawing/2014/main" id="{7B8E0565-F2AB-6C46-A0C8-5D8BA68B87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8233F1-04E0-D047-AF83-63ECA070F9E0}"/>
              </a:ext>
            </a:extLst>
          </p:cNvPr>
          <p:cNvSpPr>
            <a:spLocks noGrp="1"/>
          </p:cNvSpPr>
          <p:nvPr>
            <p:ph type="sldNum" sz="quarter" idx="12"/>
          </p:nvPr>
        </p:nvSpPr>
        <p:spPr/>
        <p:txBody>
          <a:bodyPr/>
          <a:lstStyle/>
          <a:p>
            <a:fld id="{3997CE85-2265-B148-8EE0-7FC7398F495D}" type="slidenum">
              <a:rPr lang="en-US" smtClean="0"/>
              <a:t>‹#›</a:t>
            </a:fld>
            <a:endParaRPr lang="en-US"/>
          </a:p>
        </p:txBody>
      </p:sp>
    </p:spTree>
    <p:extLst>
      <p:ext uri="{BB962C8B-B14F-4D97-AF65-F5344CB8AC3E}">
        <p14:creationId xmlns:p14="http://schemas.microsoft.com/office/powerpoint/2010/main" val="1470935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3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3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1" name="Google Shape;21;p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cxnSp>
        <p:nvCxnSpPr>
          <p:cNvPr id="3" name="Straight Connector 2">
            <a:extLst>
              <a:ext uri="{FF2B5EF4-FFF2-40B4-BE49-F238E27FC236}">
                <a16:creationId xmlns:a16="http://schemas.microsoft.com/office/drawing/2014/main" id="{CB98496B-ED4A-D640-BD61-34C78343CEBE}"/>
              </a:ext>
            </a:extLst>
          </p:cNvPr>
          <p:cNvCxnSpPr>
            <a:cxnSpLocks/>
          </p:cNvCxnSpPr>
          <p:nvPr userDrawn="1"/>
        </p:nvCxnSpPr>
        <p:spPr>
          <a:xfrm>
            <a:off x="0" y="1466293"/>
            <a:ext cx="12192000" cy="0"/>
          </a:xfrm>
          <a:prstGeom prst="line">
            <a:avLst/>
          </a:prstGeom>
          <a:ln w="28575">
            <a:solidFill>
              <a:srgbClr val="0D0D0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307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1CEB9-9CF1-8B47-9B6B-30A4633454A3}"/>
              </a:ext>
            </a:extLst>
          </p:cNvPr>
          <p:cNvSpPr>
            <a:spLocks noGrp="1"/>
          </p:cNvSpPr>
          <p:nvPr>
            <p:ph type="title"/>
          </p:nvPr>
        </p:nvSpPr>
        <p:spPr>
          <a:xfrm>
            <a:off x="838200" y="6825"/>
            <a:ext cx="10515600" cy="1325563"/>
          </a:xfrm>
        </p:spPr>
        <p:txBody>
          <a:bodyPr>
            <a:normAutofit/>
          </a:bodyPr>
          <a:lstStyle>
            <a:lvl1pPr>
              <a:defRPr sz="3200">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8507B269-F5F9-0544-B0C6-DAB5C2786982}"/>
              </a:ext>
            </a:extLst>
          </p:cNvPr>
          <p:cNvSpPr>
            <a:spLocks noGrp="1"/>
          </p:cNvSpPr>
          <p:nvPr>
            <p:ph idx="1"/>
          </p:nvPr>
        </p:nvSpPr>
        <p:spPr>
          <a:xfrm>
            <a:off x="838200" y="1441351"/>
            <a:ext cx="10515600" cy="4735612"/>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ED0DACF-E850-0F45-A1A9-DB5D5829ADF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F91956B-1D54-EE44-8D17-C26150A8E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08B635-C589-154D-B98E-E815495E9CE6}"/>
              </a:ext>
            </a:extLst>
          </p:cNvPr>
          <p:cNvSpPr>
            <a:spLocks noGrp="1"/>
          </p:cNvSpPr>
          <p:nvPr>
            <p:ph type="sldNum" sz="quarter" idx="12"/>
          </p:nvPr>
        </p:nvSpPr>
        <p:spPr/>
        <p:txBody>
          <a:bodyPr/>
          <a:lstStyle/>
          <a:p>
            <a:r>
              <a:rPr lang="en-US"/>
              <a:t>Slide </a:t>
            </a:r>
            <a:fld id="{3997CE85-2265-B148-8EE0-7FC7398F495D}" type="slidenum">
              <a:rPr lang="en-US" smtClean="0"/>
              <a:t>‹#›</a:t>
            </a:fld>
            <a:r>
              <a:rPr lang="en-US"/>
              <a:t>of 100</a:t>
            </a:r>
          </a:p>
        </p:txBody>
      </p:sp>
      <p:sp>
        <p:nvSpPr>
          <p:cNvPr id="8" name="TextBox 7">
            <a:extLst>
              <a:ext uri="{FF2B5EF4-FFF2-40B4-BE49-F238E27FC236}">
                <a16:creationId xmlns:a16="http://schemas.microsoft.com/office/drawing/2014/main" id="{1C8306F4-108A-B445-AF06-666750D5D167}"/>
              </a:ext>
            </a:extLst>
          </p:cNvPr>
          <p:cNvSpPr txBox="1"/>
          <p:nvPr userDrawn="1"/>
        </p:nvSpPr>
        <p:spPr>
          <a:xfrm>
            <a:off x="11353800" y="6465313"/>
            <a:ext cx="788299" cy="307777"/>
          </a:xfrm>
          <a:prstGeom prst="rect">
            <a:avLst/>
          </a:prstGeom>
          <a:noFill/>
        </p:spPr>
        <p:txBody>
          <a:bodyPr wrap="square" rtlCol="0">
            <a:spAutoFit/>
          </a:bodyPr>
          <a:lstStyle/>
          <a:p>
            <a:fld id="{426E9B4F-CB1D-704B-9A9E-33C327F42AE3}" type="slidenum">
              <a:rPr lang="en-US" sz="1400" smtClean="0"/>
              <a:t>‹#›</a:t>
            </a:fld>
            <a:r>
              <a:rPr lang="en-US" sz="1400" dirty="0"/>
              <a:t>/38</a:t>
            </a:r>
          </a:p>
        </p:txBody>
      </p:sp>
      <p:cxnSp>
        <p:nvCxnSpPr>
          <p:cNvPr id="7" name="Straight Connector 6">
            <a:extLst>
              <a:ext uri="{FF2B5EF4-FFF2-40B4-BE49-F238E27FC236}">
                <a16:creationId xmlns:a16="http://schemas.microsoft.com/office/drawing/2014/main" id="{E74628F2-5F5A-D3F2-ADDF-0FFFDC644853}"/>
              </a:ext>
            </a:extLst>
          </p:cNvPr>
          <p:cNvCxnSpPr>
            <a:cxnSpLocks/>
          </p:cNvCxnSpPr>
          <p:nvPr userDrawn="1"/>
        </p:nvCxnSpPr>
        <p:spPr>
          <a:xfrm>
            <a:off x="0" y="1395953"/>
            <a:ext cx="12192000" cy="0"/>
          </a:xfrm>
          <a:prstGeom prst="line">
            <a:avLst/>
          </a:prstGeom>
          <a:ln w="28575">
            <a:solidFill>
              <a:srgbClr val="0D0D0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117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8B06F-B4FD-DE4B-9A3B-CDEE1881417B}"/>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FF1BB81-217A-614C-9647-69E190932B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E2728D-6F31-DF4E-A54A-E663CAE339BC}"/>
              </a:ext>
            </a:extLst>
          </p:cNvPr>
          <p:cNvSpPr>
            <a:spLocks noGrp="1"/>
          </p:cNvSpPr>
          <p:nvPr>
            <p:ph type="dt" sz="half" idx="10"/>
          </p:nvPr>
        </p:nvSpPr>
        <p:spPr/>
        <p:txBody>
          <a:bodyPr/>
          <a:lstStyle/>
          <a:p>
            <a:fld id="{A6E08A37-B632-9C4C-885E-19CF0FE9ABAD}" type="datetime1">
              <a:rPr lang="en-US" smtClean="0"/>
              <a:t>3/3/2023</a:t>
            </a:fld>
            <a:endParaRPr lang="en-US"/>
          </a:p>
        </p:txBody>
      </p:sp>
      <p:sp>
        <p:nvSpPr>
          <p:cNvPr id="5" name="Footer Placeholder 4">
            <a:extLst>
              <a:ext uri="{FF2B5EF4-FFF2-40B4-BE49-F238E27FC236}">
                <a16:creationId xmlns:a16="http://schemas.microsoft.com/office/drawing/2014/main" id="{02825B65-DF6C-174E-B098-0AD9FE16E4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9D5AA-7837-1949-B673-94D94923F9ED}"/>
              </a:ext>
            </a:extLst>
          </p:cNvPr>
          <p:cNvSpPr>
            <a:spLocks noGrp="1"/>
          </p:cNvSpPr>
          <p:nvPr>
            <p:ph type="sldNum" sz="quarter" idx="12"/>
          </p:nvPr>
        </p:nvSpPr>
        <p:spPr/>
        <p:txBody>
          <a:bodyPr/>
          <a:lstStyle/>
          <a:p>
            <a:fld id="{3997CE85-2265-B148-8EE0-7FC7398F495D}" type="slidenum">
              <a:rPr lang="en-US" smtClean="0"/>
              <a:t>‹#›</a:t>
            </a:fld>
            <a:endParaRPr lang="en-US"/>
          </a:p>
        </p:txBody>
      </p:sp>
      <p:sp>
        <p:nvSpPr>
          <p:cNvPr id="7" name="TextBox 6">
            <a:extLst>
              <a:ext uri="{FF2B5EF4-FFF2-40B4-BE49-F238E27FC236}">
                <a16:creationId xmlns:a16="http://schemas.microsoft.com/office/drawing/2014/main" id="{D28EE4E9-68DF-444A-9B78-4A92AE6805B4}"/>
              </a:ext>
            </a:extLst>
          </p:cNvPr>
          <p:cNvSpPr txBox="1"/>
          <p:nvPr userDrawn="1"/>
        </p:nvSpPr>
        <p:spPr>
          <a:xfrm>
            <a:off x="11353800" y="6465313"/>
            <a:ext cx="788299" cy="307777"/>
          </a:xfrm>
          <a:prstGeom prst="rect">
            <a:avLst/>
          </a:prstGeom>
          <a:noFill/>
        </p:spPr>
        <p:txBody>
          <a:bodyPr wrap="square" rtlCol="0">
            <a:spAutoFit/>
          </a:bodyPr>
          <a:lstStyle/>
          <a:p>
            <a:fld id="{426E9B4F-CB1D-704B-9A9E-33C327F42AE3}" type="slidenum">
              <a:rPr lang="en-US" sz="1400" smtClean="0"/>
              <a:t>‹#›</a:t>
            </a:fld>
            <a:r>
              <a:rPr lang="en-US" sz="1400" dirty="0"/>
              <a:t>/38</a:t>
            </a:r>
          </a:p>
        </p:txBody>
      </p:sp>
    </p:spTree>
    <p:extLst>
      <p:ext uri="{BB962C8B-B14F-4D97-AF65-F5344CB8AC3E}">
        <p14:creationId xmlns:p14="http://schemas.microsoft.com/office/powerpoint/2010/main" val="2791178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3C49F-7219-884C-B710-DA86C5A02C76}"/>
              </a:ext>
            </a:extLst>
          </p:cNvPr>
          <p:cNvSpPr>
            <a:spLocks noGrp="1"/>
          </p:cNvSpPr>
          <p:nvPr>
            <p:ph type="title"/>
          </p:nvPr>
        </p:nvSpPr>
        <p:spPr>
          <a:xfrm>
            <a:off x="838200" y="10795"/>
            <a:ext cx="10515600" cy="1325563"/>
          </a:xfrm>
        </p:spPr>
        <p:txBody>
          <a:bodyPr>
            <a:normAutofit/>
          </a:bodyPr>
          <a:lstStyle>
            <a:lvl1pPr>
              <a:defRPr sz="3200">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B0EB7CE-6333-AB41-B4E1-2272CA86B800}"/>
              </a:ext>
            </a:extLst>
          </p:cNvPr>
          <p:cNvSpPr>
            <a:spLocks noGrp="1"/>
          </p:cNvSpPr>
          <p:nvPr>
            <p:ph sz="half" idx="1"/>
          </p:nvPr>
        </p:nvSpPr>
        <p:spPr>
          <a:xfrm>
            <a:off x="838200" y="1515745"/>
            <a:ext cx="5181600" cy="466121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8CF6EC8-DD9E-304D-AEBB-F6A35137167B}"/>
              </a:ext>
            </a:extLst>
          </p:cNvPr>
          <p:cNvSpPr>
            <a:spLocks noGrp="1"/>
          </p:cNvSpPr>
          <p:nvPr>
            <p:ph sz="half" idx="2"/>
          </p:nvPr>
        </p:nvSpPr>
        <p:spPr>
          <a:xfrm>
            <a:off x="6172200" y="1515745"/>
            <a:ext cx="5181600" cy="466121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822354A-780F-0549-8015-E9F5B1E7C8E7}"/>
              </a:ext>
            </a:extLst>
          </p:cNvPr>
          <p:cNvSpPr>
            <a:spLocks noGrp="1"/>
          </p:cNvSpPr>
          <p:nvPr>
            <p:ph type="dt" sz="half" idx="10"/>
          </p:nvPr>
        </p:nvSpPr>
        <p:spPr/>
        <p:txBody>
          <a:bodyPr/>
          <a:lstStyle/>
          <a:p>
            <a:fld id="{38042F1E-A66E-614D-921D-115E88353178}" type="datetime1">
              <a:rPr lang="en-US" smtClean="0"/>
              <a:t>3/3/2023</a:t>
            </a:fld>
            <a:endParaRPr lang="en-US"/>
          </a:p>
        </p:txBody>
      </p:sp>
      <p:sp>
        <p:nvSpPr>
          <p:cNvPr id="6" name="Footer Placeholder 5">
            <a:extLst>
              <a:ext uri="{FF2B5EF4-FFF2-40B4-BE49-F238E27FC236}">
                <a16:creationId xmlns:a16="http://schemas.microsoft.com/office/drawing/2014/main" id="{D1FF48D8-7B88-C643-A0C0-DB3B6F69AB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FAE5F8-85B2-2744-857C-780E1BBC6675}"/>
              </a:ext>
            </a:extLst>
          </p:cNvPr>
          <p:cNvSpPr>
            <a:spLocks noGrp="1"/>
          </p:cNvSpPr>
          <p:nvPr>
            <p:ph type="sldNum" sz="quarter" idx="12"/>
          </p:nvPr>
        </p:nvSpPr>
        <p:spPr/>
        <p:txBody>
          <a:bodyPr/>
          <a:lstStyle/>
          <a:p>
            <a:fld id="{3997CE85-2265-B148-8EE0-7FC7398F495D}" type="slidenum">
              <a:rPr lang="en-US" smtClean="0"/>
              <a:t>‹#›</a:t>
            </a:fld>
            <a:endParaRPr lang="en-US"/>
          </a:p>
        </p:txBody>
      </p:sp>
      <p:sp>
        <p:nvSpPr>
          <p:cNvPr id="8" name="TextBox 7">
            <a:extLst>
              <a:ext uri="{FF2B5EF4-FFF2-40B4-BE49-F238E27FC236}">
                <a16:creationId xmlns:a16="http://schemas.microsoft.com/office/drawing/2014/main" id="{57227FF3-FA65-0A4D-BB94-8C19261C74CC}"/>
              </a:ext>
            </a:extLst>
          </p:cNvPr>
          <p:cNvSpPr txBox="1"/>
          <p:nvPr userDrawn="1"/>
        </p:nvSpPr>
        <p:spPr>
          <a:xfrm>
            <a:off x="11353800" y="6465313"/>
            <a:ext cx="788299" cy="307777"/>
          </a:xfrm>
          <a:prstGeom prst="rect">
            <a:avLst/>
          </a:prstGeom>
          <a:noFill/>
        </p:spPr>
        <p:txBody>
          <a:bodyPr wrap="square" rtlCol="0">
            <a:spAutoFit/>
          </a:bodyPr>
          <a:lstStyle/>
          <a:p>
            <a:fld id="{426E9B4F-CB1D-704B-9A9E-33C327F42AE3}" type="slidenum">
              <a:rPr lang="en-US" sz="1400" smtClean="0"/>
              <a:t>‹#›</a:t>
            </a:fld>
            <a:r>
              <a:rPr lang="en-US" sz="1400" dirty="0"/>
              <a:t>/38</a:t>
            </a:r>
          </a:p>
        </p:txBody>
      </p:sp>
      <p:cxnSp>
        <p:nvCxnSpPr>
          <p:cNvPr id="9" name="Straight Connector 8">
            <a:extLst>
              <a:ext uri="{FF2B5EF4-FFF2-40B4-BE49-F238E27FC236}">
                <a16:creationId xmlns:a16="http://schemas.microsoft.com/office/drawing/2014/main" id="{94EBB849-8B83-3CA3-EF21-6AE4490B3507}"/>
              </a:ext>
            </a:extLst>
          </p:cNvPr>
          <p:cNvCxnSpPr>
            <a:cxnSpLocks/>
          </p:cNvCxnSpPr>
          <p:nvPr userDrawn="1"/>
        </p:nvCxnSpPr>
        <p:spPr>
          <a:xfrm>
            <a:off x="0" y="1395953"/>
            <a:ext cx="12192000" cy="0"/>
          </a:xfrm>
          <a:prstGeom prst="line">
            <a:avLst/>
          </a:prstGeom>
          <a:ln w="28575">
            <a:solidFill>
              <a:srgbClr val="0D0D0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462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C30E3-70E2-ED44-BC48-DF8641E564D6}"/>
              </a:ext>
            </a:extLst>
          </p:cNvPr>
          <p:cNvSpPr>
            <a:spLocks noGrp="1"/>
          </p:cNvSpPr>
          <p:nvPr>
            <p:ph type="title"/>
          </p:nvPr>
        </p:nvSpPr>
        <p:spPr>
          <a:xfrm>
            <a:off x="839788" y="10795"/>
            <a:ext cx="10515600" cy="1325563"/>
          </a:xfrm>
        </p:spPr>
        <p:txBody>
          <a:bodyPr>
            <a:normAutofit/>
          </a:bodyPr>
          <a:lstStyle>
            <a:lvl1pPr>
              <a:defRPr sz="3200">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E2320917-E1DE-B348-BD8C-A8F189F05385}"/>
              </a:ext>
            </a:extLst>
          </p:cNvPr>
          <p:cNvSpPr>
            <a:spLocks noGrp="1"/>
          </p:cNvSpPr>
          <p:nvPr>
            <p:ph type="body" idx="1"/>
          </p:nvPr>
        </p:nvSpPr>
        <p:spPr>
          <a:xfrm>
            <a:off x="839788" y="1503045"/>
            <a:ext cx="5157787" cy="452364"/>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25A74D4-4316-F74E-A65F-71A8D7E588E4}"/>
              </a:ext>
            </a:extLst>
          </p:cNvPr>
          <p:cNvSpPr>
            <a:spLocks noGrp="1"/>
          </p:cNvSpPr>
          <p:nvPr>
            <p:ph sz="half" idx="2"/>
          </p:nvPr>
        </p:nvSpPr>
        <p:spPr>
          <a:xfrm>
            <a:off x="839788" y="2122096"/>
            <a:ext cx="5157787" cy="4067567"/>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73FAE7-F0D1-7542-94C0-CF3CEB7AA0D0}"/>
              </a:ext>
            </a:extLst>
          </p:cNvPr>
          <p:cNvSpPr>
            <a:spLocks noGrp="1"/>
          </p:cNvSpPr>
          <p:nvPr>
            <p:ph type="body" sz="quarter" idx="3"/>
          </p:nvPr>
        </p:nvSpPr>
        <p:spPr>
          <a:xfrm>
            <a:off x="6172200" y="1503045"/>
            <a:ext cx="5183188" cy="452364"/>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9BB79-9795-5140-88E3-CD969790214E}"/>
              </a:ext>
            </a:extLst>
          </p:cNvPr>
          <p:cNvSpPr>
            <a:spLocks noGrp="1"/>
          </p:cNvSpPr>
          <p:nvPr>
            <p:ph sz="quarter" idx="4"/>
          </p:nvPr>
        </p:nvSpPr>
        <p:spPr>
          <a:xfrm>
            <a:off x="6172200" y="2122096"/>
            <a:ext cx="5183188" cy="4067567"/>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3740EB-A401-5E45-ADE6-294C0E698A95}"/>
              </a:ext>
            </a:extLst>
          </p:cNvPr>
          <p:cNvSpPr>
            <a:spLocks noGrp="1"/>
          </p:cNvSpPr>
          <p:nvPr>
            <p:ph type="dt" sz="half" idx="10"/>
          </p:nvPr>
        </p:nvSpPr>
        <p:spPr/>
        <p:txBody>
          <a:bodyPr/>
          <a:lstStyle/>
          <a:p>
            <a:fld id="{7D15FCF5-2BEC-364E-B5F9-01427755399A}" type="datetime1">
              <a:rPr lang="en-US" smtClean="0"/>
              <a:t>3/3/2023</a:t>
            </a:fld>
            <a:endParaRPr lang="en-US"/>
          </a:p>
        </p:txBody>
      </p:sp>
      <p:sp>
        <p:nvSpPr>
          <p:cNvPr id="8" name="Footer Placeholder 7">
            <a:extLst>
              <a:ext uri="{FF2B5EF4-FFF2-40B4-BE49-F238E27FC236}">
                <a16:creationId xmlns:a16="http://schemas.microsoft.com/office/drawing/2014/main" id="{279890F3-886C-4B4D-BEB3-0DD0F3A174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F88D4C-5510-404A-B7F8-3C4B26194274}"/>
              </a:ext>
            </a:extLst>
          </p:cNvPr>
          <p:cNvSpPr>
            <a:spLocks noGrp="1"/>
          </p:cNvSpPr>
          <p:nvPr>
            <p:ph type="sldNum" sz="quarter" idx="12"/>
          </p:nvPr>
        </p:nvSpPr>
        <p:spPr/>
        <p:txBody>
          <a:bodyPr/>
          <a:lstStyle/>
          <a:p>
            <a:fld id="{3997CE85-2265-B148-8EE0-7FC7398F495D}" type="slidenum">
              <a:rPr lang="en-US" smtClean="0"/>
              <a:t>‹#›</a:t>
            </a:fld>
            <a:endParaRPr lang="en-US"/>
          </a:p>
        </p:txBody>
      </p:sp>
      <p:sp>
        <p:nvSpPr>
          <p:cNvPr id="10" name="TextBox 9">
            <a:extLst>
              <a:ext uri="{FF2B5EF4-FFF2-40B4-BE49-F238E27FC236}">
                <a16:creationId xmlns:a16="http://schemas.microsoft.com/office/drawing/2014/main" id="{05A19A94-80B1-F84C-AE29-193AF80DD102}"/>
              </a:ext>
            </a:extLst>
          </p:cNvPr>
          <p:cNvSpPr txBox="1"/>
          <p:nvPr userDrawn="1"/>
        </p:nvSpPr>
        <p:spPr>
          <a:xfrm>
            <a:off x="11353800" y="6465313"/>
            <a:ext cx="788299" cy="307777"/>
          </a:xfrm>
          <a:prstGeom prst="rect">
            <a:avLst/>
          </a:prstGeom>
          <a:noFill/>
        </p:spPr>
        <p:txBody>
          <a:bodyPr wrap="square" rtlCol="0">
            <a:spAutoFit/>
          </a:bodyPr>
          <a:lstStyle/>
          <a:p>
            <a:fld id="{426E9B4F-CB1D-704B-9A9E-33C327F42AE3}" type="slidenum">
              <a:rPr lang="en-US" sz="1400" smtClean="0"/>
              <a:t>‹#›</a:t>
            </a:fld>
            <a:r>
              <a:rPr lang="en-US" sz="1400" dirty="0"/>
              <a:t>/38</a:t>
            </a:r>
          </a:p>
        </p:txBody>
      </p:sp>
      <p:cxnSp>
        <p:nvCxnSpPr>
          <p:cNvPr id="11" name="Straight Connector 10">
            <a:extLst>
              <a:ext uri="{FF2B5EF4-FFF2-40B4-BE49-F238E27FC236}">
                <a16:creationId xmlns:a16="http://schemas.microsoft.com/office/drawing/2014/main" id="{A4E077CF-1703-BCFF-5116-1C0AB9113A20}"/>
              </a:ext>
            </a:extLst>
          </p:cNvPr>
          <p:cNvCxnSpPr>
            <a:cxnSpLocks/>
          </p:cNvCxnSpPr>
          <p:nvPr userDrawn="1"/>
        </p:nvCxnSpPr>
        <p:spPr>
          <a:xfrm>
            <a:off x="0" y="1395953"/>
            <a:ext cx="12192000" cy="0"/>
          </a:xfrm>
          <a:prstGeom prst="line">
            <a:avLst/>
          </a:prstGeom>
          <a:ln w="28575">
            <a:solidFill>
              <a:srgbClr val="0D0D0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2101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BE357-4AA3-C04D-874D-C0E936CB2B04}"/>
              </a:ext>
            </a:extLst>
          </p:cNvPr>
          <p:cNvSpPr>
            <a:spLocks noGrp="1"/>
          </p:cNvSpPr>
          <p:nvPr>
            <p:ph type="title"/>
          </p:nvPr>
        </p:nvSpPr>
        <p:spPr>
          <a:xfrm>
            <a:off x="838200" y="10795"/>
            <a:ext cx="10515600" cy="1325563"/>
          </a:xfrm>
        </p:spPr>
        <p:txBody>
          <a:bodyPr>
            <a:normAutofit/>
          </a:bodyPr>
          <a:lstStyle>
            <a:lvl1pPr>
              <a:defRPr sz="3200"/>
            </a:lvl1pPr>
          </a:lstStyle>
          <a:p>
            <a:r>
              <a:rPr lang="en-US"/>
              <a:t>Click to edit Master title style</a:t>
            </a:r>
          </a:p>
        </p:txBody>
      </p:sp>
      <p:sp>
        <p:nvSpPr>
          <p:cNvPr id="3" name="Date Placeholder 2">
            <a:extLst>
              <a:ext uri="{FF2B5EF4-FFF2-40B4-BE49-F238E27FC236}">
                <a16:creationId xmlns:a16="http://schemas.microsoft.com/office/drawing/2014/main" id="{23F23E89-EE4F-E74E-B5BD-2BC6849F63B2}"/>
              </a:ext>
            </a:extLst>
          </p:cNvPr>
          <p:cNvSpPr>
            <a:spLocks noGrp="1"/>
          </p:cNvSpPr>
          <p:nvPr>
            <p:ph type="dt" sz="half" idx="10"/>
          </p:nvPr>
        </p:nvSpPr>
        <p:spPr/>
        <p:txBody>
          <a:bodyPr/>
          <a:lstStyle/>
          <a:p>
            <a:fld id="{D8D06F26-1B0C-E546-91E6-71426BDDDB30}" type="datetime1">
              <a:rPr lang="en-US" smtClean="0"/>
              <a:t>3/3/2023</a:t>
            </a:fld>
            <a:endParaRPr lang="en-US"/>
          </a:p>
        </p:txBody>
      </p:sp>
      <p:sp>
        <p:nvSpPr>
          <p:cNvPr id="4" name="Footer Placeholder 3">
            <a:extLst>
              <a:ext uri="{FF2B5EF4-FFF2-40B4-BE49-F238E27FC236}">
                <a16:creationId xmlns:a16="http://schemas.microsoft.com/office/drawing/2014/main" id="{866C1142-890A-774E-96E5-1F96181D16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4309DD-8207-0546-A3DD-06A68E49F39F}"/>
              </a:ext>
            </a:extLst>
          </p:cNvPr>
          <p:cNvSpPr>
            <a:spLocks noGrp="1"/>
          </p:cNvSpPr>
          <p:nvPr>
            <p:ph type="sldNum" sz="quarter" idx="12"/>
          </p:nvPr>
        </p:nvSpPr>
        <p:spPr/>
        <p:txBody>
          <a:bodyPr/>
          <a:lstStyle/>
          <a:p>
            <a:fld id="{3997CE85-2265-B148-8EE0-7FC7398F495D}" type="slidenum">
              <a:rPr lang="en-US" smtClean="0"/>
              <a:t>‹#›</a:t>
            </a:fld>
            <a:endParaRPr lang="en-US"/>
          </a:p>
        </p:txBody>
      </p:sp>
      <p:sp>
        <p:nvSpPr>
          <p:cNvPr id="6" name="TextBox 5">
            <a:extLst>
              <a:ext uri="{FF2B5EF4-FFF2-40B4-BE49-F238E27FC236}">
                <a16:creationId xmlns:a16="http://schemas.microsoft.com/office/drawing/2014/main" id="{96966FB4-D9C2-C745-A0C5-ABEFAAAA9696}"/>
              </a:ext>
            </a:extLst>
          </p:cNvPr>
          <p:cNvSpPr txBox="1"/>
          <p:nvPr userDrawn="1"/>
        </p:nvSpPr>
        <p:spPr>
          <a:xfrm>
            <a:off x="11353800" y="6465313"/>
            <a:ext cx="788299" cy="307777"/>
          </a:xfrm>
          <a:prstGeom prst="rect">
            <a:avLst/>
          </a:prstGeom>
          <a:noFill/>
        </p:spPr>
        <p:txBody>
          <a:bodyPr wrap="square" rtlCol="0">
            <a:spAutoFit/>
          </a:bodyPr>
          <a:lstStyle/>
          <a:p>
            <a:fld id="{426E9B4F-CB1D-704B-9A9E-33C327F42AE3}" type="slidenum">
              <a:rPr lang="en-US" sz="1400" smtClean="0"/>
              <a:t>‹#›</a:t>
            </a:fld>
            <a:r>
              <a:rPr lang="en-US" sz="1400" dirty="0"/>
              <a:t>/38</a:t>
            </a:r>
          </a:p>
        </p:txBody>
      </p:sp>
      <p:cxnSp>
        <p:nvCxnSpPr>
          <p:cNvPr id="7" name="Straight Connector 6">
            <a:extLst>
              <a:ext uri="{FF2B5EF4-FFF2-40B4-BE49-F238E27FC236}">
                <a16:creationId xmlns:a16="http://schemas.microsoft.com/office/drawing/2014/main" id="{DC941C63-1A1F-7B4F-0BAC-342DF06EA8C3}"/>
              </a:ext>
            </a:extLst>
          </p:cNvPr>
          <p:cNvCxnSpPr>
            <a:cxnSpLocks/>
          </p:cNvCxnSpPr>
          <p:nvPr userDrawn="1"/>
        </p:nvCxnSpPr>
        <p:spPr>
          <a:xfrm>
            <a:off x="0" y="1395953"/>
            <a:ext cx="12192000" cy="0"/>
          </a:xfrm>
          <a:prstGeom prst="line">
            <a:avLst/>
          </a:prstGeom>
          <a:ln w="28575">
            <a:solidFill>
              <a:srgbClr val="0D0D0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359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E71B0F-D9E1-384B-B170-ECEC239BB5B8}"/>
              </a:ext>
            </a:extLst>
          </p:cNvPr>
          <p:cNvSpPr>
            <a:spLocks noGrp="1"/>
          </p:cNvSpPr>
          <p:nvPr>
            <p:ph type="dt" sz="half" idx="10"/>
          </p:nvPr>
        </p:nvSpPr>
        <p:spPr/>
        <p:txBody>
          <a:bodyPr/>
          <a:lstStyle/>
          <a:p>
            <a:fld id="{338238F1-592F-AA46-9558-566069997C85}" type="datetime1">
              <a:rPr lang="en-US" smtClean="0"/>
              <a:t>3/3/2023</a:t>
            </a:fld>
            <a:endParaRPr lang="en-US"/>
          </a:p>
        </p:txBody>
      </p:sp>
      <p:sp>
        <p:nvSpPr>
          <p:cNvPr id="3" name="Footer Placeholder 2">
            <a:extLst>
              <a:ext uri="{FF2B5EF4-FFF2-40B4-BE49-F238E27FC236}">
                <a16:creationId xmlns:a16="http://schemas.microsoft.com/office/drawing/2014/main" id="{82CF5419-E488-F44E-AB89-1519B6B968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95CCC2-865D-084A-96CC-F938CA528EEF}"/>
              </a:ext>
            </a:extLst>
          </p:cNvPr>
          <p:cNvSpPr>
            <a:spLocks noGrp="1"/>
          </p:cNvSpPr>
          <p:nvPr>
            <p:ph type="sldNum" sz="quarter" idx="12"/>
          </p:nvPr>
        </p:nvSpPr>
        <p:spPr/>
        <p:txBody>
          <a:bodyPr/>
          <a:lstStyle/>
          <a:p>
            <a:fld id="{3997CE85-2265-B148-8EE0-7FC7398F495D}" type="slidenum">
              <a:rPr lang="en-US" smtClean="0"/>
              <a:t>‹#›</a:t>
            </a:fld>
            <a:endParaRPr lang="en-US"/>
          </a:p>
        </p:txBody>
      </p:sp>
      <p:sp>
        <p:nvSpPr>
          <p:cNvPr id="5" name="TextBox 4">
            <a:extLst>
              <a:ext uri="{FF2B5EF4-FFF2-40B4-BE49-F238E27FC236}">
                <a16:creationId xmlns:a16="http://schemas.microsoft.com/office/drawing/2014/main" id="{77B7E481-AA5E-5945-85DC-A1CABD65F473}"/>
              </a:ext>
            </a:extLst>
          </p:cNvPr>
          <p:cNvSpPr txBox="1"/>
          <p:nvPr userDrawn="1"/>
        </p:nvSpPr>
        <p:spPr>
          <a:xfrm>
            <a:off x="11353800" y="6465313"/>
            <a:ext cx="788299" cy="307777"/>
          </a:xfrm>
          <a:prstGeom prst="rect">
            <a:avLst/>
          </a:prstGeom>
          <a:noFill/>
        </p:spPr>
        <p:txBody>
          <a:bodyPr wrap="square" rtlCol="0">
            <a:spAutoFit/>
          </a:bodyPr>
          <a:lstStyle/>
          <a:p>
            <a:fld id="{426E9B4F-CB1D-704B-9A9E-33C327F42AE3}" type="slidenum">
              <a:rPr lang="en-US" sz="1400" smtClean="0"/>
              <a:t>‹#›</a:t>
            </a:fld>
            <a:r>
              <a:rPr lang="en-US" sz="1400" dirty="0"/>
              <a:t>/38</a:t>
            </a:r>
          </a:p>
        </p:txBody>
      </p:sp>
    </p:spTree>
    <p:extLst>
      <p:ext uri="{BB962C8B-B14F-4D97-AF65-F5344CB8AC3E}">
        <p14:creationId xmlns:p14="http://schemas.microsoft.com/office/powerpoint/2010/main" val="572458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A6E2D-6C05-0744-9966-291984FD62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FC58D0-1E0F-DD4F-931D-F5CE8E2DAF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39B597-CCFF-FA46-8E2E-420AD8F5B3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8FBA61-73F1-CD4D-A995-8FE9CE5E3A9D}"/>
              </a:ext>
            </a:extLst>
          </p:cNvPr>
          <p:cNvSpPr>
            <a:spLocks noGrp="1"/>
          </p:cNvSpPr>
          <p:nvPr>
            <p:ph type="dt" sz="half" idx="10"/>
          </p:nvPr>
        </p:nvSpPr>
        <p:spPr/>
        <p:txBody>
          <a:bodyPr/>
          <a:lstStyle/>
          <a:p>
            <a:fld id="{7D093F72-1F99-9648-8062-C74FF9ACCFD4}" type="datetime1">
              <a:rPr lang="en-US" smtClean="0"/>
              <a:t>3/3/2023</a:t>
            </a:fld>
            <a:endParaRPr lang="en-US"/>
          </a:p>
        </p:txBody>
      </p:sp>
      <p:sp>
        <p:nvSpPr>
          <p:cNvPr id="6" name="Footer Placeholder 5">
            <a:extLst>
              <a:ext uri="{FF2B5EF4-FFF2-40B4-BE49-F238E27FC236}">
                <a16:creationId xmlns:a16="http://schemas.microsoft.com/office/drawing/2014/main" id="{88674874-6806-6F4A-9A52-F7F83F0EAE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0B3A9E-AAE1-7C4E-B463-31195B537D84}"/>
              </a:ext>
            </a:extLst>
          </p:cNvPr>
          <p:cNvSpPr>
            <a:spLocks noGrp="1"/>
          </p:cNvSpPr>
          <p:nvPr>
            <p:ph type="sldNum" sz="quarter" idx="12"/>
          </p:nvPr>
        </p:nvSpPr>
        <p:spPr/>
        <p:txBody>
          <a:bodyPr/>
          <a:lstStyle/>
          <a:p>
            <a:fld id="{3997CE85-2265-B148-8EE0-7FC7398F495D}" type="slidenum">
              <a:rPr lang="en-US" smtClean="0"/>
              <a:t>‹#›</a:t>
            </a:fld>
            <a:endParaRPr lang="en-US"/>
          </a:p>
        </p:txBody>
      </p:sp>
      <p:sp>
        <p:nvSpPr>
          <p:cNvPr id="8" name="TextBox 7">
            <a:extLst>
              <a:ext uri="{FF2B5EF4-FFF2-40B4-BE49-F238E27FC236}">
                <a16:creationId xmlns:a16="http://schemas.microsoft.com/office/drawing/2014/main" id="{CE3633A8-1134-F34C-9451-4CE208B8057B}"/>
              </a:ext>
            </a:extLst>
          </p:cNvPr>
          <p:cNvSpPr txBox="1"/>
          <p:nvPr userDrawn="1"/>
        </p:nvSpPr>
        <p:spPr>
          <a:xfrm>
            <a:off x="11353800" y="6465313"/>
            <a:ext cx="788299" cy="307777"/>
          </a:xfrm>
          <a:prstGeom prst="rect">
            <a:avLst/>
          </a:prstGeom>
          <a:noFill/>
        </p:spPr>
        <p:txBody>
          <a:bodyPr wrap="square" rtlCol="0">
            <a:spAutoFit/>
          </a:bodyPr>
          <a:lstStyle/>
          <a:p>
            <a:fld id="{426E9B4F-CB1D-704B-9A9E-33C327F42AE3}" type="slidenum">
              <a:rPr lang="en-US" sz="1400" smtClean="0"/>
              <a:t>‹#›</a:t>
            </a:fld>
            <a:r>
              <a:rPr lang="en-US" sz="1400" dirty="0"/>
              <a:t>/38</a:t>
            </a:r>
          </a:p>
        </p:txBody>
      </p:sp>
    </p:spTree>
    <p:extLst>
      <p:ext uri="{BB962C8B-B14F-4D97-AF65-F5344CB8AC3E}">
        <p14:creationId xmlns:p14="http://schemas.microsoft.com/office/powerpoint/2010/main" val="323991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6337-9844-7D4B-8A60-A8FEC19464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0A89DF-B8BA-E849-B53D-24DA3C7347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35A838-6C2B-704B-8509-C814D1482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31AA4A-2C15-E748-B150-4DE41DDAEADC}"/>
              </a:ext>
            </a:extLst>
          </p:cNvPr>
          <p:cNvSpPr>
            <a:spLocks noGrp="1"/>
          </p:cNvSpPr>
          <p:nvPr>
            <p:ph type="dt" sz="half" idx="10"/>
          </p:nvPr>
        </p:nvSpPr>
        <p:spPr/>
        <p:txBody>
          <a:bodyPr/>
          <a:lstStyle/>
          <a:p>
            <a:fld id="{6FE857C9-8F51-2844-8BED-C14F29799710}" type="datetime1">
              <a:rPr lang="en-US" smtClean="0"/>
              <a:t>3/3/2023</a:t>
            </a:fld>
            <a:endParaRPr lang="en-US"/>
          </a:p>
        </p:txBody>
      </p:sp>
      <p:sp>
        <p:nvSpPr>
          <p:cNvPr id="6" name="Footer Placeholder 5">
            <a:extLst>
              <a:ext uri="{FF2B5EF4-FFF2-40B4-BE49-F238E27FC236}">
                <a16:creationId xmlns:a16="http://schemas.microsoft.com/office/drawing/2014/main" id="{35F61196-79C6-A14C-8563-C1F0D9F389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D25BCA-7A59-594A-A477-DBAAB4F20043}"/>
              </a:ext>
            </a:extLst>
          </p:cNvPr>
          <p:cNvSpPr>
            <a:spLocks noGrp="1"/>
          </p:cNvSpPr>
          <p:nvPr>
            <p:ph type="sldNum" sz="quarter" idx="12"/>
          </p:nvPr>
        </p:nvSpPr>
        <p:spPr/>
        <p:txBody>
          <a:bodyPr/>
          <a:lstStyle/>
          <a:p>
            <a:fld id="{3997CE85-2265-B148-8EE0-7FC7398F495D}" type="slidenum">
              <a:rPr lang="en-US" smtClean="0"/>
              <a:t>‹#›</a:t>
            </a:fld>
            <a:endParaRPr lang="en-US"/>
          </a:p>
        </p:txBody>
      </p:sp>
    </p:spTree>
    <p:extLst>
      <p:ext uri="{BB962C8B-B14F-4D97-AF65-F5344CB8AC3E}">
        <p14:creationId xmlns:p14="http://schemas.microsoft.com/office/powerpoint/2010/main" val="2695244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4EC27F-F4E9-3743-9944-DB8458C3F7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FD38C9-CC41-584D-BAD0-C9E34A619F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9C17B-7DEB-E14B-A39F-EED65CC62E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81EA55-489E-EA46-B1FA-DA34ACB06A30}" type="datetime1">
              <a:rPr lang="en-US" smtClean="0"/>
              <a:t>3/3/2023</a:t>
            </a:fld>
            <a:endParaRPr lang="en-US"/>
          </a:p>
        </p:txBody>
      </p:sp>
      <p:sp>
        <p:nvSpPr>
          <p:cNvPr id="5" name="Footer Placeholder 4">
            <a:extLst>
              <a:ext uri="{FF2B5EF4-FFF2-40B4-BE49-F238E27FC236}">
                <a16:creationId xmlns:a16="http://schemas.microsoft.com/office/drawing/2014/main" id="{A96E6551-ECD4-E843-97FD-5AB314F02B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C1D7C2-4469-E34F-B978-B089C0F179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97CE85-2265-B148-8EE0-7FC7398F495D}" type="slidenum">
              <a:rPr lang="en-US" smtClean="0"/>
              <a:t>‹#›</a:t>
            </a:fld>
            <a:endParaRPr lang="en-US"/>
          </a:p>
        </p:txBody>
      </p:sp>
    </p:spTree>
    <p:extLst>
      <p:ext uri="{BB962C8B-B14F-4D97-AF65-F5344CB8AC3E}">
        <p14:creationId xmlns:p14="http://schemas.microsoft.com/office/powerpoint/2010/main" val="2368058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17" Type="http://schemas.openxmlformats.org/officeDocument/2006/relationships/customXml" Target="../ink/ink57.xml"/><Relationship Id="rId21" Type="http://schemas.openxmlformats.org/officeDocument/2006/relationships/customXml" Target="../ink/ink9.xml"/><Relationship Id="rId42" Type="http://schemas.openxmlformats.org/officeDocument/2006/relationships/image" Target="../media/image54.png"/><Relationship Id="rId63" Type="http://schemas.openxmlformats.org/officeDocument/2006/relationships/customXml" Target="../ink/ink30.xml"/><Relationship Id="rId84" Type="http://schemas.openxmlformats.org/officeDocument/2006/relationships/image" Target="../media/image75.png"/><Relationship Id="rId138" Type="http://schemas.openxmlformats.org/officeDocument/2006/relationships/image" Target="../media/image102.png"/><Relationship Id="rId159" Type="http://schemas.openxmlformats.org/officeDocument/2006/relationships/customXml" Target="../ink/ink78.xml"/><Relationship Id="rId170" Type="http://schemas.openxmlformats.org/officeDocument/2006/relationships/image" Target="../media/image118.png"/><Relationship Id="rId191" Type="http://schemas.openxmlformats.org/officeDocument/2006/relationships/customXml" Target="../ink/ink94.xml"/><Relationship Id="rId107" Type="http://schemas.openxmlformats.org/officeDocument/2006/relationships/customXml" Target="../ink/ink52.xml"/><Relationship Id="rId11" Type="http://schemas.openxmlformats.org/officeDocument/2006/relationships/customXml" Target="../ink/ink4.xml"/><Relationship Id="rId32" Type="http://schemas.openxmlformats.org/officeDocument/2006/relationships/image" Target="../media/image49.png"/><Relationship Id="rId53" Type="http://schemas.openxmlformats.org/officeDocument/2006/relationships/customXml" Target="../ink/ink25.xml"/><Relationship Id="rId74" Type="http://schemas.openxmlformats.org/officeDocument/2006/relationships/image" Target="../media/image70.png"/><Relationship Id="rId128" Type="http://schemas.openxmlformats.org/officeDocument/2006/relationships/image" Target="../media/image97.png"/><Relationship Id="rId149" Type="http://schemas.openxmlformats.org/officeDocument/2006/relationships/customXml" Target="../ink/ink73.xml"/><Relationship Id="rId5" Type="http://schemas.openxmlformats.org/officeDocument/2006/relationships/customXml" Target="../ink/ink1.xml"/><Relationship Id="rId95" Type="http://schemas.openxmlformats.org/officeDocument/2006/relationships/customXml" Target="../ink/ink46.xml"/><Relationship Id="rId160" Type="http://schemas.openxmlformats.org/officeDocument/2006/relationships/image" Target="../media/image113.png"/><Relationship Id="rId181" Type="http://schemas.openxmlformats.org/officeDocument/2006/relationships/customXml" Target="../ink/ink89.xml"/><Relationship Id="rId22" Type="http://schemas.openxmlformats.org/officeDocument/2006/relationships/image" Target="../media/image44.png"/><Relationship Id="rId43" Type="http://schemas.openxmlformats.org/officeDocument/2006/relationships/customXml" Target="../ink/ink20.xml"/><Relationship Id="rId64" Type="http://schemas.openxmlformats.org/officeDocument/2006/relationships/image" Target="../media/image65.png"/><Relationship Id="rId118" Type="http://schemas.openxmlformats.org/officeDocument/2006/relationships/image" Target="../media/image92.png"/><Relationship Id="rId139" Type="http://schemas.openxmlformats.org/officeDocument/2006/relationships/customXml" Target="../ink/ink68.xml"/><Relationship Id="rId85" Type="http://schemas.openxmlformats.org/officeDocument/2006/relationships/customXml" Target="../ink/ink41.xml"/><Relationship Id="rId150" Type="http://schemas.openxmlformats.org/officeDocument/2006/relationships/image" Target="../media/image108.png"/><Relationship Id="rId171" Type="http://schemas.openxmlformats.org/officeDocument/2006/relationships/customXml" Target="../ink/ink84.xml"/><Relationship Id="rId192" Type="http://schemas.openxmlformats.org/officeDocument/2006/relationships/image" Target="../media/image129.png"/><Relationship Id="rId12" Type="http://schemas.openxmlformats.org/officeDocument/2006/relationships/image" Target="../media/image39.png"/><Relationship Id="rId33" Type="http://schemas.openxmlformats.org/officeDocument/2006/relationships/customXml" Target="../ink/ink15.xml"/><Relationship Id="rId108" Type="http://schemas.openxmlformats.org/officeDocument/2006/relationships/image" Target="../media/image87.png"/><Relationship Id="rId129" Type="http://schemas.openxmlformats.org/officeDocument/2006/relationships/customXml" Target="../ink/ink63.xml"/><Relationship Id="rId54" Type="http://schemas.openxmlformats.org/officeDocument/2006/relationships/image" Target="../media/image60.png"/><Relationship Id="rId75" Type="http://schemas.openxmlformats.org/officeDocument/2006/relationships/customXml" Target="../ink/ink36.xml"/><Relationship Id="rId96" Type="http://schemas.openxmlformats.org/officeDocument/2006/relationships/image" Target="../media/image81.png"/><Relationship Id="rId140" Type="http://schemas.openxmlformats.org/officeDocument/2006/relationships/image" Target="../media/image103.png"/><Relationship Id="rId161" Type="http://schemas.openxmlformats.org/officeDocument/2006/relationships/customXml" Target="../ink/ink79.xml"/><Relationship Id="rId182" Type="http://schemas.openxmlformats.org/officeDocument/2006/relationships/image" Target="../media/image124.png"/><Relationship Id="rId6" Type="http://schemas.openxmlformats.org/officeDocument/2006/relationships/image" Target="../media/image36.png"/><Relationship Id="rId23" Type="http://schemas.openxmlformats.org/officeDocument/2006/relationships/customXml" Target="../ink/ink10.xml"/><Relationship Id="rId119" Type="http://schemas.openxmlformats.org/officeDocument/2006/relationships/customXml" Target="../ink/ink58.xml"/><Relationship Id="rId44" Type="http://schemas.openxmlformats.org/officeDocument/2006/relationships/image" Target="../media/image55.png"/><Relationship Id="rId65" Type="http://schemas.openxmlformats.org/officeDocument/2006/relationships/customXml" Target="../ink/ink31.xml"/><Relationship Id="rId86" Type="http://schemas.openxmlformats.org/officeDocument/2006/relationships/image" Target="../media/image76.png"/><Relationship Id="rId130" Type="http://schemas.openxmlformats.org/officeDocument/2006/relationships/image" Target="../media/image98.png"/><Relationship Id="rId151" Type="http://schemas.openxmlformats.org/officeDocument/2006/relationships/customXml" Target="../ink/ink74.xml"/><Relationship Id="rId172" Type="http://schemas.openxmlformats.org/officeDocument/2006/relationships/image" Target="../media/image119.png"/><Relationship Id="rId13" Type="http://schemas.openxmlformats.org/officeDocument/2006/relationships/customXml" Target="../ink/ink5.xml"/><Relationship Id="rId18" Type="http://schemas.openxmlformats.org/officeDocument/2006/relationships/image" Target="../media/image42.png"/><Relationship Id="rId39" Type="http://schemas.openxmlformats.org/officeDocument/2006/relationships/customXml" Target="../ink/ink18.xml"/><Relationship Id="rId109" Type="http://schemas.openxmlformats.org/officeDocument/2006/relationships/customXml" Target="../ink/ink53.xml"/><Relationship Id="rId34" Type="http://schemas.openxmlformats.org/officeDocument/2006/relationships/image" Target="../media/image50.png"/><Relationship Id="rId50" Type="http://schemas.openxmlformats.org/officeDocument/2006/relationships/image" Target="../media/image58.png"/><Relationship Id="rId55" Type="http://schemas.openxmlformats.org/officeDocument/2006/relationships/customXml" Target="../ink/ink26.xml"/><Relationship Id="rId76" Type="http://schemas.openxmlformats.org/officeDocument/2006/relationships/image" Target="../media/image71.png"/><Relationship Id="rId97" Type="http://schemas.openxmlformats.org/officeDocument/2006/relationships/customXml" Target="../ink/ink47.xml"/><Relationship Id="rId104" Type="http://schemas.openxmlformats.org/officeDocument/2006/relationships/image" Target="../media/image85.png"/><Relationship Id="rId120" Type="http://schemas.openxmlformats.org/officeDocument/2006/relationships/image" Target="../media/image93.png"/><Relationship Id="rId125" Type="http://schemas.openxmlformats.org/officeDocument/2006/relationships/customXml" Target="../ink/ink61.xml"/><Relationship Id="rId141" Type="http://schemas.openxmlformats.org/officeDocument/2006/relationships/customXml" Target="../ink/ink69.xml"/><Relationship Id="rId146" Type="http://schemas.openxmlformats.org/officeDocument/2006/relationships/image" Target="../media/image106.png"/><Relationship Id="rId167" Type="http://schemas.openxmlformats.org/officeDocument/2006/relationships/customXml" Target="../ink/ink82.xml"/><Relationship Id="rId188" Type="http://schemas.openxmlformats.org/officeDocument/2006/relationships/image" Target="../media/image127.png"/><Relationship Id="rId7" Type="http://schemas.openxmlformats.org/officeDocument/2006/relationships/customXml" Target="../ink/ink2.xml"/><Relationship Id="rId71" Type="http://schemas.openxmlformats.org/officeDocument/2006/relationships/customXml" Target="../ink/ink34.xml"/><Relationship Id="rId92" Type="http://schemas.openxmlformats.org/officeDocument/2006/relationships/image" Target="../media/image79.png"/><Relationship Id="rId162" Type="http://schemas.openxmlformats.org/officeDocument/2006/relationships/image" Target="../media/image114.png"/><Relationship Id="rId183" Type="http://schemas.openxmlformats.org/officeDocument/2006/relationships/customXml" Target="../ink/ink90.xml"/><Relationship Id="rId2" Type="http://schemas.openxmlformats.org/officeDocument/2006/relationships/notesSlide" Target="../notesSlides/notesSlide11.xml"/><Relationship Id="rId29" Type="http://schemas.openxmlformats.org/officeDocument/2006/relationships/customXml" Target="../ink/ink13.xml"/><Relationship Id="rId24" Type="http://schemas.openxmlformats.org/officeDocument/2006/relationships/image" Target="../media/image45.png"/><Relationship Id="rId40" Type="http://schemas.openxmlformats.org/officeDocument/2006/relationships/image" Target="../media/image53.png"/><Relationship Id="rId45" Type="http://schemas.openxmlformats.org/officeDocument/2006/relationships/customXml" Target="../ink/ink21.xml"/><Relationship Id="rId66" Type="http://schemas.openxmlformats.org/officeDocument/2006/relationships/image" Target="../media/image66.png"/><Relationship Id="rId87" Type="http://schemas.openxmlformats.org/officeDocument/2006/relationships/customXml" Target="../ink/ink42.xml"/><Relationship Id="rId110" Type="http://schemas.openxmlformats.org/officeDocument/2006/relationships/image" Target="../media/image88.png"/><Relationship Id="rId115" Type="http://schemas.openxmlformats.org/officeDocument/2006/relationships/customXml" Target="../ink/ink56.xml"/><Relationship Id="rId131" Type="http://schemas.openxmlformats.org/officeDocument/2006/relationships/customXml" Target="../ink/ink64.xml"/><Relationship Id="rId136" Type="http://schemas.openxmlformats.org/officeDocument/2006/relationships/image" Target="../media/image101.png"/><Relationship Id="rId157" Type="http://schemas.openxmlformats.org/officeDocument/2006/relationships/customXml" Target="../ink/ink77.xml"/><Relationship Id="rId178" Type="http://schemas.openxmlformats.org/officeDocument/2006/relationships/image" Target="../media/image122.png"/><Relationship Id="rId61" Type="http://schemas.openxmlformats.org/officeDocument/2006/relationships/customXml" Target="../ink/ink29.xml"/><Relationship Id="rId82" Type="http://schemas.openxmlformats.org/officeDocument/2006/relationships/image" Target="../media/image74.png"/><Relationship Id="rId152" Type="http://schemas.openxmlformats.org/officeDocument/2006/relationships/image" Target="../media/image109.png"/><Relationship Id="rId173" Type="http://schemas.openxmlformats.org/officeDocument/2006/relationships/customXml" Target="../ink/ink85.xml"/><Relationship Id="rId19" Type="http://schemas.openxmlformats.org/officeDocument/2006/relationships/customXml" Target="../ink/ink8.xml"/><Relationship Id="rId14" Type="http://schemas.openxmlformats.org/officeDocument/2006/relationships/image" Target="../media/image40.png"/><Relationship Id="rId30" Type="http://schemas.openxmlformats.org/officeDocument/2006/relationships/image" Target="../media/image48.png"/><Relationship Id="rId35" Type="http://schemas.openxmlformats.org/officeDocument/2006/relationships/customXml" Target="../ink/ink16.xml"/><Relationship Id="rId56" Type="http://schemas.openxmlformats.org/officeDocument/2006/relationships/image" Target="../media/image61.png"/><Relationship Id="rId77" Type="http://schemas.openxmlformats.org/officeDocument/2006/relationships/customXml" Target="../ink/ink37.xml"/><Relationship Id="rId100" Type="http://schemas.openxmlformats.org/officeDocument/2006/relationships/image" Target="../media/image83.png"/><Relationship Id="rId105" Type="http://schemas.openxmlformats.org/officeDocument/2006/relationships/customXml" Target="../ink/ink51.xml"/><Relationship Id="rId126" Type="http://schemas.openxmlformats.org/officeDocument/2006/relationships/image" Target="../media/image96.png"/><Relationship Id="rId147" Type="http://schemas.openxmlformats.org/officeDocument/2006/relationships/customXml" Target="../ink/ink72.xml"/><Relationship Id="rId168" Type="http://schemas.openxmlformats.org/officeDocument/2006/relationships/image" Target="../media/image117.png"/><Relationship Id="rId8" Type="http://schemas.openxmlformats.org/officeDocument/2006/relationships/image" Target="../media/image37.png"/><Relationship Id="rId51" Type="http://schemas.openxmlformats.org/officeDocument/2006/relationships/customXml" Target="../ink/ink24.xml"/><Relationship Id="rId72" Type="http://schemas.openxmlformats.org/officeDocument/2006/relationships/image" Target="../media/image69.png"/><Relationship Id="rId93" Type="http://schemas.openxmlformats.org/officeDocument/2006/relationships/customXml" Target="../ink/ink45.xml"/><Relationship Id="rId98" Type="http://schemas.openxmlformats.org/officeDocument/2006/relationships/image" Target="../media/image82.png"/><Relationship Id="rId121" Type="http://schemas.openxmlformats.org/officeDocument/2006/relationships/customXml" Target="../ink/ink59.xml"/><Relationship Id="rId142" Type="http://schemas.openxmlformats.org/officeDocument/2006/relationships/image" Target="../media/image104.png"/><Relationship Id="rId163" Type="http://schemas.openxmlformats.org/officeDocument/2006/relationships/customXml" Target="../ink/ink80.xml"/><Relationship Id="rId184" Type="http://schemas.openxmlformats.org/officeDocument/2006/relationships/image" Target="../media/image125.png"/><Relationship Id="rId189" Type="http://schemas.openxmlformats.org/officeDocument/2006/relationships/customXml" Target="../ink/ink93.xml"/><Relationship Id="rId3" Type="http://schemas.openxmlformats.org/officeDocument/2006/relationships/image" Target="../media/image34.tiff"/><Relationship Id="rId25" Type="http://schemas.openxmlformats.org/officeDocument/2006/relationships/customXml" Target="../ink/ink11.xml"/><Relationship Id="rId46" Type="http://schemas.openxmlformats.org/officeDocument/2006/relationships/image" Target="../media/image56.png"/><Relationship Id="rId67" Type="http://schemas.openxmlformats.org/officeDocument/2006/relationships/customXml" Target="../ink/ink32.xml"/><Relationship Id="rId116" Type="http://schemas.openxmlformats.org/officeDocument/2006/relationships/image" Target="../media/image91.png"/><Relationship Id="rId137" Type="http://schemas.openxmlformats.org/officeDocument/2006/relationships/customXml" Target="../ink/ink67.xml"/><Relationship Id="rId158" Type="http://schemas.openxmlformats.org/officeDocument/2006/relationships/image" Target="../media/image112.png"/><Relationship Id="rId20" Type="http://schemas.openxmlformats.org/officeDocument/2006/relationships/image" Target="../media/image43.png"/><Relationship Id="rId41" Type="http://schemas.openxmlformats.org/officeDocument/2006/relationships/customXml" Target="../ink/ink19.xml"/><Relationship Id="rId62" Type="http://schemas.openxmlformats.org/officeDocument/2006/relationships/image" Target="../media/image64.png"/><Relationship Id="rId83" Type="http://schemas.openxmlformats.org/officeDocument/2006/relationships/customXml" Target="../ink/ink40.xml"/><Relationship Id="rId88" Type="http://schemas.openxmlformats.org/officeDocument/2006/relationships/image" Target="../media/image77.png"/><Relationship Id="rId111" Type="http://schemas.openxmlformats.org/officeDocument/2006/relationships/customXml" Target="../ink/ink54.xml"/><Relationship Id="rId132" Type="http://schemas.openxmlformats.org/officeDocument/2006/relationships/image" Target="../media/image99.png"/><Relationship Id="rId153" Type="http://schemas.openxmlformats.org/officeDocument/2006/relationships/customXml" Target="../ink/ink75.xml"/><Relationship Id="rId174" Type="http://schemas.openxmlformats.org/officeDocument/2006/relationships/image" Target="../media/image120.png"/><Relationship Id="rId179" Type="http://schemas.openxmlformats.org/officeDocument/2006/relationships/customXml" Target="../ink/ink88.xml"/><Relationship Id="rId190" Type="http://schemas.openxmlformats.org/officeDocument/2006/relationships/image" Target="../media/image128.png"/><Relationship Id="rId15" Type="http://schemas.openxmlformats.org/officeDocument/2006/relationships/customXml" Target="../ink/ink6.xml"/><Relationship Id="rId36" Type="http://schemas.openxmlformats.org/officeDocument/2006/relationships/image" Target="../media/image51.png"/><Relationship Id="rId57" Type="http://schemas.openxmlformats.org/officeDocument/2006/relationships/customXml" Target="../ink/ink27.xml"/><Relationship Id="rId106" Type="http://schemas.openxmlformats.org/officeDocument/2006/relationships/image" Target="../media/image86.png"/><Relationship Id="rId127" Type="http://schemas.openxmlformats.org/officeDocument/2006/relationships/customXml" Target="../ink/ink62.xml"/><Relationship Id="rId10" Type="http://schemas.openxmlformats.org/officeDocument/2006/relationships/image" Target="../media/image38.png"/><Relationship Id="rId31" Type="http://schemas.openxmlformats.org/officeDocument/2006/relationships/customXml" Target="../ink/ink14.xml"/><Relationship Id="rId52" Type="http://schemas.openxmlformats.org/officeDocument/2006/relationships/image" Target="../media/image59.png"/><Relationship Id="rId73" Type="http://schemas.openxmlformats.org/officeDocument/2006/relationships/customXml" Target="../ink/ink35.xml"/><Relationship Id="rId78" Type="http://schemas.openxmlformats.org/officeDocument/2006/relationships/image" Target="../media/image72.png"/><Relationship Id="rId94" Type="http://schemas.openxmlformats.org/officeDocument/2006/relationships/image" Target="../media/image80.png"/><Relationship Id="rId99" Type="http://schemas.openxmlformats.org/officeDocument/2006/relationships/customXml" Target="../ink/ink48.xml"/><Relationship Id="rId101" Type="http://schemas.openxmlformats.org/officeDocument/2006/relationships/customXml" Target="../ink/ink49.xml"/><Relationship Id="rId122" Type="http://schemas.openxmlformats.org/officeDocument/2006/relationships/image" Target="../media/image94.png"/><Relationship Id="rId143" Type="http://schemas.openxmlformats.org/officeDocument/2006/relationships/customXml" Target="../ink/ink70.xml"/><Relationship Id="rId148" Type="http://schemas.openxmlformats.org/officeDocument/2006/relationships/image" Target="../media/image107.png"/><Relationship Id="rId164" Type="http://schemas.openxmlformats.org/officeDocument/2006/relationships/image" Target="../media/image115.png"/><Relationship Id="rId169" Type="http://schemas.openxmlformats.org/officeDocument/2006/relationships/customXml" Target="../ink/ink83.xml"/><Relationship Id="rId185" Type="http://schemas.openxmlformats.org/officeDocument/2006/relationships/customXml" Target="../ink/ink91.xml"/><Relationship Id="rId4" Type="http://schemas.openxmlformats.org/officeDocument/2006/relationships/image" Target="../media/image35.tiff"/><Relationship Id="rId9" Type="http://schemas.openxmlformats.org/officeDocument/2006/relationships/customXml" Target="../ink/ink3.xml"/><Relationship Id="rId180" Type="http://schemas.openxmlformats.org/officeDocument/2006/relationships/image" Target="../media/image123.png"/><Relationship Id="rId26" Type="http://schemas.openxmlformats.org/officeDocument/2006/relationships/image" Target="../media/image46.png"/><Relationship Id="rId47" Type="http://schemas.openxmlformats.org/officeDocument/2006/relationships/customXml" Target="../ink/ink22.xml"/><Relationship Id="rId68" Type="http://schemas.openxmlformats.org/officeDocument/2006/relationships/image" Target="../media/image67.png"/><Relationship Id="rId89" Type="http://schemas.openxmlformats.org/officeDocument/2006/relationships/customXml" Target="../ink/ink43.xml"/><Relationship Id="rId112" Type="http://schemas.openxmlformats.org/officeDocument/2006/relationships/image" Target="../media/image89.png"/><Relationship Id="rId133" Type="http://schemas.openxmlformats.org/officeDocument/2006/relationships/customXml" Target="../ink/ink65.xml"/><Relationship Id="rId154" Type="http://schemas.openxmlformats.org/officeDocument/2006/relationships/image" Target="../media/image110.png"/><Relationship Id="rId175" Type="http://schemas.openxmlformats.org/officeDocument/2006/relationships/customXml" Target="../ink/ink86.xml"/><Relationship Id="rId16" Type="http://schemas.openxmlformats.org/officeDocument/2006/relationships/image" Target="../media/image41.png"/><Relationship Id="rId37" Type="http://schemas.openxmlformats.org/officeDocument/2006/relationships/customXml" Target="../ink/ink17.xml"/><Relationship Id="rId58" Type="http://schemas.openxmlformats.org/officeDocument/2006/relationships/image" Target="../media/image62.png"/><Relationship Id="rId79" Type="http://schemas.openxmlformats.org/officeDocument/2006/relationships/customXml" Target="../ink/ink38.xml"/><Relationship Id="rId102" Type="http://schemas.openxmlformats.org/officeDocument/2006/relationships/image" Target="../media/image84.png"/><Relationship Id="rId123" Type="http://schemas.openxmlformats.org/officeDocument/2006/relationships/customXml" Target="../ink/ink60.xml"/><Relationship Id="rId144" Type="http://schemas.openxmlformats.org/officeDocument/2006/relationships/image" Target="../media/image105.png"/><Relationship Id="rId90" Type="http://schemas.openxmlformats.org/officeDocument/2006/relationships/image" Target="../media/image78.png"/><Relationship Id="rId165" Type="http://schemas.openxmlformats.org/officeDocument/2006/relationships/customXml" Target="../ink/ink81.xml"/><Relationship Id="rId186" Type="http://schemas.openxmlformats.org/officeDocument/2006/relationships/image" Target="../media/image126.png"/><Relationship Id="rId27" Type="http://schemas.openxmlformats.org/officeDocument/2006/relationships/customXml" Target="../ink/ink12.xml"/><Relationship Id="rId48" Type="http://schemas.openxmlformats.org/officeDocument/2006/relationships/image" Target="../media/image57.png"/><Relationship Id="rId69" Type="http://schemas.openxmlformats.org/officeDocument/2006/relationships/customXml" Target="../ink/ink33.xml"/><Relationship Id="rId113" Type="http://schemas.openxmlformats.org/officeDocument/2006/relationships/customXml" Target="../ink/ink55.xml"/><Relationship Id="rId134" Type="http://schemas.openxmlformats.org/officeDocument/2006/relationships/image" Target="../media/image100.png"/><Relationship Id="rId80" Type="http://schemas.openxmlformats.org/officeDocument/2006/relationships/image" Target="../media/image73.png"/><Relationship Id="rId155" Type="http://schemas.openxmlformats.org/officeDocument/2006/relationships/customXml" Target="../ink/ink76.xml"/><Relationship Id="rId176" Type="http://schemas.openxmlformats.org/officeDocument/2006/relationships/image" Target="../media/image121.png"/><Relationship Id="rId17" Type="http://schemas.openxmlformats.org/officeDocument/2006/relationships/customXml" Target="../ink/ink7.xml"/><Relationship Id="rId38" Type="http://schemas.openxmlformats.org/officeDocument/2006/relationships/image" Target="../media/image52.png"/><Relationship Id="rId59" Type="http://schemas.openxmlformats.org/officeDocument/2006/relationships/customXml" Target="../ink/ink28.xml"/><Relationship Id="rId103" Type="http://schemas.openxmlformats.org/officeDocument/2006/relationships/customXml" Target="../ink/ink50.xml"/><Relationship Id="rId124" Type="http://schemas.openxmlformats.org/officeDocument/2006/relationships/image" Target="../media/image95.png"/><Relationship Id="rId70" Type="http://schemas.openxmlformats.org/officeDocument/2006/relationships/image" Target="../media/image68.png"/><Relationship Id="rId91" Type="http://schemas.openxmlformats.org/officeDocument/2006/relationships/customXml" Target="../ink/ink44.xml"/><Relationship Id="rId145" Type="http://schemas.openxmlformats.org/officeDocument/2006/relationships/customXml" Target="../ink/ink71.xml"/><Relationship Id="rId166" Type="http://schemas.openxmlformats.org/officeDocument/2006/relationships/image" Target="../media/image116.png"/><Relationship Id="rId187" Type="http://schemas.openxmlformats.org/officeDocument/2006/relationships/customXml" Target="../ink/ink92.xml"/><Relationship Id="rId1" Type="http://schemas.openxmlformats.org/officeDocument/2006/relationships/slideLayout" Target="../slideLayouts/slideLayout2.xml"/><Relationship Id="rId28" Type="http://schemas.openxmlformats.org/officeDocument/2006/relationships/image" Target="../media/image47.png"/><Relationship Id="rId49" Type="http://schemas.openxmlformats.org/officeDocument/2006/relationships/customXml" Target="../ink/ink23.xml"/><Relationship Id="rId114" Type="http://schemas.openxmlformats.org/officeDocument/2006/relationships/image" Target="../media/image90.png"/><Relationship Id="rId60" Type="http://schemas.openxmlformats.org/officeDocument/2006/relationships/image" Target="../media/image63.png"/><Relationship Id="rId81" Type="http://schemas.openxmlformats.org/officeDocument/2006/relationships/customXml" Target="../ink/ink39.xml"/><Relationship Id="rId135" Type="http://schemas.openxmlformats.org/officeDocument/2006/relationships/customXml" Target="../ink/ink66.xml"/><Relationship Id="rId156" Type="http://schemas.openxmlformats.org/officeDocument/2006/relationships/image" Target="../media/image111.png"/><Relationship Id="rId177" Type="http://schemas.openxmlformats.org/officeDocument/2006/relationships/customXml" Target="../ink/ink8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3" Type="http://schemas.openxmlformats.org/officeDocument/2006/relationships/image" Target="../media/image140.png"/><Relationship Id="rId18" Type="http://schemas.openxmlformats.org/officeDocument/2006/relationships/image" Target="../media/image145.jpeg"/><Relationship Id="rId26" Type="http://schemas.openxmlformats.org/officeDocument/2006/relationships/image" Target="../media/image153.jpeg"/><Relationship Id="rId39" Type="http://schemas.openxmlformats.org/officeDocument/2006/relationships/image" Target="../media/image166.png"/><Relationship Id="rId21" Type="http://schemas.openxmlformats.org/officeDocument/2006/relationships/image" Target="../media/image148.jpeg"/><Relationship Id="rId34" Type="http://schemas.openxmlformats.org/officeDocument/2006/relationships/image" Target="../media/image161.png"/><Relationship Id="rId7" Type="http://schemas.openxmlformats.org/officeDocument/2006/relationships/image" Target="../media/image134.png"/><Relationship Id="rId2" Type="http://schemas.openxmlformats.org/officeDocument/2006/relationships/notesSlide" Target="../notesSlides/notesSlide12.xml"/><Relationship Id="rId16" Type="http://schemas.openxmlformats.org/officeDocument/2006/relationships/image" Target="../media/image143.jpeg"/><Relationship Id="rId20" Type="http://schemas.openxmlformats.org/officeDocument/2006/relationships/image" Target="../media/image147.jpeg"/><Relationship Id="rId29" Type="http://schemas.openxmlformats.org/officeDocument/2006/relationships/image" Target="../media/image156.jpeg"/><Relationship Id="rId41" Type="http://schemas.openxmlformats.org/officeDocument/2006/relationships/image" Target="../media/image168.png"/><Relationship Id="rId1" Type="http://schemas.openxmlformats.org/officeDocument/2006/relationships/slideLayout" Target="../slideLayouts/slideLayout6.xml"/><Relationship Id="rId6" Type="http://schemas.openxmlformats.org/officeDocument/2006/relationships/image" Target="../media/image133.png"/><Relationship Id="rId11" Type="http://schemas.openxmlformats.org/officeDocument/2006/relationships/image" Target="../media/image138.png"/><Relationship Id="rId24" Type="http://schemas.openxmlformats.org/officeDocument/2006/relationships/image" Target="../media/image151.gif"/><Relationship Id="rId32" Type="http://schemas.openxmlformats.org/officeDocument/2006/relationships/image" Target="../media/image159.jpeg"/><Relationship Id="rId37" Type="http://schemas.openxmlformats.org/officeDocument/2006/relationships/image" Target="../media/image164.jpeg"/><Relationship Id="rId40" Type="http://schemas.openxmlformats.org/officeDocument/2006/relationships/image" Target="../media/image167.jpeg"/><Relationship Id="rId5" Type="http://schemas.openxmlformats.org/officeDocument/2006/relationships/image" Target="../media/image132.jpeg"/><Relationship Id="rId15" Type="http://schemas.openxmlformats.org/officeDocument/2006/relationships/image" Target="../media/image142.jpeg"/><Relationship Id="rId23" Type="http://schemas.openxmlformats.org/officeDocument/2006/relationships/image" Target="../media/image150.jpeg"/><Relationship Id="rId28" Type="http://schemas.openxmlformats.org/officeDocument/2006/relationships/image" Target="../media/image155.jpeg"/><Relationship Id="rId36" Type="http://schemas.openxmlformats.org/officeDocument/2006/relationships/image" Target="../media/image163.png"/><Relationship Id="rId10" Type="http://schemas.openxmlformats.org/officeDocument/2006/relationships/image" Target="../media/image137.jpeg"/><Relationship Id="rId19" Type="http://schemas.openxmlformats.org/officeDocument/2006/relationships/image" Target="../media/image146.jpeg"/><Relationship Id="rId31" Type="http://schemas.openxmlformats.org/officeDocument/2006/relationships/image" Target="../media/image158.jpeg"/><Relationship Id="rId4" Type="http://schemas.openxmlformats.org/officeDocument/2006/relationships/image" Target="../media/image131.jpeg"/><Relationship Id="rId9" Type="http://schemas.openxmlformats.org/officeDocument/2006/relationships/image" Target="../media/image136.png"/><Relationship Id="rId14" Type="http://schemas.openxmlformats.org/officeDocument/2006/relationships/image" Target="../media/image141.jpeg"/><Relationship Id="rId22" Type="http://schemas.openxmlformats.org/officeDocument/2006/relationships/image" Target="../media/image149.jpeg"/><Relationship Id="rId27" Type="http://schemas.openxmlformats.org/officeDocument/2006/relationships/image" Target="../media/image154.jpeg"/><Relationship Id="rId30" Type="http://schemas.openxmlformats.org/officeDocument/2006/relationships/image" Target="../media/image157.jpeg"/><Relationship Id="rId35" Type="http://schemas.openxmlformats.org/officeDocument/2006/relationships/image" Target="../media/image162.jpeg"/><Relationship Id="rId8" Type="http://schemas.openxmlformats.org/officeDocument/2006/relationships/image" Target="../media/image135.png"/><Relationship Id="rId3" Type="http://schemas.openxmlformats.org/officeDocument/2006/relationships/image" Target="../media/image130.png"/><Relationship Id="rId12" Type="http://schemas.openxmlformats.org/officeDocument/2006/relationships/image" Target="../media/image139.gif"/><Relationship Id="rId17" Type="http://schemas.openxmlformats.org/officeDocument/2006/relationships/image" Target="../media/image144.jpeg"/><Relationship Id="rId25" Type="http://schemas.openxmlformats.org/officeDocument/2006/relationships/image" Target="../media/image152.jpeg"/><Relationship Id="rId33" Type="http://schemas.openxmlformats.org/officeDocument/2006/relationships/image" Target="../media/image160.png"/><Relationship Id="rId38" Type="http://schemas.openxmlformats.org/officeDocument/2006/relationships/image" Target="../media/image16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B2C83"/>
        </a:solidFill>
        <a:effectLst/>
      </p:bgPr>
    </p:bg>
    <p:spTree>
      <p:nvGrpSpPr>
        <p:cNvPr id="1" name="Shape 53"/>
        <p:cNvGrpSpPr/>
        <p:nvPr/>
      </p:nvGrpSpPr>
      <p:grpSpPr>
        <a:xfrm>
          <a:off x="0" y="0"/>
          <a:ext cx="0" cy="0"/>
          <a:chOff x="0" y="0"/>
          <a:chExt cx="0" cy="0"/>
        </a:xfrm>
      </p:grpSpPr>
      <p:pic>
        <p:nvPicPr>
          <p:cNvPr id="4" name="Picture 3">
            <a:extLst>
              <a:ext uri="{FF2B5EF4-FFF2-40B4-BE49-F238E27FC236}">
                <a16:creationId xmlns:a16="http://schemas.microsoft.com/office/drawing/2014/main" id="{E9BAE02E-710E-7940-8B7F-513362A3A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589" y="103439"/>
            <a:ext cx="3557310" cy="1778655"/>
          </a:xfrm>
          <a:prstGeom prst="rect">
            <a:avLst/>
          </a:prstGeom>
        </p:spPr>
      </p:pic>
      <p:sp>
        <p:nvSpPr>
          <p:cNvPr id="54" name="Google Shape;54;p1"/>
          <p:cNvSpPr txBox="1">
            <a:spLocks noGrp="1"/>
          </p:cNvSpPr>
          <p:nvPr>
            <p:ph type="ctrTitle"/>
          </p:nvPr>
        </p:nvSpPr>
        <p:spPr>
          <a:xfrm>
            <a:off x="415611" y="992767"/>
            <a:ext cx="11360800" cy="2736800"/>
          </a:xfrm>
          <a:prstGeom prst="rect">
            <a:avLst/>
          </a:prstGeom>
          <a:noFill/>
          <a:ln>
            <a:noFill/>
          </a:ln>
        </p:spPr>
        <p:txBody>
          <a:bodyPr spcFirstLastPara="1" vert="horz" wrap="square" lIns="121900" tIns="121900" rIns="121900" bIns="121900" rtlCol="0" anchor="b" anchorCtr="0">
            <a:noAutofit/>
          </a:bodyPr>
          <a:lstStyle/>
          <a:p>
            <a:pPr lvl="0"/>
            <a:r>
              <a:rPr lang="en-US" sz="4000" b="1" dirty="0">
                <a:solidFill>
                  <a:schemeClr val="bg1"/>
                </a:solidFill>
              </a:rPr>
              <a:t>Radiomic and genomic approaches to survival stratification in adult-type diffuse glioma</a:t>
            </a:r>
          </a:p>
        </p:txBody>
      </p:sp>
      <p:sp>
        <p:nvSpPr>
          <p:cNvPr id="55" name="Google Shape;55;p1"/>
          <p:cNvSpPr txBox="1">
            <a:spLocks noGrp="1"/>
          </p:cNvSpPr>
          <p:nvPr>
            <p:ph type="subTitle" idx="1"/>
          </p:nvPr>
        </p:nvSpPr>
        <p:spPr>
          <a:xfrm>
            <a:off x="415600" y="3778833"/>
            <a:ext cx="11360800" cy="1455640"/>
          </a:xfrm>
          <a:prstGeom prst="rect">
            <a:avLst/>
          </a:prstGeom>
          <a:noFill/>
          <a:ln>
            <a:noFill/>
          </a:ln>
        </p:spPr>
        <p:txBody>
          <a:bodyPr spcFirstLastPara="1" vert="horz" wrap="square" lIns="121900" tIns="121900" rIns="121900" bIns="121900" rtlCol="0" anchor="t" anchorCtr="0">
            <a:noAutofit/>
          </a:bodyPr>
          <a:lstStyle/>
          <a:p>
            <a:pPr>
              <a:lnSpc>
                <a:spcPct val="100000"/>
              </a:lnSpc>
              <a:spcBef>
                <a:spcPts val="0"/>
              </a:spcBef>
              <a:buSzPts val="2800"/>
            </a:pPr>
            <a:r>
              <a:rPr lang="en-US" dirty="0">
                <a:solidFill>
                  <a:schemeClr val="bg1"/>
                </a:solidFill>
              </a:rPr>
              <a:t>Nicholas Nuechterlein</a:t>
            </a:r>
          </a:p>
          <a:p>
            <a:pPr>
              <a:lnSpc>
                <a:spcPct val="100000"/>
              </a:lnSpc>
              <a:spcBef>
                <a:spcPts val="0"/>
              </a:spcBef>
              <a:buSzPts val="2800"/>
            </a:pPr>
            <a:endParaRPr lang="en-US" dirty="0">
              <a:solidFill>
                <a:schemeClr val="bg1"/>
              </a:solidFill>
            </a:endParaRPr>
          </a:p>
          <a:p>
            <a:pPr>
              <a:lnSpc>
                <a:spcPct val="100000"/>
              </a:lnSpc>
              <a:spcBef>
                <a:spcPts val="0"/>
              </a:spcBef>
              <a:buSzPts val="2800"/>
            </a:pPr>
            <a:r>
              <a:rPr lang="en-US" sz="1800" dirty="0">
                <a:solidFill>
                  <a:schemeClr val="bg1"/>
                </a:solidFill>
              </a:rPr>
              <a:t>The University of Washington</a:t>
            </a:r>
          </a:p>
          <a:p>
            <a:pPr>
              <a:lnSpc>
                <a:spcPct val="100000"/>
              </a:lnSpc>
              <a:spcBef>
                <a:spcPts val="0"/>
              </a:spcBef>
              <a:buSzPts val="2800"/>
            </a:pPr>
            <a:r>
              <a:rPr lang="en-US" sz="1800" dirty="0">
                <a:solidFill>
                  <a:schemeClr val="bg1"/>
                </a:solidFill>
              </a:rPr>
              <a:t>Paul G. Allen School of Computer Science &amp; Engineering</a:t>
            </a:r>
          </a:p>
        </p:txBody>
      </p:sp>
    </p:spTree>
    <p:extLst>
      <p:ext uri="{BB962C8B-B14F-4D97-AF65-F5344CB8AC3E}">
        <p14:creationId xmlns:p14="http://schemas.microsoft.com/office/powerpoint/2010/main" val="1026470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B715C-135D-9140-B0E3-8C03D9B4EDAD}"/>
              </a:ext>
            </a:extLst>
          </p:cNvPr>
          <p:cNvSpPr>
            <a:spLocks noGrp="1"/>
          </p:cNvSpPr>
          <p:nvPr>
            <p:ph type="title"/>
          </p:nvPr>
        </p:nvSpPr>
        <p:spPr/>
        <p:txBody>
          <a:bodyPr/>
          <a:lstStyle/>
          <a:p>
            <a:r>
              <a:rPr lang="en-US" dirty="0"/>
              <a:t>Method</a:t>
            </a:r>
          </a:p>
        </p:txBody>
      </p:sp>
      <p:pic>
        <p:nvPicPr>
          <p:cNvPr id="4" name="Picture 3" descr="A screenshot of a cell phone&#10;&#10;Description automatically generated">
            <a:extLst>
              <a:ext uri="{FF2B5EF4-FFF2-40B4-BE49-F238E27FC236}">
                <a16:creationId xmlns:a16="http://schemas.microsoft.com/office/drawing/2014/main" id="{86EACBA4-9312-34CA-1E60-DEFBC0032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226" y="2714382"/>
            <a:ext cx="4240111" cy="2288997"/>
          </a:xfrm>
          <a:prstGeom prst="rect">
            <a:avLst/>
          </a:prstGeom>
        </p:spPr>
      </p:pic>
      <p:pic>
        <p:nvPicPr>
          <p:cNvPr id="5" name="Content Placeholder 3" descr="A picture containing diagram&#10;&#10;Description automatically generated">
            <a:extLst>
              <a:ext uri="{FF2B5EF4-FFF2-40B4-BE49-F238E27FC236}">
                <a16:creationId xmlns:a16="http://schemas.microsoft.com/office/drawing/2014/main" id="{370BD58B-0CFB-C2EA-C77B-CF092E944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5750" y="2903515"/>
            <a:ext cx="4240110" cy="2099864"/>
          </a:xfrm>
          <a:prstGeom prst="rect">
            <a:avLst/>
          </a:prstGeom>
        </p:spPr>
      </p:pic>
      <p:sp>
        <p:nvSpPr>
          <p:cNvPr id="11" name="Rounded Rectangle 10">
            <a:extLst>
              <a:ext uri="{FF2B5EF4-FFF2-40B4-BE49-F238E27FC236}">
                <a16:creationId xmlns:a16="http://schemas.microsoft.com/office/drawing/2014/main" id="{4E0BACFA-8AF5-D0CA-230E-AB87925B7480}"/>
              </a:ext>
            </a:extLst>
          </p:cNvPr>
          <p:cNvSpPr/>
          <p:nvPr/>
        </p:nvSpPr>
        <p:spPr>
          <a:xfrm>
            <a:off x="1381945" y="2714382"/>
            <a:ext cx="501515" cy="237119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C1C04C2F-957C-F552-91AE-AAF3ABC62C61}"/>
              </a:ext>
            </a:extLst>
          </p:cNvPr>
          <p:cNvSpPr/>
          <p:nvPr/>
        </p:nvSpPr>
        <p:spPr>
          <a:xfrm>
            <a:off x="1996258" y="2735566"/>
            <a:ext cx="501515" cy="237119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EAFD328C-B055-03E6-9827-3EB9CC5116F3}"/>
              </a:ext>
            </a:extLst>
          </p:cNvPr>
          <p:cNvSpPr/>
          <p:nvPr/>
        </p:nvSpPr>
        <p:spPr>
          <a:xfrm>
            <a:off x="6762423" y="2972134"/>
            <a:ext cx="866934" cy="187952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53396DA4-8D2B-8A95-FA2C-9B89E7B65621}"/>
              </a:ext>
            </a:extLst>
          </p:cNvPr>
          <p:cNvSpPr/>
          <p:nvPr/>
        </p:nvSpPr>
        <p:spPr>
          <a:xfrm>
            <a:off x="2624028" y="2735566"/>
            <a:ext cx="501515" cy="237119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84138A7F-43F5-8828-8197-4F7AB995EE4F}"/>
              </a:ext>
            </a:extLst>
          </p:cNvPr>
          <p:cNvSpPr/>
          <p:nvPr/>
        </p:nvSpPr>
        <p:spPr>
          <a:xfrm>
            <a:off x="7591436" y="2847263"/>
            <a:ext cx="1241975" cy="200439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2A2A8985-1C21-4700-DD40-8F958673C3F8}"/>
              </a:ext>
            </a:extLst>
          </p:cNvPr>
          <p:cNvSpPr/>
          <p:nvPr/>
        </p:nvSpPr>
        <p:spPr>
          <a:xfrm>
            <a:off x="3225511" y="2736202"/>
            <a:ext cx="819376" cy="237119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F3BB7F52-437E-30A6-AFB3-CA718FE2CA36}"/>
              </a:ext>
            </a:extLst>
          </p:cNvPr>
          <p:cNvSpPr/>
          <p:nvPr/>
        </p:nvSpPr>
        <p:spPr>
          <a:xfrm>
            <a:off x="8812863" y="2972134"/>
            <a:ext cx="681519" cy="187952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6D3A17BC-53D3-3E0A-DD0A-89F9AE976A10}"/>
              </a:ext>
            </a:extLst>
          </p:cNvPr>
          <p:cNvSpPr/>
          <p:nvPr/>
        </p:nvSpPr>
        <p:spPr>
          <a:xfrm>
            <a:off x="4108766" y="2726300"/>
            <a:ext cx="819376" cy="237119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AB37E8D7-CE99-5FB9-D12A-C2702709E367}"/>
              </a:ext>
            </a:extLst>
          </p:cNvPr>
          <p:cNvSpPr/>
          <p:nvPr/>
        </p:nvSpPr>
        <p:spPr>
          <a:xfrm>
            <a:off x="9494381" y="2972134"/>
            <a:ext cx="1679213" cy="19593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92E88C0E-6919-73F8-1D3C-2D8722970469}"/>
              </a:ext>
            </a:extLst>
          </p:cNvPr>
          <p:cNvSpPr/>
          <p:nvPr/>
        </p:nvSpPr>
        <p:spPr>
          <a:xfrm>
            <a:off x="4939190" y="2673285"/>
            <a:ext cx="775026" cy="76842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1EFCF4A-91EA-EEAD-9F4E-1A09DB5DA639}"/>
              </a:ext>
            </a:extLst>
          </p:cNvPr>
          <p:cNvSpPr txBox="1"/>
          <p:nvPr/>
        </p:nvSpPr>
        <p:spPr>
          <a:xfrm>
            <a:off x="2137814" y="2241037"/>
            <a:ext cx="2458387" cy="369332"/>
          </a:xfrm>
          <a:prstGeom prst="rect">
            <a:avLst/>
          </a:prstGeom>
          <a:noFill/>
        </p:spPr>
        <p:txBody>
          <a:bodyPr wrap="square" rtlCol="0">
            <a:spAutoFit/>
          </a:bodyPr>
          <a:lstStyle/>
          <a:p>
            <a:pPr algn="ctr"/>
            <a:r>
              <a:rPr lang="en-US" dirty="0"/>
              <a:t>Radiomic Pipeline</a:t>
            </a:r>
          </a:p>
        </p:txBody>
      </p:sp>
      <p:sp>
        <p:nvSpPr>
          <p:cNvPr id="28" name="TextBox 27">
            <a:extLst>
              <a:ext uri="{FF2B5EF4-FFF2-40B4-BE49-F238E27FC236}">
                <a16:creationId xmlns:a16="http://schemas.microsoft.com/office/drawing/2014/main" id="{096A68F6-0176-D5FB-9D39-EB6B6878235E}"/>
              </a:ext>
            </a:extLst>
          </p:cNvPr>
          <p:cNvSpPr txBox="1"/>
          <p:nvPr/>
        </p:nvSpPr>
        <p:spPr>
          <a:xfrm>
            <a:off x="7676611" y="2241037"/>
            <a:ext cx="2458387" cy="369332"/>
          </a:xfrm>
          <a:prstGeom prst="rect">
            <a:avLst/>
          </a:prstGeom>
          <a:noFill/>
        </p:spPr>
        <p:txBody>
          <a:bodyPr wrap="square" rtlCol="0">
            <a:spAutoFit/>
          </a:bodyPr>
          <a:lstStyle/>
          <a:p>
            <a:pPr algn="ctr"/>
            <a:r>
              <a:rPr lang="en-US" dirty="0"/>
              <a:t>Radiomic Feature</a:t>
            </a:r>
          </a:p>
        </p:txBody>
      </p:sp>
    </p:spTree>
    <p:extLst>
      <p:ext uri="{BB962C8B-B14F-4D97-AF65-F5344CB8AC3E}">
        <p14:creationId xmlns:p14="http://schemas.microsoft.com/office/powerpoint/2010/main" val="69397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0A067-A15F-3011-8830-860B7AAB8BD6}"/>
              </a:ext>
            </a:extLst>
          </p:cNvPr>
          <p:cNvSpPr>
            <a:spLocks noGrp="1"/>
          </p:cNvSpPr>
          <p:nvPr>
            <p:ph type="title"/>
          </p:nvPr>
        </p:nvSpPr>
        <p:spPr/>
        <p:txBody>
          <a:bodyPr/>
          <a:lstStyle/>
          <a:p>
            <a:r>
              <a:rPr lang="en-US" dirty="0"/>
              <a:t>Feature selection</a:t>
            </a:r>
          </a:p>
        </p:txBody>
      </p:sp>
      <p:pic>
        <p:nvPicPr>
          <p:cNvPr id="10" name="Content Placeholder 3" descr="A picture containing diagram&#10;&#10;Description automatically generated">
            <a:extLst>
              <a:ext uri="{FF2B5EF4-FFF2-40B4-BE49-F238E27FC236}">
                <a16:creationId xmlns:a16="http://schemas.microsoft.com/office/drawing/2014/main" id="{520F2683-AA09-4CF9-8211-032A94B4FCCC}"/>
              </a:ext>
            </a:extLst>
          </p:cNvPr>
          <p:cNvPicPr>
            <a:picLocks noChangeAspect="1"/>
          </p:cNvPicPr>
          <p:nvPr/>
        </p:nvPicPr>
        <p:blipFill rotWithShape="1">
          <a:blip r:embed="rId3">
            <a:extLst>
              <a:ext uri="{28A0092B-C50C-407E-A947-70E740481C1C}">
                <a14:useLocalDpi xmlns:a14="http://schemas.microsoft.com/office/drawing/2010/main" val="0"/>
              </a:ext>
            </a:extLst>
          </a:blip>
          <a:srcRect l="63787" t="16949" b="5579"/>
          <a:stretch/>
        </p:blipFill>
        <p:spPr>
          <a:xfrm>
            <a:off x="9244179" y="2676579"/>
            <a:ext cx="1971437" cy="2088719"/>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89D9C672-2214-7D60-BA9D-0B726EBCD11C}"/>
              </a:ext>
            </a:extLst>
          </p:cNvPr>
          <p:cNvPicPr>
            <a:picLocks noChangeAspect="1"/>
          </p:cNvPicPr>
          <p:nvPr/>
        </p:nvPicPr>
        <p:blipFill rotWithShape="1">
          <a:blip r:embed="rId4">
            <a:extLst>
              <a:ext uri="{28A0092B-C50C-407E-A947-70E740481C1C}">
                <a14:useLocalDpi xmlns:a14="http://schemas.microsoft.com/office/drawing/2010/main" val="0"/>
              </a:ext>
            </a:extLst>
          </a:blip>
          <a:srcRect l="43481" t="7923" r="38390" b="-429"/>
          <a:stretch/>
        </p:blipFill>
        <p:spPr>
          <a:xfrm>
            <a:off x="7983142" y="2474232"/>
            <a:ext cx="929688" cy="2561018"/>
          </a:xfrm>
          <a:prstGeom prst="rect">
            <a:avLst/>
          </a:prstGeom>
        </p:spPr>
      </p:pic>
      <p:pic>
        <p:nvPicPr>
          <p:cNvPr id="12" name="Content Placeholder 3" descr="A picture containing diagram&#10;&#10;Description automatically generated">
            <a:extLst>
              <a:ext uri="{FF2B5EF4-FFF2-40B4-BE49-F238E27FC236}">
                <a16:creationId xmlns:a16="http://schemas.microsoft.com/office/drawing/2014/main" id="{1BC28F18-5A2F-583B-40C1-C45C8D2F3F91}"/>
              </a:ext>
            </a:extLst>
          </p:cNvPr>
          <p:cNvPicPr>
            <a:picLocks noChangeAspect="1"/>
          </p:cNvPicPr>
          <p:nvPr/>
        </p:nvPicPr>
        <p:blipFill rotWithShape="1">
          <a:blip r:embed="rId3">
            <a:extLst>
              <a:ext uri="{28A0092B-C50C-407E-A947-70E740481C1C}">
                <a14:useLocalDpi xmlns:a14="http://schemas.microsoft.com/office/drawing/2010/main" val="0"/>
              </a:ext>
            </a:extLst>
          </a:blip>
          <a:srcRect l="20626" t="26022" r="70164" b="47597"/>
          <a:stretch/>
        </p:blipFill>
        <p:spPr>
          <a:xfrm>
            <a:off x="6208853" y="2718259"/>
            <a:ext cx="1442940" cy="2047039"/>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02534E20-E9D6-7950-F625-EB4EE7425A63}"/>
              </a:ext>
            </a:extLst>
          </p:cNvPr>
          <p:cNvPicPr>
            <a:picLocks noChangeAspect="1"/>
          </p:cNvPicPr>
          <p:nvPr/>
        </p:nvPicPr>
        <p:blipFill rotWithShape="1">
          <a:blip r:embed="rId4">
            <a:extLst>
              <a:ext uri="{28A0092B-C50C-407E-A947-70E740481C1C}">
                <a14:useLocalDpi xmlns:a14="http://schemas.microsoft.com/office/drawing/2010/main" val="0"/>
              </a:ext>
            </a:extLst>
          </a:blip>
          <a:srcRect l="14392" t="8262" r="75162"/>
          <a:stretch/>
        </p:blipFill>
        <p:spPr>
          <a:xfrm>
            <a:off x="5190586" y="2474232"/>
            <a:ext cx="541030" cy="2564974"/>
          </a:xfrm>
          <a:prstGeom prst="rect">
            <a:avLst/>
          </a:prstGeom>
        </p:spPr>
      </p:pic>
      <p:sp>
        <p:nvSpPr>
          <p:cNvPr id="20" name="Rounded Rectangle 19">
            <a:extLst>
              <a:ext uri="{FF2B5EF4-FFF2-40B4-BE49-F238E27FC236}">
                <a16:creationId xmlns:a16="http://schemas.microsoft.com/office/drawing/2014/main" id="{7AA7462A-F3DC-A3DA-ED46-A0EA62AEE6FA}"/>
              </a:ext>
            </a:extLst>
          </p:cNvPr>
          <p:cNvSpPr/>
          <p:nvPr/>
        </p:nvSpPr>
        <p:spPr>
          <a:xfrm>
            <a:off x="5111908" y="3705346"/>
            <a:ext cx="668907" cy="700998"/>
          </a:xfrm>
          <a:prstGeom prst="roundRect">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09DA48EF-36A2-BBB7-A611-B30B5A56E4F0}"/>
              </a:ext>
            </a:extLst>
          </p:cNvPr>
          <p:cNvSpPr/>
          <p:nvPr/>
        </p:nvSpPr>
        <p:spPr>
          <a:xfrm>
            <a:off x="6364044" y="3836607"/>
            <a:ext cx="525492" cy="557587"/>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325DE0BD-29C8-00FF-8CDF-905280189A6B}"/>
              </a:ext>
            </a:extLst>
          </p:cNvPr>
          <p:cNvSpPr/>
          <p:nvPr/>
        </p:nvSpPr>
        <p:spPr>
          <a:xfrm>
            <a:off x="9244179" y="3624197"/>
            <a:ext cx="2069014" cy="1141186"/>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F80BC8AA-05DE-D347-5B2E-B3F91ED73448}"/>
              </a:ext>
            </a:extLst>
          </p:cNvPr>
          <p:cNvSpPr/>
          <p:nvPr/>
        </p:nvSpPr>
        <p:spPr>
          <a:xfrm>
            <a:off x="8047050" y="2537938"/>
            <a:ext cx="774848" cy="794848"/>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AA17E0B-BA0E-25AA-D50F-605844644FEF}"/>
              </a:ext>
            </a:extLst>
          </p:cNvPr>
          <p:cNvCxnSpPr>
            <a:cxnSpLocks/>
            <a:stCxn id="22" idx="1"/>
            <a:endCxn id="23" idx="3"/>
          </p:cNvCxnSpPr>
          <p:nvPr/>
        </p:nvCxnSpPr>
        <p:spPr>
          <a:xfrm flipH="1" flipV="1">
            <a:off x="8821898" y="2935362"/>
            <a:ext cx="422281" cy="125942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DA31BC0-1502-030A-32AB-CB8B66BE4A1C}"/>
              </a:ext>
            </a:extLst>
          </p:cNvPr>
          <p:cNvSpPr txBox="1"/>
          <p:nvPr/>
        </p:nvSpPr>
        <p:spPr>
          <a:xfrm>
            <a:off x="6208853" y="5201747"/>
            <a:ext cx="1442941" cy="307777"/>
          </a:xfrm>
          <a:prstGeom prst="rect">
            <a:avLst/>
          </a:prstGeom>
          <a:noFill/>
        </p:spPr>
        <p:txBody>
          <a:bodyPr wrap="square">
            <a:spAutoFit/>
          </a:bodyPr>
          <a:lstStyle/>
          <a:p>
            <a:pPr algn="ctr"/>
            <a:r>
              <a:rPr lang="en-US" sz="1400" u="sng" dirty="0">
                <a:solidFill>
                  <a:schemeClr val="accent5">
                    <a:lumMod val="75000"/>
                  </a:schemeClr>
                </a:solidFill>
              </a:rPr>
              <a:t>tumor region</a:t>
            </a:r>
            <a:endParaRPr lang="en-US" sz="1400" dirty="0"/>
          </a:p>
        </p:txBody>
      </p:sp>
      <p:sp>
        <p:nvSpPr>
          <p:cNvPr id="26" name="TextBox 25">
            <a:extLst>
              <a:ext uri="{FF2B5EF4-FFF2-40B4-BE49-F238E27FC236}">
                <a16:creationId xmlns:a16="http://schemas.microsoft.com/office/drawing/2014/main" id="{087BF318-31D1-0799-E8E9-3E3BEB4306C2}"/>
              </a:ext>
            </a:extLst>
          </p:cNvPr>
          <p:cNvSpPr txBox="1"/>
          <p:nvPr/>
        </p:nvSpPr>
        <p:spPr>
          <a:xfrm>
            <a:off x="7745803" y="5201747"/>
            <a:ext cx="1355950" cy="307777"/>
          </a:xfrm>
          <a:prstGeom prst="rect">
            <a:avLst/>
          </a:prstGeom>
          <a:noFill/>
        </p:spPr>
        <p:txBody>
          <a:bodyPr wrap="square">
            <a:spAutoFit/>
          </a:bodyPr>
          <a:lstStyle/>
          <a:p>
            <a:pPr algn="ctr"/>
            <a:r>
              <a:rPr lang="en-US" sz="1400" u="sng" dirty="0">
                <a:solidFill>
                  <a:schemeClr val="accent2">
                    <a:lumMod val="75000"/>
                  </a:schemeClr>
                </a:solidFill>
              </a:rPr>
              <a:t>transformation</a:t>
            </a:r>
            <a:endParaRPr lang="en-US" sz="1400" dirty="0"/>
          </a:p>
        </p:txBody>
      </p:sp>
      <p:sp>
        <p:nvSpPr>
          <p:cNvPr id="27" name="TextBox 26">
            <a:extLst>
              <a:ext uri="{FF2B5EF4-FFF2-40B4-BE49-F238E27FC236}">
                <a16:creationId xmlns:a16="http://schemas.microsoft.com/office/drawing/2014/main" id="{B2E18A5A-E920-0E15-C658-6172171F9D83}"/>
              </a:ext>
            </a:extLst>
          </p:cNvPr>
          <p:cNvSpPr txBox="1"/>
          <p:nvPr/>
        </p:nvSpPr>
        <p:spPr>
          <a:xfrm>
            <a:off x="9525918" y="5201747"/>
            <a:ext cx="1505536" cy="307777"/>
          </a:xfrm>
          <a:prstGeom prst="rect">
            <a:avLst/>
          </a:prstGeom>
          <a:noFill/>
        </p:spPr>
        <p:txBody>
          <a:bodyPr wrap="square">
            <a:spAutoFit/>
          </a:bodyPr>
          <a:lstStyle/>
          <a:p>
            <a:pPr algn="ctr"/>
            <a:r>
              <a:rPr lang="en-US" sz="1400" u="sng">
                <a:solidFill>
                  <a:srgbClr val="7030A0"/>
                </a:solidFill>
              </a:rPr>
              <a:t>texture feature</a:t>
            </a:r>
            <a:endParaRPr lang="en-US" sz="1400" dirty="0"/>
          </a:p>
        </p:txBody>
      </p:sp>
      <p:sp>
        <p:nvSpPr>
          <p:cNvPr id="28" name="Rounded Rectangle 27">
            <a:extLst>
              <a:ext uri="{FF2B5EF4-FFF2-40B4-BE49-F238E27FC236}">
                <a16:creationId xmlns:a16="http://schemas.microsoft.com/office/drawing/2014/main" id="{DAD3E42B-E88C-AC59-DE62-5548FDF8F2B8}"/>
              </a:ext>
            </a:extLst>
          </p:cNvPr>
          <p:cNvSpPr/>
          <p:nvPr/>
        </p:nvSpPr>
        <p:spPr>
          <a:xfrm>
            <a:off x="5103003" y="3090589"/>
            <a:ext cx="692521" cy="632860"/>
          </a:xfrm>
          <a:prstGeom prst="roundRect">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28CB7994-20B9-9224-5048-0008801624FA}"/>
              </a:ext>
            </a:extLst>
          </p:cNvPr>
          <p:cNvSpPr/>
          <p:nvPr/>
        </p:nvSpPr>
        <p:spPr>
          <a:xfrm>
            <a:off x="8074146" y="4346879"/>
            <a:ext cx="750677" cy="589501"/>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A4BFBC2A-FB1E-A5E3-256B-4ACD34B94D3C}"/>
              </a:ext>
            </a:extLst>
          </p:cNvPr>
          <p:cNvSpPr/>
          <p:nvPr/>
        </p:nvSpPr>
        <p:spPr>
          <a:xfrm>
            <a:off x="6228205" y="2764407"/>
            <a:ext cx="1265097" cy="1877224"/>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73470E6E-29BC-D263-0E2B-34C6FB224114}"/>
              </a:ext>
            </a:extLst>
          </p:cNvPr>
          <p:cNvCxnSpPr>
            <a:cxnSpLocks/>
            <a:stCxn id="28" idx="3"/>
            <a:endCxn id="21" idx="1"/>
          </p:cNvCxnSpPr>
          <p:nvPr/>
        </p:nvCxnSpPr>
        <p:spPr>
          <a:xfrm>
            <a:off x="5795524" y="3407019"/>
            <a:ext cx="568520" cy="70838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0617BBB-A9AC-850C-C20E-86B5C7AADCCF}"/>
              </a:ext>
            </a:extLst>
          </p:cNvPr>
          <p:cNvCxnSpPr>
            <a:cxnSpLocks/>
            <a:stCxn id="20" idx="3"/>
            <a:endCxn id="30" idx="1"/>
          </p:cNvCxnSpPr>
          <p:nvPr/>
        </p:nvCxnSpPr>
        <p:spPr>
          <a:xfrm flipV="1">
            <a:off x="5780815" y="3703019"/>
            <a:ext cx="447390" cy="352826"/>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29BB6F2-3685-C0B2-4862-8EF21D3630BF}"/>
              </a:ext>
            </a:extLst>
          </p:cNvPr>
          <p:cNvCxnSpPr>
            <a:cxnSpLocks/>
            <a:stCxn id="21" idx="3"/>
            <a:endCxn id="29" idx="1"/>
          </p:cNvCxnSpPr>
          <p:nvPr/>
        </p:nvCxnSpPr>
        <p:spPr>
          <a:xfrm>
            <a:off x="6889536" y="4115401"/>
            <a:ext cx="1184610" cy="52622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5D3B807-E549-83C4-4405-9A7991023A5B}"/>
              </a:ext>
            </a:extLst>
          </p:cNvPr>
          <p:cNvCxnSpPr>
            <a:cxnSpLocks/>
            <a:stCxn id="30" idx="3"/>
            <a:endCxn id="29" idx="1"/>
          </p:cNvCxnSpPr>
          <p:nvPr/>
        </p:nvCxnSpPr>
        <p:spPr>
          <a:xfrm>
            <a:off x="7493302" y="3703019"/>
            <a:ext cx="580844" cy="93861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E3128CE-C8B5-4E54-FE93-148EBE6C7441}"/>
              </a:ext>
            </a:extLst>
          </p:cNvPr>
          <p:cNvCxnSpPr>
            <a:cxnSpLocks/>
            <a:stCxn id="30" idx="3"/>
            <a:endCxn id="23" idx="1"/>
          </p:cNvCxnSpPr>
          <p:nvPr/>
        </p:nvCxnSpPr>
        <p:spPr>
          <a:xfrm flipV="1">
            <a:off x="7493302" y="2935362"/>
            <a:ext cx="553748" cy="76765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65853C2-F5FC-F002-2CD8-8DF88A8DBB92}"/>
              </a:ext>
            </a:extLst>
          </p:cNvPr>
          <p:cNvCxnSpPr>
            <a:cxnSpLocks/>
            <a:stCxn id="29" idx="3"/>
            <a:endCxn id="22" idx="1"/>
          </p:cNvCxnSpPr>
          <p:nvPr/>
        </p:nvCxnSpPr>
        <p:spPr>
          <a:xfrm flipV="1">
            <a:off x="8824823" y="4194790"/>
            <a:ext cx="419356" cy="4468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EC10402-683E-429B-E7B2-E3C824760662}"/>
              </a:ext>
            </a:extLst>
          </p:cNvPr>
          <p:cNvCxnSpPr>
            <a:cxnSpLocks/>
            <a:stCxn id="28" idx="3"/>
            <a:endCxn id="30" idx="1"/>
          </p:cNvCxnSpPr>
          <p:nvPr/>
        </p:nvCxnSpPr>
        <p:spPr>
          <a:xfrm>
            <a:off x="5795524" y="3407019"/>
            <a:ext cx="432681" cy="2960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8529D47-89CB-53F7-C177-A54113CE2EFB}"/>
              </a:ext>
            </a:extLst>
          </p:cNvPr>
          <p:cNvCxnSpPr>
            <a:cxnSpLocks/>
            <a:stCxn id="20" idx="3"/>
            <a:endCxn id="21" idx="1"/>
          </p:cNvCxnSpPr>
          <p:nvPr/>
        </p:nvCxnSpPr>
        <p:spPr>
          <a:xfrm>
            <a:off x="5780815" y="4055845"/>
            <a:ext cx="583229" cy="59556"/>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3747B60-B92E-5FCD-CB8A-45BC08FE7D16}"/>
              </a:ext>
            </a:extLst>
          </p:cNvPr>
          <p:cNvCxnSpPr>
            <a:cxnSpLocks/>
            <a:stCxn id="21" idx="3"/>
            <a:endCxn id="23" idx="1"/>
          </p:cNvCxnSpPr>
          <p:nvPr/>
        </p:nvCxnSpPr>
        <p:spPr>
          <a:xfrm flipV="1">
            <a:off x="6889536" y="2935362"/>
            <a:ext cx="1157514" cy="118003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289BB223-BF71-5044-3022-058B07A5947F}"/>
              </a:ext>
            </a:extLst>
          </p:cNvPr>
          <p:cNvSpPr txBox="1"/>
          <p:nvPr/>
        </p:nvSpPr>
        <p:spPr>
          <a:xfrm>
            <a:off x="4838628" y="5201747"/>
            <a:ext cx="1244945" cy="307777"/>
          </a:xfrm>
          <a:prstGeom prst="rect">
            <a:avLst/>
          </a:prstGeom>
          <a:noFill/>
        </p:spPr>
        <p:txBody>
          <a:bodyPr wrap="square">
            <a:spAutoFit/>
          </a:bodyPr>
          <a:lstStyle/>
          <a:p>
            <a:pPr algn="ctr"/>
            <a:r>
              <a:rPr lang="en-US" sz="1400" u="sng" dirty="0">
                <a:solidFill>
                  <a:srgbClr val="FF2F92"/>
                </a:solidFill>
              </a:rPr>
              <a:t>MRI sequence</a:t>
            </a:r>
            <a:endParaRPr lang="en-US" sz="1400" dirty="0">
              <a:solidFill>
                <a:srgbClr val="FF2F92"/>
              </a:solidFill>
            </a:endParaRPr>
          </a:p>
        </p:txBody>
      </p:sp>
      <p:sp>
        <p:nvSpPr>
          <p:cNvPr id="40" name="Rectangle 39">
            <a:extLst>
              <a:ext uri="{FF2B5EF4-FFF2-40B4-BE49-F238E27FC236}">
                <a16:creationId xmlns:a16="http://schemas.microsoft.com/office/drawing/2014/main" id="{53FAE0D9-BC23-01AD-949C-04B994C8B8AC}"/>
              </a:ext>
            </a:extLst>
          </p:cNvPr>
          <p:cNvSpPr/>
          <p:nvPr/>
        </p:nvSpPr>
        <p:spPr>
          <a:xfrm>
            <a:off x="1696412" y="4254303"/>
            <a:ext cx="1970739" cy="506110"/>
          </a:xfrm>
          <a:prstGeom prst="rect">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Select frequent features</a:t>
            </a:r>
          </a:p>
        </p:txBody>
      </p:sp>
      <p:sp>
        <p:nvSpPr>
          <p:cNvPr id="41" name="Rectangle 40">
            <a:extLst>
              <a:ext uri="{FF2B5EF4-FFF2-40B4-BE49-F238E27FC236}">
                <a16:creationId xmlns:a16="http://schemas.microsoft.com/office/drawing/2014/main" id="{2EECD0B3-D905-C045-4282-F361DF693083}"/>
              </a:ext>
            </a:extLst>
          </p:cNvPr>
          <p:cNvSpPr/>
          <p:nvPr/>
        </p:nvSpPr>
        <p:spPr>
          <a:xfrm>
            <a:off x="1731091" y="5077720"/>
            <a:ext cx="1901383" cy="609552"/>
          </a:xfrm>
          <a:prstGeom prst="rect">
            <a:avLst/>
          </a:prstGeom>
          <a:solidFill>
            <a:schemeClr val="accent6">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Generate features from selected components </a:t>
            </a:r>
          </a:p>
        </p:txBody>
      </p:sp>
      <p:sp>
        <p:nvSpPr>
          <p:cNvPr id="42" name="Rectangle 41">
            <a:extLst>
              <a:ext uri="{FF2B5EF4-FFF2-40B4-BE49-F238E27FC236}">
                <a16:creationId xmlns:a16="http://schemas.microsoft.com/office/drawing/2014/main" id="{69E3687C-DAB5-7088-712D-336D3838073F}"/>
              </a:ext>
            </a:extLst>
          </p:cNvPr>
          <p:cNvSpPr/>
          <p:nvPr/>
        </p:nvSpPr>
        <p:spPr>
          <a:xfrm>
            <a:off x="1982830" y="2177253"/>
            <a:ext cx="1527124" cy="463938"/>
          </a:xfrm>
          <a:prstGeom prst="rect">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Feature extraction</a:t>
            </a:r>
          </a:p>
        </p:txBody>
      </p:sp>
      <p:sp>
        <p:nvSpPr>
          <p:cNvPr id="43" name="Rectangle 42">
            <a:extLst>
              <a:ext uri="{FF2B5EF4-FFF2-40B4-BE49-F238E27FC236}">
                <a16:creationId xmlns:a16="http://schemas.microsoft.com/office/drawing/2014/main" id="{9A02C70E-EE49-8A5F-11D4-38CA3DA453BC}"/>
              </a:ext>
            </a:extLst>
          </p:cNvPr>
          <p:cNvSpPr/>
          <p:nvPr/>
        </p:nvSpPr>
        <p:spPr>
          <a:xfrm>
            <a:off x="2264953" y="1710640"/>
            <a:ext cx="940093" cy="326678"/>
          </a:xfrm>
          <a:prstGeom prst="rect">
            <a:avLst/>
          </a:prstGeom>
          <a:solidFill>
            <a:schemeClr val="bg2">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MRI</a:t>
            </a:r>
          </a:p>
        </p:txBody>
      </p:sp>
      <p:sp>
        <p:nvSpPr>
          <p:cNvPr id="44" name="Rectangle 43">
            <a:extLst>
              <a:ext uri="{FF2B5EF4-FFF2-40B4-BE49-F238E27FC236}">
                <a16:creationId xmlns:a16="http://schemas.microsoft.com/office/drawing/2014/main" id="{C5216BE7-6825-3A20-843B-0EBF072DA5B5}"/>
              </a:ext>
            </a:extLst>
          </p:cNvPr>
          <p:cNvSpPr/>
          <p:nvPr/>
        </p:nvSpPr>
        <p:spPr>
          <a:xfrm>
            <a:off x="2203068" y="6107897"/>
            <a:ext cx="1052519" cy="418808"/>
          </a:xfrm>
          <a:prstGeom prst="rect">
            <a:avLst/>
          </a:prstGeom>
          <a:solidFill>
            <a:schemeClr val="accent5">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PCA</a:t>
            </a:r>
          </a:p>
        </p:txBody>
      </p:sp>
      <p:grpSp>
        <p:nvGrpSpPr>
          <p:cNvPr id="67" name="Group 66">
            <a:extLst>
              <a:ext uri="{FF2B5EF4-FFF2-40B4-BE49-F238E27FC236}">
                <a16:creationId xmlns:a16="http://schemas.microsoft.com/office/drawing/2014/main" id="{610345F7-D0F4-BBBD-5406-CB798913C8C6}"/>
              </a:ext>
            </a:extLst>
          </p:cNvPr>
          <p:cNvGrpSpPr/>
          <p:nvPr/>
        </p:nvGrpSpPr>
        <p:grpSpPr>
          <a:xfrm>
            <a:off x="1770750" y="3150632"/>
            <a:ext cx="2033872" cy="604090"/>
            <a:chOff x="968301" y="2965900"/>
            <a:chExt cx="2033872" cy="604090"/>
          </a:xfrm>
        </p:grpSpPr>
        <p:grpSp>
          <p:nvGrpSpPr>
            <p:cNvPr id="62" name="Group 61">
              <a:extLst>
                <a:ext uri="{FF2B5EF4-FFF2-40B4-BE49-F238E27FC236}">
                  <a16:creationId xmlns:a16="http://schemas.microsoft.com/office/drawing/2014/main" id="{E0CA55FD-4C05-C544-D1E7-30D3BE5616E6}"/>
                </a:ext>
              </a:extLst>
            </p:cNvPr>
            <p:cNvGrpSpPr/>
            <p:nvPr/>
          </p:nvGrpSpPr>
          <p:grpSpPr>
            <a:xfrm>
              <a:off x="968301" y="2998033"/>
              <a:ext cx="1042796" cy="571957"/>
              <a:chOff x="968301" y="2998033"/>
              <a:chExt cx="1042796" cy="571957"/>
            </a:xfrm>
          </p:grpSpPr>
          <p:sp>
            <p:nvSpPr>
              <p:cNvPr id="9" name="Rectangle 8">
                <a:extLst>
                  <a:ext uri="{FF2B5EF4-FFF2-40B4-BE49-F238E27FC236}">
                    <a16:creationId xmlns:a16="http://schemas.microsoft.com/office/drawing/2014/main" id="{C70BF65B-85E9-0FF8-7210-E08A844276D2}"/>
                  </a:ext>
                </a:extLst>
              </p:cNvPr>
              <p:cNvSpPr/>
              <p:nvPr/>
            </p:nvSpPr>
            <p:spPr>
              <a:xfrm>
                <a:off x="968301" y="3196837"/>
                <a:ext cx="864637" cy="373153"/>
              </a:xfrm>
              <a:prstGeom prst="rect">
                <a:avLst/>
              </a:prstGeom>
              <a:solidFill>
                <a:schemeClr val="accent6">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LASSO</a:t>
                </a:r>
              </a:p>
            </p:txBody>
          </p:sp>
          <p:cxnSp>
            <p:nvCxnSpPr>
              <p:cNvPr id="46" name="Straight Connector 45">
                <a:extLst>
                  <a:ext uri="{FF2B5EF4-FFF2-40B4-BE49-F238E27FC236}">
                    <a16:creationId xmlns:a16="http://schemas.microsoft.com/office/drawing/2014/main" id="{F430573B-A49A-586B-9AC2-70288F570BA2}"/>
                  </a:ext>
                </a:extLst>
              </p:cNvPr>
              <p:cNvCxnSpPr/>
              <p:nvPr/>
            </p:nvCxnSpPr>
            <p:spPr>
              <a:xfrm flipV="1">
                <a:off x="1581462" y="2998033"/>
                <a:ext cx="0" cy="19880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2562115-7BC5-D933-AFE3-45E6CBB32AE3}"/>
                  </a:ext>
                </a:extLst>
              </p:cNvPr>
              <p:cNvCxnSpPr>
                <a:cxnSpLocks/>
              </p:cNvCxnSpPr>
              <p:nvPr/>
            </p:nvCxnSpPr>
            <p:spPr>
              <a:xfrm flipH="1">
                <a:off x="1581462" y="2998033"/>
                <a:ext cx="429635" cy="0"/>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4247C3C-AEBA-220B-8964-EA1931AF039D}"/>
                  </a:ext>
                </a:extLst>
              </p:cNvPr>
              <p:cNvCxnSpPr>
                <a:cxnSpLocks/>
              </p:cNvCxnSpPr>
              <p:nvPr/>
            </p:nvCxnSpPr>
            <p:spPr>
              <a:xfrm>
                <a:off x="2011097" y="2998033"/>
                <a:ext cx="0" cy="383365"/>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38256CC-193E-158A-14FF-4B5C3D5F1C70}"/>
                  </a:ext>
                </a:extLst>
              </p:cNvPr>
              <p:cNvCxnSpPr>
                <a:cxnSpLocks/>
                <a:endCxn id="9" idx="3"/>
              </p:cNvCxnSpPr>
              <p:nvPr/>
            </p:nvCxnSpPr>
            <p:spPr>
              <a:xfrm flipH="1">
                <a:off x="1832938" y="3383413"/>
                <a:ext cx="171878" cy="1"/>
              </a:xfrm>
              <a:prstGeom prst="straightConnector1">
                <a:avLst/>
              </a:prstGeom>
              <a:ln w="12700">
                <a:solidFill>
                  <a:schemeClr val="tx1">
                    <a:lumMod val="65000"/>
                    <a:lumOff val="3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id="{FC705A28-00D4-E84D-842B-7ABD22EA2A75}"/>
                </a:ext>
              </a:extLst>
            </p:cNvPr>
            <p:cNvSpPr txBox="1"/>
            <p:nvPr/>
          </p:nvSpPr>
          <p:spPr>
            <a:xfrm>
              <a:off x="2055291" y="2965900"/>
              <a:ext cx="946882" cy="415498"/>
            </a:xfrm>
            <a:prstGeom prst="rect">
              <a:avLst/>
            </a:prstGeom>
            <a:noFill/>
          </p:spPr>
          <p:txBody>
            <a:bodyPr wrap="square" rtlCol="0">
              <a:spAutoFit/>
            </a:bodyPr>
            <a:lstStyle/>
            <a:p>
              <a:r>
                <a:rPr lang="en-US" sz="1050" dirty="0"/>
                <a:t>Random 80% of training set</a:t>
              </a:r>
            </a:p>
          </p:txBody>
        </p:sp>
      </p:grpSp>
      <p:sp>
        <p:nvSpPr>
          <p:cNvPr id="64" name="TextBox 63">
            <a:extLst>
              <a:ext uri="{FF2B5EF4-FFF2-40B4-BE49-F238E27FC236}">
                <a16:creationId xmlns:a16="http://schemas.microsoft.com/office/drawing/2014/main" id="{CA928C1C-3A18-B3A0-7AFE-BFE798A0D6A6}"/>
              </a:ext>
            </a:extLst>
          </p:cNvPr>
          <p:cNvSpPr txBox="1"/>
          <p:nvPr/>
        </p:nvSpPr>
        <p:spPr>
          <a:xfrm>
            <a:off x="2219841" y="3764865"/>
            <a:ext cx="1041523" cy="253916"/>
          </a:xfrm>
          <a:prstGeom prst="rect">
            <a:avLst/>
          </a:prstGeom>
          <a:noFill/>
        </p:spPr>
        <p:txBody>
          <a:bodyPr wrap="square" rtlCol="0">
            <a:spAutoFit/>
          </a:bodyPr>
          <a:lstStyle/>
          <a:p>
            <a:r>
              <a:rPr lang="en-US" sz="1050" dirty="0"/>
              <a:t>Bag of features</a:t>
            </a:r>
          </a:p>
        </p:txBody>
      </p:sp>
      <p:sp>
        <p:nvSpPr>
          <p:cNvPr id="68" name="Rounded Rectangle 67">
            <a:extLst>
              <a:ext uri="{FF2B5EF4-FFF2-40B4-BE49-F238E27FC236}">
                <a16:creationId xmlns:a16="http://schemas.microsoft.com/office/drawing/2014/main" id="{70AF7ED5-5726-9E63-35F9-A2691B6463A4}"/>
              </a:ext>
            </a:extLst>
          </p:cNvPr>
          <p:cNvSpPr/>
          <p:nvPr/>
        </p:nvSpPr>
        <p:spPr>
          <a:xfrm>
            <a:off x="1787459" y="1635836"/>
            <a:ext cx="1879692" cy="1111193"/>
          </a:xfrm>
          <a:prstGeom prst="roundRect">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a:extLst>
              <a:ext uri="{FF2B5EF4-FFF2-40B4-BE49-F238E27FC236}">
                <a16:creationId xmlns:a16="http://schemas.microsoft.com/office/drawing/2014/main" id="{C888B4E9-EC5E-AA9C-E547-0653CDCFED2F}"/>
              </a:ext>
            </a:extLst>
          </p:cNvPr>
          <p:cNvSpPr/>
          <p:nvPr/>
        </p:nvSpPr>
        <p:spPr>
          <a:xfrm>
            <a:off x="1606106" y="3058109"/>
            <a:ext cx="2247152" cy="2808779"/>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Arrow Connector 71">
            <a:extLst>
              <a:ext uri="{FF2B5EF4-FFF2-40B4-BE49-F238E27FC236}">
                <a16:creationId xmlns:a16="http://schemas.microsoft.com/office/drawing/2014/main" id="{C3701BF9-9B0C-B57E-326E-C2341740BBA1}"/>
              </a:ext>
            </a:extLst>
          </p:cNvPr>
          <p:cNvCxnSpPr>
            <a:cxnSpLocks/>
            <a:stCxn id="68" idx="2"/>
            <a:endCxn id="69" idx="0"/>
          </p:cNvCxnSpPr>
          <p:nvPr/>
        </p:nvCxnSpPr>
        <p:spPr>
          <a:xfrm>
            <a:off x="2727305" y="2747029"/>
            <a:ext cx="2377" cy="311080"/>
          </a:xfrm>
          <a:prstGeom prst="straightConnector1">
            <a:avLst/>
          </a:prstGeom>
          <a:ln w="127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F605D30F-8458-CE47-BAE1-70F7212713D2}"/>
              </a:ext>
            </a:extLst>
          </p:cNvPr>
          <p:cNvCxnSpPr>
            <a:cxnSpLocks/>
            <a:stCxn id="69" idx="2"/>
            <a:endCxn id="44" idx="0"/>
          </p:cNvCxnSpPr>
          <p:nvPr/>
        </p:nvCxnSpPr>
        <p:spPr>
          <a:xfrm flipH="1">
            <a:off x="2729328" y="5866888"/>
            <a:ext cx="354" cy="241009"/>
          </a:xfrm>
          <a:prstGeom prst="straightConnector1">
            <a:avLst/>
          </a:prstGeom>
          <a:ln w="127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2C821DC9-D4B6-D99E-B0CD-F6D2F072B485}"/>
              </a:ext>
            </a:extLst>
          </p:cNvPr>
          <p:cNvCxnSpPr>
            <a:cxnSpLocks/>
            <a:stCxn id="40" idx="2"/>
            <a:endCxn id="41" idx="0"/>
          </p:cNvCxnSpPr>
          <p:nvPr/>
        </p:nvCxnSpPr>
        <p:spPr>
          <a:xfrm>
            <a:off x="2681782" y="4760413"/>
            <a:ext cx="1" cy="317307"/>
          </a:xfrm>
          <a:prstGeom prst="straightConnector1">
            <a:avLst/>
          </a:prstGeom>
          <a:ln w="127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6DF49B92-1000-04A5-58C0-CF52CD26C6DF}"/>
              </a:ext>
            </a:extLst>
          </p:cNvPr>
          <p:cNvCxnSpPr>
            <a:cxnSpLocks/>
            <a:stCxn id="9" idx="2"/>
          </p:cNvCxnSpPr>
          <p:nvPr/>
        </p:nvCxnSpPr>
        <p:spPr>
          <a:xfrm>
            <a:off x="2203069" y="3754722"/>
            <a:ext cx="0" cy="490212"/>
          </a:xfrm>
          <a:prstGeom prst="straightConnector1">
            <a:avLst/>
          </a:prstGeom>
          <a:ln w="127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99ED866E-C965-7881-E45D-748362EDE48C}"/>
              </a:ext>
            </a:extLst>
          </p:cNvPr>
          <p:cNvSpPr txBox="1"/>
          <p:nvPr/>
        </p:nvSpPr>
        <p:spPr>
          <a:xfrm rot="16200000">
            <a:off x="743410" y="4200957"/>
            <a:ext cx="1461297" cy="307777"/>
          </a:xfrm>
          <a:prstGeom prst="rect">
            <a:avLst/>
          </a:prstGeom>
          <a:noFill/>
        </p:spPr>
        <p:txBody>
          <a:bodyPr wrap="square" rtlCol="0">
            <a:spAutoFit/>
          </a:bodyPr>
          <a:lstStyle/>
          <a:p>
            <a:pPr algn="ctr"/>
            <a:r>
              <a:rPr lang="en-US" sz="1400" dirty="0">
                <a:solidFill>
                  <a:schemeClr val="accent6">
                    <a:lumMod val="75000"/>
                  </a:schemeClr>
                </a:solidFill>
              </a:rPr>
              <a:t>Feature Selection</a:t>
            </a:r>
          </a:p>
        </p:txBody>
      </p:sp>
      <p:sp>
        <p:nvSpPr>
          <p:cNvPr id="3" name="Rounded Rectangle 2">
            <a:extLst>
              <a:ext uri="{FF2B5EF4-FFF2-40B4-BE49-F238E27FC236}">
                <a16:creationId xmlns:a16="http://schemas.microsoft.com/office/drawing/2014/main" id="{AD1262AF-79B9-8112-A490-0D322581F4B9}"/>
              </a:ext>
            </a:extLst>
          </p:cNvPr>
          <p:cNvSpPr/>
          <p:nvPr/>
        </p:nvSpPr>
        <p:spPr>
          <a:xfrm>
            <a:off x="5117534" y="4385410"/>
            <a:ext cx="668907" cy="700998"/>
          </a:xfrm>
          <a:prstGeom prst="roundRect">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E3A0784D-C544-6C38-98BD-4E133F460822}"/>
              </a:ext>
            </a:extLst>
          </p:cNvPr>
          <p:cNvSpPr/>
          <p:nvPr/>
        </p:nvSpPr>
        <p:spPr>
          <a:xfrm>
            <a:off x="9234676" y="2622602"/>
            <a:ext cx="2069014" cy="1141186"/>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672EF390-142C-F2D4-AAE7-58D761678848}"/>
              </a:ext>
            </a:extLst>
          </p:cNvPr>
          <p:cNvSpPr/>
          <p:nvPr/>
        </p:nvSpPr>
        <p:spPr>
          <a:xfrm>
            <a:off x="6266440" y="3645489"/>
            <a:ext cx="751263" cy="845012"/>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2453EB24-D37E-47D0-B2E6-B8124467F2C4}"/>
              </a:ext>
            </a:extLst>
          </p:cNvPr>
          <p:cNvSpPr/>
          <p:nvPr/>
        </p:nvSpPr>
        <p:spPr>
          <a:xfrm>
            <a:off x="8048440" y="3456897"/>
            <a:ext cx="750677" cy="737893"/>
          </a:xfrm>
          <a:prstGeom prst="roundRect">
            <a:avLst/>
          </a:prstGeom>
          <a:noFill/>
          <a:ln w="38100">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C31F67D3-2199-21D0-7D32-926E0BF024AD}"/>
              </a:ext>
            </a:extLst>
          </p:cNvPr>
          <p:cNvSpPr/>
          <p:nvPr/>
        </p:nvSpPr>
        <p:spPr>
          <a:xfrm>
            <a:off x="5127022" y="2413907"/>
            <a:ext cx="668907" cy="700998"/>
          </a:xfrm>
          <a:prstGeom prst="roundRect">
            <a:avLst/>
          </a:prstGeom>
          <a:noFill/>
          <a:ln w="381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28B6EE42-A69D-6435-5E0D-DAD651E1D13D}"/>
              </a:ext>
            </a:extLst>
          </p:cNvPr>
          <p:cNvCxnSpPr>
            <a:cxnSpLocks/>
            <a:stCxn id="15" idx="3"/>
            <a:endCxn id="30" idx="1"/>
          </p:cNvCxnSpPr>
          <p:nvPr/>
        </p:nvCxnSpPr>
        <p:spPr>
          <a:xfrm>
            <a:off x="5795929" y="2764406"/>
            <a:ext cx="432276" cy="93861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D36379D-3DEF-4B9C-EBC5-178AFE65E422}"/>
              </a:ext>
            </a:extLst>
          </p:cNvPr>
          <p:cNvCxnSpPr>
            <a:cxnSpLocks/>
            <a:stCxn id="3" idx="3"/>
            <a:endCxn id="21" idx="1"/>
          </p:cNvCxnSpPr>
          <p:nvPr/>
        </p:nvCxnSpPr>
        <p:spPr>
          <a:xfrm flipV="1">
            <a:off x="5786441" y="4115401"/>
            <a:ext cx="577603" cy="62050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8C16150-4C22-BFF5-3972-EB3568CF3855}"/>
              </a:ext>
            </a:extLst>
          </p:cNvPr>
          <p:cNvCxnSpPr>
            <a:cxnSpLocks/>
            <a:stCxn id="20" idx="3"/>
            <a:endCxn id="6" idx="1"/>
          </p:cNvCxnSpPr>
          <p:nvPr/>
        </p:nvCxnSpPr>
        <p:spPr>
          <a:xfrm>
            <a:off x="5780815" y="4055845"/>
            <a:ext cx="485625" cy="121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7D71FE2-2C0B-9FCD-CC33-7837D3074BA8}"/>
              </a:ext>
            </a:extLst>
          </p:cNvPr>
          <p:cNvCxnSpPr>
            <a:cxnSpLocks/>
            <a:stCxn id="6" idx="3"/>
            <a:endCxn id="7" idx="1"/>
          </p:cNvCxnSpPr>
          <p:nvPr/>
        </p:nvCxnSpPr>
        <p:spPr>
          <a:xfrm flipV="1">
            <a:off x="7017703" y="3825844"/>
            <a:ext cx="1030737" cy="24215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16B7263-1233-49E0-3789-7DC6820E0F95}"/>
              </a:ext>
            </a:extLst>
          </p:cNvPr>
          <p:cNvCxnSpPr>
            <a:cxnSpLocks/>
            <a:stCxn id="5" idx="1"/>
            <a:endCxn id="7" idx="3"/>
          </p:cNvCxnSpPr>
          <p:nvPr/>
        </p:nvCxnSpPr>
        <p:spPr>
          <a:xfrm flipH="1">
            <a:off x="8799117" y="3193195"/>
            <a:ext cx="435559" cy="63264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8D11A27-F98B-58A4-873F-EC4FB24B3D00}"/>
              </a:ext>
            </a:extLst>
          </p:cNvPr>
          <p:cNvCxnSpPr>
            <a:cxnSpLocks/>
            <a:stCxn id="29" idx="1"/>
            <a:endCxn id="6" idx="3"/>
          </p:cNvCxnSpPr>
          <p:nvPr/>
        </p:nvCxnSpPr>
        <p:spPr>
          <a:xfrm flipH="1" flipV="1">
            <a:off x="7017703" y="4067995"/>
            <a:ext cx="1056443" cy="57363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76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36"/>
                                        </p:tgtEl>
                                      </p:cBhvr>
                                    </p:animEffect>
                                    <p:set>
                                      <p:cBhvr>
                                        <p:cTn id="77" dur="1" fill="hold">
                                          <p:stCondLst>
                                            <p:cond delay="499"/>
                                          </p:stCondLst>
                                        </p:cTn>
                                        <p:tgtEl>
                                          <p:spTgt spid="36"/>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24"/>
                                        </p:tgtEl>
                                      </p:cBhvr>
                                    </p:animEffect>
                                    <p:set>
                                      <p:cBhvr>
                                        <p:cTn id="80" dur="1" fill="hold">
                                          <p:stCondLst>
                                            <p:cond delay="499"/>
                                          </p:stCondLst>
                                        </p:cTn>
                                        <p:tgtEl>
                                          <p:spTgt spid="24"/>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80"/>
                                        </p:tgtEl>
                                      </p:cBhvr>
                                    </p:animEffect>
                                    <p:set>
                                      <p:cBhvr>
                                        <p:cTn id="83" dur="1" fill="hold">
                                          <p:stCondLst>
                                            <p:cond delay="499"/>
                                          </p:stCondLst>
                                        </p:cTn>
                                        <p:tgtEl>
                                          <p:spTgt spid="8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5"/>
                                        </p:tgtEl>
                                      </p:cBhvr>
                                    </p:animEffect>
                                    <p:set>
                                      <p:cBhvr>
                                        <p:cTn id="89" dur="1" fill="hold">
                                          <p:stCondLst>
                                            <p:cond delay="499"/>
                                          </p:stCondLst>
                                        </p:cTn>
                                        <p:tgtEl>
                                          <p:spTgt spid="35"/>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76"/>
                                        </p:tgtEl>
                                      </p:cBhvr>
                                    </p:animEffect>
                                    <p:set>
                                      <p:cBhvr>
                                        <p:cTn id="92" dur="1" fill="hold">
                                          <p:stCondLst>
                                            <p:cond delay="499"/>
                                          </p:stCondLst>
                                        </p:cTn>
                                        <p:tgtEl>
                                          <p:spTgt spid="76"/>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34"/>
                                        </p:tgtEl>
                                      </p:cBhvr>
                                    </p:animEffect>
                                    <p:set>
                                      <p:cBhvr>
                                        <p:cTn id="95" dur="1" fill="hold">
                                          <p:stCondLst>
                                            <p:cond delay="499"/>
                                          </p:stCondLst>
                                        </p:cTn>
                                        <p:tgtEl>
                                          <p:spTgt spid="34"/>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8"/>
                                        </p:tgtEl>
                                      </p:cBhvr>
                                    </p:animEffect>
                                    <p:set>
                                      <p:cBhvr>
                                        <p:cTn id="98" dur="1" fill="hold">
                                          <p:stCondLst>
                                            <p:cond delay="499"/>
                                          </p:stCondLst>
                                        </p:cTn>
                                        <p:tgtEl>
                                          <p:spTgt spid="18"/>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48"/>
                                        </p:tgtEl>
                                      </p:cBhvr>
                                    </p:animEffect>
                                    <p:set>
                                      <p:cBhvr>
                                        <p:cTn id="101" dur="1" fill="hold">
                                          <p:stCondLst>
                                            <p:cond delay="499"/>
                                          </p:stCondLst>
                                        </p:cTn>
                                        <p:tgtEl>
                                          <p:spTgt spid="48"/>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32"/>
                                        </p:tgtEl>
                                      </p:cBhvr>
                                    </p:animEffect>
                                    <p:set>
                                      <p:cBhvr>
                                        <p:cTn id="104" dur="1" fill="hold">
                                          <p:stCondLst>
                                            <p:cond delay="499"/>
                                          </p:stCondLst>
                                        </p:cTn>
                                        <p:tgtEl>
                                          <p:spTgt spid="3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1"/>
                                        </p:tgtEl>
                                      </p:cBhvr>
                                    </p:animEffect>
                                    <p:set>
                                      <p:cBhvr>
                                        <p:cTn id="107" dur="1" fill="hold">
                                          <p:stCondLst>
                                            <p:cond delay="499"/>
                                          </p:stCondLst>
                                        </p:cTn>
                                        <p:tgtEl>
                                          <p:spTgt spid="3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37"/>
                                        </p:tgtEl>
                                      </p:cBhvr>
                                    </p:animEffect>
                                    <p:set>
                                      <p:cBhvr>
                                        <p:cTn id="110" dur="1" fill="hold">
                                          <p:stCondLst>
                                            <p:cond delay="499"/>
                                          </p:stCondLst>
                                        </p:cTn>
                                        <p:tgtEl>
                                          <p:spTgt spid="37"/>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17"/>
                                        </p:tgtEl>
                                      </p:cBhvr>
                                    </p:animEffect>
                                    <p:set>
                                      <p:cBhvr>
                                        <p:cTn id="113" dur="1" fill="hold">
                                          <p:stCondLst>
                                            <p:cond delay="499"/>
                                          </p:stCondLst>
                                        </p:cTn>
                                        <p:tgtEl>
                                          <p:spTgt spid="17"/>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86"/>
                                        </p:tgtEl>
                                      </p:cBhvr>
                                    </p:animEffect>
                                    <p:set>
                                      <p:cBhvr>
                                        <p:cTn id="116" dur="1" fill="hold">
                                          <p:stCondLst>
                                            <p:cond delay="499"/>
                                          </p:stCondLst>
                                        </p:cTn>
                                        <p:tgtEl>
                                          <p:spTgt spid="86"/>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38"/>
                                        </p:tgtEl>
                                      </p:cBhvr>
                                    </p:animEffect>
                                    <p:set>
                                      <p:cBhvr>
                                        <p:cTn id="122" dur="1" fill="hold">
                                          <p:stCondLst>
                                            <p:cond delay="499"/>
                                          </p:stCondLst>
                                        </p:cTn>
                                        <p:tgtEl>
                                          <p:spTgt spid="38"/>
                                        </p:tgtEl>
                                        <p:attrNameLst>
                                          <p:attrName>style.visibility</p:attrName>
                                        </p:attrNameLst>
                                      </p:cBhvr>
                                      <p:to>
                                        <p:strVal val="hidden"/>
                                      </p:to>
                                    </p:set>
                                  </p:childTnLst>
                                </p:cTn>
                              </p:par>
                              <p:par>
                                <p:cTn id="123" presetID="1" presetClass="entr" presetSubtype="0" fill="hold" grpId="0" nodeType="withEffect">
                                  <p:stCondLst>
                                    <p:cond delay="0"/>
                                  </p:stCondLst>
                                  <p:childTnLst>
                                    <p:set>
                                      <p:cBhvr>
                                        <p:cTn id="124" dur="1" fill="hold">
                                          <p:stCondLst>
                                            <p:cond delay="0"/>
                                          </p:stCondLst>
                                        </p:cTn>
                                        <p:tgtEl>
                                          <p:spTgt spid="40"/>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1" nodeType="clickEffect">
                                  <p:stCondLst>
                                    <p:cond delay="0"/>
                                  </p:stCondLst>
                                  <p:childTnLst>
                                    <p:animEffect transition="out" filter="fade">
                                      <p:cBhvr>
                                        <p:cTn id="128" dur="500"/>
                                        <p:tgtEl>
                                          <p:spTgt spid="15"/>
                                        </p:tgtEl>
                                      </p:cBhvr>
                                    </p:animEffect>
                                    <p:set>
                                      <p:cBhvr>
                                        <p:cTn id="129" dur="1" fill="hold">
                                          <p:stCondLst>
                                            <p:cond delay="499"/>
                                          </p:stCondLst>
                                        </p:cTn>
                                        <p:tgtEl>
                                          <p:spTgt spid="15"/>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3"/>
                                        </p:tgtEl>
                                      </p:cBhvr>
                                    </p:animEffect>
                                    <p:set>
                                      <p:cBhvr>
                                        <p:cTn id="132" dur="1" fill="hold">
                                          <p:stCondLst>
                                            <p:cond delay="499"/>
                                          </p:stCondLst>
                                        </p:cTn>
                                        <p:tgtEl>
                                          <p:spTgt spid="3"/>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7"/>
                                        </p:tgtEl>
                                      </p:cBhvr>
                                    </p:animEffect>
                                    <p:set>
                                      <p:cBhvr>
                                        <p:cTn id="135" dur="1" fill="hold">
                                          <p:stCondLst>
                                            <p:cond delay="499"/>
                                          </p:stCondLst>
                                        </p:cTn>
                                        <p:tgtEl>
                                          <p:spTgt spid="7"/>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5"/>
                                        </p:tgtEl>
                                      </p:cBhvr>
                                    </p:animEffect>
                                    <p:set>
                                      <p:cBhvr>
                                        <p:cTn id="138" dur="1" fill="hold">
                                          <p:stCondLst>
                                            <p:cond delay="499"/>
                                          </p:stCondLst>
                                        </p:cTn>
                                        <p:tgtEl>
                                          <p:spTgt spid="5"/>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6"/>
                                        </p:tgtEl>
                                      </p:cBhvr>
                                    </p:animEffect>
                                    <p:set>
                                      <p:cBhvr>
                                        <p:cTn id="141" dur="1" fill="hold">
                                          <p:stCondLst>
                                            <p:cond delay="499"/>
                                          </p:stCondLst>
                                        </p:cTn>
                                        <p:tgtEl>
                                          <p:spTgt spid="6"/>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38"/>
                                        </p:tgtEl>
                                        <p:attrNameLst>
                                          <p:attrName>style.visibility</p:attrName>
                                        </p:attrNameLst>
                                      </p:cBhvr>
                                      <p:to>
                                        <p:strVal val="visible"/>
                                      </p:to>
                                    </p:set>
                                    <p:animEffect transition="in" filter="fade">
                                      <p:cBhvr>
                                        <p:cTn id="146" dur="500"/>
                                        <p:tgtEl>
                                          <p:spTgt spid="38"/>
                                        </p:tgtEl>
                                      </p:cBhvr>
                                    </p:animEffect>
                                  </p:childTnLst>
                                </p:cTn>
                              </p:par>
                              <p:par>
                                <p:cTn id="147" presetID="10" presetClass="entr" presetSubtype="0" fill="hold" nodeType="withEffect">
                                  <p:stCondLst>
                                    <p:cond delay="0"/>
                                  </p:stCondLst>
                                  <p:childTnLst>
                                    <p:set>
                                      <p:cBhvr>
                                        <p:cTn id="148" dur="1" fill="hold">
                                          <p:stCondLst>
                                            <p:cond delay="0"/>
                                          </p:stCondLst>
                                        </p:cTn>
                                        <p:tgtEl>
                                          <p:spTgt spid="32"/>
                                        </p:tgtEl>
                                        <p:attrNameLst>
                                          <p:attrName>style.visibility</p:attrName>
                                        </p:attrNameLst>
                                      </p:cBhvr>
                                      <p:to>
                                        <p:strVal val="visible"/>
                                      </p:to>
                                    </p:set>
                                    <p:animEffect transition="in" filter="fade">
                                      <p:cBhvr>
                                        <p:cTn id="149" dur="500"/>
                                        <p:tgtEl>
                                          <p:spTgt spid="32"/>
                                        </p:tgtEl>
                                      </p:cBhvr>
                                    </p:animEffect>
                                  </p:childTnLst>
                                </p:cTn>
                              </p:par>
                              <p:par>
                                <p:cTn id="150" presetID="10" presetClass="entr" presetSubtype="0" fill="hold" nodeType="withEffect">
                                  <p:stCondLst>
                                    <p:cond delay="0"/>
                                  </p:stCondLst>
                                  <p:childTnLst>
                                    <p:set>
                                      <p:cBhvr>
                                        <p:cTn id="151" dur="1" fill="hold">
                                          <p:stCondLst>
                                            <p:cond delay="0"/>
                                          </p:stCondLst>
                                        </p:cTn>
                                        <p:tgtEl>
                                          <p:spTgt spid="31"/>
                                        </p:tgtEl>
                                        <p:attrNameLst>
                                          <p:attrName>style.visibility</p:attrName>
                                        </p:attrNameLst>
                                      </p:cBhvr>
                                      <p:to>
                                        <p:strVal val="visible"/>
                                      </p:to>
                                    </p:set>
                                    <p:animEffect transition="in" filter="fade">
                                      <p:cBhvr>
                                        <p:cTn id="152" dur="500"/>
                                        <p:tgtEl>
                                          <p:spTgt spid="31"/>
                                        </p:tgtEl>
                                      </p:cBhvr>
                                    </p:animEffect>
                                  </p:childTnLst>
                                </p:cTn>
                              </p:par>
                              <p:par>
                                <p:cTn id="153" presetID="10" presetClass="entr" presetSubtype="0" fill="hold" nodeType="withEffect">
                                  <p:stCondLst>
                                    <p:cond delay="0"/>
                                  </p:stCondLst>
                                  <p:childTnLst>
                                    <p:set>
                                      <p:cBhvr>
                                        <p:cTn id="154" dur="1" fill="hold">
                                          <p:stCondLst>
                                            <p:cond delay="0"/>
                                          </p:stCondLst>
                                        </p:cTn>
                                        <p:tgtEl>
                                          <p:spTgt spid="37"/>
                                        </p:tgtEl>
                                        <p:attrNameLst>
                                          <p:attrName>style.visibility</p:attrName>
                                        </p:attrNameLst>
                                      </p:cBhvr>
                                      <p:to>
                                        <p:strVal val="visible"/>
                                      </p:to>
                                    </p:set>
                                    <p:animEffect transition="in" filter="fade">
                                      <p:cBhvr>
                                        <p:cTn id="155" dur="500"/>
                                        <p:tgtEl>
                                          <p:spTgt spid="37"/>
                                        </p:tgtEl>
                                      </p:cBhvr>
                                    </p:animEffect>
                                  </p:childTnLst>
                                </p:cTn>
                              </p:par>
                              <p:par>
                                <p:cTn id="156" presetID="10" presetClass="entr" presetSubtype="0" fill="hold" nodeType="withEffect">
                                  <p:stCondLst>
                                    <p:cond delay="0"/>
                                  </p:stCondLst>
                                  <p:childTnLst>
                                    <p:set>
                                      <p:cBhvr>
                                        <p:cTn id="157" dur="1" fill="hold">
                                          <p:stCondLst>
                                            <p:cond delay="0"/>
                                          </p:stCondLst>
                                        </p:cTn>
                                        <p:tgtEl>
                                          <p:spTgt spid="39"/>
                                        </p:tgtEl>
                                        <p:attrNameLst>
                                          <p:attrName>style.visibility</p:attrName>
                                        </p:attrNameLst>
                                      </p:cBhvr>
                                      <p:to>
                                        <p:strVal val="visible"/>
                                      </p:to>
                                    </p:set>
                                    <p:animEffect transition="in" filter="fade">
                                      <p:cBhvr>
                                        <p:cTn id="158" dur="500"/>
                                        <p:tgtEl>
                                          <p:spTgt spid="39"/>
                                        </p:tgtEl>
                                      </p:cBhvr>
                                    </p:animEffect>
                                  </p:childTnLst>
                                </p:cTn>
                              </p:par>
                              <p:par>
                                <p:cTn id="159" presetID="10" presetClass="entr" presetSubtype="0" fill="hold" nodeType="withEffect">
                                  <p:stCondLst>
                                    <p:cond delay="0"/>
                                  </p:stCondLst>
                                  <p:childTnLst>
                                    <p:set>
                                      <p:cBhvr>
                                        <p:cTn id="160" dur="1" fill="hold">
                                          <p:stCondLst>
                                            <p:cond delay="0"/>
                                          </p:stCondLst>
                                        </p:cTn>
                                        <p:tgtEl>
                                          <p:spTgt spid="35"/>
                                        </p:tgtEl>
                                        <p:attrNameLst>
                                          <p:attrName>style.visibility</p:attrName>
                                        </p:attrNameLst>
                                      </p:cBhvr>
                                      <p:to>
                                        <p:strVal val="visible"/>
                                      </p:to>
                                    </p:set>
                                    <p:animEffect transition="in" filter="fade">
                                      <p:cBhvr>
                                        <p:cTn id="161" dur="500"/>
                                        <p:tgtEl>
                                          <p:spTgt spid="35"/>
                                        </p:tgtEl>
                                      </p:cBhvr>
                                    </p:animEffect>
                                  </p:childTnLst>
                                </p:cTn>
                              </p:par>
                              <p:par>
                                <p:cTn id="162" presetID="10" presetClass="entr" presetSubtype="0" fill="hold" nodeType="withEffect">
                                  <p:stCondLst>
                                    <p:cond delay="0"/>
                                  </p:stCondLst>
                                  <p:childTnLst>
                                    <p:set>
                                      <p:cBhvr>
                                        <p:cTn id="163" dur="1" fill="hold">
                                          <p:stCondLst>
                                            <p:cond delay="0"/>
                                          </p:stCondLst>
                                        </p:cTn>
                                        <p:tgtEl>
                                          <p:spTgt spid="34"/>
                                        </p:tgtEl>
                                        <p:attrNameLst>
                                          <p:attrName>style.visibility</p:attrName>
                                        </p:attrNameLst>
                                      </p:cBhvr>
                                      <p:to>
                                        <p:strVal val="visible"/>
                                      </p:to>
                                    </p:set>
                                    <p:animEffect transition="in" filter="fade">
                                      <p:cBhvr>
                                        <p:cTn id="164" dur="500"/>
                                        <p:tgtEl>
                                          <p:spTgt spid="34"/>
                                        </p:tgtEl>
                                      </p:cBhvr>
                                    </p:animEffect>
                                  </p:childTnLst>
                                </p:cTn>
                              </p:par>
                              <p:par>
                                <p:cTn id="165" presetID="10" presetClass="entr" presetSubtype="0" fill="hold" nodeType="withEffect">
                                  <p:stCondLst>
                                    <p:cond delay="0"/>
                                  </p:stCondLst>
                                  <p:childTnLst>
                                    <p:set>
                                      <p:cBhvr>
                                        <p:cTn id="166" dur="1" fill="hold">
                                          <p:stCondLst>
                                            <p:cond delay="0"/>
                                          </p:stCondLst>
                                        </p:cTn>
                                        <p:tgtEl>
                                          <p:spTgt spid="33"/>
                                        </p:tgtEl>
                                        <p:attrNameLst>
                                          <p:attrName>style.visibility</p:attrName>
                                        </p:attrNameLst>
                                      </p:cBhvr>
                                      <p:to>
                                        <p:strVal val="visible"/>
                                      </p:to>
                                    </p:set>
                                    <p:animEffect transition="in" filter="fade">
                                      <p:cBhvr>
                                        <p:cTn id="167" dur="500"/>
                                        <p:tgtEl>
                                          <p:spTgt spid="33"/>
                                        </p:tgtEl>
                                      </p:cBhvr>
                                    </p:animEffect>
                                  </p:childTnLst>
                                </p:cTn>
                              </p:par>
                              <p:par>
                                <p:cTn id="168" presetID="10" presetClass="entr" presetSubtype="0" fill="hold" nodeType="withEffect">
                                  <p:stCondLst>
                                    <p:cond delay="0"/>
                                  </p:stCondLst>
                                  <p:childTnLst>
                                    <p:set>
                                      <p:cBhvr>
                                        <p:cTn id="169" dur="1" fill="hold">
                                          <p:stCondLst>
                                            <p:cond delay="0"/>
                                          </p:stCondLst>
                                        </p:cTn>
                                        <p:tgtEl>
                                          <p:spTgt spid="24"/>
                                        </p:tgtEl>
                                        <p:attrNameLst>
                                          <p:attrName>style.visibility</p:attrName>
                                        </p:attrNameLst>
                                      </p:cBhvr>
                                      <p:to>
                                        <p:strVal val="visible"/>
                                      </p:to>
                                    </p:set>
                                    <p:animEffect transition="in" filter="fade">
                                      <p:cBhvr>
                                        <p:cTn id="170" dur="500"/>
                                        <p:tgtEl>
                                          <p:spTgt spid="24"/>
                                        </p:tgtEl>
                                      </p:cBhvr>
                                    </p:animEffect>
                                  </p:childTnLst>
                                </p:cTn>
                              </p:par>
                              <p:par>
                                <p:cTn id="171" presetID="10" presetClass="entr" presetSubtype="0" fill="hold" nodeType="withEffect">
                                  <p:stCondLst>
                                    <p:cond delay="0"/>
                                  </p:stCondLst>
                                  <p:childTnLst>
                                    <p:set>
                                      <p:cBhvr>
                                        <p:cTn id="172" dur="1" fill="hold">
                                          <p:stCondLst>
                                            <p:cond delay="0"/>
                                          </p:stCondLst>
                                        </p:cTn>
                                        <p:tgtEl>
                                          <p:spTgt spid="36"/>
                                        </p:tgtEl>
                                        <p:attrNameLst>
                                          <p:attrName>style.visibility</p:attrName>
                                        </p:attrNameLst>
                                      </p:cBhvr>
                                      <p:to>
                                        <p:strVal val="visible"/>
                                      </p:to>
                                    </p:set>
                                    <p:animEffect transition="in" filter="fade">
                                      <p:cBhvr>
                                        <p:cTn id="173" dur="500"/>
                                        <p:tgtEl>
                                          <p:spTgt spid="36"/>
                                        </p:tgtEl>
                                      </p:cBhvr>
                                    </p:animEffect>
                                  </p:childTnLst>
                                </p:cTn>
                              </p:par>
                              <p:par>
                                <p:cTn id="174" presetID="1" presetClass="entr" presetSubtype="0" fill="hold" grpId="0" nodeType="withEffect">
                                  <p:stCondLst>
                                    <p:cond delay="0"/>
                                  </p:stCondLst>
                                  <p:childTnLst>
                                    <p:set>
                                      <p:cBhvr>
                                        <p:cTn id="175" dur="1" fill="hold">
                                          <p:stCondLst>
                                            <p:cond delay="0"/>
                                          </p:stCondLst>
                                        </p:cTn>
                                        <p:tgtEl>
                                          <p:spTgt spid="41"/>
                                        </p:tgtEl>
                                        <p:attrNameLst>
                                          <p:attrName>style.visibility</p:attrName>
                                        </p:attrNameLst>
                                      </p:cBhvr>
                                      <p:to>
                                        <p:strVal val="visible"/>
                                      </p:to>
                                    </p:set>
                                  </p:childTnLst>
                                </p:cTn>
                              </p:par>
                              <p:par>
                                <p:cTn id="176" presetID="1" presetClass="entr" presetSubtype="0" fill="hold" nodeType="withEffect">
                                  <p:stCondLst>
                                    <p:cond delay="0"/>
                                  </p:stCondLst>
                                  <p:childTnLst>
                                    <p:set>
                                      <p:cBhvr>
                                        <p:cTn id="177"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8" grpId="0" animBg="1"/>
      <p:bldP spid="29" grpId="0" animBg="1"/>
      <p:bldP spid="30" grpId="0" animBg="1"/>
      <p:bldP spid="40" grpId="0" animBg="1"/>
      <p:bldP spid="41" grpId="0" animBg="1"/>
      <p:bldP spid="64" grpId="0"/>
      <p:bldP spid="3" grpId="0" animBg="1"/>
      <p:bldP spid="3" grpId="1" animBg="1"/>
      <p:bldP spid="5" grpId="0" animBg="1"/>
      <p:bldP spid="5" grpId="1" animBg="1"/>
      <p:bldP spid="6" grpId="0" animBg="1"/>
      <p:bldP spid="6" grpId="1" animBg="1"/>
      <p:bldP spid="7" grpId="0" animBg="1"/>
      <p:bldP spid="7" grpId="1" animBg="1"/>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BFD7B9C-118D-4243-B364-D697A068F590}"/>
              </a:ext>
            </a:extLst>
          </p:cNvPr>
          <p:cNvSpPr>
            <a:spLocks noGrp="1"/>
          </p:cNvSpPr>
          <p:nvPr>
            <p:ph type="title"/>
          </p:nvPr>
        </p:nvSpPr>
        <p:spPr/>
        <p:txBody>
          <a:bodyPr/>
          <a:lstStyle/>
          <a:p>
            <a:r>
              <a:rPr lang="en-US" dirty="0"/>
              <a:t>Results: comparisons to other feature selection methods</a:t>
            </a:r>
          </a:p>
        </p:txBody>
      </p:sp>
      <p:pic>
        <p:nvPicPr>
          <p:cNvPr id="4102" name="Picture 6">
            <a:extLst>
              <a:ext uri="{FF2B5EF4-FFF2-40B4-BE49-F238E27FC236}">
                <a16:creationId xmlns:a16="http://schemas.microsoft.com/office/drawing/2014/main" id="{9FCEDE28-CEC7-3A4D-9CF6-FA1ED9197AA9}"/>
              </a:ext>
            </a:extLst>
          </p:cNvPr>
          <p:cNvPicPr>
            <a:picLocks noChangeAspect="1" noChangeArrowheads="1"/>
          </p:cNvPicPr>
          <p:nvPr/>
        </p:nvPicPr>
        <p:blipFill>
          <a:blip r:embed="rId3"/>
          <a:srcRect/>
          <a:stretch/>
        </p:blipFill>
        <p:spPr bwMode="auto">
          <a:xfrm>
            <a:off x="1982803" y="2428504"/>
            <a:ext cx="7568897" cy="309735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9E3DD1A3-48A5-9419-5AA6-2E6058195BA9}"/>
              </a:ext>
            </a:extLst>
          </p:cNvPr>
          <p:cNvCxnSpPr/>
          <p:nvPr/>
        </p:nvCxnSpPr>
        <p:spPr>
          <a:xfrm>
            <a:off x="3382600" y="5315683"/>
            <a:ext cx="2363584" cy="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57EEA05-DEF9-4CD0-0251-97B7B4B7E89E}"/>
              </a:ext>
            </a:extLst>
          </p:cNvPr>
          <p:cNvCxnSpPr>
            <a:cxnSpLocks/>
          </p:cNvCxnSpPr>
          <p:nvPr/>
        </p:nvCxnSpPr>
        <p:spPr>
          <a:xfrm>
            <a:off x="6080449" y="5322260"/>
            <a:ext cx="1358659" cy="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83AA3E8-64CB-B230-7708-A608A86B9D8F}"/>
              </a:ext>
            </a:extLst>
          </p:cNvPr>
          <p:cNvCxnSpPr>
            <a:cxnSpLocks/>
          </p:cNvCxnSpPr>
          <p:nvPr/>
        </p:nvCxnSpPr>
        <p:spPr>
          <a:xfrm>
            <a:off x="7913125" y="5334424"/>
            <a:ext cx="1408504" cy="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04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5EE5B42-0167-E5BA-247C-301B936FFCE2}"/>
              </a:ext>
            </a:extLst>
          </p:cNvPr>
          <p:cNvGrpSpPr/>
          <p:nvPr/>
        </p:nvGrpSpPr>
        <p:grpSpPr>
          <a:xfrm>
            <a:off x="962290" y="2643595"/>
            <a:ext cx="5107260" cy="2962554"/>
            <a:chOff x="962290" y="2643595"/>
            <a:chExt cx="5107260" cy="2962554"/>
          </a:xfrm>
        </p:grpSpPr>
        <p:pic>
          <p:nvPicPr>
            <p:cNvPr id="4" name="Picture 3" descr="Chart, treemap chart&#10;&#10;Description automatically generated">
              <a:extLst>
                <a:ext uri="{FF2B5EF4-FFF2-40B4-BE49-F238E27FC236}">
                  <a16:creationId xmlns:a16="http://schemas.microsoft.com/office/drawing/2014/main" id="{2A69B0ED-8642-3C68-91E1-9372F9C5F70F}"/>
                </a:ext>
              </a:extLst>
            </p:cNvPr>
            <p:cNvPicPr>
              <a:picLocks noChangeAspect="1"/>
            </p:cNvPicPr>
            <p:nvPr/>
          </p:nvPicPr>
          <p:blipFill rotWithShape="1">
            <a:blip r:embed="rId3">
              <a:extLst>
                <a:ext uri="{28A0092B-C50C-407E-A947-70E740481C1C}">
                  <a14:useLocalDpi xmlns:a14="http://schemas.microsoft.com/office/drawing/2010/main" val="0"/>
                </a:ext>
              </a:extLst>
            </a:blip>
            <a:srcRect r="13491"/>
            <a:stretch/>
          </p:blipFill>
          <p:spPr>
            <a:xfrm>
              <a:off x="962290" y="2643595"/>
              <a:ext cx="4954860" cy="2962554"/>
            </a:xfrm>
            <a:prstGeom prst="rect">
              <a:avLst/>
            </a:prstGeom>
          </p:spPr>
        </p:pic>
        <p:pic>
          <p:nvPicPr>
            <p:cNvPr id="8" name="Picture 7" descr="Chart, treemap chart&#10;&#10;Description automatically generated">
              <a:extLst>
                <a:ext uri="{FF2B5EF4-FFF2-40B4-BE49-F238E27FC236}">
                  <a16:creationId xmlns:a16="http://schemas.microsoft.com/office/drawing/2014/main" id="{EA9F50E0-F07F-29DD-35C2-31E35A2A964F}"/>
                </a:ext>
              </a:extLst>
            </p:cNvPr>
            <p:cNvPicPr>
              <a:picLocks noChangeAspect="1"/>
            </p:cNvPicPr>
            <p:nvPr/>
          </p:nvPicPr>
          <p:blipFill rotWithShape="1">
            <a:blip r:embed="rId3">
              <a:extLst>
                <a:ext uri="{28A0092B-C50C-407E-A947-70E740481C1C}">
                  <a14:useLocalDpi xmlns:a14="http://schemas.microsoft.com/office/drawing/2010/main" val="0"/>
                </a:ext>
              </a:extLst>
            </a:blip>
            <a:srcRect l="97339"/>
            <a:stretch/>
          </p:blipFill>
          <p:spPr>
            <a:xfrm>
              <a:off x="5917150" y="2643595"/>
              <a:ext cx="152400" cy="2962554"/>
            </a:xfrm>
            <a:prstGeom prst="rect">
              <a:avLst/>
            </a:prstGeom>
          </p:spPr>
        </p:pic>
      </p:grpSp>
      <p:sp>
        <p:nvSpPr>
          <p:cNvPr id="2" name="Title 1">
            <a:extLst>
              <a:ext uri="{FF2B5EF4-FFF2-40B4-BE49-F238E27FC236}">
                <a16:creationId xmlns:a16="http://schemas.microsoft.com/office/drawing/2014/main" id="{00C628CA-5ED4-9C0D-E00F-4E2154561A90}"/>
              </a:ext>
            </a:extLst>
          </p:cNvPr>
          <p:cNvSpPr>
            <a:spLocks noGrp="1"/>
          </p:cNvSpPr>
          <p:nvPr>
            <p:ph type="title"/>
          </p:nvPr>
        </p:nvSpPr>
        <p:spPr/>
        <p:txBody>
          <a:bodyPr/>
          <a:lstStyle/>
          <a:p>
            <a:r>
              <a:rPr lang="en-US" dirty="0"/>
              <a:t>Where should we look, and what should we look for?</a:t>
            </a:r>
          </a:p>
        </p:txBody>
      </p:sp>
      <p:pic>
        <p:nvPicPr>
          <p:cNvPr id="5" name="Picture 4" descr="A picture containing calendar&#10;&#10;Description automatically generated">
            <a:extLst>
              <a:ext uri="{FF2B5EF4-FFF2-40B4-BE49-F238E27FC236}">
                <a16:creationId xmlns:a16="http://schemas.microsoft.com/office/drawing/2014/main" id="{E20EDC63-979A-C4B0-3897-C94A1EEFB6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0776" y="2643595"/>
            <a:ext cx="3936169" cy="2266336"/>
          </a:xfrm>
          <a:prstGeom prst="rect">
            <a:avLst/>
          </a:prstGeom>
        </p:spPr>
      </p:pic>
      <p:sp>
        <p:nvSpPr>
          <p:cNvPr id="6" name="Freeform 5">
            <a:extLst>
              <a:ext uri="{FF2B5EF4-FFF2-40B4-BE49-F238E27FC236}">
                <a16:creationId xmlns:a16="http://schemas.microsoft.com/office/drawing/2014/main" id="{CB44D2B7-CFEE-D7FC-FB10-64F2DA8FA927}"/>
              </a:ext>
            </a:extLst>
          </p:cNvPr>
          <p:cNvSpPr/>
          <p:nvPr/>
        </p:nvSpPr>
        <p:spPr>
          <a:xfrm>
            <a:off x="2320007" y="2381138"/>
            <a:ext cx="4425755" cy="1047862"/>
          </a:xfrm>
          <a:custGeom>
            <a:avLst/>
            <a:gdLst>
              <a:gd name="connsiteX0" fmla="*/ 0 w 3215811"/>
              <a:gd name="connsiteY0" fmla="*/ 743546 h 743546"/>
              <a:gd name="connsiteX1" fmla="*/ 2404153 w 3215811"/>
              <a:gd name="connsiteY1" fmla="*/ 14081 h 743546"/>
              <a:gd name="connsiteX2" fmla="*/ 3215811 w 3215811"/>
              <a:gd name="connsiteY2" fmla="*/ 332580 h 743546"/>
            </a:gdLst>
            <a:ahLst/>
            <a:cxnLst>
              <a:cxn ang="0">
                <a:pos x="connsiteX0" y="connsiteY0"/>
              </a:cxn>
              <a:cxn ang="0">
                <a:pos x="connsiteX1" y="connsiteY1"/>
              </a:cxn>
              <a:cxn ang="0">
                <a:pos x="connsiteX2" y="connsiteY2"/>
              </a:cxn>
            </a:cxnLst>
            <a:rect l="l" t="t" r="r" b="b"/>
            <a:pathLst>
              <a:path w="3215811" h="743546">
                <a:moveTo>
                  <a:pt x="0" y="743546"/>
                </a:moveTo>
                <a:cubicBezTo>
                  <a:pt x="934092" y="413060"/>
                  <a:pt x="1868185" y="82575"/>
                  <a:pt x="2404153" y="14081"/>
                </a:cubicBezTo>
                <a:cubicBezTo>
                  <a:pt x="2940122" y="-54413"/>
                  <a:pt x="3077966" y="139083"/>
                  <a:pt x="3215811" y="332580"/>
                </a:cubicBezTo>
              </a:path>
            </a:pathLst>
          </a:custGeom>
          <a:noFill/>
          <a:ln w="28575">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11" name="Ink 11">
                <a:extLst>
                  <a:ext uri="{FF2B5EF4-FFF2-40B4-BE49-F238E27FC236}">
                    <a16:creationId xmlns:a16="http://schemas.microsoft.com/office/drawing/2014/main" id="{B5BB3B7F-C4E4-0EAC-B1E4-2505624C0F95}"/>
                  </a:ext>
                </a:extLst>
              </p14:cNvPr>
              <p14:cNvContentPartPr/>
              <p14:nvPr/>
            </p14:nvContentPartPr>
            <p14:xfrm>
              <a:off x="7476582" y="3544193"/>
              <a:ext cx="44640" cy="127440"/>
            </p14:xfrm>
          </p:contentPart>
        </mc:Choice>
        <mc:Fallback xmlns="">
          <p:pic>
            <p:nvPicPr>
              <p:cNvPr id="11" name="Ink 11">
                <a:extLst>
                  <a:ext uri="{FF2B5EF4-FFF2-40B4-BE49-F238E27FC236}">
                    <a16:creationId xmlns:a16="http://schemas.microsoft.com/office/drawing/2014/main" id="{B5BB3B7F-C4E4-0EAC-B1E4-2505624C0F95}"/>
                  </a:ext>
                </a:extLst>
              </p:cNvPr>
              <p:cNvPicPr/>
              <p:nvPr/>
            </p:nvPicPr>
            <p:blipFill>
              <a:blip r:embed="rId6"/>
              <a:stretch>
                <a:fillRect/>
              </a:stretch>
            </p:blipFill>
            <p:spPr>
              <a:xfrm>
                <a:off x="7468961" y="3536633"/>
                <a:ext cx="59883"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4">
                <a:extLst>
                  <a:ext uri="{FF2B5EF4-FFF2-40B4-BE49-F238E27FC236}">
                    <a16:creationId xmlns:a16="http://schemas.microsoft.com/office/drawing/2014/main" id="{124F1D27-E571-B0C7-B67E-747D08ED79B6}"/>
                  </a:ext>
                </a:extLst>
              </p14:cNvPr>
              <p14:cNvContentPartPr/>
              <p14:nvPr/>
            </p14:nvContentPartPr>
            <p14:xfrm>
              <a:off x="7499622" y="3664433"/>
              <a:ext cx="34920" cy="127440"/>
            </p14:xfrm>
          </p:contentPart>
        </mc:Choice>
        <mc:Fallback xmlns="">
          <p:pic>
            <p:nvPicPr>
              <p:cNvPr id="14" name="Ink 14">
                <a:extLst>
                  <a:ext uri="{FF2B5EF4-FFF2-40B4-BE49-F238E27FC236}">
                    <a16:creationId xmlns:a16="http://schemas.microsoft.com/office/drawing/2014/main" id="{124F1D27-E571-B0C7-B67E-747D08ED79B6}"/>
                  </a:ext>
                </a:extLst>
              </p:cNvPr>
              <p:cNvPicPr/>
              <p:nvPr/>
            </p:nvPicPr>
            <p:blipFill>
              <a:blip r:embed="rId8"/>
              <a:stretch>
                <a:fillRect/>
              </a:stretch>
            </p:blipFill>
            <p:spPr>
              <a:xfrm>
                <a:off x="7492062" y="3656873"/>
                <a:ext cx="5004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97B53D5E-858E-A742-FFCC-0A28793A0919}"/>
                  </a:ext>
                </a:extLst>
              </p14:cNvPr>
              <p14:cNvContentPartPr/>
              <p14:nvPr/>
            </p14:nvContentPartPr>
            <p14:xfrm>
              <a:off x="7425822" y="3809873"/>
              <a:ext cx="99720" cy="85680"/>
            </p14:xfrm>
          </p:contentPart>
        </mc:Choice>
        <mc:Fallback xmlns="">
          <p:pic>
            <p:nvPicPr>
              <p:cNvPr id="15" name="Ink 14">
                <a:extLst>
                  <a:ext uri="{FF2B5EF4-FFF2-40B4-BE49-F238E27FC236}">
                    <a16:creationId xmlns:a16="http://schemas.microsoft.com/office/drawing/2014/main" id="{97B53D5E-858E-A742-FFCC-0A28793A0919}"/>
                  </a:ext>
                </a:extLst>
              </p:cNvPr>
              <p:cNvPicPr/>
              <p:nvPr/>
            </p:nvPicPr>
            <p:blipFill>
              <a:blip r:embed="rId10"/>
              <a:stretch>
                <a:fillRect/>
              </a:stretch>
            </p:blipFill>
            <p:spPr>
              <a:xfrm>
                <a:off x="7418235" y="3802345"/>
                <a:ext cx="114895" cy="10073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D99AE944-2A2D-6C0C-E385-EDE4AB09DF90}"/>
                  </a:ext>
                </a:extLst>
              </p14:cNvPr>
              <p14:cNvContentPartPr/>
              <p14:nvPr/>
            </p14:nvContentPartPr>
            <p14:xfrm>
              <a:off x="7476582" y="3470393"/>
              <a:ext cx="69480" cy="69480"/>
            </p14:xfrm>
          </p:contentPart>
        </mc:Choice>
        <mc:Fallback xmlns="">
          <p:pic>
            <p:nvPicPr>
              <p:cNvPr id="16" name="Ink 15">
                <a:extLst>
                  <a:ext uri="{FF2B5EF4-FFF2-40B4-BE49-F238E27FC236}">
                    <a16:creationId xmlns:a16="http://schemas.microsoft.com/office/drawing/2014/main" id="{D99AE944-2A2D-6C0C-E385-EDE4AB09DF90}"/>
                  </a:ext>
                </a:extLst>
              </p:cNvPr>
              <p:cNvPicPr/>
              <p:nvPr/>
            </p:nvPicPr>
            <p:blipFill>
              <a:blip r:embed="rId12"/>
              <a:stretch>
                <a:fillRect/>
              </a:stretch>
            </p:blipFill>
            <p:spPr>
              <a:xfrm>
                <a:off x="7469022" y="3462872"/>
                <a:ext cx="84600" cy="8452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 19">
                <a:extLst>
                  <a:ext uri="{FF2B5EF4-FFF2-40B4-BE49-F238E27FC236}">
                    <a16:creationId xmlns:a16="http://schemas.microsoft.com/office/drawing/2014/main" id="{EE59CAC6-9246-6359-C7FC-16DC5518924F}"/>
                  </a:ext>
                </a:extLst>
              </p14:cNvPr>
              <p14:cNvContentPartPr/>
              <p14:nvPr/>
            </p14:nvContentPartPr>
            <p14:xfrm>
              <a:off x="7347342" y="3440513"/>
              <a:ext cx="192240" cy="71640"/>
            </p14:xfrm>
          </p:contentPart>
        </mc:Choice>
        <mc:Fallback xmlns="">
          <p:pic>
            <p:nvPicPr>
              <p:cNvPr id="19" name="Ink 19">
                <a:extLst>
                  <a:ext uri="{FF2B5EF4-FFF2-40B4-BE49-F238E27FC236}">
                    <a16:creationId xmlns:a16="http://schemas.microsoft.com/office/drawing/2014/main" id="{EE59CAC6-9246-6359-C7FC-16DC5518924F}"/>
                  </a:ext>
                </a:extLst>
              </p:cNvPr>
              <p:cNvPicPr/>
              <p:nvPr/>
            </p:nvPicPr>
            <p:blipFill>
              <a:blip r:embed="rId14"/>
              <a:stretch>
                <a:fillRect/>
              </a:stretch>
            </p:blipFill>
            <p:spPr>
              <a:xfrm>
                <a:off x="7339768" y="3432991"/>
                <a:ext cx="207388" cy="8668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Ink 19">
                <a:extLst>
                  <a:ext uri="{FF2B5EF4-FFF2-40B4-BE49-F238E27FC236}">
                    <a16:creationId xmlns:a16="http://schemas.microsoft.com/office/drawing/2014/main" id="{6702DEDA-0509-9350-1C3E-7B2FD2A8DF36}"/>
                  </a:ext>
                </a:extLst>
              </p14:cNvPr>
              <p14:cNvContentPartPr/>
              <p14:nvPr/>
            </p14:nvContentPartPr>
            <p14:xfrm>
              <a:off x="7395942" y="3468233"/>
              <a:ext cx="7200" cy="16560"/>
            </p14:xfrm>
          </p:contentPart>
        </mc:Choice>
        <mc:Fallback xmlns="">
          <p:pic>
            <p:nvPicPr>
              <p:cNvPr id="20" name="Ink 19">
                <a:extLst>
                  <a:ext uri="{FF2B5EF4-FFF2-40B4-BE49-F238E27FC236}">
                    <a16:creationId xmlns:a16="http://schemas.microsoft.com/office/drawing/2014/main" id="{6702DEDA-0509-9350-1C3E-7B2FD2A8DF36}"/>
                  </a:ext>
                </a:extLst>
              </p:cNvPr>
              <p:cNvPicPr/>
              <p:nvPr/>
            </p:nvPicPr>
            <p:blipFill>
              <a:blip r:embed="rId16"/>
              <a:stretch>
                <a:fillRect/>
              </a:stretch>
            </p:blipFill>
            <p:spPr>
              <a:xfrm>
                <a:off x="7388382" y="3460673"/>
                <a:ext cx="2232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3" name="Ink 23">
                <a:extLst>
                  <a:ext uri="{FF2B5EF4-FFF2-40B4-BE49-F238E27FC236}">
                    <a16:creationId xmlns:a16="http://schemas.microsoft.com/office/drawing/2014/main" id="{BD77D86D-597D-C496-B2C8-9AC534BB5C90}"/>
                  </a:ext>
                </a:extLst>
              </p14:cNvPr>
              <p14:cNvContentPartPr/>
              <p14:nvPr/>
            </p14:nvContentPartPr>
            <p14:xfrm>
              <a:off x="7354182" y="3507473"/>
              <a:ext cx="129960" cy="258840"/>
            </p14:xfrm>
          </p:contentPart>
        </mc:Choice>
        <mc:Fallback xmlns="">
          <p:pic>
            <p:nvPicPr>
              <p:cNvPr id="23" name="Ink 23">
                <a:extLst>
                  <a:ext uri="{FF2B5EF4-FFF2-40B4-BE49-F238E27FC236}">
                    <a16:creationId xmlns:a16="http://schemas.microsoft.com/office/drawing/2014/main" id="{BD77D86D-597D-C496-B2C8-9AC534BB5C90}"/>
                  </a:ext>
                </a:extLst>
              </p:cNvPr>
              <p:cNvPicPr/>
              <p:nvPr/>
            </p:nvPicPr>
            <p:blipFill>
              <a:blip r:embed="rId18"/>
              <a:stretch>
                <a:fillRect/>
              </a:stretch>
            </p:blipFill>
            <p:spPr>
              <a:xfrm>
                <a:off x="7346601" y="3499913"/>
                <a:ext cx="145122"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6" name="Ink 26">
                <a:extLst>
                  <a:ext uri="{FF2B5EF4-FFF2-40B4-BE49-F238E27FC236}">
                    <a16:creationId xmlns:a16="http://schemas.microsoft.com/office/drawing/2014/main" id="{F7396B92-2905-1608-8756-FD7E1C8A9533}"/>
                  </a:ext>
                </a:extLst>
              </p14:cNvPr>
              <p14:cNvContentPartPr/>
              <p14:nvPr/>
            </p14:nvContentPartPr>
            <p14:xfrm>
              <a:off x="7372902" y="3772793"/>
              <a:ext cx="97200" cy="51120"/>
            </p14:xfrm>
          </p:contentPart>
        </mc:Choice>
        <mc:Fallback xmlns="">
          <p:pic>
            <p:nvPicPr>
              <p:cNvPr id="26" name="Ink 26">
                <a:extLst>
                  <a:ext uri="{FF2B5EF4-FFF2-40B4-BE49-F238E27FC236}">
                    <a16:creationId xmlns:a16="http://schemas.microsoft.com/office/drawing/2014/main" id="{F7396B92-2905-1608-8756-FD7E1C8A9533}"/>
                  </a:ext>
                </a:extLst>
              </p:cNvPr>
              <p:cNvPicPr/>
              <p:nvPr/>
            </p:nvPicPr>
            <p:blipFill>
              <a:blip r:embed="rId20"/>
              <a:stretch>
                <a:fillRect/>
              </a:stretch>
            </p:blipFill>
            <p:spPr>
              <a:xfrm>
                <a:off x="7365342" y="3765233"/>
                <a:ext cx="11232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9" name="Ink 29">
                <a:extLst>
                  <a:ext uri="{FF2B5EF4-FFF2-40B4-BE49-F238E27FC236}">
                    <a16:creationId xmlns:a16="http://schemas.microsoft.com/office/drawing/2014/main" id="{0868F246-E2B7-34E8-2807-6A84FDA1FB74}"/>
                  </a:ext>
                </a:extLst>
              </p14:cNvPr>
              <p14:cNvContentPartPr/>
              <p14:nvPr/>
            </p14:nvContentPartPr>
            <p14:xfrm>
              <a:off x="7377222" y="3807353"/>
              <a:ext cx="57960" cy="79200"/>
            </p14:xfrm>
          </p:contentPart>
        </mc:Choice>
        <mc:Fallback xmlns="">
          <p:pic>
            <p:nvPicPr>
              <p:cNvPr id="29" name="Ink 29">
                <a:extLst>
                  <a:ext uri="{FF2B5EF4-FFF2-40B4-BE49-F238E27FC236}">
                    <a16:creationId xmlns:a16="http://schemas.microsoft.com/office/drawing/2014/main" id="{0868F246-E2B7-34E8-2807-6A84FDA1FB74}"/>
                  </a:ext>
                </a:extLst>
              </p:cNvPr>
              <p:cNvPicPr/>
              <p:nvPr/>
            </p:nvPicPr>
            <p:blipFill>
              <a:blip r:embed="rId22"/>
              <a:stretch>
                <a:fillRect/>
              </a:stretch>
            </p:blipFill>
            <p:spPr>
              <a:xfrm>
                <a:off x="7369662" y="3799758"/>
                <a:ext cx="73080" cy="9438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Ink 32">
                <a:extLst>
                  <a:ext uri="{FF2B5EF4-FFF2-40B4-BE49-F238E27FC236}">
                    <a16:creationId xmlns:a16="http://schemas.microsoft.com/office/drawing/2014/main" id="{07A260E4-F4FB-8416-68F6-9E55682510A7}"/>
                  </a:ext>
                </a:extLst>
              </p14:cNvPr>
              <p14:cNvContentPartPr/>
              <p14:nvPr/>
            </p14:nvContentPartPr>
            <p14:xfrm>
              <a:off x="7469742" y="3719873"/>
              <a:ext cx="53280" cy="97200"/>
            </p14:xfrm>
          </p:contentPart>
        </mc:Choice>
        <mc:Fallback xmlns="">
          <p:pic>
            <p:nvPicPr>
              <p:cNvPr id="32" name="Ink 32">
                <a:extLst>
                  <a:ext uri="{FF2B5EF4-FFF2-40B4-BE49-F238E27FC236}">
                    <a16:creationId xmlns:a16="http://schemas.microsoft.com/office/drawing/2014/main" id="{07A260E4-F4FB-8416-68F6-9E55682510A7}"/>
                  </a:ext>
                </a:extLst>
              </p:cNvPr>
              <p:cNvPicPr/>
              <p:nvPr/>
            </p:nvPicPr>
            <p:blipFill>
              <a:blip r:embed="rId24"/>
              <a:stretch>
                <a:fillRect/>
              </a:stretch>
            </p:blipFill>
            <p:spPr>
              <a:xfrm>
                <a:off x="7462233" y="3712341"/>
                <a:ext cx="68299" cy="112264"/>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3" name="Ink 32">
                <a:extLst>
                  <a:ext uri="{FF2B5EF4-FFF2-40B4-BE49-F238E27FC236}">
                    <a16:creationId xmlns:a16="http://schemas.microsoft.com/office/drawing/2014/main" id="{E2F29045-BD0D-1FC9-7A1E-23E456912ADB}"/>
                  </a:ext>
                </a:extLst>
              </p14:cNvPr>
              <p14:cNvContentPartPr/>
              <p14:nvPr/>
            </p14:nvContentPartPr>
            <p14:xfrm>
              <a:off x="7495302" y="3731393"/>
              <a:ext cx="9720" cy="11880"/>
            </p14:xfrm>
          </p:contentPart>
        </mc:Choice>
        <mc:Fallback xmlns="">
          <p:pic>
            <p:nvPicPr>
              <p:cNvPr id="33" name="Ink 32">
                <a:extLst>
                  <a:ext uri="{FF2B5EF4-FFF2-40B4-BE49-F238E27FC236}">
                    <a16:creationId xmlns:a16="http://schemas.microsoft.com/office/drawing/2014/main" id="{E2F29045-BD0D-1FC9-7A1E-23E456912ADB}"/>
                  </a:ext>
                </a:extLst>
              </p:cNvPr>
              <p:cNvPicPr/>
              <p:nvPr/>
            </p:nvPicPr>
            <p:blipFill>
              <a:blip r:embed="rId26"/>
              <a:stretch>
                <a:fillRect/>
              </a:stretch>
            </p:blipFill>
            <p:spPr>
              <a:xfrm>
                <a:off x="7487742" y="3723833"/>
                <a:ext cx="2484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Ink 36">
                <a:extLst>
                  <a:ext uri="{FF2B5EF4-FFF2-40B4-BE49-F238E27FC236}">
                    <a16:creationId xmlns:a16="http://schemas.microsoft.com/office/drawing/2014/main" id="{3A73B11F-522D-5018-D8FC-B5A2FAED3E96}"/>
                  </a:ext>
                </a:extLst>
              </p14:cNvPr>
              <p14:cNvContentPartPr/>
              <p14:nvPr/>
            </p14:nvContentPartPr>
            <p14:xfrm>
              <a:off x="7271022" y="3546713"/>
              <a:ext cx="30240" cy="69480"/>
            </p14:xfrm>
          </p:contentPart>
        </mc:Choice>
        <mc:Fallback xmlns="">
          <p:pic>
            <p:nvPicPr>
              <p:cNvPr id="36" name="Ink 36">
                <a:extLst>
                  <a:ext uri="{FF2B5EF4-FFF2-40B4-BE49-F238E27FC236}">
                    <a16:creationId xmlns:a16="http://schemas.microsoft.com/office/drawing/2014/main" id="{3A73B11F-522D-5018-D8FC-B5A2FAED3E96}"/>
                  </a:ext>
                </a:extLst>
              </p:cNvPr>
              <p:cNvPicPr/>
              <p:nvPr/>
            </p:nvPicPr>
            <p:blipFill>
              <a:blip r:embed="rId28"/>
              <a:stretch>
                <a:fillRect/>
              </a:stretch>
            </p:blipFill>
            <p:spPr>
              <a:xfrm>
                <a:off x="7263462" y="3539192"/>
                <a:ext cx="45360" cy="84522"/>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7" name="Ink 36">
                <a:extLst>
                  <a:ext uri="{FF2B5EF4-FFF2-40B4-BE49-F238E27FC236}">
                    <a16:creationId xmlns:a16="http://schemas.microsoft.com/office/drawing/2014/main" id="{AAF6DF7B-2908-CA0B-364C-F96F7E8A823A}"/>
                  </a:ext>
                </a:extLst>
              </p14:cNvPr>
              <p14:cNvContentPartPr/>
              <p14:nvPr/>
            </p14:nvContentPartPr>
            <p14:xfrm>
              <a:off x="9393222" y="3548873"/>
              <a:ext cx="97200" cy="196560"/>
            </p14:xfrm>
          </p:contentPart>
        </mc:Choice>
        <mc:Fallback xmlns="">
          <p:pic>
            <p:nvPicPr>
              <p:cNvPr id="37" name="Ink 36">
                <a:extLst>
                  <a:ext uri="{FF2B5EF4-FFF2-40B4-BE49-F238E27FC236}">
                    <a16:creationId xmlns:a16="http://schemas.microsoft.com/office/drawing/2014/main" id="{AAF6DF7B-2908-CA0B-364C-F96F7E8A823A}"/>
                  </a:ext>
                </a:extLst>
              </p:cNvPr>
              <p:cNvPicPr/>
              <p:nvPr/>
            </p:nvPicPr>
            <p:blipFill>
              <a:blip r:embed="rId30"/>
              <a:stretch>
                <a:fillRect/>
              </a:stretch>
            </p:blipFill>
            <p:spPr>
              <a:xfrm>
                <a:off x="9385690" y="3541313"/>
                <a:ext cx="112264"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1" name="Ink 41">
                <a:extLst>
                  <a:ext uri="{FF2B5EF4-FFF2-40B4-BE49-F238E27FC236}">
                    <a16:creationId xmlns:a16="http://schemas.microsoft.com/office/drawing/2014/main" id="{653BB6E9-EDBC-E066-1FD0-933A8D4730C1}"/>
                  </a:ext>
                </a:extLst>
              </p14:cNvPr>
              <p14:cNvContentPartPr/>
              <p14:nvPr/>
            </p14:nvContentPartPr>
            <p14:xfrm>
              <a:off x="9339942" y="3419633"/>
              <a:ext cx="124920" cy="129600"/>
            </p14:xfrm>
          </p:contentPart>
        </mc:Choice>
        <mc:Fallback xmlns="">
          <p:pic>
            <p:nvPicPr>
              <p:cNvPr id="41" name="Ink 41">
                <a:extLst>
                  <a:ext uri="{FF2B5EF4-FFF2-40B4-BE49-F238E27FC236}">
                    <a16:creationId xmlns:a16="http://schemas.microsoft.com/office/drawing/2014/main" id="{653BB6E9-EDBC-E066-1FD0-933A8D4730C1}"/>
                  </a:ext>
                </a:extLst>
              </p:cNvPr>
              <p:cNvPicPr/>
              <p:nvPr/>
            </p:nvPicPr>
            <p:blipFill>
              <a:blip r:embed="rId32"/>
              <a:stretch>
                <a:fillRect/>
              </a:stretch>
            </p:blipFill>
            <p:spPr>
              <a:xfrm>
                <a:off x="9332382" y="3412094"/>
                <a:ext cx="140040" cy="144678"/>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4" name="Ink 44">
                <a:extLst>
                  <a:ext uri="{FF2B5EF4-FFF2-40B4-BE49-F238E27FC236}">
                    <a16:creationId xmlns:a16="http://schemas.microsoft.com/office/drawing/2014/main" id="{9B576640-6F30-C22D-0E36-1710CB0C1893}"/>
                  </a:ext>
                </a:extLst>
              </p14:cNvPr>
              <p14:cNvContentPartPr/>
              <p14:nvPr/>
            </p14:nvContentPartPr>
            <p14:xfrm>
              <a:off x="9305382" y="3417113"/>
              <a:ext cx="120600" cy="150480"/>
            </p14:xfrm>
          </p:contentPart>
        </mc:Choice>
        <mc:Fallback xmlns="">
          <p:pic>
            <p:nvPicPr>
              <p:cNvPr id="44" name="Ink 44">
                <a:extLst>
                  <a:ext uri="{FF2B5EF4-FFF2-40B4-BE49-F238E27FC236}">
                    <a16:creationId xmlns:a16="http://schemas.microsoft.com/office/drawing/2014/main" id="{9B576640-6F30-C22D-0E36-1710CB0C1893}"/>
                  </a:ext>
                </a:extLst>
              </p:cNvPr>
              <p:cNvPicPr/>
              <p:nvPr/>
            </p:nvPicPr>
            <p:blipFill>
              <a:blip r:embed="rId34"/>
              <a:stretch>
                <a:fillRect/>
              </a:stretch>
            </p:blipFill>
            <p:spPr>
              <a:xfrm>
                <a:off x="9297799" y="3409553"/>
                <a:ext cx="135765"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8" name="Ink 48">
                <a:extLst>
                  <a:ext uri="{FF2B5EF4-FFF2-40B4-BE49-F238E27FC236}">
                    <a16:creationId xmlns:a16="http://schemas.microsoft.com/office/drawing/2014/main" id="{F739505D-4E41-FF43-24A5-3FECA34015FD}"/>
                  </a:ext>
                </a:extLst>
              </p14:cNvPr>
              <p14:cNvContentPartPr/>
              <p14:nvPr/>
            </p14:nvContentPartPr>
            <p14:xfrm>
              <a:off x="9310062" y="3546713"/>
              <a:ext cx="90360" cy="111240"/>
            </p14:xfrm>
          </p:contentPart>
        </mc:Choice>
        <mc:Fallback xmlns="">
          <p:pic>
            <p:nvPicPr>
              <p:cNvPr id="48" name="Ink 48">
                <a:extLst>
                  <a:ext uri="{FF2B5EF4-FFF2-40B4-BE49-F238E27FC236}">
                    <a16:creationId xmlns:a16="http://schemas.microsoft.com/office/drawing/2014/main" id="{F739505D-4E41-FF43-24A5-3FECA34015FD}"/>
                  </a:ext>
                </a:extLst>
              </p:cNvPr>
              <p:cNvPicPr/>
              <p:nvPr/>
            </p:nvPicPr>
            <p:blipFill>
              <a:blip r:embed="rId36"/>
              <a:stretch>
                <a:fillRect/>
              </a:stretch>
            </p:blipFill>
            <p:spPr>
              <a:xfrm>
                <a:off x="9302502" y="3539153"/>
                <a:ext cx="10548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9" name="Ink 48">
                <a:extLst>
                  <a:ext uri="{FF2B5EF4-FFF2-40B4-BE49-F238E27FC236}">
                    <a16:creationId xmlns:a16="http://schemas.microsoft.com/office/drawing/2014/main" id="{407EA803-0DD8-1CD5-5EDA-351CE6D755F0}"/>
                  </a:ext>
                </a:extLst>
              </p14:cNvPr>
              <p14:cNvContentPartPr/>
              <p14:nvPr/>
            </p14:nvContentPartPr>
            <p14:xfrm>
              <a:off x="9386382" y="3652913"/>
              <a:ext cx="55800" cy="95040"/>
            </p14:xfrm>
          </p:contentPart>
        </mc:Choice>
        <mc:Fallback xmlns="">
          <p:pic>
            <p:nvPicPr>
              <p:cNvPr id="49" name="Ink 48">
                <a:extLst>
                  <a:ext uri="{FF2B5EF4-FFF2-40B4-BE49-F238E27FC236}">
                    <a16:creationId xmlns:a16="http://schemas.microsoft.com/office/drawing/2014/main" id="{407EA803-0DD8-1CD5-5EDA-351CE6D755F0}"/>
                  </a:ext>
                </a:extLst>
              </p:cNvPr>
              <p:cNvPicPr/>
              <p:nvPr/>
            </p:nvPicPr>
            <p:blipFill>
              <a:blip r:embed="rId38"/>
              <a:stretch>
                <a:fillRect/>
              </a:stretch>
            </p:blipFill>
            <p:spPr>
              <a:xfrm>
                <a:off x="9378822" y="3645353"/>
                <a:ext cx="7092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2" name="Ink 52">
                <a:extLst>
                  <a:ext uri="{FF2B5EF4-FFF2-40B4-BE49-F238E27FC236}">
                    <a16:creationId xmlns:a16="http://schemas.microsoft.com/office/drawing/2014/main" id="{B06247FC-3804-1F9F-34A2-A001235B0E61}"/>
                  </a:ext>
                </a:extLst>
              </p14:cNvPr>
              <p14:cNvContentPartPr/>
              <p14:nvPr/>
            </p14:nvContentPartPr>
            <p14:xfrm>
              <a:off x="9367662" y="3461033"/>
              <a:ext cx="41760" cy="106920"/>
            </p14:xfrm>
          </p:contentPart>
        </mc:Choice>
        <mc:Fallback xmlns="">
          <p:pic>
            <p:nvPicPr>
              <p:cNvPr id="52" name="Ink 52">
                <a:extLst>
                  <a:ext uri="{FF2B5EF4-FFF2-40B4-BE49-F238E27FC236}">
                    <a16:creationId xmlns:a16="http://schemas.microsoft.com/office/drawing/2014/main" id="{B06247FC-3804-1F9F-34A2-A001235B0E61}"/>
                  </a:ext>
                </a:extLst>
              </p:cNvPr>
              <p:cNvPicPr/>
              <p:nvPr/>
            </p:nvPicPr>
            <p:blipFill>
              <a:blip r:embed="rId40"/>
              <a:stretch>
                <a:fillRect/>
              </a:stretch>
            </p:blipFill>
            <p:spPr>
              <a:xfrm>
                <a:off x="9360102" y="3453447"/>
                <a:ext cx="56880" cy="122091"/>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3" name="Ink 52">
                <a:extLst>
                  <a:ext uri="{FF2B5EF4-FFF2-40B4-BE49-F238E27FC236}">
                    <a16:creationId xmlns:a16="http://schemas.microsoft.com/office/drawing/2014/main" id="{C2168F20-B8A1-4B39-E42E-53C0F0D0EEB7}"/>
                  </a:ext>
                </a:extLst>
              </p14:cNvPr>
              <p14:cNvContentPartPr/>
              <p14:nvPr/>
            </p14:nvContentPartPr>
            <p14:xfrm>
              <a:off x="9337782" y="3452033"/>
              <a:ext cx="39600" cy="23400"/>
            </p14:xfrm>
          </p:contentPart>
        </mc:Choice>
        <mc:Fallback xmlns="">
          <p:pic>
            <p:nvPicPr>
              <p:cNvPr id="53" name="Ink 52">
                <a:extLst>
                  <a:ext uri="{FF2B5EF4-FFF2-40B4-BE49-F238E27FC236}">
                    <a16:creationId xmlns:a16="http://schemas.microsoft.com/office/drawing/2014/main" id="{C2168F20-B8A1-4B39-E42E-53C0F0D0EEB7}"/>
                  </a:ext>
                </a:extLst>
              </p:cNvPr>
              <p:cNvPicPr/>
              <p:nvPr/>
            </p:nvPicPr>
            <p:blipFill>
              <a:blip r:embed="rId42"/>
              <a:stretch>
                <a:fillRect/>
              </a:stretch>
            </p:blipFill>
            <p:spPr>
              <a:xfrm>
                <a:off x="9330222" y="3444473"/>
                <a:ext cx="5472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6" name="Ink 56">
                <a:extLst>
                  <a:ext uri="{FF2B5EF4-FFF2-40B4-BE49-F238E27FC236}">
                    <a16:creationId xmlns:a16="http://schemas.microsoft.com/office/drawing/2014/main" id="{5F0AB62C-C681-51BD-BC05-842FA0D3DE3A}"/>
                  </a:ext>
                </a:extLst>
              </p14:cNvPr>
              <p14:cNvContentPartPr/>
              <p14:nvPr/>
            </p14:nvContentPartPr>
            <p14:xfrm>
              <a:off x="7746942" y="4093913"/>
              <a:ext cx="134280" cy="284400"/>
            </p14:xfrm>
          </p:contentPart>
        </mc:Choice>
        <mc:Fallback xmlns="">
          <p:pic>
            <p:nvPicPr>
              <p:cNvPr id="56" name="Ink 56">
                <a:extLst>
                  <a:ext uri="{FF2B5EF4-FFF2-40B4-BE49-F238E27FC236}">
                    <a16:creationId xmlns:a16="http://schemas.microsoft.com/office/drawing/2014/main" id="{5F0AB62C-C681-51BD-BC05-842FA0D3DE3A}"/>
                  </a:ext>
                </a:extLst>
              </p:cNvPr>
              <p:cNvPicPr/>
              <p:nvPr/>
            </p:nvPicPr>
            <p:blipFill>
              <a:blip r:embed="rId44"/>
              <a:stretch>
                <a:fillRect/>
              </a:stretch>
            </p:blipFill>
            <p:spPr>
              <a:xfrm>
                <a:off x="7739382" y="4086353"/>
                <a:ext cx="149400"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7" name="Ink 56">
                <a:extLst>
                  <a:ext uri="{FF2B5EF4-FFF2-40B4-BE49-F238E27FC236}">
                    <a16:creationId xmlns:a16="http://schemas.microsoft.com/office/drawing/2014/main" id="{4B2DE4E3-A129-4D45-87DC-50B19AE41889}"/>
                  </a:ext>
                </a:extLst>
              </p14:cNvPr>
              <p14:cNvContentPartPr/>
              <p14:nvPr/>
            </p14:nvContentPartPr>
            <p14:xfrm>
              <a:off x="7633542" y="4035953"/>
              <a:ext cx="203400" cy="76680"/>
            </p14:xfrm>
          </p:contentPart>
        </mc:Choice>
        <mc:Fallback xmlns="">
          <p:pic>
            <p:nvPicPr>
              <p:cNvPr id="57" name="Ink 56">
                <a:extLst>
                  <a:ext uri="{FF2B5EF4-FFF2-40B4-BE49-F238E27FC236}">
                    <a16:creationId xmlns:a16="http://schemas.microsoft.com/office/drawing/2014/main" id="{4B2DE4E3-A129-4D45-87DC-50B19AE41889}"/>
                  </a:ext>
                </a:extLst>
              </p:cNvPr>
              <p:cNvPicPr/>
              <p:nvPr/>
            </p:nvPicPr>
            <p:blipFill>
              <a:blip r:embed="rId46"/>
              <a:stretch>
                <a:fillRect/>
              </a:stretch>
            </p:blipFill>
            <p:spPr>
              <a:xfrm>
                <a:off x="7625982" y="4028393"/>
                <a:ext cx="21852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2" name="Ink 62">
                <a:extLst>
                  <a:ext uri="{FF2B5EF4-FFF2-40B4-BE49-F238E27FC236}">
                    <a16:creationId xmlns:a16="http://schemas.microsoft.com/office/drawing/2014/main" id="{72B58473-30EF-EA9E-3CA6-E96F460CF011}"/>
                  </a:ext>
                </a:extLst>
              </p14:cNvPr>
              <p14:cNvContentPartPr/>
              <p14:nvPr/>
            </p14:nvContentPartPr>
            <p14:xfrm>
              <a:off x="7541382" y="4075193"/>
              <a:ext cx="124920" cy="243000"/>
            </p14:xfrm>
          </p:contentPart>
        </mc:Choice>
        <mc:Fallback xmlns="">
          <p:pic>
            <p:nvPicPr>
              <p:cNvPr id="62" name="Ink 62">
                <a:extLst>
                  <a:ext uri="{FF2B5EF4-FFF2-40B4-BE49-F238E27FC236}">
                    <a16:creationId xmlns:a16="http://schemas.microsoft.com/office/drawing/2014/main" id="{72B58473-30EF-EA9E-3CA6-E96F460CF011}"/>
                  </a:ext>
                </a:extLst>
              </p:cNvPr>
              <p:cNvPicPr/>
              <p:nvPr/>
            </p:nvPicPr>
            <p:blipFill>
              <a:blip r:embed="rId48"/>
              <a:stretch>
                <a:fillRect/>
              </a:stretch>
            </p:blipFill>
            <p:spPr>
              <a:xfrm>
                <a:off x="7533844" y="4067622"/>
                <a:ext cx="139997" cy="258142"/>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5" name="Ink 65">
                <a:extLst>
                  <a:ext uri="{FF2B5EF4-FFF2-40B4-BE49-F238E27FC236}">
                    <a16:creationId xmlns:a16="http://schemas.microsoft.com/office/drawing/2014/main" id="{38701521-CBC1-E84B-1023-A4A5C99820B6}"/>
                  </a:ext>
                </a:extLst>
              </p14:cNvPr>
              <p14:cNvContentPartPr/>
              <p14:nvPr/>
            </p14:nvContentPartPr>
            <p14:xfrm>
              <a:off x="7652262" y="4133153"/>
              <a:ext cx="189720" cy="224280"/>
            </p14:xfrm>
          </p:contentPart>
        </mc:Choice>
        <mc:Fallback xmlns="">
          <p:pic>
            <p:nvPicPr>
              <p:cNvPr id="65" name="Ink 65">
                <a:extLst>
                  <a:ext uri="{FF2B5EF4-FFF2-40B4-BE49-F238E27FC236}">
                    <a16:creationId xmlns:a16="http://schemas.microsoft.com/office/drawing/2014/main" id="{38701521-CBC1-E84B-1023-A4A5C99820B6}"/>
                  </a:ext>
                </a:extLst>
              </p:cNvPr>
              <p:cNvPicPr/>
              <p:nvPr/>
            </p:nvPicPr>
            <p:blipFill>
              <a:blip r:embed="rId50"/>
              <a:stretch>
                <a:fillRect/>
              </a:stretch>
            </p:blipFill>
            <p:spPr>
              <a:xfrm>
                <a:off x="7644702" y="4125605"/>
                <a:ext cx="204840" cy="239376"/>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8" name="Ink 68">
                <a:extLst>
                  <a:ext uri="{FF2B5EF4-FFF2-40B4-BE49-F238E27FC236}">
                    <a16:creationId xmlns:a16="http://schemas.microsoft.com/office/drawing/2014/main" id="{FB1D3A0C-E93B-F6D8-8DE0-1F7B7E30E3F0}"/>
                  </a:ext>
                </a:extLst>
              </p14:cNvPr>
              <p14:cNvContentPartPr/>
              <p14:nvPr/>
            </p14:nvContentPartPr>
            <p14:xfrm>
              <a:off x="7598982" y="4354913"/>
              <a:ext cx="173520" cy="101880"/>
            </p14:xfrm>
          </p:contentPart>
        </mc:Choice>
        <mc:Fallback xmlns="">
          <p:pic>
            <p:nvPicPr>
              <p:cNvPr id="68" name="Ink 68">
                <a:extLst>
                  <a:ext uri="{FF2B5EF4-FFF2-40B4-BE49-F238E27FC236}">
                    <a16:creationId xmlns:a16="http://schemas.microsoft.com/office/drawing/2014/main" id="{FB1D3A0C-E93B-F6D8-8DE0-1F7B7E30E3F0}"/>
                  </a:ext>
                </a:extLst>
              </p:cNvPr>
              <p:cNvPicPr/>
              <p:nvPr/>
            </p:nvPicPr>
            <p:blipFill>
              <a:blip r:embed="rId52"/>
              <a:stretch>
                <a:fillRect/>
              </a:stretch>
            </p:blipFill>
            <p:spPr>
              <a:xfrm>
                <a:off x="7591422" y="4347353"/>
                <a:ext cx="18864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9" name="Ink 68">
                <a:extLst>
                  <a:ext uri="{FF2B5EF4-FFF2-40B4-BE49-F238E27FC236}">
                    <a16:creationId xmlns:a16="http://schemas.microsoft.com/office/drawing/2014/main" id="{EB03886A-B619-B72A-AEB8-F50C327CDAC5}"/>
                  </a:ext>
                </a:extLst>
              </p14:cNvPr>
              <p14:cNvContentPartPr/>
              <p14:nvPr/>
            </p14:nvContentPartPr>
            <p14:xfrm>
              <a:off x="7608342" y="4359233"/>
              <a:ext cx="7200" cy="2520"/>
            </p14:xfrm>
          </p:contentPart>
        </mc:Choice>
        <mc:Fallback xmlns="">
          <p:pic>
            <p:nvPicPr>
              <p:cNvPr id="69" name="Ink 68">
                <a:extLst>
                  <a:ext uri="{FF2B5EF4-FFF2-40B4-BE49-F238E27FC236}">
                    <a16:creationId xmlns:a16="http://schemas.microsoft.com/office/drawing/2014/main" id="{EB03886A-B619-B72A-AEB8-F50C327CDAC5}"/>
                  </a:ext>
                </a:extLst>
              </p:cNvPr>
              <p:cNvPicPr/>
              <p:nvPr/>
            </p:nvPicPr>
            <p:blipFill>
              <a:blip r:embed="rId54"/>
              <a:stretch>
                <a:fillRect/>
              </a:stretch>
            </p:blipFill>
            <p:spPr>
              <a:xfrm>
                <a:off x="7601142" y="4351673"/>
                <a:ext cx="21600" cy="176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74" name="Ink 74">
                <a:extLst>
                  <a:ext uri="{FF2B5EF4-FFF2-40B4-BE49-F238E27FC236}">
                    <a16:creationId xmlns:a16="http://schemas.microsoft.com/office/drawing/2014/main" id="{7F3E739F-DA8C-638A-99F4-937ACFF38773}"/>
                  </a:ext>
                </a:extLst>
              </p14:cNvPr>
              <p14:cNvContentPartPr/>
              <p14:nvPr/>
            </p14:nvContentPartPr>
            <p14:xfrm>
              <a:off x="7601502" y="4350233"/>
              <a:ext cx="145440" cy="27720"/>
            </p14:xfrm>
          </p:contentPart>
        </mc:Choice>
        <mc:Fallback xmlns="">
          <p:pic>
            <p:nvPicPr>
              <p:cNvPr id="74" name="Ink 74">
                <a:extLst>
                  <a:ext uri="{FF2B5EF4-FFF2-40B4-BE49-F238E27FC236}">
                    <a16:creationId xmlns:a16="http://schemas.microsoft.com/office/drawing/2014/main" id="{7F3E739F-DA8C-638A-99F4-937ACFF38773}"/>
                  </a:ext>
                </a:extLst>
              </p:cNvPr>
              <p:cNvPicPr/>
              <p:nvPr/>
            </p:nvPicPr>
            <p:blipFill>
              <a:blip r:embed="rId56"/>
              <a:stretch>
                <a:fillRect/>
              </a:stretch>
            </p:blipFill>
            <p:spPr>
              <a:xfrm>
                <a:off x="7593961" y="4342770"/>
                <a:ext cx="160523" cy="42646"/>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75" name="Ink 74">
                <a:extLst>
                  <a:ext uri="{FF2B5EF4-FFF2-40B4-BE49-F238E27FC236}">
                    <a16:creationId xmlns:a16="http://schemas.microsoft.com/office/drawing/2014/main" id="{30B47A59-E606-7690-0690-E9C6EADFF2E0}"/>
                  </a:ext>
                </a:extLst>
              </p14:cNvPr>
              <p14:cNvContentPartPr/>
              <p14:nvPr/>
            </p14:nvContentPartPr>
            <p14:xfrm>
              <a:off x="9312222" y="4352393"/>
              <a:ext cx="157320" cy="173520"/>
            </p14:xfrm>
          </p:contentPart>
        </mc:Choice>
        <mc:Fallback xmlns="">
          <p:pic>
            <p:nvPicPr>
              <p:cNvPr id="75" name="Ink 74">
                <a:extLst>
                  <a:ext uri="{FF2B5EF4-FFF2-40B4-BE49-F238E27FC236}">
                    <a16:creationId xmlns:a16="http://schemas.microsoft.com/office/drawing/2014/main" id="{30B47A59-E606-7690-0690-E9C6EADFF2E0}"/>
                  </a:ext>
                </a:extLst>
              </p:cNvPr>
              <p:cNvPicPr/>
              <p:nvPr/>
            </p:nvPicPr>
            <p:blipFill>
              <a:blip r:embed="rId58"/>
              <a:stretch>
                <a:fillRect/>
              </a:stretch>
            </p:blipFill>
            <p:spPr>
              <a:xfrm>
                <a:off x="9304662" y="4344833"/>
                <a:ext cx="17244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79" name="Ink 79">
                <a:extLst>
                  <a:ext uri="{FF2B5EF4-FFF2-40B4-BE49-F238E27FC236}">
                    <a16:creationId xmlns:a16="http://schemas.microsoft.com/office/drawing/2014/main" id="{70D8D0D2-B975-C238-F8DD-802A0268ACF4}"/>
                  </a:ext>
                </a:extLst>
              </p14:cNvPr>
              <p14:cNvContentPartPr/>
              <p14:nvPr/>
            </p14:nvContentPartPr>
            <p14:xfrm>
              <a:off x="9157782" y="4544273"/>
              <a:ext cx="74160" cy="99720"/>
            </p14:xfrm>
          </p:contentPart>
        </mc:Choice>
        <mc:Fallback xmlns="">
          <p:pic>
            <p:nvPicPr>
              <p:cNvPr id="79" name="Ink 79">
                <a:extLst>
                  <a:ext uri="{FF2B5EF4-FFF2-40B4-BE49-F238E27FC236}">
                    <a16:creationId xmlns:a16="http://schemas.microsoft.com/office/drawing/2014/main" id="{70D8D0D2-B975-C238-F8DD-802A0268ACF4}"/>
                  </a:ext>
                </a:extLst>
              </p:cNvPr>
              <p:cNvPicPr/>
              <p:nvPr/>
            </p:nvPicPr>
            <p:blipFill>
              <a:blip r:embed="rId60"/>
              <a:stretch>
                <a:fillRect/>
              </a:stretch>
            </p:blipFill>
            <p:spPr>
              <a:xfrm>
                <a:off x="9150222" y="4536713"/>
                <a:ext cx="8928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80" name="Ink 79">
                <a:extLst>
                  <a:ext uri="{FF2B5EF4-FFF2-40B4-BE49-F238E27FC236}">
                    <a16:creationId xmlns:a16="http://schemas.microsoft.com/office/drawing/2014/main" id="{6419B58B-4D93-1088-67C5-B36BDBE3E1B1}"/>
                  </a:ext>
                </a:extLst>
              </p14:cNvPr>
              <p14:cNvContentPartPr/>
              <p14:nvPr/>
            </p14:nvContentPartPr>
            <p14:xfrm>
              <a:off x="9166782" y="4546433"/>
              <a:ext cx="7200" cy="7200"/>
            </p14:xfrm>
          </p:contentPart>
        </mc:Choice>
        <mc:Fallback xmlns="">
          <p:pic>
            <p:nvPicPr>
              <p:cNvPr id="80" name="Ink 79">
                <a:extLst>
                  <a:ext uri="{FF2B5EF4-FFF2-40B4-BE49-F238E27FC236}">
                    <a16:creationId xmlns:a16="http://schemas.microsoft.com/office/drawing/2014/main" id="{6419B58B-4D93-1088-67C5-B36BDBE3E1B1}"/>
                  </a:ext>
                </a:extLst>
              </p:cNvPr>
              <p:cNvPicPr/>
              <p:nvPr/>
            </p:nvPicPr>
            <p:blipFill>
              <a:blip r:embed="rId62"/>
              <a:stretch>
                <a:fillRect/>
              </a:stretch>
            </p:blipFill>
            <p:spPr>
              <a:xfrm>
                <a:off x="9159222" y="4539233"/>
                <a:ext cx="2232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83" name="Ink 83">
                <a:extLst>
                  <a:ext uri="{FF2B5EF4-FFF2-40B4-BE49-F238E27FC236}">
                    <a16:creationId xmlns:a16="http://schemas.microsoft.com/office/drawing/2014/main" id="{D47A2630-F12C-4CFE-5FA6-188E3E87F620}"/>
                  </a:ext>
                </a:extLst>
              </p14:cNvPr>
              <p14:cNvContentPartPr/>
              <p14:nvPr/>
            </p14:nvContentPartPr>
            <p14:xfrm>
              <a:off x="9277662" y="4375433"/>
              <a:ext cx="28080" cy="113760"/>
            </p14:xfrm>
          </p:contentPart>
        </mc:Choice>
        <mc:Fallback xmlns="">
          <p:pic>
            <p:nvPicPr>
              <p:cNvPr id="83" name="Ink 83">
                <a:extLst>
                  <a:ext uri="{FF2B5EF4-FFF2-40B4-BE49-F238E27FC236}">
                    <a16:creationId xmlns:a16="http://schemas.microsoft.com/office/drawing/2014/main" id="{D47A2630-F12C-4CFE-5FA6-188E3E87F620}"/>
                  </a:ext>
                </a:extLst>
              </p:cNvPr>
              <p:cNvPicPr/>
              <p:nvPr/>
            </p:nvPicPr>
            <p:blipFill>
              <a:blip r:embed="rId64"/>
              <a:stretch>
                <a:fillRect/>
              </a:stretch>
            </p:blipFill>
            <p:spPr>
              <a:xfrm>
                <a:off x="9270102" y="4367849"/>
                <a:ext cx="43200" cy="128928"/>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86" name="Ink 86">
                <a:extLst>
                  <a:ext uri="{FF2B5EF4-FFF2-40B4-BE49-F238E27FC236}">
                    <a16:creationId xmlns:a16="http://schemas.microsoft.com/office/drawing/2014/main" id="{61543C83-E12C-07A8-03D1-D21D59DA6BFC}"/>
                  </a:ext>
                </a:extLst>
              </p14:cNvPr>
              <p14:cNvContentPartPr/>
              <p14:nvPr/>
            </p14:nvContentPartPr>
            <p14:xfrm>
              <a:off x="9268662" y="4209473"/>
              <a:ext cx="83160" cy="180000"/>
            </p14:xfrm>
          </p:contentPart>
        </mc:Choice>
        <mc:Fallback xmlns="">
          <p:pic>
            <p:nvPicPr>
              <p:cNvPr id="86" name="Ink 86">
                <a:extLst>
                  <a:ext uri="{FF2B5EF4-FFF2-40B4-BE49-F238E27FC236}">
                    <a16:creationId xmlns:a16="http://schemas.microsoft.com/office/drawing/2014/main" id="{61543C83-E12C-07A8-03D1-D21D59DA6BFC}"/>
                  </a:ext>
                </a:extLst>
              </p:cNvPr>
              <p:cNvPicPr/>
              <p:nvPr/>
            </p:nvPicPr>
            <p:blipFill>
              <a:blip r:embed="rId66"/>
              <a:stretch>
                <a:fillRect/>
              </a:stretch>
            </p:blipFill>
            <p:spPr>
              <a:xfrm>
                <a:off x="9261135" y="4201928"/>
                <a:ext cx="98215" cy="19509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89" name="Ink 89">
                <a:extLst>
                  <a:ext uri="{FF2B5EF4-FFF2-40B4-BE49-F238E27FC236}">
                    <a16:creationId xmlns:a16="http://schemas.microsoft.com/office/drawing/2014/main" id="{D955DB45-CFA4-FB74-E333-B8F52110649B}"/>
                  </a:ext>
                </a:extLst>
              </p14:cNvPr>
              <p14:cNvContentPartPr/>
              <p14:nvPr/>
            </p14:nvContentPartPr>
            <p14:xfrm>
              <a:off x="9324102" y="4218473"/>
              <a:ext cx="51120" cy="39600"/>
            </p14:xfrm>
          </p:contentPart>
        </mc:Choice>
        <mc:Fallback xmlns="">
          <p:pic>
            <p:nvPicPr>
              <p:cNvPr id="89" name="Ink 89">
                <a:extLst>
                  <a:ext uri="{FF2B5EF4-FFF2-40B4-BE49-F238E27FC236}">
                    <a16:creationId xmlns:a16="http://schemas.microsoft.com/office/drawing/2014/main" id="{D955DB45-CFA4-FB74-E333-B8F52110649B}"/>
                  </a:ext>
                </a:extLst>
              </p:cNvPr>
              <p:cNvPicPr/>
              <p:nvPr/>
            </p:nvPicPr>
            <p:blipFill>
              <a:blip r:embed="rId68"/>
              <a:stretch>
                <a:fillRect/>
              </a:stretch>
            </p:blipFill>
            <p:spPr>
              <a:xfrm>
                <a:off x="9316542" y="4210913"/>
                <a:ext cx="6624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92" name="Ink 92">
                <a:extLst>
                  <a:ext uri="{FF2B5EF4-FFF2-40B4-BE49-F238E27FC236}">
                    <a16:creationId xmlns:a16="http://schemas.microsoft.com/office/drawing/2014/main" id="{0DCABBDA-AA5B-77B3-B7DB-B594868D43DD}"/>
                  </a:ext>
                </a:extLst>
              </p14:cNvPr>
              <p14:cNvContentPartPr/>
              <p14:nvPr/>
            </p14:nvContentPartPr>
            <p14:xfrm>
              <a:off x="9335622" y="4202273"/>
              <a:ext cx="120240" cy="122760"/>
            </p14:xfrm>
          </p:contentPart>
        </mc:Choice>
        <mc:Fallback xmlns="">
          <p:pic>
            <p:nvPicPr>
              <p:cNvPr id="92" name="Ink 92">
                <a:extLst>
                  <a:ext uri="{FF2B5EF4-FFF2-40B4-BE49-F238E27FC236}">
                    <a16:creationId xmlns:a16="http://schemas.microsoft.com/office/drawing/2014/main" id="{0DCABBDA-AA5B-77B3-B7DB-B594868D43DD}"/>
                  </a:ext>
                </a:extLst>
              </p:cNvPr>
              <p:cNvPicPr/>
              <p:nvPr/>
            </p:nvPicPr>
            <p:blipFill>
              <a:blip r:embed="rId70"/>
              <a:stretch>
                <a:fillRect/>
              </a:stretch>
            </p:blipFill>
            <p:spPr>
              <a:xfrm>
                <a:off x="9328085" y="4194713"/>
                <a:ext cx="135315"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93" name="Ink 92">
                <a:extLst>
                  <a:ext uri="{FF2B5EF4-FFF2-40B4-BE49-F238E27FC236}">
                    <a16:creationId xmlns:a16="http://schemas.microsoft.com/office/drawing/2014/main" id="{0E152278-679D-A79B-498C-4D7F9C8BCFCB}"/>
                  </a:ext>
                </a:extLst>
              </p14:cNvPr>
              <p14:cNvContentPartPr/>
              <p14:nvPr/>
            </p14:nvContentPartPr>
            <p14:xfrm>
              <a:off x="9328669" y="4225549"/>
              <a:ext cx="2520" cy="5040"/>
            </p14:xfrm>
          </p:contentPart>
        </mc:Choice>
        <mc:Fallback xmlns="">
          <p:pic>
            <p:nvPicPr>
              <p:cNvPr id="93" name="Ink 92">
                <a:extLst>
                  <a:ext uri="{FF2B5EF4-FFF2-40B4-BE49-F238E27FC236}">
                    <a16:creationId xmlns:a16="http://schemas.microsoft.com/office/drawing/2014/main" id="{0E152278-679D-A79B-498C-4D7F9C8BCFCB}"/>
                  </a:ext>
                </a:extLst>
              </p:cNvPr>
              <p:cNvPicPr/>
              <p:nvPr/>
            </p:nvPicPr>
            <p:blipFill>
              <a:blip r:embed="rId72"/>
              <a:stretch>
                <a:fillRect/>
              </a:stretch>
            </p:blipFill>
            <p:spPr>
              <a:xfrm>
                <a:off x="9322054" y="4217989"/>
                <a:ext cx="1575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96" name="Ink 96">
                <a:extLst>
                  <a:ext uri="{FF2B5EF4-FFF2-40B4-BE49-F238E27FC236}">
                    <a16:creationId xmlns:a16="http://schemas.microsoft.com/office/drawing/2014/main" id="{453964F7-7DD1-E2E5-C4EA-53E8A37925E3}"/>
                  </a:ext>
                </a:extLst>
              </p14:cNvPr>
              <p14:cNvContentPartPr/>
              <p14:nvPr/>
            </p14:nvContentPartPr>
            <p14:xfrm>
              <a:off x="9215269" y="4193149"/>
              <a:ext cx="129600" cy="57960"/>
            </p14:xfrm>
          </p:contentPart>
        </mc:Choice>
        <mc:Fallback xmlns="">
          <p:pic>
            <p:nvPicPr>
              <p:cNvPr id="96" name="Ink 96">
                <a:extLst>
                  <a:ext uri="{FF2B5EF4-FFF2-40B4-BE49-F238E27FC236}">
                    <a16:creationId xmlns:a16="http://schemas.microsoft.com/office/drawing/2014/main" id="{453964F7-7DD1-E2E5-C4EA-53E8A37925E3}"/>
                  </a:ext>
                </a:extLst>
              </p:cNvPr>
              <p:cNvPicPr/>
              <p:nvPr/>
            </p:nvPicPr>
            <p:blipFill>
              <a:blip r:embed="rId74"/>
              <a:stretch>
                <a:fillRect/>
              </a:stretch>
            </p:blipFill>
            <p:spPr>
              <a:xfrm>
                <a:off x="9207709" y="4185636"/>
                <a:ext cx="144720" cy="72987"/>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99" name="Ink 99">
                <a:extLst>
                  <a:ext uri="{FF2B5EF4-FFF2-40B4-BE49-F238E27FC236}">
                    <a16:creationId xmlns:a16="http://schemas.microsoft.com/office/drawing/2014/main" id="{DB9B0B6D-54E3-2BA0-289B-9F285BEB3F57}"/>
                  </a:ext>
                </a:extLst>
              </p14:cNvPr>
              <p14:cNvContentPartPr/>
              <p14:nvPr/>
            </p14:nvContentPartPr>
            <p14:xfrm>
              <a:off x="9162349" y="4237069"/>
              <a:ext cx="72000" cy="231120"/>
            </p14:xfrm>
          </p:contentPart>
        </mc:Choice>
        <mc:Fallback xmlns="">
          <p:pic>
            <p:nvPicPr>
              <p:cNvPr id="99" name="Ink 99">
                <a:extLst>
                  <a:ext uri="{FF2B5EF4-FFF2-40B4-BE49-F238E27FC236}">
                    <a16:creationId xmlns:a16="http://schemas.microsoft.com/office/drawing/2014/main" id="{DB9B0B6D-54E3-2BA0-289B-9F285BEB3F57}"/>
                  </a:ext>
                </a:extLst>
              </p:cNvPr>
              <p:cNvPicPr/>
              <p:nvPr/>
            </p:nvPicPr>
            <p:blipFill>
              <a:blip r:embed="rId76"/>
              <a:stretch>
                <a:fillRect/>
              </a:stretch>
            </p:blipFill>
            <p:spPr>
              <a:xfrm>
                <a:off x="9154789" y="4229521"/>
                <a:ext cx="87120" cy="246216"/>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00" name="Ink 99">
                <a:extLst>
                  <a:ext uri="{FF2B5EF4-FFF2-40B4-BE49-F238E27FC236}">
                    <a16:creationId xmlns:a16="http://schemas.microsoft.com/office/drawing/2014/main" id="{C5D45F5F-FF4F-66C2-15CB-530715FB4832}"/>
                  </a:ext>
                </a:extLst>
              </p14:cNvPr>
              <p14:cNvContentPartPr/>
              <p14:nvPr/>
            </p14:nvContentPartPr>
            <p14:xfrm>
              <a:off x="9226789" y="4433269"/>
              <a:ext cx="81000" cy="55800"/>
            </p14:xfrm>
          </p:contentPart>
        </mc:Choice>
        <mc:Fallback xmlns="">
          <p:pic>
            <p:nvPicPr>
              <p:cNvPr id="100" name="Ink 99">
                <a:extLst>
                  <a:ext uri="{FF2B5EF4-FFF2-40B4-BE49-F238E27FC236}">
                    <a16:creationId xmlns:a16="http://schemas.microsoft.com/office/drawing/2014/main" id="{C5D45F5F-FF4F-66C2-15CB-530715FB4832}"/>
                  </a:ext>
                </a:extLst>
              </p:cNvPr>
              <p:cNvPicPr/>
              <p:nvPr/>
            </p:nvPicPr>
            <p:blipFill>
              <a:blip r:embed="rId78"/>
              <a:stretch>
                <a:fillRect/>
              </a:stretch>
            </p:blipFill>
            <p:spPr>
              <a:xfrm>
                <a:off x="9219229" y="4425660"/>
                <a:ext cx="96120" cy="71018"/>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01" name="Ink 100">
                <a:extLst>
                  <a:ext uri="{FF2B5EF4-FFF2-40B4-BE49-F238E27FC236}">
                    <a16:creationId xmlns:a16="http://schemas.microsoft.com/office/drawing/2014/main" id="{E2763531-0A24-28E1-4F07-0E5EC2D25237}"/>
                  </a:ext>
                </a:extLst>
              </p14:cNvPr>
              <p14:cNvContentPartPr/>
              <p14:nvPr/>
            </p14:nvContentPartPr>
            <p14:xfrm>
              <a:off x="8481229" y="4359469"/>
              <a:ext cx="65160" cy="46440"/>
            </p14:xfrm>
          </p:contentPart>
        </mc:Choice>
        <mc:Fallback xmlns="">
          <p:pic>
            <p:nvPicPr>
              <p:cNvPr id="101" name="Ink 100">
                <a:extLst>
                  <a:ext uri="{FF2B5EF4-FFF2-40B4-BE49-F238E27FC236}">
                    <a16:creationId xmlns:a16="http://schemas.microsoft.com/office/drawing/2014/main" id="{E2763531-0A24-28E1-4F07-0E5EC2D25237}"/>
                  </a:ext>
                </a:extLst>
              </p:cNvPr>
              <p:cNvPicPr/>
              <p:nvPr/>
            </p:nvPicPr>
            <p:blipFill>
              <a:blip r:embed="rId80"/>
              <a:stretch>
                <a:fillRect/>
              </a:stretch>
            </p:blipFill>
            <p:spPr>
              <a:xfrm>
                <a:off x="8473669" y="4351967"/>
                <a:ext cx="80280" cy="61444"/>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06" name="Ink 106">
                <a:extLst>
                  <a:ext uri="{FF2B5EF4-FFF2-40B4-BE49-F238E27FC236}">
                    <a16:creationId xmlns:a16="http://schemas.microsoft.com/office/drawing/2014/main" id="{FDF2F319-B069-72F6-34D4-748DA81DDB0B}"/>
                  </a:ext>
                </a:extLst>
              </p14:cNvPr>
              <p14:cNvContentPartPr/>
              <p14:nvPr/>
            </p14:nvContentPartPr>
            <p14:xfrm>
              <a:off x="8534149" y="4209349"/>
              <a:ext cx="219960" cy="238320"/>
            </p14:xfrm>
          </p:contentPart>
        </mc:Choice>
        <mc:Fallback xmlns="">
          <p:pic>
            <p:nvPicPr>
              <p:cNvPr id="106" name="Ink 106">
                <a:extLst>
                  <a:ext uri="{FF2B5EF4-FFF2-40B4-BE49-F238E27FC236}">
                    <a16:creationId xmlns:a16="http://schemas.microsoft.com/office/drawing/2014/main" id="{FDF2F319-B069-72F6-34D4-748DA81DDB0B}"/>
                  </a:ext>
                </a:extLst>
              </p:cNvPr>
              <p:cNvPicPr/>
              <p:nvPr/>
            </p:nvPicPr>
            <p:blipFill>
              <a:blip r:embed="rId82"/>
              <a:stretch>
                <a:fillRect/>
              </a:stretch>
            </p:blipFill>
            <p:spPr>
              <a:xfrm>
                <a:off x="8526577" y="4201789"/>
                <a:ext cx="235105"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07" name="Ink 106">
                <a:extLst>
                  <a:ext uri="{FF2B5EF4-FFF2-40B4-BE49-F238E27FC236}">
                    <a16:creationId xmlns:a16="http://schemas.microsoft.com/office/drawing/2014/main" id="{3B0A0B1E-1404-98CA-EA96-6C0128627FFC}"/>
                  </a:ext>
                </a:extLst>
              </p14:cNvPr>
              <p14:cNvContentPartPr/>
              <p14:nvPr/>
            </p14:nvContentPartPr>
            <p14:xfrm>
              <a:off x="8423269" y="4033669"/>
              <a:ext cx="323640" cy="268200"/>
            </p14:xfrm>
          </p:contentPart>
        </mc:Choice>
        <mc:Fallback xmlns="">
          <p:pic>
            <p:nvPicPr>
              <p:cNvPr id="107" name="Ink 106">
                <a:extLst>
                  <a:ext uri="{FF2B5EF4-FFF2-40B4-BE49-F238E27FC236}">
                    <a16:creationId xmlns:a16="http://schemas.microsoft.com/office/drawing/2014/main" id="{3B0A0B1E-1404-98CA-EA96-6C0128627FFC}"/>
                  </a:ext>
                </a:extLst>
              </p:cNvPr>
              <p:cNvPicPr/>
              <p:nvPr/>
            </p:nvPicPr>
            <p:blipFill>
              <a:blip r:embed="rId84"/>
              <a:stretch>
                <a:fillRect/>
              </a:stretch>
            </p:blipFill>
            <p:spPr>
              <a:xfrm>
                <a:off x="8415709" y="4026109"/>
                <a:ext cx="33876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10" name="Ink 110">
                <a:extLst>
                  <a:ext uri="{FF2B5EF4-FFF2-40B4-BE49-F238E27FC236}">
                    <a16:creationId xmlns:a16="http://schemas.microsoft.com/office/drawing/2014/main" id="{9ECE24F9-82C5-C546-A7F1-B28235A12B2B}"/>
                  </a:ext>
                </a:extLst>
              </p14:cNvPr>
              <p14:cNvContentPartPr/>
              <p14:nvPr/>
            </p14:nvContentPartPr>
            <p14:xfrm>
              <a:off x="8467189" y="4121509"/>
              <a:ext cx="245160" cy="249840"/>
            </p14:xfrm>
          </p:contentPart>
        </mc:Choice>
        <mc:Fallback xmlns="">
          <p:pic>
            <p:nvPicPr>
              <p:cNvPr id="110" name="Ink 110">
                <a:extLst>
                  <a:ext uri="{FF2B5EF4-FFF2-40B4-BE49-F238E27FC236}">
                    <a16:creationId xmlns:a16="http://schemas.microsoft.com/office/drawing/2014/main" id="{9ECE24F9-82C5-C546-A7F1-B28235A12B2B}"/>
                  </a:ext>
                </a:extLst>
              </p:cNvPr>
              <p:cNvPicPr/>
              <p:nvPr/>
            </p:nvPicPr>
            <p:blipFill>
              <a:blip r:embed="rId86"/>
              <a:stretch>
                <a:fillRect/>
              </a:stretch>
            </p:blipFill>
            <p:spPr>
              <a:xfrm>
                <a:off x="8459629" y="4113938"/>
                <a:ext cx="260280" cy="264982"/>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11" name="Ink 110">
                <a:extLst>
                  <a:ext uri="{FF2B5EF4-FFF2-40B4-BE49-F238E27FC236}">
                    <a16:creationId xmlns:a16="http://schemas.microsoft.com/office/drawing/2014/main" id="{628CE74B-3F9A-7C3C-0DD2-96B959527517}"/>
                  </a:ext>
                </a:extLst>
              </p14:cNvPr>
              <p14:cNvContentPartPr/>
              <p14:nvPr/>
            </p14:nvContentPartPr>
            <p14:xfrm>
              <a:off x="8649709" y="4119349"/>
              <a:ext cx="57960" cy="127440"/>
            </p14:xfrm>
          </p:contentPart>
        </mc:Choice>
        <mc:Fallback xmlns="">
          <p:pic>
            <p:nvPicPr>
              <p:cNvPr id="111" name="Ink 110">
                <a:extLst>
                  <a:ext uri="{FF2B5EF4-FFF2-40B4-BE49-F238E27FC236}">
                    <a16:creationId xmlns:a16="http://schemas.microsoft.com/office/drawing/2014/main" id="{628CE74B-3F9A-7C3C-0DD2-96B959527517}"/>
                  </a:ext>
                </a:extLst>
              </p:cNvPr>
              <p:cNvPicPr/>
              <p:nvPr/>
            </p:nvPicPr>
            <p:blipFill>
              <a:blip r:embed="rId88"/>
              <a:stretch>
                <a:fillRect/>
              </a:stretch>
            </p:blipFill>
            <p:spPr>
              <a:xfrm>
                <a:off x="8642196" y="4111789"/>
                <a:ext cx="72987"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14" name="Ink 114">
                <a:extLst>
                  <a:ext uri="{FF2B5EF4-FFF2-40B4-BE49-F238E27FC236}">
                    <a16:creationId xmlns:a16="http://schemas.microsoft.com/office/drawing/2014/main" id="{698FE571-A95E-68FB-2E8E-34B31D97A8B0}"/>
                  </a:ext>
                </a:extLst>
              </p14:cNvPr>
              <p14:cNvContentPartPr/>
              <p14:nvPr/>
            </p14:nvContentPartPr>
            <p14:xfrm>
              <a:off x="8423269" y="4234549"/>
              <a:ext cx="111240" cy="78840"/>
            </p14:xfrm>
          </p:contentPart>
        </mc:Choice>
        <mc:Fallback xmlns="">
          <p:pic>
            <p:nvPicPr>
              <p:cNvPr id="114" name="Ink 114">
                <a:extLst>
                  <a:ext uri="{FF2B5EF4-FFF2-40B4-BE49-F238E27FC236}">
                    <a16:creationId xmlns:a16="http://schemas.microsoft.com/office/drawing/2014/main" id="{698FE571-A95E-68FB-2E8E-34B31D97A8B0}"/>
                  </a:ext>
                </a:extLst>
              </p:cNvPr>
              <p:cNvPicPr/>
              <p:nvPr/>
            </p:nvPicPr>
            <p:blipFill>
              <a:blip r:embed="rId90"/>
              <a:stretch>
                <a:fillRect/>
              </a:stretch>
            </p:blipFill>
            <p:spPr>
              <a:xfrm>
                <a:off x="8415709" y="4226989"/>
                <a:ext cx="12636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0" name="Ink 9">
                <a:extLst>
                  <a:ext uri="{FF2B5EF4-FFF2-40B4-BE49-F238E27FC236}">
                    <a16:creationId xmlns:a16="http://schemas.microsoft.com/office/drawing/2014/main" id="{78432C72-FC84-3180-002F-04834B9F0855}"/>
                  </a:ext>
                </a:extLst>
              </p14:cNvPr>
              <p14:cNvContentPartPr/>
              <p14:nvPr/>
            </p14:nvContentPartPr>
            <p14:xfrm>
              <a:off x="10206022" y="4359495"/>
              <a:ext cx="152640" cy="164160"/>
            </p14:xfrm>
          </p:contentPart>
        </mc:Choice>
        <mc:Fallback xmlns="">
          <p:pic>
            <p:nvPicPr>
              <p:cNvPr id="10" name="Ink 9">
                <a:extLst>
                  <a:ext uri="{FF2B5EF4-FFF2-40B4-BE49-F238E27FC236}">
                    <a16:creationId xmlns:a16="http://schemas.microsoft.com/office/drawing/2014/main" id="{78432C72-FC84-3180-002F-04834B9F0855}"/>
                  </a:ext>
                </a:extLst>
              </p:cNvPr>
              <p:cNvPicPr/>
              <p:nvPr/>
            </p:nvPicPr>
            <p:blipFill>
              <a:blip r:embed="rId92"/>
              <a:stretch>
                <a:fillRect/>
              </a:stretch>
            </p:blipFill>
            <p:spPr>
              <a:xfrm>
                <a:off x="10198480" y="4351952"/>
                <a:ext cx="167724" cy="179247"/>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27" name="Ink 27">
                <a:extLst>
                  <a:ext uri="{FF2B5EF4-FFF2-40B4-BE49-F238E27FC236}">
                    <a16:creationId xmlns:a16="http://schemas.microsoft.com/office/drawing/2014/main" id="{F4F116DE-BBD9-8267-7067-B278FE20AA7B}"/>
                  </a:ext>
                </a:extLst>
              </p14:cNvPr>
              <p14:cNvContentPartPr/>
              <p14:nvPr/>
            </p14:nvContentPartPr>
            <p14:xfrm>
              <a:off x="10252102" y="4468029"/>
              <a:ext cx="55800" cy="62640"/>
            </p14:xfrm>
          </p:contentPart>
        </mc:Choice>
        <mc:Fallback xmlns="">
          <p:pic>
            <p:nvPicPr>
              <p:cNvPr id="27" name="Ink 27">
                <a:extLst>
                  <a:ext uri="{FF2B5EF4-FFF2-40B4-BE49-F238E27FC236}">
                    <a16:creationId xmlns:a16="http://schemas.microsoft.com/office/drawing/2014/main" id="{F4F116DE-BBD9-8267-7067-B278FE20AA7B}"/>
                  </a:ext>
                </a:extLst>
              </p:cNvPr>
              <p:cNvPicPr/>
              <p:nvPr/>
            </p:nvPicPr>
            <p:blipFill>
              <a:blip r:embed="rId94"/>
              <a:stretch>
                <a:fillRect/>
              </a:stretch>
            </p:blipFill>
            <p:spPr>
              <a:xfrm>
                <a:off x="10244542" y="4460469"/>
                <a:ext cx="7092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28" name="Ink 27">
                <a:extLst>
                  <a:ext uri="{FF2B5EF4-FFF2-40B4-BE49-F238E27FC236}">
                    <a16:creationId xmlns:a16="http://schemas.microsoft.com/office/drawing/2014/main" id="{F426A704-29D5-6A7F-9020-709828A899B1}"/>
                  </a:ext>
                </a:extLst>
              </p14:cNvPr>
              <p14:cNvContentPartPr/>
              <p14:nvPr/>
            </p14:nvContentPartPr>
            <p14:xfrm>
              <a:off x="10120702" y="4200189"/>
              <a:ext cx="219600" cy="127440"/>
            </p14:xfrm>
          </p:contentPart>
        </mc:Choice>
        <mc:Fallback xmlns="">
          <p:pic>
            <p:nvPicPr>
              <p:cNvPr id="28" name="Ink 27">
                <a:extLst>
                  <a:ext uri="{FF2B5EF4-FFF2-40B4-BE49-F238E27FC236}">
                    <a16:creationId xmlns:a16="http://schemas.microsoft.com/office/drawing/2014/main" id="{F426A704-29D5-6A7F-9020-709828A899B1}"/>
                  </a:ext>
                </a:extLst>
              </p:cNvPr>
              <p:cNvPicPr/>
              <p:nvPr/>
            </p:nvPicPr>
            <p:blipFill>
              <a:blip r:embed="rId96"/>
              <a:stretch>
                <a:fillRect/>
              </a:stretch>
            </p:blipFill>
            <p:spPr>
              <a:xfrm>
                <a:off x="10113142" y="4192629"/>
                <a:ext cx="23472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30" name="Ink 29">
                <a:extLst>
                  <a:ext uri="{FF2B5EF4-FFF2-40B4-BE49-F238E27FC236}">
                    <a16:creationId xmlns:a16="http://schemas.microsoft.com/office/drawing/2014/main" id="{8E72F579-C905-8491-3091-C2696D463BB4}"/>
                  </a:ext>
                </a:extLst>
              </p14:cNvPr>
              <p14:cNvContentPartPr/>
              <p14:nvPr/>
            </p14:nvContentPartPr>
            <p14:xfrm>
              <a:off x="10058062" y="4209189"/>
              <a:ext cx="118080" cy="270360"/>
            </p14:xfrm>
          </p:contentPart>
        </mc:Choice>
        <mc:Fallback xmlns="">
          <p:pic>
            <p:nvPicPr>
              <p:cNvPr id="30" name="Ink 29">
                <a:extLst>
                  <a:ext uri="{FF2B5EF4-FFF2-40B4-BE49-F238E27FC236}">
                    <a16:creationId xmlns:a16="http://schemas.microsoft.com/office/drawing/2014/main" id="{8E72F579-C905-8491-3091-C2696D463BB4}"/>
                  </a:ext>
                </a:extLst>
              </p:cNvPr>
              <p:cNvPicPr/>
              <p:nvPr/>
            </p:nvPicPr>
            <p:blipFill>
              <a:blip r:embed="rId98"/>
              <a:stretch>
                <a:fillRect/>
              </a:stretch>
            </p:blipFill>
            <p:spPr>
              <a:xfrm>
                <a:off x="10050502" y="4201629"/>
                <a:ext cx="13320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35" name="Ink 37">
                <a:extLst>
                  <a:ext uri="{FF2B5EF4-FFF2-40B4-BE49-F238E27FC236}">
                    <a16:creationId xmlns:a16="http://schemas.microsoft.com/office/drawing/2014/main" id="{F749CBE9-A891-21EC-0603-DF73F8E0CD49}"/>
                  </a:ext>
                </a:extLst>
              </p14:cNvPr>
              <p14:cNvContentPartPr/>
              <p14:nvPr/>
            </p14:nvContentPartPr>
            <p14:xfrm>
              <a:off x="10060582" y="4218549"/>
              <a:ext cx="173520" cy="270360"/>
            </p14:xfrm>
          </p:contentPart>
        </mc:Choice>
        <mc:Fallback xmlns="">
          <p:pic>
            <p:nvPicPr>
              <p:cNvPr id="35" name="Ink 37">
                <a:extLst>
                  <a:ext uri="{FF2B5EF4-FFF2-40B4-BE49-F238E27FC236}">
                    <a16:creationId xmlns:a16="http://schemas.microsoft.com/office/drawing/2014/main" id="{F749CBE9-A891-21EC-0603-DF73F8E0CD49}"/>
                  </a:ext>
                </a:extLst>
              </p:cNvPr>
              <p:cNvPicPr/>
              <p:nvPr/>
            </p:nvPicPr>
            <p:blipFill>
              <a:blip r:embed="rId100"/>
              <a:stretch>
                <a:fillRect/>
              </a:stretch>
            </p:blipFill>
            <p:spPr>
              <a:xfrm>
                <a:off x="10053022" y="4210999"/>
                <a:ext cx="188640" cy="2854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40" name="Ink 41">
                <a:extLst>
                  <a:ext uri="{FF2B5EF4-FFF2-40B4-BE49-F238E27FC236}">
                    <a16:creationId xmlns:a16="http://schemas.microsoft.com/office/drawing/2014/main" id="{227123F1-C4CA-8FAC-7460-C5D03603C4D5}"/>
                  </a:ext>
                </a:extLst>
              </p14:cNvPr>
              <p14:cNvContentPartPr/>
              <p14:nvPr/>
            </p14:nvContentPartPr>
            <p14:xfrm>
              <a:off x="10222222" y="4230069"/>
              <a:ext cx="122760" cy="95040"/>
            </p14:xfrm>
          </p:contentPart>
        </mc:Choice>
        <mc:Fallback xmlns="">
          <p:pic>
            <p:nvPicPr>
              <p:cNvPr id="40" name="Ink 41">
                <a:extLst>
                  <a:ext uri="{FF2B5EF4-FFF2-40B4-BE49-F238E27FC236}">
                    <a16:creationId xmlns:a16="http://schemas.microsoft.com/office/drawing/2014/main" id="{227123F1-C4CA-8FAC-7460-C5D03603C4D5}"/>
                  </a:ext>
                </a:extLst>
              </p:cNvPr>
              <p:cNvPicPr/>
              <p:nvPr/>
            </p:nvPicPr>
            <p:blipFill>
              <a:blip r:embed="rId102"/>
              <a:stretch>
                <a:fillRect/>
              </a:stretch>
            </p:blipFill>
            <p:spPr>
              <a:xfrm>
                <a:off x="10214662" y="4222480"/>
                <a:ext cx="137880" cy="110217"/>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51" name="Ink 53">
                <a:extLst>
                  <a:ext uri="{FF2B5EF4-FFF2-40B4-BE49-F238E27FC236}">
                    <a16:creationId xmlns:a16="http://schemas.microsoft.com/office/drawing/2014/main" id="{8A8B554E-E5B4-8830-8B60-F509CBF5C2FB}"/>
                  </a:ext>
                </a:extLst>
              </p14:cNvPr>
              <p14:cNvContentPartPr/>
              <p14:nvPr/>
            </p14:nvContentPartPr>
            <p14:xfrm>
              <a:off x="10254622" y="4230069"/>
              <a:ext cx="95040" cy="97200"/>
            </p14:xfrm>
          </p:contentPart>
        </mc:Choice>
        <mc:Fallback xmlns="">
          <p:pic>
            <p:nvPicPr>
              <p:cNvPr id="51" name="Ink 53">
                <a:extLst>
                  <a:ext uri="{FF2B5EF4-FFF2-40B4-BE49-F238E27FC236}">
                    <a16:creationId xmlns:a16="http://schemas.microsoft.com/office/drawing/2014/main" id="{8A8B554E-E5B4-8830-8B60-F509CBF5C2FB}"/>
                  </a:ext>
                </a:extLst>
              </p:cNvPr>
              <p:cNvPicPr/>
              <p:nvPr/>
            </p:nvPicPr>
            <p:blipFill>
              <a:blip r:embed="rId104"/>
              <a:stretch>
                <a:fillRect/>
              </a:stretch>
            </p:blipFill>
            <p:spPr>
              <a:xfrm>
                <a:off x="10247062" y="4222509"/>
                <a:ext cx="11016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59" name="Ink 59">
                <a:extLst>
                  <a:ext uri="{FF2B5EF4-FFF2-40B4-BE49-F238E27FC236}">
                    <a16:creationId xmlns:a16="http://schemas.microsoft.com/office/drawing/2014/main" id="{AD7E14F6-6750-4C40-1566-A073B8D0F280}"/>
                  </a:ext>
                </a:extLst>
              </p14:cNvPr>
              <p14:cNvContentPartPr/>
              <p14:nvPr/>
            </p14:nvContentPartPr>
            <p14:xfrm>
              <a:off x="10266142" y="4223229"/>
              <a:ext cx="32760" cy="48960"/>
            </p14:xfrm>
          </p:contentPart>
        </mc:Choice>
        <mc:Fallback xmlns="">
          <p:pic>
            <p:nvPicPr>
              <p:cNvPr id="59" name="Ink 59">
                <a:extLst>
                  <a:ext uri="{FF2B5EF4-FFF2-40B4-BE49-F238E27FC236}">
                    <a16:creationId xmlns:a16="http://schemas.microsoft.com/office/drawing/2014/main" id="{AD7E14F6-6750-4C40-1566-A073B8D0F280}"/>
                  </a:ext>
                </a:extLst>
              </p:cNvPr>
              <p:cNvPicPr/>
              <p:nvPr/>
            </p:nvPicPr>
            <p:blipFill>
              <a:blip r:embed="rId106"/>
              <a:stretch>
                <a:fillRect/>
              </a:stretch>
            </p:blipFill>
            <p:spPr>
              <a:xfrm>
                <a:off x="10258582" y="4215669"/>
                <a:ext cx="4788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64" name="Ink 63">
                <a:extLst>
                  <a:ext uri="{FF2B5EF4-FFF2-40B4-BE49-F238E27FC236}">
                    <a16:creationId xmlns:a16="http://schemas.microsoft.com/office/drawing/2014/main" id="{FC868F44-6517-D237-25AF-769DA33642FD}"/>
                  </a:ext>
                </a:extLst>
              </p14:cNvPr>
              <p14:cNvContentPartPr/>
              <p14:nvPr/>
            </p14:nvContentPartPr>
            <p14:xfrm>
              <a:off x="10060582" y="4537149"/>
              <a:ext cx="57960" cy="97200"/>
            </p14:xfrm>
          </p:contentPart>
        </mc:Choice>
        <mc:Fallback xmlns="">
          <p:pic>
            <p:nvPicPr>
              <p:cNvPr id="64" name="Ink 63">
                <a:extLst>
                  <a:ext uri="{FF2B5EF4-FFF2-40B4-BE49-F238E27FC236}">
                    <a16:creationId xmlns:a16="http://schemas.microsoft.com/office/drawing/2014/main" id="{FC868F44-6517-D237-25AF-769DA33642FD}"/>
                  </a:ext>
                </a:extLst>
              </p:cNvPr>
              <p:cNvPicPr/>
              <p:nvPr/>
            </p:nvPicPr>
            <p:blipFill>
              <a:blip r:embed="rId108"/>
              <a:stretch>
                <a:fillRect/>
              </a:stretch>
            </p:blipFill>
            <p:spPr>
              <a:xfrm>
                <a:off x="10053069" y="4529589"/>
                <a:ext cx="72987"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66" name="Ink 65">
                <a:extLst>
                  <a:ext uri="{FF2B5EF4-FFF2-40B4-BE49-F238E27FC236}">
                    <a16:creationId xmlns:a16="http://schemas.microsoft.com/office/drawing/2014/main" id="{AC97D574-E12A-BC88-93CB-73E1BF56ADDA}"/>
                  </a:ext>
                </a:extLst>
              </p14:cNvPr>
              <p14:cNvContentPartPr/>
              <p14:nvPr/>
            </p14:nvContentPartPr>
            <p14:xfrm>
              <a:off x="10284502" y="3410349"/>
              <a:ext cx="51120" cy="62640"/>
            </p14:xfrm>
          </p:contentPart>
        </mc:Choice>
        <mc:Fallback xmlns="">
          <p:pic>
            <p:nvPicPr>
              <p:cNvPr id="66" name="Ink 65">
                <a:extLst>
                  <a:ext uri="{FF2B5EF4-FFF2-40B4-BE49-F238E27FC236}">
                    <a16:creationId xmlns:a16="http://schemas.microsoft.com/office/drawing/2014/main" id="{AC97D574-E12A-BC88-93CB-73E1BF56ADDA}"/>
                  </a:ext>
                </a:extLst>
              </p:cNvPr>
              <p:cNvPicPr/>
              <p:nvPr/>
            </p:nvPicPr>
            <p:blipFill>
              <a:blip r:embed="rId110"/>
              <a:stretch>
                <a:fillRect/>
              </a:stretch>
            </p:blipFill>
            <p:spPr>
              <a:xfrm>
                <a:off x="10276942" y="3402832"/>
                <a:ext cx="66240" cy="77674"/>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67" name="Ink 66">
                <a:extLst>
                  <a:ext uri="{FF2B5EF4-FFF2-40B4-BE49-F238E27FC236}">
                    <a16:creationId xmlns:a16="http://schemas.microsoft.com/office/drawing/2014/main" id="{8B49742E-4672-43CC-725B-E0F404E79B5B}"/>
                  </a:ext>
                </a:extLst>
              </p14:cNvPr>
              <p14:cNvContentPartPr/>
              <p14:nvPr/>
            </p14:nvContentPartPr>
            <p14:xfrm>
              <a:off x="10284502" y="3403509"/>
              <a:ext cx="41760" cy="62640"/>
            </p14:xfrm>
          </p:contentPart>
        </mc:Choice>
        <mc:Fallback xmlns="">
          <p:pic>
            <p:nvPicPr>
              <p:cNvPr id="67" name="Ink 66">
                <a:extLst>
                  <a:ext uri="{FF2B5EF4-FFF2-40B4-BE49-F238E27FC236}">
                    <a16:creationId xmlns:a16="http://schemas.microsoft.com/office/drawing/2014/main" id="{8B49742E-4672-43CC-725B-E0F404E79B5B}"/>
                  </a:ext>
                </a:extLst>
              </p:cNvPr>
              <p:cNvPicPr/>
              <p:nvPr/>
            </p:nvPicPr>
            <p:blipFill>
              <a:blip r:embed="rId112"/>
              <a:stretch>
                <a:fillRect/>
              </a:stretch>
            </p:blipFill>
            <p:spPr>
              <a:xfrm>
                <a:off x="10276942" y="3395949"/>
                <a:ext cx="5688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0" name="Ink 69">
                <a:extLst>
                  <a:ext uri="{FF2B5EF4-FFF2-40B4-BE49-F238E27FC236}">
                    <a16:creationId xmlns:a16="http://schemas.microsoft.com/office/drawing/2014/main" id="{1ACE253F-5183-FF30-FAC8-88191428F7F5}"/>
                  </a:ext>
                </a:extLst>
              </p14:cNvPr>
              <p14:cNvContentPartPr/>
              <p14:nvPr/>
            </p14:nvContentPartPr>
            <p14:xfrm>
              <a:off x="10238422" y="3465789"/>
              <a:ext cx="97200" cy="90360"/>
            </p14:xfrm>
          </p:contentPart>
        </mc:Choice>
        <mc:Fallback xmlns="">
          <p:pic>
            <p:nvPicPr>
              <p:cNvPr id="70" name="Ink 69">
                <a:extLst>
                  <a:ext uri="{FF2B5EF4-FFF2-40B4-BE49-F238E27FC236}">
                    <a16:creationId xmlns:a16="http://schemas.microsoft.com/office/drawing/2014/main" id="{1ACE253F-5183-FF30-FAC8-88191428F7F5}"/>
                  </a:ext>
                </a:extLst>
              </p:cNvPr>
              <p:cNvPicPr/>
              <p:nvPr/>
            </p:nvPicPr>
            <p:blipFill>
              <a:blip r:embed="rId114"/>
              <a:stretch>
                <a:fillRect/>
              </a:stretch>
            </p:blipFill>
            <p:spPr>
              <a:xfrm>
                <a:off x="10230890" y="3458259"/>
                <a:ext cx="112264" cy="10542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1" name="Ink 70">
                <a:extLst>
                  <a:ext uri="{FF2B5EF4-FFF2-40B4-BE49-F238E27FC236}">
                    <a16:creationId xmlns:a16="http://schemas.microsoft.com/office/drawing/2014/main" id="{5A6F2E90-8C2F-4788-1E02-E87FEAA7D840}"/>
                  </a:ext>
                </a:extLst>
              </p14:cNvPr>
              <p14:cNvContentPartPr/>
              <p14:nvPr/>
            </p14:nvContentPartPr>
            <p14:xfrm>
              <a:off x="10277662" y="3542109"/>
              <a:ext cx="37440" cy="53640"/>
            </p14:xfrm>
          </p:contentPart>
        </mc:Choice>
        <mc:Fallback xmlns="">
          <p:pic>
            <p:nvPicPr>
              <p:cNvPr id="71" name="Ink 70">
                <a:extLst>
                  <a:ext uri="{FF2B5EF4-FFF2-40B4-BE49-F238E27FC236}">
                    <a16:creationId xmlns:a16="http://schemas.microsoft.com/office/drawing/2014/main" id="{5A6F2E90-8C2F-4788-1E02-E87FEAA7D840}"/>
                  </a:ext>
                </a:extLst>
              </p:cNvPr>
              <p:cNvPicPr/>
              <p:nvPr/>
            </p:nvPicPr>
            <p:blipFill>
              <a:blip r:embed="rId116"/>
              <a:stretch>
                <a:fillRect/>
              </a:stretch>
            </p:blipFill>
            <p:spPr>
              <a:xfrm>
                <a:off x="10270102" y="3534549"/>
                <a:ext cx="5256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7" name="Ink 76">
                <a:extLst>
                  <a:ext uri="{FF2B5EF4-FFF2-40B4-BE49-F238E27FC236}">
                    <a16:creationId xmlns:a16="http://schemas.microsoft.com/office/drawing/2014/main" id="{9092C23E-3A43-2DB8-6894-7D5AA1E42B10}"/>
                  </a:ext>
                </a:extLst>
              </p14:cNvPr>
              <p14:cNvContentPartPr/>
              <p14:nvPr/>
            </p14:nvContentPartPr>
            <p14:xfrm>
              <a:off x="10224382" y="3408189"/>
              <a:ext cx="60480" cy="16560"/>
            </p14:xfrm>
          </p:contentPart>
        </mc:Choice>
        <mc:Fallback xmlns="">
          <p:pic>
            <p:nvPicPr>
              <p:cNvPr id="77" name="Ink 76">
                <a:extLst>
                  <a:ext uri="{FF2B5EF4-FFF2-40B4-BE49-F238E27FC236}">
                    <a16:creationId xmlns:a16="http://schemas.microsoft.com/office/drawing/2014/main" id="{9092C23E-3A43-2DB8-6894-7D5AA1E42B10}"/>
                  </a:ext>
                </a:extLst>
              </p:cNvPr>
              <p:cNvPicPr/>
              <p:nvPr/>
            </p:nvPicPr>
            <p:blipFill>
              <a:blip r:embed="rId118"/>
              <a:stretch>
                <a:fillRect/>
              </a:stretch>
            </p:blipFill>
            <p:spPr>
              <a:xfrm>
                <a:off x="10216822" y="3400629"/>
                <a:ext cx="7560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78" name="Ink 77">
                <a:extLst>
                  <a:ext uri="{FF2B5EF4-FFF2-40B4-BE49-F238E27FC236}">
                    <a16:creationId xmlns:a16="http://schemas.microsoft.com/office/drawing/2014/main" id="{B63729F7-FA35-9FBF-F2FA-7071951775F1}"/>
                  </a:ext>
                </a:extLst>
              </p14:cNvPr>
              <p14:cNvContentPartPr/>
              <p14:nvPr/>
            </p14:nvContentPartPr>
            <p14:xfrm>
              <a:off x="10189822" y="3408189"/>
              <a:ext cx="65160" cy="136440"/>
            </p14:xfrm>
          </p:contentPart>
        </mc:Choice>
        <mc:Fallback xmlns="">
          <p:pic>
            <p:nvPicPr>
              <p:cNvPr id="78" name="Ink 77">
                <a:extLst>
                  <a:ext uri="{FF2B5EF4-FFF2-40B4-BE49-F238E27FC236}">
                    <a16:creationId xmlns:a16="http://schemas.microsoft.com/office/drawing/2014/main" id="{B63729F7-FA35-9FBF-F2FA-7071951775F1}"/>
                  </a:ext>
                </a:extLst>
              </p:cNvPr>
              <p:cNvPicPr/>
              <p:nvPr/>
            </p:nvPicPr>
            <p:blipFill>
              <a:blip r:embed="rId120"/>
              <a:stretch>
                <a:fillRect/>
              </a:stretch>
            </p:blipFill>
            <p:spPr>
              <a:xfrm>
                <a:off x="10182220" y="3400649"/>
                <a:ext cx="80364" cy="15152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84" name="Ink 84">
                <a:extLst>
                  <a:ext uri="{FF2B5EF4-FFF2-40B4-BE49-F238E27FC236}">
                    <a16:creationId xmlns:a16="http://schemas.microsoft.com/office/drawing/2014/main" id="{C2B92CC4-87C0-037D-6D7B-B6A504C944A0}"/>
                  </a:ext>
                </a:extLst>
              </p14:cNvPr>
              <p14:cNvContentPartPr/>
              <p14:nvPr/>
            </p14:nvContentPartPr>
            <p14:xfrm>
              <a:off x="10185142" y="3532749"/>
              <a:ext cx="171360" cy="210600"/>
            </p14:xfrm>
          </p:contentPart>
        </mc:Choice>
        <mc:Fallback xmlns="">
          <p:pic>
            <p:nvPicPr>
              <p:cNvPr id="84" name="Ink 84">
                <a:extLst>
                  <a:ext uri="{FF2B5EF4-FFF2-40B4-BE49-F238E27FC236}">
                    <a16:creationId xmlns:a16="http://schemas.microsoft.com/office/drawing/2014/main" id="{C2B92CC4-87C0-037D-6D7B-B6A504C944A0}"/>
                  </a:ext>
                </a:extLst>
              </p:cNvPr>
              <p:cNvPicPr/>
              <p:nvPr/>
            </p:nvPicPr>
            <p:blipFill>
              <a:blip r:embed="rId122"/>
              <a:stretch>
                <a:fillRect/>
              </a:stretch>
            </p:blipFill>
            <p:spPr>
              <a:xfrm>
                <a:off x="10177566" y="3525189"/>
                <a:ext cx="186512"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88" name="Ink 89">
                <a:extLst>
                  <a:ext uri="{FF2B5EF4-FFF2-40B4-BE49-F238E27FC236}">
                    <a16:creationId xmlns:a16="http://schemas.microsoft.com/office/drawing/2014/main" id="{A2CFAE09-C0B9-450A-04BF-160A03B63E57}"/>
                  </a:ext>
                </a:extLst>
              </p14:cNvPr>
              <p14:cNvContentPartPr/>
              <p14:nvPr/>
            </p14:nvContentPartPr>
            <p14:xfrm>
              <a:off x="10293862" y="3555789"/>
              <a:ext cx="48960" cy="132120"/>
            </p14:xfrm>
          </p:contentPart>
        </mc:Choice>
        <mc:Fallback xmlns="">
          <p:pic>
            <p:nvPicPr>
              <p:cNvPr id="88" name="Ink 89">
                <a:extLst>
                  <a:ext uri="{FF2B5EF4-FFF2-40B4-BE49-F238E27FC236}">
                    <a16:creationId xmlns:a16="http://schemas.microsoft.com/office/drawing/2014/main" id="{A2CFAE09-C0B9-450A-04BF-160A03B63E57}"/>
                  </a:ext>
                </a:extLst>
              </p:cNvPr>
              <p:cNvPicPr/>
              <p:nvPr/>
            </p:nvPicPr>
            <p:blipFill>
              <a:blip r:embed="rId124"/>
              <a:stretch>
                <a:fillRect/>
              </a:stretch>
            </p:blipFill>
            <p:spPr>
              <a:xfrm>
                <a:off x="10286302" y="3548208"/>
                <a:ext cx="64080" cy="147281"/>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94" name="Ink 94">
                <a:extLst>
                  <a:ext uri="{FF2B5EF4-FFF2-40B4-BE49-F238E27FC236}">
                    <a16:creationId xmlns:a16="http://schemas.microsoft.com/office/drawing/2014/main" id="{916845CD-86C9-2DDF-0439-C1F3159B73B9}"/>
                  </a:ext>
                </a:extLst>
              </p14:cNvPr>
              <p14:cNvContentPartPr/>
              <p14:nvPr/>
            </p14:nvContentPartPr>
            <p14:xfrm>
              <a:off x="10187662" y="3548949"/>
              <a:ext cx="44280" cy="74160"/>
            </p14:xfrm>
          </p:contentPart>
        </mc:Choice>
        <mc:Fallback xmlns="">
          <p:pic>
            <p:nvPicPr>
              <p:cNvPr id="94" name="Ink 94">
                <a:extLst>
                  <a:ext uri="{FF2B5EF4-FFF2-40B4-BE49-F238E27FC236}">
                    <a16:creationId xmlns:a16="http://schemas.microsoft.com/office/drawing/2014/main" id="{916845CD-86C9-2DDF-0439-C1F3159B73B9}"/>
                  </a:ext>
                </a:extLst>
              </p:cNvPr>
              <p:cNvPicPr/>
              <p:nvPr/>
            </p:nvPicPr>
            <p:blipFill>
              <a:blip r:embed="rId126"/>
              <a:stretch>
                <a:fillRect/>
              </a:stretch>
            </p:blipFill>
            <p:spPr>
              <a:xfrm>
                <a:off x="10180102" y="3541426"/>
                <a:ext cx="59400" cy="89207"/>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03" name="Ink 103">
                <a:extLst>
                  <a:ext uri="{FF2B5EF4-FFF2-40B4-BE49-F238E27FC236}">
                    <a16:creationId xmlns:a16="http://schemas.microsoft.com/office/drawing/2014/main" id="{3B3A3967-E7BB-4C8E-C5D3-BC091EBBB9AA}"/>
                  </a:ext>
                </a:extLst>
              </p14:cNvPr>
              <p14:cNvContentPartPr/>
              <p14:nvPr/>
            </p14:nvContentPartPr>
            <p14:xfrm>
              <a:off x="10182982" y="3421869"/>
              <a:ext cx="72000" cy="182880"/>
            </p14:xfrm>
          </p:contentPart>
        </mc:Choice>
        <mc:Fallback xmlns="">
          <p:pic>
            <p:nvPicPr>
              <p:cNvPr id="103" name="Ink 103">
                <a:extLst>
                  <a:ext uri="{FF2B5EF4-FFF2-40B4-BE49-F238E27FC236}">
                    <a16:creationId xmlns:a16="http://schemas.microsoft.com/office/drawing/2014/main" id="{3B3A3967-E7BB-4C8E-C5D3-BC091EBBB9AA}"/>
                  </a:ext>
                </a:extLst>
              </p:cNvPr>
              <p:cNvPicPr/>
              <p:nvPr/>
            </p:nvPicPr>
            <p:blipFill>
              <a:blip r:embed="rId128"/>
              <a:stretch>
                <a:fillRect/>
              </a:stretch>
            </p:blipFill>
            <p:spPr>
              <a:xfrm>
                <a:off x="10175422" y="3414294"/>
                <a:ext cx="87120" cy="19803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08" name="Ink 108">
                <a:extLst>
                  <a:ext uri="{FF2B5EF4-FFF2-40B4-BE49-F238E27FC236}">
                    <a16:creationId xmlns:a16="http://schemas.microsoft.com/office/drawing/2014/main" id="{B0F36D76-2E27-C251-1EA5-478344F8E891}"/>
                  </a:ext>
                </a:extLst>
              </p14:cNvPr>
              <p14:cNvContentPartPr/>
              <p14:nvPr/>
            </p14:nvContentPartPr>
            <p14:xfrm>
              <a:off x="10286662" y="3424029"/>
              <a:ext cx="30240" cy="32760"/>
            </p14:xfrm>
          </p:contentPart>
        </mc:Choice>
        <mc:Fallback xmlns="">
          <p:pic>
            <p:nvPicPr>
              <p:cNvPr id="108" name="Ink 108">
                <a:extLst>
                  <a:ext uri="{FF2B5EF4-FFF2-40B4-BE49-F238E27FC236}">
                    <a16:creationId xmlns:a16="http://schemas.microsoft.com/office/drawing/2014/main" id="{B0F36D76-2E27-C251-1EA5-478344F8E891}"/>
                  </a:ext>
                </a:extLst>
              </p:cNvPr>
              <p:cNvPicPr/>
              <p:nvPr/>
            </p:nvPicPr>
            <p:blipFill>
              <a:blip r:embed="rId130"/>
              <a:stretch>
                <a:fillRect/>
              </a:stretch>
            </p:blipFill>
            <p:spPr>
              <a:xfrm>
                <a:off x="10279102" y="3416469"/>
                <a:ext cx="4536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13" name="Ink 114">
                <a:extLst>
                  <a:ext uri="{FF2B5EF4-FFF2-40B4-BE49-F238E27FC236}">
                    <a16:creationId xmlns:a16="http://schemas.microsoft.com/office/drawing/2014/main" id="{929FE23D-2FC4-B321-AA8A-2F4F1F97C5B1}"/>
                  </a:ext>
                </a:extLst>
              </p14:cNvPr>
              <p14:cNvContentPartPr/>
              <p14:nvPr/>
            </p14:nvContentPartPr>
            <p14:xfrm>
              <a:off x="8375062" y="3740469"/>
              <a:ext cx="46440" cy="132120"/>
            </p14:xfrm>
          </p:contentPart>
        </mc:Choice>
        <mc:Fallback xmlns="">
          <p:pic>
            <p:nvPicPr>
              <p:cNvPr id="113" name="Ink 114">
                <a:extLst>
                  <a:ext uri="{FF2B5EF4-FFF2-40B4-BE49-F238E27FC236}">
                    <a16:creationId xmlns:a16="http://schemas.microsoft.com/office/drawing/2014/main" id="{929FE23D-2FC4-B321-AA8A-2F4F1F97C5B1}"/>
                  </a:ext>
                </a:extLst>
              </p:cNvPr>
              <p:cNvPicPr/>
              <p:nvPr/>
            </p:nvPicPr>
            <p:blipFill>
              <a:blip r:embed="rId132"/>
              <a:stretch>
                <a:fillRect/>
              </a:stretch>
            </p:blipFill>
            <p:spPr>
              <a:xfrm>
                <a:off x="8367502" y="3732888"/>
                <a:ext cx="61560" cy="147281"/>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17" name="Ink 117">
                <a:extLst>
                  <a:ext uri="{FF2B5EF4-FFF2-40B4-BE49-F238E27FC236}">
                    <a16:creationId xmlns:a16="http://schemas.microsoft.com/office/drawing/2014/main" id="{3B0897C1-931C-2D38-8FED-27B21ADBF6EF}"/>
                  </a:ext>
                </a:extLst>
              </p14:cNvPr>
              <p14:cNvContentPartPr/>
              <p14:nvPr/>
            </p14:nvContentPartPr>
            <p14:xfrm>
              <a:off x="8233942" y="3440229"/>
              <a:ext cx="194400" cy="293760"/>
            </p14:xfrm>
          </p:contentPart>
        </mc:Choice>
        <mc:Fallback xmlns="">
          <p:pic>
            <p:nvPicPr>
              <p:cNvPr id="117" name="Ink 117">
                <a:extLst>
                  <a:ext uri="{FF2B5EF4-FFF2-40B4-BE49-F238E27FC236}">
                    <a16:creationId xmlns:a16="http://schemas.microsoft.com/office/drawing/2014/main" id="{3B0897C1-931C-2D38-8FED-27B21ADBF6EF}"/>
                  </a:ext>
                </a:extLst>
              </p:cNvPr>
              <p:cNvPicPr/>
              <p:nvPr/>
            </p:nvPicPr>
            <p:blipFill>
              <a:blip r:embed="rId134"/>
              <a:stretch>
                <a:fillRect/>
              </a:stretch>
            </p:blipFill>
            <p:spPr>
              <a:xfrm>
                <a:off x="8226382" y="3432660"/>
                <a:ext cx="209520" cy="308899"/>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18" name="Ink 117">
                <a:extLst>
                  <a:ext uri="{FF2B5EF4-FFF2-40B4-BE49-F238E27FC236}">
                    <a16:creationId xmlns:a16="http://schemas.microsoft.com/office/drawing/2014/main" id="{A96FA0AB-5F15-C38D-716F-EA1B7F2800B6}"/>
                  </a:ext>
                </a:extLst>
              </p14:cNvPr>
              <p14:cNvContentPartPr/>
              <p14:nvPr/>
            </p14:nvContentPartPr>
            <p14:xfrm>
              <a:off x="8254822" y="3518709"/>
              <a:ext cx="120600" cy="203400"/>
            </p14:xfrm>
          </p:contentPart>
        </mc:Choice>
        <mc:Fallback xmlns="">
          <p:pic>
            <p:nvPicPr>
              <p:cNvPr id="118" name="Ink 117">
                <a:extLst>
                  <a:ext uri="{FF2B5EF4-FFF2-40B4-BE49-F238E27FC236}">
                    <a16:creationId xmlns:a16="http://schemas.microsoft.com/office/drawing/2014/main" id="{A96FA0AB-5F15-C38D-716F-EA1B7F2800B6}"/>
                  </a:ext>
                </a:extLst>
              </p:cNvPr>
              <p:cNvPicPr/>
              <p:nvPr/>
            </p:nvPicPr>
            <p:blipFill>
              <a:blip r:embed="rId136"/>
              <a:stretch>
                <a:fillRect/>
              </a:stretch>
            </p:blipFill>
            <p:spPr>
              <a:xfrm>
                <a:off x="8247262" y="3511149"/>
                <a:ext cx="13572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21" name="Ink 121">
                <a:extLst>
                  <a:ext uri="{FF2B5EF4-FFF2-40B4-BE49-F238E27FC236}">
                    <a16:creationId xmlns:a16="http://schemas.microsoft.com/office/drawing/2014/main" id="{EC00C8D3-6EC7-7EE0-6512-7774475817E2}"/>
                  </a:ext>
                </a:extLst>
              </p14:cNvPr>
              <p14:cNvContentPartPr/>
              <p14:nvPr/>
            </p14:nvContentPartPr>
            <p14:xfrm>
              <a:off x="8252662" y="3661989"/>
              <a:ext cx="124920" cy="233640"/>
            </p14:xfrm>
          </p:contentPart>
        </mc:Choice>
        <mc:Fallback xmlns="">
          <p:pic>
            <p:nvPicPr>
              <p:cNvPr id="121" name="Ink 121">
                <a:extLst>
                  <a:ext uri="{FF2B5EF4-FFF2-40B4-BE49-F238E27FC236}">
                    <a16:creationId xmlns:a16="http://schemas.microsoft.com/office/drawing/2014/main" id="{EC00C8D3-6EC7-7EE0-6512-7774475817E2}"/>
                  </a:ext>
                </a:extLst>
              </p:cNvPr>
              <p:cNvPicPr/>
              <p:nvPr/>
            </p:nvPicPr>
            <p:blipFill>
              <a:blip r:embed="rId138"/>
              <a:stretch>
                <a:fillRect/>
              </a:stretch>
            </p:blipFill>
            <p:spPr>
              <a:xfrm>
                <a:off x="8245102" y="3654417"/>
                <a:ext cx="140040" cy="248783"/>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24" name="Ink 124">
                <a:extLst>
                  <a:ext uri="{FF2B5EF4-FFF2-40B4-BE49-F238E27FC236}">
                    <a16:creationId xmlns:a16="http://schemas.microsoft.com/office/drawing/2014/main" id="{60C94252-2370-FFBE-DD60-B1283B47E501}"/>
                  </a:ext>
                </a:extLst>
              </p14:cNvPr>
              <p14:cNvContentPartPr/>
              <p14:nvPr/>
            </p14:nvContentPartPr>
            <p14:xfrm>
              <a:off x="8261662" y="3832989"/>
              <a:ext cx="60480" cy="60480"/>
            </p14:xfrm>
          </p:contentPart>
        </mc:Choice>
        <mc:Fallback xmlns="">
          <p:pic>
            <p:nvPicPr>
              <p:cNvPr id="124" name="Ink 124">
                <a:extLst>
                  <a:ext uri="{FF2B5EF4-FFF2-40B4-BE49-F238E27FC236}">
                    <a16:creationId xmlns:a16="http://schemas.microsoft.com/office/drawing/2014/main" id="{60C94252-2370-FFBE-DD60-B1283B47E501}"/>
                  </a:ext>
                </a:extLst>
              </p:cNvPr>
              <p:cNvPicPr/>
              <p:nvPr/>
            </p:nvPicPr>
            <p:blipFill>
              <a:blip r:embed="rId140"/>
              <a:stretch>
                <a:fillRect/>
              </a:stretch>
            </p:blipFill>
            <p:spPr>
              <a:xfrm>
                <a:off x="8254102" y="3825429"/>
                <a:ext cx="7560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27" name="Ink 127">
                <a:extLst>
                  <a:ext uri="{FF2B5EF4-FFF2-40B4-BE49-F238E27FC236}">
                    <a16:creationId xmlns:a16="http://schemas.microsoft.com/office/drawing/2014/main" id="{70D55DD5-3E5A-8007-947C-C6CECBD37A53}"/>
                  </a:ext>
                </a:extLst>
              </p14:cNvPr>
              <p14:cNvContentPartPr/>
              <p14:nvPr/>
            </p14:nvContentPartPr>
            <p14:xfrm>
              <a:off x="8312422" y="3844509"/>
              <a:ext cx="83880" cy="62640"/>
            </p14:xfrm>
          </p:contentPart>
        </mc:Choice>
        <mc:Fallback xmlns="">
          <p:pic>
            <p:nvPicPr>
              <p:cNvPr id="127" name="Ink 127">
                <a:extLst>
                  <a:ext uri="{FF2B5EF4-FFF2-40B4-BE49-F238E27FC236}">
                    <a16:creationId xmlns:a16="http://schemas.microsoft.com/office/drawing/2014/main" id="{70D55DD5-3E5A-8007-947C-C6CECBD37A53}"/>
                  </a:ext>
                </a:extLst>
              </p:cNvPr>
              <p:cNvPicPr/>
              <p:nvPr/>
            </p:nvPicPr>
            <p:blipFill>
              <a:blip r:embed="rId142"/>
              <a:stretch>
                <a:fillRect/>
              </a:stretch>
            </p:blipFill>
            <p:spPr>
              <a:xfrm>
                <a:off x="8304829" y="3836992"/>
                <a:ext cx="99065" cy="77674"/>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32" name="Ink 132">
                <a:extLst>
                  <a:ext uri="{FF2B5EF4-FFF2-40B4-BE49-F238E27FC236}">
                    <a16:creationId xmlns:a16="http://schemas.microsoft.com/office/drawing/2014/main" id="{AB734E41-344E-8C98-835D-9BACBF70B5A4}"/>
                  </a:ext>
                </a:extLst>
              </p14:cNvPr>
              <p14:cNvContentPartPr/>
              <p14:nvPr/>
            </p14:nvContentPartPr>
            <p14:xfrm>
              <a:off x="8150782" y="3539589"/>
              <a:ext cx="37440" cy="41760"/>
            </p14:xfrm>
          </p:contentPart>
        </mc:Choice>
        <mc:Fallback xmlns="">
          <p:pic>
            <p:nvPicPr>
              <p:cNvPr id="132" name="Ink 132">
                <a:extLst>
                  <a:ext uri="{FF2B5EF4-FFF2-40B4-BE49-F238E27FC236}">
                    <a16:creationId xmlns:a16="http://schemas.microsoft.com/office/drawing/2014/main" id="{AB734E41-344E-8C98-835D-9BACBF70B5A4}"/>
                  </a:ext>
                </a:extLst>
              </p:cNvPr>
              <p:cNvPicPr/>
              <p:nvPr/>
            </p:nvPicPr>
            <p:blipFill>
              <a:blip r:embed="rId144"/>
              <a:stretch>
                <a:fillRect/>
              </a:stretch>
            </p:blipFill>
            <p:spPr>
              <a:xfrm>
                <a:off x="8143149" y="3532029"/>
                <a:ext cx="52707"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35" name="Ink 135">
                <a:extLst>
                  <a:ext uri="{FF2B5EF4-FFF2-40B4-BE49-F238E27FC236}">
                    <a16:creationId xmlns:a16="http://schemas.microsoft.com/office/drawing/2014/main" id="{AE77979D-2263-7638-C302-6322340364EB}"/>
                  </a:ext>
                </a:extLst>
              </p14:cNvPr>
              <p14:cNvContentPartPr/>
              <p14:nvPr/>
            </p14:nvContentPartPr>
            <p14:xfrm>
              <a:off x="8157982" y="3595029"/>
              <a:ext cx="14040" cy="34920"/>
            </p14:xfrm>
          </p:contentPart>
        </mc:Choice>
        <mc:Fallback xmlns="">
          <p:pic>
            <p:nvPicPr>
              <p:cNvPr id="135" name="Ink 135">
                <a:extLst>
                  <a:ext uri="{FF2B5EF4-FFF2-40B4-BE49-F238E27FC236}">
                    <a16:creationId xmlns:a16="http://schemas.microsoft.com/office/drawing/2014/main" id="{AE77979D-2263-7638-C302-6322340364EB}"/>
                  </a:ext>
                </a:extLst>
              </p:cNvPr>
              <p:cNvPicPr/>
              <p:nvPr/>
            </p:nvPicPr>
            <p:blipFill>
              <a:blip r:embed="rId146"/>
              <a:stretch>
                <a:fillRect/>
              </a:stretch>
            </p:blipFill>
            <p:spPr>
              <a:xfrm>
                <a:off x="8150611" y="3587469"/>
                <a:ext cx="28782"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38" name="Ink 138">
                <a:extLst>
                  <a:ext uri="{FF2B5EF4-FFF2-40B4-BE49-F238E27FC236}">
                    <a16:creationId xmlns:a16="http://schemas.microsoft.com/office/drawing/2014/main" id="{DB5F3A0D-1711-894B-BC29-A2E50CF116D9}"/>
                  </a:ext>
                </a:extLst>
              </p14:cNvPr>
              <p14:cNvContentPartPr/>
              <p14:nvPr/>
            </p14:nvContentPartPr>
            <p14:xfrm>
              <a:off x="8363182" y="3463629"/>
              <a:ext cx="72000" cy="78840"/>
            </p14:xfrm>
          </p:contentPart>
        </mc:Choice>
        <mc:Fallback xmlns="">
          <p:pic>
            <p:nvPicPr>
              <p:cNvPr id="138" name="Ink 138">
                <a:extLst>
                  <a:ext uri="{FF2B5EF4-FFF2-40B4-BE49-F238E27FC236}">
                    <a16:creationId xmlns:a16="http://schemas.microsoft.com/office/drawing/2014/main" id="{DB5F3A0D-1711-894B-BC29-A2E50CF116D9}"/>
                  </a:ext>
                </a:extLst>
              </p:cNvPr>
              <p:cNvPicPr/>
              <p:nvPr/>
            </p:nvPicPr>
            <p:blipFill>
              <a:blip r:embed="rId148"/>
              <a:stretch>
                <a:fillRect/>
              </a:stretch>
            </p:blipFill>
            <p:spPr>
              <a:xfrm>
                <a:off x="8355622" y="3456069"/>
                <a:ext cx="8712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41" name="Ink 141">
                <a:extLst>
                  <a:ext uri="{FF2B5EF4-FFF2-40B4-BE49-F238E27FC236}">
                    <a16:creationId xmlns:a16="http://schemas.microsoft.com/office/drawing/2014/main" id="{3359F846-B56C-D6E2-B5C8-518670E2CA4A}"/>
                  </a:ext>
                </a:extLst>
              </p14:cNvPr>
              <p14:cNvContentPartPr/>
              <p14:nvPr/>
            </p14:nvContentPartPr>
            <p14:xfrm>
              <a:off x="8340142" y="3426549"/>
              <a:ext cx="60480" cy="41760"/>
            </p14:xfrm>
          </p:contentPart>
        </mc:Choice>
        <mc:Fallback xmlns="">
          <p:pic>
            <p:nvPicPr>
              <p:cNvPr id="141" name="Ink 141">
                <a:extLst>
                  <a:ext uri="{FF2B5EF4-FFF2-40B4-BE49-F238E27FC236}">
                    <a16:creationId xmlns:a16="http://schemas.microsoft.com/office/drawing/2014/main" id="{3359F846-B56C-D6E2-B5C8-518670E2CA4A}"/>
                  </a:ext>
                </a:extLst>
              </p:cNvPr>
              <p:cNvPicPr/>
              <p:nvPr/>
            </p:nvPicPr>
            <p:blipFill>
              <a:blip r:embed="rId150"/>
              <a:stretch>
                <a:fillRect/>
              </a:stretch>
            </p:blipFill>
            <p:spPr>
              <a:xfrm>
                <a:off x="8332582" y="3419054"/>
                <a:ext cx="75600" cy="56751"/>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42" name="Ink 141">
                <a:extLst>
                  <a:ext uri="{FF2B5EF4-FFF2-40B4-BE49-F238E27FC236}">
                    <a16:creationId xmlns:a16="http://schemas.microsoft.com/office/drawing/2014/main" id="{FE18818F-D99D-69A9-9021-21E5FFF0E4C8}"/>
                  </a:ext>
                </a:extLst>
              </p14:cNvPr>
              <p14:cNvContentPartPr/>
              <p14:nvPr/>
            </p14:nvContentPartPr>
            <p14:xfrm>
              <a:off x="8379382" y="3611229"/>
              <a:ext cx="16560" cy="7200"/>
            </p14:xfrm>
          </p:contentPart>
        </mc:Choice>
        <mc:Fallback xmlns="">
          <p:pic>
            <p:nvPicPr>
              <p:cNvPr id="142" name="Ink 141">
                <a:extLst>
                  <a:ext uri="{FF2B5EF4-FFF2-40B4-BE49-F238E27FC236}">
                    <a16:creationId xmlns:a16="http://schemas.microsoft.com/office/drawing/2014/main" id="{FE18818F-D99D-69A9-9021-21E5FFF0E4C8}"/>
                  </a:ext>
                </a:extLst>
              </p:cNvPr>
              <p:cNvPicPr/>
              <p:nvPr/>
            </p:nvPicPr>
            <p:blipFill>
              <a:blip r:embed="rId152"/>
              <a:stretch>
                <a:fillRect/>
              </a:stretch>
            </p:blipFill>
            <p:spPr>
              <a:xfrm>
                <a:off x="8371822" y="3603669"/>
                <a:ext cx="3168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45" name="Ink 145">
                <a:extLst>
                  <a:ext uri="{FF2B5EF4-FFF2-40B4-BE49-F238E27FC236}">
                    <a16:creationId xmlns:a16="http://schemas.microsoft.com/office/drawing/2014/main" id="{91473CFD-767E-3658-B05D-D9F2684D8391}"/>
                  </a:ext>
                </a:extLst>
              </p14:cNvPr>
              <p14:cNvContentPartPr/>
              <p14:nvPr/>
            </p14:nvContentPartPr>
            <p14:xfrm>
              <a:off x="8261662" y="3712749"/>
              <a:ext cx="113400" cy="115920"/>
            </p14:xfrm>
          </p:contentPart>
        </mc:Choice>
        <mc:Fallback xmlns="">
          <p:pic>
            <p:nvPicPr>
              <p:cNvPr id="145" name="Ink 145">
                <a:extLst>
                  <a:ext uri="{FF2B5EF4-FFF2-40B4-BE49-F238E27FC236}">
                    <a16:creationId xmlns:a16="http://schemas.microsoft.com/office/drawing/2014/main" id="{91473CFD-767E-3658-B05D-D9F2684D8391}"/>
                  </a:ext>
                </a:extLst>
              </p:cNvPr>
              <p:cNvPicPr/>
              <p:nvPr/>
            </p:nvPicPr>
            <p:blipFill>
              <a:blip r:embed="rId154"/>
              <a:stretch>
                <a:fillRect/>
              </a:stretch>
            </p:blipFill>
            <p:spPr>
              <a:xfrm>
                <a:off x="8254102" y="3705165"/>
                <a:ext cx="128520" cy="131087"/>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48" name="Ink 148">
                <a:extLst>
                  <a:ext uri="{FF2B5EF4-FFF2-40B4-BE49-F238E27FC236}">
                    <a16:creationId xmlns:a16="http://schemas.microsoft.com/office/drawing/2014/main" id="{0BB430B0-CA7F-4DCE-274E-72F84C016D47}"/>
                  </a:ext>
                </a:extLst>
              </p14:cNvPr>
              <p14:cNvContentPartPr/>
              <p14:nvPr/>
            </p14:nvContentPartPr>
            <p14:xfrm>
              <a:off x="8275702" y="3809949"/>
              <a:ext cx="41760" cy="16560"/>
            </p14:xfrm>
          </p:contentPart>
        </mc:Choice>
        <mc:Fallback xmlns="">
          <p:pic>
            <p:nvPicPr>
              <p:cNvPr id="148" name="Ink 148">
                <a:extLst>
                  <a:ext uri="{FF2B5EF4-FFF2-40B4-BE49-F238E27FC236}">
                    <a16:creationId xmlns:a16="http://schemas.microsoft.com/office/drawing/2014/main" id="{0BB430B0-CA7F-4DCE-274E-72F84C016D47}"/>
                  </a:ext>
                </a:extLst>
              </p:cNvPr>
              <p:cNvPicPr/>
              <p:nvPr/>
            </p:nvPicPr>
            <p:blipFill>
              <a:blip r:embed="rId156"/>
              <a:stretch>
                <a:fillRect/>
              </a:stretch>
            </p:blipFill>
            <p:spPr>
              <a:xfrm>
                <a:off x="8268207" y="3802389"/>
                <a:ext cx="56751"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52" name="Ink 152">
                <a:extLst>
                  <a:ext uri="{FF2B5EF4-FFF2-40B4-BE49-F238E27FC236}">
                    <a16:creationId xmlns:a16="http://schemas.microsoft.com/office/drawing/2014/main" id="{2907B0EC-3B68-D53B-1F32-F048EB4F896F}"/>
                  </a:ext>
                </a:extLst>
              </p14:cNvPr>
              <p14:cNvContentPartPr/>
              <p14:nvPr/>
            </p14:nvContentPartPr>
            <p14:xfrm>
              <a:off x="8398102" y="3733629"/>
              <a:ext cx="30240" cy="72000"/>
            </p14:xfrm>
          </p:contentPart>
        </mc:Choice>
        <mc:Fallback xmlns="">
          <p:pic>
            <p:nvPicPr>
              <p:cNvPr id="152" name="Ink 152">
                <a:extLst>
                  <a:ext uri="{FF2B5EF4-FFF2-40B4-BE49-F238E27FC236}">
                    <a16:creationId xmlns:a16="http://schemas.microsoft.com/office/drawing/2014/main" id="{2907B0EC-3B68-D53B-1F32-F048EB4F896F}"/>
                  </a:ext>
                </a:extLst>
              </p:cNvPr>
              <p:cNvPicPr/>
              <p:nvPr/>
            </p:nvPicPr>
            <p:blipFill>
              <a:blip r:embed="rId158"/>
              <a:stretch>
                <a:fillRect/>
              </a:stretch>
            </p:blipFill>
            <p:spPr>
              <a:xfrm>
                <a:off x="8390631" y="3726069"/>
                <a:ext cx="45182"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55" name="Ink 155">
                <a:extLst>
                  <a:ext uri="{FF2B5EF4-FFF2-40B4-BE49-F238E27FC236}">
                    <a16:creationId xmlns:a16="http://schemas.microsoft.com/office/drawing/2014/main" id="{66D569A3-F672-BC74-3B61-1347B686EC6F}"/>
                  </a:ext>
                </a:extLst>
              </p14:cNvPr>
              <p14:cNvContentPartPr/>
              <p14:nvPr/>
            </p14:nvContentPartPr>
            <p14:xfrm>
              <a:off x="8700502" y="4158429"/>
              <a:ext cx="41760" cy="106560"/>
            </p14:xfrm>
          </p:contentPart>
        </mc:Choice>
        <mc:Fallback xmlns="">
          <p:pic>
            <p:nvPicPr>
              <p:cNvPr id="155" name="Ink 155">
                <a:extLst>
                  <a:ext uri="{FF2B5EF4-FFF2-40B4-BE49-F238E27FC236}">
                    <a16:creationId xmlns:a16="http://schemas.microsoft.com/office/drawing/2014/main" id="{66D569A3-F672-BC74-3B61-1347B686EC6F}"/>
                  </a:ext>
                </a:extLst>
              </p:cNvPr>
              <p:cNvPicPr/>
              <p:nvPr/>
            </p:nvPicPr>
            <p:blipFill>
              <a:blip r:embed="rId160"/>
              <a:stretch>
                <a:fillRect/>
              </a:stretch>
            </p:blipFill>
            <p:spPr>
              <a:xfrm>
                <a:off x="8693007" y="4150869"/>
                <a:ext cx="56751"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56" name="Ink 155">
                <a:extLst>
                  <a:ext uri="{FF2B5EF4-FFF2-40B4-BE49-F238E27FC236}">
                    <a16:creationId xmlns:a16="http://schemas.microsoft.com/office/drawing/2014/main" id="{BCC0F9CE-B8C1-500A-2901-7195606FAA14}"/>
                  </a:ext>
                </a:extLst>
              </p14:cNvPr>
              <p14:cNvContentPartPr/>
              <p14:nvPr/>
            </p14:nvContentPartPr>
            <p14:xfrm>
              <a:off x="8511142" y="4227909"/>
              <a:ext cx="23400" cy="39600"/>
            </p14:xfrm>
          </p:contentPart>
        </mc:Choice>
        <mc:Fallback xmlns="">
          <p:pic>
            <p:nvPicPr>
              <p:cNvPr id="156" name="Ink 155">
                <a:extLst>
                  <a:ext uri="{FF2B5EF4-FFF2-40B4-BE49-F238E27FC236}">
                    <a16:creationId xmlns:a16="http://schemas.microsoft.com/office/drawing/2014/main" id="{BCC0F9CE-B8C1-500A-2901-7195606FAA14}"/>
                  </a:ext>
                </a:extLst>
              </p:cNvPr>
              <p:cNvPicPr/>
              <p:nvPr/>
            </p:nvPicPr>
            <p:blipFill>
              <a:blip r:embed="rId162"/>
              <a:stretch>
                <a:fillRect/>
              </a:stretch>
            </p:blipFill>
            <p:spPr>
              <a:xfrm>
                <a:off x="8503697" y="4220349"/>
                <a:ext cx="38291"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59" name="Ink 159">
                <a:extLst>
                  <a:ext uri="{FF2B5EF4-FFF2-40B4-BE49-F238E27FC236}">
                    <a16:creationId xmlns:a16="http://schemas.microsoft.com/office/drawing/2014/main" id="{3AC4C8BA-2D6A-3D58-2C86-59EC54F667E3}"/>
                  </a:ext>
                </a:extLst>
              </p14:cNvPr>
              <p14:cNvContentPartPr/>
              <p14:nvPr/>
            </p14:nvContentPartPr>
            <p14:xfrm>
              <a:off x="10296022" y="3560469"/>
              <a:ext cx="20880" cy="48960"/>
            </p14:xfrm>
          </p:contentPart>
        </mc:Choice>
        <mc:Fallback xmlns="">
          <p:pic>
            <p:nvPicPr>
              <p:cNvPr id="159" name="Ink 159">
                <a:extLst>
                  <a:ext uri="{FF2B5EF4-FFF2-40B4-BE49-F238E27FC236}">
                    <a16:creationId xmlns:a16="http://schemas.microsoft.com/office/drawing/2014/main" id="{3AC4C8BA-2D6A-3D58-2C86-59EC54F667E3}"/>
                  </a:ext>
                </a:extLst>
              </p:cNvPr>
              <p:cNvPicPr/>
              <p:nvPr/>
            </p:nvPicPr>
            <p:blipFill>
              <a:blip r:embed="rId164"/>
              <a:stretch>
                <a:fillRect/>
              </a:stretch>
            </p:blipFill>
            <p:spPr>
              <a:xfrm>
                <a:off x="10288462" y="3552909"/>
                <a:ext cx="3600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60" name="Ink 159">
                <a:extLst>
                  <a:ext uri="{FF2B5EF4-FFF2-40B4-BE49-F238E27FC236}">
                    <a16:creationId xmlns:a16="http://schemas.microsoft.com/office/drawing/2014/main" id="{CFF8D452-F7BE-AA5E-818F-FF507BB787AB}"/>
                  </a:ext>
                </a:extLst>
              </p14:cNvPr>
              <p14:cNvContentPartPr/>
              <p14:nvPr/>
            </p14:nvContentPartPr>
            <p14:xfrm>
              <a:off x="10249942" y="3458949"/>
              <a:ext cx="7200" cy="7200"/>
            </p14:xfrm>
          </p:contentPart>
        </mc:Choice>
        <mc:Fallback xmlns="">
          <p:pic>
            <p:nvPicPr>
              <p:cNvPr id="160" name="Ink 159">
                <a:extLst>
                  <a:ext uri="{FF2B5EF4-FFF2-40B4-BE49-F238E27FC236}">
                    <a16:creationId xmlns:a16="http://schemas.microsoft.com/office/drawing/2014/main" id="{CFF8D452-F7BE-AA5E-818F-FF507BB787AB}"/>
                  </a:ext>
                </a:extLst>
              </p:cNvPr>
              <p:cNvPicPr/>
              <p:nvPr/>
            </p:nvPicPr>
            <p:blipFill>
              <a:blip r:embed="rId166"/>
              <a:stretch>
                <a:fillRect/>
              </a:stretch>
            </p:blipFill>
            <p:spPr>
              <a:xfrm>
                <a:off x="10242742" y="3451389"/>
                <a:ext cx="2160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61" name="Ink 160">
                <a:extLst>
                  <a:ext uri="{FF2B5EF4-FFF2-40B4-BE49-F238E27FC236}">
                    <a16:creationId xmlns:a16="http://schemas.microsoft.com/office/drawing/2014/main" id="{58501468-E322-9007-BC38-FD7D23C7A8EE}"/>
                  </a:ext>
                </a:extLst>
              </p14:cNvPr>
              <p14:cNvContentPartPr/>
              <p14:nvPr/>
            </p14:nvContentPartPr>
            <p14:xfrm>
              <a:off x="10208182" y="3435909"/>
              <a:ext cx="2520" cy="16560"/>
            </p14:xfrm>
          </p:contentPart>
        </mc:Choice>
        <mc:Fallback xmlns="">
          <p:pic>
            <p:nvPicPr>
              <p:cNvPr id="161" name="Ink 160">
                <a:extLst>
                  <a:ext uri="{FF2B5EF4-FFF2-40B4-BE49-F238E27FC236}">
                    <a16:creationId xmlns:a16="http://schemas.microsoft.com/office/drawing/2014/main" id="{58501468-E322-9007-BC38-FD7D23C7A8EE}"/>
                  </a:ext>
                </a:extLst>
              </p:cNvPr>
              <p:cNvPicPr/>
              <p:nvPr/>
            </p:nvPicPr>
            <p:blipFill>
              <a:blip r:embed="rId168"/>
              <a:stretch>
                <a:fillRect/>
              </a:stretch>
            </p:blipFill>
            <p:spPr>
              <a:xfrm>
                <a:off x="10200622" y="3428349"/>
                <a:ext cx="1764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66" name="Ink 166">
                <a:extLst>
                  <a:ext uri="{FF2B5EF4-FFF2-40B4-BE49-F238E27FC236}">
                    <a16:creationId xmlns:a16="http://schemas.microsoft.com/office/drawing/2014/main" id="{CD913735-E85C-2F51-57B8-449B52F9FF6B}"/>
                  </a:ext>
                </a:extLst>
              </p14:cNvPr>
              <p14:cNvContentPartPr/>
              <p14:nvPr/>
            </p14:nvContentPartPr>
            <p14:xfrm>
              <a:off x="10252102" y="3456429"/>
              <a:ext cx="14040" cy="12240"/>
            </p14:xfrm>
          </p:contentPart>
        </mc:Choice>
        <mc:Fallback xmlns="">
          <p:pic>
            <p:nvPicPr>
              <p:cNvPr id="166" name="Ink 166">
                <a:extLst>
                  <a:ext uri="{FF2B5EF4-FFF2-40B4-BE49-F238E27FC236}">
                    <a16:creationId xmlns:a16="http://schemas.microsoft.com/office/drawing/2014/main" id="{CD913735-E85C-2F51-57B8-449B52F9FF6B}"/>
                  </a:ext>
                </a:extLst>
              </p:cNvPr>
              <p:cNvPicPr/>
              <p:nvPr/>
            </p:nvPicPr>
            <p:blipFill>
              <a:blip r:embed="rId170"/>
              <a:stretch>
                <a:fillRect/>
              </a:stretch>
            </p:blipFill>
            <p:spPr>
              <a:xfrm>
                <a:off x="10244542" y="3448640"/>
                <a:ext cx="29160" cy="27818"/>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67" name="Ink 166">
                <a:extLst>
                  <a:ext uri="{FF2B5EF4-FFF2-40B4-BE49-F238E27FC236}">
                    <a16:creationId xmlns:a16="http://schemas.microsoft.com/office/drawing/2014/main" id="{B94090E2-6159-AEF4-1DD9-2D2647E1F64A}"/>
                  </a:ext>
                </a:extLst>
              </p14:cNvPr>
              <p14:cNvContentPartPr/>
              <p14:nvPr/>
            </p14:nvContentPartPr>
            <p14:xfrm>
              <a:off x="10210702" y="3428709"/>
              <a:ext cx="5040" cy="28080"/>
            </p14:xfrm>
          </p:contentPart>
        </mc:Choice>
        <mc:Fallback xmlns="">
          <p:pic>
            <p:nvPicPr>
              <p:cNvPr id="167" name="Ink 166">
                <a:extLst>
                  <a:ext uri="{FF2B5EF4-FFF2-40B4-BE49-F238E27FC236}">
                    <a16:creationId xmlns:a16="http://schemas.microsoft.com/office/drawing/2014/main" id="{B94090E2-6159-AEF4-1DD9-2D2647E1F64A}"/>
                  </a:ext>
                </a:extLst>
              </p:cNvPr>
              <p:cNvPicPr/>
              <p:nvPr/>
            </p:nvPicPr>
            <p:blipFill>
              <a:blip r:embed="rId172"/>
              <a:stretch>
                <a:fillRect/>
              </a:stretch>
            </p:blipFill>
            <p:spPr>
              <a:xfrm>
                <a:off x="10203142" y="3421149"/>
                <a:ext cx="2016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68" name="Ink 167">
                <a:extLst>
                  <a:ext uri="{FF2B5EF4-FFF2-40B4-BE49-F238E27FC236}">
                    <a16:creationId xmlns:a16="http://schemas.microsoft.com/office/drawing/2014/main" id="{EF4B23DE-DD76-8E2C-D0CE-BB3467D14688}"/>
                  </a:ext>
                </a:extLst>
              </p14:cNvPr>
              <p14:cNvContentPartPr/>
              <p14:nvPr/>
            </p14:nvContentPartPr>
            <p14:xfrm>
              <a:off x="10212862" y="3428709"/>
              <a:ext cx="7200" cy="14040"/>
            </p14:xfrm>
          </p:contentPart>
        </mc:Choice>
        <mc:Fallback xmlns="">
          <p:pic>
            <p:nvPicPr>
              <p:cNvPr id="168" name="Ink 167">
                <a:extLst>
                  <a:ext uri="{FF2B5EF4-FFF2-40B4-BE49-F238E27FC236}">
                    <a16:creationId xmlns:a16="http://schemas.microsoft.com/office/drawing/2014/main" id="{EF4B23DE-DD76-8E2C-D0CE-BB3467D14688}"/>
                  </a:ext>
                </a:extLst>
              </p:cNvPr>
              <p:cNvPicPr/>
              <p:nvPr/>
            </p:nvPicPr>
            <p:blipFill>
              <a:blip r:embed="rId174"/>
              <a:stretch>
                <a:fillRect/>
              </a:stretch>
            </p:blipFill>
            <p:spPr>
              <a:xfrm>
                <a:off x="10205302" y="3421149"/>
                <a:ext cx="2232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74" name="Ink 174">
                <a:extLst>
                  <a:ext uri="{FF2B5EF4-FFF2-40B4-BE49-F238E27FC236}">
                    <a16:creationId xmlns:a16="http://schemas.microsoft.com/office/drawing/2014/main" id="{F4AFD78F-FEC9-3751-E37E-3A2D7D416649}"/>
                  </a:ext>
                </a:extLst>
              </p14:cNvPr>
              <p14:cNvContentPartPr/>
              <p14:nvPr/>
            </p14:nvContentPartPr>
            <p14:xfrm>
              <a:off x="10222222" y="4442469"/>
              <a:ext cx="53280" cy="90720"/>
            </p14:xfrm>
          </p:contentPart>
        </mc:Choice>
        <mc:Fallback xmlns="">
          <p:pic>
            <p:nvPicPr>
              <p:cNvPr id="174" name="Ink 174">
                <a:extLst>
                  <a:ext uri="{FF2B5EF4-FFF2-40B4-BE49-F238E27FC236}">
                    <a16:creationId xmlns:a16="http://schemas.microsoft.com/office/drawing/2014/main" id="{F4AFD78F-FEC9-3751-E37E-3A2D7D416649}"/>
                  </a:ext>
                </a:extLst>
              </p:cNvPr>
              <p:cNvPicPr/>
              <p:nvPr/>
            </p:nvPicPr>
            <p:blipFill>
              <a:blip r:embed="rId176"/>
              <a:stretch>
                <a:fillRect/>
              </a:stretch>
            </p:blipFill>
            <p:spPr>
              <a:xfrm>
                <a:off x="10214713" y="4434879"/>
                <a:ext cx="68299" cy="1059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78" name="Ink 178">
                <a:extLst>
                  <a:ext uri="{FF2B5EF4-FFF2-40B4-BE49-F238E27FC236}">
                    <a16:creationId xmlns:a16="http://schemas.microsoft.com/office/drawing/2014/main" id="{F2A167FD-CC3E-BD9C-F459-B81BCEEB8F47}"/>
                  </a:ext>
                </a:extLst>
              </p14:cNvPr>
              <p14:cNvContentPartPr/>
              <p14:nvPr/>
            </p14:nvContentPartPr>
            <p14:xfrm>
              <a:off x="10291342" y="4267149"/>
              <a:ext cx="56160" cy="67320"/>
            </p14:xfrm>
          </p:contentPart>
        </mc:Choice>
        <mc:Fallback xmlns="">
          <p:pic>
            <p:nvPicPr>
              <p:cNvPr id="178" name="Ink 178">
                <a:extLst>
                  <a:ext uri="{FF2B5EF4-FFF2-40B4-BE49-F238E27FC236}">
                    <a16:creationId xmlns:a16="http://schemas.microsoft.com/office/drawing/2014/main" id="{F2A167FD-CC3E-BD9C-F459-B81BCEEB8F47}"/>
                  </a:ext>
                </a:extLst>
              </p:cNvPr>
              <p:cNvPicPr/>
              <p:nvPr/>
            </p:nvPicPr>
            <p:blipFill>
              <a:blip r:embed="rId178"/>
              <a:stretch>
                <a:fillRect/>
              </a:stretch>
            </p:blipFill>
            <p:spPr>
              <a:xfrm>
                <a:off x="10283733" y="4259589"/>
                <a:ext cx="71378"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81" name="Ink 181">
                <a:extLst>
                  <a:ext uri="{FF2B5EF4-FFF2-40B4-BE49-F238E27FC236}">
                    <a16:creationId xmlns:a16="http://schemas.microsoft.com/office/drawing/2014/main" id="{D6D34342-84AE-4D3D-650A-8D16E3B272A2}"/>
                  </a:ext>
                </a:extLst>
              </p14:cNvPr>
              <p14:cNvContentPartPr/>
              <p14:nvPr/>
            </p14:nvContentPartPr>
            <p14:xfrm>
              <a:off x="10238422" y="4257789"/>
              <a:ext cx="28080" cy="14040"/>
            </p14:xfrm>
          </p:contentPart>
        </mc:Choice>
        <mc:Fallback xmlns="">
          <p:pic>
            <p:nvPicPr>
              <p:cNvPr id="181" name="Ink 181">
                <a:extLst>
                  <a:ext uri="{FF2B5EF4-FFF2-40B4-BE49-F238E27FC236}">
                    <a16:creationId xmlns:a16="http://schemas.microsoft.com/office/drawing/2014/main" id="{D6D34342-84AE-4D3D-650A-8D16E3B272A2}"/>
                  </a:ext>
                </a:extLst>
              </p:cNvPr>
              <p:cNvPicPr/>
              <p:nvPr/>
            </p:nvPicPr>
            <p:blipFill>
              <a:blip r:embed="rId180"/>
              <a:stretch>
                <a:fillRect/>
              </a:stretch>
            </p:blipFill>
            <p:spPr>
              <a:xfrm>
                <a:off x="10230862" y="4250418"/>
                <a:ext cx="43200" cy="28782"/>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84" name="Ink 184">
                <a:extLst>
                  <a:ext uri="{FF2B5EF4-FFF2-40B4-BE49-F238E27FC236}">
                    <a16:creationId xmlns:a16="http://schemas.microsoft.com/office/drawing/2014/main" id="{CB25A094-0495-8DE1-BE58-6817C57E6F17}"/>
                  </a:ext>
                </a:extLst>
              </p14:cNvPr>
              <p14:cNvContentPartPr/>
              <p14:nvPr/>
            </p14:nvContentPartPr>
            <p14:xfrm>
              <a:off x="10196662" y="4225389"/>
              <a:ext cx="60480" cy="32760"/>
            </p14:xfrm>
          </p:contentPart>
        </mc:Choice>
        <mc:Fallback xmlns="">
          <p:pic>
            <p:nvPicPr>
              <p:cNvPr id="184" name="Ink 184">
                <a:extLst>
                  <a:ext uri="{FF2B5EF4-FFF2-40B4-BE49-F238E27FC236}">
                    <a16:creationId xmlns:a16="http://schemas.microsoft.com/office/drawing/2014/main" id="{CB25A094-0495-8DE1-BE58-6817C57E6F17}"/>
                  </a:ext>
                </a:extLst>
              </p:cNvPr>
              <p:cNvPicPr/>
              <p:nvPr/>
            </p:nvPicPr>
            <p:blipFill>
              <a:blip r:embed="rId182"/>
              <a:stretch>
                <a:fillRect/>
              </a:stretch>
            </p:blipFill>
            <p:spPr>
              <a:xfrm>
                <a:off x="10189102" y="4217745"/>
                <a:ext cx="75600" cy="48048"/>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87" name="Ink 187">
                <a:extLst>
                  <a:ext uri="{FF2B5EF4-FFF2-40B4-BE49-F238E27FC236}">
                    <a16:creationId xmlns:a16="http://schemas.microsoft.com/office/drawing/2014/main" id="{03D0DD40-CA18-C5EE-8C8C-DA2518887475}"/>
                  </a:ext>
                </a:extLst>
              </p14:cNvPr>
              <p14:cNvContentPartPr/>
              <p14:nvPr/>
            </p14:nvContentPartPr>
            <p14:xfrm>
              <a:off x="10090462" y="4613469"/>
              <a:ext cx="34920" cy="28080"/>
            </p14:xfrm>
          </p:contentPart>
        </mc:Choice>
        <mc:Fallback xmlns="">
          <p:pic>
            <p:nvPicPr>
              <p:cNvPr id="187" name="Ink 187">
                <a:extLst>
                  <a:ext uri="{FF2B5EF4-FFF2-40B4-BE49-F238E27FC236}">
                    <a16:creationId xmlns:a16="http://schemas.microsoft.com/office/drawing/2014/main" id="{03D0DD40-CA18-C5EE-8C8C-DA2518887475}"/>
                  </a:ext>
                </a:extLst>
              </p:cNvPr>
              <p:cNvPicPr/>
              <p:nvPr/>
            </p:nvPicPr>
            <p:blipFill>
              <a:blip r:embed="rId184"/>
              <a:stretch>
                <a:fillRect/>
              </a:stretch>
            </p:blipFill>
            <p:spPr>
              <a:xfrm>
                <a:off x="10082902" y="4605909"/>
                <a:ext cx="5004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88" name="Ink 187">
                <a:extLst>
                  <a:ext uri="{FF2B5EF4-FFF2-40B4-BE49-F238E27FC236}">
                    <a16:creationId xmlns:a16="http://schemas.microsoft.com/office/drawing/2014/main" id="{1B0484E4-7241-BBF4-7D2C-928117A8A18C}"/>
                  </a:ext>
                </a:extLst>
              </p14:cNvPr>
              <p14:cNvContentPartPr/>
              <p14:nvPr/>
            </p14:nvContentPartPr>
            <p14:xfrm>
              <a:off x="10095142" y="4633989"/>
              <a:ext cx="2520" cy="7200"/>
            </p14:xfrm>
          </p:contentPart>
        </mc:Choice>
        <mc:Fallback xmlns="">
          <p:pic>
            <p:nvPicPr>
              <p:cNvPr id="188" name="Ink 187">
                <a:extLst>
                  <a:ext uri="{FF2B5EF4-FFF2-40B4-BE49-F238E27FC236}">
                    <a16:creationId xmlns:a16="http://schemas.microsoft.com/office/drawing/2014/main" id="{1B0484E4-7241-BBF4-7D2C-928117A8A18C}"/>
                  </a:ext>
                </a:extLst>
              </p:cNvPr>
              <p:cNvPicPr/>
              <p:nvPr/>
            </p:nvPicPr>
            <p:blipFill>
              <a:blip r:embed="rId186"/>
              <a:stretch>
                <a:fillRect/>
              </a:stretch>
            </p:blipFill>
            <p:spPr>
              <a:xfrm>
                <a:off x="10087582" y="4626429"/>
                <a:ext cx="176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93" name="Ink 193">
                <a:extLst>
                  <a:ext uri="{FF2B5EF4-FFF2-40B4-BE49-F238E27FC236}">
                    <a16:creationId xmlns:a16="http://schemas.microsoft.com/office/drawing/2014/main" id="{B5425275-7B8D-A992-8ACB-D220C3F42FF6}"/>
                  </a:ext>
                </a:extLst>
              </p14:cNvPr>
              <p14:cNvContentPartPr/>
              <p14:nvPr/>
            </p14:nvContentPartPr>
            <p14:xfrm>
              <a:off x="10058062" y="4428789"/>
              <a:ext cx="55800" cy="48600"/>
            </p14:xfrm>
          </p:contentPart>
        </mc:Choice>
        <mc:Fallback xmlns="">
          <p:pic>
            <p:nvPicPr>
              <p:cNvPr id="193" name="Ink 193">
                <a:extLst>
                  <a:ext uri="{FF2B5EF4-FFF2-40B4-BE49-F238E27FC236}">
                    <a16:creationId xmlns:a16="http://schemas.microsoft.com/office/drawing/2014/main" id="{B5425275-7B8D-A992-8ACB-D220C3F42FF6}"/>
                  </a:ext>
                </a:extLst>
              </p:cNvPr>
              <p:cNvPicPr/>
              <p:nvPr/>
            </p:nvPicPr>
            <p:blipFill>
              <a:blip r:embed="rId188"/>
              <a:stretch>
                <a:fillRect/>
              </a:stretch>
            </p:blipFill>
            <p:spPr>
              <a:xfrm>
                <a:off x="10050502" y="4421285"/>
                <a:ext cx="70920" cy="63609"/>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96" name="Ink 196">
                <a:extLst>
                  <a:ext uri="{FF2B5EF4-FFF2-40B4-BE49-F238E27FC236}">
                    <a16:creationId xmlns:a16="http://schemas.microsoft.com/office/drawing/2014/main" id="{F706BFEB-09C4-479B-91E8-DA0C96A754E6}"/>
                  </a:ext>
                </a:extLst>
              </p14:cNvPr>
              <p14:cNvContentPartPr/>
              <p14:nvPr/>
            </p14:nvContentPartPr>
            <p14:xfrm>
              <a:off x="10185142" y="4435629"/>
              <a:ext cx="21240" cy="67320"/>
            </p14:xfrm>
          </p:contentPart>
        </mc:Choice>
        <mc:Fallback xmlns="">
          <p:pic>
            <p:nvPicPr>
              <p:cNvPr id="196" name="Ink 196">
                <a:extLst>
                  <a:ext uri="{FF2B5EF4-FFF2-40B4-BE49-F238E27FC236}">
                    <a16:creationId xmlns:a16="http://schemas.microsoft.com/office/drawing/2014/main" id="{F706BFEB-09C4-479B-91E8-DA0C96A754E6}"/>
                  </a:ext>
                </a:extLst>
              </p:cNvPr>
              <p:cNvPicPr/>
              <p:nvPr/>
            </p:nvPicPr>
            <p:blipFill>
              <a:blip r:embed="rId190"/>
              <a:stretch>
                <a:fillRect/>
              </a:stretch>
            </p:blipFill>
            <p:spPr>
              <a:xfrm>
                <a:off x="10177452" y="4428069"/>
                <a:ext cx="36621"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97" name="Ink 196">
                <a:extLst>
                  <a:ext uri="{FF2B5EF4-FFF2-40B4-BE49-F238E27FC236}">
                    <a16:creationId xmlns:a16="http://schemas.microsoft.com/office/drawing/2014/main" id="{7FF76D09-561E-E862-C247-DEAA4D5887B7}"/>
                  </a:ext>
                </a:extLst>
              </p14:cNvPr>
              <p14:cNvContentPartPr/>
              <p14:nvPr/>
            </p14:nvContentPartPr>
            <p14:xfrm>
              <a:off x="10191982" y="4430949"/>
              <a:ext cx="5040" cy="18720"/>
            </p14:xfrm>
          </p:contentPart>
        </mc:Choice>
        <mc:Fallback xmlns="">
          <p:pic>
            <p:nvPicPr>
              <p:cNvPr id="197" name="Ink 196">
                <a:extLst>
                  <a:ext uri="{FF2B5EF4-FFF2-40B4-BE49-F238E27FC236}">
                    <a16:creationId xmlns:a16="http://schemas.microsoft.com/office/drawing/2014/main" id="{7FF76D09-561E-E862-C247-DEAA4D5887B7}"/>
                  </a:ext>
                </a:extLst>
              </p:cNvPr>
              <p:cNvPicPr/>
              <p:nvPr/>
            </p:nvPicPr>
            <p:blipFill>
              <a:blip r:embed="rId192"/>
              <a:stretch>
                <a:fillRect/>
              </a:stretch>
            </p:blipFill>
            <p:spPr>
              <a:xfrm>
                <a:off x="10184422" y="4423389"/>
                <a:ext cx="20160" cy="33840"/>
              </a:xfrm>
              <a:prstGeom prst="rect">
                <a:avLst/>
              </a:prstGeom>
            </p:spPr>
          </p:pic>
        </mc:Fallback>
      </mc:AlternateContent>
    </p:spTree>
    <p:extLst>
      <p:ext uri="{BB962C8B-B14F-4D97-AF65-F5344CB8AC3E}">
        <p14:creationId xmlns:p14="http://schemas.microsoft.com/office/powerpoint/2010/main" val="52060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9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9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9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0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0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0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10"/>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1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1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0"/>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28"/>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35"/>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40"/>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51"/>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59"/>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64"/>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66"/>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67"/>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70"/>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71"/>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77"/>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78"/>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84"/>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88"/>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94"/>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03"/>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08"/>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13"/>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17"/>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18"/>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21"/>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24"/>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27"/>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32"/>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35"/>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38"/>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141"/>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42"/>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45"/>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48"/>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152"/>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155"/>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156"/>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59"/>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160"/>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161"/>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166"/>
                                        </p:tgtEl>
                                        <p:attrNameLst>
                                          <p:attrName>style.visibility</p:attrName>
                                        </p:attrNameLst>
                                      </p:cBhvr>
                                      <p:to>
                                        <p:strVal val="visible"/>
                                      </p:to>
                                    </p:set>
                                  </p:childTnLst>
                                </p:cTn>
                              </p:par>
                              <p:par>
                                <p:cTn id="179" presetID="1" presetClass="entr" presetSubtype="0" fill="hold" nodeType="withEffect">
                                  <p:stCondLst>
                                    <p:cond delay="0"/>
                                  </p:stCondLst>
                                  <p:childTnLst>
                                    <p:set>
                                      <p:cBhvr>
                                        <p:cTn id="180" dur="1" fill="hold">
                                          <p:stCondLst>
                                            <p:cond delay="0"/>
                                          </p:stCondLst>
                                        </p:cTn>
                                        <p:tgtEl>
                                          <p:spTgt spid="167"/>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168"/>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74"/>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0"/>
                                          </p:stCondLst>
                                        </p:cTn>
                                        <p:tgtEl>
                                          <p:spTgt spid="178"/>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181"/>
                                        </p:tgtEl>
                                        <p:attrNameLst>
                                          <p:attrName>style.visibility</p:attrName>
                                        </p:attrNameLst>
                                      </p:cBhvr>
                                      <p:to>
                                        <p:strVal val="visible"/>
                                      </p:to>
                                    </p:set>
                                  </p:childTnLst>
                                </p:cTn>
                              </p:par>
                              <p:par>
                                <p:cTn id="189" presetID="1" presetClass="entr" presetSubtype="0" fill="hold" nodeType="withEffect">
                                  <p:stCondLst>
                                    <p:cond delay="0"/>
                                  </p:stCondLst>
                                  <p:childTnLst>
                                    <p:set>
                                      <p:cBhvr>
                                        <p:cTn id="190" dur="1" fill="hold">
                                          <p:stCondLst>
                                            <p:cond delay="0"/>
                                          </p:stCondLst>
                                        </p:cTn>
                                        <p:tgtEl>
                                          <p:spTgt spid="184"/>
                                        </p:tgtEl>
                                        <p:attrNameLst>
                                          <p:attrName>style.visibility</p:attrName>
                                        </p:attrNameLst>
                                      </p:cBhvr>
                                      <p:to>
                                        <p:strVal val="visible"/>
                                      </p:to>
                                    </p:set>
                                  </p:childTnLst>
                                </p:cTn>
                              </p:par>
                              <p:par>
                                <p:cTn id="191" presetID="1" presetClass="entr" presetSubtype="0" fill="hold" nodeType="withEffect">
                                  <p:stCondLst>
                                    <p:cond delay="0"/>
                                  </p:stCondLst>
                                  <p:childTnLst>
                                    <p:set>
                                      <p:cBhvr>
                                        <p:cTn id="192" dur="1" fill="hold">
                                          <p:stCondLst>
                                            <p:cond delay="0"/>
                                          </p:stCondLst>
                                        </p:cTn>
                                        <p:tgtEl>
                                          <p:spTgt spid="187"/>
                                        </p:tgtEl>
                                        <p:attrNameLst>
                                          <p:attrName>style.visibility</p:attrName>
                                        </p:attrNameLst>
                                      </p:cBhvr>
                                      <p:to>
                                        <p:strVal val="visible"/>
                                      </p:to>
                                    </p:set>
                                  </p:childTnLst>
                                </p:cTn>
                              </p:par>
                              <p:par>
                                <p:cTn id="193" presetID="1" presetClass="entr" presetSubtype="0" fill="hold" nodeType="withEffect">
                                  <p:stCondLst>
                                    <p:cond delay="0"/>
                                  </p:stCondLst>
                                  <p:childTnLst>
                                    <p:set>
                                      <p:cBhvr>
                                        <p:cTn id="194" dur="1" fill="hold">
                                          <p:stCondLst>
                                            <p:cond delay="0"/>
                                          </p:stCondLst>
                                        </p:cTn>
                                        <p:tgtEl>
                                          <p:spTgt spid="188"/>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193"/>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196"/>
                                        </p:tgtEl>
                                        <p:attrNameLst>
                                          <p:attrName>style.visibility</p:attrName>
                                        </p:attrNameLst>
                                      </p:cBhvr>
                                      <p:to>
                                        <p:strVal val="visible"/>
                                      </p:to>
                                    </p:set>
                                  </p:childTnLst>
                                </p:cTn>
                              </p:par>
                              <p:par>
                                <p:cTn id="199" presetID="1" presetClass="entr" presetSubtype="0" fill="hold" nodeType="withEffect">
                                  <p:stCondLst>
                                    <p:cond delay="0"/>
                                  </p:stCondLst>
                                  <p:childTnLst>
                                    <p:set>
                                      <p:cBhvr>
                                        <p:cTn id="200"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2095A-0690-9D66-F27A-EFB721953226}"/>
              </a:ext>
            </a:extLst>
          </p:cNvPr>
          <p:cNvSpPr>
            <a:spLocks noGrp="1"/>
          </p:cNvSpPr>
          <p:nvPr>
            <p:ph type="title"/>
          </p:nvPr>
        </p:nvSpPr>
        <p:spPr/>
        <p:txBody>
          <a:bodyPr/>
          <a:lstStyle/>
          <a:p>
            <a:r>
              <a:rPr lang="en-US" dirty="0"/>
              <a:t>Take aways</a:t>
            </a:r>
          </a:p>
        </p:txBody>
      </p:sp>
      <p:sp>
        <p:nvSpPr>
          <p:cNvPr id="4" name="Rounded Rectangle 3">
            <a:extLst>
              <a:ext uri="{FF2B5EF4-FFF2-40B4-BE49-F238E27FC236}">
                <a16:creationId xmlns:a16="http://schemas.microsoft.com/office/drawing/2014/main" id="{3CB52BB8-B3B0-26CA-AEBE-830A8AD39157}"/>
              </a:ext>
            </a:extLst>
          </p:cNvPr>
          <p:cNvSpPr/>
          <p:nvPr/>
        </p:nvSpPr>
        <p:spPr>
          <a:xfrm>
            <a:off x="9375954" y="2684937"/>
            <a:ext cx="1880411" cy="852272"/>
          </a:xfrm>
          <a:prstGeom prst="roundRect">
            <a:avLst/>
          </a:prstGeom>
          <a:solidFill>
            <a:srgbClr val="4EB3D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Genomic approaches</a:t>
            </a:r>
          </a:p>
        </p:txBody>
      </p:sp>
      <p:sp>
        <p:nvSpPr>
          <p:cNvPr id="5" name="Rounded Rectangle 4">
            <a:extLst>
              <a:ext uri="{FF2B5EF4-FFF2-40B4-BE49-F238E27FC236}">
                <a16:creationId xmlns:a16="http://schemas.microsoft.com/office/drawing/2014/main" id="{54A95CA5-CF23-AF4A-082D-A7767CFCF2F6}"/>
              </a:ext>
            </a:extLst>
          </p:cNvPr>
          <p:cNvSpPr/>
          <p:nvPr/>
        </p:nvSpPr>
        <p:spPr>
          <a:xfrm>
            <a:off x="3976054" y="2684937"/>
            <a:ext cx="1957496" cy="852273"/>
          </a:xfrm>
          <a:prstGeom prst="roundRect">
            <a:avLst/>
          </a:prstGeom>
          <a:solidFill>
            <a:srgbClr val="A8D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Promising results, but not ready for clinical adaptation </a:t>
            </a:r>
          </a:p>
        </p:txBody>
      </p:sp>
      <p:sp>
        <p:nvSpPr>
          <p:cNvPr id="6" name="Rounded Rectangle 5">
            <a:extLst>
              <a:ext uri="{FF2B5EF4-FFF2-40B4-BE49-F238E27FC236}">
                <a16:creationId xmlns:a16="http://schemas.microsoft.com/office/drawing/2014/main" id="{9DA3451E-5E29-A68A-A2D1-C69B822F604D}"/>
              </a:ext>
            </a:extLst>
          </p:cNvPr>
          <p:cNvSpPr/>
          <p:nvPr/>
        </p:nvSpPr>
        <p:spPr>
          <a:xfrm>
            <a:off x="980605" y="2684937"/>
            <a:ext cx="2252995" cy="877162"/>
          </a:xfrm>
          <a:prstGeom prst="roundRect">
            <a:avLst/>
          </a:prstGeom>
          <a:solidFill>
            <a:srgbClr val="CCE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Novel feature selection method tailored for radiomic features</a:t>
            </a:r>
          </a:p>
        </p:txBody>
      </p:sp>
      <p:sp>
        <p:nvSpPr>
          <p:cNvPr id="7" name="Rounded Rectangle 6">
            <a:extLst>
              <a:ext uri="{FF2B5EF4-FFF2-40B4-BE49-F238E27FC236}">
                <a16:creationId xmlns:a16="http://schemas.microsoft.com/office/drawing/2014/main" id="{6C70FDA9-21A1-30B9-4419-4B01170362C7}"/>
              </a:ext>
            </a:extLst>
          </p:cNvPr>
          <p:cNvSpPr/>
          <p:nvPr/>
        </p:nvSpPr>
        <p:spPr>
          <a:xfrm>
            <a:off x="6676004" y="2684937"/>
            <a:ext cx="1957497" cy="852272"/>
          </a:xfrm>
          <a:prstGeom prst="roundRect">
            <a:avLst/>
          </a:prstGeom>
          <a:solidFill>
            <a:srgbClr val="7BC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MRI has significant limitations</a:t>
            </a:r>
          </a:p>
        </p:txBody>
      </p:sp>
      <p:sp>
        <p:nvSpPr>
          <p:cNvPr id="8" name="Rounded Rectangle 7">
            <a:extLst>
              <a:ext uri="{FF2B5EF4-FFF2-40B4-BE49-F238E27FC236}">
                <a16:creationId xmlns:a16="http://schemas.microsoft.com/office/drawing/2014/main" id="{8A5C7A3A-52C7-0D35-1B10-6BEC33793ACA}"/>
              </a:ext>
            </a:extLst>
          </p:cNvPr>
          <p:cNvSpPr/>
          <p:nvPr/>
        </p:nvSpPr>
        <p:spPr>
          <a:xfrm>
            <a:off x="6850530" y="5065152"/>
            <a:ext cx="1608443" cy="602112"/>
          </a:xfrm>
          <a:prstGeom prst="roundRect">
            <a:avLst/>
          </a:prstGeom>
          <a:solidFill>
            <a:srgbClr val="7BCDC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Imaging features are too far “downstream”</a:t>
            </a:r>
          </a:p>
        </p:txBody>
      </p:sp>
      <p:sp>
        <p:nvSpPr>
          <p:cNvPr id="9" name="Rounded Rectangle 8">
            <a:extLst>
              <a:ext uri="{FF2B5EF4-FFF2-40B4-BE49-F238E27FC236}">
                <a16:creationId xmlns:a16="http://schemas.microsoft.com/office/drawing/2014/main" id="{3CCFF859-BD4B-9BA0-E53F-69A05C99D90E}"/>
              </a:ext>
            </a:extLst>
          </p:cNvPr>
          <p:cNvSpPr/>
          <p:nvPr/>
        </p:nvSpPr>
        <p:spPr>
          <a:xfrm>
            <a:off x="6850531" y="3671038"/>
            <a:ext cx="1608443" cy="602112"/>
          </a:xfrm>
          <a:prstGeom prst="roundRect">
            <a:avLst/>
          </a:prstGeom>
          <a:solidFill>
            <a:srgbClr val="7BCDC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Surgical resection is always attempted</a:t>
            </a:r>
          </a:p>
        </p:txBody>
      </p:sp>
      <p:sp>
        <p:nvSpPr>
          <p:cNvPr id="10" name="Rounded Rectangle 9">
            <a:extLst>
              <a:ext uri="{FF2B5EF4-FFF2-40B4-BE49-F238E27FC236}">
                <a16:creationId xmlns:a16="http://schemas.microsoft.com/office/drawing/2014/main" id="{95468F80-8E6C-4E4B-C1A8-C605736AFB01}"/>
              </a:ext>
            </a:extLst>
          </p:cNvPr>
          <p:cNvSpPr/>
          <p:nvPr/>
        </p:nvSpPr>
        <p:spPr>
          <a:xfrm>
            <a:off x="6850530" y="4368095"/>
            <a:ext cx="1608443" cy="602112"/>
          </a:xfrm>
          <a:prstGeom prst="roundRect">
            <a:avLst/>
          </a:prstGeom>
          <a:solidFill>
            <a:srgbClr val="7BCD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Unavoidable noise</a:t>
            </a:r>
          </a:p>
        </p:txBody>
      </p:sp>
      <p:sp>
        <p:nvSpPr>
          <p:cNvPr id="11" name="Rounded Rectangle 10">
            <a:extLst>
              <a:ext uri="{FF2B5EF4-FFF2-40B4-BE49-F238E27FC236}">
                <a16:creationId xmlns:a16="http://schemas.microsoft.com/office/drawing/2014/main" id="{A68DC746-4A01-B513-71DB-49445D9D15C4}"/>
              </a:ext>
            </a:extLst>
          </p:cNvPr>
          <p:cNvSpPr/>
          <p:nvPr/>
        </p:nvSpPr>
        <p:spPr>
          <a:xfrm>
            <a:off x="9568833" y="3671036"/>
            <a:ext cx="1491936" cy="602112"/>
          </a:xfrm>
          <a:prstGeom prst="roundRect">
            <a:avLst/>
          </a:prstGeom>
          <a:solidFill>
            <a:srgbClr val="4EB3D3">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Biological validation (in vitro, in vivo)</a:t>
            </a:r>
          </a:p>
        </p:txBody>
      </p:sp>
      <p:sp>
        <p:nvSpPr>
          <p:cNvPr id="13" name="Rounded Rectangle 12">
            <a:extLst>
              <a:ext uri="{FF2B5EF4-FFF2-40B4-BE49-F238E27FC236}">
                <a16:creationId xmlns:a16="http://schemas.microsoft.com/office/drawing/2014/main" id="{2605DAAD-269D-313D-7369-83201EC4FA36}"/>
              </a:ext>
            </a:extLst>
          </p:cNvPr>
          <p:cNvSpPr/>
          <p:nvPr/>
        </p:nvSpPr>
        <p:spPr>
          <a:xfrm>
            <a:off x="9568833" y="4368095"/>
            <a:ext cx="1491935" cy="602112"/>
          </a:xfrm>
          <a:prstGeom prst="roundRect">
            <a:avLst/>
          </a:prstGeom>
          <a:solidFill>
            <a:srgbClr val="4EB3D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Complementary data modalities</a:t>
            </a:r>
          </a:p>
        </p:txBody>
      </p:sp>
      <p:sp>
        <p:nvSpPr>
          <p:cNvPr id="14" name="Rounded Rectangle 13">
            <a:extLst>
              <a:ext uri="{FF2B5EF4-FFF2-40B4-BE49-F238E27FC236}">
                <a16:creationId xmlns:a16="http://schemas.microsoft.com/office/drawing/2014/main" id="{949E8994-2E64-3488-FDAD-FD6C764A6174}"/>
              </a:ext>
            </a:extLst>
          </p:cNvPr>
          <p:cNvSpPr/>
          <p:nvPr/>
        </p:nvSpPr>
        <p:spPr>
          <a:xfrm>
            <a:off x="9568833" y="5065152"/>
            <a:ext cx="1491935" cy="602112"/>
          </a:xfrm>
          <a:prstGeom prst="roundRect">
            <a:avLst/>
          </a:prstGeom>
          <a:solidFill>
            <a:srgbClr val="4EB3D3">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Superior tumor characterization</a:t>
            </a:r>
          </a:p>
        </p:txBody>
      </p:sp>
      <p:cxnSp>
        <p:nvCxnSpPr>
          <p:cNvPr id="16" name="Straight Arrow Connector 15">
            <a:extLst>
              <a:ext uri="{FF2B5EF4-FFF2-40B4-BE49-F238E27FC236}">
                <a16:creationId xmlns:a16="http://schemas.microsoft.com/office/drawing/2014/main" id="{7AAE8D2A-B2F0-3903-2D1D-0F5597D0116B}"/>
              </a:ext>
            </a:extLst>
          </p:cNvPr>
          <p:cNvCxnSpPr/>
          <p:nvPr/>
        </p:nvCxnSpPr>
        <p:spPr>
          <a:xfrm>
            <a:off x="3417757" y="3095469"/>
            <a:ext cx="36725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73B6A30-B8B0-E874-974C-6BF20D581C91}"/>
              </a:ext>
            </a:extLst>
          </p:cNvPr>
          <p:cNvCxnSpPr/>
          <p:nvPr/>
        </p:nvCxnSpPr>
        <p:spPr>
          <a:xfrm>
            <a:off x="6096000" y="3095469"/>
            <a:ext cx="36725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41F4BDE-27BE-21B3-6E23-35389AECF469}"/>
              </a:ext>
            </a:extLst>
          </p:cNvPr>
          <p:cNvCxnSpPr/>
          <p:nvPr/>
        </p:nvCxnSpPr>
        <p:spPr>
          <a:xfrm>
            <a:off x="8779239" y="3095469"/>
            <a:ext cx="36725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86B7248-BDE4-C15F-0F8E-1DEF59983843}"/>
              </a:ext>
            </a:extLst>
          </p:cNvPr>
          <p:cNvSpPr/>
          <p:nvPr/>
        </p:nvSpPr>
        <p:spPr>
          <a:xfrm>
            <a:off x="3295407" y="2022045"/>
            <a:ext cx="2654855" cy="3900094"/>
          </a:xfrm>
          <a:prstGeom prst="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3E00DC0-FD07-355C-C92C-711D0B4D1DC3}"/>
              </a:ext>
            </a:extLst>
          </p:cNvPr>
          <p:cNvSpPr/>
          <p:nvPr/>
        </p:nvSpPr>
        <p:spPr>
          <a:xfrm>
            <a:off x="6079288" y="2022045"/>
            <a:ext cx="2654855" cy="3900094"/>
          </a:xfrm>
          <a:prstGeom prst="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5D7CC61-3965-F064-5414-E1E7FC60CA53}"/>
              </a:ext>
            </a:extLst>
          </p:cNvPr>
          <p:cNvSpPr/>
          <p:nvPr/>
        </p:nvSpPr>
        <p:spPr>
          <a:xfrm>
            <a:off x="8777378" y="2076400"/>
            <a:ext cx="2654855" cy="3900094"/>
          </a:xfrm>
          <a:prstGeom prst="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34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descr="About Me - Wenjun(Meredith) Wu">
            <a:extLst>
              <a:ext uri="{FF2B5EF4-FFF2-40B4-BE49-F238E27FC236}">
                <a16:creationId xmlns:a16="http://schemas.microsoft.com/office/drawing/2014/main" id="{3DEEF30D-6064-CB1F-AFE6-DF8B73966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490" y="3165156"/>
            <a:ext cx="915208" cy="91520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B9632554-41BA-D58C-E1C3-7469AB186B4C}"/>
              </a:ext>
            </a:extLst>
          </p:cNvPr>
          <p:cNvSpPr>
            <a:spLocks noGrp="1"/>
          </p:cNvSpPr>
          <p:nvPr>
            <p:ph type="title"/>
          </p:nvPr>
        </p:nvSpPr>
        <p:spPr>
          <a:ln>
            <a:noFill/>
          </a:ln>
        </p:spPr>
        <p:txBody>
          <a:bodyPr/>
          <a:lstStyle/>
          <a:p>
            <a:r>
              <a:rPr lang="en-US" sz="3200" dirty="0"/>
              <a:t>Acknowledgments</a:t>
            </a:r>
            <a:endParaRPr lang="en-US" dirty="0"/>
          </a:p>
        </p:txBody>
      </p:sp>
      <p:pic>
        <p:nvPicPr>
          <p:cNvPr id="9" name="Picture 8">
            <a:extLst>
              <a:ext uri="{FF2B5EF4-FFF2-40B4-BE49-F238E27FC236}">
                <a16:creationId xmlns:a16="http://schemas.microsoft.com/office/drawing/2014/main" id="{F3B40620-B474-3809-EA68-1133FB33EAC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42009" y="1671798"/>
            <a:ext cx="1333726" cy="292661"/>
          </a:xfrm>
          <a:prstGeom prst="rect">
            <a:avLst/>
          </a:prstGeom>
          <a:ln>
            <a:noFill/>
          </a:ln>
        </p:spPr>
      </p:pic>
      <p:pic>
        <p:nvPicPr>
          <p:cNvPr id="1064" name="Picture 40" descr="Fred Hutchinson Cancer Center launches new brand | SCCA|Fred Hutchinson  Cancer Center">
            <a:extLst>
              <a:ext uri="{FF2B5EF4-FFF2-40B4-BE49-F238E27FC236}">
                <a16:creationId xmlns:a16="http://schemas.microsoft.com/office/drawing/2014/main" id="{FBEE6B40-22F9-EB39-0320-34C744BA92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1863" y="1622088"/>
            <a:ext cx="2109537" cy="5446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93CFBC3-DAE8-5401-3514-68747A8E95C8}"/>
              </a:ext>
            </a:extLst>
          </p:cNvPr>
          <p:cNvPicPr>
            <a:picLocks noChangeAspect="1"/>
          </p:cNvPicPr>
          <p:nvPr/>
        </p:nvPicPr>
        <p:blipFill rotWithShape="1">
          <a:blip r:embed="rId6"/>
          <a:srcRect t="18333" b="20303"/>
          <a:stretch/>
        </p:blipFill>
        <p:spPr>
          <a:xfrm>
            <a:off x="9771987" y="1622088"/>
            <a:ext cx="887644" cy="544689"/>
          </a:xfrm>
          <a:prstGeom prst="rect">
            <a:avLst/>
          </a:prstGeom>
          <a:ln>
            <a:noFill/>
          </a:ln>
        </p:spPr>
      </p:pic>
      <p:pic>
        <p:nvPicPr>
          <p:cNvPr id="11" name="Picture 4" descr="UW Radiology Links">
            <a:extLst>
              <a:ext uri="{FF2B5EF4-FFF2-40B4-BE49-F238E27FC236}">
                <a16:creationId xmlns:a16="http://schemas.microsoft.com/office/drawing/2014/main" id="{13D3E076-A68F-68CC-A911-D3DEDE3146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0947" y="5082488"/>
            <a:ext cx="1685902" cy="30684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EE9A32D-93B2-A889-46A3-8E2EEFCF408D}"/>
              </a:ext>
            </a:extLst>
          </p:cNvPr>
          <p:cNvPicPr>
            <a:picLocks noChangeAspect="1"/>
          </p:cNvPicPr>
          <p:nvPr/>
        </p:nvPicPr>
        <p:blipFill rotWithShape="1">
          <a:blip r:embed="rId8"/>
          <a:srcRect b="14998"/>
          <a:stretch/>
        </p:blipFill>
        <p:spPr>
          <a:xfrm>
            <a:off x="5156910" y="5047781"/>
            <a:ext cx="716749" cy="317320"/>
          </a:xfrm>
          <a:prstGeom prst="rect">
            <a:avLst/>
          </a:prstGeom>
          <a:ln>
            <a:noFill/>
          </a:ln>
        </p:spPr>
      </p:pic>
      <p:grpSp>
        <p:nvGrpSpPr>
          <p:cNvPr id="22" name="Group 21">
            <a:extLst>
              <a:ext uri="{FF2B5EF4-FFF2-40B4-BE49-F238E27FC236}">
                <a16:creationId xmlns:a16="http://schemas.microsoft.com/office/drawing/2014/main" id="{8A5A2B2A-742D-AEE6-61FA-406F88591EDF}"/>
              </a:ext>
            </a:extLst>
          </p:cNvPr>
          <p:cNvGrpSpPr/>
          <p:nvPr/>
        </p:nvGrpSpPr>
        <p:grpSpPr>
          <a:xfrm>
            <a:off x="9323324" y="4363831"/>
            <a:ext cx="2064019" cy="2028915"/>
            <a:chOff x="9575359" y="4434344"/>
            <a:chExt cx="2064019" cy="2028915"/>
          </a:xfrm>
        </p:grpSpPr>
        <p:grpSp>
          <p:nvGrpSpPr>
            <p:cNvPr id="19" name="Group 18">
              <a:extLst>
                <a:ext uri="{FF2B5EF4-FFF2-40B4-BE49-F238E27FC236}">
                  <a16:creationId xmlns:a16="http://schemas.microsoft.com/office/drawing/2014/main" id="{631D223F-1B5E-EF61-D083-8ECB2D4EA418}"/>
                </a:ext>
              </a:extLst>
            </p:cNvPr>
            <p:cNvGrpSpPr/>
            <p:nvPr/>
          </p:nvGrpSpPr>
          <p:grpSpPr>
            <a:xfrm>
              <a:off x="9575359" y="4732195"/>
              <a:ext cx="2064019" cy="1731064"/>
              <a:chOff x="9575359" y="4732195"/>
              <a:chExt cx="2064019" cy="1731064"/>
            </a:xfrm>
          </p:grpSpPr>
          <p:pic>
            <p:nvPicPr>
              <p:cNvPr id="16" name="Picture 15" descr="A picture containing transport, wheel&#10;&#10;Description automatically generated">
                <a:extLst>
                  <a:ext uri="{FF2B5EF4-FFF2-40B4-BE49-F238E27FC236}">
                    <a16:creationId xmlns:a16="http://schemas.microsoft.com/office/drawing/2014/main" id="{29AC733C-91DE-F3EC-8D6D-2B8703BD9A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75359" y="4732195"/>
                <a:ext cx="1019790" cy="975996"/>
              </a:xfrm>
              <a:prstGeom prst="rect">
                <a:avLst/>
              </a:prstGeom>
              <a:ln>
                <a:noFill/>
              </a:ln>
            </p:spPr>
          </p:pic>
          <p:pic>
            <p:nvPicPr>
              <p:cNvPr id="17" name="Picture 16" descr="Logo&#10;&#10;Description automatically generated with medium confidence">
                <a:extLst>
                  <a:ext uri="{FF2B5EF4-FFF2-40B4-BE49-F238E27FC236}">
                    <a16:creationId xmlns:a16="http://schemas.microsoft.com/office/drawing/2014/main" id="{24E084FC-F3ED-F7D1-9535-D30DDC8836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7940" y="5638684"/>
                <a:ext cx="2061438" cy="824575"/>
              </a:xfrm>
              <a:prstGeom prst="rect">
                <a:avLst/>
              </a:prstGeom>
              <a:ln>
                <a:noFill/>
              </a:ln>
            </p:spPr>
          </p:pic>
          <p:pic>
            <p:nvPicPr>
              <p:cNvPr id="18" name="Picture 17" descr="Graphical user interface, text&#10;&#10;Description automatically generated">
                <a:extLst>
                  <a:ext uri="{FF2B5EF4-FFF2-40B4-BE49-F238E27FC236}">
                    <a16:creationId xmlns:a16="http://schemas.microsoft.com/office/drawing/2014/main" id="{29B38802-06E8-FF43-A0B6-562C689D0BF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19589" y="4864076"/>
                <a:ext cx="1019789" cy="712234"/>
              </a:xfrm>
              <a:prstGeom prst="rect">
                <a:avLst/>
              </a:prstGeom>
              <a:ln>
                <a:noFill/>
              </a:ln>
            </p:spPr>
          </p:pic>
        </p:grpSp>
        <p:sp>
          <p:nvSpPr>
            <p:cNvPr id="20" name="TextBox 19">
              <a:extLst>
                <a:ext uri="{FF2B5EF4-FFF2-40B4-BE49-F238E27FC236}">
                  <a16:creationId xmlns:a16="http://schemas.microsoft.com/office/drawing/2014/main" id="{6A1C3FCF-2DCA-BCA9-4068-1A5D5A3B2B89}"/>
                </a:ext>
              </a:extLst>
            </p:cNvPr>
            <p:cNvSpPr txBox="1"/>
            <p:nvPr/>
          </p:nvSpPr>
          <p:spPr>
            <a:xfrm>
              <a:off x="9771987" y="4434344"/>
              <a:ext cx="1720643" cy="369332"/>
            </a:xfrm>
            <a:prstGeom prst="rect">
              <a:avLst/>
            </a:prstGeom>
            <a:noFill/>
            <a:ln>
              <a:noFill/>
            </a:ln>
          </p:spPr>
          <p:txBody>
            <a:bodyPr wrap="square" rtlCol="0">
              <a:spAutoFit/>
            </a:bodyPr>
            <a:lstStyle/>
            <a:p>
              <a:r>
                <a:rPr lang="en-US" u="sng" dirty="0"/>
                <a:t>Funding Sources</a:t>
              </a:r>
            </a:p>
          </p:txBody>
        </p:sp>
      </p:grpSp>
      <p:pic>
        <p:nvPicPr>
          <p:cNvPr id="21" name="Picture 20">
            <a:extLst>
              <a:ext uri="{FF2B5EF4-FFF2-40B4-BE49-F238E27FC236}">
                <a16:creationId xmlns:a16="http://schemas.microsoft.com/office/drawing/2014/main" id="{7806A80D-49B6-9DDE-265F-E8B55057A980}"/>
              </a:ext>
            </a:extLst>
          </p:cNvPr>
          <p:cNvPicPr>
            <a:picLocks noChangeAspect="1"/>
          </p:cNvPicPr>
          <p:nvPr/>
        </p:nvPicPr>
        <p:blipFill rotWithShape="1">
          <a:blip r:embed="rId12"/>
          <a:srcRect l="6456" t="19817" r="8256" b="13698"/>
          <a:stretch/>
        </p:blipFill>
        <p:spPr>
          <a:xfrm>
            <a:off x="596418" y="5354245"/>
            <a:ext cx="551704" cy="193366"/>
          </a:xfrm>
          <a:prstGeom prst="rect">
            <a:avLst/>
          </a:prstGeom>
          <a:ln>
            <a:noFill/>
          </a:ln>
        </p:spPr>
      </p:pic>
      <p:pic>
        <p:nvPicPr>
          <p:cNvPr id="1066" name="Picture 42" descr="Site Map - Apple">
            <a:extLst>
              <a:ext uri="{FF2B5EF4-FFF2-40B4-BE49-F238E27FC236}">
                <a16:creationId xmlns:a16="http://schemas.microsoft.com/office/drawing/2014/main" id="{6EAF09AE-B02E-0BE6-2B0F-BFD3178E1BD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41105" t="30929" r="41530" b="30614"/>
          <a:stretch/>
        </p:blipFill>
        <p:spPr bwMode="auto">
          <a:xfrm>
            <a:off x="2241743" y="5275671"/>
            <a:ext cx="232207" cy="269978"/>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CC17648D-AE7D-1728-FDCD-60A946ABA080}"/>
              </a:ext>
            </a:extLst>
          </p:cNvPr>
          <p:cNvGrpSpPr/>
          <p:nvPr/>
        </p:nvGrpSpPr>
        <p:grpSpPr>
          <a:xfrm>
            <a:off x="430516" y="2221147"/>
            <a:ext cx="884707" cy="906503"/>
            <a:chOff x="744720" y="2325047"/>
            <a:chExt cx="962247" cy="985954"/>
          </a:xfrm>
        </p:grpSpPr>
        <p:pic>
          <p:nvPicPr>
            <p:cNvPr id="1026" name="Picture 2" descr="Linda Shapiro | UW Department of Electrical &amp; Computer Engineering">
              <a:extLst>
                <a:ext uri="{FF2B5EF4-FFF2-40B4-BE49-F238E27FC236}">
                  <a16:creationId xmlns:a16="http://schemas.microsoft.com/office/drawing/2014/main" id="{19B0917A-EC4B-2DD2-0C87-F7D1BD82BB7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2027" y="2325047"/>
              <a:ext cx="948033" cy="98595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3" name="Rounded Rectangle 22">
              <a:extLst>
                <a:ext uri="{FF2B5EF4-FFF2-40B4-BE49-F238E27FC236}">
                  <a16:creationId xmlns:a16="http://schemas.microsoft.com/office/drawing/2014/main" id="{EBF83350-E280-71D7-2371-1C1F07601C2C}"/>
                </a:ext>
              </a:extLst>
            </p:cNvPr>
            <p:cNvSpPr/>
            <p:nvPr/>
          </p:nvSpPr>
          <p:spPr>
            <a:xfrm>
              <a:off x="744720" y="3164230"/>
              <a:ext cx="962247" cy="146771"/>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Linda Shapiro, PhD</a:t>
              </a:r>
            </a:p>
          </p:txBody>
        </p:sp>
      </p:grpSp>
      <p:grpSp>
        <p:nvGrpSpPr>
          <p:cNvPr id="3" name="Group 2">
            <a:extLst>
              <a:ext uri="{FF2B5EF4-FFF2-40B4-BE49-F238E27FC236}">
                <a16:creationId xmlns:a16="http://schemas.microsoft.com/office/drawing/2014/main" id="{063DEB23-55E9-FA62-40A1-20B802B71D3F}"/>
              </a:ext>
            </a:extLst>
          </p:cNvPr>
          <p:cNvGrpSpPr/>
          <p:nvPr/>
        </p:nvGrpSpPr>
        <p:grpSpPr>
          <a:xfrm>
            <a:off x="1410437" y="2221147"/>
            <a:ext cx="905683" cy="904022"/>
            <a:chOff x="1879901" y="2325047"/>
            <a:chExt cx="987767" cy="985955"/>
          </a:xfrm>
        </p:grpSpPr>
        <p:pic>
          <p:nvPicPr>
            <p:cNvPr id="1036" name="Picture 12">
              <a:extLst>
                <a:ext uri="{FF2B5EF4-FFF2-40B4-BE49-F238E27FC236}">
                  <a16:creationId xmlns:a16="http://schemas.microsoft.com/office/drawing/2014/main" id="{08D14726-BAF4-3317-4254-579989F2DB4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b="19860"/>
            <a:stretch/>
          </p:blipFill>
          <p:spPr bwMode="auto">
            <a:xfrm>
              <a:off x="1879901" y="2325047"/>
              <a:ext cx="984237" cy="9859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Rounded Rectangle 23">
              <a:extLst>
                <a:ext uri="{FF2B5EF4-FFF2-40B4-BE49-F238E27FC236}">
                  <a16:creationId xmlns:a16="http://schemas.microsoft.com/office/drawing/2014/main" id="{2029A20E-876E-6C5D-024E-0DE36C071920}"/>
                </a:ext>
              </a:extLst>
            </p:cNvPr>
            <p:cNvSpPr/>
            <p:nvPr/>
          </p:nvSpPr>
          <p:spPr>
            <a:xfrm>
              <a:off x="1938595" y="3166533"/>
              <a:ext cx="929073" cy="144467"/>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err="1">
                  <a:solidFill>
                    <a:schemeClr val="tx1"/>
                  </a:solidFill>
                </a:rPr>
                <a:t>Su</a:t>
              </a:r>
              <a:r>
                <a:rPr lang="en-US" sz="700" dirty="0">
                  <a:solidFill>
                    <a:schemeClr val="tx1"/>
                  </a:solidFill>
                </a:rPr>
                <a:t>-In Lee, PhD</a:t>
              </a:r>
            </a:p>
          </p:txBody>
        </p:sp>
      </p:grpSp>
      <p:grpSp>
        <p:nvGrpSpPr>
          <p:cNvPr id="8" name="Group 7">
            <a:extLst>
              <a:ext uri="{FF2B5EF4-FFF2-40B4-BE49-F238E27FC236}">
                <a16:creationId xmlns:a16="http://schemas.microsoft.com/office/drawing/2014/main" id="{40F79951-03B7-E48E-2DBE-DBCAE1F4203A}"/>
              </a:ext>
            </a:extLst>
          </p:cNvPr>
          <p:cNvGrpSpPr/>
          <p:nvPr/>
        </p:nvGrpSpPr>
        <p:grpSpPr>
          <a:xfrm>
            <a:off x="2437735" y="4108816"/>
            <a:ext cx="906503" cy="906503"/>
            <a:chOff x="3040599" y="3425224"/>
            <a:chExt cx="985954" cy="985954"/>
          </a:xfrm>
        </p:grpSpPr>
        <p:pic>
          <p:nvPicPr>
            <p:cNvPr id="1030" name="Picture 6" descr="Erin H. Wilson">
              <a:extLst>
                <a:ext uri="{FF2B5EF4-FFF2-40B4-BE49-F238E27FC236}">
                  <a16:creationId xmlns:a16="http://schemas.microsoft.com/office/drawing/2014/main" id="{ECC4DA35-1D4E-FA0D-1117-27E8834C3726}"/>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10775" b="7744"/>
            <a:stretch/>
          </p:blipFill>
          <p:spPr bwMode="auto">
            <a:xfrm>
              <a:off x="3040599" y="3425224"/>
              <a:ext cx="985954" cy="98595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 name="Rounded Rectangle 24">
              <a:extLst>
                <a:ext uri="{FF2B5EF4-FFF2-40B4-BE49-F238E27FC236}">
                  <a16:creationId xmlns:a16="http://schemas.microsoft.com/office/drawing/2014/main" id="{A431C01C-9E93-CAE2-E0D3-4C25AAEA9534}"/>
                </a:ext>
              </a:extLst>
            </p:cNvPr>
            <p:cNvSpPr/>
            <p:nvPr/>
          </p:nvSpPr>
          <p:spPr>
            <a:xfrm>
              <a:off x="3072032" y="4261580"/>
              <a:ext cx="929073" cy="144467"/>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Erin Wilson</a:t>
              </a:r>
            </a:p>
          </p:txBody>
        </p:sp>
      </p:grpSp>
      <p:grpSp>
        <p:nvGrpSpPr>
          <p:cNvPr id="5" name="Group 4">
            <a:extLst>
              <a:ext uri="{FF2B5EF4-FFF2-40B4-BE49-F238E27FC236}">
                <a16:creationId xmlns:a16="http://schemas.microsoft.com/office/drawing/2014/main" id="{81D3AF49-4F8C-DE8F-40A9-BE79ACC279D8}"/>
              </a:ext>
            </a:extLst>
          </p:cNvPr>
          <p:cNvGrpSpPr/>
          <p:nvPr/>
        </p:nvGrpSpPr>
        <p:grpSpPr>
          <a:xfrm>
            <a:off x="3443305" y="2218584"/>
            <a:ext cx="906503" cy="909147"/>
            <a:chOff x="752027" y="3427509"/>
            <a:chExt cx="985955" cy="988831"/>
          </a:xfrm>
        </p:grpSpPr>
        <p:pic>
          <p:nvPicPr>
            <p:cNvPr id="1032" name="Picture 8" descr="Mehmet Saygın Seyfioğlu (@mehsaygin) / Twitter">
              <a:extLst>
                <a:ext uri="{FF2B5EF4-FFF2-40B4-BE49-F238E27FC236}">
                  <a16:creationId xmlns:a16="http://schemas.microsoft.com/office/drawing/2014/main" id="{0846915D-889F-C58D-CFFD-FD200D9A101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2027" y="3427509"/>
              <a:ext cx="985955" cy="9859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6" name="Rounded Rectangle 25">
              <a:extLst>
                <a:ext uri="{FF2B5EF4-FFF2-40B4-BE49-F238E27FC236}">
                  <a16:creationId xmlns:a16="http://schemas.microsoft.com/office/drawing/2014/main" id="{A47C5E31-B6F7-CD1C-A66A-F2B2FF8A1F81}"/>
                </a:ext>
              </a:extLst>
            </p:cNvPr>
            <p:cNvSpPr/>
            <p:nvPr/>
          </p:nvSpPr>
          <p:spPr>
            <a:xfrm>
              <a:off x="774366" y="4271873"/>
              <a:ext cx="929073" cy="144467"/>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err="1">
                  <a:solidFill>
                    <a:schemeClr val="tx1"/>
                  </a:solidFill>
                </a:rPr>
                <a:t>Saygin</a:t>
              </a:r>
              <a:r>
                <a:rPr lang="en-US" sz="700" dirty="0">
                  <a:solidFill>
                    <a:schemeClr val="tx1"/>
                  </a:solidFill>
                </a:rPr>
                <a:t> </a:t>
              </a:r>
              <a:r>
                <a:rPr lang="en-US" sz="700" dirty="0" err="1">
                  <a:solidFill>
                    <a:schemeClr val="tx1"/>
                  </a:solidFill>
                </a:rPr>
                <a:t>Seyfioğlu</a:t>
              </a:r>
              <a:endParaRPr lang="en-US" sz="700" dirty="0">
                <a:solidFill>
                  <a:schemeClr val="tx1"/>
                </a:solidFill>
              </a:endParaRPr>
            </a:p>
          </p:txBody>
        </p:sp>
      </p:grpSp>
      <p:grpSp>
        <p:nvGrpSpPr>
          <p:cNvPr id="6" name="Group 5">
            <a:extLst>
              <a:ext uri="{FF2B5EF4-FFF2-40B4-BE49-F238E27FC236}">
                <a16:creationId xmlns:a16="http://schemas.microsoft.com/office/drawing/2014/main" id="{7F9BCACA-917E-C47E-4A19-7EA0C2B60360}"/>
              </a:ext>
            </a:extLst>
          </p:cNvPr>
          <p:cNvGrpSpPr/>
          <p:nvPr/>
        </p:nvGrpSpPr>
        <p:grpSpPr>
          <a:xfrm>
            <a:off x="3436674" y="5578992"/>
            <a:ext cx="959717" cy="902441"/>
            <a:chOff x="1844426" y="3430772"/>
            <a:chExt cx="1048531" cy="985954"/>
          </a:xfrm>
        </p:grpSpPr>
        <p:pic>
          <p:nvPicPr>
            <p:cNvPr id="1040" name="Picture 16" descr="Shima Nofallah - Biomedical Data Scientist - PathAI | LinkedIn">
              <a:extLst>
                <a:ext uri="{FF2B5EF4-FFF2-40B4-BE49-F238E27FC236}">
                  <a16:creationId xmlns:a16="http://schemas.microsoft.com/office/drawing/2014/main" id="{387EDEFB-247C-F1FC-31F0-BF99E870B3D4}"/>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3846"/>
            <a:stretch/>
          </p:blipFill>
          <p:spPr bwMode="auto">
            <a:xfrm>
              <a:off x="1898002" y="3430772"/>
              <a:ext cx="948034" cy="98595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Rounded Rectangle 26">
              <a:extLst>
                <a:ext uri="{FF2B5EF4-FFF2-40B4-BE49-F238E27FC236}">
                  <a16:creationId xmlns:a16="http://schemas.microsoft.com/office/drawing/2014/main" id="{D1AE452B-04D4-A9C4-0A93-4ECAA0DBD226}"/>
                </a:ext>
              </a:extLst>
            </p:cNvPr>
            <p:cNvSpPr/>
            <p:nvPr/>
          </p:nvSpPr>
          <p:spPr>
            <a:xfrm>
              <a:off x="1844426" y="4252980"/>
              <a:ext cx="1048531" cy="158198"/>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err="1">
                  <a:solidFill>
                    <a:schemeClr val="tx1"/>
                  </a:solidFill>
                </a:rPr>
                <a:t>Shima</a:t>
              </a:r>
              <a:r>
                <a:rPr lang="en-US" sz="700" dirty="0">
                  <a:solidFill>
                    <a:schemeClr val="tx1"/>
                  </a:solidFill>
                </a:rPr>
                <a:t> </a:t>
              </a:r>
              <a:r>
                <a:rPr lang="en-US" sz="700" dirty="0" err="1">
                  <a:solidFill>
                    <a:schemeClr val="tx1"/>
                  </a:solidFill>
                </a:rPr>
                <a:t>Nofallah</a:t>
              </a:r>
              <a:r>
                <a:rPr lang="en-US" sz="700" dirty="0">
                  <a:solidFill>
                    <a:schemeClr val="tx1"/>
                  </a:solidFill>
                </a:rPr>
                <a:t>, PhD</a:t>
              </a:r>
            </a:p>
          </p:txBody>
        </p:sp>
      </p:grpSp>
      <p:grpSp>
        <p:nvGrpSpPr>
          <p:cNvPr id="4" name="Group 3">
            <a:extLst>
              <a:ext uri="{FF2B5EF4-FFF2-40B4-BE49-F238E27FC236}">
                <a16:creationId xmlns:a16="http://schemas.microsoft.com/office/drawing/2014/main" id="{77355F88-1A96-F415-A07A-DA73B5F99D20}"/>
              </a:ext>
            </a:extLst>
          </p:cNvPr>
          <p:cNvGrpSpPr/>
          <p:nvPr/>
        </p:nvGrpSpPr>
        <p:grpSpPr>
          <a:xfrm>
            <a:off x="2417685" y="2221147"/>
            <a:ext cx="916281" cy="916623"/>
            <a:chOff x="3029697" y="2325047"/>
            <a:chExt cx="1008097" cy="1008474"/>
          </a:xfrm>
        </p:grpSpPr>
        <p:pic>
          <p:nvPicPr>
            <p:cNvPr id="1038" name="Picture 14" descr="John Kramlich | Mechanical Engineering">
              <a:extLst>
                <a:ext uri="{FF2B5EF4-FFF2-40B4-BE49-F238E27FC236}">
                  <a16:creationId xmlns:a16="http://schemas.microsoft.com/office/drawing/2014/main" id="{B3E31F6D-786B-C6A6-113F-9B3156F60A24}"/>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4585" b="15660"/>
            <a:stretch/>
          </p:blipFill>
          <p:spPr bwMode="auto">
            <a:xfrm>
              <a:off x="3043979" y="2325047"/>
              <a:ext cx="988990" cy="98595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8" name="Rounded Rectangle 27">
              <a:extLst>
                <a:ext uri="{FF2B5EF4-FFF2-40B4-BE49-F238E27FC236}">
                  <a16:creationId xmlns:a16="http://schemas.microsoft.com/office/drawing/2014/main" id="{02E656B3-94A6-BCA4-1265-CB1FACF875D1}"/>
                </a:ext>
              </a:extLst>
            </p:cNvPr>
            <p:cNvSpPr/>
            <p:nvPr/>
          </p:nvSpPr>
          <p:spPr>
            <a:xfrm>
              <a:off x="3029697" y="3146649"/>
              <a:ext cx="1008097" cy="186872"/>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John </a:t>
              </a:r>
              <a:r>
                <a:rPr lang="en-US" sz="700" dirty="0" err="1">
                  <a:solidFill>
                    <a:schemeClr val="tx1"/>
                  </a:solidFill>
                </a:rPr>
                <a:t>Kramlich</a:t>
              </a:r>
              <a:r>
                <a:rPr lang="en-US" sz="700" dirty="0">
                  <a:solidFill>
                    <a:schemeClr val="tx1"/>
                  </a:solidFill>
                </a:rPr>
                <a:t>, PhD </a:t>
              </a:r>
            </a:p>
          </p:txBody>
        </p:sp>
      </p:grpSp>
      <p:grpSp>
        <p:nvGrpSpPr>
          <p:cNvPr id="44" name="Group 43">
            <a:extLst>
              <a:ext uri="{FF2B5EF4-FFF2-40B4-BE49-F238E27FC236}">
                <a16:creationId xmlns:a16="http://schemas.microsoft.com/office/drawing/2014/main" id="{CB019E14-A3CF-FF00-C204-13D1D17EE1B5}"/>
              </a:ext>
            </a:extLst>
          </p:cNvPr>
          <p:cNvGrpSpPr/>
          <p:nvPr/>
        </p:nvGrpSpPr>
        <p:grpSpPr>
          <a:xfrm>
            <a:off x="431786" y="5594662"/>
            <a:ext cx="852665" cy="886771"/>
            <a:chOff x="752027" y="5437100"/>
            <a:chExt cx="948033" cy="985954"/>
          </a:xfrm>
        </p:grpSpPr>
        <p:pic>
          <p:nvPicPr>
            <p:cNvPr id="1028" name="Picture 4" descr="FERG: Facial Expressions Research Group">
              <a:extLst>
                <a:ext uri="{FF2B5EF4-FFF2-40B4-BE49-F238E27FC236}">
                  <a16:creationId xmlns:a16="http://schemas.microsoft.com/office/drawing/2014/main" id="{C74B965E-B2FC-FE0F-A716-31237074A158}"/>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r="3846"/>
            <a:stretch/>
          </p:blipFill>
          <p:spPr bwMode="auto">
            <a:xfrm>
              <a:off x="752027" y="5437100"/>
              <a:ext cx="948033" cy="98595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Rounded Rectangle 28">
              <a:extLst>
                <a:ext uri="{FF2B5EF4-FFF2-40B4-BE49-F238E27FC236}">
                  <a16:creationId xmlns:a16="http://schemas.microsoft.com/office/drawing/2014/main" id="{D6DD24EB-FCB1-0303-11C2-7C64CC54A670}"/>
                </a:ext>
              </a:extLst>
            </p:cNvPr>
            <p:cNvSpPr/>
            <p:nvPr/>
          </p:nvSpPr>
          <p:spPr>
            <a:xfrm>
              <a:off x="761506" y="6278587"/>
              <a:ext cx="929073" cy="144467"/>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err="1">
                  <a:solidFill>
                    <a:schemeClr val="tx1"/>
                  </a:solidFill>
                </a:rPr>
                <a:t>Beibin</a:t>
              </a:r>
              <a:r>
                <a:rPr lang="en-US" sz="700" dirty="0">
                  <a:solidFill>
                    <a:schemeClr val="tx1"/>
                  </a:solidFill>
                </a:rPr>
                <a:t> Li, PhD</a:t>
              </a:r>
            </a:p>
          </p:txBody>
        </p:sp>
      </p:grpSp>
      <p:grpSp>
        <p:nvGrpSpPr>
          <p:cNvPr id="45" name="Group 44">
            <a:extLst>
              <a:ext uri="{FF2B5EF4-FFF2-40B4-BE49-F238E27FC236}">
                <a16:creationId xmlns:a16="http://schemas.microsoft.com/office/drawing/2014/main" id="{E84B30D7-3FAE-5556-0B70-8300BEE6E10D}"/>
              </a:ext>
            </a:extLst>
          </p:cNvPr>
          <p:cNvGrpSpPr/>
          <p:nvPr/>
        </p:nvGrpSpPr>
        <p:grpSpPr>
          <a:xfrm>
            <a:off x="1414125" y="5588473"/>
            <a:ext cx="909298" cy="892960"/>
            <a:chOff x="1956697" y="5437099"/>
            <a:chExt cx="1003994" cy="985955"/>
          </a:xfrm>
        </p:grpSpPr>
        <p:pic>
          <p:nvPicPr>
            <p:cNvPr id="1034" name="Picture 10" descr="Sachin Mehta | UW Department of Electrical &amp; Computer Engineering">
              <a:extLst>
                <a:ext uri="{FF2B5EF4-FFF2-40B4-BE49-F238E27FC236}">
                  <a16:creationId xmlns:a16="http://schemas.microsoft.com/office/drawing/2014/main" id="{48C81523-B270-FFDF-E15B-0D8F68338DA2}"/>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b="24591"/>
            <a:stretch/>
          </p:blipFill>
          <p:spPr bwMode="auto">
            <a:xfrm>
              <a:off x="1976454" y="5437099"/>
              <a:ext cx="984237" cy="9859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0" name="Rounded Rectangle 29">
              <a:extLst>
                <a:ext uri="{FF2B5EF4-FFF2-40B4-BE49-F238E27FC236}">
                  <a16:creationId xmlns:a16="http://schemas.microsoft.com/office/drawing/2014/main" id="{EB11A1B8-9B3E-E2BA-5A8B-0DA51DCF0A21}"/>
                </a:ext>
              </a:extLst>
            </p:cNvPr>
            <p:cNvSpPr/>
            <p:nvPr/>
          </p:nvSpPr>
          <p:spPr>
            <a:xfrm>
              <a:off x="1956697" y="6265389"/>
              <a:ext cx="993201" cy="157665"/>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err="1">
                  <a:solidFill>
                    <a:schemeClr val="tx1"/>
                  </a:solidFill>
                </a:rPr>
                <a:t>Sachin</a:t>
              </a:r>
              <a:r>
                <a:rPr lang="en-US" sz="700" dirty="0">
                  <a:solidFill>
                    <a:schemeClr val="tx1"/>
                  </a:solidFill>
                </a:rPr>
                <a:t> Mehta, PhD</a:t>
              </a:r>
            </a:p>
          </p:txBody>
        </p:sp>
      </p:grpSp>
      <p:grpSp>
        <p:nvGrpSpPr>
          <p:cNvPr id="46" name="Group 45">
            <a:extLst>
              <a:ext uri="{FF2B5EF4-FFF2-40B4-BE49-F238E27FC236}">
                <a16:creationId xmlns:a16="http://schemas.microsoft.com/office/drawing/2014/main" id="{4B1B7A03-7899-E0B0-351B-0BFE7B2048FE}"/>
              </a:ext>
            </a:extLst>
          </p:cNvPr>
          <p:cNvGrpSpPr/>
          <p:nvPr/>
        </p:nvGrpSpPr>
        <p:grpSpPr>
          <a:xfrm>
            <a:off x="2357847" y="5588473"/>
            <a:ext cx="932021" cy="892960"/>
            <a:chOff x="2990324" y="5424106"/>
            <a:chExt cx="1042645" cy="998948"/>
          </a:xfrm>
        </p:grpSpPr>
        <p:pic>
          <p:nvPicPr>
            <p:cNvPr id="1042" name="Picture 18" descr="Rashmi Mudduluru - ICSE 2021">
              <a:extLst>
                <a:ext uri="{FF2B5EF4-FFF2-40B4-BE49-F238E27FC236}">
                  <a16:creationId xmlns:a16="http://schemas.microsoft.com/office/drawing/2014/main" id="{8E38F7DC-29C3-7448-F411-5D3830AB02E9}"/>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b="18447"/>
            <a:stretch/>
          </p:blipFill>
          <p:spPr bwMode="auto">
            <a:xfrm>
              <a:off x="3009284" y="5424106"/>
              <a:ext cx="986921" cy="98595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1" name="Rounded Rectangle 30">
              <a:extLst>
                <a:ext uri="{FF2B5EF4-FFF2-40B4-BE49-F238E27FC236}">
                  <a16:creationId xmlns:a16="http://schemas.microsoft.com/office/drawing/2014/main" id="{73BE78C1-7069-41F7-CF8F-6AD1904E81EF}"/>
                </a:ext>
              </a:extLst>
            </p:cNvPr>
            <p:cNvSpPr/>
            <p:nvPr/>
          </p:nvSpPr>
          <p:spPr>
            <a:xfrm>
              <a:off x="2990324" y="6265389"/>
              <a:ext cx="1042645" cy="157665"/>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Rashmi </a:t>
              </a:r>
              <a:r>
                <a:rPr lang="en-US" sz="700" dirty="0" err="1">
                  <a:solidFill>
                    <a:schemeClr val="tx1"/>
                  </a:solidFill>
                </a:rPr>
                <a:t>Mudduluru</a:t>
              </a:r>
              <a:r>
                <a:rPr lang="en-US" sz="700" dirty="0">
                  <a:solidFill>
                    <a:schemeClr val="tx1"/>
                  </a:solidFill>
                </a:rPr>
                <a:t> </a:t>
              </a:r>
            </a:p>
          </p:txBody>
        </p:sp>
      </p:grpSp>
      <p:grpSp>
        <p:nvGrpSpPr>
          <p:cNvPr id="48" name="Group 47">
            <a:extLst>
              <a:ext uri="{FF2B5EF4-FFF2-40B4-BE49-F238E27FC236}">
                <a16:creationId xmlns:a16="http://schemas.microsoft.com/office/drawing/2014/main" id="{EDEF61F6-9E12-0B99-195D-7DDBC1FE7497}"/>
              </a:ext>
            </a:extLst>
          </p:cNvPr>
          <p:cNvGrpSpPr/>
          <p:nvPr/>
        </p:nvGrpSpPr>
        <p:grpSpPr>
          <a:xfrm>
            <a:off x="6251253" y="5443860"/>
            <a:ext cx="1042645" cy="998946"/>
            <a:chOff x="5984928" y="5424108"/>
            <a:chExt cx="1042645" cy="998946"/>
          </a:xfrm>
        </p:grpSpPr>
        <p:pic>
          <p:nvPicPr>
            <p:cNvPr id="1046" name="Picture 22" descr="James R. Fink, MD - Diagnostic Radiologist in Seattle, WA | MD.com">
              <a:extLst>
                <a:ext uri="{FF2B5EF4-FFF2-40B4-BE49-F238E27FC236}">
                  <a16:creationId xmlns:a16="http://schemas.microsoft.com/office/drawing/2014/main" id="{04B7D201-612F-09C4-AD75-4A3B9AC99936}"/>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4820" b="15286"/>
            <a:stretch/>
          </p:blipFill>
          <p:spPr bwMode="auto">
            <a:xfrm>
              <a:off x="5991248" y="5424108"/>
              <a:ext cx="985749" cy="98595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2" name="Rounded Rectangle 31">
              <a:extLst>
                <a:ext uri="{FF2B5EF4-FFF2-40B4-BE49-F238E27FC236}">
                  <a16:creationId xmlns:a16="http://schemas.microsoft.com/office/drawing/2014/main" id="{ECF5EA30-79D7-952D-D3DF-04EF60E2115E}"/>
                </a:ext>
              </a:extLst>
            </p:cNvPr>
            <p:cNvSpPr/>
            <p:nvPr/>
          </p:nvSpPr>
          <p:spPr>
            <a:xfrm>
              <a:off x="5984928" y="6265389"/>
              <a:ext cx="1042645" cy="157665"/>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James Fink, MD</a:t>
              </a:r>
            </a:p>
          </p:txBody>
        </p:sp>
      </p:grpSp>
      <p:grpSp>
        <p:nvGrpSpPr>
          <p:cNvPr id="49" name="Group 48">
            <a:extLst>
              <a:ext uri="{FF2B5EF4-FFF2-40B4-BE49-F238E27FC236}">
                <a16:creationId xmlns:a16="http://schemas.microsoft.com/office/drawing/2014/main" id="{BB63D4B5-C9F0-1BFD-304B-2682B5E8FFBD}"/>
              </a:ext>
            </a:extLst>
          </p:cNvPr>
          <p:cNvGrpSpPr/>
          <p:nvPr/>
        </p:nvGrpSpPr>
        <p:grpSpPr>
          <a:xfrm>
            <a:off x="7353343" y="5443858"/>
            <a:ext cx="1176448" cy="998948"/>
            <a:chOff x="7087018" y="5424106"/>
            <a:chExt cx="1176448" cy="998948"/>
          </a:xfrm>
        </p:grpSpPr>
        <p:pic>
          <p:nvPicPr>
            <p:cNvPr id="1044" name="Picture 20" descr="Team | imagedeep">
              <a:extLst>
                <a:ext uri="{FF2B5EF4-FFF2-40B4-BE49-F238E27FC236}">
                  <a16:creationId xmlns:a16="http://schemas.microsoft.com/office/drawing/2014/main" id="{2D0BD3B4-E9CB-D9C7-24C3-18C0472235A4}"/>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t="8009" b="12575"/>
            <a:stretch/>
          </p:blipFill>
          <p:spPr bwMode="auto">
            <a:xfrm>
              <a:off x="7128675" y="5424106"/>
              <a:ext cx="993201" cy="9859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3" name="Rounded Rectangle 32">
              <a:extLst>
                <a:ext uri="{FF2B5EF4-FFF2-40B4-BE49-F238E27FC236}">
                  <a16:creationId xmlns:a16="http://schemas.microsoft.com/office/drawing/2014/main" id="{8F7756D1-25B4-15AA-C329-8383D21F8A60}"/>
                </a:ext>
              </a:extLst>
            </p:cNvPr>
            <p:cNvSpPr/>
            <p:nvPr/>
          </p:nvSpPr>
          <p:spPr>
            <a:xfrm>
              <a:off x="7087018" y="6265389"/>
              <a:ext cx="1176448" cy="157665"/>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David </a:t>
              </a:r>
              <a:r>
                <a:rPr lang="en-US" sz="700" dirty="0" err="1">
                  <a:solidFill>
                    <a:schemeClr val="tx1"/>
                  </a:solidFill>
                </a:rPr>
                <a:t>Haynor</a:t>
              </a:r>
              <a:r>
                <a:rPr lang="en-US" sz="700" dirty="0">
                  <a:solidFill>
                    <a:schemeClr val="tx1"/>
                  </a:solidFill>
                </a:rPr>
                <a:t>, MD, PhD</a:t>
              </a:r>
            </a:p>
          </p:txBody>
        </p:sp>
      </p:grpSp>
      <p:grpSp>
        <p:nvGrpSpPr>
          <p:cNvPr id="47" name="Group 46">
            <a:extLst>
              <a:ext uri="{FF2B5EF4-FFF2-40B4-BE49-F238E27FC236}">
                <a16:creationId xmlns:a16="http://schemas.microsoft.com/office/drawing/2014/main" id="{A1B121C8-1C24-6314-ACF5-37C59ECA811E}"/>
              </a:ext>
            </a:extLst>
          </p:cNvPr>
          <p:cNvGrpSpPr/>
          <p:nvPr/>
        </p:nvGrpSpPr>
        <p:grpSpPr>
          <a:xfrm>
            <a:off x="4981257" y="5443860"/>
            <a:ext cx="1118318" cy="998946"/>
            <a:chOff x="4453758" y="5424108"/>
            <a:chExt cx="1118318" cy="998946"/>
          </a:xfrm>
        </p:grpSpPr>
        <p:pic>
          <p:nvPicPr>
            <p:cNvPr id="1056" name="Picture 32" descr="Siobhan Pattwell, PhD">
              <a:extLst>
                <a:ext uri="{FF2B5EF4-FFF2-40B4-BE49-F238E27FC236}">
                  <a16:creationId xmlns:a16="http://schemas.microsoft.com/office/drawing/2014/main" id="{2CC37544-C8B8-0826-105E-68499ACA8F3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491204" y="5424108"/>
              <a:ext cx="985749" cy="98574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 name="Rounded Rectangle 33">
              <a:extLst>
                <a:ext uri="{FF2B5EF4-FFF2-40B4-BE49-F238E27FC236}">
                  <a16:creationId xmlns:a16="http://schemas.microsoft.com/office/drawing/2014/main" id="{44467A1B-F732-3C4C-1C63-1814C327A3D7}"/>
                </a:ext>
              </a:extLst>
            </p:cNvPr>
            <p:cNvSpPr/>
            <p:nvPr/>
          </p:nvSpPr>
          <p:spPr>
            <a:xfrm>
              <a:off x="4453758" y="6265389"/>
              <a:ext cx="1118318" cy="157665"/>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Siobhan </a:t>
              </a:r>
              <a:r>
                <a:rPr lang="en-US" sz="700" dirty="0" err="1">
                  <a:solidFill>
                    <a:schemeClr val="tx1"/>
                  </a:solidFill>
                </a:rPr>
                <a:t>Pattwell</a:t>
              </a:r>
              <a:r>
                <a:rPr lang="en-US" sz="700" dirty="0">
                  <a:solidFill>
                    <a:schemeClr val="tx1"/>
                  </a:solidFill>
                </a:rPr>
                <a:t>, PhD</a:t>
              </a:r>
            </a:p>
          </p:txBody>
        </p:sp>
      </p:grpSp>
      <p:grpSp>
        <p:nvGrpSpPr>
          <p:cNvPr id="51" name="Group 50">
            <a:extLst>
              <a:ext uri="{FF2B5EF4-FFF2-40B4-BE49-F238E27FC236}">
                <a16:creationId xmlns:a16="http://schemas.microsoft.com/office/drawing/2014/main" id="{376AEB7B-EAE6-7927-474D-E01941933C67}"/>
              </a:ext>
            </a:extLst>
          </p:cNvPr>
          <p:cNvGrpSpPr/>
          <p:nvPr/>
        </p:nvGrpSpPr>
        <p:grpSpPr>
          <a:xfrm>
            <a:off x="10289049" y="2325047"/>
            <a:ext cx="1118318" cy="992551"/>
            <a:chOff x="10289049" y="2325047"/>
            <a:chExt cx="1118318" cy="992551"/>
          </a:xfrm>
        </p:grpSpPr>
        <p:pic>
          <p:nvPicPr>
            <p:cNvPr id="1058" name="Picture 34" descr="Mark Gilbert Earns American Brain Tumor Association's Joel A. Gingras Jr.  Award - NCI">
              <a:extLst>
                <a:ext uri="{FF2B5EF4-FFF2-40B4-BE49-F238E27FC236}">
                  <a16:creationId xmlns:a16="http://schemas.microsoft.com/office/drawing/2014/main" id="{0D202E69-4089-CE29-DFFE-BDFF5D6783B8}"/>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10087" r="15123"/>
            <a:stretch/>
          </p:blipFill>
          <p:spPr bwMode="auto">
            <a:xfrm>
              <a:off x="10355334" y="2325047"/>
              <a:ext cx="985748" cy="98834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5" name="Rounded Rectangle 34">
              <a:extLst>
                <a:ext uri="{FF2B5EF4-FFF2-40B4-BE49-F238E27FC236}">
                  <a16:creationId xmlns:a16="http://schemas.microsoft.com/office/drawing/2014/main" id="{2A080F72-37E5-0589-2BE1-1E7C6C595077}"/>
                </a:ext>
              </a:extLst>
            </p:cNvPr>
            <p:cNvSpPr/>
            <p:nvPr/>
          </p:nvSpPr>
          <p:spPr>
            <a:xfrm>
              <a:off x="10289049" y="3159933"/>
              <a:ext cx="1118318" cy="157665"/>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Mark Gilbert, MD</a:t>
              </a:r>
            </a:p>
          </p:txBody>
        </p:sp>
      </p:grpSp>
      <p:grpSp>
        <p:nvGrpSpPr>
          <p:cNvPr id="50" name="Group 49">
            <a:extLst>
              <a:ext uri="{FF2B5EF4-FFF2-40B4-BE49-F238E27FC236}">
                <a16:creationId xmlns:a16="http://schemas.microsoft.com/office/drawing/2014/main" id="{06CDEB90-71F2-0A3D-138E-16962B2DECD5}"/>
              </a:ext>
            </a:extLst>
          </p:cNvPr>
          <p:cNvGrpSpPr/>
          <p:nvPr/>
        </p:nvGrpSpPr>
        <p:grpSpPr>
          <a:xfrm>
            <a:off x="9022914" y="2325047"/>
            <a:ext cx="1118318" cy="992551"/>
            <a:chOff x="9022914" y="2325047"/>
            <a:chExt cx="1118318" cy="992551"/>
          </a:xfrm>
        </p:grpSpPr>
        <p:pic>
          <p:nvPicPr>
            <p:cNvPr id="1050" name="Picture 26" descr="P.J. Cimino, M.D., Ph.D. | NINDS Division of Intramural Research">
              <a:extLst>
                <a:ext uri="{FF2B5EF4-FFF2-40B4-BE49-F238E27FC236}">
                  <a16:creationId xmlns:a16="http://schemas.microsoft.com/office/drawing/2014/main" id="{FB575045-92BE-2946-C313-8E8F1DDCADC1}"/>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t="3838" b="31423"/>
            <a:stretch/>
          </p:blipFill>
          <p:spPr bwMode="auto">
            <a:xfrm>
              <a:off x="9089199" y="2325047"/>
              <a:ext cx="985749" cy="98595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6" name="Rounded Rectangle 35">
              <a:extLst>
                <a:ext uri="{FF2B5EF4-FFF2-40B4-BE49-F238E27FC236}">
                  <a16:creationId xmlns:a16="http://schemas.microsoft.com/office/drawing/2014/main" id="{32FDE128-99AE-4794-1EE2-DAFCF3F7B407}"/>
                </a:ext>
              </a:extLst>
            </p:cNvPr>
            <p:cNvSpPr/>
            <p:nvPr/>
          </p:nvSpPr>
          <p:spPr>
            <a:xfrm>
              <a:off x="9022914" y="3159933"/>
              <a:ext cx="1118318" cy="157665"/>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PJ Cimino, MD, PhD</a:t>
              </a:r>
            </a:p>
          </p:txBody>
        </p:sp>
      </p:grpSp>
      <p:grpSp>
        <p:nvGrpSpPr>
          <p:cNvPr id="13" name="Group 12">
            <a:extLst>
              <a:ext uri="{FF2B5EF4-FFF2-40B4-BE49-F238E27FC236}">
                <a16:creationId xmlns:a16="http://schemas.microsoft.com/office/drawing/2014/main" id="{6EF965F7-6FC0-1D4C-E07D-F82E62A1F958}"/>
              </a:ext>
            </a:extLst>
          </p:cNvPr>
          <p:cNvGrpSpPr/>
          <p:nvPr/>
        </p:nvGrpSpPr>
        <p:grpSpPr>
          <a:xfrm>
            <a:off x="5201361" y="2325046"/>
            <a:ext cx="1118318" cy="985954"/>
            <a:chOff x="5201361" y="2325046"/>
            <a:chExt cx="1118318" cy="985954"/>
          </a:xfrm>
        </p:grpSpPr>
        <p:pic>
          <p:nvPicPr>
            <p:cNvPr id="1052" name="Picture 28" descr="Eric Holland, M.D., Ph.D.">
              <a:extLst>
                <a:ext uri="{FF2B5EF4-FFF2-40B4-BE49-F238E27FC236}">
                  <a16:creationId xmlns:a16="http://schemas.microsoft.com/office/drawing/2014/main" id="{731E2683-45F3-213C-7C80-3F271CA4152D}"/>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t="3384" b="30729"/>
            <a:stretch/>
          </p:blipFill>
          <p:spPr bwMode="auto">
            <a:xfrm>
              <a:off x="5248960" y="2325046"/>
              <a:ext cx="993201" cy="98595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7" name="Rounded Rectangle 36">
              <a:extLst>
                <a:ext uri="{FF2B5EF4-FFF2-40B4-BE49-F238E27FC236}">
                  <a16:creationId xmlns:a16="http://schemas.microsoft.com/office/drawing/2014/main" id="{D8001780-8405-4BCA-27C5-B5CC3D3FEFD0}"/>
                </a:ext>
              </a:extLst>
            </p:cNvPr>
            <p:cNvSpPr/>
            <p:nvPr/>
          </p:nvSpPr>
          <p:spPr>
            <a:xfrm>
              <a:off x="5201361" y="3152000"/>
              <a:ext cx="1118318" cy="157665"/>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Eric Holland, MD, PhD</a:t>
              </a:r>
            </a:p>
          </p:txBody>
        </p:sp>
      </p:grpSp>
      <p:grpSp>
        <p:nvGrpSpPr>
          <p:cNvPr id="14" name="Group 13">
            <a:extLst>
              <a:ext uri="{FF2B5EF4-FFF2-40B4-BE49-F238E27FC236}">
                <a16:creationId xmlns:a16="http://schemas.microsoft.com/office/drawing/2014/main" id="{E31D5311-2D08-CC53-F503-1DC6666E98EA}"/>
              </a:ext>
            </a:extLst>
          </p:cNvPr>
          <p:cNvGrpSpPr/>
          <p:nvPr/>
        </p:nvGrpSpPr>
        <p:grpSpPr>
          <a:xfrm>
            <a:off x="6336071" y="2325047"/>
            <a:ext cx="1118318" cy="985953"/>
            <a:chOff x="6336071" y="2325047"/>
            <a:chExt cx="1118318" cy="985953"/>
          </a:xfrm>
        </p:grpSpPr>
        <p:pic>
          <p:nvPicPr>
            <p:cNvPr id="1054" name="Picture 30" descr="Members">
              <a:extLst>
                <a:ext uri="{FF2B5EF4-FFF2-40B4-BE49-F238E27FC236}">
                  <a16:creationId xmlns:a16="http://schemas.microsoft.com/office/drawing/2014/main" id="{048ECB90-4FFB-F424-35CC-F10F33880BF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431481" y="2325047"/>
              <a:ext cx="985953" cy="98595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8" name="Rounded Rectangle 37">
              <a:extLst>
                <a:ext uri="{FF2B5EF4-FFF2-40B4-BE49-F238E27FC236}">
                  <a16:creationId xmlns:a16="http://schemas.microsoft.com/office/drawing/2014/main" id="{955EC7E7-9757-570B-AB61-68A18ACC87F9}"/>
                </a:ext>
              </a:extLst>
            </p:cNvPr>
            <p:cNvSpPr/>
            <p:nvPr/>
          </p:nvSpPr>
          <p:spPr>
            <a:xfrm>
              <a:off x="6336071" y="3151198"/>
              <a:ext cx="1118318" cy="157665"/>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Sonali Arora</a:t>
              </a:r>
            </a:p>
          </p:txBody>
        </p:sp>
      </p:grpSp>
      <p:grpSp>
        <p:nvGrpSpPr>
          <p:cNvPr id="43" name="Group 42">
            <a:extLst>
              <a:ext uri="{FF2B5EF4-FFF2-40B4-BE49-F238E27FC236}">
                <a16:creationId xmlns:a16="http://schemas.microsoft.com/office/drawing/2014/main" id="{C2E7F881-BA88-CB7D-4002-A01A689F8D5C}"/>
              </a:ext>
            </a:extLst>
          </p:cNvPr>
          <p:cNvGrpSpPr/>
          <p:nvPr/>
        </p:nvGrpSpPr>
        <p:grpSpPr>
          <a:xfrm>
            <a:off x="7085559" y="3428998"/>
            <a:ext cx="985953" cy="985953"/>
            <a:chOff x="7085559" y="3428998"/>
            <a:chExt cx="985953" cy="985953"/>
          </a:xfrm>
        </p:grpSpPr>
        <p:pic>
          <p:nvPicPr>
            <p:cNvPr id="1062" name="Picture 38" descr="Lab Members">
              <a:extLst>
                <a:ext uri="{FF2B5EF4-FFF2-40B4-BE49-F238E27FC236}">
                  <a16:creationId xmlns:a16="http://schemas.microsoft.com/office/drawing/2014/main" id="{04328228-326F-0E56-1029-DA60B4E0E81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085559" y="3428998"/>
              <a:ext cx="985953" cy="98595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9" name="Rounded Rectangle 38">
              <a:extLst>
                <a:ext uri="{FF2B5EF4-FFF2-40B4-BE49-F238E27FC236}">
                  <a16:creationId xmlns:a16="http://schemas.microsoft.com/office/drawing/2014/main" id="{FB5267D2-E191-E330-8B5B-3D3ABE1FBF04}"/>
                </a:ext>
              </a:extLst>
            </p:cNvPr>
            <p:cNvSpPr/>
            <p:nvPr/>
          </p:nvSpPr>
          <p:spPr>
            <a:xfrm>
              <a:off x="7103705" y="4259417"/>
              <a:ext cx="915208" cy="150157"/>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Denis Adair</a:t>
              </a:r>
            </a:p>
          </p:txBody>
        </p:sp>
      </p:grpSp>
      <p:grpSp>
        <p:nvGrpSpPr>
          <p:cNvPr id="15" name="Group 14">
            <a:extLst>
              <a:ext uri="{FF2B5EF4-FFF2-40B4-BE49-F238E27FC236}">
                <a16:creationId xmlns:a16="http://schemas.microsoft.com/office/drawing/2014/main" id="{2318FC56-7224-E4AE-3AC3-814DBCF4206B}"/>
              </a:ext>
            </a:extLst>
          </p:cNvPr>
          <p:cNvGrpSpPr/>
          <p:nvPr/>
        </p:nvGrpSpPr>
        <p:grpSpPr>
          <a:xfrm>
            <a:off x="4873557" y="3422653"/>
            <a:ext cx="986921" cy="986921"/>
            <a:chOff x="4873557" y="3422653"/>
            <a:chExt cx="986921" cy="986921"/>
          </a:xfrm>
        </p:grpSpPr>
        <p:pic>
          <p:nvPicPr>
            <p:cNvPr id="1048" name="Picture 24" descr="Lab Members">
              <a:extLst>
                <a:ext uri="{FF2B5EF4-FFF2-40B4-BE49-F238E27FC236}">
                  <a16:creationId xmlns:a16="http://schemas.microsoft.com/office/drawing/2014/main" id="{46854CB1-ABB9-64A0-3AC6-13020B9FB22E}"/>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873557" y="3422653"/>
              <a:ext cx="986921" cy="98692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0" name="Rounded Rectangle 39">
              <a:extLst>
                <a:ext uri="{FF2B5EF4-FFF2-40B4-BE49-F238E27FC236}">
                  <a16:creationId xmlns:a16="http://schemas.microsoft.com/office/drawing/2014/main" id="{C6EBDC2D-DDD7-8528-A87F-D562F0EB2E25}"/>
                </a:ext>
              </a:extLst>
            </p:cNvPr>
            <p:cNvSpPr/>
            <p:nvPr/>
          </p:nvSpPr>
          <p:spPr>
            <a:xfrm>
              <a:off x="4879124" y="4251909"/>
              <a:ext cx="968553" cy="157665"/>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Michelle </a:t>
              </a:r>
              <a:r>
                <a:rPr lang="en-US" sz="700" dirty="0" err="1">
                  <a:solidFill>
                    <a:schemeClr val="tx1"/>
                  </a:solidFill>
                </a:rPr>
                <a:t>Casad</a:t>
              </a:r>
              <a:r>
                <a:rPr lang="en-US" sz="700" dirty="0">
                  <a:solidFill>
                    <a:schemeClr val="tx1"/>
                  </a:solidFill>
                </a:rPr>
                <a:t>, PhD</a:t>
              </a:r>
            </a:p>
          </p:txBody>
        </p:sp>
      </p:grpSp>
      <p:grpSp>
        <p:nvGrpSpPr>
          <p:cNvPr id="42" name="Group 41">
            <a:extLst>
              <a:ext uri="{FF2B5EF4-FFF2-40B4-BE49-F238E27FC236}">
                <a16:creationId xmlns:a16="http://schemas.microsoft.com/office/drawing/2014/main" id="{008FB4BE-4FD2-FDF8-E05D-965F5D3D2AB8}"/>
              </a:ext>
            </a:extLst>
          </p:cNvPr>
          <p:cNvGrpSpPr/>
          <p:nvPr/>
        </p:nvGrpSpPr>
        <p:grpSpPr>
          <a:xfrm>
            <a:off x="5890012" y="3428999"/>
            <a:ext cx="1159480" cy="986925"/>
            <a:chOff x="5890012" y="3428999"/>
            <a:chExt cx="1159480" cy="986925"/>
          </a:xfrm>
        </p:grpSpPr>
        <p:pic>
          <p:nvPicPr>
            <p:cNvPr id="1060" name="Picture 36" descr="Frank Szulzewsky, PhD - Senior Staff Scientist - Fred Hutch | LinkedIn">
              <a:extLst>
                <a:ext uri="{FF2B5EF4-FFF2-40B4-BE49-F238E27FC236}">
                  <a16:creationId xmlns:a16="http://schemas.microsoft.com/office/drawing/2014/main" id="{818D329C-B70A-B38F-D0E0-4944185C18CB}"/>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980042" y="3428999"/>
              <a:ext cx="985953" cy="98595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1" name="Rounded Rectangle 40">
              <a:extLst>
                <a:ext uri="{FF2B5EF4-FFF2-40B4-BE49-F238E27FC236}">
                  <a16:creationId xmlns:a16="http://schemas.microsoft.com/office/drawing/2014/main" id="{2EEBE99F-FF64-A978-3F63-F785DE6DD9CD}"/>
                </a:ext>
              </a:extLst>
            </p:cNvPr>
            <p:cNvSpPr/>
            <p:nvPr/>
          </p:nvSpPr>
          <p:spPr>
            <a:xfrm>
              <a:off x="5890012" y="4258259"/>
              <a:ext cx="1159480" cy="157665"/>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Frank </a:t>
              </a:r>
              <a:r>
                <a:rPr lang="en-US" sz="700" dirty="0" err="1">
                  <a:solidFill>
                    <a:schemeClr val="tx1"/>
                  </a:solidFill>
                </a:rPr>
                <a:t>Szulzewsky</a:t>
              </a:r>
              <a:r>
                <a:rPr lang="en-US" sz="700" dirty="0">
                  <a:solidFill>
                    <a:schemeClr val="tx1"/>
                  </a:solidFill>
                </a:rPr>
                <a:t>, PhD</a:t>
              </a:r>
            </a:p>
          </p:txBody>
        </p:sp>
      </p:grpSp>
      <p:grpSp>
        <p:nvGrpSpPr>
          <p:cNvPr id="1024" name="Group 1023">
            <a:extLst>
              <a:ext uri="{FF2B5EF4-FFF2-40B4-BE49-F238E27FC236}">
                <a16:creationId xmlns:a16="http://schemas.microsoft.com/office/drawing/2014/main" id="{D984B602-4AD1-967B-C111-87A47BFC7571}"/>
              </a:ext>
            </a:extLst>
          </p:cNvPr>
          <p:cNvGrpSpPr/>
          <p:nvPr/>
        </p:nvGrpSpPr>
        <p:grpSpPr>
          <a:xfrm>
            <a:off x="1432189" y="3161365"/>
            <a:ext cx="898907" cy="909107"/>
            <a:chOff x="1434915" y="3120945"/>
            <a:chExt cx="721932" cy="730124"/>
          </a:xfrm>
        </p:grpSpPr>
        <p:pic>
          <p:nvPicPr>
            <p:cNvPr id="2050" name="Picture 2" descr="Profile photo for Fateme Ghezloo">
              <a:extLst>
                <a:ext uri="{FF2B5EF4-FFF2-40B4-BE49-F238E27FC236}">
                  <a16:creationId xmlns:a16="http://schemas.microsoft.com/office/drawing/2014/main" id="{68ADEF05-BE78-8CC0-CE65-FD081EF0886F}"/>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434915" y="3120945"/>
              <a:ext cx="721932" cy="721932"/>
            </a:xfrm>
            <a:prstGeom prst="rect">
              <a:avLst/>
            </a:prstGeom>
            <a:noFill/>
            <a:extLst>
              <a:ext uri="{909E8E84-426E-40DD-AFC4-6F175D3DCCD1}">
                <a14:hiddenFill xmlns:a14="http://schemas.microsoft.com/office/drawing/2010/main">
                  <a:solidFill>
                    <a:srgbClr val="FFFFFF"/>
                  </a:solidFill>
                </a14:hiddenFill>
              </a:ext>
            </a:extLst>
          </p:spPr>
        </p:pic>
        <p:sp>
          <p:nvSpPr>
            <p:cNvPr id="59" name="Rounded Rectangle 58">
              <a:extLst>
                <a:ext uri="{FF2B5EF4-FFF2-40B4-BE49-F238E27FC236}">
                  <a16:creationId xmlns:a16="http://schemas.microsoft.com/office/drawing/2014/main" id="{32744218-5FCC-4E8A-6471-4E217AFE299C}"/>
                </a:ext>
              </a:extLst>
            </p:cNvPr>
            <p:cNvSpPr/>
            <p:nvPr/>
          </p:nvSpPr>
          <p:spPr>
            <a:xfrm>
              <a:off x="1436854" y="3742073"/>
              <a:ext cx="719993" cy="108996"/>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i="0" dirty="0" err="1">
                  <a:solidFill>
                    <a:schemeClr val="tx1"/>
                  </a:solidFill>
                  <a:effectLst/>
                </a:rPr>
                <a:t>Fateme</a:t>
              </a:r>
              <a:r>
                <a:rPr lang="en-US" sz="700" i="0" dirty="0">
                  <a:solidFill>
                    <a:schemeClr val="tx1"/>
                  </a:solidFill>
                  <a:effectLst/>
                </a:rPr>
                <a:t> </a:t>
              </a:r>
              <a:r>
                <a:rPr lang="en-US" sz="700" i="0" dirty="0" err="1">
                  <a:solidFill>
                    <a:schemeClr val="tx1"/>
                  </a:solidFill>
                  <a:effectLst/>
                </a:rPr>
                <a:t>Ghezloo</a:t>
              </a:r>
              <a:endParaRPr lang="en-US" sz="700" dirty="0">
                <a:solidFill>
                  <a:schemeClr val="tx1"/>
                </a:solidFill>
              </a:endParaRPr>
            </a:p>
          </p:txBody>
        </p:sp>
      </p:grpSp>
      <p:grpSp>
        <p:nvGrpSpPr>
          <p:cNvPr id="1027" name="Group 1026">
            <a:extLst>
              <a:ext uri="{FF2B5EF4-FFF2-40B4-BE49-F238E27FC236}">
                <a16:creationId xmlns:a16="http://schemas.microsoft.com/office/drawing/2014/main" id="{57CD4607-FACA-958C-77CC-FF4E814E2563}"/>
              </a:ext>
            </a:extLst>
          </p:cNvPr>
          <p:cNvGrpSpPr/>
          <p:nvPr/>
        </p:nvGrpSpPr>
        <p:grpSpPr>
          <a:xfrm>
            <a:off x="2419279" y="3155593"/>
            <a:ext cx="914879" cy="914879"/>
            <a:chOff x="2306203" y="3136530"/>
            <a:chExt cx="734760" cy="734760"/>
          </a:xfrm>
        </p:grpSpPr>
        <p:pic>
          <p:nvPicPr>
            <p:cNvPr id="2054" name="Picture 6" descr="Profile photo for Wisdom Ikezogwo">
              <a:extLst>
                <a:ext uri="{FF2B5EF4-FFF2-40B4-BE49-F238E27FC236}">
                  <a16:creationId xmlns:a16="http://schemas.microsoft.com/office/drawing/2014/main" id="{3941D3A1-BFBA-2EF1-655B-4B4DF7D090E5}"/>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306203" y="3136530"/>
              <a:ext cx="734760" cy="734760"/>
            </a:xfrm>
            <a:prstGeom prst="rect">
              <a:avLst/>
            </a:prstGeom>
            <a:noFill/>
            <a:extLst>
              <a:ext uri="{909E8E84-426E-40DD-AFC4-6F175D3DCCD1}">
                <a14:hiddenFill xmlns:a14="http://schemas.microsoft.com/office/drawing/2010/main">
                  <a:solidFill>
                    <a:srgbClr val="FFFFFF"/>
                  </a:solidFill>
                </a14:hiddenFill>
              </a:ext>
            </a:extLst>
          </p:spPr>
        </p:pic>
        <p:sp>
          <p:nvSpPr>
            <p:cNvPr id="60" name="Rounded Rectangle 59">
              <a:extLst>
                <a:ext uri="{FF2B5EF4-FFF2-40B4-BE49-F238E27FC236}">
                  <a16:creationId xmlns:a16="http://schemas.microsoft.com/office/drawing/2014/main" id="{E0BF6616-1DC3-A8EB-0520-911AB5C5CF1A}"/>
                </a:ext>
              </a:extLst>
            </p:cNvPr>
            <p:cNvSpPr/>
            <p:nvPr/>
          </p:nvSpPr>
          <p:spPr>
            <a:xfrm>
              <a:off x="2311027" y="3766226"/>
              <a:ext cx="729936" cy="83854"/>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Wisdom </a:t>
              </a:r>
              <a:r>
                <a:rPr lang="en-US" sz="700" dirty="0" err="1">
                  <a:solidFill>
                    <a:schemeClr val="tx1"/>
                  </a:solidFill>
                </a:rPr>
                <a:t>Ikezogwo</a:t>
              </a:r>
              <a:endParaRPr lang="en-US" sz="700" dirty="0">
                <a:solidFill>
                  <a:schemeClr val="tx1"/>
                </a:solidFill>
              </a:endParaRPr>
            </a:p>
          </p:txBody>
        </p:sp>
      </p:grpSp>
      <p:grpSp>
        <p:nvGrpSpPr>
          <p:cNvPr id="1029" name="Group 1028">
            <a:extLst>
              <a:ext uri="{FF2B5EF4-FFF2-40B4-BE49-F238E27FC236}">
                <a16:creationId xmlns:a16="http://schemas.microsoft.com/office/drawing/2014/main" id="{0A24C9DB-2B15-B57B-3EBD-7B18C2019AD0}"/>
              </a:ext>
            </a:extLst>
          </p:cNvPr>
          <p:cNvGrpSpPr/>
          <p:nvPr/>
        </p:nvGrpSpPr>
        <p:grpSpPr>
          <a:xfrm>
            <a:off x="3422342" y="3159933"/>
            <a:ext cx="924940" cy="910539"/>
            <a:chOff x="2980818" y="3119795"/>
            <a:chExt cx="742840" cy="731274"/>
          </a:xfrm>
        </p:grpSpPr>
        <p:pic>
          <p:nvPicPr>
            <p:cNvPr id="2052" name="Picture 4" descr="Profile photo for Mahtab Bigverdi">
              <a:extLst>
                <a:ext uri="{FF2B5EF4-FFF2-40B4-BE49-F238E27FC236}">
                  <a16:creationId xmlns:a16="http://schemas.microsoft.com/office/drawing/2014/main" id="{2285F5B9-6C03-1B58-95A8-3A57F34A34FA}"/>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992384" y="3119795"/>
              <a:ext cx="731274" cy="731274"/>
            </a:xfrm>
            <a:prstGeom prst="rect">
              <a:avLst/>
            </a:prstGeom>
            <a:noFill/>
            <a:extLst>
              <a:ext uri="{909E8E84-426E-40DD-AFC4-6F175D3DCCD1}">
                <a14:hiddenFill xmlns:a14="http://schemas.microsoft.com/office/drawing/2010/main">
                  <a:solidFill>
                    <a:srgbClr val="FFFFFF"/>
                  </a:solidFill>
                </a14:hiddenFill>
              </a:ext>
            </a:extLst>
          </p:spPr>
        </p:pic>
        <p:sp>
          <p:nvSpPr>
            <p:cNvPr id="61" name="Rounded Rectangle 60">
              <a:extLst>
                <a:ext uri="{FF2B5EF4-FFF2-40B4-BE49-F238E27FC236}">
                  <a16:creationId xmlns:a16="http://schemas.microsoft.com/office/drawing/2014/main" id="{C549F0DD-1B1D-D0A4-EB4C-4EA85AF852C7}"/>
                </a:ext>
              </a:extLst>
            </p:cNvPr>
            <p:cNvSpPr/>
            <p:nvPr/>
          </p:nvSpPr>
          <p:spPr>
            <a:xfrm>
              <a:off x="2980818" y="3736392"/>
              <a:ext cx="734760" cy="113986"/>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err="1">
                  <a:solidFill>
                    <a:schemeClr val="tx1"/>
                  </a:solidFill>
                </a:rPr>
                <a:t>Mahtab</a:t>
              </a:r>
              <a:r>
                <a:rPr lang="en-US" sz="700" dirty="0">
                  <a:solidFill>
                    <a:schemeClr val="tx1"/>
                  </a:solidFill>
                </a:rPr>
                <a:t> </a:t>
              </a:r>
              <a:r>
                <a:rPr lang="en-US" sz="700" dirty="0" err="1">
                  <a:solidFill>
                    <a:schemeClr val="tx1"/>
                  </a:solidFill>
                </a:rPr>
                <a:t>Bigverdi</a:t>
              </a:r>
              <a:endParaRPr lang="en-US" sz="700" dirty="0">
                <a:solidFill>
                  <a:schemeClr val="tx1"/>
                </a:solidFill>
              </a:endParaRPr>
            </a:p>
          </p:txBody>
        </p:sp>
      </p:grpSp>
      <p:grpSp>
        <p:nvGrpSpPr>
          <p:cNvPr id="1031" name="Group 1030">
            <a:extLst>
              <a:ext uri="{FF2B5EF4-FFF2-40B4-BE49-F238E27FC236}">
                <a16:creationId xmlns:a16="http://schemas.microsoft.com/office/drawing/2014/main" id="{71006C14-7AB0-3972-8B0E-72F33C1F7F6B}"/>
              </a:ext>
            </a:extLst>
          </p:cNvPr>
          <p:cNvGrpSpPr/>
          <p:nvPr/>
        </p:nvGrpSpPr>
        <p:grpSpPr>
          <a:xfrm>
            <a:off x="1438563" y="4113041"/>
            <a:ext cx="902852" cy="902278"/>
            <a:chOff x="1883090" y="3900195"/>
            <a:chExt cx="725101" cy="724640"/>
          </a:xfrm>
        </p:grpSpPr>
        <p:pic>
          <p:nvPicPr>
            <p:cNvPr id="2056" name="Picture 8" descr="Profile photo for Kechun Liu">
              <a:extLst>
                <a:ext uri="{FF2B5EF4-FFF2-40B4-BE49-F238E27FC236}">
                  <a16:creationId xmlns:a16="http://schemas.microsoft.com/office/drawing/2014/main" id="{07AD638D-8FC1-3B51-4ADD-BB979CC5933D}"/>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883551" y="3900195"/>
              <a:ext cx="724640" cy="724640"/>
            </a:xfrm>
            <a:prstGeom prst="rect">
              <a:avLst/>
            </a:prstGeom>
            <a:noFill/>
            <a:extLst>
              <a:ext uri="{909E8E84-426E-40DD-AFC4-6F175D3DCCD1}">
                <a14:hiddenFill xmlns:a14="http://schemas.microsoft.com/office/drawing/2010/main">
                  <a:solidFill>
                    <a:srgbClr val="FFFFFF"/>
                  </a:solidFill>
                </a14:hiddenFill>
              </a:ext>
            </a:extLst>
          </p:spPr>
        </p:pic>
        <p:sp>
          <p:nvSpPr>
            <p:cNvPr id="62" name="Rounded Rectangle 61">
              <a:extLst>
                <a:ext uri="{FF2B5EF4-FFF2-40B4-BE49-F238E27FC236}">
                  <a16:creationId xmlns:a16="http://schemas.microsoft.com/office/drawing/2014/main" id="{C1C28FED-3D41-F609-42C8-79F435126CD8}"/>
                </a:ext>
              </a:extLst>
            </p:cNvPr>
            <p:cNvSpPr/>
            <p:nvPr/>
          </p:nvSpPr>
          <p:spPr>
            <a:xfrm>
              <a:off x="1883090" y="4515646"/>
              <a:ext cx="724640" cy="106675"/>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i="0" dirty="0" err="1">
                  <a:solidFill>
                    <a:schemeClr val="tx1"/>
                  </a:solidFill>
                  <a:effectLst/>
                </a:rPr>
                <a:t>Kechun</a:t>
              </a:r>
              <a:r>
                <a:rPr lang="en-US" sz="700" i="0" dirty="0">
                  <a:solidFill>
                    <a:schemeClr val="tx1"/>
                  </a:solidFill>
                  <a:effectLst/>
                </a:rPr>
                <a:t> Liu</a:t>
              </a:r>
              <a:endParaRPr lang="en-US" sz="700" dirty="0">
                <a:solidFill>
                  <a:schemeClr val="tx1"/>
                </a:solidFill>
              </a:endParaRPr>
            </a:p>
          </p:txBody>
        </p:sp>
      </p:grpSp>
      <p:sp>
        <p:nvSpPr>
          <p:cNvPr id="63" name="Rounded Rectangle 62">
            <a:extLst>
              <a:ext uri="{FF2B5EF4-FFF2-40B4-BE49-F238E27FC236}">
                <a16:creationId xmlns:a16="http://schemas.microsoft.com/office/drawing/2014/main" id="{6E478A9D-976A-8975-048B-C4C6DAFA3897}"/>
              </a:ext>
            </a:extLst>
          </p:cNvPr>
          <p:cNvSpPr/>
          <p:nvPr/>
        </p:nvSpPr>
        <p:spPr>
          <a:xfrm>
            <a:off x="429087" y="3925613"/>
            <a:ext cx="915208" cy="158396"/>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Wenjun Wu</a:t>
            </a:r>
          </a:p>
        </p:txBody>
      </p:sp>
      <p:grpSp>
        <p:nvGrpSpPr>
          <p:cNvPr id="1035" name="Group 1034">
            <a:extLst>
              <a:ext uri="{FF2B5EF4-FFF2-40B4-BE49-F238E27FC236}">
                <a16:creationId xmlns:a16="http://schemas.microsoft.com/office/drawing/2014/main" id="{AB05C9A3-2FFB-E304-CAA5-E6EC123F32E9}"/>
              </a:ext>
            </a:extLst>
          </p:cNvPr>
          <p:cNvGrpSpPr/>
          <p:nvPr/>
        </p:nvGrpSpPr>
        <p:grpSpPr>
          <a:xfrm>
            <a:off x="3440557" y="4105944"/>
            <a:ext cx="915208" cy="909375"/>
            <a:chOff x="3280963" y="3933715"/>
            <a:chExt cx="735024" cy="730339"/>
          </a:xfrm>
        </p:grpSpPr>
        <p:pic>
          <p:nvPicPr>
            <p:cNvPr id="2058" name="Picture 10" descr="Profile photo for Fatwir Sheikh Mohammed">
              <a:extLst>
                <a:ext uri="{FF2B5EF4-FFF2-40B4-BE49-F238E27FC236}">
                  <a16:creationId xmlns:a16="http://schemas.microsoft.com/office/drawing/2014/main" id="{4C1F2399-3F96-77FB-4899-F9D70817C2EA}"/>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283306" y="3933715"/>
              <a:ext cx="730339" cy="730339"/>
            </a:xfrm>
            <a:prstGeom prst="rect">
              <a:avLst/>
            </a:prstGeom>
            <a:noFill/>
            <a:extLst>
              <a:ext uri="{909E8E84-426E-40DD-AFC4-6F175D3DCCD1}">
                <a14:hiddenFill xmlns:a14="http://schemas.microsoft.com/office/drawing/2010/main">
                  <a:solidFill>
                    <a:srgbClr val="FFFFFF"/>
                  </a:solidFill>
                </a14:hiddenFill>
              </a:ext>
            </a:extLst>
          </p:spPr>
        </p:pic>
        <p:sp>
          <p:nvSpPr>
            <p:cNvPr id="1033" name="Rounded Rectangle 1032">
              <a:extLst>
                <a:ext uri="{FF2B5EF4-FFF2-40B4-BE49-F238E27FC236}">
                  <a16:creationId xmlns:a16="http://schemas.microsoft.com/office/drawing/2014/main" id="{15318D56-DCBE-8487-1D81-D5209BE76FD6}"/>
                </a:ext>
              </a:extLst>
            </p:cNvPr>
            <p:cNvSpPr/>
            <p:nvPr/>
          </p:nvSpPr>
          <p:spPr>
            <a:xfrm>
              <a:off x="3280963" y="4535687"/>
              <a:ext cx="735024" cy="127211"/>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err="1">
                  <a:solidFill>
                    <a:schemeClr val="tx1"/>
                  </a:solidFill>
                </a:rPr>
                <a:t>Fatwir</a:t>
              </a:r>
              <a:r>
                <a:rPr lang="en-US" sz="700" dirty="0">
                  <a:solidFill>
                    <a:schemeClr val="tx1"/>
                  </a:solidFill>
                </a:rPr>
                <a:t> Mohammed</a:t>
              </a:r>
            </a:p>
          </p:txBody>
        </p:sp>
      </p:grpSp>
      <p:pic>
        <p:nvPicPr>
          <p:cNvPr id="2060" name="Picture 12" descr="University of Washington - Wikipedia">
            <a:extLst>
              <a:ext uri="{FF2B5EF4-FFF2-40B4-BE49-F238E27FC236}">
                <a16:creationId xmlns:a16="http://schemas.microsoft.com/office/drawing/2014/main" id="{10BBC5FB-F026-6E1C-4279-82DC2214982A}"/>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056693" y="1474704"/>
            <a:ext cx="636204" cy="63620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hoto">
            <a:extLst>
              <a:ext uri="{FF2B5EF4-FFF2-40B4-BE49-F238E27FC236}">
                <a16:creationId xmlns:a16="http://schemas.microsoft.com/office/drawing/2014/main" id="{497601E2-BA1F-7FD0-B857-945FFF051805}"/>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l="8193" t="34570" r="7093" b="35850"/>
          <a:stretch/>
        </p:blipFill>
        <p:spPr bwMode="auto">
          <a:xfrm>
            <a:off x="3633359" y="5356207"/>
            <a:ext cx="542551" cy="18944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Profile photo for Kalyani Marathe">
            <a:extLst>
              <a:ext uri="{FF2B5EF4-FFF2-40B4-BE49-F238E27FC236}">
                <a16:creationId xmlns:a16="http://schemas.microsoft.com/office/drawing/2014/main" id="{EC3F2E22-0B47-0369-2EB8-6D8F5F16ECE5}"/>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37234" y="4119114"/>
            <a:ext cx="898914" cy="898914"/>
          </a:xfrm>
          <a:prstGeom prst="rect">
            <a:avLst/>
          </a:prstGeom>
          <a:noFill/>
          <a:extLst>
            <a:ext uri="{909E8E84-426E-40DD-AFC4-6F175D3DCCD1}">
              <a14:hiddenFill xmlns:a14="http://schemas.microsoft.com/office/drawing/2010/main">
                <a:solidFill>
                  <a:srgbClr val="FFFFFF"/>
                </a:solidFill>
              </a14:hiddenFill>
            </a:ext>
          </a:extLst>
        </p:spPr>
      </p:pic>
      <p:sp>
        <p:nvSpPr>
          <p:cNvPr id="1043" name="Rounded Rectangle 1042">
            <a:extLst>
              <a:ext uri="{FF2B5EF4-FFF2-40B4-BE49-F238E27FC236}">
                <a16:creationId xmlns:a16="http://schemas.microsoft.com/office/drawing/2014/main" id="{EA4E48D0-8E35-471A-D9CB-0983F74F82C8}"/>
              </a:ext>
            </a:extLst>
          </p:cNvPr>
          <p:cNvSpPr/>
          <p:nvPr/>
        </p:nvSpPr>
        <p:spPr>
          <a:xfrm>
            <a:off x="436969" y="4886920"/>
            <a:ext cx="902278" cy="132825"/>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i="0" dirty="0">
                <a:solidFill>
                  <a:schemeClr val="tx1"/>
                </a:solidFill>
                <a:effectLst/>
              </a:rPr>
              <a:t>Kalyani Marathe</a:t>
            </a:r>
            <a:endParaRPr lang="en-US" sz="700" dirty="0">
              <a:solidFill>
                <a:schemeClr val="tx1"/>
              </a:solidFill>
            </a:endParaRPr>
          </a:p>
        </p:txBody>
      </p:sp>
      <p:pic>
        <p:nvPicPr>
          <p:cNvPr id="2066" name="Picture 18" descr="CSE/ECE 475 Course Website">
            <a:extLst>
              <a:ext uri="{FF2B5EF4-FFF2-40B4-BE49-F238E27FC236}">
                <a16:creationId xmlns:a16="http://schemas.microsoft.com/office/drawing/2014/main" id="{C45ED781-C655-E3E9-9BF1-907ED773B728}"/>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829702" y="1711706"/>
            <a:ext cx="1227205" cy="263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006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13">
            <a:extLst>
              <a:ext uri="{FF2B5EF4-FFF2-40B4-BE49-F238E27FC236}">
                <a16:creationId xmlns:a16="http://schemas.microsoft.com/office/drawing/2014/main" id="{E6659C6F-A29D-4D83-86DA-5B0289733C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oins&#10;&#10;Description automatically generated with low confidence">
            <a:extLst>
              <a:ext uri="{FF2B5EF4-FFF2-40B4-BE49-F238E27FC236}">
                <a16:creationId xmlns:a16="http://schemas.microsoft.com/office/drawing/2014/main" id="{F8657A6A-994D-6340-0C3D-46DC2D3D32FC}"/>
              </a:ext>
            </a:extLst>
          </p:cNvPr>
          <p:cNvPicPr>
            <a:picLocks noChangeAspect="1"/>
          </p:cNvPicPr>
          <p:nvPr/>
        </p:nvPicPr>
        <p:blipFill rotWithShape="1">
          <a:blip r:embed="rId3"/>
          <a:srcRect l="641" r="17953" b="50556"/>
          <a:stretch/>
        </p:blipFill>
        <p:spPr>
          <a:xfrm>
            <a:off x="4402568" y="18"/>
            <a:ext cx="7795554" cy="3681381"/>
          </a:xfrm>
          <a:prstGeom prst="rect">
            <a:avLst/>
          </a:prstGeom>
        </p:spPr>
      </p:pic>
      <p:pic>
        <p:nvPicPr>
          <p:cNvPr id="5" name="Picture 4">
            <a:extLst>
              <a:ext uri="{FF2B5EF4-FFF2-40B4-BE49-F238E27FC236}">
                <a16:creationId xmlns:a16="http://schemas.microsoft.com/office/drawing/2014/main" id="{FE2EFF97-AC61-74CE-C639-7285C18917F2}"/>
              </a:ext>
            </a:extLst>
          </p:cNvPr>
          <p:cNvPicPr>
            <a:picLocks noChangeAspect="1"/>
          </p:cNvPicPr>
          <p:nvPr/>
        </p:nvPicPr>
        <p:blipFill rotWithShape="1">
          <a:blip r:embed="rId4"/>
          <a:srcRect t="12414" r="1" b="21478"/>
          <a:stretch/>
        </p:blipFill>
        <p:spPr>
          <a:xfrm>
            <a:off x="4472902" y="3681405"/>
            <a:ext cx="7719098" cy="3176595"/>
          </a:xfrm>
          <a:prstGeom prst="rect">
            <a:avLst/>
          </a:prstGeom>
        </p:spPr>
      </p:pic>
      <p:sp>
        <p:nvSpPr>
          <p:cNvPr id="32" name="Rectangle 15">
            <a:extLst>
              <a:ext uri="{FF2B5EF4-FFF2-40B4-BE49-F238E27FC236}">
                <a16:creationId xmlns:a16="http://schemas.microsoft.com/office/drawing/2014/main" id="{890DEF05-784E-4B61-89E4-04C4ECF4E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3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17">
            <a:extLst>
              <a:ext uri="{FF2B5EF4-FFF2-40B4-BE49-F238E27FC236}">
                <a16:creationId xmlns:a16="http://schemas.microsoft.com/office/drawing/2014/main" id="{C41BAEC7-F7B0-4224-8B18-8F74B7D87F0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A050CD2A-1780-D3DA-D334-9395A446D247}"/>
              </a:ext>
            </a:extLst>
          </p:cNvPr>
          <p:cNvSpPr/>
          <p:nvPr/>
        </p:nvSpPr>
        <p:spPr>
          <a:xfrm>
            <a:off x="849845" y="3643498"/>
            <a:ext cx="11338560" cy="45720"/>
          </a:xfrm>
          <a:prstGeom prst="rect">
            <a:avLst/>
          </a:prstGeom>
          <a:solidFill>
            <a:srgbClr val="0D0D0D"/>
          </a:solidFill>
          <a:ln w="9525">
            <a:solidFill>
              <a:srgbClr val="0D0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Graphical user interface, application&#10;&#10;Description automatically generated">
            <a:extLst>
              <a:ext uri="{FF2B5EF4-FFF2-40B4-BE49-F238E27FC236}">
                <a16:creationId xmlns:a16="http://schemas.microsoft.com/office/drawing/2014/main" id="{CDC58CEB-CED9-50FD-7058-CBD3B3C79CF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413918">
            <a:off x="11376428" y="4178706"/>
            <a:ext cx="274335" cy="61584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E1BB3918-7B0F-EEF6-1A94-8F2DD74E756C}"/>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413918">
            <a:off x="9762265" y="5794637"/>
            <a:ext cx="274335" cy="615840"/>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08C1A68C-575C-D134-D619-13F649F8079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413918">
            <a:off x="7296538" y="5905751"/>
            <a:ext cx="274335" cy="615840"/>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E1C588F2-9F8D-0176-03D7-E9048F17C0F7}"/>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413918">
            <a:off x="8878333" y="4643523"/>
            <a:ext cx="274335" cy="615840"/>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9C0B2E05-DFAA-B89F-42CC-32D1E1BE0C2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413918">
            <a:off x="10931241" y="6002299"/>
            <a:ext cx="274335" cy="615840"/>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A0CC9B63-C8E6-B8E6-B791-8F8212C47AD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413918">
            <a:off x="7769502" y="3896567"/>
            <a:ext cx="274335" cy="615840"/>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770913DE-69C2-6325-2E54-DEE61EB7CD6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413918">
            <a:off x="10294156" y="4530715"/>
            <a:ext cx="274335" cy="615840"/>
          </a:xfrm>
          <a:prstGeom prst="rect">
            <a:avLst/>
          </a:prstGeom>
        </p:spPr>
      </p:pic>
      <p:sp>
        <p:nvSpPr>
          <p:cNvPr id="2" name="Title 1">
            <a:extLst>
              <a:ext uri="{FF2B5EF4-FFF2-40B4-BE49-F238E27FC236}">
                <a16:creationId xmlns:a16="http://schemas.microsoft.com/office/drawing/2014/main" id="{84EE960F-012D-8A64-5680-B1EE67208D99}"/>
              </a:ext>
            </a:extLst>
          </p:cNvPr>
          <p:cNvSpPr>
            <a:spLocks noGrp="1"/>
          </p:cNvSpPr>
          <p:nvPr>
            <p:ph type="title"/>
          </p:nvPr>
        </p:nvSpPr>
        <p:spPr>
          <a:xfrm>
            <a:off x="799971" y="2673320"/>
            <a:ext cx="3504234" cy="1491139"/>
          </a:xfrm>
          <a:noFill/>
        </p:spPr>
        <p:txBody>
          <a:bodyPr vert="horz" lIns="91440" tIns="45720" rIns="91440" bIns="45720" rtlCol="0" anchor="b">
            <a:normAutofit fontScale="90000"/>
          </a:bodyPr>
          <a:lstStyle/>
          <a:p>
            <a:r>
              <a:rPr lang="en-US" sz="5000" kern="1200">
                <a:solidFill>
                  <a:schemeClr val="bg1"/>
                </a:solidFill>
                <a:latin typeface="+mj-lt"/>
                <a:ea typeface="+mj-ea"/>
                <a:cs typeface="+mj-cs"/>
              </a:rPr>
              <a:t>Adult-type </a:t>
            </a:r>
            <a:r>
              <a:rPr lang="en-US" sz="5000">
                <a:solidFill>
                  <a:schemeClr val="bg1"/>
                </a:solidFill>
              </a:rPr>
              <a:t>d</a:t>
            </a:r>
            <a:r>
              <a:rPr lang="en-US" sz="5000" kern="1200">
                <a:solidFill>
                  <a:schemeClr val="bg1"/>
                </a:solidFill>
                <a:latin typeface="+mj-lt"/>
                <a:ea typeface="+mj-ea"/>
                <a:cs typeface="+mj-cs"/>
              </a:rPr>
              <a:t>iffuse glioma</a:t>
            </a:r>
          </a:p>
        </p:txBody>
      </p:sp>
      <p:sp>
        <p:nvSpPr>
          <p:cNvPr id="3" name="TextBox 2">
            <a:extLst>
              <a:ext uri="{FF2B5EF4-FFF2-40B4-BE49-F238E27FC236}">
                <a16:creationId xmlns:a16="http://schemas.microsoft.com/office/drawing/2014/main" id="{F4E53B35-6AC4-1401-E99A-EF4161002313}"/>
              </a:ext>
            </a:extLst>
          </p:cNvPr>
          <p:cNvSpPr txBox="1"/>
          <p:nvPr/>
        </p:nvSpPr>
        <p:spPr>
          <a:xfrm>
            <a:off x="799971" y="4164460"/>
            <a:ext cx="3602597" cy="1754326"/>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solidFill>
              </a:rPr>
              <a:t>Most common primary adult malignant brain tumor</a:t>
            </a:r>
          </a:p>
          <a:p>
            <a:pPr marL="285750" indent="-285750">
              <a:buFont typeface="Arial" panose="020B0604020202020204" pitchFamily="34" charset="0"/>
              <a:buChar char="•"/>
            </a:pPr>
            <a:r>
              <a:rPr lang="en-US">
                <a:solidFill>
                  <a:schemeClr val="bg1"/>
                </a:solidFill>
              </a:rPr>
              <a:t>Generally regarded as incurable</a:t>
            </a:r>
          </a:p>
          <a:p>
            <a:pPr marL="285750" indent="-285750">
              <a:buFont typeface="Arial" panose="020B0604020202020204" pitchFamily="34" charset="0"/>
              <a:buChar char="•"/>
            </a:pPr>
            <a:r>
              <a:rPr lang="en-US">
                <a:solidFill>
                  <a:schemeClr val="bg1"/>
                </a:solidFill>
              </a:rPr>
              <a:t>Survival ranges from 12-15 months (glioblastoma) to nearly 10 years (oligodendroglioma)</a:t>
            </a:r>
          </a:p>
        </p:txBody>
      </p:sp>
    </p:spTree>
    <p:extLst>
      <p:ext uri="{BB962C8B-B14F-4D97-AF65-F5344CB8AC3E}">
        <p14:creationId xmlns:p14="http://schemas.microsoft.com/office/powerpoint/2010/main" val="357815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5ED30E70-7243-1DAD-E300-9CEF21251834}"/>
              </a:ext>
            </a:extLst>
          </p:cNvPr>
          <p:cNvPicPr>
            <a:picLocks noChangeAspect="1"/>
          </p:cNvPicPr>
          <p:nvPr/>
        </p:nvPicPr>
        <p:blipFill rotWithShape="1">
          <a:blip r:embed="rId3"/>
          <a:srcRect l="24391" t="29007" r="25272" b="32204"/>
          <a:stretch/>
        </p:blipFill>
        <p:spPr>
          <a:xfrm>
            <a:off x="8926200" y="2603618"/>
            <a:ext cx="2630369" cy="1418835"/>
          </a:xfrm>
          <a:prstGeom prst="rect">
            <a:avLst/>
          </a:prstGeom>
        </p:spPr>
      </p:pic>
      <p:sp>
        <p:nvSpPr>
          <p:cNvPr id="2" name="Title 1">
            <a:extLst>
              <a:ext uri="{FF2B5EF4-FFF2-40B4-BE49-F238E27FC236}">
                <a16:creationId xmlns:a16="http://schemas.microsoft.com/office/drawing/2014/main" id="{96ACA50A-8EA9-1D83-4475-2AC1522E45FA}"/>
              </a:ext>
            </a:extLst>
          </p:cNvPr>
          <p:cNvSpPr>
            <a:spLocks noGrp="1"/>
          </p:cNvSpPr>
          <p:nvPr>
            <p:ph type="title"/>
          </p:nvPr>
        </p:nvSpPr>
        <p:spPr/>
        <p:txBody>
          <a:bodyPr/>
          <a:lstStyle/>
          <a:p>
            <a:r>
              <a:rPr lang="en-US"/>
              <a:t>What makes adult-type diffuse glioma so difficult to treat?</a:t>
            </a:r>
          </a:p>
        </p:txBody>
      </p:sp>
      <p:sp>
        <p:nvSpPr>
          <p:cNvPr id="5" name="TextBox 4">
            <a:extLst>
              <a:ext uri="{FF2B5EF4-FFF2-40B4-BE49-F238E27FC236}">
                <a16:creationId xmlns:a16="http://schemas.microsoft.com/office/drawing/2014/main" id="{4D4864D1-F76A-70D3-3BD0-3BE8A74593AB}"/>
              </a:ext>
            </a:extLst>
          </p:cNvPr>
          <p:cNvSpPr txBox="1"/>
          <p:nvPr/>
        </p:nvSpPr>
        <p:spPr>
          <a:xfrm>
            <a:off x="4777458" y="2080997"/>
            <a:ext cx="2620297" cy="369332"/>
          </a:xfrm>
          <a:prstGeom prst="rect">
            <a:avLst/>
          </a:prstGeom>
          <a:noFill/>
        </p:spPr>
        <p:txBody>
          <a:bodyPr wrap="square">
            <a:spAutoFit/>
          </a:bodyPr>
          <a:lstStyle/>
          <a:p>
            <a:pPr algn="ctr"/>
            <a:r>
              <a:rPr lang="en-US" dirty="0">
                <a:solidFill>
                  <a:schemeClr val="tx1"/>
                </a:solidFill>
              </a:rPr>
              <a:t>Drug delivery</a:t>
            </a:r>
          </a:p>
        </p:txBody>
      </p:sp>
      <p:sp>
        <p:nvSpPr>
          <p:cNvPr id="6" name="Rounded Rectangle 5">
            <a:extLst>
              <a:ext uri="{FF2B5EF4-FFF2-40B4-BE49-F238E27FC236}">
                <a16:creationId xmlns:a16="http://schemas.microsoft.com/office/drawing/2014/main" id="{1398E282-F3AF-8878-F988-C5485FC5B55F}"/>
              </a:ext>
            </a:extLst>
          </p:cNvPr>
          <p:cNvSpPr/>
          <p:nvPr/>
        </p:nvSpPr>
        <p:spPr>
          <a:xfrm>
            <a:off x="234320" y="2080998"/>
            <a:ext cx="3369492" cy="369332"/>
          </a:xfrm>
          <a:prstGeom prst="roundRect">
            <a:avLst>
              <a:gd name="adj" fmla="val 50000"/>
            </a:avLst>
          </a:prstGeom>
          <a:solidFill>
            <a:schemeClr val="bg1">
              <a:alpha val="75000"/>
            </a:scheme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Tumor molecular heterogeneity</a:t>
            </a:r>
          </a:p>
        </p:txBody>
      </p:sp>
      <p:grpSp>
        <p:nvGrpSpPr>
          <p:cNvPr id="18" name="Group 17">
            <a:extLst>
              <a:ext uri="{FF2B5EF4-FFF2-40B4-BE49-F238E27FC236}">
                <a16:creationId xmlns:a16="http://schemas.microsoft.com/office/drawing/2014/main" id="{AFF1D68B-A496-3DD0-4506-A933C46D2FEC}"/>
              </a:ext>
            </a:extLst>
          </p:cNvPr>
          <p:cNvGrpSpPr/>
          <p:nvPr/>
        </p:nvGrpSpPr>
        <p:grpSpPr>
          <a:xfrm>
            <a:off x="4259352" y="2715926"/>
            <a:ext cx="3955348" cy="1325563"/>
            <a:chOff x="6753543" y="4286048"/>
            <a:chExt cx="4968242" cy="1665016"/>
          </a:xfrm>
        </p:grpSpPr>
        <p:grpSp>
          <p:nvGrpSpPr>
            <p:cNvPr id="19" name="Group 18">
              <a:extLst>
                <a:ext uri="{FF2B5EF4-FFF2-40B4-BE49-F238E27FC236}">
                  <a16:creationId xmlns:a16="http://schemas.microsoft.com/office/drawing/2014/main" id="{3A8F2534-7BDC-6C17-C0AE-20F8EC192061}"/>
                </a:ext>
              </a:extLst>
            </p:cNvPr>
            <p:cNvGrpSpPr/>
            <p:nvPr/>
          </p:nvGrpSpPr>
          <p:grpSpPr>
            <a:xfrm>
              <a:off x="6753543" y="4286048"/>
              <a:ext cx="4968242" cy="1665016"/>
              <a:chOff x="6753543" y="4286048"/>
              <a:chExt cx="4968242" cy="1665016"/>
            </a:xfrm>
          </p:grpSpPr>
          <p:sp>
            <p:nvSpPr>
              <p:cNvPr id="21" name="Rectangle: Rounded Corners 29">
                <a:extLst>
                  <a:ext uri="{FF2B5EF4-FFF2-40B4-BE49-F238E27FC236}">
                    <a16:creationId xmlns:a16="http://schemas.microsoft.com/office/drawing/2014/main" id="{2A0C8BB8-BE3A-3A50-BBDA-D807C1077801}"/>
                  </a:ext>
                </a:extLst>
              </p:cNvPr>
              <p:cNvSpPr/>
              <p:nvPr/>
            </p:nvSpPr>
            <p:spPr>
              <a:xfrm>
                <a:off x="6753543" y="4286048"/>
                <a:ext cx="4914397" cy="1665016"/>
              </a:xfrm>
              <a:prstGeom prst="roundRect">
                <a:avLst/>
              </a:prstGeom>
              <a:solidFill>
                <a:schemeClr val="bg1">
                  <a:alpha val="75000"/>
                </a:schemeClr>
              </a:solidFill>
              <a:ln>
                <a:solidFill>
                  <a:schemeClr val="bg2">
                    <a:lumMod val="25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6D9E66F-F78C-F5B4-5597-3973F369FF70}"/>
                  </a:ext>
                </a:extLst>
              </p:cNvPr>
              <p:cNvGrpSpPr/>
              <p:nvPr/>
            </p:nvGrpSpPr>
            <p:grpSpPr>
              <a:xfrm>
                <a:off x="6957379" y="4302991"/>
                <a:ext cx="4764406" cy="1648073"/>
                <a:chOff x="7420311" y="3204503"/>
                <a:chExt cx="4369516" cy="1511475"/>
              </a:xfrm>
            </p:grpSpPr>
            <p:pic>
              <p:nvPicPr>
                <p:cNvPr id="23" name="Picture 22">
                  <a:extLst>
                    <a:ext uri="{FF2B5EF4-FFF2-40B4-BE49-F238E27FC236}">
                      <a16:creationId xmlns:a16="http://schemas.microsoft.com/office/drawing/2014/main" id="{AF13C410-E4C6-3AB5-4C42-D91994E5D3A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420311" y="3204503"/>
                  <a:ext cx="3189086" cy="1511475"/>
                </a:xfrm>
                <a:prstGeom prst="rect">
                  <a:avLst/>
                </a:prstGeom>
              </p:spPr>
            </p:pic>
            <p:cxnSp>
              <p:nvCxnSpPr>
                <p:cNvPr id="24" name="Straight Arrow Connector 23">
                  <a:extLst>
                    <a:ext uri="{FF2B5EF4-FFF2-40B4-BE49-F238E27FC236}">
                      <a16:creationId xmlns:a16="http://schemas.microsoft.com/office/drawing/2014/main" id="{C70310E6-980F-9885-946C-DABE5A091E23}"/>
                    </a:ext>
                  </a:extLst>
                </p:cNvPr>
                <p:cNvCxnSpPr>
                  <a:cxnSpLocks/>
                </p:cNvCxnSpPr>
                <p:nvPr/>
              </p:nvCxnSpPr>
              <p:spPr>
                <a:xfrm flipH="1">
                  <a:off x="10611666" y="4035059"/>
                  <a:ext cx="196644" cy="789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F63D6B0-562F-A8A9-5DCE-381FFDD9C87C}"/>
                    </a:ext>
                  </a:extLst>
                </p:cNvPr>
                <p:cNvSpPr txBox="1"/>
                <p:nvPr/>
              </p:nvSpPr>
              <p:spPr>
                <a:xfrm>
                  <a:off x="10773201" y="3521820"/>
                  <a:ext cx="1016626" cy="709998"/>
                </a:xfrm>
                <a:prstGeom prst="roundRect">
                  <a:avLst/>
                </a:prstGeom>
                <a:noFill/>
                <a:ln>
                  <a:noFill/>
                </a:ln>
              </p:spPr>
              <p:txBody>
                <a:bodyPr wrap="square" rtlCol="0">
                  <a:spAutoFit/>
                </a:bodyPr>
                <a:lstStyle/>
                <a:p>
                  <a:r>
                    <a:rPr lang="en-US" sz="1100"/>
                    <a:t>Blood</a:t>
                  </a:r>
                </a:p>
                <a:p>
                  <a:r>
                    <a:rPr lang="en-US" sz="1100"/>
                    <a:t>brain</a:t>
                  </a:r>
                </a:p>
                <a:p>
                  <a:r>
                    <a:rPr lang="en-US" sz="1100"/>
                    <a:t>barrier</a:t>
                  </a:r>
                </a:p>
              </p:txBody>
            </p:sp>
          </p:grpSp>
        </p:grpSp>
        <p:cxnSp>
          <p:nvCxnSpPr>
            <p:cNvPr id="20" name="Straight Arrow Connector 19">
              <a:extLst>
                <a:ext uri="{FF2B5EF4-FFF2-40B4-BE49-F238E27FC236}">
                  <a16:creationId xmlns:a16="http://schemas.microsoft.com/office/drawing/2014/main" id="{E1936261-D3E9-F945-4EB0-B406B112D167}"/>
                </a:ext>
              </a:extLst>
            </p:cNvPr>
            <p:cNvCxnSpPr>
              <a:cxnSpLocks/>
            </p:cNvCxnSpPr>
            <p:nvPr/>
          </p:nvCxnSpPr>
          <p:spPr>
            <a:xfrm flipH="1" flipV="1">
              <a:off x="10427500" y="4752583"/>
              <a:ext cx="224064" cy="1247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B707C7D8-10AF-F7BC-66AD-F94BB014DB4A}"/>
              </a:ext>
            </a:extLst>
          </p:cNvPr>
          <p:cNvSpPr txBox="1"/>
          <p:nvPr/>
        </p:nvSpPr>
        <p:spPr>
          <a:xfrm>
            <a:off x="706083" y="4248638"/>
            <a:ext cx="3061584" cy="1200329"/>
          </a:xfrm>
          <a:prstGeom prst="rect">
            <a:avLst/>
          </a:prstGeom>
          <a:noFill/>
        </p:spPr>
        <p:txBody>
          <a:bodyPr wrap="square" rtlCol="0">
            <a:spAutoFit/>
          </a:bodyPr>
          <a:lstStyle/>
          <a:p>
            <a:pPr marL="285750" indent="-285750">
              <a:buFont typeface="Arial" panose="020B0604020202020204" pitchFamily="34" charset="0"/>
              <a:buChar char="•"/>
            </a:pPr>
            <a:r>
              <a:rPr lang="en-US" dirty="0"/>
              <a:t>Even “effective” treatments do not work on all cells</a:t>
            </a:r>
          </a:p>
          <a:p>
            <a:pPr marL="285750" indent="-285750">
              <a:buFont typeface="Arial" panose="020B0604020202020204" pitchFamily="34" charset="0"/>
              <a:buChar char="•"/>
            </a:pPr>
            <a:r>
              <a:rPr lang="en-US" dirty="0"/>
              <a:t>Treatment resistant cells drive tumor recurrences</a:t>
            </a:r>
          </a:p>
        </p:txBody>
      </p:sp>
      <p:sp>
        <p:nvSpPr>
          <p:cNvPr id="4" name="TextBox 3">
            <a:extLst>
              <a:ext uri="{FF2B5EF4-FFF2-40B4-BE49-F238E27FC236}">
                <a16:creationId xmlns:a16="http://schemas.microsoft.com/office/drawing/2014/main" id="{142A1500-6B7B-3F5D-76D3-877996094510}"/>
              </a:ext>
            </a:extLst>
          </p:cNvPr>
          <p:cNvSpPr txBox="1"/>
          <p:nvPr/>
        </p:nvSpPr>
        <p:spPr>
          <a:xfrm>
            <a:off x="4897091" y="4248638"/>
            <a:ext cx="3073443" cy="646331"/>
          </a:xfrm>
          <a:prstGeom prst="rect">
            <a:avLst/>
          </a:prstGeom>
          <a:noFill/>
        </p:spPr>
        <p:txBody>
          <a:bodyPr wrap="square" rtlCol="0">
            <a:spAutoFit/>
          </a:bodyPr>
          <a:lstStyle/>
          <a:p>
            <a:pPr marL="285750" indent="-285750">
              <a:buFont typeface="Arial" panose="020B0604020202020204" pitchFamily="34" charset="0"/>
              <a:buChar char="•"/>
            </a:pPr>
            <a:r>
              <a:rPr lang="en-US" dirty="0"/>
              <a:t>Drugs are ineffective if they cannot reach tumor cells</a:t>
            </a:r>
          </a:p>
        </p:txBody>
      </p:sp>
      <p:sp>
        <p:nvSpPr>
          <p:cNvPr id="7" name="TextBox 6">
            <a:extLst>
              <a:ext uri="{FF2B5EF4-FFF2-40B4-BE49-F238E27FC236}">
                <a16:creationId xmlns:a16="http://schemas.microsoft.com/office/drawing/2014/main" id="{45B97D14-C089-1D34-2BED-290365464AAB}"/>
              </a:ext>
            </a:extLst>
          </p:cNvPr>
          <p:cNvSpPr txBox="1"/>
          <p:nvPr/>
        </p:nvSpPr>
        <p:spPr>
          <a:xfrm>
            <a:off x="8811004" y="2080997"/>
            <a:ext cx="2620297" cy="369332"/>
          </a:xfrm>
          <a:prstGeom prst="rect">
            <a:avLst/>
          </a:prstGeom>
          <a:noFill/>
        </p:spPr>
        <p:txBody>
          <a:bodyPr wrap="square">
            <a:spAutoFit/>
          </a:bodyPr>
          <a:lstStyle/>
          <a:p>
            <a:pPr algn="ctr"/>
            <a:r>
              <a:rPr lang="en-US">
                <a:solidFill>
                  <a:schemeClr val="tx1"/>
                </a:solidFill>
              </a:rPr>
              <a:t>Clinical trial failure</a:t>
            </a:r>
          </a:p>
        </p:txBody>
      </p:sp>
      <p:sp>
        <p:nvSpPr>
          <p:cNvPr id="30" name="TextBox 29">
            <a:extLst>
              <a:ext uri="{FF2B5EF4-FFF2-40B4-BE49-F238E27FC236}">
                <a16:creationId xmlns:a16="http://schemas.microsoft.com/office/drawing/2014/main" id="{1FB46264-5702-BB7D-0177-AABA48DF7D52}"/>
              </a:ext>
            </a:extLst>
          </p:cNvPr>
          <p:cNvSpPr txBox="1"/>
          <p:nvPr/>
        </p:nvSpPr>
        <p:spPr>
          <a:xfrm>
            <a:off x="8561232" y="4248638"/>
            <a:ext cx="3312718" cy="1477328"/>
          </a:xfrm>
          <a:prstGeom prst="rect">
            <a:avLst/>
          </a:prstGeom>
          <a:noFill/>
        </p:spPr>
        <p:txBody>
          <a:bodyPr wrap="square" rtlCol="0">
            <a:spAutoFit/>
          </a:bodyPr>
          <a:lstStyle/>
          <a:p>
            <a:r>
              <a:rPr lang="en-US" dirty="0"/>
              <a:t>Unknown biomarkers can lead to:</a:t>
            </a:r>
          </a:p>
          <a:p>
            <a:pPr marL="285750" indent="-285750">
              <a:buFont typeface="Arial" panose="020B0604020202020204" pitchFamily="34" charset="0"/>
              <a:buChar char="•"/>
            </a:pPr>
            <a:r>
              <a:rPr lang="en-US" dirty="0"/>
              <a:t>Phase 2 success for ineffective therapies</a:t>
            </a:r>
          </a:p>
          <a:p>
            <a:pPr marL="285750" indent="-285750">
              <a:buFont typeface="Arial" panose="020B0604020202020204" pitchFamily="34" charset="0"/>
              <a:buChar char="•"/>
            </a:pPr>
            <a:r>
              <a:rPr lang="en-US" dirty="0"/>
              <a:t>Phase 3 failure for beneficial therapies</a:t>
            </a:r>
          </a:p>
        </p:txBody>
      </p:sp>
      <p:sp>
        <p:nvSpPr>
          <p:cNvPr id="29" name="Rectangle 28">
            <a:extLst>
              <a:ext uri="{FF2B5EF4-FFF2-40B4-BE49-F238E27FC236}">
                <a16:creationId xmlns:a16="http://schemas.microsoft.com/office/drawing/2014/main" id="{AEC62809-72CC-90BB-2D7E-103AAB121554}"/>
              </a:ext>
            </a:extLst>
          </p:cNvPr>
          <p:cNvSpPr/>
          <p:nvPr/>
        </p:nvSpPr>
        <p:spPr>
          <a:xfrm>
            <a:off x="4269002" y="1665756"/>
            <a:ext cx="4225222" cy="433720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Chart, bubble chart&#10;&#10;Description automatically generated">
            <a:extLst>
              <a:ext uri="{FF2B5EF4-FFF2-40B4-BE49-F238E27FC236}">
                <a16:creationId xmlns:a16="http://schemas.microsoft.com/office/drawing/2014/main" id="{C0E95D62-E0A6-83C3-E332-5575C23FF1F8}"/>
              </a:ext>
            </a:extLst>
          </p:cNvPr>
          <p:cNvPicPr>
            <a:picLocks noChangeAspect="1"/>
          </p:cNvPicPr>
          <p:nvPr/>
        </p:nvPicPr>
        <p:blipFill rotWithShape="1">
          <a:blip r:embed="rId5"/>
          <a:srcRect l="5461" t="31279" r="7027" b="31069"/>
          <a:stretch/>
        </p:blipFill>
        <p:spPr>
          <a:xfrm>
            <a:off x="234320" y="2860223"/>
            <a:ext cx="3737005" cy="1125466"/>
          </a:xfrm>
          <a:prstGeom prst="rect">
            <a:avLst/>
          </a:prstGeom>
        </p:spPr>
      </p:pic>
      <p:sp>
        <p:nvSpPr>
          <p:cNvPr id="8" name="Rectangle 7">
            <a:extLst>
              <a:ext uri="{FF2B5EF4-FFF2-40B4-BE49-F238E27FC236}">
                <a16:creationId xmlns:a16="http://schemas.microsoft.com/office/drawing/2014/main" id="{20DDB285-4DDF-5EF1-5A59-A37D1F22F41D}"/>
              </a:ext>
            </a:extLst>
          </p:cNvPr>
          <p:cNvSpPr/>
          <p:nvPr/>
        </p:nvSpPr>
        <p:spPr>
          <a:xfrm>
            <a:off x="54215" y="1665756"/>
            <a:ext cx="4225222" cy="433720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39B4F55-52CA-DFBA-9041-9225DDB6B271}"/>
              </a:ext>
            </a:extLst>
          </p:cNvPr>
          <p:cNvSpPr/>
          <p:nvPr/>
        </p:nvSpPr>
        <p:spPr>
          <a:xfrm>
            <a:off x="8354923" y="1665756"/>
            <a:ext cx="3458251" cy="456879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82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8"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0BBB7-4AF3-6A37-72EE-39CA92A432AB}"/>
              </a:ext>
            </a:extLst>
          </p:cNvPr>
          <p:cNvSpPr>
            <a:spLocks noGrp="1"/>
          </p:cNvSpPr>
          <p:nvPr>
            <p:ph type="title"/>
          </p:nvPr>
        </p:nvSpPr>
        <p:spPr/>
        <p:txBody>
          <a:bodyPr/>
          <a:lstStyle/>
          <a:p>
            <a:r>
              <a:rPr lang="en-US" dirty="0"/>
              <a:t>Survival stratification helps balance clinical trials</a:t>
            </a:r>
          </a:p>
        </p:txBody>
      </p:sp>
      <p:pic>
        <p:nvPicPr>
          <p:cNvPr id="5" name="Picture 4" descr="A picture containing diagram&#10;&#10;Description automatically generated">
            <a:extLst>
              <a:ext uri="{FF2B5EF4-FFF2-40B4-BE49-F238E27FC236}">
                <a16:creationId xmlns:a16="http://schemas.microsoft.com/office/drawing/2014/main" id="{1D050AC8-CC1E-74D6-4C55-F74E33892F62}"/>
              </a:ext>
            </a:extLst>
          </p:cNvPr>
          <p:cNvPicPr>
            <a:picLocks noChangeAspect="1"/>
          </p:cNvPicPr>
          <p:nvPr/>
        </p:nvPicPr>
        <p:blipFill rotWithShape="1">
          <a:blip r:embed="rId3"/>
          <a:srcRect l="32905" t="46300" r="37290" b="41176"/>
          <a:stretch/>
        </p:blipFill>
        <p:spPr>
          <a:xfrm>
            <a:off x="3314444" y="4409717"/>
            <a:ext cx="4580977" cy="1347354"/>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1B23A3D1-5038-64EA-F6F3-75DAF17695F7}"/>
              </a:ext>
            </a:extLst>
          </p:cNvPr>
          <p:cNvPicPr>
            <a:picLocks noChangeAspect="1"/>
          </p:cNvPicPr>
          <p:nvPr/>
        </p:nvPicPr>
        <p:blipFill rotWithShape="1">
          <a:blip r:embed="rId3"/>
          <a:srcRect l="23530" t="24196" r="15619" b="53700"/>
          <a:stretch/>
        </p:blipFill>
        <p:spPr>
          <a:xfrm>
            <a:off x="1920881" y="2168297"/>
            <a:ext cx="8815096" cy="2241420"/>
          </a:xfrm>
          <a:prstGeom prst="rect">
            <a:avLst/>
          </a:prstGeom>
        </p:spPr>
      </p:pic>
      <p:pic>
        <p:nvPicPr>
          <p:cNvPr id="3" name="Picture 2" descr="A picture containing invertebrate, animal, custard apple, fruit&#10;&#10;Description automatically generated">
            <a:extLst>
              <a:ext uri="{FF2B5EF4-FFF2-40B4-BE49-F238E27FC236}">
                <a16:creationId xmlns:a16="http://schemas.microsoft.com/office/drawing/2014/main" id="{39F50537-6118-EFCC-DF43-4E11A7AA6A38}"/>
              </a:ext>
            </a:extLst>
          </p:cNvPr>
          <p:cNvPicPr>
            <a:picLocks noChangeAspect="1"/>
          </p:cNvPicPr>
          <p:nvPr/>
        </p:nvPicPr>
        <p:blipFill>
          <a:blip r:embed="rId4"/>
          <a:stretch>
            <a:fillRect/>
          </a:stretch>
        </p:blipFill>
        <p:spPr>
          <a:xfrm>
            <a:off x="5118411" y="2448283"/>
            <a:ext cx="702286" cy="798734"/>
          </a:xfrm>
          <a:prstGeom prst="rect">
            <a:avLst/>
          </a:prstGeom>
        </p:spPr>
      </p:pic>
    </p:spTree>
    <p:extLst>
      <p:ext uri="{BB962C8B-B14F-4D97-AF65-F5344CB8AC3E}">
        <p14:creationId xmlns:p14="http://schemas.microsoft.com/office/powerpoint/2010/main" val="398348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Oval 145">
            <a:extLst>
              <a:ext uri="{FF2B5EF4-FFF2-40B4-BE49-F238E27FC236}">
                <a16:creationId xmlns:a16="http://schemas.microsoft.com/office/drawing/2014/main" id="{2DEE73E1-E364-D208-9428-BB28237D7D98}"/>
              </a:ext>
            </a:extLst>
          </p:cNvPr>
          <p:cNvSpPr/>
          <p:nvPr/>
        </p:nvSpPr>
        <p:spPr>
          <a:xfrm>
            <a:off x="4498010" y="2520355"/>
            <a:ext cx="3195980" cy="3195980"/>
          </a:xfrm>
          <a:prstGeom prst="ellipse">
            <a:avLst/>
          </a:prstGeom>
          <a:solidFill>
            <a:schemeClr val="bg2"/>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2" name="Picture 171">
            <a:extLst>
              <a:ext uri="{FF2B5EF4-FFF2-40B4-BE49-F238E27FC236}">
                <a16:creationId xmlns:a16="http://schemas.microsoft.com/office/drawing/2014/main" id="{E117CB96-E2E4-1177-B517-6AFB27FA25C4}"/>
              </a:ext>
            </a:extLst>
          </p:cNvPr>
          <p:cNvPicPr>
            <a:picLocks noChangeAspect="1"/>
          </p:cNvPicPr>
          <p:nvPr/>
        </p:nvPicPr>
        <p:blipFill>
          <a:blip r:embed="rId3"/>
          <a:srcRect/>
          <a:stretch/>
        </p:blipFill>
        <p:spPr>
          <a:xfrm>
            <a:off x="8305670" y="1726957"/>
            <a:ext cx="3042636" cy="2535530"/>
          </a:xfrm>
          <a:prstGeom prst="rect">
            <a:avLst/>
          </a:prstGeom>
        </p:spPr>
      </p:pic>
      <p:pic>
        <p:nvPicPr>
          <p:cNvPr id="176" name="Picture 175">
            <a:extLst>
              <a:ext uri="{FF2B5EF4-FFF2-40B4-BE49-F238E27FC236}">
                <a16:creationId xmlns:a16="http://schemas.microsoft.com/office/drawing/2014/main" id="{A61C64FF-56A3-B668-3A94-841384000A16}"/>
              </a:ext>
            </a:extLst>
          </p:cNvPr>
          <p:cNvPicPr>
            <a:picLocks noChangeAspect="1"/>
          </p:cNvPicPr>
          <p:nvPr/>
        </p:nvPicPr>
        <p:blipFill>
          <a:blip r:embed="rId4"/>
          <a:srcRect/>
          <a:stretch/>
        </p:blipFill>
        <p:spPr>
          <a:xfrm>
            <a:off x="8305670" y="1725478"/>
            <a:ext cx="3044412" cy="2537010"/>
          </a:xfrm>
          <a:prstGeom prst="rect">
            <a:avLst/>
          </a:prstGeom>
        </p:spPr>
      </p:pic>
      <p:pic>
        <p:nvPicPr>
          <p:cNvPr id="180" name="Picture 179">
            <a:extLst>
              <a:ext uri="{FF2B5EF4-FFF2-40B4-BE49-F238E27FC236}">
                <a16:creationId xmlns:a16="http://schemas.microsoft.com/office/drawing/2014/main" id="{6334EDE4-0F7E-15E7-3466-8D9A8A99B49A}"/>
              </a:ext>
            </a:extLst>
          </p:cNvPr>
          <p:cNvPicPr>
            <a:picLocks noChangeAspect="1"/>
          </p:cNvPicPr>
          <p:nvPr/>
        </p:nvPicPr>
        <p:blipFill>
          <a:blip r:embed="rId5"/>
          <a:srcRect/>
          <a:stretch/>
        </p:blipFill>
        <p:spPr>
          <a:xfrm>
            <a:off x="8305670" y="1725477"/>
            <a:ext cx="3044413" cy="2537010"/>
          </a:xfrm>
          <a:prstGeom prst="rect">
            <a:avLst/>
          </a:prstGeom>
        </p:spPr>
      </p:pic>
      <p:pic>
        <p:nvPicPr>
          <p:cNvPr id="1028" name="Picture 4">
            <a:extLst>
              <a:ext uri="{FF2B5EF4-FFF2-40B4-BE49-F238E27FC236}">
                <a16:creationId xmlns:a16="http://schemas.microsoft.com/office/drawing/2014/main" id="{E84DD751-6C35-32DE-54C3-95A9A3F36F6D}"/>
              </a:ext>
            </a:extLst>
          </p:cNvPr>
          <p:cNvPicPr>
            <a:picLocks noChangeAspect="1" noChangeArrowheads="1"/>
          </p:cNvPicPr>
          <p:nvPr/>
        </p:nvPicPr>
        <p:blipFill rotWithShape="1">
          <a:blip r:embed="rId6"/>
          <a:srcRect t="11269"/>
          <a:stretch/>
        </p:blipFill>
        <p:spPr bwMode="auto">
          <a:xfrm>
            <a:off x="8305670" y="4506171"/>
            <a:ext cx="3042636" cy="1928404"/>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173">
            <a:extLst>
              <a:ext uri="{FF2B5EF4-FFF2-40B4-BE49-F238E27FC236}">
                <a16:creationId xmlns:a16="http://schemas.microsoft.com/office/drawing/2014/main" id="{732C2DBB-CA8E-B857-E428-BFD652C50015}"/>
              </a:ext>
            </a:extLst>
          </p:cNvPr>
          <p:cNvPicPr>
            <a:picLocks noChangeAspect="1"/>
          </p:cNvPicPr>
          <p:nvPr/>
        </p:nvPicPr>
        <p:blipFill rotWithShape="1">
          <a:blip r:embed="rId7"/>
          <a:srcRect t="11269"/>
          <a:stretch/>
        </p:blipFill>
        <p:spPr>
          <a:xfrm>
            <a:off x="8305670" y="4506171"/>
            <a:ext cx="3042637" cy="1928403"/>
          </a:xfrm>
          <a:prstGeom prst="rect">
            <a:avLst/>
          </a:prstGeom>
        </p:spPr>
      </p:pic>
      <p:sp>
        <p:nvSpPr>
          <p:cNvPr id="2" name="Title 1">
            <a:extLst>
              <a:ext uri="{FF2B5EF4-FFF2-40B4-BE49-F238E27FC236}">
                <a16:creationId xmlns:a16="http://schemas.microsoft.com/office/drawing/2014/main" id="{4BB0825A-C09A-F466-AC06-70DAF20D64AA}"/>
              </a:ext>
            </a:extLst>
          </p:cNvPr>
          <p:cNvSpPr>
            <a:spLocks noGrp="1"/>
          </p:cNvSpPr>
          <p:nvPr>
            <p:ph type="title"/>
          </p:nvPr>
        </p:nvSpPr>
        <p:spPr/>
        <p:txBody>
          <a:bodyPr/>
          <a:lstStyle/>
          <a:p>
            <a:r>
              <a:rPr lang="en-US" dirty="0"/>
              <a:t>Types of adult-type diffuse glioma</a:t>
            </a:r>
          </a:p>
        </p:txBody>
      </p:sp>
      <p:sp>
        <p:nvSpPr>
          <p:cNvPr id="4" name="Rounded Rectangle 3">
            <a:extLst>
              <a:ext uri="{FF2B5EF4-FFF2-40B4-BE49-F238E27FC236}">
                <a16:creationId xmlns:a16="http://schemas.microsoft.com/office/drawing/2014/main" id="{094EFF75-86E9-44B8-C12F-128BDF16EE15}"/>
              </a:ext>
            </a:extLst>
          </p:cNvPr>
          <p:cNvSpPr/>
          <p:nvPr/>
        </p:nvSpPr>
        <p:spPr>
          <a:xfrm>
            <a:off x="1828281" y="2446524"/>
            <a:ext cx="1190549" cy="426419"/>
          </a:xfrm>
          <a:prstGeom prst="roundRect">
            <a:avLst/>
          </a:prstGeom>
          <a:solidFill>
            <a:schemeClr val="bg2">
              <a:lumMod val="9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IDH-mutation</a:t>
            </a:r>
          </a:p>
        </p:txBody>
      </p:sp>
      <p:sp>
        <p:nvSpPr>
          <p:cNvPr id="5" name="Rounded Rectangle 4">
            <a:extLst>
              <a:ext uri="{FF2B5EF4-FFF2-40B4-BE49-F238E27FC236}">
                <a16:creationId xmlns:a16="http://schemas.microsoft.com/office/drawing/2014/main" id="{F795A405-D495-BA94-3E30-4EE2E66CED8C}"/>
              </a:ext>
            </a:extLst>
          </p:cNvPr>
          <p:cNvSpPr/>
          <p:nvPr/>
        </p:nvSpPr>
        <p:spPr>
          <a:xfrm>
            <a:off x="1930352" y="3657229"/>
            <a:ext cx="1002804" cy="646332"/>
          </a:xfrm>
          <a:prstGeom prst="roundRect">
            <a:avLst/>
          </a:prstGeom>
          <a:solidFill>
            <a:schemeClr val="bg2">
              <a:lumMod val="9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1p/19q-codeletion</a:t>
            </a:r>
          </a:p>
        </p:txBody>
      </p:sp>
      <p:cxnSp>
        <p:nvCxnSpPr>
          <p:cNvPr id="9" name="Straight Connector 8">
            <a:extLst>
              <a:ext uri="{FF2B5EF4-FFF2-40B4-BE49-F238E27FC236}">
                <a16:creationId xmlns:a16="http://schemas.microsoft.com/office/drawing/2014/main" id="{CF7EDA88-95E1-64FD-B20B-9952561070A3}"/>
              </a:ext>
            </a:extLst>
          </p:cNvPr>
          <p:cNvCxnSpPr>
            <a:cxnSpLocks/>
            <a:stCxn id="5" idx="0"/>
            <a:endCxn id="4" idx="2"/>
          </p:cNvCxnSpPr>
          <p:nvPr/>
        </p:nvCxnSpPr>
        <p:spPr>
          <a:xfrm flipH="1" flipV="1">
            <a:off x="2423556" y="2872943"/>
            <a:ext cx="8198" cy="784286"/>
          </a:xfrm>
          <a:prstGeom prst="line">
            <a:avLst/>
          </a:prstGeom>
          <a:ln w="19050">
            <a:solidFill>
              <a:schemeClr val="tx1">
                <a:lumMod val="65000"/>
                <a:lumOff val="3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215120F-6F04-E925-C82D-1F380F28F042}"/>
              </a:ext>
            </a:extLst>
          </p:cNvPr>
          <p:cNvCxnSpPr>
            <a:cxnSpLocks/>
            <a:stCxn id="21" idx="0"/>
            <a:endCxn id="4" idx="2"/>
          </p:cNvCxnSpPr>
          <p:nvPr/>
        </p:nvCxnSpPr>
        <p:spPr>
          <a:xfrm flipH="1" flipV="1">
            <a:off x="2423556" y="2872943"/>
            <a:ext cx="1105078" cy="850644"/>
          </a:xfrm>
          <a:prstGeom prst="line">
            <a:avLst/>
          </a:prstGeom>
          <a:ln w="1905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01DC87E-4D8A-6B93-787C-391B10AEF141}"/>
              </a:ext>
            </a:extLst>
          </p:cNvPr>
          <p:cNvCxnSpPr>
            <a:cxnSpLocks/>
            <a:stCxn id="5" idx="2"/>
            <a:endCxn id="31" idx="0"/>
          </p:cNvCxnSpPr>
          <p:nvPr/>
        </p:nvCxnSpPr>
        <p:spPr>
          <a:xfrm>
            <a:off x="2431754" y="4303561"/>
            <a:ext cx="770658" cy="784286"/>
          </a:xfrm>
          <a:prstGeom prst="line">
            <a:avLst/>
          </a:prstGeom>
          <a:ln w="1905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8A64592-58BA-7344-0CB8-D3FCD31ADD2B}"/>
              </a:ext>
            </a:extLst>
          </p:cNvPr>
          <p:cNvSpPr txBox="1"/>
          <p:nvPr/>
        </p:nvSpPr>
        <p:spPr>
          <a:xfrm>
            <a:off x="2985324" y="3723587"/>
            <a:ext cx="1086619" cy="461665"/>
          </a:xfrm>
          <a:prstGeom prst="rect">
            <a:avLst/>
          </a:prstGeom>
          <a:noFill/>
        </p:spPr>
        <p:txBody>
          <a:bodyPr wrap="square" rtlCol="0">
            <a:spAutoFit/>
          </a:bodyPr>
          <a:lstStyle/>
          <a:p>
            <a:pPr algn="ctr"/>
            <a:r>
              <a:rPr lang="en-US" sz="1200">
                <a:solidFill>
                  <a:srgbClr val="C00000"/>
                </a:solidFill>
              </a:rPr>
              <a:t>Glioblastoma, </a:t>
            </a:r>
          </a:p>
          <a:p>
            <a:pPr algn="ctr"/>
            <a:r>
              <a:rPr lang="en-US" sz="1200">
                <a:solidFill>
                  <a:srgbClr val="C00000"/>
                </a:solidFill>
              </a:rPr>
              <a:t>IDH-wildtype</a:t>
            </a:r>
          </a:p>
        </p:txBody>
      </p:sp>
      <p:sp>
        <p:nvSpPr>
          <p:cNvPr id="31" name="TextBox 30">
            <a:extLst>
              <a:ext uri="{FF2B5EF4-FFF2-40B4-BE49-F238E27FC236}">
                <a16:creationId xmlns:a16="http://schemas.microsoft.com/office/drawing/2014/main" id="{AAFA22A7-9ECE-1351-F96D-429486378F7E}"/>
              </a:ext>
            </a:extLst>
          </p:cNvPr>
          <p:cNvSpPr txBox="1"/>
          <p:nvPr/>
        </p:nvSpPr>
        <p:spPr>
          <a:xfrm>
            <a:off x="2454268" y="5087847"/>
            <a:ext cx="1496288" cy="461665"/>
          </a:xfrm>
          <a:prstGeom prst="rect">
            <a:avLst/>
          </a:prstGeom>
          <a:noFill/>
        </p:spPr>
        <p:txBody>
          <a:bodyPr wrap="square" rtlCol="0">
            <a:spAutoFit/>
          </a:bodyPr>
          <a:lstStyle/>
          <a:p>
            <a:pPr algn="ctr"/>
            <a:r>
              <a:rPr lang="en-US" sz="1200">
                <a:solidFill>
                  <a:schemeClr val="accent1"/>
                </a:solidFill>
              </a:rPr>
              <a:t>Astrocytoma, </a:t>
            </a:r>
          </a:p>
          <a:p>
            <a:pPr algn="ctr"/>
            <a:r>
              <a:rPr lang="en-US" sz="1200">
                <a:solidFill>
                  <a:schemeClr val="accent1"/>
                </a:solidFill>
              </a:rPr>
              <a:t>IDH-mutant</a:t>
            </a:r>
          </a:p>
        </p:txBody>
      </p:sp>
      <p:sp>
        <p:nvSpPr>
          <p:cNvPr id="32" name="TextBox 31">
            <a:extLst>
              <a:ext uri="{FF2B5EF4-FFF2-40B4-BE49-F238E27FC236}">
                <a16:creationId xmlns:a16="http://schemas.microsoft.com/office/drawing/2014/main" id="{DF954167-D964-E602-26EB-037B40ADB027}"/>
              </a:ext>
            </a:extLst>
          </p:cNvPr>
          <p:cNvSpPr txBox="1"/>
          <p:nvPr/>
        </p:nvSpPr>
        <p:spPr>
          <a:xfrm>
            <a:off x="714744" y="5026708"/>
            <a:ext cx="2133605" cy="646331"/>
          </a:xfrm>
          <a:prstGeom prst="rect">
            <a:avLst/>
          </a:prstGeom>
          <a:noFill/>
        </p:spPr>
        <p:txBody>
          <a:bodyPr wrap="square" rtlCol="0">
            <a:spAutoFit/>
          </a:bodyPr>
          <a:lstStyle/>
          <a:p>
            <a:pPr algn="ctr"/>
            <a:r>
              <a:rPr lang="en-US" sz="1200">
                <a:solidFill>
                  <a:srgbClr val="548235"/>
                </a:solidFill>
              </a:rPr>
              <a:t>Oligodendroglioma,</a:t>
            </a:r>
          </a:p>
          <a:p>
            <a:pPr algn="ctr"/>
            <a:r>
              <a:rPr lang="en-US" sz="1200">
                <a:solidFill>
                  <a:srgbClr val="548235"/>
                </a:solidFill>
              </a:rPr>
              <a:t>IDH-mutant &amp;</a:t>
            </a:r>
          </a:p>
          <a:p>
            <a:pPr algn="ctr"/>
            <a:r>
              <a:rPr lang="en-US" sz="1200">
                <a:solidFill>
                  <a:srgbClr val="548235"/>
                </a:solidFill>
              </a:rPr>
              <a:t>1p/19q-codeleted</a:t>
            </a:r>
          </a:p>
        </p:txBody>
      </p:sp>
      <p:sp>
        <p:nvSpPr>
          <p:cNvPr id="41" name="TextBox 40">
            <a:extLst>
              <a:ext uri="{FF2B5EF4-FFF2-40B4-BE49-F238E27FC236}">
                <a16:creationId xmlns:a16="http://schemas.microsoft.com/office/drawing/2014/main" id="{11FBDBA8-1EC4-6EA7-4D8C-A0891377750D}"/>
              </a:ext>
            </a:extLst>
          </p:cNvPr>
          <p:cNvSpPr txBox="1"/>
          <p:nvPr/>
        </p:nvSpPr>
        <p:spPr>
          <a:xfrm>
            <a:off x="1579616" y="4508300"/>
            <a:ext cx="519545" cy="276999"/>
          </a:xfrm>
          <a:prstGeom prst="rect">
            <a:avLst/>
          </a:prstGeom>
          <a:noFill/>
          <a:ln>
            <a:noFill/>
          </a:ln>
        </p:spPr>
        <p:txBody>
          <a:bodyPr wrap="square" rtlCol="0">
            <a:spAutoFit/>
          </a:bodyPr>
          <a:lstStyle/>
          <a:p>
            <a:pPr algn="ctr"/>
            <a:r>
              <a:rPr lang="en-US" sz="1200">
                <a:solidFill>
                  <a:srgbClr val="548235"/>
                </a:solidFill>
              </a:rPr>
              <a:t>Yes</a:t>
            </a:r>
          </a:p>
        </p:txBody>
      </p:sp>
      <p:sp>
        <p:nvSpPr>
          <p:cNvPr id="42" name="TextBox 41">
            <a:extLst>
              <a:ext uri="{FF2B5EF4-FFF2-40B4-BE49-F238E27FC236}">
                <a16:creationId xmlns:a16="http://schemas.microsoft.com/office/drawing/2014/main" id="{73ABFEA7-CBA5-B89D-5000-5C6463761321}"/>
              </a:ext>
            </a:extLst>
          </p:cNvPr>
          <p:cNvSpPr txBox="1"/>
          <p:nvPr/>
        </p:nvSpPr>
        <p:spPr>
          <a:xfrm>
            <a:off x="2025063" y="3092855"/>
            <a:ext cx="519545" cy="276999"/>
          </a:xfrm>
          <a:prstGeom prst="rect">
            <a:avLst/>
          </a:prstGeom>
          <a:noFill/>
        </p:spPr>
        <p:txBody>
          <a:bodyPr wrap="square" rtlCol="0">
            <a:spAutoFit/>
          </a:bodyPr>
          <a:lstStyle/>
          <a:p>
            <a:pPr algn="ctr"/>
            <a:r>
              <a:rPr lang="en-US" sz="1200"/>
              <a:t>Yes</a:t>
            </a:r>
          </a:p>
        </p:txBody>
      </p:sp>
      <p:cxnSp>
        <p:nvCxnSpPr>
          <p:cNvPr id="86" name="Straight Connector 85">
            <a:extLst>
              <a:ext uri="{FF2B5EF4-FFF2-40B4-BE49-F238E27FC236}">
                <a16:creationId xmlns:a16="http://schemas.microsoft.com/office/drawing/2014/main" id="{47046C17-B7FF-6A0A-AAEC-C6021820CF8A}"/>
              </a:ext>
            </a:extLst>
          </p:cNvPr>
          <p:cNvCxnSpPr>
            <a:cxnSpLocks/>
            <a:stCxn id="32" idx="0"/>
            <a:endCxn id="5" idx="2"/>
          </p:cNvCxnSpPr>
          <p:nvPr/>
        </p:nvCxnSpPr>
        <p:spPr>
          <a:xfrm flipV="1">
            <a:off x="1781547" y="4303561"/>
            <a:ext cx="650207" cy="723147"/>
          </a:xfrm>
          <a:prstGeom prst="line">
            <a:avLst/>
          </a:prstGeom>
          <a:ln w="19050">
            <a:solidFill>
              <a:srgbClr val="54823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116" name="Picture 115" descr="Logo, company name&#10;&#10;Description automatically generated">
            <a:extLst>
              <a:ext uri="{FF2B5EF4-FFF2-40B4-BE49-F238E27FC236}">
                <a16:creationId xmlns:a16="http://schemas.microsoft.com/office/drawing/2014/main" id="{E7CA93D0-8AB7-82B6-B68E-65268CE9C322}"/>
              </a:ext>
            </a:extLst>
          </p:cNvPr>
          <p:cNvPicPr>
            <a:picLocks noChangeAspect="1"/>
          </p:cNvPicPr>
          <p:nvPr/>
        </p:nvPicPr>
        <p:blipFill rotWithShape="1">
          <a:blip r:embed="rId8"/>
          <a:srcRect l="18338" t="31796" r="29383" b="43840"/>
          <a:stretch/>
        </p:blipFill>
        <p:spPr>
          <a:xfrm rot="5400000">
            <a:off x="1326165" y="2548223"/>
            <a:ext cx="669501" cy="219752"/>
          </a:xfrm>
          <a:prstGeom prst="rect">
            <a:avLst/>
          </a:prstGeom>
        </p:spPr>
      </p:pic>
      <p:sp>
        <p:nvSpPr>
          <p:cNvPr id="140" name="TextBox 139">
            <a:extLst>
              <a:ext uri="{FF2B5EF4-FFF2-40B4-BE49-F238E27FC236}">
                <a16:creationId xmlns:a16="http://schemas.microsoft.com/office/drawing/2014/main" id="{F2059A4A-C99C-30D9-DFB4-B4E0C9A32AC5}"/>
              </a:ext>
            </a:extLst>
          </p:cNvPr>
          <p:cNvSpPr txBox="1"/>
          <p:nvPr/>
        </p:nvSpPr>
        <p:spPr>
          <a:xfrm>
            <a:off x="2805792" y="4508985"/>
            <a:ext cx="519545" cy="276999"/>
          </a:xfrm>
          <a:prstGeom prst="rect">
            <a:avLst/>
          </a:prstGeom>
          <a:noFill/>
          <a:ln>
            <a:noFill/>
          </a:ln>
        </p:spPr>
        <p:txBody>
          <a:bodyPr wrap="square" rtlCol="0">
            <a:spAutoFit/>
          </a:bodyPr>
          <a:lstStyle/>
          <a:p>
            <a:pPr algn="ctr"/>
            <a:r>
              <a:rPr lang="en-US" sz="1200">
                <a:solidFill>
                  <a:schemeClr val="accent1"/>
                </a:solidFill>
              </a:rPr>
              <a:t>No</a:t>
            </a:r>
          </a:p>
        </p:txBody>
      </p:sp>
      <p:sp>
        <p:nvSpPr>
          <p:cNvPr id="141" name="TextBox 140">
            <a:extLst>
              <a:ext uri="{FF2B5EF4-FFF2-40B4-BE49-F238E27FC236}">
                <a16:creationId xmlns:a16="http://schemas.microsoft.com/office/drawing/2014/main" id="{745836E3-0C0B-E5D6-3BCE-FCE1DEB75DC0}"/>
              </a:ext>
            </a:extLst>
          </p:cNvPr>
          <p:cNvSpPr txBox="1"/>
          <p:nvPr/>
        </p:nvSpPr>
        <p:spPr>
          <a:xfrm>
            <a:off x="2942988" y="3087552"/>
            <a:ext cx="519545" cy="276999"/>
          </a:xfrm>
          <a:prstGeom prst="rect">
            <a:avLst/>
          </a:prstGeom>
          <a:noFill/>
          <a:ln>
            <a:noFill/>
          </a:ln>
        </p:spPr>
        <p:txBody>
          <a:bodyPr wrap="square" rtlCol="0">
            <a:spAutoFit/>
          </a:bodyPr>
          <a:lstStyle/>
          <a:p>
            <a:pPr algn="ctr"/>
            <a:r>
              <a:rPr lang="en-US" sz="1200">
                <a:solidFill>
                  <a:srgbClr val="C00000"/>
                </a:solidFill>
              </a:rPr>
              <a:t>No</a:t>
            </a:r>
          </a:p>
        </p:txBody>
      </p:sp>
      <p:grpSp>
        <p:nvGrpSpPr>
          <p:cNvPr id="143" name="Group 142">
            <a:extLst>
              <a:ext uri="{FF2B5EF4-FFF2-40B4-BE49-F238E27FC236}">
                <a16:creationId xmlns:a16="http://schemas.microsoft.com/office/drawing/2014/main" id="{78D03D54-C48C-FD90-E616-71576C1C3B11}"/>
              </a:ext>
            </a:extLst>
          </p:cNvPr>
          <p:cNvGrpSpPr/>
          <p:nvPr/>
        </p:nvGrpSpPr>
        <p:grpSpPr>
          <a:xfrm>
            <a:off x="5911427" y="2872943"/>
            <a:ext cx="1739705" cy="1656988"/>
            <a:chOff x="1529745" y="5062611"/>
            <a:chExt cx="1311378" cy="1249027"/>
          </a:xfrm>
        </p:grpSpPr>
        <p:sp>
          <p:nvSpPr>
            <p:cNvPr id="147" name="Oval 146">
              <a:extLst>
                <a:ext uri="{FF2B5EF4-FFF2-40B4-BE49-F238E27FC236}">
                  <a16:creationId xmlns:a16="http://schemas.microsoft.com/office/drawing/2014/main" id="{72022C5E-25CA-8EB9-A7DE-D430EEE7A1FA}"/>
                </a:ext>
              </a:extLst>
            </p:cNvPr>
            <p:cNvSpPr/>
            <p:nvPr/>
          </p:nvSpPr>
          <p:spPr>
            <a:xfrm>
              <a:off x="1529745" y="5062611"/>
              <a:ext cx="1276374" cy="1249027"/>
            </a:xfrm>
            <a:prstGeom prst="ellipse">
              <a:avLst/>
            </a:prstGeom>
            <a:solidFill>
              <a:srgbClr val="548235"/>
            </a:solidFill>
            <a:ln>
              <a:noFill/>
            </a:ln>
            <a:effectLst>
              <a:softEdge rad="3338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148" name="TextBox 147">
              <a:extLst>
                <a:ext uri="{FF2B5EF4-FFF2-40B4-BE49-F238E27FC236}">
                  <a16:creationId xmlns:a16="http://schemas.microsoft.com/office/drawing/2014/main" id="{B37B0483-5335-05A8-3E89-6626124042E4}"/>
                </a:ext>
              </a:extLst>
            </p:cNvPr>
            <p:cNvSpPr txBox="1"/>
            <p:nvPr/>
          </p:nvSpPr>
          <p:spPr>
            <a:xfrm>
              <a:off x="1564748" y="5415345"/>
              <a:ext cx="1276375" cy="460200"/>
            </a:xfrm>
            <a:prstGeom prst="rect">
              <a:avLst/>
            </a:prstGeom>
            <a:noFill/>
          </p:spPr>
          <p:txBody>
            <a:bodyPr wrap="square" anchor="ctr">
              <a:spAutoFit/>
            </a:bodyPr>
            <a:lstStyle/>
            <a:p>
              <a:pPr algn="ctr"/>
              <a:r>
                <a:rPr lang="en-US" sz="1200">
                  <a:solidFill>
                    <a:schemeClr val="bg1"/>
                  </a:solidFill>
                </a:rPr>
                <a:t>Oligodendroglioma, </a:t>
              </a:r>
            </a:p>
            <a:p>
              <a:pPr algn="ctr"/>
              <a:r>
                <a:rPr lang="en-US" sz="1200" b="1">
                  <a:solidFill>
                    <a:schemeClr val="bg1"/>
                  </a:solidFill>
                </a:rPr>
                <a:t>IDH-mutant</a:t>
              </a:r>
              <a:r>
                <a:rPr lang="en-US" sz="1200">
                  <a:solidFill>
                    <a:schemeClr val="bg1"/>
                  </a:solidFill>
                </a:rPr>
                <a:t> &amp; </a:t>
              </a:r>
            </a:p>
            <a:p>
              <a:pPr algn="ctr"/>
              <a:r>
                <a:rPr lang="en-US" sz="1200" b="1">
                  <a:solidFill>
                    <a:schemeClr val="bg1"/>
                  </a:solidFill>
                </a:rPr>
                <a:t>1p/19q-codeleted</a:t>
              </a:r>
            </a:p>
          </p:txBody>
        </p:sp>
      </p:grpSp>
      <p:sp>
        <p:nvSpPr>
          <p:cNvPr id="144" name="Oval 143">
            <a:extLst>
              <a:ext uri="{FF2B5EF4-FFF2-40B4-BE49-F238E27FC236}">
                <a16:creationId xmlns:a16="http://schemas.microsoft.com/office/drawing/2014/main" id="{DC876B96-374B-B1A1-0AF1-DF13698830FF}"/>
              </a:ext>
            </a:extLst>
          </p:cNvPr>
          <p:cNvSpPr/>
          <p:nvPr/>
        </p:nvSpPr>
        <p:spPr>
          <a:xfrm>
            <a:off x="5289720" y="4085343"/>
            <a:ext cx="1690008" cy="1653799"/>
          </a:xfrm>
          <a:prstGeom prst="ellipse">
            <a:avLst/>
          </a:prstGeom>
          <a:solidFill>
            <a:schemeClr val="accent1"/>
          </a:solidFill>
          <a:ln>
            <a:noFill/>
          </a:ln>
          <a:effectLst>
            <a:softEdge rad="3338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Astrocytoma, </a:t>
            </a:r>
          </a:p>
          <a:p>
            <a:pPr algn="ctr"/>
            <a:r>
              <a:rPr lang="en-US" sz="1200" b="1">
                <a:solidFill>
                  <a:schemeClr val="bg1"/>
                </a:solidFill>
              </a:rPr>
              <a:t>IDH-mutant</a:t>
            </a:r>
          </a:p>
        </p:txBody>
      </p:sp>
      <p:sp>
        <p:nvSpPr>
          <p:cNvPr id="145" name="Oval 144">
            <a:extLst>
              <a:ext uri="{FF2B5EF4-FFF2-40B4-BE49-F238E27FC236}">
                <a16:creationId xmlns:a16="http://schemas.microsoft.com/office/drawing/2014/main" id="{F8F31323-9A98-7937-EC56-213EDF2BBFA1}"/>
              </a:ext>
            </a:extLst>
          </p:cNvPr>
          <p:cNvSpPr/>
          <p:nvPr/>
        </p:nvSpPr>
        <p:spPr>
          <a:xfrm>
            <a:off x="4539753" y="2996587"/>
            <a:ext cx="1693266" cy="1651583"/>
          </a:xfrm>
          <a:prstGeom prst="ellipse">
            <a:avLst/>
          </a:prstGeom>
          <a:solidFill>
            <a:srgbClr val="C00000"/>
          </a:solidFill>
          <a:ln>
            <a:noFill/>
          </a:ln>
          <a:effectLst>
            <a:softEdge rad="3338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Glioblastoma, </a:t>
            </a:r>
          </a:p>
          <a:p>
            <a:pPr algn="ctr"/>
            <a:r>
              <a:rPr lang="en-US" sz="1200" b="1">
                <a:solidFill>
                  <a:schemeClr val="bg1"/>
                </a:solidFill>
              </a:rPr>
              <a:t>IDH-wildtype</a:t>
            </a:r>
          </a:p>
        </p:txBody>
      </p:sp>
      <p:sp>
        <p:nvSpPr>
          <p:cNvPr id="149" name="TextBox 148">
            <a:extLst>
              <a:ext uri="{FF2B5EF4-FFF2-40B4-BE49-F238E27FC236}">
                <a16:creationId xmlns:a16="http://schemas.microsoft.com/office/drawing/2014/main" id="{AC7E574B-5146-9085-DF2F-6E86E3CFDA63}"/>
              </a:ext>
            </a:extLst>
          </p:cNvPr>
          <p:cNvSpPr txBox="1"/>
          <p:nvPr/>
        </p:nvSpPr>
        <p:spPr>
          <a:xfrm>
            <a:off x="4953000" y="1994190"/>
            <a:ext cx="2392428" cy="338554"/>
          </a:xfrm>
          <a:prstGeom prst="rect">
            <a:avLst/>
          </a:prstGeom>
          <a:noFill/>
        </p:spPr>
        <p:txBody>
          <a:bodyPr wrap="square" rtlCol="0">
            <a:spAutoFit/>
          </a:bodyPr>
          <a:lstStyle/>
          <a:p>
            <a:pPr algn="ctr"/>
            <a:r>
              <a:rPr lang="en-US" sz="1600" dirty="0"/>
              <a:t>Adult-Type Diffuse Glioma</a:t>
            </a:r>
          </a:p>
        </p:txBody>
      </p:sp>
      <p:pic>
        <p:nvPicPr>
          <p:cNvPr id="178" name="Picture 177">
            <a:extLst>
              <a:ext uri="{FF2B5EF4-FFF2-40B4-BE49-F238E27FC236}">
                <a16:creationId xmlns:a16="http://schemas.microsoft.com/office/drawing/2014/main" id="{8869064C-30AF-21EC-A275-FBEE0CD43E75}"/>
              </a:ext>
            </a:extLst>
          </p:cNvPr>
          <p:cNvPicPr>
            <a:picLocks noChangeAspect="1"/>
          </p:cNvPicPr>
          <p:nvPr/>
        </p:nvPicPr>
        <p:blipFill rotWithShape="1">
          <a:blip r:embed="rId9"/>
          <a:srcRect t="11393"/>
          <a:stretch/>
        </p:blipFill>
        <p:spPr>
          <a:xfrm>
            <a:off x="8305670" y="4508300"/>
            <a:ext cx="3046878" cy="1928402"/>
          </a:xfrm>
          <a:prstGeom prst="rect">
            <a:avLst/>
          </a:prstGeom>
        </p:spPr>
      </p:pic>
      <p:sp>
        <p:nvSpPr>
          <p:cNvPr id="3" name="TextBox 2">
            <a:extLst>
              <a:ext uri="{FF2B5EF4-FFF2-40B4-BE49-F238E27FC236}">
                <a16:creationId xmlns:a16="http://schemas.microsoft.com/office/drawing/2014/main" id="{51CA2C28-D209-37F3-BB81-404095D31327}"/>
              </a:ext>
            </a:extLst>
          </p:cNvPr>
          <p:cNvSpPr txBox="1"/>
          <p:nvPr/>
        </p:nvSpPr>
        <p:spPr>
          <a:xfrm>
            <a:off x="9645445" y="6321082"/>
            <a:ext cx="511278" cy="261610"/>
          </a:xfrm>
          <a:prstGeom prst="rect">
            <a:avLst/>
          </a:prstGeom>
          <a:noFill/>
        </p:spPr>
        <p:txBody>
          <a:bodyPr wrap="square" rtlCol="0">
            <a:spAutoFit/>
          </a:bodyPr>
          <a:lstStyle/>
          <a:p>
            <a:r>
              <a:rPr lang="en-US" sz="1100"/>
              <a:t>Age</a:t>
            </a:r>
          </a:p>
        </p:txBody>
      </p:sp>
      <p:grpSp>
        <p:nvGrpSpPr>
          <p:cNvPr id="6" name="Group 5">
            <a:extLst>
              <a:ext uri="{FF2B5EF4-FFF2-40B4-BE49-F238E27FC236}">
                <a16:creationId xmlns:a16="http://schemas.microsoft.com/office/drawing/2014/main" id="{ECCABBD7-60BA-AA28-223E-156B3A110A24}"/>
              </a:ext>
            </a:extLst>
          </p:cNvPr>
          <p:cNvGrpSpPr/>
          <p:nvPr/>
        </p:nvGrpSpPr>
        <p:grpSpPr>
          <a:xfrm>
            <a:off x="191774" y="3203593"/>
            <a:ext cx="1592911" cy="1445012"/>
            <a:chOff x="2700401" y="3768099"/>
            <a:chExt cx="2658499" cy="2411664"/>
          </a:xfrm>
        </p:grpSpPr>
        <p:pic>
          <p:nvPicPr>
            <p:cNvPr id="7" name="Picture 6" descr="A set of kitchen utensils&#10;&#10;Description automatically generated with medium confidence">
              <a:extLst>
                <a:ext uri="{FF2B5EF4-FFF2-40B4-BE49-F238E27FC236}">
                  <a16:creationId xmlns:a16="http://schemas.microsoft.com/office/drawing/2014/main" id="{E00A68B8-00DA-4395-F8FC-D2C2EBE18755}"/>
                </a:ext>
              </a:extLst>
            </p:cNvPr>
            <p:cNvPicPr>
              <a:picLocks noChangeAspect="1"/>
            </p:cNvPicPr>
            <p:nvPr/>
          </p:nvPicPr>
          <p:blipFill rotWithShape="1">
            <a:blip r:embed="rId10"/>
            <a:srcRect l="24190" t="15249" r="20478" b="13479"/>
            <a:stretch/>
          </p:blipFill>
          <p:spPr>
            <a:xfrm>
              <a:off x="3028396" y="4079565"/>
              <a:ext cx="1949344" cy="1757655"/>
            </a:xfrm>
            <a:prstGeom prst="rect">
              <a:avLst/>
            </a:prstGeom>
          </p:spPr>
        </p:pic>
        <p:sp>
          <p:nvSpPr>
            <p:cNvPr id="8" name="TextBox 7">
              <a:extLst>
                <a:ext uri="{FF2B5EF4-FFF2-40B4-BE49-F238E27FC236}">
                  <a16:creationId xmlns:a16="http://schemas.microsoft.com/office/drawing/2014/main" id="{E976E09B-DF59-C800-D065-C6C3F5D816EC}"/>
                </a:ext>
              </a:extLst>
            </p:cNvPr>
            <p:cNvSpPr txBox="1"/>
            <p:nvPr/>
          </p:nvSpPr>
          <p:spPr>
            <a:xfrm>
              <a:off x="2926630" y="3768099"/>
              <a:ext cx="2098282" cy="423775"/>
            </a:xfrm>
            <a:prstGeom prst="rect">
              <a:avLst/>
            </a:prstGeom>
            <a:noFill/>
          </p:spPr>
          <p:txBody>
            <a:bodyPr wrap="square" rtlCol="0">
              <a:spAutoFit/>
            </a:bodyPr>
            <a:lstStyle/>
            <a:p>
              <a:pPr algn="ctr"/>
              <a:endParaRPr lang="en-US" sz="1000" dirty="0"/>
            </a:p>
          </p:txBody>
        </p:sp>
        <p:sp>
          <p:nvSpPr>
            <p:cNvPr id="10" name="TextBox 9">
              <a:extLst>
                <a:ext uri="{FF2B5EF4-FFF2-40B4-BE49-F238E27FC236}">
                  <a16:creationId xmlns:a16="http://schemas.microsoft.com/office/drawing/2014/main" id="{61297D70-E948-7752-AF1F-DFE6901727A8}"/>
                </a:ext>
              </a:extLst>
            </p:cNvPr>
            <p:cNvSpPr txBox="1"/>
            <p:nvPr/>
          </p:nvSpPr>
          <p:spPr>
            <a:xfrm rot="16200000">
              <a:off x="2419148" y="4149421"/>
              <a:ext cx="973438" cy="410932"/>
            </a:xfrm>
            <a:prstGeom prst="rect">
              <a:avLst/>
            </a:prstGeom>
            <a:noFill/>
          </p:spPr>
          <p:txBody>
            <a:bodyPr wrap="square" rtlCol="0">
              <a:spAutoFit/>
            </a:bodyPr>
            <a:lstStyle/>
            <a:p>
              <a:pPr algn="ctr"/>
              <a:r>
                <a:rPr lang="en-US" sz="1000" dirty="0"/>
                <a:t>p-arm</a:t>
              </a:r>
            </a:p>
          </p:txBody>
        </p:sp>
        <p:sp>
          <p:nvSpPr>
            <p:cNvPr id="12" name="TextBox 11">
              <a:extLst>
                <a:ext uri="{FF2B5EF4-FFF2-40B4-BE49-F238E27FC236}">
                  <a16:creationId xmlns:a16="http://schemas.microsoft.com/office/drawing/2014/main" id="{43FBC998-885A-596B-BDEF-4A73C7045428}"/>
                </a:ext>
              </a:extLst>
            </p:cNvPr>
            <p:cNvSpPr txBox="1"/>
            <p:nvPr/>
          </p:nvSpPr>
          <p:spPr>
            <a:xfrm rot="16200000">
              <a:off x="2425337" y="5034234"/>
              <a:ext cx="973438" cy="410932"/>
            </a:xfrm>
            <a:prstGeom prst="rect">
              <a:avLst/>
            </a:prstGeom>
            <a:noFill/>
          </p:spPr>
          <p:txBody>
            <a:bodyPr wrap="square" rtlCol="0">
              <a:spAutoFit/>
            </a:bodyPr>
            <a:lstStyle/>
            <a:p>
              <a:pPr algn="ctr"/>
              <a:r>
                <a:rPr lang="en-US" sz="1000" dirty="0"/>
                <a:t>q-arm</a:t>
              </a:r>
            </a:p>
          </p:txBody>
        </p:sp>
        <p:sp>
          <p:nvSpPr>
            <p:cNvPr id="13" name="TextBox 12">
              <a:extLst>
                <a:ext uri="{FF2B5EF4-FFF2-40B4-BE49-F238E27FC236}">
                  <a16:creationId xmlns:a16="http://schemas.microsoft.com/office/drawing/2014/main" id="{637EA6C1-D3AE-9970-4034-5D913FCD359B}"/>
                </a:ext>
              </a:extLst>
            </p:cNvPr>
            <p:cNvSpPr txBox="1"/>
            <p:nvPr/>
          </p:nvSpPr>
          <p:spPr>
            <a:xfrm>
              <a:off x="2760525" y="5760646"/>
              <a:ext cx="1374588" cy="410932"/>
            </a:xfrm>
            <a:prstGeom prst="rect">
              <a:avLst/>
            </a:prstGeom>
            <a:noFill/>
          </p:spPr>
          <p:txBody>
            <a:bodyPr wrap="square" rtlCol="0">
              <a:spAutoFit/>
            </a:bodyPr>
            <a:lstStyle/>
            <a:p>
              <a:pPr algn="ctr"/>
              <a:r>
                <a:rPr lang="en-US" sz="1000" dirty="0" err="1"/>
                <a:t>Chrom</a:t>
              </a:r>
              <a:r>
                <a:rPr lang="en-US" sz="1000" dirty="0"/>
                <a:t> 1</a:t>
              </a:r>
            </a:p>
          </p:txBody>
        </p:sp>
        <p:sp>
          <p:nvSpPr>
            <p:cNvPr id="14" name="TextBox 13">
              <a:extLst>
                <a:ext uri="{FF2B5EF4-FFF2-40B4-BE49-F238E27FC236}">
                  <a16:creationId xmlns:a16="http://schemas.microsoft.com/office/drawing/2014/main" id="{7CBAD296-946F-9A1A-C3E6-6733B8E70698}"/>
                </a:ext>
              </a:extLst>
            </p:cNvPr>
            <p:cNvSpPr txBox="1"/>
            <p:nvPr/>
          </p:nvSpPr>
          <p:spPr>
            <a:xfrm>
              <a:off x="3920048" y="5768831"/>
              <a:ext cx="1438852" cy="410932"/>
            </a:xfrm>
            <a:prstGeom prst="rect">
              <a:avLst/>
            </a:prstGeom>
            <a:noFill/>
          </p:spPr>
          <p:txBody>
            <a:bodyPr wrap="square" rtlCol="0">
              <a:spAutoFit/>
            </a:bodyPr>
            <a:lstStyle/>
            <a:p>
              <a:pPr algn="ctr"/>
              <a:r>
                <a:rPr lang="en-US" sz="1000" dirty="0" err="1"/>
                <a:t>Chrom</a:t>
              </a:r>
              <a:r>
                <a:rPr lang="en-US" sz="1000" dirty="0"/>
                <a:t> 19</a:t>
              </a:r>
            </a:p>
          </p:txBody>
        </p:sp>
      </p:grpSp>
      <p:pic>
        <p:nvPicPr>
          <p:cNvPr id="15" name="Content Placeholder 4" descr="A picture containing table, indoor&#10;&#10;Description automatically generated">
            <a:extLst>
              <a:ext uri="{FF2B5EF4-FFF2-40B4-BE49-F238E27FC236}">
                <a16:creationId xmlns:a16="http://schemas.microsoft.com/office/drawing/2014/main" id="{676D5435-D715-8E13-0813-CE4EA3B2A1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23641" y="4472754"/>
            <a:ext cx="849331" cy="445899"/>
          </a:xfrm>
          <a:prstGeom prst="rect">
            <a:avLst/>
          </a:prstGeom>
        </p:spPr>
      </p:pic>
    </p:spTree>
    <p:extLst>
      <p:ext uri="{BB962C8B-B14F-4D97-AF65-F5344CB8AC3E}">
        <p14:creationId xmlns:p14="http://schemas.microsoft.com/office/powerpoint/2010/main" val="243577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8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7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1" grpId="0"/>
      <p:bldP spid="31" grpId="0"/>
      <p:bldP spid="32" grpId="0"/>
      <p:bldP spid="41" grpId="0"/>
      <p:bldP spid="42" grpId="0"/>
      <p:bldP spid="140" grpId="0"/>
      <p:bldP spid="141" grpId="0"/>
      <p:bldP spid="144" grpId="0" animBg="1"/>
      <p:bldP spid="145"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7ABB0ED-C96A-A92E-355D-0765580E832C}"/>
              </a:ext>
            </a:extLst>
          </p:cNvPr>
          <p:cNvGrpSpPr/>
          <p:nvPr/>
        </p:nvGrpSpPr>
        <p:grpSpPr>
          <a:xfrm>
            <a:off x="636693" y="2134035"/>
            <a:ext cx="5018062" cy="3857296"/>
            <a:chOff x="1981200" y="1995044"/>
            <a:chExt cx="8229600" cy="3857296"/>
          </a:xfrm>
          <a:solidFill>
            <a:schemeClr val="bg1">
              <a:lumMod val="95000"/>
            </a:schemeClr>
          </a:solidFill>
        </p:grpSpPr>
        <p:grpSp>
          <p:nvGrpSpPr>
            <p:cNvPr id="10" name="Group 9">
              <a:extLst>
                <a:ext uri="{FF2B5EF4-FFF2-40B4-BE49-F238E27FC236}">
                  <a16:creationId xmlns:a16="http://schemas.microsoft.com/office/drawing/2014/main" id="{BF43A1F0-7782-B0C7-E4C4-DBEB8BC1584F}"/>
                </a:ext>
              </a:extLst>
            </p:cNvPr>
            <p:cNvGrpSpPr/>
            <p:nvPr/>
          </p:nvGrpSpPr>
          <p:grpSpPr>
            <a:xfrm>
              <a:off x="1981200" y="1995044"/>
              <a:ext cx="8229600" cy="3857296"/>
              <a:chOff x="2162503" y="2028497"/>
              <a:chExt cx="8229600" cy="3857296"/>
            </a:xfrm>
            <a:grpFill/>
          </p:grpSpPr>
          <p:sp>
            <p:nvSpPr>
              <p:cNvPr id="12" name="Rounded Rectangle 11">
                <a:extLst>
                  <a:ext uri="{FF2B5EF4-FFF2-40B4-BE49-F238E27FC236}">
                    <a16:creationId xmlns:a16="http://schemas.microsoft.com/office/drawing/2014/main" id="{6B48F32B-2CC3-03F2-37B7-24CDC7E7C078}"/>
                  </a:ext>
                </a:extLst>
              </p:cNvPr>
              <p:cNvSpPr/>
              <p:nvPr/>
            </p:nvSpPr>
            <p:spPr>
              <a:xfrm>
                <a:off x="2162503" y="2028497"/>
                <a:ext cx="8229600" cy="3857296"/>
              </a:xfrm>
              <a:prstGeom prst="roundRect">
                <a:avLst/>
              </a:prstGeom>
              <a:grp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060262D-F6BD-334C-748A-8F1F1D377B9B}"/>
                  </a:ext>
                </a:extLst>
              </p:cNvPr>
              <p:cNvCxnSpPr>
                <a:cxnSpLocks/>
              </p:cNvCxnSpPr>
              <p:nvPr/>
            </p:nvCxnSpPr>
            <p:spPr>
              <a:xfrm>
                <a:off x="4750676" y="2028497"/>
                <a:ext cx="0" cy="3857296"/>
              </a:xfrm>
              <a:prstGeom prst="line">
                <a:avLst/>
              </a:prstGeom>
              <a:grpFill/>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2D4014E-6E98-873C-9288-D3852F0000C3}"/>
                  </a:ext>
                </a:extLst>
              </p:cNvPr>
              <p:cNvCxnSpPr>
                <a:cxnSpLocks/>
              </p:cNvCxnSpPr>
              <p:nvPr/>
            </p:nvCxnSpPr>
            <p:spPr>
              <a:xfrm>
                <a:off x="7803931" y="2028497"/>
                <a:ext cx="0" cy="3857296"/>
              </a:xfrm>
              <a:prstGeom prst="line">
                <a:avLst/>
              </a:prstGeom>
              <a:grpFill/>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6421E7EA-CBEE-208C-9DD2-0C95DA38946A}"/>
                </a:ext>
              </a:extLst>
            </p:cNvPr>
            <p:cNvCxnSpPr>
              <a:stCxn id="12" idx="1"/>
              <a:endCxn id="12" idx="3"/>
            </p:cNvCxnSpPr>
            <p:nvPr/>
          </p:nvCxnSpPr>
          <p:spPr>
            <a:xfrm>
              <a:off x="1981200" y="3923692"/>
              <a:ext cx="8229600" cy="0"/>
            </a:xfrm>
            <a:prstGeom prst="line">
              <a:avLst/>
            </a:prstGeom>
            <a:grpFill/>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B3373F96-9943-C14E-5DBC-5BE4F19690D7}"/>
              </a:ext>
            </a:extLst>
          </p:cNvPr>
          <p:cNvGrpSpPr/>
          <p:nvPr/>
        </p:nvGrpSpPr>
        <p:grpSpPr>
          <a:xfrm>
            <a:off x="1366725" y="4266214"/>
            <a:ext cx="3548439" cy="157656"/>
            <a:chOff x="1366725" y="4740422"/>
            <a:chExt cx="3548439" cy="157656"/>
          </a:xfrm>
        </p:grpSpPr>
        <p:sp>
          <p:nvSpPr>
            <p:cNvPr id="60" name="Oval 59">
              <a:extLst>
                <a:ext uri="{FF2B5EF4-FFF2-40B4-BE49-F238E27FC236}">
                  <a16:creationId xmlns:a16="http://schemas.microsoft.com/office/drawing/2014/main" id="{FCB1C04B-4EBD-D328-B2B5-7540968A9C60}"/>
                </a:ext>
              </a:extLst>
            </p:cNvPr>
            <p:cNvSpPr/>
            <p:nvPr/>
          </p:nvSpPr>
          <p:spPr>
            <a:xfrm>
              <a:off x="1366725" y="4740423"/>
              <a:ext cx="157655" cy="157655"/>
            </a:xfrm>
            <a:prstGeom prst="ellipse">
              <a:avLst/>
            </a:prstGeom>
            <a:solidFill>
              <a:schemeClr val="bg2">
                <a:lumMod val="50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F54049E-1399-A07E-AB17-6905AE90D179}"/>
                </a:ext>
              </a:extLst>
            </p:cNvPr>
            <p:cNvSpPr/>
            <p:nvPr/>
          </p:nvSpPr>
          <p:spPr>
            <a:xfrm>
              <a:off x="3062117" y="4740423"/>
              <a:ext cx="157655" cy="157655"/>
            </a:xfrm>
            <a:prstGeom prst="ellipse">
              <a:avLst/>
            </a:prstGeom>
            <a:solidFill>
              <a:schemeClr val="bg2">
                <a:lumMod val="50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F2E532C-048F-43F4-AE89-7408B0E3474C}"/>
                </a:ext>
              </a:extLst>
            </p:cNvPr>
            <p:cNvSpPr/>
            <p:nvPr/>
          </p:nvSpPr>
          <p:spPr>
            <a:xfrm>
              <a:off x="4757509" y="4740422"/>
              <a:ext cx="157655" cy="157655"/>
            </a:xfrm>
            <a:prstGeom prst="ellipse">
              <a:avLst/>
            </a:prstGeom>
            <a:solidFill>
              <a:schemeClr val="bg2">
                <a:lumMod val="50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66E29FF9-68BC-3DBB-2932-397E5A748948}"/>
                </a:ext>
              </a:extLst>
            </p:cNvPr>
            <p:cNvCxnSpPr>
              <a:cxnSpLocks/>
              <a:stCxn id="60" idx="6"/>
              <a:endCxn id="61" idx="2"/>
            </p:cNvCxnSpPr>
            <p:nvPr/>
          </p:nvCxnSpPr>
          <p:spPr>
            <a:xfrm>
              <a:off x="1524380" y="4819251"/>
              <a:ext cx="1537737"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9D9C47E-755F-0968-6F99-8F5D8617F51A}"/>
                </a:ext>
              </a:extLst>
            </p:cNvPr>
            <p:cNvCxnSpPr>
              <a:cxnSpLocks/>
              <a:stCxn id="61" idx="6"/>
              <a:endCxn id="62" idx="2"/>
            </p:cNvCxnSpPr>
            <p:nvPr/>
          </p:nvCxnSpPr>
          <p:spPr>
            <a:xfrm flipV="1">
              <a:off x="3219772" y="4819250"/>
              <a:ext cx="1537737" cy="1"/>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AD89CEA-C900-5D0E-3989-CFE00ECE1414}"/>
              </a:ext>
            </a:extLst>
          </p:cNvPr>
          <p:cNvSpPr>
            <a:spLocks noGrp="1"/>
          </p:cNvSpPr>
          <p:nvPr>
            <p:ph type="title"/>
          </p:nvPr>
        </p:nvSpPr>
        <p:spPr/>
        <p:txBody>
          <a:bodyPr/>
          <a:lstStyle/>
          <a:p>
            <a:r>
              <a:rPr lang="en-US"/>
              <a:t>PhD trajectory</a:t>
            </a:r>
          </a:p>
        </p:txBody>
      </p:sp>
      <p:sp>
        <p:nvSpPr>
          <p:cNvPr id="4" name="TextBox 3">
            <a:extLst>
              <a:ext uri="{FF2B5EF4-FFF2-40B4-BE49-F238E27FC236}">
                <a16:creationId xmlns:a16="http://schemas.microsoft.com/office/drawing/2014/main" id="{03DAD399-A0BC-6048-3F9E-D9646F2CFA2B}"/>
              </a:ext>
            </a:extLst>
          </p:cNvPr>
          <p:cNvSpPr txBox="1"/>
          <p:nvPr/>
        </p:nvSpPr>
        <p:spPr>
          <a:xfrm>
            <a:off x="6089839" y="2000145"/>
            <a:ext cx="5176405" cy="4524315"/>
          </a:xfrm>
          <a:prstGeom prst="rect">
            <a:avLst/>
          </a:prstGeom>
          <a:noFill/>
        </p:spPr>
        <p:txBody>
          <a:bodyPr wrap="square" rtlCol="0">
            <a:spAutoFit/>
          </a:bodyPr>
          <a:lstStyle/>
          <a:p>
            <a:pPr marL="342900" indent="-342900">
              <a:buAutoNum type="arabicPeriod"/>
            </a:pPr>
            <a:r>
              <a:rPr lang="en-US" dirty="0"/>
              <a:t>Tumor segmentation tool</a:t>
            </a:r>
          </a:p>
          <a:p>
            <a:pPr marL="342900" indent="-342900">
              <a:buAutoNum type="arabicPeriod"/>
            </a:pPr>
            <a:endParaRPr lang="en-US" dirty="0"/>
          </a:p>
          <a:p>
            <a:pPr marL="342900" indent="-342900">
              <a:buAutoNum type="arabicPeriod"/>
            </a:pPr>
            <a:r>
              <a:rPr lang="en-US" dirty="0"/>
              <a:t>Classify tumors by type (IDH, 1p/19q)</a:t>
            </a:r>
          </a:p>
          <a:p>
            <a:pPr marL="742950" lvl="1" indent="-285750">
              <a:buFontTx/>
              <a:buChar char="-"/>
            </a:pPr>
            <a:r>
              <a:rPr lang="en-US" dirty="0">
                <a:solidFill>
                  <a:schemeClr val="accent2">
                    <a:lumMod val="75000"/>
                  </a:schemeClr>
                </a:solidFill>
              </a:rPr>
              <a:t>From imaging data</a:t>
            </a:r>
          </a:p>
          <a:p>
            <a:pPr marL="742950" lvl="1" indent="-285750">
              <a:buFontTx/>
              <a:buChar char="-"/>
            </a:pPr>
            <a:r>
              <a:rPr lang="en-US" dirty="0">
                <a:solidFill>
                  <a:srgbClr val="767171"/>
                </a:solidFill>
              </a:rPr>
              <a:t>From old genomic data</a:t>
            </a:r>
          </a:p>
          <a:p>
            <a:pPr marL="342900" indent="-342900">
              <a:buAutoNum type="arabicPeriod"/>
            </a:pPr>
            <a:endParaRPr lang="en-US" dirty="0"/>
          </a:p>
          <a:p>
            <a:pPr marL="342900" indent="-342900">
              <a:buAutoNum type="arabicPeriod"/>
            </a:pPr>
            <a:r>
              <a:rPr lang="en-US" dirty="0"/>
              <a:t>Find high-risk IDH-wildtype glioblastoma patients</a:t>
            </a:r>
          </a:p>
          <a:p>
            <a:pPr marL="742950" lvl="1" indent="-285750">
              <a:buFontTx/>
              <a:buChar char="-"/>
            </a:pPr>
            <a:r>
              <a:rPr lang="en-US" dirty="0">
                <a:solidFill>
                  <a:srgbClr val="548235"/>
                </a:solidFill>
              </a:rPr>
              <a:t>From imaging data</a:t>
            </a:r>
          </a:p>
          <a:p>
            <a:pPr marL="742950" lvl="1" indent="-285750">
              <a:buFontTx/>
              <a:buChar char="-"/>
            </a:pPr>
            <a:r>
              <a:rPr lang="en-US" dirty="0">
                <a:solidFill>
                  <a:schemeClr val="accent4">
                    <a:lumMod val="75000"/>
                  </a:schemeClr>
                </a:solidFill>
              </a:rPr>
              <a:t>From genomic data </a:t>
            </a:r>
          </a:p>
          <a:p>
            <a:pPr lvl="1"/>
            <a:r>
              <a:rPr lang="en-US" dirty="0">
                <a:solidFill>
                  <a:schemeClr val="accent4">
                    <a:lumMod val="75000"/>
                  </a:schemeClr>
                </a:solidFill>
              </a:rPr>
              <a:t>      (</a:t>
            </a:r>
            <a:r>
              <a:rPr lang="en-US" i="1" dirty="0">
                <a:solidFill>
                  <a:schemeClr val="accent4">
                    <a:lumMod val="75000"/>
                  </a:schemeClr>
                </a:solidFill>
              </a:rPr>
              <a:t>PDE10A</a:t>
            </a:r>
            <a:r>
              <a:rPr lang="en-US" dirty="0">
                <a:solidFill>
                  <a:schemeClr val="accent4">
                    <a:lumMod val="75000"/>
                  </a:schemeClr>
                </a:solidFill>
              </a:rPr>
              <a:t>)</a:t>
            </a:r>
          </a:p>
          <a:p>
            <a:pPr marL="342900" indent="-342900">
              <a:buAutoNum type="arabicPeriod"/>
            </a:pPr>
            <a:endParaRPr lang="en-US" dirty="0"/>
          </a:p>
          <a:p>
            <a:pPr marL="342900" indent="-342900">
              <a:buAutoNum type="arabicPeriod"/>
            </a:pPr>
            <a:r>
              <a:rPr lang="en-US" dirty="0"/>
              <a:t>Find low-risker patients in IDH-mutant tumors </a:t>
            </a:r>
          </a:p>
          <a:p>
            <a:pPr marL="742950" lvl="1" indent="-285750">
              <a:buFontTx/>
              <a:buChar char="-"/>
            </a:pPr>
            <a:r>
              <a:rPr lang="en-US" dirty="0">
                <a:solidFill>
                  <a:srgbClr val="7030A0"/>
                </a:solidFill>
              </a:rPr>
              <a:t>Find gene (</a:t>
            </a:r>
            <a:r>
              <a:rPr lang="en-US" i="1" dirty="0">
                <a:solidFill>
                  <a:srgbClr val="7030A0"/>
                </a:solidFill>
              </a:rPr>
              <a:t>HOXD12</a:t>
            </a:r>
            <a:r>
              <a:rPr lang="en-US" dirty="0">
                <a:solidFill>
                  <a:srgbClr val="7030A0"/>
                </a:solidFill>
              </a:rPr>
              <a:t>) in </a:t>
            </a:r>
          </a:p>
          <a:p>
            <a:pPr lvl="1"/>
            <a:r>
              <a:rPr lang="en-US" dirty="0">
                <a:solidFill>
                  <a:srgbClr val="7030A0"/>
                </a:solidFill>
              </a:rPr>
              <a:t>      oligodendroglioma</a:t>
            </a:r>
          </a:p>
          <a:p>
            <a:pPr marL="742950" lvl="1" indent="-285750">
              <a:buFontTx/>
              <a:buChar char="-"/>
            </a:pPr>
            <a:r>
              <a:rPr lang="en-US" dirty="0">
                <a:solidFill>
                  <a:srgbClr val="941100"/>
                </a:solidFill>
              </a:rPr>
              <a:t>Extend findings to all </a:t>
            </a:r>
          </a:p>
          <a:p>
            <a:pPr lvl="1"/>
            <a:r>
              <a:rPr lang="en-US" dirty="0">
                <a:solidFill>
                  <a:srgbClr val="941100"/>
                </a:solidFill>
              </a:rPr>
              <a:t>      IDH-mutant tumors</a:t>
            </a:r>
          </a:p>
        </p:txBody>
      </p:sp>
      <p:sp>
        <p:nvSpPr>
          <p:cNvPr id="15" name="TextBox 14">
            <a:extLst>
              <a:ext uri="{FF2B5EF4-FFF2-40B4-BE49-F238E27FC236}">
                <a16:creationId xmlns:a16="http://schemas.microsoft.com/office/drawing/2014/main" id="{144B8554-4C93-156B-6539-C92B4EF7AA82}"/>
              </a:ext>
            </a:extLst>
          </p:cNvPr>
          <p:cNvSpPr txBox="1"/>
          <p:nvPr/>
        </p:nvSpPr>
        <p:spPr>
          <a:xfrm>
            <a:off x="9365606" y="3953091"/>
            <a:ext cx="2757568" cy="461665"/>
          </a:xfrm>
          <a:prstGeom prst="rect">
            <a:avLst/>
          </a:prstGeom>
          <a:noFill/>
        </p:spPr>
        <p:txBody>
          <a:bodyPr wrap="square" rtlCol="0">
            <a:spAutoFit/>
          </a:bodyPr>
          <a:lstStyle/>
          <a:p>
            <a:r>
              <a:rPr lang="en-US" sz="1200" dirty="0">
                <a:solidFill>
                  <a:schemeClr val="accent6">
                    <a:lumMod val="75000"/>
                  </a:schemeClr>
                </a:solidFill>
              </a:rPr>
              <a:t>Nuechterlein et al., SNO, 2020</a:t>
            </a:r>
          </a:p>
          <a:p>
            <a:r>
              <a:rPr lang="en-US" sz="1200" dirty="0">
                <a:solidFill>
                  <a:schemeClr val="accent6">
                    <a:lumMod val="75000"/>
                  </a:schemeClr>
                </a:solidFill>
              </a:rPr>
              <a:t>Nuechterlein et al., Neuro-</a:t>
            </a:r>
            <a:r>
              <a:rPr lang="en-US" sz="1200" dirty="0" err="1">
                <a:solidFill>
                  <a:schemeClr val="accent6">
                    <a:lumMod val="75000"/>
                  </a:schemeClr>
                </a:solidFill>
              </a:rPr>
              <a:t>Onc</a:t>
            </a:r>
            <a:r>
              <a:rPr lang="en-US" sz="1200" dirty="0">
                <a:solidFill>
                  <a:schemeClr val="accent6">
                    <a:lumMod val="75000"/>
                  </a:schemeClr>
                </a:solidFill>
              </a:rPr>
              <a:t> Adv, 2021</a:t>
            </a:r>
          </a:p>
        </p:txBody>
      </p:sp>
      <p:sp>
        <p:nvSpPr>
          <p:cNvPr id="16" name="TextBox 15">
            <a:extLst>
              <a:ext uri="{FF2B5EF4-FFF2-40B4-BE49-F238E27FC236}">
                <a16:creationId xmlns:a16="http://schemas.microsoft.com/office/drawing/2014/main" id="{B04543BA-2741-B6C9-7191-F1B021AC2E8C}"/>
              </a:ext>
            </a:extLst>
          </p:cNvPr>
          <p:cNvSpPr txBox="1"/>
          <p:nvPr/>
        </p:nvSpPr>
        <p:spPr>
          <a:xfrm>
            <a:off x="9365606" y="4292996"/>
            <a:ext cx="2757568" cy="276999"/>
          </a:xfrm>
          <a:prstGeom prst="rect">
            <a:avLst/>
          </a:prstGeom>
          <a:noFill/>
        </p:spPr>
        <p:txBody>
          <a:bodyPr wrap="square" rtlCol="0">
            <a:spAutoFit/>
          </a:bodyPr>
          <a:lstStyle/>
          <a:p>
            <a:r>
              <a:rPr lang="en-US" sz="1200" dirty="0">
                <a:solidFill>
                  <a:schemeClr val="accent4">
                    <a:lumMod val="75000"/>
                  </a:schemeClr>
                </a:solidFill>
              </a:rPr>
              <a:t>Nuechterlein et al., In Preparation</a:t>
            </a:r>
          </a:p>
        </p:txBody>
      </p:sp>
      <p:sp>
        <p:nvSpPr>
          <p:cNvPr id="17" name="TextBox 16">
            <a:extLst>
              <a:ext uri="{FF2B5EF4-FFF2-40B4-BE49-F238E27FC236}">
                <a16:creationId xmlns:a16="http://schemas.microsoft.com/office/drawing/2014/main" id="{361FE745-06F8-AA66-39DE-0C5A8A5FF8A7}"/>
              </a:ext>
            </a:extLst>
          </p:cNvPr>
          <p:cNvSpPr txBox="1"/>
          <p:nvPr/>
        </p:nvSpPr>
        <p:spPr>
          <a:xfrm>
            <a:off x="9365606" y="5326911"/>
            <a:ext cx="2843383" cy="461665"/>
          </a:xfrm>
          <a:prstGeom prst="rect">
            <a:avLst/>
          </a:prstGeom>
          <a:noFill/>
        </p:spPr>
        <p:txBody>
          <a:bodyPr wrap="square" rtlCol="0">
            <a:spAutoFit/>
          </a:bodyPr>
          <a:lstStyle/>
          <a:p>
            <a:r>
              <a:rPr lang="en-US" sz="1200" dirty="0">
                <a:solidFill>
                  <a:srgbClr val="7030A0"/>
                </a:solidFill>
              </a:rPr>
              <a:t>Nuechterlein et al., SNO, 2022</a:t>
            </a:r>
          </a:p>
          <a:p>
            <a:r>
              <a:rPr lang="en-US" sz="1200" dirty="0">
                <a:solidFill>
                  <a:srgbClr val="7030A0"/>
                </a:solidFill>
              </a:rPr>
              <a:t>Nuechterlein et al., In Preparation</a:t>
            </a:r>
          </a:p>
        </p:txBody>
      </p:sp>
      <p:sp>
        <p:nvSpPr>
          <p:cNvPr id="18" name="TextBox 17">
            <a:extLst>
              <a:ext uri="{FF2B5EF4-FFF2-40B4-BE49-F238E27FC236}">
                <a16:creationId xmlns:a16="http://schemas.microsoft.com/office/drawing/2014/main" id="{5AE64F7E-B5FD-CE74-1EC8-74CCEF53AE65}"/>
              </a:ext>
            </a:extLst>
          </p:cNvPr>
          <p:cNvSpPr txBox="1"/>
          <p:nvPr/>
        </p:nvSpPr>
        <p:spPr>
          <a:xfrm>
            <a:off x="10585334" y="1847543"/>
            <a:ext cx="1437340" cy="646331"/>
          </a:xfrm>
          <a:prstGeom prst="rect">
            <a:avLst/>
          </a:prstGeom>
          <a:noFill/>
        </p:spPr>
        <p:txBody>
          <a:bodyPr wrap="square" rtlCol="0">
            <a:spAutoFit/>
          </a:bodyPr>
          <a:lstStyle/>
          <a:p>
            <a:r>
              <a:rPr lang="en-US" sz="1200">
                <a:solidFill>
                  <a:schemeClr val="accent5">
                    <a:lumMod val="75000"/>
                  </a:schemeClr>
                </a:solidFill>
              </a:rPr>
              <a:t>Nuechterlein et al., MICCAI Workshop, </a:t>
            </a:r>
          </a:p>
          <a:p>
            <a:r>
              <a:rPr lang="en-US" sz="1200">
                <a:solidFill>
                  <a:schemeClr val="accent5">
                    <a:lumMod val="75000"/>
                  </a:schemeClr>
                </a:solidFill>
              </a:rPr>
              <a:t>2018</a:t>
            </a:r>
          </a:p>
        </p:txBody>
      </p:sp>
      <p:sp>
        <p:nvSpPr>
          <p:cNvPr id="19" name="TextBox 18">
            <a:extLst>
              <a:ext uri="{FF2B5EF4-FFF2-40B4-BE49-F238E27FC236}">
                <a16:creationId xmlns:a16="http://schemas.microsoft.com/office/drawing/2014/main" id="{4B34E35D-62E9-2DED-998A-036A3EF55590}"/>
              </a:ext>
            </a:extLst>
          </p:cNvPr>
          <p:cNvSpPr txBox="1"/>
          <p:nvPr/>
        </p:nvSpPr>
        <p:spPr>
          <a:xfrm>
            <a:off x="9365606" y="3150189"/>
            <a:ext cx="3307743" cy="461665"/>
          </a:xfrm>
          <a:prstGeom prst="rect">
            <a:avLst/>
          </a:prstGeom>
          <a:noFill/>
        </p:spPr>
        <p:txBody>
          <a:bodyPr wrap="square" rtlCol="0">
            <a:spAutoFit/>
          </a:bodyPr>
          <a:lstStyle/>
          <a:p>
            <a:r>
              <a:rPr lang="en-US" sz="1200" dirty="0">
                <a:solidFill>
                  <a:schemeClr val="bg2">
                    <a:lumMod val="50000"/>
                  </a:schemeClr>
                </a:solidFill>
              </a:rPr>
              <a:t>Nuechterlein et al., AANP, 2021</a:t>
            </a:r>
          </a:p>
          <a:p>
            <a:r>
              <a:rPr lang="en-US" sz="1200" dirty="0">
                <a:solidFill>
                  <a:schemeClr val="bg2">
                    <a:lumMod val="50000"/>
                  </a:schemeClr>
                </a:solidFill>
              </a:rPr>
              <a:t>Nuechterlein et al., Acta Neuro Com, 2021</a:t>
            </a:r>
          </a:p>
        </p:txBody>
      </p:sp>
      <p:sp>
        <p:nvSpPr>
          <p:cNvPr id="20" name="TextBox 19">
            <a:extLst>
              <a:ext uri="{FF2B5EF4-FFF2-40B4-BE49-F238E27FC236}">
                <a16:creationId xmlns:a16="http://schemas.microsoft.com/office/drawing/2014/main" id="{47B67FFF-3631-EECD-ED3F-A3192D005B18}"/>
              </a:ext>
            </a:extLst>
          </p:cNvPr>
          <p:cNvSpPr txBox="1"/>
          <p:nvPr/>
        </p:nvSpPr>
        <p:spPr>
          <a:xfrm>
            <a:off x="9365606" y="5887969"/>
            <a:ext cx="1900647" cy="276999"/>
          </a:xfrm>
          <a:prstGeom prst="rect">
            <a:avLst/>
          </a:prstGeom>
          <a:noFill/>
        </p:spPr>
        <p:txBody>
          <a:bodyPr wrap="square" rtlCol="0">
            <a:spAutoFit/>
          </a:bodyPr>
          <a:lstStyle/>
          <a:p>
            <a:r>
              <a:rPr lang="en-US" sz="1200" dirty="0">
                <a:solidFill>
                  <a:srgbClr val="941100"/>
                </a:solidFill>
              </a:rPr>
              <a:t>Postdoc work</a:t>
            </a:r>
          </a:p>
        </p:txBody>
      </p:sp>
      <p:sp>
        <p:nvSpPr>
          <p:cNvPr id="21" name="TextBox 20">
            <a:extLst>
              <a:ext uri="{FF2B5EF4-FFF2-40B4-BE49-F238E27FC236}">
                <a16:creationId xmlns:a16="http://schemas.microsoft.com/office/drawing/2014/main" id="{0E4971D4-D853-B81B-6646-704664A93D9F}"/>
              </a:ext>
            </a:extLst>
          </p:cNvPr>
          <p:cNvSpPr txBox="1"/>
          <p:nvPr/>
        </p:nvSpPr>
        <p:spPr>
          <a:xfrm>
            <a:off x="9365606" y="2879580"/>
            <a:ext cx="2473435" cy="276999"/>
          </a:xfrm>
          <a:prstGeom prst="rect">
            <a:avLst/>
          </a:prstGeom>
          <a:noFill/>
        </p:spPr>
        <p:txBody>
          <a:bodyPr wrap="square" rtlCol="0">
            <a:spAutoFit/>
          </a:bodyPr>
          <a:lstStyle/>
          <a:p>
            <a:r>
              <a:rPr lang="en-US" sz="1200" dirty="0">
                <a:solidFill>
                  <a:schemeClr val="accent2">
                    <a:lumMod val="75000"/>
                  </a:schemeClr>
                </a:solidFill>
              </a:rPr>
              <a:t>Nuechterlein et al., ICPR,  2021</a:t>
            </a:r>
          </a:p>
        </p:txBody>
      </p:sp>
      <p:sp>
        <p:nvSpPr>
          <p:cNvPr id="22" name="TextBox 21">
            <a:extLst>
              <a:ext uri="{FF2B5EF4-FFF2-40B4-BE49-F238E27FC236}">
                <a16:creationId xmlns:a16="http://schemas.microsoft.com/office/drawing/2014/main" id="{9720AD36-3E2B-6626-009A-D8B78D727E37}"/>
              </a:ext>
            </a:extLst>
          </p:cNvPr>
          <p:cNvSpPr txBox="1"/>
          <p:nvPr/>
        </p:nvSpPr>
        <p:spPr>
          <a:xfrm>
            <a:off x="591754" y="1570915"/>
            <a:ext cx="1765738" cy="584775"/>
          </a:xfrm>
          <a:prstGeom prst="rect">
            <a:avLst/>
          </a:prstGeom>
          <a:noFill/>
        </p:spPr>
        <p:txBody>
          <a:bodyPr wrap="square" rtlCol="0">
            <a:spAutoFit/>
          </a:bodyPr>
          <a:lstStyle/>
          <a:p>
            <a:pPr algn="ctr"/>
            <a:r>
              <a:rPr lang="en-US">
                <a:solidFill>
                  <a:srgbClr val="C00000"/>
                </a:solidFill>
              </a:rPr>
              <a:t>Glioblastoma, </a:t>
            </a:r>
            <a:r>
              <a:rPr lang="en-US" sz="1400">
                <a:solidFill>
                  <a:srgbClr val="C00000"/>
                </a:solidFill>
              </a:rPr>
              <a:t>IDH-Wildtype</a:t>
            </a:r>
            <a:endParaRPr lang="en-US">
              <a:solidFill>
                <a:srgbClr val="C00000"/>
              </a:solidFill>
            </a:endParaRPr>
          </a:p>
        </p:txBody>
      </p:sp>
      <p:sp>
        <p:nvSpPr>
          <p:cNvPr id="23" name="TextBox 22">
            <a:extLst>
              <a:ext uri="{FF2B5EF4-FFF2-40B4-BE49-F238E27FC236}">
                <a16:creationId xmlns:a16="http://schemas.microsoft.com/office/drawing/2014/main" id="{E51F00DB-1F0A-4C6C-77D9-DB413291C874}"/>
              </a:ext>
            </a:extLst>
          </p:cNvPr>
          <p:cNvSpPr txBox="1"/>
          <p:nvPr/>
        </p:nvSpPr>
        <p:spPr>
          <a:xfrm>
            <a:off x="2161953" y="1579155"/>
            <a:ext cx="1765738" cy="584775"/>
          </a:xfrm>
          <a:prstGeom prst="rect">
            <a:avLst/>
          </a:prstGeom>
          <a:noFill/>
        </p:spPr>
        <p:txBody>
          <a:bodyPr wrap="square" rtlCol="0">
            <a:spAutoFit/>
          </a:bodyPr>
          <a:lstStyle/>
          <a:p>
            <a:pPr algn="ctr"/>
            <a:r>
              <a:rPr lang="en-US">
                <a:solidFill>
                  <a:schemeClr val="accent1"/>
                </a:solidFill>
              </a:rPr>
              <a:t>Astrocytoma, </a:t>
            </a:r>
            <a:r>
              <a:rPr lang="en-US" sz="1400">
                <a:solidFill>
                  <a:schemeClr val="accent1"/>
                </a:solidFill>
              </a:rPr>
              <a:t>IDH-Mutant</a:t>
            </a:r>
            <a:endParaRPr lang="en-US">
              <a:solidFill>
                <a:schemeClr val="accent1"/>
              </a:solidFill>
            </a:endParaRPr>
          </a:p>
        </p:txBody>
      </p:sp>
      <p:sp>
        <p:nvSpPr>
          <p:cNvPr id="24" name="TextBox 23">
            <a:extLst>
              <a:ext uri="{FF2B5EF4-FFF2-40B4-BE49-F238E27FC236}">
                <a16:creationId xmlns:a16="http://schemas.microsoft.com/office/drawing/2014/main" id="{47343C08-E2BD-5ADD-EBC2-5B1E47A2A68C}"/>
              </a:ext>
            </a:extLst>
          </p:cNvPr>
          <p:cNvSpPr txBox="1"/>
          <p:nvPr/>
        </p:nvSpPr>
        <p:spPr>
          <a:xfrm rot="16200000">
            <a:off x="-349868" y="2929949"/>
            <a:ext cx="1638953" cy="369332"/>
          </a:xfrm>
          <a:prstGeom prst="rect">
            <a:avLst/>
          </a:prstGeom>
          <a:noFill/>
        </p:spPr>
        <p:txBody>
          <a:bodyPr wrap="square" rtlCol="0">
            <a:spAutoFit/>
          </a:bodyPr>
          <a:lstStyle/>
          <a:p>
            <a:pPr algn="ctr"/>
            <a:r>
              <a:rPr lang="en-US"/>
              <a:t>Imaging (MRI)</a:t>
            </a:r>
          </a:p>
        </p:txBody>
      </p:sp>
      <p:sp>
        <p:nvSpPr>
          <p:cNvPr id="25" name="TextBox 24">
            <a:extLst>
              <a:ext uri="{FF2B5EF4-FFF2-40B4-BE49-F238E27FC236}">
                <a16:creationId xmlns:a16="http://schemas.microsoft.com/office/drawing/2014/main" id="{F94E5984-AB8E-0B1F-862B-68CA2485DFBC}"/>
              </a:ext>
            </a:extLst>
          </p:cNvPr>
          <p:cNvSpPr txBox="1"/>
          <p:nvPr/>
        </p:nvSpPr>
        <p:spPr>
          <a:xfrm rot="16200000">
            <a:off x="-349869" y="4703210"/>
            <a:ext cx="1638953" cy="369332"/>
          </a:xfrm>
          <a:prstGeom prst="rect">
            <a:avLst/>
          </a:prstGeom>
          <a:noFill/>
        </p:spPr>
        <p:txBody>
          <a:bodyPr wrap="square" rtlCol="0">
            <a:spAutoFit/>
          </a:bodyPr>
          <a:lstStyle/>
          <a:p>
            <a:pPr algn="ctr"/>
            <a:r>
              <a:rPr lang="en-US"/>
              <a:t>Genomic</a:t>
            </a:r>
          </a:p>
        </p:txBody>
      </p:sp>
      <p:sp>
        <p:nvSpPr>
          <p:cNvPr id="26" name="TextBox 25">
            <a:extLst>
              <a:ext uri="{FF2B5EF4-FFF2-40B4-BE49-F238E27FC236}">
                <a16:creationId xmlns:a16="http://schemas.microsoft.com/office/drawing/2014/main" id="{2277CE99-93B0-07C4-B78F-857F39E98C89}"/>
              </a:ext>
            </a:extLst>
          </p:cNvPr>
          <p:cNvSpPr txBox="1"/>
          <p:nvPr/>
        </p:nvSpPr>
        <p:spPr>
          <a:xfrm>
            <a:off x="3713301" y="1579155"/>
            <a:ext cx="2234056" cy="584775"/>
          </a:xfrm>
          <a:prstGeom prst="rect">
            <a:avLst/>
          </a:prstGeom>
          <a:noFill/>
        </p:spPr>
        <p:txBody>
          <a:bodyPr wrap="square" rtlCol="0">
            <a:spAutoFit/>
          </a:bodyPr>
          <a:lstStyle/>
          <a:p>
            <a:pPr algn="ctr"/>
            <a:r>
              <a:rPr lang="en-US">
                <a:solidFill>
                  <a:srgbClr val="548235"/>
                </a:solidFill>
              </a:rPr>
              <a:t>Oligodendroglioma, </a:t>
            </a:r>
          </a:p>
          <a:p>
            <a:pPr algn="ctr"/>
            <a:r>
              <a:rPr lang="en-US" sz="1400">
                <a:solidFill>
                  <a:srgbClr val="548235"/>
                </a:solidFill>
              </a:rPr>
              <a:t>IDH-Mutant &amp; 1p/19q-codel</a:t>
            </a:r>
          </a:p>
        </p:txBody>
      </p:sp>
      <p:sp>
        <p:nvSpPr>
          <p:cNvPr id="52" name="Oval 51">
            <a:extLst>
              <a:ext uri="{FF2B5EF4-FFF2-40B4-BE49-F238E27FC236}">
                <a16:creationId xmlns:a16="http://schemas.microsoft.com/office/drawing/2014/main" id="{F3F40EAD-EC8D-BCBA-E553-CF9ED8059472}"/>
              </a:ext>
            </a:extLst>
          </p:cNvPr>
          <p:cNvSpPr/>
          <p:nvPr/>
        </p:nvSpPr>
        <p:spPr>
          <a:xfrm>
            <a:off x="1370826" y="3633509"/>
            <a:ext cx="157655" cy="157655"/>
          </a:xfrm>
          <a:prstGeom prst="ellipse">
            <a:avLst/>
          </a:prstGeom>
          <a:solidFill>
            <a:schemeClr val="accent6">
              <a:lumMod val="75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124A5496-86C4-AAC3-F7DA-D187D0E6183D}"/>
              </a:ext>
            </a:extLst>
          </p:cNvPr>
          <p:cNvSpPr/>
          <p:nvPr/>
        </p:nvSpPr>
        <p:spPr>
          <a:xfrm>
            <a:off x="1366725" y="4740424"/>
            <a:ext cx="157655" cy="157655"/>
          </a:xfrm>
          <a:prstGeom prst="ellipse">
            <a:avLst/>
          </a:prstGeom>
          <a:solidFill>
            <a:schemeClr val="accent4">
              <a:lumMod val="75000"/>
            </a:schemeClr>
          </a:solidFill>
          <a:ln w="127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54" name="Oval 53">
            <a:extLst>
              <a:ext uri="{FF2B5EF4-FFF2-40B4-BE49-F238E27FC236}">
                <a16:creationId xmlns:a16="http://schemas.microsoft.com/office/drawing/2014/main" id="{D5710F81-DC2E-F697-AC4D-46E8BB4E18AC}"/>
              </a:ext>
            </a:extLst>
          </p:cNvPr>
          <p:cNvSpPr/>
          <p:nvPr/>
        </p:nvSpPr>
        <p:spPr>
          <a:xfrm>
            <a:off x="4753483" y="5214633"/>
            <a:ext cx="157655" cy="157655"/>
          </a:xfrm>
          <a:prstGeom prst="ellipse">
            <a:avLst/>
          </a:prstGeom>
          <a:solidFill>
            <a:srgbClr val="521B93"/>
          </a:solidFill>
          <a:ln w="12700">
            <a:solidFill>
              <a:srgbClr val="943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2795782E-D763-232A-6CF5-58E866BF00D6}"/>
              </a:ext>
            </a:extLst>
          </p:cNvPr>
          <p:cNvGrpSpPr/>
          <p:nvPr/>
        </p:nvGrpSpPr>
        <p:grpSpPr>
          <a:xfrm>
            <a:off x="1370826" y="2486971"/>
            <a:ext cx="3544338" cy="157655"/>
            <a:chOff x="1370826" y="2486971"/>
            <a:chExt cx="3544338" cy="157655"/>
          </a:xfrm>
        </p:grpSpPr>
        <p:sp>
          <p:nvSpPr>
            <p:cNvPr id="55" name="Oval 54">
              <a:extLst>
                <a:ext uri="{FF2B5EF4-FFF2-40B4-BE49-F238E27FC236}">
                  <a16:creationId xmlns:a16="http://schemas.microsoft.com/office/drawing/2014/main" id="{44658CD5-1ADC-8DED-2CAA-CD1FA59A8A4B}"/>
                </a:ext>
              </a:extLst>
            </p:cNvPr>
            <p:cNvSpPr/>
            <p:nvPr/>
          </p:nvSpPr>
          <p:spPr>
            <a:xfrm>
              <a:off x="1370826" y="2486971"/>
              <a:ext cx="157655" cy="157655"/>
            </a:xfrm>
            <a:prstGeom prst="ellipse">
              <a:avLst/>
            </a:prstGeom>
            <a:solidFill>
              <a:schemeClr val="accent5">
                <a:lumMod val="75000"/>
              </a:schemeClr>
            </a:solidFill>
            <a:ln w="127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57F007C1-D57A-8892-4E67-609FD90E91E4}"/>
                </a:ext>
              </a:extLst>
            </p:cNvPr>
            <p:cNvSpPr/>
            <p:nvPr/>
          </p:nvSpPr>
          <p:spPr>
            <a:xfrm>
              <a:off x="3064167" y="2486971"/>
              <a:ext cx="157655" cy="157655"/>
            </a:xfrm>
            <a:prstGeom prst="ellipse">
              <a:avLst/>
            </a:prstGeom>
            <a:solidFill>
              <a:schemeClr val="accent5">
                <a:lumMod val="75000"/>
              </a:schemeClr>
            </a:solidFill>
            <a:ln w="127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1377D929-0857-5616-B7D1-30D9A40E8DFC}"/>
                </a:ext>
              </a:extLst>
            </p:cNvPr>
            <p:cNvSpPr/>
            <p:nvPr/>
          </p:nvSpPr>
          <p:spPr>
            <a:xfrm>
              <a:off x="4757509" y="2486971"/>
              <a:ext cx="157655" cy="157655"/>
            </a:xfrm>
            <a:prstGeom prst="ellipse">
              <a:avLst/>
            </a:prstGeom>
            <a:solidFill>
              <a:schemeClr val="accent5">
                <a:lumMod val="75000"/>
              </a:schemeClr>
            </a:solidFill>
            <a:ln w="127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5A6DE11B-7492-0463-4773-042C5D0871D5}"/>
                </a:ext>
              </a:extLst>
            </p:cNvPr>
            <p:cNvCxnSpPr>
              <a:cxnSpLocks/>
              <a:stCxn id="55" idx="6"/>
              <a:endCxn id="56" idx="2"/>
            </p:cNvCxnSpPr>
            <p:nvPr/>
          </p:nvCxnSpPr>
          <p:spPr>
            <a:xfrm>
              <a:off x="1528481" y="2565799"/>
              <a:ext cx="1535686"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129772D-7778-A229-E323-C425FBBA76A0}"/>
                </a:ext>
              </a:extLst>
            </p:cNvPr>
            <p:cNvCxnSpPr>
              <a:cxnSpLocks/>
              <a:stCxn id="56" idx="6"/>
              <a:endCxn id="57" idx="2"/>
            </p:cNvCxnSpPr>
            <p:nvPr/>
          </p:nvCxnSpPr>
          <p:spPr>
            <a:xfrm>
              <a:off x="3221822" y="2565799"/>
              <a:ext cx="1535687"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B213BAA8-E983-BA0A-85A7-2E28509F7766}"/>
              </a:ext>
            </a:extLst>
          </p:cNvPr>
          <p:cNvGrpSpPr/>
          <p:nvPr/>
        </p:nvGrpSpPr>
        <p:grpSpPr>
          <a:xfrm>
            <a:off x="3062117" y="5688841"/>
            <a:ext cx="1849021" cy="157656"/>
            <a:chOff x="3062117" y="5688841"/>
            <a:chExt cx="1849021" cy="157656"/>
          </a:xfrm>
        </p:grpSpPr>
        <p:sp>
          <p:nvSpPr>
            <p:cNvPr id="65" name="Oval 64">
              <a:extLst>
                <a:ext uri="{FF2B5EF4-FFF2-40B4-BE49-F238E27FC236}">
                  <a16:creationId xmlns:a16="http://schemas.microsoft.com/office/drawing/2014/main" id="{BADE4777-C966-85C1-306B-593C9B6A9D65}"/>
                </a:ext>
              </a:extLst>
            </p:cNvPr>
            <p:cNvSpPr/>
            <p:nvPr/>
          </p:nvSpPr>
          <p:spPr>
            <a:xfrm>
              <a:off x="3062117" y="5688842"/>
              <a:ext cx="157655" cy="157655"/>
            </a:xfrm>
            <a:prstGeom prst="ellipse">
              <a:avLst/>
            </a:prstGeom>
            <a:solidFill>
              <a:srgbClr val="941100"/>
            </a:solidFill>
            <a:ln w="12700">
              <a:solidFill>
                <a:srgbClr val="AA33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4CBBB4F4-401A-1582-1AF8-6ED49FB10F8B}"/>
                </a:ext>
              </a:extLst>
            </p:cNvPr>
            <p:cNvSpPr/>
            <p:nvPr/>
          </p:nvSpPr>
          <p:spPr>
            <a:xfrm>
              <a:off x="4753483" y="5688841"/>
              <a:ext cx="157655" cy="157655"/>
            </a:xfrm>
            <a:prstGeom prst="ellipse">
              <a:avLst/>
            </a:prstGeom>
            <a:solidFill>
              <a:srgbClr val="941100"/>
            </a:solidFill>
            <a:ln w="12700">
              <a:solidFill>
                <a:srgbClr val="AA33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BC8095D5-56F1-F7B0-992D-0EAF6B1578F3}"/>
                </a:ext>
              </a:extLst>
            </p:cNvPr>
            <p:cNvCxnSpPr>
              <a:cxnSpLocks/>
              <a:stCxn id="65" idx="6"/>
              <a:endCxn id="66" idx="2"/>
            </p:cNvCxnSpPr>
            <p:nvPr/>
          </p:nvCxnSpPr>
          <p:spPr>
            <a:xfrm flipV="1">
              <a:off x="3219772" y="5767669"/>
              <a:ext cx="1533711" cy="1"/>
            </a:xfrm>
            <a:prstGeom prst="line">
              <a:avLst/>
            </a:prstGeom>
            <a:ln w="28575">
              <a:solidFill>
                <a:srgbClr val="AA3315"/>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D8F7A8BC-2631-FE8A-6907-939EAAB35AFA}"/>
              </a:ext>
            </a:extLst>
          </p:cNvPr>
          <p:cNvGrpSpPr/>
          <p:nvPr/>
        </p:nvGrpSpPr>
        <p:grpSpPr>
          <a:xfrm>
            <a:off x="1366725" y="3060240"/>
            <a:ext cx="3548439" cy="157655"/>
            <a:chOff x="1366725" y="3633509"/>
            <a:chExt cx="3548439" cy="157655"/>
          </a:xfrm>
        </p:grpSpPr>
        <p:sp>
          <p:nvSpPr>
            <p:cNvPr id="68" name="Oval 67">
              <a:extLst>
                <a:ext uri="{FF2B5EF4-FFF2-40B4-BE49-F238E27FC236}">
                  <a16:creationId xmlns:a16="http://schemas.microsoft.com/office/drawing/2014/main" id="{F8B1E775-DF7A-FFC8-354D-F9FD334F9362}"/>
                </a:ext>
              </a:extLst>
            </p:cNvPr>
            <p:cNvSpPr/>
            <p:nvPr/>
          </p:nvSpPr>
          <p:spPr>
            <a:xfrm>
              <a:off x="1366725" y="3633509"/>
              <a:ext cx="157655" cy="157655"/>
            </a:xfrm>
            <a:prstGeom prst="ellipse">
              <a:avLst/>
            </a:prstGeom>
            <a:solidFill>
              <a:schemeClr val="accent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73A1610-1FB3-CF23-58D2-BE03C97BE1C3}"/>
                </a:ext>
              </a:extLst>
            </p:cNvPr>
            <p:cNvSpPr/>
            <p:nvPr/>
          </p:nvSpPr>
          <p:spPr>
            <a:xfrm>
              <a:off x="3062117" y="3633509"/>
              <a:ext cx="157655" cy="157655"/>
            </a:xfrm>
            <a:prstGeom prst="ellipse">
              <a:avLst/>
            </a:prstGeom>
            <a:solidFill>
              <a:schemeClr val="accent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1F4AD2BF-6AC1-EB67-AED9-F15C3E093A96}"/>
                </a:ext>
              </a:extLst>
            </p:cNvPr>
            <p:cNvSpPr/>
            <p:nvPr/>
          </p:nvSpPr>
          <p:spPr>
            <a:xfrm>
              <a:off x="4757509" y="3633509"/>
              <a:ext cx="157655" cy="157655"/>
            </a:xfrm>
            <a:prstGeom prst="ellipse">
              <a:avLst/>
            </a:prstGeom>
            <a:solidFill>
              <a:schemeClr val="accent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6009E821-1FF8-0487-4B58-558B0C4AB50E}"/>
                </a:ext>
              </a:extLst>
            </p:cNvPr>
            <p:cNvCxnSpPr>
              <a:cxnSpLocks/>
              <a:stCxn id="69" idx="6"/>
              <a:endCxn id="70" idx="2"/>
            </p:cNvCxnSpPr>
            <p:nvPr/>
          </p:nvCxnSpPr>
          <p:spPr>
            <a:xfrm>
              <a:off x="3219772" y="3712337"/>
              <a:ext cx="1537737"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72B3BEC-21F5-2574-2E7F-44229C970CCA}"/>
                </a:ext>
              </a:extLst>
            </p:cNvPr>
            <p:cNvCxnSpPr>
              <a:cxnSpLocks/>
              <a:stCxn id="68" idx="6"/>
              <a:endCxn id="69" idx="2"/>
            </p:cNvCxnSpPr>
            <p:nvPr/>
          </p:nvCxnSpPr>
          <p:spPr>
            <a:xfrm>
              <a:off x="1524380" y="3712337"/>
              <a:ext cx="1537737"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83" name="Rounded Rectangle 82">
            <a:extLst>
              <a:ext uri="{FF2B5EF4-FFF2-40B4-BE49-F238E27FC236}">
                <a16:creationId xmlns:a16="http://schemas.microsoft.com/office/drawing/2014/main" id="{5E98007D-1AD6-C388-3251-FC3728A4FBC3}"/>
              </a:ext>
            </a:extLst>
          </p:cNvPr>
          <p:cNvSpPr/>
          <p:nvPr/>
        </p:nvSpPr>
        <p:spPr>
          <a:xfrm>
            <a:off x="6565774" y="3964065"/>
            <a:ext cx="5540446" cy="40059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a:extLst>
              <a:ext uri="{FF2B5EF4-FFF2-40B4-BE49-F238E27FC236}">
                <a16:creationId xmlns:a16="http://schemas.microsoft.com/office/drawing/2014/main" id="{418D13EF-D553-2D82-0592-34DB3F97F363}"/>
              </a:ext>
            </a:extLst>
          </p:cNvPr>
          <p:cNvSpPr/>
          <p:nvPr/>
        </p:nvSpPr>
        <p:spPr>
          <a:xfrm>
            <a:off x="6583853" y="5322798"/>
            <a:ext cx="5534987" cy="56517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3" descr="A picture containing diagram&#10;&#10;Description automatically generated">
            <a:extLst>
              <a:ext uri="{FF2B5EF4-FFF2-40B4-BE49-F238E27FC236}">
                <a16:creationId xmlns:a16="http://schemas.microsoft.com/office/drawing/2014/main" id="{528DDD15-BFBD-E812-1098-09F88915085E}"/>
              </a:ext>
            </a:extLst>
          </p:cNvPr>
          <p:cNvPicPr>
            <a:picLocks noChangeAspect="1"/>
          </p:cNvPicPr>
          <p:nvPr/>
        </p:nvPicPr>
        <p:blipFill rotWithShape="1">
          <a:blip r:embed="rId3">
            <a:extLst>
              <a:ext uri="{28A0092B-C50C-407E-A947-70E740481C1C}">
                <a14:useLocalDpi xmlns:a14="http://schemas.microsoft.com/office/drawing/2010/main" val="0"/>
              </a:ext>
            </a:extLst>
          </a:blip>
          <a:srcRect l="3386" t="17508" r="65288" b="46638"/>
          <a:stretch/>
        </p:blipFill>
        <p:spPr>
          <a:xfrm>
            <a:off x="9258381" y="1792242"/>
            <a:ext cx="1282408" cy="726895"/>
          </a:xfrm>
          <a:prstGeom prst="rect">
            <a:avLst/>
          </a:prstGeom>
        </p:spPr>
      </p:pic>
      <p:sp>
        <p:nvSpPr>
          <p:cNvPr id="5" name="Rounded Rectangle 4">
            <a:extLst>
              <a:ext uri="{FF2B5EF4-FFF2-40B4-BE49-F238E27FC236}">
                <a16:creationId xmlns:a16="http://schemas.microsoft.com/office/drawing/2014/main" id="{057EDBA0-674C-8C8C-8029-C751B30ABD82}"/>
              </a:ext>
            </a:extLst>
          </p:cNvPr>
          <p:cNvSpPr/>
          <p:nvPr/>
        </p:nvSpPr>
        <p:spPr>
          <a:xfrm>
            <a:off x="6560885" y="3154557"/>
            <a:ext cx="5540446" cy="44631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dark&#10;&#10;Description automatically generated">
            <a:extLst>
              <a:ext uri="{FF2B5EF4-FFF2-40B4-BE49-F238E27FC236}">
                <a16:creationId xmlns:a16="http://schemas.microsoft.com/office/drawing/2014/main" id="{876303A2-9C6F-FFC2-9D7A-7915EDF316B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874263" y="4508913"/>
            <a:ext cx="452849" cy="330732"/>
          </a:xfrm>
          <a:prstGeom prst="rect">
            <a:avLst/>
          </a:prstGeom>
        </p:spPr>
      </p:pic>
    </p:spTree>
    <p:extLst>
      <p:ext uri="{BB962C8B-B14F-4D97-AF65-F5344CB8AC3E}">
        <p14:creationId xmlns:p14="http://schemas.microsoft.com/office/powerpoint/2010/main" val="177562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9" end="9"/>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12" end="12"/>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
                                            <p:txEl>
                                              <p:pRg st="13" end="13"/>
                                            </p:tx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
                                            <p:txEl>
                                              <p:pRg st="14" end="14"/>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
                                            <p:txEl>
                                              <p:pRg st="15" end="15"/>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8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52" grpId="0" animBg="1"/>
      <p:bldP spid="53" grpId="0" animBg="1"/>
      <p:bldP spid="54" grpId="0" animBg="1"/>
      <p:bldP spid="83" grpId="0" animBg="1"/>
      <p:bldP spid="8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BAA76E-6DA5-455A-2E14-13C0D7ECC5FE}"/>
              </a:ext>
            </a:extLst>
          </p:cNvPr>
          <p:cNvSpPr>
            <a:spLocks noGrp="1"/>
          </p:cNvSpPr>
          <p:nvPr>
            <p:ph type="title"/>
          </p:nvPr>
        </p:nvSpPr>
        <p:spPr/>
        <p:txBody>
          <a:bodyPr>
            <a:normAutofit/>
          </a:bodyPr>
          <a:lstStyle/>
          <a:p>
            <a:r>
              <a:rPr lang="en-US" sz="3200" dirty="0"/>
              <a:t>Radiogenomic modeling predicts survival-associated prognostic groups in glioblastoma</a:t>
            </a:r>
          </a:p>
        </p:txBody>
      </p:sp>
      <p:sp>
        <p:nvSpPr>
          <p:cNvPr id="4" name="Text Placeholder 3">
            <a:extLst>
              <a:ext uri="{FF2B5EF4-FFF2-40B4-BE49-F238E27FC236}">
                <a16:creationId xmlns:a16="http://schemas.microsoft.com/office/drawing/2014/main" id="{C04724BB-6562-DF50-A1E0-6522457AD9D1}"/>
              </a:ext>
            </a:extLst>
          </p:cNvPr>
          <p:cNvSpPr>
            <a:spLocks noGrp="1"/>
          </p:cNvSpPr>
          <p:nvPr>
            <p:ph type="body" idx="1"/>
          </p:nvPr>
        </p:nvSpPr>
        <p:spPr/>
        <p:txBody>
          <a:bodyPr/>
          <a:lstStyle/>
          <a:p>
            <a:r>
              <a:rPr lang="en-US" dirty="0"/>
              <a:t>Neuro-oncology advances, 2021</a:t>
            </a:r>
          </a:p>
        </p:txBody>
      </p:sp>
      <p:sp>
        <p:nvSpPr>
          <p:cNvPr id="5" name="Notched Right Arrow 4">
            <a:extLst>
              <a:ext uri="{FF2B5EF4-FFF2-40B4-BE49-F238E27FC236}">
                <a16:creationId xmlns:a16="http://schemas.microsoft.com/office/drawing/2014/main" id="{D61FA9CB-24A1-3EDB-0986-9F98F81D8951}"/>
              </a:ext>
            </a:extLst>
          </p:cNvPr>
          <p:cNvSpPr/>
          <p:nvPr/>
        </p:nvSpPr>
        <p:spPr>
          <a:xfrm>
            <a:off x="3626880" y="1409742"/>
            <a:ext cx="2164492" cy="1717589"/>
          </a:xfrm>
          <a:prstGeom prst="notched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Project 2,</a:t>
            </a:r>
          </a:p>
          <a:p>
            <a:pPr algn="ctr"/>
            <a:r>
              <a:rPr lang="en-US" sz="1500" dirty="0"/>
              <a:t>SCNA -&gt; IDH</a:t>
            </a:r>
          </a:p>
        </p:txBody>
      </p:sp>
      <p:sp>
        <p:nvSpPr>
          <p:cNvPr id="6" name="Notched Right Arrow 5">
            <a:extLst>
              <a:ext uri="{FF2B5EF4-FFF2-40B4-BE49-F238E27FC236}">
                <a16:creationId xmlns:a16="http://schemas.microsoft.com/office/drawing/2014/main" id="{DA6316C4-995C-3318-5B94-D68ACB03DD35}"/>
              </a:ext>
            </a:extLst>
          </p:cNvPr>
          <p:cNvSpPr/>
          <p:nvPr/>
        </p:nvSpPr>
        <p:spPr>
          <a:xfrm>
            <a:off x="6409210" y="1409742"/>
            <a:ext cx="2164492" cy="1717589"/>
          </a:xfrm>
          <a:prstGeom prst="notched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a:t>Project 3,</a:t>
            </a:r>
          </a:p>
          <a:p>
            <a:pPr algn="ctr"/>
            <a:r>
              <a:rPr lang="en-US" sz="1500"/>
              <a:t>Oligo </a:t>
            </a:r>
            <a:r>
              <a:rPr lang="en-US" sz="1500" i="1"/>
              <a:t>HOXD12</a:t>
            </a:r>
          </a:p>
        </p:txBody>
      </p:sp>
      <p:sp>
        <p:nvSpPr>
          <p:cNvPr id="7" name="Striped Right Arrow 6">
            <a:extLst>
              <a:ext uri="{FF2B5EF4-FFF2-40B4-BE49-F238E27FC236}">
                <a16:creationId xmlns:a16="http://schemas.microsoft.com/office/drawing/2014/main" id="{891E005E-427B-F79B-2BC4-8778F542F72A}"/>
              </a:ext>
            </a:extLst>
          </p:cNvPr>
          <p:cNvSpPr/>
          <p:nvPr/>
        </p:nvSpPr>
        <p:spPr>
          <a:xfrm>
            <a:off x="9195658" y="1401503"/>
            <a:ext cx="2164492" cy="1717589"/>
          </a:xfrm>
          <a:prstGeom prst="striped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Future work,</a:t>
            </a:r>
          </a:p>
          <a:p>
            <a:pPr algn="ctr"/>
            <a:r>
              <a:rPr lang="en-US" sz="1500" dirty="0"/>
              <a:t>IDH-mut HOX</a:t>
            </a:r>
          </a:p>
        </p:txBody>
      </p:sp>
      <p:sp>
        <p:nvSpPr>
          <p:cNvPr id="8" name="Notched Right Arrow 18">
            <a:extLst>
              <a:ext uri="{FF2B5EF4-FFF2-40B4-BE49-F238E27FC236}">
                <a16:creationId xmlns:a16="http://schemas.microsoft.com/office/drawing/2014/main" id="{C9C3C360-4176-EFFF-2251-60FE95D46DB6}"/>
              </a:ext>
            </a:extLst>
          </p:cNvPr>
          <p:cNvSpPr/>
          <p:nvPr/>
        </p:nvSpPr>
        <p:spPr>
          <a:xfrm>
            <a:off x="844550" y="1409743"/>
            <a:ext cx="2164492" cy="1717589"/>
          </a:xfrm>
          <a:prstGeom prst="notchedRightArrow">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Project 1,</a:t>
            </a:r>
          </a:p>
          <a:p>
            <a:pPr algn="ctr"/>
            <a:r>
              <a:rPr lang="en-US" sz="1500"/>
              <a:t>GBM MRI</a:t>
            </a:r>
          </a:p>
        </p:txBody>
      </p:sp>
      <p:pic>
        <p:nvPicPr>
          <p:cNvPr id="9" name="Picture 8" descr="Graphical user interface, text, application&#10;&#10;Description automatically generated">
            <a:extLst>
              <a:ext uri="{FF2B5EF4-FFF2-40B4-BE49-F238E27FC236}">
                <a16:creationId xmlns:a16="http://schemas.microsoft.com/office/drawing/2014/main" id="{2F5F7908-6E59-69DD-28CC-558694E426AE}"/>
              </a:ext>
            </a:extLst>
          </p:cNvPr>
          <p:cNvPicPr>
            <a:picLocks noChangeAspect="1"/>
          </p:cNvPicPr>
          <p:nvPr/>
        </p:nvPicPr>
        <p:blipFill>
          <a:blip r:embed="rId2"/>
          <a:stretch>
            <a:fillRect/>
          </a:stretch>
        </p:blipFill>
        <p:spPr>
          <a:xfrm>
            <a:off x="6809129" y="4718008"/>
            <a:ext cx="3759200" cy="1460500"/>
          </a:xfrm>
          <a:prstGeom prst="rect">
            <a:avLst/>
          </a:prstGeom>
        </p:spPr>
      </p:pic>
    </p:spTree>
    <p:extLst>
      <p:ext uri="{BB962C8B-B14F-4D97-AF65-F5344CB8AC3E}">
        <p14:creationId xmlns:p14="http://schemas.microsoft.com/office/powerpoint/2010/main" val="2222339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DFDBEFEA-F0DA-174F-4EE9-E5B6FAEC4F81}"/>
              </a:ext>
            </a:extLst>
          </p:cNvPr>
          <p:cNvSpPr/>
          <p:nvPr/>
        </p:nvSpPr>
        <p:spPr>
          <a:xfrm>
            <a:off x="838200" y="1996102"/>
            <a:ext cx="2477655" cy="3775339"/>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 name="Title 1">
            <a:extLst>
              <a:ext uri="{FF2B5EF4-FFF2-40B4-BE49-F238E27FC236}">
                <a16:creationId xmlns:a16="http://schemas.microsoft.com/office/drawing/2014/main" id="{ADB2494B-B9DD-31AC-1626-DEAF25100399}"/>
              </a:ext>
            </a:extLst>
          </p:cNvPr>
          <p:cNvSpPr>
            <a:spLocks noGrp="1"/>
          </p:cNvSpPr>
          <p:nvPr>
            <p:ph type="title"/>
          </p:nvPr>
        </p:nvSpPr>
        <p:spPr>
          <a:ln>
            <a:noFill/>
          </a:ln>
        </p:spPr>
        <p:txBody>
          <a:bodyPr/>
          <a:lstStyle/>
          <a:p>
            <a:r>
              <a:rPr lang="en-US" dirty="0"/>
              <a:t>Problem motivation</a:t>
            </a:r>
          </a:p>
        </p:txBody>
      </p:sp>
      <p:sp>
        <p:nvSpPr>
          <p:cNvPr id="7" name="TextBox 6">
            <a:extLst>
              <a:ext uri="{FF2B5EF4-FFF2-40B4-BE49-F238E27FC236}">
                <a16:creationId xmlns:a16="http://schemas.microsoft.com/office/drawing/2014/main" id="{B39B30DC-AB7F-E27B-4255-95ACBA3C4F32}"/>
              </a:ext>
            </a:extLst>
          </p:cNvPr>
          <p:cNvSpPr txBox="1"/>
          <p:nvPr/>
        </p:nvSpPr>
        <p:spPr>
          <a:xfrm>
            <a:off x="1423554" y="1568776"/>
            <a:ext cx="1306946" cy="369332"/>
          </a:xfrm>
          <a:prstGeom prst="rect">
            <a:avLst/>
          </a:prstGeom>
          <a:noFill/>
        </p:spPr>
        <p:txBody>
          <a:bodyPr wrap="square">
            <a:spAutoFit/>
          </a:bodyPr>
          <a:lstStyle/>
          <a:p>
            <a:pPr algn="ctr"/>
            <a:r>
              <a:rPr lang="en-US" dirty="0">
                <a:latin typeface="+mj-lt"/>
              </a:rPr>
              <a:t>Background</a:t>
            </a:r>
          </a:p>
        </p:txBody>
      </p:sp>
      <p:sp>
        <p:nvSpPr>
          <p:cNvPr id="14" name="Rounded Rectangle 13">
            <a:extLst>
              <a:ext uri="{FF2B5EF4-FFF2-40B4-BE49-F238E27FC236}">
                <a16:creationId xmlns:a16="http://schemas.microsoft.com/office/drawing/2014/main" id="{EF638081-7EEF-057A-2AC4-C6C4FF67D384}"/>
              </a:ext>
            </a:extLst>
          </p:cNvPr>
          <p:cNvSpPr/>
          <p:nvPr/>
        </p:nvSpPr>
        <p:spPr>
          <a:xfrm>
            <a:off x="8876145" y="1996102"/>
            <a:ext cx="2477655" cy="3775339"/>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8" name="TextBox 17">
            <a:extLst>
              <a:ext uri="{FF2B5EF4-FFF2-40B4-BE49-F238E27FC236}">
                <a16:creationId xmlns:a16="http://schemas.microsoft.com/office/drawing/2014/main" id="{E549BE15-AA8C-A1CB-9A26-37ED8CBC10FC}"/>
              </a:ext>
            </a:extLst>
          </p:cNvPr>
          <p:cNvSpPr txBox="1"/>
          <p:nvPr/>
        </p:nvSpPr>
        <p:spPr>
          <a:xfrm>
            <a:off x="6722231" y="1605603"/>
            <a:ext cx="1306946" cy="369332"/>
          </a:xfrm>
          <a:prstGeom prst="rect">
            <a:avLst/>
          </a:prstGeom>
          <a:noFill/>
        </p:spPr>
        <p:txBody>
          <a:bodyPr wrap="square">
            <a:spAutoFit/>
          </a:bodyPr>
          <a:lstStyle/>
          <a:p>
            <a:pPr algn="ctr"/>
            <a:r>
              <a:rPr lang="en-US" dirty="0">
                <a:latin typeface="+mj-lt"/>
              </a:rPr>
              <a:t>Question</a:t>
            </a:r>
          </a:p>
        </p:txBody>
      </p:sp>
      <p:sp>
        <p:nvSpPr>
          <p:cNvPr id="19" name="TextBox 18">
            <a:extLst>
              <a:ext uri="{FF2B5EF4-FFF2-40B4-BE49-F238E27FC236}">
                <a16:creationId xmlns:a16="http://schemas.microsoft.com/office/drawing/2014/main" id="{A673D6CF-53C0-CDFD-287C-84F43512085A}"/>
              </a:ext>
            </a:extLst>
          </p:cNvPr>
          <p:cNvSpPr txBox="1"/>
          <p:nvPr/>
        </p:nvSpPr>
        <p:spPr>
          <a:xfrm>
            <a:off x="4117686" y="1568118"/>
            <a:ext cx="1306946" cy="369332"/>
          </a:xfrm>
          <a:prstGeom prst="rect">
            <a:avLst/>
          </a:prstGeom>
          <a:noFill/>
        </p:spPr>
        <p:txBody>
          <a:bodyPr wrap="square">
            <a:spAutoFit/>
          </a:bodyPr>
          <a:lstStyle/>
          <a:p>
            <a:pPr algn="ctr"/>
            <a:r>
              <a:rPr lang="en-US" dirty="0">
                <a:latin typeface="+mj-lt"/>
              </a:rPr>
              <a:t>Motivation</a:t>
            </a:r>
          </a:p>
        </p:txBody>
      </p:sp>
      <p:sp>
        <p:nvSpPr>
          <p:cNvPr id="20" name="TextBox 19">
            <a:extLst>
              <a:ext uri="{FF2B5EF4-FFF2-40B4-BE49-F238E27FC236}">
                <a16:creationId xmlns:a16="http://schemas.microsoft.com/office/drawing/2014/main" id="{DB37A886-8764-BE73-F580-8DCC02295B01}"/>
              </a:ext>
            </a:extLst>
          </p:cNvPr>
          <p:cNvSpPr txBox="1"/>
          <p:nvPr/>
        </p:nvSpPr>
        <p:spPr>
          <a:xfrm>
            <a:off x="9466675" y="1568118"/>
            <a:ext cx="1306946" cy="369332"/>
          </a:xfrm>
          <a:prstGeom prst="rect">
            <a:avLst/>
          </a:prstGeom>
          <a:noFill/>
        </p:spPr>
        <p:txBody>
          <a:bodyPr wrap="square">
            <a:spAutoFit/>
          </a:bodyPr>
          <a:lstStyle/>
          <a:p>
            <a:pPr algn="ctr"/>
            <a:r>
              <a:rPr lang="en-US" dirty="0">
                <a:latin typeface="+mj-lt"/>
              </a:rPr>
              <a:t>Approach</a:t>
            </a:r>
          </a:p>
        </p:txBody>
      </p:sp>
      <p:pic>
        <p:nvPicPr>
          <p:cNvPr id="21" name="Content Placeholder 8" descr="Graphical user interface&#10;&#10;Description automatically generated">
            <a:extLst>
              <a:ext uri="{FF2B5EF4-FFF2-40B4-BE49-F238E27FC236}">
                <a16:creationId xmlns:a16="http://schemas.microsoft.com/office/drawing/2014/main" id="{EFEDD865-5CD9-A53F-7885-36C1081AC0B8}"/>
              </a:ext>
            </a:extLst>
          </p:cNvPr>
          <p:cNvPicPr>
            <a:picLocks noChangeAspect="1"/>
          </p:cNvPicPr>
          <p:nvPr/>
        </p:nvPicPr>
        <p:blipFill rotWithShape="1">
          <a:blip r:embed="rId3"/>
          <a:srcRect l="64559" t="26924" r="19381" b="41024"/>
          <a:stretch/>
        </p:blipFill>
        <p:spPr>
          <a:xfrm>
            <a:off x="10229830" y="2443108"/>
            <a:ext cx="741969" cy="910873"/>
          </a:xfrm>
          <a:prstGeom prst="rect">
            <a:avLst/>
          </a:prstGeom>
        </p:spPr>
      </p:pic>
      <p:sp>
        <p:nvSpPr>
          <p:cNvPr id="30" name="TextBox 29">
            <a:extLst>
              <a:ext uri="{FF2B5EF4-FFF2-40B4-BE49-F238E27FC236}">
                <a16:creationId xmlns:a16="http://schemas.microsoft.com/office/drawing/2014/main" id="{BA80924C-A84C-13B8-89E5-392C3A6ADA1B}"/>
              </a:ext>
            </a:extLst>
          </p:cNvPr>
          <p:cNvSpPr txBox="1"/>
          <p:nvPr/>
        </p:nvSpPr>
        <p:spPr>
          <a:xfrm>
            <a:off x="9292516" y="2059584"/>
            <a:ext cx="1461846" cy="307777"/>
          </a:xfrm>
          <a:prstGeom prst="rect">
            <a:avLst/>
          </a:prstGeom>
          <a:noFill/>
        </p:spPr>
        <p:txBody>
          <a:bodyPr wrap="square" rtlCol="0">
            <a:spAutoFit/>
          </a:bodyPr>
          <a:lstStyle/>
          <a:p>
            <a:pPr algn="ctr"/>
            <a:r>
              <a:rPr lang="en-US" sz="1400" dirty="0">
                <a:latin typeface="+mj-lt"/>
              </a:rPr>
              <a:t>Radiomic analysis</a:t>
            </a:r>
            <a:endParaRPr lang="en-US" sz="1400" dirty="0"/>
          </a:p>
        </p:txBody>
      </p:sp>
      <p:pic>
        <p:nvPicPr>
          <p:cNvPr id="8" name="Picture 7">
            <a:extLst>
              <a:ext uri="{FF2B5EF4-FFF2-40B4-BE49-F238E27FC236}">
                <a16:creationId xmlns:a16="http://schemas.microsoft.com/office/drawing/2014/main" id="{D6D7DB30-2848-E698-557B-7727982A77C3}"/>
              </a:ext>
            </a:extLst>
          </p:cNvPr>
          <p:cNvPicPr>
            <a:picLocks noChangeAspect="1"/>
          </p:cNvPicPr>
          <p:nvPr/>
        </p:nvPicPr>
        <p:blipFill>
          <a:blip r:embed="rId4"/>
          <a:stretch>
            <a:fillRect/>
          </a:stretch>
        </p:blipFill>
        <p:spPr>
          <a:xfrm>
            <a:off x="1322495" y="4136532"/>
            <a:ext cx="1537694" cy="1496275"/>
          </a:xfrm>
          <a:prstGeom prst="rect">
            <a:avLst/>
          </a:prstGeom>
        </p:spPr>
      </p:pic>
      <p:sp>
        <p:nvSpPr>
          <p:cNvPr id="9" name="Rounded Rectangle 8">
            <a:extLst>
              <a:ext uri="{FF2B5EF4-FFF2-40B4-BE49-F238E27FC236}">
                <a16:creationId xmlns:a16="http://schemas.microsoft.com/office/drawing/2014/main" id="{E72163A4-1750-4F2B-F98A-AD9B3575CD1E}"/>
              </a:ext>
            </a:extLst>
          </p:cNvPr>
          <p:cNvSpPr/>
          <p:nvPr/>
        </p:nvSpPr>
        <p:spPr>
          <a:xfrm>
            <a:off x="1144108" y="2856832"/>
            <a:ext cx="1865838" cy="41840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Patients with second resections survive longer</a:t>
            </a:r>
          </a:p>
        </p:txBody>
      </p:sp>
      <p:sp>
        <p:nvSpPr>
          <p:cNvPr id="34" name="Rectangle 33">
            <a:extLst>
              <a:ext uri="{FF2B5EF4-FFF2-40B4-BE49-F238E27FC236}">
                <a16:creationId xmlns:a16="http://schemas.microsoft.com/office/drawing/2014/main" id="{48CB745A-DC63-AB24-2B35-EC12F73D3495}"/>
              </a:ext>
            </a:extLst>
          </p:cNvPr>
          <p:cNvSpPr/>
          <p:nvPr/>
        </p:nvSpPr>
        <p:spPr>
          <a:xfrm>
            <a:off x="8223299" y="6500258"/>
            <a:ext cx="2973914" cy="276999"/>
          </a:xfrm>
          <a:prstGeom prst="rect">
            <a:avLst/>
          </a:prstGeom>
        </p:spPr>
        <p:txBody>
          <a:bodyPr wrap="square">
            <a:spAutoFit/>
          </a:bodyPr>
          <a:lstStyle/>
          <a:p>
            <a:r>
              <a:rPr lang="en-US" sz="1200" dirty="0">
                <a:solidFill>
                  <a:srgbClr val="222222"/>
                </a:solidFill>
                <a:latin typeface="Arial" panose="020B0604020202020204" pitchFamily="34" charset="0"/>
              </a:rPr>
              <a:t>Cimino, et al. </a:t>
            </a:r>
            <a:r>
              <a:rPr lang="en-US" sz="1200" i="1" dirty="0">
                <a:solidFill>
                  <a:srgbClr val="222222"/>
                </a:solidFill>
                <a:latin typeface="Arial" panose="020B0604020202020204" pitchFamily="34" charset="0"/>
              </a:rPr>
              <a:t>Neuro-oncology </a:t>
            </a:r>
            <a:r>
              <a:rPr lang="en-US" sz="1200" dirty="0">
                <a:solidFill>
                  <a:srgbClr val="222222"/>
                </a:solidFill>
                <a:latin typeface="Arial" panose="020B0604020202020204" pitchFamily="34" charset="0"/>
              </a:rPr>
              <a:t>(2018)</a:t>
            </a:r>
            <a:endParaRPr lang="en-US" sz="1200" dirty="0"/>
          </a:p>
        </p:txBody>
      </p:sp>
      <p:grpSp>
        <p:nvGrpSpPr>
          <p:cNvPr id="59" name="Group 58">
            <a:extLst>
              <a:ext uri="{FF2B5EF4-FFF2-40B4-BE49-F238E27FC236}">
                <a16:creationId xmlns:a16="http://schemas.microsoft.com/office/drawing/2014/main" id="{5758860B-D4BA-8080-517D-9E98244EA72A}"/>
              </a:ext>
            </a:extLst>
          </p:cNvPr>
          <p:cNvGrpSpPr/>
          <p:nvPr/>
        </p:nvGrpSpPr>
        <p:grpSpPr>
          <a:xfrm>
            <a:off x="10023439" y="3467797"/>
            <a:ext cx="1173774" cy="586186"/>
            <a:chOff x="8947885" y="3794828"/>
            <a:chExt cx="1173774" cy="586186"/>
          </a:xfrm>
        </p:grpSpPr>
        <p:pic>
          <p:nvPicPr>
            <p:cNvPr id="35" name="Picture 34" descr="A screenshot of a cell phone&#10;&#10;Description automatically generated">
              <a:extLst>
                <a:ext uri="{FF2B5EF4-FFF2-40B4-BE49-F238E27FC236}">
                  <a16:creationId xmlns:a16="http://schemas.microsoft.com/office/drawing/2014/main" id="{0E12EC03-10FD-016D-3A54-B0F3807F35D1}"/>
                </a:ext>
              </a:extLst>
            </p:cNvPr>
            <p:cNvPicPr>
              <a:picLocks noChangeAspect="1"/>
            </p:cNvPicPr>
            <p:nvPr/>
          </p:nvPicPr>
          <p:blipFill rotWithShape="1">
            <a:blip r:embed="rId5">
              <a:extLst>
                <a:ext uri="{28A0092B-C50C-407E-A947-70E740481C1C}">
                  <a14:useLocalDpi xmlns:a14="http://schemas.microsoft.com/office/drawing/2010/main" val="0"/>
                </a:ext>
              </a:extLst>
            </a:blip>
            <a:srcRect l="69314" t="58307" r="21332" b="26772"/>
            <a:stretch/>
          </p:blipFill>
          <p:spPr>
            <a:xfrm>
              <a:off x="9479378" y="3811383"/>
              <a:ext cx="642281" cy="553075"/>
            </a:xfrm>
            <a:prstGeom prst="rect">
              <a:avLst/>
            </a:prstGeom>
          </p:spPr>
        </p:pic>
        <p:pic>
          <p:nvPicPr>
            <p:cNvPr id="39" name="Picture 38" descr="A screenshot of a cell phone&#10;&#10;Description automatically generated">
              <a:extLst>
                <a:ext uri="{FF2B5EF4-FFF2-40B4-BE49-F238E27FC236}">
                  <a16:creationId xmlns:a16="http://schemas.microsoft.com/office/drawing/2014/main" id="{DF6AD975-27F5-2B1A-E619-975BD3C58A43}"/>
                </a:ext>
              </a:extLst>
            </p:cNvPr>
            <p:cNvPicPr>
              <a:picLocks noChangeAspect="1"/>
            </p:cNvPicPr>
            <p:nvPr/>
          </p:nvPicPr>
          <p:blipFill rotWithShape="1">
            <a:blip r:embed="rId5">
              <a:extLst>
                <a:ext uri="{28A0092B-C50C-407E-A947-70E740481C1C}">
                  <a14:useLocalDpi xmlns:a14="http://schemas.microsoft.com/office/drawing/2010/main" val="0"/>
                </a:ext>
              </a:extLst>
            </a:blip>
            <a:srcRect l="68664" t="31935" r="21722" b="48010"/>
            <a:stretch/>
          </p:blipFill>
          <p:spPr>
            <a:xfrm>
              <a:off x="8947885" y="3794828"/>
              <a:ext cx="520533" cy="586186"/>
            </a:xfrm>
            <a:prstGeom prst="rect">
              <a:avLst/>
            </a:prstGeom>
          </p:spPr>
        </p:pic>
      </p:grpSp>
      <p:pic>
        <p:nvPicPr>
          <p:cNvPr id="42" name="Picture 41" descr="A screenshot of a cell phone&#10;&#10;Description automatically generated">
            <a:extLst>
              <a:ext uri="{FF2B5EF4-FFF2-40B4-BE49-F238E27FC236}">
                <a16:creationId xmlns:a16="http://schemas.microsoft.com/office/drawing/2014/main" id="{8FBCC01B-0230-C035-2CD6-F6EA1E86F961}"/>
              </a:ext>
            </a:extLst>
          </p:cNvPr>
          <p:cNvPicPr>
            <a:picLocks noChangeAspect="1"/>
          </p:cNvPicPr>
          <p:nvPr/>
        </p:nvPicPr>
        <p:blipFill rotWithShape="1">
          <a:blip r:embed="rId5">
            <a:extLst>
              <a:ext uri="{28A0092B-C50C-407E-A947-70E740481C1C}">
                <a14:useLocalDpi xmlns:a14="http://schemas.microsoft.com/office/drawing/2010/main" val="0"/>
              </a:ext>
            </a:extLst>
          </a:blip>
          <a:srcRect l="85273" t="78574" r="1125" b="3257"/>
          <a:stretch/>
        </p:blipFill>
        <p:spPr>
          <a:xfrm>
            <a:off x="10104393" y="4803161"/>
            <a:ext cx="1092820" cy="788019"/>
          </a:xfrm>
          <a:prstGeom prst="rect">
            <a:avLst/>
          </a:prstGeom>
        </p:spPr>
      </p:pic>
      <p:sp>
        <p:nvSpPr>
          <p:cNvPr id="43" name="Rounded Rectangle 42">
            <a:extLst>
              <a:ext uri="{FF2B5EF4-FFF2-40B4-BE49-F238E27FC236}">
                <a16:creationId xmlns:a16="http://schemas.microsoft.com/office/drawing/2014/main" id="{AF4324DA-740F-301F-45C4-C1B8E339130C}"/>
              </a:ext>
            </a:extLst>
          </p:cNvPr>
          <p:cNvSpPr/>
          <p:nvPr/>
        </p:nvSpPr>
        <p:spPr>
          <a:xfrm>
            <a:off x="9038352" y="2651264"/>
            <a:ext cx="808313" cy="410852"/>
          </a:xfrm>
          <a:prstGeom prst="roundRect">
            <a:avLst/>
          </a:prstGeom>
          <a:solidFill>
            <a:srgbClr val="FFB8B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mj-lt"/>
              </a:rPr>
              <a:t>Segment tumor </a:t>
            </a:r>
            <a:endParaRPr lang="en-US" sz="1200" dirty="0">
              <a:solidFill>
                <a:schemeClr val="tx1"/>
              </a:solidFill>
            </a:endParaRPr>
          </a:p>
        </p:txBody>
      </p:sp>
      <p:sp>
        <p:nvSpPr>
          <p:cNvPr id="50" name="Rounded Rectangle 49">
            <a:extLst>
              <a:ext uri="{FF2B5EF4-FFF2-40B4-BE49-F238E27FC236}">
                <a16:creationId xmlns:a16="http://schemas.microsoft.com/office/drawing/2014/main" id="{0F8DF4B0-B779-5A32-3B26-7BE4C3F54A94}"/>
              </a:ext>
            </a:extLst>
          </p:cNvPr>
          <p:cNvSpPr/>
          <p:nvPr/>
        </p:nvSpPr>
        <p:spPr>
          <a:xfrm>
            <a:off x="9038352" y="3419825"/>
            <a:ext cx="808313" cy="682131"/>
          </a:xfrm>
          <a:prstGeom prst="roundRect">
            <a:avLst/>
          </a:prstGeom>
          <a:solidFill>
            <a:srgbClr val="FFB8B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mj-lt"/>
              </a:rPr>
              <a:t>Extract </a:t>
            </a:r>
          </a:p>
          <a:p>
            <a:pPr algn="ctr"/>
            <a:r>
              <a:rPr lang="en-US" sz="1200" dirty="0">
                <a:solidFill>
                  <a:schemeClr val="tx1"/>
                </a:solidFill>
                <a:latin typeface="+mj-lt"/>
              </a:rPr>
              <a:t>radiomic features</a:t>
            </a:r>
          </a:p>
        </p:txBody>
      </p:sp>
      <p:sp>
        <p:nvSpPr>
          <p:cNvPr id="58" name="Rounded Rectangle 57">
            <a:extLst>
              <a:ext uri="{FF2B5EF4-FFF2-40B4-BE49-F238E27FC236}">
                <a16:creationId xmlns:a16="http://schemas.microsoft.com/office/drawing/2014/main" id="{4C58AFBE-475F-0B91-FC6F-94228BA5FD27}"/>
              </a:ext>
            </a:extLst>
          </p:cNvPr>
          <p:cNvSpPr/>
          <p:nvPr/>
        </p:nvSpPr>
        <p:spPr>
          <a:xfrm>
            <a:off x="9038352" y="4856106"/>
            <a:ext cx="808313" cy="682131"/>
          </a:xfrm>
          <a:prstGeom prst="roundRect">
            <a:avLst/>
          </a:prstGeom>
          <a:solidFill>
            <a:srgbClr val="FFB8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mj-lt"/>
              </a:rPr>
              <a:t>Predict survival class</a:t>
            </a:r>
            <a:endParaRPr lang="en-US" sz="1200" dirty="0">
              <a:solidFill>
                <a:schemeClr val="tx1"/>
              </a:solidFill>
            </a:endParaRPr>
          </a:p>
        </p:txBody>
      </p:sp>
      <p:sp>
        <p:nvSpPr>
          <p:cNvPr id="17" name="Rounded Rectangle 16">
            <a:extLst>
              <a:ext uri="{FF2B5EF4-FFF2-40B4-BE49-F238E27FC236}">
                <a16:creationId xmlns:a16="http://schemas.microsoft.com/office/drawing/2014/main" id="{EA5653F3-2EAF-BDC3-BC49-7AC9C65BC25F}"/>
              </a:ext>
            </a:extLst>
          </p:cNvPr>
          <p:cNvSpPr/>
          <p:nvPr/>
        </p:nvSpPr>
        <p:spPr>
          <a:xfrm>
            <a:off x="994351" y="3393597"/>
            <a:ext cx="2168060" cy="62457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Patients with second resections are associated with a copy number signature</a:t>
            </a:r>
          </a:p>
        </p:txBody>
      </p:sp>
      <p:grpSp>
        <p:nvGrpSpPr>
          <p:cNvPr id="22" name="Group 21">
            <a:extLst>
              <a:ext uri="{FF2B5EF4-FFF2-40B4-BE49-F238E27FC236}">
                <a16:creationId xmlns:a16="http://schemas.microsoft.com/office/drawing/2014/main" id="{73950972-1BAF-AD4A-AEE8-D402BE6DAF05}"/>
              </a:ext>
            </a:extLst>
          </p:cNvPr>
          <p:cNvGrpSpPr/>
          <p:nvPr/>
        </p:nvGrpSpPr>
        <p:grpSpPr>
          <a:xfrm>
            <a:off x="6124340" y="2029551"/>
            <a:ext cx="2477655" cy="3775339"/>
            <a:chOff x="6124340" y="2029551"/>
            <a:chExt cx="2477655" cy="3775339"/>
          </a:xfrm>
        </p:grpSpPr>
        <p:pic>
          <p:nvPicPr>
            <p:cNvPr id="75" name="Picture 74" descr="A screenshot of a cell phone&#10;&#10;Description automatically generated">
              <a:extLst>
                <a:ext uri="{FF2B5EF4-FFF2-40B4-BE49-F238E27FC236}">
                  <a16:creationId xmlns:a16="http://schemas.microsoft.com/office/drawing/2014/main" id="{2FD0DFDB-A9B3-1312-9ACE-9BA740679F6C}"/>
                </a:ext>
              </a:extLst>
            </p:cNvPr>
            <p:cNvPicPr>
              <a:picLocks noChangeAspect="1"/>
            </p:cNvPicPr>
            <p:nvPr/>
          </p:nvPicPr>
          <p:blipFill rotWithShape="1">
            <a:blip r:embed="rId5">
              <a:extLst>
                <a:ext uri="{28A0092B-C50C-407E-A947-70E740481C1C}">
                  <a14:useLocalDpi xmlns:a14="http://schemas.microsoft.com/office/drawing/2010/main" val="0"/>
                </a:ext>
              </a:extLst>
            </a:blip>
            <a:srcRect l="14599" t="55900" r="75094" b="24044"/>
            <a:stretch/>
          </p:blipFill>
          <p:spPr>
            <a:xfrm>
              <a:off x="6260672" y="3049754"/>
              <a:ext cx="667874" cy="701547"/>
            </a:xfrm>
            <a:prstGeom prst="rect">
              <a:avLst/>
            </a:prstGeom>
          </p:spPr>
        </p:pic>
        <p:grpSp>
          <p:nvGrpSpPr>
            <p:cNvPr id="10" name="Group 9">
              <a:extLst>
                <a:ext uri="{FF2B5EF4-FFF2-40B4-BE49-F238E27FC236}">
                  <a16:creationId xmlns:a16="http://schemas.microsoft.com/office/drawing/2014/main" id="{D72E2E61-37F6-DF10-2320-9B8F6FB3CB7B}"/>
                </a:ext>
              </a:extLst>
            </p:cNvPr>
            <p:cNvGrpSpPr/>
            <p:nvPr/>
          </p:nvGrpSpPr>
          <p:grpSpPr>
            <a:xfrm>
              <a:off x="6124340" y="2029551"/>
              <a:ext cx="2477655" cy="3775339"/>
              <a:chOff x="6124340" y="2029551"/>
              <a:chExt cx="2477655" cy="3775339"/>
            </a:xfrm>
          </p:grpSpPr>
          <p:sp>
            <p:nvSpPr>
              <p:cNvPr id="12" name="Rounded Rectangle 11">
                <a:extLst>
                  <a:ext uri="{FF2B5EF4-FFF2-40B4-BE49-F238E27FC236}">
                    <a16:creationId xmlns:a16="http://schemas.microsoft.com/office/drawing/2014/main" id="{BD330F1F-0DB3-7906-C360-5861931BB5D9}"/>
                  </a:ext>
                </a:extLst>
              </p:cNvPr>
              <p:cNvSpPr/>
              <p:nvPr/>
            </p:nvSpPr>
            <p:spPr>
              <a:xfrm>
                <a:off x="6124340" y="2029551"/>
                <a:ext cx="2477655" cy="3775339"/>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6" name="TextBox 25">
                <a:extLst>
                  <a:ext uri="{FF2B5EF4-FFF2-40B4-BE49-F238E27FC236}">
                    <a16:creationId xmlns:a16="http://schemas.microsoft.com/office/drawing/2014/main" id="{9F54E271-F1E3-7227-B0F9-322C9083B768}"/>
                  </a:ext>
                </a:extLst>
              </p:cNvPr>
              <p:cNvSpPr txBox="1"/>
              <p:nvPr/>
            </p:nvSpPr>
            <p:spPr>
              <a:xfrm>
                <a:off x="6168276" y="2129928"/>
                <a:ext cx="2432669" cy="830997"/>
              </a:xfrm>
              <a:prstGeom prst="rect">
                <a:avLst/>
              </a:prstGeom>
              <a:noFill/>
            </p:spPr>
            <p:txBody>
              <a:bodyPr wrap="square" rtlCol="0">
                <a:spAutoFit/>
              </a:bodyPr>
              <a:lstStyle/>
              <a:p>
                <a:pPr algn="ctr"/>
                <a:r>
                  <a:rPr lang="en-US" sz="1600" dirty="0">
                    <a:latin typeface="+mj-lt"/>
                  </a:rPr>
                  <a:t>Is MRI data predictive of </a:t>
                </a:r>
              </a:p>
              <a:p>
                <a:pPr algn="ctr"/>
                <a:r>
                  <a:rPr lang="en-US" sz="1600" dirty="0">
                    <a:latin typeface="+mj-lt"/>
                  </a:rPr>
                  <a:t>GBM prognostic copy number signatures?</a:t>
                </a:r>
              </a:p>
            </p:txBody>
          </p:sp>
          <p:pic>
            <p:nvPicPr>
              <p:cNvPr id="3" name="Picture 2">
                <a:extLst>
                  <a:ext uri="{FF2B5EF4-FFF2-40B4-BE49-F238E27FC236}">
                    <a16:creationId xmlns:a16="http://schemas.microsoft.com/office/drawing/2014/main" id="{3AD261F1-F356-4607-9A6B-73DBE9E46F03}"/>
                  </a:ext>
                </a:extLst>
              </p:cNvPr>
              <p:cNvPicPr>
                <a:picLocks noChangeAspect="1" noChangeArrowheads="1"/>
              </p:cNvPicPr>
              <p:nvPr/>
            </p:nvPicPr>
            <p:blipFill>
              <a:blip r:embed="rId6"/>
              <a:srcRect/>
              <a:stretch/>
            </p:blipFill>
            <p:spPr bwMode="auto">
              <a:xfrm>
                <a:off x="7311986" y="4298338"/>
                <a:ext cx="1182496" cy="100710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descr="A screenshot of a cell phone&#10;&#10;Description automatically generated">
                <a:extLst>
                  <a:ext uri="{FF2B5EF4-FFF2-40B4-BE49-F238E27FC236}">
                    <a16:creationId xmlns:a16="http://schemas.microsoft.com/office/drawing/2014/main" id="{7A89F192-FD6A-D0C9-0983-47FADEEE79C3}"/>
                  </a:ext>
                </a:extLst>
              </p:cNvPr>
              <p:cNvPicPr>
                <a:picLocks noChangeAspect="1"/>
              </p:cNvPicPr>
              <p:nvPr/>
            </p:nvPicPr>
            <p:blipFill rotWithShape="1">
              <a:blip r:embed="rId5">
                <a:extLst>
                  <a:ext uri="{28A0092B-C50C-407E-A947-70E740481C1C}">
                    <a14:useLocalDpi xmlns:a14="http://schemas.microsoft.com/office/drawing/2010/main" val="0"/>
                  </a:ext>
                </a:extLst>
              </a:blip>
              <a:srcRect l="14660" t="9692" r="75033" b="70252"/>
              <a:stretch/>
            </p:blipFill>
            <p:spPr>
              <a:xfrm>
                <a:off x="7807333" y="3052658"/>
                <a:ext cx="661633" cy="694991"/>
              </a:xfrm>
              <a:prstGeom prst="rect">
                <a:avLst/>
              </a:prstGeom>
            </p:spPr>
          </p:pic>
          <p:pic>
            <p:nvPicPr>
              <p:cNvPr id="68" name="Picture 67">
                <a:extLst>
                  <a:ext uri="{FF2B5EF4-FFF2-40B4-BE49-F238E27FC236}">
                    <a16:creationId xmlns:a16="http://schemas.microsoft.com/office/drawing/2014/main" id="{776ED44F-4D91-02F4-67F3-83B2DE903F7B}"/>
                  </a:ext>
                </a:extLst>
              </p:cNvPr>
              <p:cNvPicPr>
                <a:picLocks noChangeAspect="1"/>
              </p:cNvPicPr>
              <p:nvPr/>
            </p:nvPicPr>
            <p:blipFill>
              <a:blip r:embed="rId4"/>
              <a:stretch>
                <a:fillRect/>
              </a:stretch>
            </p:blipFill>
            <p:spPr>
              <a:xfrm>
                <a:off x="6243508" y="4281802"/>
                <a:ext cx="1018094" cy="990672"/>
              </a:xfrm>
              <a:prstGeom prst="rect">
                <a:avLst/>
              </a:prstGeom>
            </p:spPr>
          </p:pic>
          <p:pic>
            <p:nvPicPr>
              <p:cNvPr id="74" name="Picture 73" descr="A screenshot of a cell phone&#10;&#10;Description automatically generated">
                <a:extLst>
                  <a:ext uri="{FF2B5EF4-FFF2-40B4-BE49-F238E27FC236}">
                    <a16:creationId xmlns:a16="http://schemas.microsoft.com/office/drawing/2014/main" id="{5D5E77FA-4182-08D3-C290-69F82B75CDB9}"/>
                  </a:ext>
                </a:extLst>
              </p:cNvPr>
              <p:cNvPicPr>
                <a:picLocks noChangeAspect="1"/>
              </p:cNvPicPr>
              <p:nvPr/>
            </p:nvPicPr>
            <p:blipFill rotWithShape="1">
              <a:blip r:embed="rId5">
                <a:extLst>
                  <a:ext uri="{28A0092B-C50C-407E-A947-70E740481C1C}">
                    <a14:useLocalDpi xmlns:a14="http://schemas.microsoft.com/office/drawing/2010/main" val="0"/>
                  </a:ext>
                </a:extLst>
              </a:blip>
              <a:srcRect l="14599" t="32475" r="75094" b="47469"/>
              <a:stretch/>
            </p:blipFill>
            <p:spPr>
              <a:xfrm>
                <a:off x="7036303" y="3053032"/>
                <a:ext cx="661634" cy="694992"/>
              </a:xfrm>
              <a:prstGeom prst="rect">
                <a:avLst/>
              </a:prstGeom>
            </p:spPr>
          </p:pic>
          <p:cxnSp>
            <p:nvCxnSpPr>
              <p:cNvPr id="6" name="Straight Arrow Connector 5">
                <a:extLst>
                  <a:ext uri="{FF2B5EF4-FFF2-40B4-BE49-F238E27FC236}">
                    <a16:creationId xmlns:a16="http://schemas.microsoft.com/office/drawing/2014/main" id="{68920543-BA64-C79A-85E2-4A2CD82664F4}"/>
                  </a:ext>
                </a:extLst>
              </p:cNvPr>
              <p:cNvCxnSpPr>
                <a:cxnSpLocks/>
                <a:stCxn id="29" idx="1"/>
              </p:cNvCxnSpPr>
              <p:nvPr/>
            </p:nvCxnSpPr>
            <p:spPr>
              <a:xfrm flipH="1">
                <a:off x="6931752" y="3891951"/>
                <a:ext cx="447482" cy="2408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CB966EA-8B6D-3871-1A31-A927B7C9E78C}"/>
                  </a:ext>
                </a:extLst>
              </p:cNvPr>
              <p:cNvCxnSpPr>
                <a:cxnSpLocks/>
                <a:endCxn id="68" idx="3"/>
              </p:cNvCxnSpPr>
              <p:nvPr/>
            </p:nvCxnSpPr>
            <p:spPr>
              <a:xfrm>
                <a:off x="7052831" y="4777138"/>
                <a:ext cx="20877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Left Bracket 28">
                <a:extLst>
                  <a:ext uri="{FF2B5EF4-FFF2-40B4-BE49-F238E27FC236}">
                    <a16:creationId xmlns:a16="http://schemas.microsoft.com/office/drawing/2014/main" id="{0A2497DF-A3AB-FE40-2C7C-E98D84A8698B}"/>
                  </a:ext>
                </a:extLst>
              </p:cNvPr>
              <p:cNvSpPr/>
              <p:nvPr/>
            </p:nvSpPr>
            <p:spPr>
              <a:xfrm rot="16200000">
                <a:off x="7346737" y="3100248"/>
                <a:ext cx="64993" cy="1518412"/>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2" name="Rounded Rectangle 31">
            <a:extLst>
              <a:ext uri="{FF2B5EF4-FFF2-40B4-BE49-F238E27FC236}">
                <a16:creationId xmlns:a16="http://schemas.microsoft.com/office/drawing/2014/main" id="{00B9875D-60DD-4072-FD6F-8F94AFC5E595}"/>
              </a:ext>
            </a:extLst>
          </p:cNvPr>
          <p:cNvSpPr/>
          <p:nvPr/>
        </p:nvSpPr>
        <p:spPr>
          <a:xfrm>
            <a:off x="9038351" y="4271209"/>
            <a:ext cx="808313" cy="400283"/>
          </a:xfrm>
          <a:prstGeom prst="roundRect">
            <a:avLst/>
          </a:prstGeom>
          <a:solidFill>
            <a:srgbClr val="FFB8B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mj-lt"/>
              </a:rPr>
              <a:t>Feature selection</a:t>
            </a:r>
          </a:p>
        </p:txBody>
      </p:sp>
      <p:pic>
        <p:nvPicPr>
          <p:cNvPr id="33" name="Picture 32" descr="Diagram&#10;&#10;Description automatically generated">
            <a:extLst>
              <a:ext uri="{FF2B5EF4-FFF2-40B4-BE49-F238E27FC236}">
                <a16:creationId xmlns:a16="http://schemas.microsoft.com/office/drawing/2014/main" id="{82B50B54-9BE5-EE8D-4944-CFD2A6097D78}"/>
              </a:ext>
            </a:extLst>
          </p:cNvPr>
          <p:cNvPicPr>
            <a:picLocks noChangeAspect="1"/>
          </p:cNvPicPr>
          <p:nvPr/>
        </p:nvPicPr>
        <p:blipFill rotWithShape="1">
          <a:blip r:embed="rId7"/>
          <a:srcRect l="20010" t="11590" r="20995"/>
          <a:stretch/>
        </p:blipFill>
        <p:spPr>
          <a:xfrm>
            <a:off x="9976498" y="4253582"/>
            <a:ext cx="1241997" cy="434713"/>
          </a:xfrm>
          <a:prstGeom prst="rect">
            <a:avLst/>
          </a:prstGeom>
        </p:spPr>
      </p:pic>
      <p:sp>
        <p:nvSpPr>
          <p:cNvPr id="41" name="Rounded Rectangle 40">
            <a:extLst>
              <a:ext uri="{FF2B5EF4-FFF2-40B4-BE49-F238E27FC236}">
                <a16:creationId xmlns:a16="http://schemas.microsoft.com/office/drawing/2014/main" id="{A60AE75F-8CB6-4324-EAB1-890A767F26E7}"/>
              </a:ext>
            </a:extLst>
          </p:cNvPr>
          <p:cNvSpPr/>
          <p:nvPr/>
        </p:nvSpPr>
        <p:spPr>
          <a:xfrm>
            <a:off x="8962631" y="4179035"/>
            <a:ext cx="2320007" cy="58255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2548C908-EE85-A701-FF15-094C2E8D6A84}"/>
                  </a:ext>
                </a:extLst>
              </p:cNvPr>
              <p:cNvSpPr/>
              <p:nvPr/>
            </p:nvSpPr>
            <p:spPr>
              <a:xfrm>
                <a:off x="1205962" y="2143533"/>
                <a:ext cx="1742953" cy="59914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Binary classification </a:t>
                </a:r>
                <a14:m>
                  <m:oMath xmlns:m="http://schemas.openxmlformats.org/officeDocument/2006/math">
                    <m:r>
                      <a:rPr lang="en-US" sz="1200" i="1" smtClean="0">
                        <a:solidFill>
                          <a:schemeClr val="tx1"/>
                        </a:solidFill>
                        <a:latin typeface="Cambria Math" panose="02040503050406030204" pitchFamily="18" charset="0"/>
                        <a:ea typeface="Cambria Math" panose="02040503050406030204" pitchFamily="18" charset="0"/>
                      </a:rPr>
                      <m:t>≈</m:t>
                    </m:r>
                  </m:oMath>
                </a14:m>
                <a:r>
                  <a:rPr lang="en-US" sz="1200" dirty="0">
                    <a:solidFill>
                      <a:schemeClr val="tx1"/>
                    </a:solidFill>
                  </a:rPr>
                  <a:t> </a:t>
                </a:r>
              </a:p>
              <a:p>
                <a:pPr algn="ctr"/>
                <a:r>
                  <a:rPr lang="en-US" sz="1200" dirty="0">
                    <a:solidFill>
                      <a:schemeClr val="tx1"/>
                    </a:solidFill>
                  </a:rPr>
                  <a:t>short-term survivors vs. </a:t>
                </a:r>
              </a:p>
              <a:p>
                <a:pPr algn="ctr"/>
                <a:r>
                  <a:rPr lang="en-US" sz="1200" dirty="0">
                    <a:solidFill>
                      <a:schemeClr val="tx1"/>
                    </a:solidFill>
                  </a:rPr>
                  <a:t>long-term survivors </a:t>
                </a:r>
              </a:p>
            </p:txBody>
          </p:sp>
        </mc:Choice>
        <mc:Fallback xmlns="">
          <p:sp>
            <p:nvSpPr>
              <p:cNvPr id="5" name="Rounded Rectangle 4">
                <a:extLst>
                  <a:ext uri="{FF2B5EF4-FFF2-40B4-BE49-F238E27FC236}">
                    <a16:creationId xmlns:a16="http://schemas.microsoft.com/office/drawing/2014/main" id="{2548C908-EE85-A701-FF15-094C2E8D6A84}"/>
                  </a:ext>
                </a:extLst>
              </p:cNvPr>
              <p:cNvSpPr>
                <a:spLocks noRot="1" noChangeAspect="1" noMove="1" noResize="1" noEditPoints="1" noAdjustHandles="1" noChangeArrowheads="1" noChangeShapeType="1" noTextEdit="1"/>
              </p:cNvSpPr>
              <p:nvPr/>
            </p:nvSpPr>
            <p:spPr>
              <a:xfrm>
                <a:off x="1205962" y="2143533"/>
                <a:ext cx="1742953" cy="599149"/>
              </a:xfrm>
              <a:prstGeom prst="roundRect">
                <a:avLst/>
              </a:prstGeom>
              <a:blipFill>
                <a:blip r:embed="rId8"/>
                <a:stretch>
                  <a:fillRect t="-2041" b="-8163"/>
                </a:stretch>
              </a:blipFill>
              <a:ln>
                <a:noFill/>
              </a:ln>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305B888F-F2DB-7045-54F3-8C250EFF6ABF}"/>
              </a:ext>
            </a:extLst>
          </p:cNvPr>
          <p:cNvGrpSpPr/>
          <p:nvPr/>
        </p:nvGrpSpPr>
        <p:grpSpPr>
          <a:xfrm>
            <a:off x="3532332" y="1996102"/>
            <a:ext cx="2477655" cy="3775339"/>
            <a:chOff x="3532332" y="1996102"/>
            <a:chExt cx="2477655" cy="3775339"/>
          </a:xfrm>
        </p:grpSpPr>
        <p:sp>
          <p:nvSpPr>
            <p:cNvPr id="13" name="Rounded Rectangle 12">
              <a:extLst>
                <a:ext uri="{FF2B5EF4-FFF2-40B4-BE49-F238E27FC236}">
                  <a16:creationId xmlns:a16="http://schemas.microsoft.com/office/drawing/2014/main" id="{79BAB902-65DE-FA49-4797-58BB85D833CE}"/>
                </a:ext>
              </a:extLst>
            </p:cNvPr>
            <p:cNvSpPr/>
            <p:nvPr/>
          </p:nvSpPr>
          <p:spPr>
            <a:xfrm>
              <a:off x="3532332" y="1996102"/>
              <a:ext cx="2477655" cy="3775339"/>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7" name="TextBox 26">
              <a:extLst>
                <a:ext uri="{FF2B5EF4-FFF2-40B4-BE49-F238E27FC236}">
                  <a16:creationId xmlns:a16="http://schemas.microsoft.com/office/drawing/2014/main" id="{B656CEB6-CDBE-6BE3-3501-AFB1C3D19FA0}"/>
                </a:ext>
              </a:extLst>
            </p:cNvPr>
            <p:cNvSpPr txBox="1"/>
            <p:nvPr/>
          </p:nvSpPr>
          <p:spPr>
            <a:xfrm>
              <a:off x="3550742" y="4633641"/>
              <a:ext cx="2354880" cy="923330"/>
            </a:xfrm>
            <a:prstGeom prst="rect">
              <a:avLst/>
            </a:prstGeom>
            <a:noFill/>
          </p:spPr>
          <p:txBody>
            <a:bodyPr wrap="square" rtlCol="0">
              <a:spAutoFit/>
            </a:bodyPr>
            <a:lstStyle/>
            <a:p>
              <a:pPr algn="ctr"/>
              <a:r>
                <a:rPr lang="en-US" dirty="0">
                  <a:latin typeface="+mj-lt"/>
                </a:rPr>
                <a:t>Upfront clinical trials are needed for highest-risk patients</a:t>
              </a:r>
            </a:p>
          </p:txBody>
        </p:sp>
        <p:sp>
          <p:nvSpPr>
            <p:cNvPr id="76" name="TextBox 75">
              <a:extLst>
                <a:ext uri="{FF2B5EF4-FFF2-40B4-BE49-F238E27FC236}">
                  <a16:creationId xmlns:a16="http://schemas.microsoft.com/office/drawing/2014/main" id="{2457B0D4-9D38-70E1-D471-57EAC28E01F5}"/>
                </a:ext>
              </a:extLst>
            </p:cNvPr>
            <p:cNvSpPr txBox="1"/>
            <p:nvPr/>
          </p:nvSpPr>
          <p:spPr>
            <a:xfrm>
              <a:off x="3561275" y="2183581"/>
              <a:ext cx="2354880" cy="923330"/>
            </a:xfrm>
            <a:prstGeom prst="rect">
              <a:avLst/>
            </a:prstGeom>
            <a:noFill/>
          </p:spPr>
          <p:txBody>
            <a:bodyPr wrap="square" rtlCol="0">
              <a:spAutoFit/>
            </a:bodyPr>
            <a:lstStyle/>
            <a:p>
              <a:pPr algn="ctr"/>
              <a:r>
                <a:rPr lang="en-US" dirty="0">
                  <a:latin typeface="+mj-lt"/>
                </a:rPr>
                <a:t>Acquisition of MRI data is non-invasive and routinely collected</a:t>
              </a:r>
            </a:p>
          </p:txBody>
        </p:sp>
        <p:pic>
          <p:nvPicPr>
            <p:cNvPr id="4" name="Picture 3" descr="A picture containing text&#10;&#10;Description automatically generated">
              <a:extLst>
                <a:ext uri="{FF2B5EF4-FFF2-40B4-BE49-F238E27FC236}">
                  <a16:creationId xmlns:a16="http://schemas.microsoft.com/office/drawing/2014/main" id="{21D672E3-072B-06E2-CA3B-76DAC1F4DFB4}"/>
                </a:ext>
              </a:extLst>
            </p:cNvPr>
            <p:cNvPicPr>
              <a:picLocks noChangeAspect="1"/>
            </p:cNvPicPr>
            <p:nvPr/>
          </p:nvPicPr>
          <p:blipFill rotWithShape="1">
            <a:blip r:embed="rId9"/>
            <a:srcRect l="24391" t="29007" r="25272" b="32204"/>
            <a:stretch/>
          </p:blipFill>
          <p:spPr>
            <a:xfrm>
              <a:off x="3593160" y="3177468"/>
              <a:ext cx="2301987" cy="1241704"/>
            </a:xfrm>
            <a:prstGeom prst="rect">
              <a:avLst/>
            </a:prstGeom>
          </p:spPr>
        </p:pic>
      </p:grpSp>
      <p:sp>
        <p:nvSpPr>
          <p:cNvPr id="37" name="Rectangle 36">
            <a:extLst>
              <a:ext uri="{FF2B5EF4-FFF2-40B4-BE49-F238E27FC236}">
                <a16:creationId xmlns:a16="http://schemas.microsoft.com/office/drawing/2014/main" id="{FC462B25-627D-013A-D2BA-EF81A52FD300}"/>
              </a:ext>
            </a:extLst>
          </p:cNvPr>
          <p:cNvSpPr/>
          <p:nvPr/>
        </p:nvSpPr>
        <p:spPr>
          <a:xfrm>
            <a:off x="6099590" y="1974935"/>
            <a:ext cx="2654855" cy="3900094"/>
          </a:xfrm>
          <a:prstGeom prst="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B6B5291-3A48-55AF-9634-50BD63AC2801}"/>
              </a:ext>
            </a:extLst>
          </p:cNvPr>
          <p:cNvSpPr/>
          <p:nvPr/>
        </p:nvSpPr>
        <p:spPr>
          <a:xfrm>
            <a:off x="8737277" y="1969703"/>
            <a:ext cx="2654855" cy="3900094"/>
          </a:xfrm>
          <a:prstGeom prst="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D80977D-8234-D21E-23D5-005D1067FBEF}"/>
              </a:ext>
            </a:extLst>
          </p:cNvPr>
          <p:cNvSpPr/>
          <p:nvPr/>
        </p:nvSpPr>
        <p:spPr>
          <a:xfrm>
            <a:off x="3400755" y="1941904"/>
            <a:ext cx="2654855" cy="3900094"/>
          </a:xfrm>
          <a:prstGeom prst="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242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7" grpId="0" animBg="1"/>
      <p:bldP spid="38"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A47FB-E84C-4247-8224-D84FD814F742}"/>
              </a:ext>
            </a:extLst>
          </p:cNvPr>
          <p:cNvSpPr>
            <a:spLocks noGrp="1"/>
          </p:cNvSpPr>
          <p:nvPr>
            <p:ph type="title"/>
          </p:nvPr>
        </p:nvSpPr>
        <p:spPr/>
        <p:txBody>
          <a:bodyPr/>
          <a:lstStyle/>
          <a:p>
            <a:r>
              <a:rPr lang="en-US" dirty="0"/>
              <a:t>Magnetic resonance imaging (MRI)</a:t>
            </a:r>
          </a:p>
        </p:txBody>
      </p:sp>
      <p:sp>
        <p:nvSpPr>
          <p:cNvPr id="5" name="TextBox 4">
            <a:extLst>
              <a:ext uri="{FF2B5EF4-FFF2-40B4-BE49-F238E27FC236}">
                <a16:creationId xmlns:a16="http://schemas.microsoft.com/office/drawing/2014/main" id="{38BB7A0F-0A87-4B83-8FCE-1BA6EE0A3F76}"/>
              </a:ext>
            </a:extLst>
          </p:cNvPr>
          <p:cNvSpPr txBox="1"/>
          <p:nvPr/>
        </p:nvSpPr>
        <p:spPr>
          <a:xfrm>
            <a:off x="2826731" y="1779298"/>
            <a:ext cx="3767903" cy="369332"/>
          </a:xfrm>
          <a:prstGeom prst="rect">
            <a:avLst/>
          </a:prstGeom>
          <a:noFill/>
        </p:spPr>
        <p:txBody>
          <a:bodyPr wrap="square" rtlCol="0">
            <a:spAutoFit/>
          </a:bodyPr>
          <a:lstStyle/>
          <a:p>
            <a:pPr algn="ctr"/>
            <a:r>
              <a:rPr lang="en-US"/>
              <a:t>Magnetic Resonance Imaging (MRI)</a:t>
            </a:r>
          </a:p>
        </p:txBody>
      </p:sp>
      <p:grpSp>
        <p:nvGrpSpPr>
          <p:cNvPr id="18" name="Group 17">
            <a:extLst>
              <a:ext uri="{FF2B5EF4-FFF2-40B4-BE49-F238E27FC236}">
                <a16:creationId xmlns:a16="http://schemas.microsoft.com/office/drawing/2014/main" id="{47C252E9-0D93-3A7E-B897-BFA799559DB3}"/>
              </a:ext>
            </a:extLst>
          </p:cNvPr>
          <p:cNvGrpSpPr/>
          <p:nvPr/>
        </p:nvGrpSpPr>
        <p:grpSpPr>
          <a:xfrm>
            <a:off x="1404011" y="2126955"/>
            <a:ext cx="7487419" cy="3659947"/>
            <a:chOff x="1404011" y="2005768"/>
            <a:chExt cx="7487419" cy="3659947"/>
          </a:xfrm>
        </p:grpSpPr>
        <p:sp>
          <p:nvSpPr>
            <p:cNvPr id="4" name="Rectangle 3">
              <a:extLst>
                <a:ext uri="{FF2B5EF4-FFF2-40B4-BE49-F238E27FC236}">
                  <a16:creationId xmlns:a16="http://schemas.microsoft.com/office/drawing/2014/main" id="{280D3607-63DF-4279-B635-18138B7D46F2}"/>
                </a:ext>
              </a:extLst>
            </p:cNvPr>
            <p:cNvSpPr/>
            <p:nvPr/>
          </p:nvSpPr>
          <p:spPr>
            <a:xfrm>
              <a:off x="1404011" y="2005768"/>
              <a:ext cx="7471865" cy="32680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7C87A374-078E-46FA-BDAD-1CDD632BF30D}"/>
                </a:ext>
              </a:extLst>
            </p:cNvPr>
            <p:cNvGrpSpPr/>
            <p:nvPr/>
          </p:nvGrpSpPr>
          <p:grpSpPr>
            <a:xfrm>
              <a:off x="1569239" y="2045528"/>
              <a:ext cx="7157424" cy="1701222"/>
              <a:chOff x="1739306" y="1977330"/>
              <a:chExt cx="8701873" cy="2068316"/>
            </a:xfrm>
          </p:grpSpPr>
          <p:pic>
            <p:nvPicPr>
              <p:cNvPr id="7" name="Picture 6" descr="A picture containing invertebrate, animal, custard apple, fruit&#10;&#10;Description automatically generated">
                <a:extLst>
                  <a:ext uri="{FF2B5EF4-FFF2-40B4-BE49-F238E27FC236}">
                    <a16:creationId xmlns:a16="http://schemas.microsoft.com/office/drawing/2014/main" id="{7EB6D402-299E-4968-855D-112EFF3BC946}"/>
                  </a:ext>
                </a:extLst>
              </p:cNvPr>
              <p:cNvPicPr>
                <a:picLocks noChangeAspect="1"/>
              </p:cNvPicPr>
              <p:nvPr/>
            </p:nvPicPr>
            <p:blipFill>
              <a:blip r:embed="rId2"/>
              <a:stretch>
                <a:fillRect/>
              </a:stretch>
            </p:blipFill>
            <p:spPr>
              <a:xfrm>
                <a:off x="1739306" y="1977330"/>
                <a:ext cx="1818566" cy="2068316"/>
              </a:xfrm>
              <a:prstGeom prst="rect">
                <a:avLst/>
              </a:prstGeom>
            </p:spPr>
          </p:pic>
          <p:pic>
            <p:nvPicPr>
              <p:cNvPr id="8" name="Picture 7" descr="A close up of an animal&#10;&#10;Description automatically generated">
                <a:extLst>
                  <a:ext uri="{FF2B5EF4-FFF2-40B4-BE49-F238E27FC236}">
                    <a16:creationId xmlns:a16="http://schemas.microsoft.com/office/drawing/2014/main" id="{4DFF7807-EDFE-487A-84F2-8F61C47F8C5A}"/>
                  </a:ext>
                </a:extLst>
              </p:cNvPr>
              <p:cNvPicPr>
                <a:picLocks noChangeAspect="1"/>
              </p:cNvPicPr>
              <p:nvPr/>
            </p:nvPicPr>
            <p:blipFill>
              <a:blip r:embed="rId3"/>
              <a:stretch>
                <a:fillRect/>
              </a:stretch>
            </p:blipFill>
            <p:spPr>
              <a:xfrm>
                <a:off x="4056008" y="1977330"/>
                <a:ext cx="1816930" cy="2068316"/>
              </a:xfrm>
              <a:prstGeom prst="rect">
                <a:avLst/>
              </a:prstGeom>
            </p:spPr>
          </p:pic>
          <p:pic>
            <p:nvPicPr>
              <p:cNvPr id="9" name="Picture 8" descr="A picture containing animal, invertebrate, mollusk&#10;&#10;Description automatically generated">
                <a:extLst>
                  <a:ext uri="{FF2B5EF4-FFF2-40B4-BE49-F238E27FC236}">
                    <a16:creationId xmlns:a16="http://schemas.microsoft.com/office/drawing/2014/main" id="{617E0A64-39B5-4FC8-A6C4-41515AFB5765}"/>
                  </a:ext>
                </a:extLst>
              </p:cNvPr>
              <p:cNvPicPr>
                <a:picLocks noChangeAspect="1"/>
              </p:cNvPicPr>
              <p:nvPr/>
            </p:nvPicPr>
            <p:blipFill>
              <a:blip r:embed="rId4"/>
              <a:stretch>
                <a:fillRect/>
              </a:stretch>
            </p:blipFill>
            <p:spPr>
              <a:xfrm>
                <a:off x="6309183" y="1977330"/>
                <a:ext cx="1816930" cy="2068316"/>
              </a:xfrm>
              <a:prstGeom prst="rect">
                <a:avLst/>
              </a:prstGeom>
            </p:spPr>
          </p:pic>
          <p:pic>
            <p:nvPicPr>
              <p:cNvPr id="10" name="Picture 9" descr="A close up of an animal&#10;&#10;Description automatically generated">
                <a:extLst>
                  <a:ext uri="{FF2B5EF4-FFF2-40B4-BE49-F238E27FC236}">
                    <a16:creationId xmlns:a16="http://schemas.microsoft.com/office/drawing/2014/main" id="{13AAAB96-D824-4640-9884-CE99DB719A67}"/>
                  </a:ext>
                </a:extLst>
              </p:cNvPr>
              <p:cNvPicPr>
                <a:picLocks noChangeAspect="1"/>
              </p:cNvPicPr>
              <p:nvPr/>
            </p:nvPicPr>
            <p:blipFill>
              <a:blip r:embed="rId5"/>
              <a:stretch>
                <a:fillRect/>
              </a:stretch>
            </p:blipFill>
            <p:spPr>
              <a:xfrm>
                <a:off x="8624249" y="1977330"/>
                <a:ext cx="1816930" cy="2068316"/>
              </a:xfrm>
              <a:prstGeom prst="rect">
                <a:avLst/>
              </a:prstGeom>
            </p:spPr>
          </p:pic>
        </p:grpSp>
        <p:pic>
          <p:nvPicPr>
            <p:cNvPr id="11" name="Picture 10">
              <a:extLst>
                <a:ext uri="{FF2B5EF4-FFF2-40B4-BE49-F238E27FC236}">
                  <a16:creationId xmlns:a16="http://schemas.microsoft.com/office/drawing/2014/main" id="{34673C88-5EFA-40DE-9F0A-C51F40E769FA}"/>
                </a:ext>
              </a:extLst>
            </p:cNvPr>
            <p:cNvPicPr>
              <a:picLocks noChangeAspect="1"/>
            </p:cNvPicPr>
            <p:nvPr/>
          </p:nvPicPr>
          <p:blipFill>
            <a:blip r:embed="rId6"/>
            <a:stretch>
              <a:fillRect/>
            </a:stretch>
          </p:blipFill>
          <p:spPr>
            <a:xfrm>
              <a:off x="1419565" y="3797749"/>
              <a:ext cx="7471865" cy="1867966"/>
            </a:xfrm>
            <a:prstGeom prst="rect">
              <a:avLst/>
            </a:prstGeom>
          </p:spPr>
        </p:pic>
      </p:grpSp>
      <p:pic>
        <p:nvPicPr>
          <p:cNvPr id="12" name="Content Placeholder 4" descr="A picture containing table, indoor&#10;&#10;Description automatically generated">
            <a:extLst>
              <a:ext uri="{FF2B5EF4-FFF2-40B4-BE49-F238E27FC236}">
                <a16:creationId xmlns:a16="http://schemas.microsoft.com/office/drawing/2014/main" id="{F1ACB378-CA92-4CBE-86A5-15C6DCBA78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8456" y="5091156"/>
            <a:ext cx="1336326" cy="701572"/>
          </a:xfrm>
          <a:prstGeom prst="rect">
            <a:avLst/>
          </a:prstGeom>
        </p:spPr>
      </p:pic>
      <p:pic>
        <p:nvPicPr>
          <p:cNvPr id="13" name="Picture 12" descr="A close up of a sign&#10;&#10;Description automatically generated">
            <a:extLst>
              <a:ext uri="{FF2B5EF4-FFF2-40B4-BE49-F238E27FC236}">
                <a16:creationId xmlns:a16="http://schemas.microsoft.com/office/drawing/2014/main" id="{8D4F2561-7889-4658-98F6-31611E8ACF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12724" y="5270730"/>
            <a:ext cx="1515248" cy="446998"/>
          </a:xfrm>
          <a:prstGeom prst="rect">
            <a:avLst/>
          </a:prstGeom>
        </p:spPr>
      </p:pic>
      <p:sp>
        <p:nvSpPr>
          <p:cNvPr id="16" name="Rounded Rectangle 15">
            <a:extLst>
              <a:ext uri="{FF2B5EF4-FFF2-40B4-BE49-F238E27FC236}">
                <a16:creationId xmlns:a16="http://schemas.microsoft.com/office/drawing/2014/main" id="{97AC531B-22A3-6551-433F-5F8F58F06E1F}"/>
              </a:ext>
            </a:extLst>
          </p:cNvPr>
          <p:cNvSpPr/>
          <p:nvPr/>
        </p:nvSpPr>
        <p:spPr>
          <a:xfrm>
            <a:off x="9433362" y="2499671"/>
            <a:ext cx="2189217" cy="701571"/>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255 x 255 x 155 </a:t>
            </a:r>
            <a:r>
              <a:rPr lang="en-US" sz="1800" dirty="0">
                <a:solidFill>
                  <a:srgbClr val="C00000"/>
                </a:solidFill>
              </a:rPr>
              <a:t>x 4 </a:t>
            </a:r>
            <a:r>
              <a:rPr lang="en-US" sz="1800" dirty="0"/>
              <a:t>(&gt; 40 M voxels)</a:t>
            </a:r>
          </a:p>
        </p:txBody>
      </p:sp>
      <p:sp>
        <p:nvSpPr>
          <p:cNvPr id="17" name="Rounded Rectangle 16">
            <a:extLst>
              <a:ext uri="{FF2B5EF4-FFF2-40B4-BE49-F238E27FC236}">
                <a16:creationId xmlns:a16="http://schemas.microsoft.com/office/drawing/2014/main" id="{F996AF07-907F-A921-81F4-3AAC21B2B3D5}"/>
              </a:ext>
            </a:extLst>
          </p:cNvPr>
          <p:cNvSpPr/>
          <p:nvPr/>
        </p:nvSpPr>
        <p:spPr>
          <a:xfrm>
            <a:off x="9243400" y="3656758"/>
            <a:ext cx="2569143" cy="981078"/>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Standard-of-care</a:t>
            </a:r>
            <a:r>
              <a:rPr lang="en-US" sz="1800" dirty="0"/>
              <a:t>, fast, non-invasive, repeatable</a:t>
            </a:r>
          </a:p>
        </p:txBody>
      </p:sp>
    </p:spTree>
    <p:extLst>
      <p:ext uri="{BB962C8B-B14F-4D97-AF65-F5344CB8AC3E}">
        <p14:creationId xmlns:p14="http://schemas.microsoft.com/office/powerpoint/2010/main" val="11339682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48836</TotalTime>
  <Words>1063</Words>
  <Application>Microsoft Office PowerPoint</Application>
  <PresentationFormat>Widescreen</PresentationFormat>
  <Paragraphs>234</Paragraphs>
  <Slides>15</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Cambria Math</vt:lpstr>
      <vt:lpstr>Office Theme</vt:lpstr>
      <vt:lpstr>Radiomic and genomic approaches to survival stratification in adult-type diffuse glioma</vt:lpstr>
      <vt:lpstr>Adult-type diffuse glioma</vt:lpstr>
      <vt:lpstr>What makes adult-type diffuse glioma so difficult to treat?</vt:lpstr>
      <vt:lpstr>Survival stratification helps balance clinical trials</vt:lpstr>
      <vt:lpstr>Types of adult-type diffuse glioma</vt:lpstr>
      <vt:lpstr>PhD trajectory</vt:lpstr>
      <vt:lpstr>Radiogenomic modeling predicts survival-associated prognostic groups in glioblastoma</vt:lpstr>
      <vt:lpstr>Problem motivation</vt:lpstr>
      <vt:lpstr>Magnetic resonance imaging (MRI)</vt:lpstr>
      <vt:lpstr>Method</vt:lpstr>
      <vt:lpstr>Feature selection</vt:lpstr>
      <vt:lpstr>Results: comparisons to other feature selection methods</vt:lpstr>
      <vt:lpstr>Where should we look, and what should we look for?</vt:lpstr>
      <vt:lpstr>Take aways</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Generals</dc:title>
  <dc:creator>Nicholas Nuechterlein</dc:creator>
  <cp:lastModifiedBy>Linda Shapiro</cp:lastModifiedBy>
  <cp:revision>5</cp:revision>
  <dcterms:created xsi:type="dcterms:W3CDTF">2021-04-07T20:37:29Z</dcterms:created>
  <dcterms:modified xsi:type="dcterms:W3CDTF">2023-03-03T21:36:47Z</dcterms:modified>
</cp:coreProperties>
</file>