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9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309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63" d="100"/>
          <a:sy n="63" d="100"/>
        </p:scale>
        <p:origin x="1384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33:16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19668 11907 225 0,'-25'86'133'16,"25"-92"-23"-16,0 5-36 0,6-5-45 15,-6 4-7-15,0-2 7 16,0 2 8-16,0 2 5 16,0-2-5-16,2-5-18 15,4-1-10-15,5-4-14 16,1 3-5-16,-3-1-3 15,1 3 1-15,-4-3 5 16,1 1 5-16,-1 3 3 16,5-2 4-16,-1 2 8 15,-2 1 7-15,-1 3 20 0,-5 0 9 16,6 0 19-16,-6 0 7 16,-2 2 1-16,0 0-1 15,0 0-2-15,0 0-1 16,0 0-2-16,2 6-2 15,3-2-13-15,-1 3-9 16,-4-5-11-16,2 4-4 16,-2 0-3-16,0-6 1 15,2 7-1-15,-2-5 0 16,4 2-4-16,-2-2-3 0,-2 0-3 16,2 6 0-16,2-1-2 15,1 1 1-15,1 3-2 16,-4-1-2-16,9-6-2 15,1 3-1-15,1-3 0 16,-1 4 1-16,1-1 1 16,1 3 1-16,3-2 2 15,46 20-1-15,-48-28-2 16,1 0-2-16,5 0-6 16,5 2-1-16,-3-4-2 15,0-1 0-15,-2-5 0 16,2-4-1-16,2 9 0 15,8-1 0-15,-10-4 1 16,5 0-1-16,1 7 0 16,-4-3 1-16,2-6 0 15,-3 8 0-15,5-2-1 16,-6 1 0-16,0 3 1 0,2-2 0 16,-6 0 1-16,0-2 0 15,2-4 2-15,-6 8 1 16,3-4 2-16,-5 3 2 15,4-3-1-15,-1-4 1 16,5 8-1-16,0-2-1 16,0-4-1-16,0 6-1 15,0 0-1-15,0-1 0 16,2 1-1-16,2 0-1 0,5 0 0 16,1 0 1-16,3-2-1 15,-3-4 1-15,-8 6 1 16,2 0 0-16,0 0 1 15,-4-2 0-15,0-2 2 16,-2 0 1-16,-4 4 0 16,4 0 0-16,0 4-2 15,4-2-1-15,-2 0-2 16,-4-2 0-16,3-2-2 16,-1-2 1-16,2 4 0 15,2 2-1-15,4 0 0 16,-3 6 0-16,-1-3-1 15,2 1 1-15,4-6 0 16,1 4-1-16,13-2 0 16,-11 0 1-16,4 4 0 15,-9-5-1-15,10 3 2 16,-7 2-1-16,6-6 0 0,-1 4 1 16,-3-4-1-16,5 2 0 15,-7 5 0-15,7-3 0 16,-12-2-1-16,9-2 1 15,-7 0-1-15,3 0 0 16,5 8 1-16,-5-4-1 16,7-2 0-16,-1 5 1 15,-2-5-1-15,3 0 1 0,-10-2-1 16,5 0 1-16,-5 0-1 16,0 2 1-16,-2-4 1 15,-1 2-2-15,1 0 1 16,-2-4 0-16,0 4 0 15,-6-7 0-15,6 3-1 16,2 2 0-16,4-4 0 16,0 4-1-16,3 0 1 15,-7-9-1-15,-8 9-1 16,10-2 1-16,-14-2-3 16,5 6-3-16,-5 0-22 15,-5 0-28-15,-5-2-140 16,3 2-157-16,-6-2 221 15</inkml:trace>
  <inkml:trace contextRef="#ctx0" brushRef="#br0" timeOffset="4446.275">2377 12796 13 0,'1'73'4'0,"9"-73"-2"0,-2 0-3 15,-3 2 3-15,-5-2 14 16,0 0 36-16,0 0 16 16,0 0 28-16,0 0 0 15,0-2-18-15,0 0-10 0,0-2-19 16,0 3-9 0,0-1-6-16,0 2-2 15,0 0 0-15,-2 0 1 0,1 0 4 16,-1 0 2-16,0 0-1 15,-2 0-2-15,2 0-1 16,2 0 0-16,-2 0 4 16,0 0 4-16,0 0-2 15,-2 2-3-15,3-1-8 16,-1 7-3-16,-2-6-6 16,2 0-2-16,-4 6-2 15,6-8-2-15,-2 1-3 16,0 3 0-16,0 2-2 15,2-2 0-15,0 2 3 16,0-5 0-16,0-1 5 16,0 2 3-16,0-2 5 15,6 2 2-15,4 6-2 16,-1-4-2-16,5-2-5 16,-3 0-1-16,3-2-3 0,1 0 0 15,0-2-3-15,4 2-1 16,42-18-2-16,-43 11-1 15,-5-3-1-15,0 6-1 16,1 1 0-16,-1-3 0 16,1 4 0-16,5-4 1 15,-2-1 0-15,6 3-1 16,-4-4 1-16,6 6 0 16,-6-2 1-16,-4-3 0 0,1-3 1 15,-9 6 1-15,5-5-1 16,1 5 0-16,1 2-1 15,-1 0 0-15,-2-2 0 16,1 4 0-16,-5-4-2 16,-1-7-1-16,4 1 0 15,-1 1-2-15,7 3 1 16,-1 6-2-16,8 0 1 16,-2 0-1-16,-4-4-1 15,2-5 0-15,-3-3 1 16,1 12-1-16,2-11 0 15,-2 9 1-15,2-8-1 16,0 3-1-16,2 3 0 16,-1 0 0-16,3-2 0 15,1 2-1-15,-1 3 1 16,0-1 1-16,0 0-1 16,-2 0 1-16,2-6-1 15,-4 6 0-15,4 0 0 0,-2-5 0 16,10 7 1-16,5-4 0 15,-5-6 1-15,9 8-1 16,-7-5 0-16,-7 3 0 16,-8-6 2-16,4 7 0 15,-2 1 3-15,-1 2 1 16,9-2 1-16,-18 2-2 16,11 2-2-16,-8-2-1 0,1 0-1 15,1 3 1-15,0-4-1 16,6 2 0-16,0 5 0 15,1-6 0-15,-5 6-1 16,-2-6 1-16,2 4 0 16,0 0-1-16,-3-1 1 15,-1-1-1-15,1-2 0 16,3 2 1-16,-2 4-1 16,2-4 1-16,4 0 0 15,-3 0 0-15,-1-2-1 16,0 2 0-16,-2 3-1 15,3-5 0-15,-1 2 1 16,0 0-1-16,4 6 0 16,-6-2 0-16,8 1 0 15,2-3 0-15,2-2 1 16,0 0-1-16,3 5 0 0,1-3 0 16,-4 2 0-16,5 2 0 15,-5-4 0-15,-4-4 0 16,4 1 1-16,-1 3-1 15,-1-4 0-15,8 8 0 16,-6-6 0-16,1 2 0 16,5-2 0-16,-4 1 0 15,5 1 0-15,-5-4 0 16,9 0 0-16,-4 0 0 0,5 0 0 16,-3 0 0-16,4 4 1 15,-2-4-1-15,4 4 0 16,8-2 1-16,-6-2 0 15,-4-6 0-15,-3 6 1 16,-3-2 0-16,4 2 2 16,1 0-1-16,5 0 2 15,-10 0 0-15,2-2-1 16,6 2 0-16,-9-7 0 16,5 5-1-16,4 0 0 15,-2 0-1-15,2-6 0 16,-3 2-1-16,-1 6 0 15,0-5 0-15,4 5 0 16,2 5 1-16,-7-5 0 16,1 0 0-16,-8-1 0 15,-3-5 0-15,-4 4 1 16,6 2 0-16,0 0 0 0,-3 0 0 16,9-6 1-16,-8-2 0 15,-3-5 0-15,3 2-1 16,2 3-1-16,-2 2 0 15,1-3 0-15,1 9-1 16,7-12 0-16,1 8-1 16,1 2 0-16,-4-5 1 15,-1 7-1-15,-1 2 0 16,5-2 1-16,1 4-1 0,0 1 0 16,4-3 0-16,-7 6 1 15,-1-4-1-15,-5 5 0 16,1 3 1-16,-1 3 1 15,-4-2 1-15,-4 1 0 16,-4-3-1-16,6 1 0 16,-2 1 0-16,0 6-1 15,2-5 1-15,-4-9-1 16,-1 7 1-16,-3-8 0 16,2 3-1-16,-9-5 2 15,3 4-1-15,-5-2 1 16,-6-4 0-16,0 0 0 15,0 0-1-15,0 0-2 16,-4 0 0-16,2 0-3 16,2 0-8-16,-2 0-24 15,0 0-20-15,1 0-126 16,-1 0 120-16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59:29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4666 8650 62 0,'0'-4'53'0,"0"2"15"15,0 2-5-15,-2-2-18 16,0 0-5-16,0 0-9 16,0 2-4-16,-2 0-5 15,3 0 0-15,1 0 5 16,-2 0 2-16,0 0 8 16,0 0 1-16,-2 0-4 15,2 0-2-15,-4 2-11 16,-1 0-1-16,-3 0 1 15,1 4 1-15,3-4 11 16,-4 2 3-16,6-4 10 16,1 9 2-16,-5 5-2 15,-4-3-3-15,5 3-6 16,-1-1-3-16,-1 0-4 16,-30 50-1-16,36-49-4 15,-5-3-2-15,12 3-2 16,0-1 0-16,-1-1 0 0,-3 1 0 15,0-2-3-15,6-1-2 16,-6-4-1-16,6 1-2 16,-4-5-1-16,-2-2 2 15,0 0 0-15,0 0 2 16,0 0-1-16,7 2-1 16,-1 4-3-16,6 0 0 15,-1-1-1-15,1 1 3 0,-1-2 3 16,0 2 2-16,-1-2 3 15,-2-3-2-15,3 5 1 16,1-2-1-16,-3-2-2 16,5 4 1-16,-3-4 0 15,2-1-3-15,3 1-1 16,-5-2-2-16,3 0-1 16,-1 0-1-16,0 0 1 15,5-2 0-15,-3 1-2 16,0 1 2-16,-15-2-3 31,0 2-1-31,25 0-2 0,0 0-1 0,48-8 0 16,-45 6 0-16,-9-6 0 15,4 3 1-15,6-3-2 16,-6 2-1-16,6-3 0 0,-3 1-1 16,-4 4 0-16,-3-5 0 15,4 5-1-15,-4 0 1 16,0-4 0-16,2-1-1 15,-8 1 1-15,3 1 0 16,-3 3-1-16,6-2 0 16,-2 6 0-16,1 0-1 15,-5 0 1-15,6 0-1 16,-4 6 1-16,1-2 0 16,-1-3 0-16,-4 3 0 0,5-2 0 15,-3 0 0-15,2 2 0 16,3 4 0-16,-3 1 0 15,0-3 0-15,1 3 0 16,3-5 0-16,-4 0 0 16,-2 2 0-16,3-2 0 15,-5-2 0-15,3 5 1 16,1-3-1-16,-8 4 1 16,5 1 0-16,-3-3-1 15,-5 4 1-15,4-5 0 16,-6 3-1-16,-2-8 1 15,0 0-1-15,0 0-1 16,0 0-4-16,-2 0-23 16,0 0-26-16,-2 0-91 15,2 0-76-15,2 0 136 16</inkml:trace>
  <inkml:trace contextRef="#ctx0" brushRef="#br0" timeOffset="1736.069">6244 8814 242 0,'-58'96'111'15,"56"-100"-46"-15,-1 2-16 16,3-7-16-16,0 7-7 16,0 2-9-16,0-2-4 15,0 0-5-15,0 0-2 0,0-2-2 16,0 2 1-16,0 2 7 16,0-2 7-16,0 1 9 15,0-1 3-15,0-2-4 16,0 2-3-16,0 0-2 15,0 2 2-15,0-2 3 16,0 0 2-16,0 0-2 16,0-2-1-16,0 3-4 15,0 1-1-15,0-2-5 16,0 0-1-16,0 0-2 16,0-2-1-16,0 2 7 15,0 0 5-15,0 2 11 16,0-2 4-16,0 2 4 15,0 0 1-15,0 0-4 16,0 0-2-16,0 0-5 16,0 0-2-16,0 0-3 15,0 0-1-15,0 0-1 0,0 0-1 16,-2 0 1-16,0 0 1 16,0 0 4-16,0 0-1 15,-2 0-2-15,2 0-2 16,2 0-5-16,-2 2-2 15,0-2 0-15,1 2 0 16,-5 4 1-16,4-6-1 16,2 2-1-16,-2 0-2 15,0-2-1-15,-4 2-1 0,4-1-3 16,2 3 0-16,-1-2-4 16,-1 0 0-16,0 0-2 15,0 0-1-15,2 4 2 16,0-4-1-16,0-2 0 15,2 3-1-15,-2-3-2 16,4 0-1-16,9 12 0 16,6-4-1-16,0-3 0 15,54 14 0-15,-50-24 0 16,0 3 0-16,5-6 1 16,-1 4-1-16,0 2 0 15,4 0 0-15,-3-3 0 16,-1 1 1-16,0 4-1 15,1 0 1-15,-1-4-1 16,-2 2 1-16,-4-4-1 16,2 4 1-16,-4 1-1 0,-3-1 1 15,-3 2-1-15,2 0 0 16,2 2 1-16,1 1-1 16,-3 3 1-16,-5-2-1 15,3 2 0-15,-4-1 0 16,5-1 0-16,3 6 0 15,-4-6 0-15,10-2 0 16,-9 7 0-16,-1-9 1 0,1 4-1 16,-3 0 0-16,1-2 0 15,1-2 0-15,0 0 0 16,5 0 0-16,1-2 0 16,-2 2 0-16,-4-6 1 15,1 4-1-15,-3 2 0 16,-3-2 0-16,-1 0 0 15,-3 0-7-15,-4-1-22 16,-2 3-21-16,0-2-89 16,1 2-85-16,-1-2 141 15</inkml:trace>
  <inkml:trace contextRef="#ctx0" brushRef="#br0" timeOffset="7983.985">8600 8832 376 0,'44'103'116'0,"-44"-105"-172"15,0 0-11-15,0 2 29 16,0 0 41-16,0-2 102 15,-2 0 15-15,0 0-16 0,0-1-28 16,0 1-44-16,-1 2-14 16,3-2-1-16,-2 0 5 15,0 0 11-15,0-2 4 16,0 2 1-16,-4 0-6 16,6 2-8-16,-6 0-2 15,1 0-4-15,3 0-2 16,-2 0-3-16,2 0-1 15,-2 0 5-15,2 0 5 0,2 0 9 16,-2 0 4-16,1 0 0 16,-1 0-1-16,0 0-4 15,-2 0-1-15,4 0-3 16,0 0 0-16,0 2-1 16,0-2 0-16,4 8 5 15,0-4 2-15,7-2 1 16,4 5-1-16,-3-5-3 15,1 0-3-15,-1 0-4 16,-1 2-2-16,-1-2-1 16,-3 3-2-16,5 3-1 15,-5-6 0-15,7 2-4 16,-1 2 0-16,4-3-4 16,1-1-1-16,47 12-2 15,-48-16-2-15,0 2 0 16,-2-2-1-16,3 2 0 15,-5 0-1-15,6 2 0 0,-4 0 0 16,6 1 0-16,-7-3 1 16,-1-3 0-16,1 3 0 15,-3-4 1-15,4 4 0 16,6 2 1-16,-1-2 0 16,-1 0-1-16,-2 2 0 15,6 1 0-15,-8-6-2 16,4 3 1-16,-3-4 1 15,-3 4 0-15,8 0 1 0,-6 0 1 16,8 2-1-16,2-2 0 16,0 2-1-16,6-4 0 15,-7 0-1-15,3 0 1 16,4 0 1-16,-4-4 0 16,3 4-1-16,3 2 2 15,-1-3 0-15,-1 3 1 16,-4-8 0-16,3 6 1 15,-1 2-1-15,-2 0 0 16,-1 0-1-16,-1 2 0 16,6 0 1-16,-10-2-2 15,0 4 0-15,-4-4-1 16,0-4-1-16,3 2-1 16,1 4 1-16,-4 2-1 15,2-2-1-15,-2 1 1 16,-3-1 0-16,-1 2 0 15,2 2-1-15,-5-4 1 0,7 0 0 16,-2 3-1-16,3-3 0 16,1 0 1-16,-2-2-1 15,2 0 1-15,0 0 0 16,2 2 0-16,-4 2 1 16,6-2 0-16,-9-2 0 15,7 2-1-15,0-2 0 16,-4 2 1-16,4 0-1 15,-6-2 1-15,3 0-1 0,-1-2 0 16,-2 0 0-16,2 4 0 16,-5 0 1-16,1 3-1 15,-1-1 0-15,-10-2 1 16,1-2-1-16,-3 0 0 16,0 0 1-16,0 0-1 15,0 0 1-15,0 0 0 16,0 0-1-16,0 0 0 15,0 0-1-15,0 0-18 16,0 0-20-16,0 0-124 16,0 0-155-16,0-2 201 15</inkml:trace>
  <inkml:trace contextRef="#ctx0" brushRef="#br0" timeOffset="15146.679">14187 5022 132 0,'-2'120'116'0,"17"-118"36"16,4-2-8-16,-1 0-26 16,1-6-12-16,0 3-32 15,6-3-15-15,-2-2-28 16,-2 8-11-16,2-5-10 16,-2 1 0-16,0-2 4 15,2-2 5-15,-4-9 4 16,-2 8 0-16,8-11-6 15,5 7-4-15,3-2-5 16,3-6-2-16,-7-4-1 16,-2-6 0-16,-1 1-1 15,-1 1 0-15,6-6 0 16,-6-1 0-16,2-4 1 16,-3 2-1-16,-2-1 2 0,0 3 0 15,-2 2 1-15,-3 5 1 16,-4 4 0-16,1 2 0 15,-3 0 2-15,-3 6 1 16,-3 4 0-16,3-3-1 16,-4 9-1-16,2 3 1 15,-1-2 1-15,-7 6 1 16,1 0-2-16,-1 0-1 16,-2 0-5-16,2 0 0 0,2 0-2 15,-2 0-1-15,0 4 1 16,0 4-2-16,2 3 1 15,0 1 0-15,0 1 0 16,0-2 0-16,0 3 0 16,0-1 0-16,0-1 0 15,-2 1 0-15,2-1 1 16,0 1 0-16,0-2 1 16,-4 3 1-16,4-3 2 15,-1 3 0-15,-3-1 2 16,-2 0 1-16,0 7 0 15,-19 46-1-15,16-50-3 16,-1 3 0-16,8-4-3 16,-3-1 0-16,5 9-1 15,-2-6 0-15,2-2-1 0,0-5 1 16,7 7-1-16,-1-11 1 16,0 15 0-16,3-10-1 15,-5-7 0-15,8 7 1 16,-5-11-1-16,1 10 1 15,3 0-1-15,1-3 1 16,1 1 0-16,-3-4 0 16,1-4 0-16,1 0 0 0,-1-2 1 15,3 0-1 1,3-10 1-16,6 3-1 0,2-3 1 16,-2-5 0-16,3 2 1 15,-1-4 1-15,4-10 0 16,5 4 1-16,-5-5-1 15,6 1-1-15,-16 4 0 16,2 2 0-16,-2-2 0 16,-6 2 1-16,4 6 0 15,-5-4 0-15,-3 8-1 16,-5 1 0-16,2 6-1 16,-4-3 0-16,0 5 0 15,-2 2 1-15,0-2 0 16,0 2 1-16,-2 0-1 15,0 2 0-15,2-2-1 16,-2 2-1-16,-2 0 0 16,4 0 0-16,-2 0 1 15,0 0 0-15,1 0 0 0,-7 12 0 16,0 5 0-16,1 6 0 16,-18 48 0-16,15-52 1 15,4 8 0-15,-1 1 1 16,-5 5 0-16,8 1 0 15,-7-7-1-15,1 4 1 16,-3-6-1-16,5 5-1 16,1-1 0-16,-1 0-1 15,6 5 0-15,-2 2-1 16,4 6 0-16,0 2 1 0,4 0 0 16,-2 0 0-16,2 4 1 15,0 0 1-15,-2 0 3 16,0-4 4-16,3 6 6 15,-5-10 2-15,2 2-1 16,-2-6-4-16,2-5-5 16,-2-3-3-16,2-5-4 15,0 0-3-15,6-15-56 16,3 2-59-16,16-16 73 16</inkml:trace>
  <inkml:trace contextRef="#ctx0" brushRef="#br0" timeOffset="15625.201">16363 5073 390 0,'-44'88'97'0</inkml:trace>
  <inkml:trace contextRef="#ctx0" brushRef="#br0" timeOffset="15897.108">16327 5165 281 0,'0'0'196'16,"0"0"8"-16,0 0-80 15,2 0-76-15,-2 0-14 16,0 0-5-16,4 0 3 16,-2 0 1-16,1 0-4 0,-1 2-12 15,2 6-6-15,-2 11-7 16,4 6-1-16,49 49-1 16,-47-41-1-16,-2 5 1 15,-1 4 0-15,-5 6 5 16,0 9 2-16,-11-1 3 15,-4-4 0-15,-6 5-1 16,0-7-2-16,-8-20-4 16,8 12-1-16,-12-21-18 15,5-2-32-15,1-9-190 16,-2-10 162-16</inkml:trace>
  <inkml:trace contextRef="#ctx0" brushRef="#br0" timeOffset="17167.345">16960 4568 788 0,'65'48'248'0,"-74"-50"-341"16,3 0-96-16,8 4 22 16,-4-2 39-16,0 0 168 15,2 0 85-15,-4 0 36 16,4 0-21-16,-2 0-54 16,2 0-19-16,0 0-16 15,0 0 5-15,0 0 0 16,0 0-4-16,0 0-10 15,0 0-8-15,21 4-11 0,8 0-4 16,44 2-6-16,-47-6-1 16,1 2-3-16,-2 5-1 15,0-3 0-15,0 4 0 16,1 1 1-16,-1-3 1 16,8 8 0-16,-6-1-2 15,-4-2-1-15,3 12-1 16,-1-5-2-16,-6 4 0 15,2 3-1-15,-3-11 0 0,-1 13-1 16,2-3 1-16,-4-1-1 16,2 10 0-16,-5-6-1 15,-1-1 0-15,-9-1 1 16,0 0 1-16,-4-10 1 16,-7 6 2-16,-5-3 3 15,1-1 0-15,-6 0 1 16,0-5-1-16,0-1-3 15,-2 1 0-15,-6-7-1 16,-6 3-1-16,-3-4 0 16,-2 5-1-16,-3-7 0 15,1 6 0-15,2-8 0 16,2 0-1-16,1-8 1 16,5-1 0-16,7 3 1 15,0-4-1-15,11-1 2 16,-7-1-1-16,0 1 1 15,4 1 0-15,-1-5 3 0,11 6 1 16,-1-9 2-16,6 1 0 16,0 6-2-16,4-9-1 15,0-1-2-15,-1 8 0 16,-1-8-1-16,4 4 0 16,6 2-1-16,1-10-1 15,0 0 1-15,-1-4 0 16,-4 4-1-16,5 8 1 15,-2-6-2-15,3 2 0 0,-3-6 0 16,-5 2 0-16,11 6 0 16,-3-2 0-16,1 8 1 15,-2-6 1-15,-1 3 0 16,1-1-1-16,-1-2 1 16,3 6 0-16,-2 1 0 15,1-1 2-15,-1-1 0 16,0 3-1-16,5-2 0 15,-3 1-2-15,0 3-1 16,8 3 0-16,2-4 1 16,-4 4 0-16,4-3 0 15,2-1 1-15,1 5-2 16,7-1 0-16,1 6-2 16,2 8 0-16,3 1 0 15,5 4 0-15,-2 3-1 16,1 1 1-16,-3 4 0 15,1-6 0-15,-9 8 0 0,6-6 0 16,-7 3 1-16,-7-5 1 16,-6 4 1-16,-5-6 0 15,-7 3 1-15,-3-3-2 16,1 2-1-16,-6 3-1 16,-6-9-13-16,2 3-49 15,-1-1 43-15</inkml:trace>
  <inkml:trace contextRef="#ctx0" brushRef="#br0" timeOffset="18283.83">18215 5205 899 0,'13'48'293'0,"-15"-48"-328"15,2 0-2-15,8 0 0 16,-8 0 10-16,0 0 37 15,0 0 4-15,0 0 1 16,0 19-1-16,4 0-7 16,-1 1-2-16,22 48 5 15,-13-45 4-15,-6 2 5 16,-1-2 0-16,-3 8-4 16,0 1-4-16,-2 7-1 0,0 1 1 15,-8-2 0-15,-1 6 3 16,-8-6 5-16,-4-7 5 15,-6-4 11-15,-4 3 2 16,-3-14-2-16,-8-3-3 16,2-2-11-16,-8-7-6 15,10 2-7-15,-6-4-17 16,9-16-86-16,6 5-101 16,8-16 119-16</inkml:trace>
  <inkml:trace contextRef="#ctx0" brushRef="#br0" timeOffset="20668.717">18953 4521 125 0,'55'-10'33'0,"-47"1"-60"15,2 5-2-15,-7 4 24 16,3-2 32-16,-6-2 53 15,0 4 8-15,0-2-4 16,0 2-16-16,0 0-10 16,0 0 4-16,0 0 16 15,0 0 9-15,0 0 9 16,2 0-1-16,2 0-13 16,2 0-9-16,-1 0-12 15,-1 0-3-15,6 2-4 16,-4 2-2-16,1-2-6 15,1 0-6-15,-2 0-9 16,5 5-5-16,1-1-9 16,-1 4-4-16,4-5-5 15,-1 12-2-15,53 47-2 16,-52-47-1-16,-2 4-1 0,3 2-1 16,-5 5 0-1,1-1 0-15,3 10-1 0,-4-3 1 16,3 2-1-16,-3 6 0 15,-3-1 0-15,-2 3 0 16,5-2 0-16,-3 4 0 16,-1-4 0-16,-3 2 1 15,-4-4 0-15,0-4 0 0,-6-7 0 16,1-4 2-16,-3 0-1 16,-3-12 1-16,-3 0 0 15,3 1 0-15,-5-3 0 16,5-1 0-16,-1-8 2 15,-5 5 0-15,6-11 5 16,-4 4 8-16,1-5 7 16,8-9 5-16,-5-7 1 15,3-5-4-15,-1-11-4 16,1-7-3-16,4-6-3 16,4-7-1-16,2-4-4 15,2 5-1-15,6 1-3 16,3 0 0-16,0 3-4 15,5-6-1-15,-3 5-1 16,2 5-1-16,-7 2-1 0,5 8 1 16,-4 2-1-16,8 3 0 15,1 6 0-15,-9-1 0 16,8 12-1-16,-5-1-1 16,3 4 1-16,2 1-1 15,-6 1 1-15,5 1-1 16,-5 6 1-16,8 4-1 15,4 4 0-15,-8 0 0 16,2 11-1-16,0 3 1 16,-7 3 1-16,5 5 0 0,-7 3 0 15,-3-2 1-15,-5 7 0 16,-6-7 0-16,2-2 2 16,-3 0 1-16,-7 0 2 15,-1 0 3-15,-10-3 2 16,-2 1 0-16,-2-5 2 15,-2 5 0-15,-7-2 1 16,-6-6 1-16,0 2-2 16,-10-9-3-16,-1-4-3 15,7 5-3-15,-4-13-3 16,10 1-7-16,9-1-31 16,1-8-26-16,3 6-156 15,6-11 145-15</inkml:trace>
  <inkml:trace contextRef="#ctx0" brushRef="#br0" timeOffset="23388.483">20361 4503 638 0,'124'-61'206'0,"-122"59"-213"16,0 2-1-16,2 0 40 15,-4 0 24-15,-2 0 26 16,0-2 6-16,0 1-25 16,0-1-18-16,-2-2-17 15,4 2-3-15,-13 0-4 16,-10 2-2-16,-2-2-8 16,-48 2-3-16,43 6-5 0,-5 5-2 15,3 10-1-15,-3 0-2 16,-3 10-2-16,2 3 1 15,-10 7-1-15,6 6 2 16,1 5 1-16,1 2 0 16,11 9 1-16,-5-2 0 15,13 12-1-15,-4-10 1 16,2 2 0-16,7 9 0 0,9-5 1 16,-1-2-1-16,6-4 1 15,4-4-1-15,1-5 0 16,3-2 1-16,4-6-1 15,1-6 0-15,2-4 0 16,-1 2-4-16,-3-13-22 16,2-10-17-16,3-3-65 15,-3-8-48-15,12-10 98 16</inkml:trace>
  <inkml:trace contextRef="#ctx0" brushRef="#br0" timeOffset="23978.658">21005 4660 318 0,'146'46'101'0,"-133"-48"-101"0,0-2 23 16,-1 1 53-16,-10-7 56 16,0 1 16-16,-2-3-15 15,-2-1-35-15,-8-1-49 16,-3 3-13-16,-1-3-18 15,-5 9-4-15,-6-1-5 16,-3 6-2-16,1 9-1 16,-8-3-2-16,1 13 0 15,-8-1-1-15,0 5-2 16,-4 1 1-16,2 11 0 16,2-1-1-16,2 1 0 15,9 11 0-15,-1-8 2 16,-5 2 0-16,1 6 3 15,3-4 0-15,3 13 2 16,13-3 0-16,1-2-1 16,7 1-1-16,7-10 0 15,2-1 0-15,6 4 1 16,5-8-1-16,2-5 1 0,1 1-1 16,-1-9 0-16,4-2 1 15,3-2 1-15,-1-3-1 16,0-5-3-16,0-9-1 15,4-2-27-15,2 0-32 16,7-6-128-16,7-11 118 16</inkml:trace>
  <inkml:trace contextRef="#ctx0" brushRef="#br0" timeOffset="24189.978">21355 5129 685 0,'140'145'20'0,"-121"-133"-127"15</inkml:trace>
  <inkml:trace contextRef="#ctx0" brushRef="#br0" timeOffset="24640.383">21543 5293 636 0,'63'14'290'0,"-40"-28"-139"0,-2-1-59 15,0-10-54-15,2 0-6 16,2-3 2-16,-8-5 1 16,4 6-7-16,-4-1-7 15,-7-3-11-15,5 12-5 16,-11-2-4-16,0 4 0 15,-4 3-1-15,1-3-1 16,3 15-2-16,0 0-2 16,-4 4 0-16,0-2-1 0,0 0 2 15,0 0 2-15,0 14 1 16,0 12 1-16,2 55 0 16,-4-45 0-16,-2 4 0 15,6 0 0-15,-8 8 1 16,6 2-1-16,-1 2 0 15,-7-3 0-15,-2 9 1 16,-3-12 0-16,-4 3 0 16,7 3 1-16,-7-6 1 15,0 0 0-15,-6-14 3 16,-4 3 2-16,-5-9 6 16,5 7 5-16,0-4 2 15,-2-10 1-15,-1-2-3 16,5 0-1-16,-2-5 0 15,2 1 1-15,-2-1-1 16,-7-7-3-16,9-5-6 16,0-5-4-16,10-11-8 15,0-9-23-15,5-9-58 16,4 3-52-16,12-18 79 0</inkml:trace>
  <inkml:trace contextRef="#ctx0" brushRef="#br0" timeOffset="25003.538">21793 4609 1041 0,'-9'-8'335'0,"7"6"-365"15,-6-4-6-15,4 4 9 16,2 2 14-16,2 0 21 0,-2 2 1 16,-19 31-87-16,-13 43-110 15,36-51 121-15</inkml:trace>
  <inkml:trace contextRef="#ctx0" brushRef="#br0" timeOffset="25573.963">22015 4203 1046 0,'0'-15'351'0,"13"2"-346"16,8 11-45-16,12 5-6 15,-6-3 18-15,1 0 36 16,1 0 16-16,0 0 2 0,5 4-3 16,6 12-13-16,8 1-4 15,4 6-4-15,-2-6 1 16,5 6 1-16,-9 4 3 16,0 3 1-16,2 3 1 15,-18 11 0-15,9-4-1 16,-13 10 1-16,-3 1 1 15,0 12 0-15,-9 12 0 16,-9 9 2-16,-8 2 1 0,-17-2 9 16,-1 4 4-16,-15-2 4 15,-2 0 0-15,-6 2-9 16,-6-11-5-16,-4-6-8 16,-1-8-3-16,-4-10-35 15,1-5-38-15,3-13-177 16,3-7 158-16</inkml:trace>
  <inkml:trace contextRef="#ctx0" brushRef="#br0" timeOffset="32997.684">18054 3851 425 0,'-138'132'125'0,"138"-136"-172"0,8 3-2 16,-4 1 5-16,-4 0 25 16,0-2 68-16,0 0 14 15,0 0 14-15,0-2-3 16,0 2-28-16,0 0-8 15,0 2-12-15,0-2-4 16,0 0 4-16,0 0 7 16,0-1 10-16,0 1 3 15,0 2-3-15,0-2-2 0,0 0-6 16,0 0-1-16,0-2-3 16,0 2-1-16,0 2 0 15,0 0 1-15,0 0 0 16,0 0 0-16,0 0-1 15,0 0 1-15,0 0 0 16,0 0-1-16,0 0-4 16,0 0-3-16,0 0-9 15,0 0-4-15,0 0-5 16,0 0-2-16,-2 0 0 16,0 8-1-16,-6 11-1 15,3 2 0-15,-18 48 0 16,13-52 0-16,6-4 0 15,4 1 0-15,-4-1-1 16,-3 1 1-16,3 3-1 16,-2-10 0-16,4 5 0 15,0-2 0-15,-1-9 1 16,-1 9-1-16,2-10 1 0,2 0-1 16,-2 0 0-16,0 0 1 15,0 0-1-15,-4 4 1 16,3 5 0-16,-7 5 0 15,-3-7 0-15,-5-1-1 16,-50 52 1-16,43-53 0 16,0 3 0-16,8 0-1 15,1-3 0-15,7 3 0 0,1-2 0 16,2-6 0-16,4 2 1 16,-1-2-1-16,1 0 1 15,2 0 1-15,0 0-1 16,0 0-1-16,0-2 0 15,0 0 0-15,0-2 0 16,0 2 0-16,0 0 0 16,0 2 0-16,0-2 1 15,7 0-1-15,-1 0 2 16,2-1 0-16,1 1 0 16,-5 0 0-16,0 0-1 15,-4 0 0-15,0-2 0 16,0 2 0-16,0 0 0 15,0 2-1-15,0-2 0 16,0 0 0-16,0 1-1 16,0-3-10-16,0 2-52 15,0 2-66-15,0-2 79 16</inkml:trace>
  <inkml:trace contextRef="#ctx0" brushRef="#br0" timeOffset="34515.298">17765 3997 148 0,'27'91'53'0,"-31"-89"-62"16,-2 6-10-16,6 5-9 16,0 1 2-16,-7 1 24 15,-1 4 15-15,4-2 30 16,-7-3 18-16,9-3 24 16,-6-3 5-16,4-8 2 15,4 0 1-15,0 0 6 16,0 0 1-16,0 0-5 15,0-4-8-15,0 2-22 16,0 0-9-16,0 2-14 16,0-2-4-16,0 0-6 0,0 1 0 15,0-3-3-15,0 2-1 16,4-12 1-16,4 1 0 16,-6 3 1-16,4 5 0 15,-4-7-3-15,13 1-3 16,-4-3-7-16,50-54-3 15,-49 52-4-15,-4 1-2 16,3 3-3-16,-3-1-2 16,9 4 0-16,0-1-2 15,2-5 1-15,2 1 0 0,-3-1-1 16,3 0 0-16,-6 1 0 16,0 7-1-16,2-5 0 15,1 6 0-15,-3 6 0 16,-2-5 0-16,5 7 0 15,-3 3 0-15,-2-3 0 16,1 4 0-16,-3 0 0 16,1-2 1-16,-3 1-1 15,3 1 1-15,-5 2 0 16,3-5 0-16,-3 1 0 16,-1 4 0-16,2 2 2 15,-4 3 2-15,-4 4 0 16,0 2 1-16,-4-2-1 15,0 4-1-15,2 1-1 16,0 0 1-16,-2 9-2 16,-1-4 1-16,-1-4-2 15,0 4 1-15,0-8-1 0,-3 4 0 16,5 0 0-16,-4-6 0 16,8 4 0-16,-3-8 0 15,-1 6 0-15,-2-3 0 16,2-3 0-16,-3 2 0 15,1-3 0-15,-2-4 1 16,4-5-1 0,2-1 0-16,0-2 1 0,-1 0 0 0,3 0 0 15,-2 2 0-15,-2 4 0 16,-4 0 0-16,1-1 0 16,1-1 0-16,2-2 2 15,-2 0-1-15,4 4 1 16,0-6 0-16,1 2 2 15,-1-2 2-15,0 0 4 16,-2 0-1-16,4 0-1 16,-2 0-2-16,2 0-2 15,0 0-1-15,2 0-1 16,19-2-2-16,4-2 0 16,47-2-1-16,-41 6-1 15,4 0 1-15,1 2 0 16,6 8-1-16,6-1 0 15,-2 5 0-15,3 1 0 16,-5 0 0-16,-5 6 0 16,-7-5 0-16,-13 5 0 0,0-6-15 15,2 6-167-15,0 4 133 16</inkml:trace>
  <inkml:trace contextRef="#ctx0" brushRef="#br0" timeOffset="67056.589">4913 12844 98 0,'-8'48'67'0,"-5"-56"16"16,1 7-2-16,3-1 5 15,-3-4 2-15,1 10 1 16,-7-10-6-16,5 6-16 16,0-2-11-16,1 0-18 15,6 2-3-15,-5 0 3 16,1 0 4-16,1-2 10 16,1-2 4-16,-1 1-2 0,-1 5-5 15,6-1-14-15,2-1-7 16,0 0-10-16,-1 0-1 15,1 0 1-15,2 0 3 16,-2 0 6-16,0-1 2 16,0 1-1-16,0-2-3 15,-2 2-7-15,2 0-2 16,-7 0-2-16,7 0 0 0,-2 0 1 16,2 0 1-16,0 0-1 15,-2 0 1-15,4 0-3 16,-2 0-2-16,0 0-3 15,1 0-1-15,-1 0 0 16,-2 0-1-16,2 0 1 16,2 0 0-16,-2 0-2 15,0 0 0-15,0 0-3 16,0 0 0-16,-2 0-1 16,3 0 0-16,1 0 1 15,0 0-1-15,0 0 1 16,0 0-1-16,0 0 1 15,0 0-1-15,0 0-1 16,0 0 1-16,0 0-1 16,13 3 0-16,0 5 0 15,1-6 0-15,9 6 1 16,47 9-1-16,-45-23 1 0,0 0-1 16,0 4 0-16,-2 2 1 15,-2 0 1-15,8 0 1 16,-10 0 2-16,4 0-1 15,-2 0 2-15,-4 0-1 16,-2-1 1-16,-1-3 2 16,5 4 0-16,-6-4 0 0,2 8 1 15,5-2-1-15,-3-2-1 16,2 2-1-16,-2-1-2 16,0 1 0-16,-5 0-2 15,7 2 0-15,-6-2-1 16,-3 2 1-16,15-2-1 15,-10 7 1-15,4-5-1 16,4 2 2-16,-6-2 0 16,3-4 2-16,-1 0 3 15,0 0 0-15,-4 0 1 16,0 0 0-16,-1 0 2 16,-1 0 0-16,-1-2 0 15,3 2-1-15,-6 0-2 16,-1-4-1-16,4-2-1 15,-5 4 0-15,-1-2-1 16,5-1-1-16,3 3-1 16,-3 2-1-16,5-2-2 15,1 0 1-15,0-6 0 0,4 6-1 16,-6-1 1-16,1 1-1 16,1 2 1-16,2 0 0 15,-4 0-1-15,8-6 0 16,2 4 0-16,0-6 1 15,0 1 0-15,7 1 0 16,-3 0 1-16,-2-1 0 16,5 5 0-16,-9 0 0 15,8 2 0-15,-6-8 0 0,2 6-1 16,5-3 1-16,-5-5-1 16,7 2 0-16,-1 4 1 15,5 1 0-15,-4-3 1 16,1 4 0-16,-1-8-2 15,-1 7 1-15,5-3-1 16,-2-6-1-16,3 5 0 16,-1 3 1-16,-2 2 0 15,3-4 0-15,-13 6 1 32,-10 0-1-32,-3 0 0 0,41-4 0 0,-5-1 0 15,-3 5 0-15,-25-4 1 16,4 4 0-16,4-2 0 15,-2-8 0-15,5 8 1 16,2 2-1-16,-7-3 0 16,8 5 1-16,-7-4-1 15,-3-4 0-15,6 2 1 16,-4-4-1-16,-1 12 0 0,-3-15 0 16,2 15 0-16,0-4 0 15,-2 0 0-15,4 11-1 16,-2-11 0-16,0 4 0 15,-1 2-1-15,3-4 0 16,-2 1 1-16,4 3 0 16,-2 0 0-16,-3-4 0 15,1 5 0-15,-4-5-1 0,-4 2 1 16,5 2 0-16,-7-4-1 16,-2 2 1-16,-1-2 0 15,7 7-1-15,-4-3 1 16,0 0 0-16,5 5-1 15,-5-3 1-15,2-3-1 16,4-1 0-16,-4 6 0 16,6-6 1-16,-2 5-1 15,-3 3 0-15,1 1 0 16,-2-5 1-16,-2 3-1 16,8-3 1-16,-2 1-1 15,2 3 0-15,-4-3 1 16,2-3 0-16,0 2 0 15,-2 1 1-15,1-3 1 0,-3-2-1 16,-2 4 1 0,4-6 0-16,-2 5 2 0,-3-1 1 15,-3-6 2-15,1 2 1 16,-5-2-1-16,-3 0 1 16,-4 0-4-16,0 0-7 15,0 0-49-15,0 0-76 16,0 0 81-16</inkml:trace>
  <inkml:trace contextRef="#ctx0" brushRef="#br0" timeOffset="76457.724">10010 11760 631 0,'-14'6'224'0,"-3"-12"-211"16,15 6-43-16,2 2 3 15,-7-4 35-15,5 0 52 0,0 0 51 16,0 0 5-16,-2 0-21 16,2-2-23-16,2 2-42 15,-2 2-7-15,0-1-7 16,0-1 2-16,2 0 7 15,0-2 0-15,2-11 2 16,0-1-2-16,-2 3-4 16,2-8-2-16,-2-42-5 15,2 44-2-15,-2-4-3 16,0 4-1-16,4-8-3 16,-4 4-1-16,-4 0-3 15,8 0 1-15,-2 0-1 16,-2 0 0-16,-6 0 0 15,2 2 1-15,-5 8-1 16,5 1-1-16,-4 6-1 16,2-1-1-16,-3 5-3 15,-3 2 0-15,-7 8 0 0,-10-5 1 16,7 9 1-16,-7 1 1 16,4 3 1-16,-4 6 1 15,-5 1 0-15,5 2 0 16,-5 2 1-16,7 6 1 15,-2-1 0-15,-1 1 1 16,3 5-2-16,2 0 0 16,0-3 0-16,0 3 0 15,6-11 0-15,2 3-1 16,4 6 1-16,-1-1-1 0,3 3 0 16,-3-3 0-16,3-5 0 15,3 7 0-15,1-3 0 16,3-2 0-16,4-1-1 15,4-4 1-15,-1 0 0 16,7-3 0-16,0-1 0 16,1 2 1-16,2-6-1 15,5 1 0-15,-1-1 1 16,2-4-1-16,4-4 0 16,2-1 1-16,2-2-1 15,-3 1 1-15,-4-5 0 16,-1 4-1-16,0-6 0 15,-2-2 1-15,-2 0 0 16,-3-2 1-16,-1-2 2 16,3 0-1-16,-3-2 1 15,1-1-1-15,-1-1-1 0,-7-3-1 16,-4-3 1-16,6-3 0 16,-10 2 0-16,4-3 1 15,-2-1 1-15,-4 2 0 16,-3-4-1-16,-1 10 1 15,2-1 1-15,1 6-1 16,5 6 1-16,-6-5 0 16,8 5-2-16,-2 0 0 0,0-2-2 15,2 2 1-15,0 0 1 16,0 0 3-16,0 0 1 16,0 0 1-16,0 0-3 15,16 5-2-15,8 1-6 16,51 9-15-16,-42-15-67 15,-3 0-74-15,8-5 96 16</inkml:trace>
  <inkml:trace contextRef="#ctx0" brushRef="#br0" timeOffset="77492.31">10840 11873 871 0,'-10'-8'314'0,"10"-7"-307"16,2 7-38-16,8 6-17 16,-1-2 0-16,-9 2 62 15,0 2 19-15,0-1 3 16,-4-1-1-16,4 0-20 15,-2 2-9-15,1 0 7 16,-1 0 5-16,0 0 7 16,-2-4 1-16,2 2-8 15,2 0-5-15,-2 2-7 16,0-2 0-16,-13-7 0 16,-8-1 0-16,-54-17 0 15,47 27-2-15,3 10-3 16,0 1 0-16,-7 5 0 15,3 7 1-15,-3 1 2 16,-1 3 3-16,7 0 3 16,1-2 1-16,2 5-1 0,0 1-2 15,0 0-4-15,2-1-1 16,6-3-1-16,0-2-1 16,11-2 0-16,-1-8 0 15,7 4 0-15,0-3-1 16,0-3 0-16,3 2 0 15,3 2 1-15,-2-3 0 16,7-3 1-16,1-5 1 16,1-2 1-16,-1 2 1 0,1-6 3 15,-1 0 3-15,-3-6 5 16,1 0 3-16,1-13 0 16,3 4-1-16,-1-8-5 15,2 2-3-15,1-2-4 16,-3-8-2-16,-2 2 0 15,-1 5-1-15,0-3-1 16,1 0 0-16,-1 2-2 16,1-2 0-16,1 3 0 15,-1-1 0-15,1 2 0 16,-9-2 1-16,5 10-1 16,-8-6 1-16,-4 9-1 15,-2 1 1-15,-1 1-1 16,-1 6 0-16,-1 0-1 15,3 6-1-15,0 2 0 0,2 9 1 16,0 9 0-16,6 2-1 16,-2 5 2-16,0 4 0 15,-2-3 0-15,-3-1 0 16,5-2 1-16,-2 1 0 16,2 1 0-16,2 5 1 15,3 1 0-15,7-1-1 16,-6-1 0-16,3 1 0 15,-3-5-1-15,-2-2 0 16,3 1-6-16,3-10-17 0,7 1-99 16,6-4-94-16,14-17 131 15</inkml:trace>
  <inkml:trace contextRef="#ctx0" brushRef="#br0" timeOffset="78125.21">11291 11630 571 0,'65'94'278'16,"-82"-102"-113"-16,11 14-51 15,-5-10-73-15,3 4-17 16,4 13-12-16,-3-7-1 15,1 17 2-15,-2-10-1 0,-7 12-3 16,9 6-2-16,-5 7 0 16,-1 4 2-16,1 2 9 15,1-10 6-15,3 10 11 16,-1-3 2-16,2-5-4 16,4 2-4-16,2-5-10 15,0-7-2-15,8 1-1 16,-6-10-1-16,7 1 2 15,-1-5-1-15,-2-7-1 16,7 3 1-16,-3-7 0 16,1 0 2-16,6-2 2 15,-3-4 2-15,7-7 0 16,0-4-1-16,-4-6-2 16,10-2-1-16,-6-4-4 15,4 0-3-15,-8 0-5 16,-6-7-2-16,7 9-9 15,-9 0-13-15,7-2-35 0,3 4-22 16,2-1-56-16,2-3-39 16,7 2-99-16,-1 0 163 15</inkml:trace>
  <inkml:trace contextRef="#ctx0" brushRef="#br0" timeOffset="78793.906">12358 11584 923 0,'-2'13'263'0,"14"-5"-428"16,3 5-16-16,8 3 62 15,-8-1 59-15,-13-4 190 16,4 1 36-16,-4-10-9 16,0 7-31-16,2-7-67 15,-4-2-14-15,-2 0 11 16,2-2 6-16,-2 2 1 31,0 0-11-31,0 0-28 0,-2 0-11 0,-11 0-11 16,-18 8-2-16,-51 11-2 0,56-7 0 15,-13 7 1 1,7 0 1-16,-6 11 0 0,2-10 0 16,5 4 0-16,1-3 1 15,7-7-1-15,8 9 1 16,3-6-1-16,3 2 0 16,3-5 0-16,-2-3-2 15,14-1 0-15,0 5-2 16,11 4 1-16,-1-6 0 0,5 7 1 15,6-5 0-15,-6 0 2 16,4 0 0-16,4 3 0 16,-3-1 1-16,-4-6 1 15,3 5 0-15,-12 3 1 16,-5-4 0-16,1 4 3 16,-3 0 1-16,-2 6 5 15,0 0 3-15,-6 0 7 16,-3 0 3-16,-3 0 6 15,-7-4 2-15,-10 0-1 16,-2 0-2-16,-5 0-9 16,0-4-4-16,1 2-7 15,-1-2-4-15,-5-1-6 16,1-3-8-16,2-3-36 16,1-10-29-16,9-14-157 15,8-1 149-15</inkml:trace>
  <inkml:trace contextRef="#ctx0" brushRef="#br0" timeOffset="79394.511">13194 11783 748 0,'0'0'294'0,"0"0"-207"15,4 2-44-15,-4-2-8 16,0 0 11-16,0-2 28 16,-2 0 11-16,0 0-17 15,0-2-16-15,-5 4-30 16,-22 8-10-16,-55 19-7 16,49-3 0-16,-18-3 2 0,-3 8 1 15,-5-4 2-15,-8 0 1 16,12 2-3-16,3-4-2 15,16-2-3-15,11-4-3 16,16-4-11-16,5-1-6 16,8-1-9-16,8 3 0 15,9-5 9-15,6 6 7 16,13 1 7-16,4 3 2 16,2 4 0-16,2-2 1 15,-10 2 0-15,-7 2 0 0,-2 0 0 16,-6-2 2-16,-10 3 2 15,-3-1 4-15,-16 0 10 16,-11 0 3-16,-10-4-1 16,-7-4-7-16,-4 4-26 15,0-4-25-15,-2-5-74 16,-2-4-54-16,5-16 101 16</inkml:trace>
  <inkml:trace contextRef="#ctx0" brushRef="#br0" timeOffset="79739.514">13655 11869 1195 0,'2'2'350'16,"11"23"-489"-16,-1 0-4 16,-6 11 88-16,-3 4 55 15,-10-4 121-15,-3 10 4 16,-1-2-44-16,-1 4-32 16,-1 0-40-16,1-6-6 0,3-6-1 15,-3-1 2-15,7-12-4 16,-1-6-7-16,4-4-30 15,-2-3-24-15,2-8-43 16,2-2-30-16,0-2-71 16,0 0 128-16</inkml:trace>
  <inkml:trace contextRef="#ctx0" brushRef="#br0" timeOffset="79924.935">13556 11419 796 0,'-21'-7'358'15,"5"3"-101"-15,7 6-302 16,3 7-9-16,0 9-7 0,2 3 6 16,4 2 3-16,12 3-58 15,15-10 72-15</inkml:trace>
  <inkml:trace contextRef="#ctx0" brushRef="#br0" timeOffset="80628.562">14988 11850 1413 0,'-4'-4'359'16,"4"-6"-641"-16,2 8-192 15,-2 2 138-15,0-1 260 16,-2-1 219-16,0 2 216 16,1 0-115-16,-3 0-161 15,-6 0-51-15,-7-2-28 16,4 2 14-16,-5-6 30 15,-49-17 7-15,50 10-3 16,-6-3-14-16,-2-3-27 16,12 2-7-16,-10 9-4 0,4 1-1 15,-6 7-2 1,-15 0-3-16,7 4-6 16,-3 15-1-16,-12 7 0 0,6 3 0 15,-11 6 6-15,-1-3 0 16,10 6 1-16,4 2-2 15,5 8-7-15,3-4-6 16,19 2-12-16,-3-8-6 16,16-3-2-16,4-5 1 15,6-3 9-15,5-4 6 16,4 0 12-16,6-8 4 0,5-13 7 16,5 4 2-16,5-12 0 15,10-5 0-15,7-6 2 16,-1-6 0-16,-5-14-1 15,-3 1-1-15,-19-4 0 16,11 0 0-16,-8 1 1 16,1 3 0-16,-6 0 0 15,-12 5 1-15,-3 10-1 16,-3 8 1-16,-5 13 6 16,4 9 7-16,-3 20 15 15,5 9 9-15,-2 20 3 16,-1 10-3-16,-5 9-16 15,2 7-8-15,0 2-26 16,-2-7-29-16,0-9-35 16,5-14-36-16,-1-24-102 0,5-14-119 15,12-41 211-15</inkml:trace>
  <inkml:trace contextRef="#ctx0" brushRef="#br0" timeOffset="81112.51">15271 11743 1478 0,'61'116'426'0,"-66"-72"-704"15,5 12-66-15,0 30 87 16,-4-8 99-16,-10-5 281 15,3-6 54-15,1-2-78 16,5-8-34-16,5-1-57 16,-6-14-10-16,6-19 24 15,0-6 23-15,0-9 17 16,4-5 3-16,-2 1-21 16,-2-4-14-16,0-2-11 15,0 0-3-15,0 2-6 16,-2-1-3-16,2-24-4 15,0-12 2-15,7-51 2 16,-1 39 1-16,11-13 2 16,6-1-2-16,14-6-3 15,12 1 0-15,15 3-2 0,10 7 2 16,14 18 11-16,10 11 7 16,18 27 9-16,12 16 2 15,-1 37-8-15,3 26-6 16,-17 32-10-16,-20 10-5 15,-18 18-4-15,-12-9-11 16,-25 2-56-16,-1-5-274 0,-16-24 237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3:02:35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14761 8660 325 0,'1'44'134'16,"-2"-58"-76"-16,-3 1-42 15,4-4-8-15,2 1 12 16,-2-1 37-16,3-2 19 16,-3 2 21-16,0-4-2 15,-3 2-20-15,-5-3-12 16,14 9-19-16,-4 0-8 0,3 7-12 15,-1 0-3-15,-8 2-6 16,2 1-4-16,2 3-4 16,-1 0-4-16,1 0-1 15,0 23-2-15,0 24 0 16,3 59 0-16,-5-34 0 16,-3 9 0-16,-3 7 0 15,-3 1 0-15,5 1 1 16,0-4 1-16,4-17 0 15,-2 2 0-15,-3-19 0 16,-1-1 0-16,2-5 1 16,3-11-1-16,3-9 3 15,-2-8 3-15,2-7 13 16,-4-9 11-16,4 2 9 16,0-4 0-16,0-4-5 15,0 2-5-15,0 2-3 16,0-4-1-16,-2-26-5 0,2-51-2 15,-4 43-1-15,-6-2-2 16,3-6-1-16,3-2-2 16,4-3-7-16,6-5 0 15,-1-3-4-15,-6-4 0 16,2 0-2-16,7-1 1 16,-2-1-1-16,5 0 0 15,3 2-1-15,-5 0 1 16,5 6-1-16,-3 1 0 0,4 14 0 15,-1-6 0-15,5 20 0 16,-2-5 0-16,2 6 0 16,2 3 0-16,2 1 0 15,4-2 0-15,2 8 0 16,-1-4 0-16,-1 7 0 16,0-1 0-16,4-4 0 15,-5 3 0-15,3 5 0 16,-2 7-1-16,-4 0 1 15,4 0-1-15,-3 4 0 16,3 4 0-16,4 10-1 16,-4 3 0-16,-10 4-1 15,2 2 0-15,-6 4 1 16,-1 1 0-16,-6 9 1 16,1-1 1-16,-7-2 0 15,-2 1 0-15,-7 1 0 0,5 2 0 16,-13-3 0-16,3 1 1 15,-9-7 1-15,2 1-1 16,-5-3 1-16,1-4 0 16,0-6 4-16,-6-1 2 15,4-7 4-15,1-1 1 16,-7-2 0-16,4-6-1 16,-5 0-3-16,-4 0-1 15,5-4-3-15,-3-2-3 16,1 0-47-16,1-5-87 0,5-1 88 15</inkml:trace>
  <inkml:trace contextRef="#ctx0" brushRef="#br0" timeOffset="967.936">16512 7300 841 0,'110'5'248'0,"-118"-16"-373"0,4 7-17 16,-4 6 36-16,8-2 46 15,-2 0 142-15,1 0 26 16,-1 0 1-16,-6 0-21 16,-9 8-50-16,-4-3-15 15,-54 34-4-15,50-22 5 16,-3-8 7-16,-7 1 1 16,10 0-8-16,-9-7-7 0,7 13-10 15,2 5-2-15,-13 7-4 16,2 3 0-1,-3 5-1-15,-1 5 0 0,2 6 0 16,-4 11 0-16,0 3 0 16,-2 6 0-16,0 4 0 15,4 5 1-15,-8 8 0 16,10 2 1-16,-6 4 1 16,5-4-1-16,5-7 1 15,-4-3 0-15,5-1-1 16,6 3 0-16,4-3-2 15,4 3 0-15,10-1 0 16,1-1 0-16,6 1 0 16,2-5 0-16,14-7-1 15,-1-9-4-15,6-12-22 16,6-8-20-16,0-9-41 16,4-2-25-16,7-16-102 0,2-9 138 15</inkml:trace>
  <inkml:trace contextRef="#ctx0" brushRef="#br0" timeOffset="1318.418">16375 8134 1036 0,'61'-67'322'0,"-61"63"-435"16,2 0-117-16,11 12 1 15,1 5 70-15,-5 0 201 16,3 8 100-16,-3-3 30 16,5 8-29-16,3 9-82 15,4 3-27-15,4 12-28 16,2 0-2-16,-4 1-2 15,1 8-1-15,-4 5-1 16,-3 1 0-16,-6 7-9 16,-3 1-10-16,-1-8-26 15,-1-2-21-15,-6-5-71 16,4-5-64-16,-4-13 126 16</inkml:trace>
  <inkml:trace contextRef="#ctx0" brushRef="#br0" timeOffset="1707.659">16752 8158 590 0,'-4'-42'180'0,"-15"46"-217"16,5 13-13-16,-5 12 45 16,0-2 42-16,-8 9 84 15,-7-9 21-15,5 7-10 16,-5 1-21-16,-5-5-47 15,1 18-17-15,2 4-15 16,-2 1-1-16,-1 20 0 16,9 4 0-16,-5 7-7 15,7 2-4-15,-3 2-12 16,-5-4-5-16,15-2-47 0,-10-13-51 16,20-10-211-16,9-9 197 15</inkml:trace>
  <inkml:trace contextRef="#ctx0" brushRef="#br0" timeOffset="2522.507">17004 9306 749 0,'0'4'312'16,"-6"-6"-180"-16,-3 0-121 16,9 2-22-16,0-2-6 15,0 2 28-15,0 0 21 0,0 0 22 16,2 0 1-16,17-4-12 16,0-1-9-16,54-22-22 15,-49 11-5-15,9-3 0 16,-6-7 3-16,-2-9 5 15,-1 3 0-15,-4-16 1 16,3 0-4-16,-4 0-3 16,0-2-3-16,0 18-2 15,-2 1-1-15,0 10-2 16,-7 4-1-16,1 6-3 16,-5 9-4-16,-2 2-3 15,-2 2-1-15,-2-2 4 16,0 0 2-16,0 5 5 15,-2 24 0-15,-6 57 0 16,4-46 1-16,3 10 1 16,1-4-1-16,3-4 1 15,7-6 0-15,3-7 0 0,1-4 1 16,1-4 0-16,0 0 1 16,-1-4-1-16,3-5-1 15,6-10-2-15,0-1-3 16,6-4-15-16,-3-1-10 15,1-10-48-15,2-10-28 16,-2-13-76-16,-1-11-71 16,1-13 163-16</inkml:trace>
  <inkml:trace contextRef="#ctx0" brushRef="#br0" timeOffset="2794.275">17773 8132 683 0,'-46'-73'187'0,"35"94"-250"16,-3 8-10-16,-9 9 96 15,4 2 58-15,-13-9 73 16,3-4 7-16,4 3-58 0,0-1-31 16,10-4-72-16,-4 1-73 15,3-3 47-15</inkml:trace>
  <inkml:trace contextRef="#ctx0" brushRef="#br0" timeOffset="4004.187">18547 6745 991 0,'-5'-8'286'16,"-7"-5"-386"-16,16 15-4 16,2 9-4-16,-8 1 72 15,-2 5 70-15,-7 8 71 16,5-2 14-16,0 6-21 15,0 5-23-15,3 2-46 16,-11 5-13-16,5 16-12 16,-5 8-2-16,1 21-2 15,1 10 0-15,1 22 0 16,3 1-1-16,3 17-3 16,-7 1-2-16,1 3 1 15,5 3 0-15,-2-18 2 16,4-1 2-16,4-19 0 15,2-3 1-15,0-14 0 0,8-6 2 16,-8-17-1-16,0-12 1 16,3-3-1-16,-5-6 1 15,2-13-1-15,2-1 0 16,0-13 0-16,-2-3-1 16,2-1-6-16,-2-7-7 15,-1-4-16-15,7 0-5 16,-8-2-12-16,0-2-9 15,0 0-53-15,0-2-86 16,29-11 126-16</inkml:trace>
  <inkml:trace contextRef="#ctx0" brushRef="#br0" timeOffset="4672.984">20011 7705 883 0,'24'-4'284'15,"1"4"-300"-15,8 0-74 0,3 2-2 16,2 0 69-16,-13-2 114 15,-7-6 40-15,-3-1 18 16,-4-5-27-16,-3 3-58 16,2 1-18-16,-9-3-10 15,1-9 3-15,-4-1 4 16,-3-3-1-16,-3-5-15 16,-3 8-8-16,-7-2-14 15,-5 4-4-15,-19 3-5 16,-5 1-3-16,-11 6 0 15,-3 5 0-15,2 10 0 16,-3 13 1-16,1 7-2 16,2 11 1-16,0 5-2 15,7 9 1-15,0 18 3 16,3 6 0-16,12 13 3 16,-1 4 1-16,2 11 1 15,5 6 1-15,-3 4 0 16,5-4 1-16,8-6 3 0,-2-3 2 15,10-9 2-15,-1-3 0 16,14-9-4-16,-4-8-6 16,3-5-65-16,4-8-70 15,9-14 85-15</inkml:trace>
  <inkml:trace contextRef="#ctx0" brushRef="#br0" timeOffset="5338.92">20726 8837 851 0,'38'-19'367'0,"-9"-15"-189"15,-4-6-136-15,5-4-56 0,-9-6 9 16,-7-5 42-16,-7 1 24 15,-5 10 6-15,-2 6-11 16,2 19-37-16,4 3-11 16,-4 11-12-16,-2 5-3 15,0 11 2-15,0-11-1 16,-2 0 4-16,0 27 2 16,2 61 0-16,-4-40 1 0,10 5 0 15,-2 6 1-15,11 5 1 16,-3 4 1-16,5 1 0 15,-2 4 1-15,-13-8 0 16,8 0 1-16,-7 2 3 16,-3-12 2-16,2 3 8 15,-2-7 5-15,-2-9 11 16,0-3 4-16,-11-7 8 16,4-3 2-16,-14-10-4 15,5 0-4-15,-3-7-10 16,-5-3-4-16,-9-7-4 15,3-4-2-15,-3-5-5 16,-3-1-3-16,-2-7-9 16,-8-4-4-16,-4-10-7 15,5-8-8-15,-5-10-21 16,2-1-19-16,8-13-54 16,10-2-36-16,12-24-125 15,9-6 167-15</inkml:trace>
  <inkml:trace contextRef="#ctx0" brushRef="#br0" timeOffset="5548.703">20730 7820 1486 0,'170'0'430'0,"-162"38"-606"16,-8 16-77-16,-2 16-8 15,-6 3 35-15,-17-10 183 16</inkml:trace>
  <inkml:trace contextRef="#ctx0" brushRef="#br0" timeOffset="7543.278">19404 8837 874 0,'19'71'255'0,"-19"-78"-386"0,4-1-43 16,-4 2 81-16,0 2 65 15,0 2 146-15,0 2 2 16,0 0-61-16,0 0-30 15,0 0-24-15,0 0 7 16,0 0 23-16,0 0 10 16,-2 0 9-16,0 8-3 15,1 4-12-15,1-3-4 0,0 1 0 16,-4 1 1-16,4 3 0 16,-2-3-2-16,0 0-4 15,0 5-3-15,2 3-4 16,2-4-2-16,21 56 1 15,-21-56 0-15,2 1 4 16,1 7 4-16,-7-12 3 16,10 4-1-16,0-3-4 15,-3 1-4-15,7-3-7 16,-3 1-3-16,3 3-4 16,3-11-2-16,4 9-2 15,-1-3 0-15,-1-5 0 16,2 0 0-16,4 2-1 15,2-6 0-15,0 4-2 16,-1 1-1-16,-2-5 0 16,0 0 0-16,3-5 0 15,-2-5 0-15,4 2 0 16,-2-3-1-16,6-2 0 0,-5 3 0 16,-3-1-1-16,-4-1 1 15,-3 6 1-15,-5-3 0 16,1-1 1-16,-7 4 0 15,-1-1 0-15,-2 1 1 16,-2 2-1-16,-2 2 0 16,0 0-2-16,0 2 1 15,-1-1-2-15,1-1 1 0,2 0-1 16,0-2 1-16,0 2-2 16,0 2 0-16,0 0-3 15,0-2-2-15,0 2-5 16,0 0-4-16,0 0-8 15,0 0-4-15,0 0 1 16,0 0 1-16,0 0 5 16,0 0 1-16,0 0 3 15,0 0 3-15,0 0 4 16,0 0 4-16,0 0 4 16,0 0 0-16,0 0 5 15,0 0 1-15,0 4 8 16,0 5 3-16,-2-5 6 15,0 4 3-15,0-6 2 16,-2-2 2-16,2 0 1 16,-2 7 2-16,-3-3-1 0,1-2-3 15,-7 0-7-15,-3 8-6 16,-1-3-7-16,-50 24-4 16,46-31-2-16,4 2 1 15,2 4-1-15,-3-6 0 16,7-2 1-16,3 2 2 15,-1-6 0-15,1 0 1 16,0 6 0-16,-1-7-1 16,-1 7-1-16,1 0-1 0,1 0-2 15,-3-4 0-15,-1-6 1 16,3 6 0-16,-3-3 0 16,4 5 1-16,-1-6 0 15,-5 2-1-15,5-3 0 16,-3 3-1-16,1-2 1 15,-2-3 0-15,3 11-1 16,-3-10 0-16,5 7-1 16,-4-7 1-16,1-1 0 15,-2 1 0-15,5 0 1 16,-4 1 0-16,5-1 2 16,-1 3-1-16,-5-5 2 15,3-1 0-15,-1-6 0 16,-3 5 1-16,1-3-2 15,-2-2-1-15,-1 2-3 16,5-2-3-16,-3 3-11 16,1-7-12-16,4 4-57 15,-1-6-52-15,4-19 83 0</inkml:trace>
  <inkml:trace contextRef="#ctx0" brushRef="#br0" timeOffset="8529.229">20975 6954 392 0,'0'-8'220'0,"-8"2"-24"16,-2-7-89-16,3 3-26 15,1 1-8-15,14 5-4 16,-5 4 2-16,-3 0-20 16,0-2-14-16,0 0-18 15,0 2-4-15,0 0-3 16,21 6 1-16,10 13 2 16,49 36 1-16,-41-24 1 15,3 1 2-15,-8 5 6 16,12 1 2-16,-4 0 1 15,0 0-2-15,8 8-7 16,-2 2-3-16,-4 6 1 0,0-3 0 16,-4 7-1-16,2-3-2 15,-6 6-4-15,-1 8-2 16,-10 0-3-16,3 0-1 16,-9 0 0-16,4 2 1 15,-7-4 2-15,1 3 1 16,-9-5 0-16,5 0-1 15,-5-5 0-15,1-5-1 16,6 4-2-16,-9-5 1 0,-2 1 0 16,2-1 1-16,-6 0 3 15,0-1 0-15,-2-3 5 16,-8-6 0-16,5-4 4 16,-7 6 1-16,4-6-2 15,1 4-1-15,-10-8-3 16,-1-3 0-16,-7-6-9 15,10 1-7-15,2-3-32 16,-4-9-29-16,13-11-78 16,-6-5-46-16,8-19 113 15</inkml:trace>
  <inkml:trace contextRef="#ctx0" brushRef="#br0" timeOffset="9007.62">22715 7493 808 0,'-73'40'390'0,"64"-48"-143"16,3 6-206-16,4-1-81 15,6 3 11-15,-6-2 59 16,0 2 24-16,2 0 1 15,0 0-14-15,0 0-31 16,8 7-4-16,30-1 0 16,56 57 0-16,-50-51 4 15,5-1 2-15,5 1 1 16,-2-9 1-16,-6 3-6 16,-1-2-2-16,-10 4-6 15,-4-3-2-15,-9 7-10 16,-2-8-11-16,-13 1-45 15,1-1-39-15,-10 2-109 0,-2-6-82 16,2 0 185-16</inkml:trace>
  <inkml:trace contextRef="#ctx0" brushRef="#br0" timeOffset="9326.389">22499 8162 1313 0,'2'21'360'0,"0"-11"-632"16,2 3-44-16,3 6 117 15,1-5 158-15,0 1 276 16,1-3 31-16,8 1-127 15,2 4-61-15,6 0-60 16,8-1-6-16,-6-13 1 16,9 5 2-16,6-8-2 15,-4-6-10-15,6-3-36 16,6-6-20-16,-2-5-72 16,3-8-53-16,5-14 114 15</inkml:trace>
  <inkml:trace contextRef="#ctx0" brushRef="#br0" timeOffset="10093.574">24060 6380 777 0,'5'-14'346'16,"-3"-11"-77"-16,2 6-341 15,17 0-3-15,-8 6 47 16,3-2 44-16,-3 3 49 16,-5-1 2-16,7 5-28 15,-3-2-17-15,-3 7-19 16,3 1-1-16,-5 2-1 16,7 2 1-16,11-2 0 15,-3 7-1-15,3 1 0 0,0 5-1 16,0 18 0-16,0 0 0 15,-2 14 1-15,-8 5 1 16,-1 2 3-16,-7 5 1 16,-7 1 1-16,0 5 1 15,-7 4 6-15,-7-8 2 16,1 2 2-16,-6-4 1 16,1-3-2-16,3-4 1 15,-8-2 2-15,8-8 0 16,-6-6 2-16,-4-5 1 0,12 1-2 15,-5-5 0-15,-3-4-4 16,2-2-2-16,-6-5-2 16,1-3 0-16,10 3 0 15,-3-1 0-15,5 1-2 16,-1-1-1-16,-4 6-1 16,9 0 1-16,-3 8 1 15,5 4 1-15,8 11 2 16,0 2 0-16,7 0 2 15,5 5-1-15,-1 5 0 16,2 5-2-16,5 4-4 16,-7-2-3-16,-3-3-5 15,-10-7-4-15,-4 1-23 16,4-4-17-16,-6-6-58 16,-4 8-48-16,-5-12-135 0,-6 0 175 15</inkml:trace>
  <inkml:trace contextRef="#ctx0" brushRef="#br0" timeOffset="10794.404">24220 8925 1046 0,'0'-5'351'15,"10"5"-315"-15,-4-10-109 16,1 6 15-16,-5 2 67 16,-4 0 40-16,0 1 13 15,0-3-19-15,-1 2-39 16,-13 0-6-16,-20 4-2 0,-52 17 3 16,40 0 3-16,4 6 1 15,-2 5 1-15,4 3 0 16,6 3 0-16,3-1 0 15,12 1 1-15,-4-7 2 16,8 5 1-16,4 3 4 16,9-1 5-16,2 0-1 15,8-7 0-15,7 0-2 16,6 1-3-16,4-5 0 16,4-4 1-16,-2-2 0 0,5-7 1 15,9-5-1-15,-3-3 3 16,0-2 3-16,3-8-1 15,-3 3-1-15,4-9-3 16,-5-5-3-16,-7-2-1 16,9-4 1-16,-13-4 0 15,1 8-1-15,-2-6-3 16,-7-7-1-16,-7 5-1 16,1-8-1-16,-6 3-1 15,-3-1-1-15,-1 3-2 16,-5-7-2-16,-7 3 0 15,-1-2 0-15,-14-1 2 16,-2 7-2-16,-11-3-5 16,-19 6-5-16,-18 10 590 15,-24-2-436-15</inkml:trace>
  <inkml:trace contextRef="#ctx0" brushRef="#br0" timeOffset="28716.827">19552 10333 322 0,'7'2'100'0,"14"4"-118"16,-2-6 14-16,45-12 44 16,-47 3 30-16,-8-3 44 0,1 6 12 15,-2-1-26-15,-1-5-22 16,-3 9-35-16,4-3-12 15,-5 2-6-15,-3 2 1 16,0 0 16-16,0 0 5 16,0-2 8-16,0 2 0 15,0 1-12-15,0-11-6 16,0 6-13-16,-1-5-4 16,-3-1-7-16,-4-3-2 15,-1 4-4-15,1-3 0 0,-17 3-3 16,-48-47-1-16,52 47-3 15,0 5 0-15,4 6 0 16,0 0-2-16,-8 4-1 16,4-2 0-16,2 6-2 15,2 5 1-15,-1 4-1 16,-1 8 2-16,4 11 0 16,0-1 1-16,5 5 0 15,-3 6 0-15,1-4 1 16,5 6 0-16,-11-8 1 15,7 10 1-15,-6-1-1 16,-4 1 1-16,3 9 0 16,5-5-1-16,-6 9 0 15,6-11 1-15,-3-5-1 16,-1 1 0-16,2-8 0 16,5 6 0-16,1-5 1 15,-1-3 0-15,4 0-1 16,2-2 0-16,3 3 0 0,1-3 1 15,1-7-1-15,3-1 1 16,2-7 2-16,4 2 2 16,3-2 4-16,4-7 0 15,4-3 0-15,6-7-1 16,2-4 0-16,5 2-1 16,1-6 1-16,-7-3 2 0,5-5 0 15,-5-1 1-15,-1 1-2 16,4-1-1-16,-3-1-1 15,1-1 0-15,2-6 2 16,-4 6 3-16,-10-4 7 16,6 1 3-16,-8 5 7 15,-5-4 4-15,-1 0 6 16,-5 1 2-16,-6-1-3 16,-6-2-5-16,1 6-7 15,-7-5-1-15,5 7 4 16,-10-10 3-16,5 7 4 15,-3-9 1-15,-6 4-1 16,0 4-2-16,8 0-7 16,-2 7-2-16,-1 0-10 15,5 5-4-15,5-5-6 16,-1 6-1-16,-1 0-2 16,10 0 1-16,0 2-2 15,-2 0 0-15,2 0-3 0,0 0 0 16,0 0-1-16,0 0 0 15,6 16-1-15,4-5 1 16,3 1-3-16,56 51-6 16,-48-54-22-16,-2-3-16 15,2-6-37-15,0 0-16 16,-2-2-40-16,6-6-19 16,-6 6-58-16,2-9-49 15,-5-2 175-15</inkml:trace>
  <inkml:trace contextRef="#ctx0" brushRef="#br0" timeOffset="29697.177">20217 10842 909 0,'0'6'276'16,"0"-8"-310"-16,-2-2-16 15,2 2 49-15,0-2 22 16,0 4 25-16,0 0 2 16,0-2-14-16,0 0-13 15,0 2-15-15,0-2-4 16,0 2 2-16,0 0 3 16,0 0 13-16,0-2 5 0,0 1 7 15,0-3 1-15,0 2-6 16,0-8-2-16,-2-3-1 15,0-1-1-15,1 7 2 16,-3 1 1-16,-2-7 2 16,-2 11 0-16,-18-17 2 15,-51-10-2-15,45 37-10 16,-1-3-4-16,1 11-11 16,1 5-2-16,0 2-1 15,5 3-1-15,-1-1-1 16,4 2 0-16,11 4-2 15,-1-7 1-15,13 7-3 16,0-4 1-16,9 3 1 16,1 1 0-16,5-6 1 15,3 0 0-15,-1-2-2 0,2-10 1 16,0-5 1-16,0 1 1 16,0-9 3-16,0 0 1 15,4-3 3-15,-7-15 1 16,5 1 0-16,-10 0 2 15,1-8-2-15,-3 4 0 16,-3-6-1-16,2 2-2 16,-3 2-1-16,-3 8 0 15,4 0-2-15,-2-6 0 0,-2-2 0 16,-2 4 0-16,0-2 0 16,0 7 0-16,5 10 0 15,-5-7 0-15,-5 1 0 16,5 7 0-16,0-3 0 15,0 6 1-15,0 0 0 16,0 0-1-16,0 0 0 16,0 0 0-16,0 0-1 15,0 0 1-15,0 30 1 16,9 51 1-16,-7-45 2 16,-2 2 0-16,0 6 0 15,-4 2 1-15,-3 2-2 16,7 2 0-16,-6-2-1 15,6-1-1-15,-2-5-1 16,-4-3-2-16,-3-5-7 16,-5-9-7-16,1-8-22 15,0 2-17-15,9-7-53 16,-4-6-36-16,2-6-176 0,1-12 204 16</inkml:trace>
  <inkml:trace contextRef="#ctx0" brushRef="#br0" timeOffset="30180.675">20361 10719 730 0,'-12'10'279'0,"16"-8"-181"15,-2 2-180-15,6 17-9 16,-5 6 47-16,-8-3 105 16,1 1 44-16,-2 2 19 15,-5-2-16-15,1 11-51 16,2 1-23-16,-3 1-22 16,1-2-2-16,-1 4 0 15,3-3-1-15,-5-5-3 16,5 1-2-16,4-8-1 15,-1-4-2-15,8-4-2 16,9 0-2-16,1-9-2 16,5 1-1-16,3-9 1 15,0 0 2-15,0-13 5 0,4-4 3 16,1-6 3-16,1-8 2 16,0-1 6-16,-2-11 3 15,-4-6 6-15,-2 3 1 16,-2 0-3-16,0-4-5 15,-3 2-7-15,-1 3-5 16,-11-5-6-16,-2 6-10 16,-4 13-35-16,-5-1-21 0,5 9-71 15,-4 6-46-15,2 5 116 16</inkml:trace>
  <inkml:trace contextRef="#ctx0" brushRef="#br0" timeOffset="30850.402">21233 10526 1078 0,'99'102'349'16,"-101"-108"-388"-16,0 4-107 15,-1 0 9-15,-1 2 58 16,2-2 126-16,2 2 44 0,-2-2-2 16,-2 2-13-16,-21 2-41 15,-5 0-18-15,-55 19-16 16,41-13 1-16,-3 9 6 16,8 2 2-16,11 2 1 15,-5-2-3-15,20 6-6 16,-4-4-2-16,-3 0-5 15,17-2-4-15,1 2-5 16,6 0-5-16,19-7 1 16,3 3 5-16,7-7 6 15,7 5 4-15,10-4 3 16,-10-9 0-16,12 8 3 16,-7-6 0-16,-8 3 3 15,1 5 2-15,-9 1 4 16,-3 2 3-16,3 3 7 15,-12 6 4-15,-9-1 14 16,-6-3 9-16,-17-3 12 16,-3 8 3-16,-14-2-3 0,1 0-8 15,-5-2-17-15,-4-4-12 16,-8-4-22-16,-2-7-11 16,1-6-27-16,5 0-18 15,7-15-61-15,7-8-32 16,14-6 90-16</inkml:trace>
  <inkml:trace contextRef="#ctx0" brushRef="#br0" timeOffset="31465.883">22132 10582 758 0,'25'0'104'16,"-2"2"-324"-16,3 3 3 15,-3-1 148-15,-9-2 213 0,-5-2 91 16,-5-4 26-1,-2-1-57-15,-2 3-99 0,0 2-25 16,0-2-20-16,-2 0 1 16,2 0-9-16,-2-2-9 15,0 2-18-15,-17-4-10 16,-13-1-8-16,-60-1-4 16,52 21 0-16,-8 1-2 15,6 3 0-15,3 6-1 16,11-2-1-16,-3-2 0 15,14-4-2-15,9 1 0 16,-3-9-3-16,11 3-2 0,6 0-4 16,-1-5-1-16,14 9-1 15,10 3-1-15,7 2-5 16,7 4-3-16,-1 0-9 16,-4 0 1-16,-8-2 7 15,1 8 5-15,-10-1 13 16,-9-3 4-16,-7 2 2 15,-10 2 4-15,-11 1 14 16,-7 3 4-16,-11-1 7 16,-4-3-1-16,-12 3-11 15,0-5-6-15,-3-4-16 16,-9-4-15-16,13-9-24 16,-1-1-23-16,10-10-87 15,5-9-89-15,7-11 151 16</inkml:trace>
  <inkml:trace contextRef="#ctx0" brushRef="#br0" timeOffset="31790.589">22650 10695 1103 0,'4'26'293'0,"11"-1"-384"16,4 12-55-16,2 10 36 16,-11-7 94-16,-8-3 98 15,2-5 31-15,-10-5 0 16,6 2-24-16,-6-2-63 15,-3-4-15-15,5-2-7 16,-2-2-2-16,0-2-39 16,1-2-49-16,5-11-218 15,-4 4 197-15</inkml:trace>
  <inkml:trace contextRef="#ctx0" brushRef="#br0" timeOffset="32017.075">22830 10017 1059 0,'-75'31'488'15,"71"-31"-250"-15,-1 10-499 0,1 13 22 16,-6 3 48-16,-3 3 230 15,1-4 85-15,7-4-39 16,-1-6-96-16,4 4-3 16</inkml:trace>
  <inkml:trace contextRef="#ctx0" brushRef="#br0" timeOffset="32226.539">23421 10823 811 0,'21'9'203'0</inkml:trace>
  <inkml:trace contextRef="#ctx0" brushRef="#br0" timeOffset="33551.839">23497 10844 519 0,'83'49'316'0,"-74"-49"-29"15,4-11-133-15,-1-10-38 16,-1-4-14-16,-3 6 0 16,-6-12-5-16,2 3-11 0,-10 3-33 15,-5-12-16-15,-3 13-29 16,1 1-7-16,-10 7-10 15,-4 3-2-15,-2 9 0 16,-11 2 2-16,4 6 3 16,3 0 2-16,3 5-1 15,9 5-2-15,-2 7-1 16,-2-4 0-16,0 6 4 16,-2 0 3-16,-1 0 1 15,1 8-1-15,6-5 0 16,7 11 1-16,7 1-2 15,5-4-1-15,2 5-2 16,6-11 0-16,3-5 0 16,10 6 1-16,-2-12 3 15,5-5 1-15,-1-5 4 16,-6-9 0-16,12-7 2 16,-1-1 0-16,7-22-1 0,3 5-1 15,-3-9-3-15,1-7-1 16,-1 7 0-16,-1-8 0 15,3 6 0-15,-5 7 0 16,-7 1 1-16,-4 3 1 16,-13 8-1-16,-6 0 0 15,0 7-1-15,0 6-4 16,-4 3-5-16,2 3-6 16,0 0-9-16,-1 0 0 0,-1 24 2 15,-6 9 2-15,-3 47-3 16,19-36-2-16,3-9-5 15,8-5 2-15,1-7 9 16,-5-7 3-16,12-1 2 16,-2 2 2-16,5-3 3 15,9-1 3-15,-3-9 11 16,-1 3 4-16,-5-3 10 16,1-6 5-16,-4-2 11 15,2-7 3-15,-2-6 6 16,-1 7-2-16,-1-5-2 15,-9 2-4-15,-1-7-7 16,-11 3-3-16,2-13-9 16,-2 1-4-16,-2-2-5 15,0-9-2-15,0 4-4 16,-2-2 0-16,-4 1-2 16,6 7 0-16,-2-3-1 0,4 2-1 15,10-1 0 1,-1 7 0-16,4 0-1 0,-3 8 0 15,1 4-2-15,-7 5-1 16,11 10-2-16,4 6-1 16,-3 9 0-16,4 8 0 15,-8-1 2-15,-1 9 1 16,8-2 1-16,-5 3 0 16,-3 4 1-16,-7 1 0 0,-2 1-1 15,-6 6-3-15,-6 1 1 16,4-1 1-16,-4 0 3 15,-3-9 2-15,0 1 0 16,3-10 0-16,-11 5 1 16,19-2 0-16,-6-12 0 15,0-2 2-15,6-7 0 16,-5-9 0-16,3 1 6 16,-2-4-1-16,2 1 3 15,2 1 0-15,-2-2-3 16,0 0-1-16,-2-10-3 15,-1-9-2-15,1-13-1 16,-6-45 1-16,12 45 0 16,0-6 1-16,8 1-1 15,3-1-1-15,-5-6 1 16,3 2-1-16,1-3 0 16,-7-1 0-16,7 6-1 0,-1-2-1 15,10 13 0-15,-4-1 0 16,4 5-1-16,-1 4 0 15,1 8 0-15,0 3 0 16,0 4-1-16,2 8 0 16,2 10-3-16,-1 2 1 15,-1 3 0-15,-2 2 1 16,-1 2 3-16,1 4 1 0,-4 0 1 16,0 4 1-16,-7 7 0 15,1 5 1-15,-1 14 5 16,-7 10 3-16,1 12 5 15,-4 9 4-15,-4 10 2 16,3 9-2-16,-1 6-5 16,0 2-11-16,4-2-51 15,1-8 69-15,17-28-30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3:06:14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3683 4354 19 0,'-12'-2'4'0</inkml:trace>
  <inkml:trace contextRef="#ctx0" brushRef="#br0" timeOffset="905.266">3648 4352 67 0,'-9'-2'33'0,"-1"1"-11"0,6-1-8 15,1-2-6-15,-3 2 4 16,6 0 10-16,0 2 10 16,0 0 28-16,0 0 13 15,-2 4 8-15,0 2-3 16,0-3-20-16,0 7-11 0,-4 0-5 16,6-3 2-16,-1 5 7 15,1-3 2-15,1-3-2 16,-1 3-2-16,8-1-6 15,-2-2-3-15,5 2-2 16,3-5-1-16,3 7-1 16,8-4 0-16,51 22 0 15,-45-22-1-15,1 2 0 16,1-3 0-16,1 5 0 16,5-6-1-16,3 5-2 15,-4-5-2-15,4 4-4 16,-2-6-3-16,-5 7-6 15,-1-5-4-15,-1-2-1 16,1 4 1-16,0-6 5 16,-1 0 1-16,-2 0 1 15,-5 0-1-15,-3 0-4 16,4-2-3-16,7 2-2 16,-1 2-2-16,5-2-1 0,2 2-1 15,-5 0 1-15,3 0 1 16,-3-1 2-16,3 3 0 15,-2-4 0-15,-1 0 0 16,-1 2 1-16,-2-2 0 16,7 2 1-16,-7 0-1 15,3-2-2-15,-1 2 0 16,1-2-2-16,-3 4 1 16,-1-2 0-16,-5 0 0 0,7 0 1 15,1-2 0-15,-3 1 0 16,1 1-1-16,-5-2-3 15,-4 4-1-15,8-4-2 16,-4 0 0-16,3 0 1 16,-1-4-1-16,-2 1 1 15,-1-1 1-15,7-4 0 16,-4 4 0-16,1-5-1 16,1 3-1-16,1-2 1 15,1-3-1-15,-1 1 0 16,-1 3 0-16,1-5 0 15,-1 4 0-15,5 1-2 16,-5 1 1-16,-2 2 0 16,-1-5-1-16,-3 7 1 15,0-8 0-15,0 10-1 0,0-2 1 16,0 0-1-16,-6 2 0 16,0-5 1-16,0 1-1 15,-7 4 0-15,9 0 0 16,-2 0 0-16,-2 0 0 15,4 0 0-15,-11 4 0 16,-5-1-1-16,-3 1-1 16,-2-4-5-16,0 2-16 0,-2 4-113 15,0 2-306-15,0 18 297 16</inkml:trace>
  <inkml:trace contextRef="#ctx0" brushRef="#br0" timeOffset="3039.729">1485 7946 408 0,'148'31'168'16,"-143"-33"-96"-16,1-2-50 16,5 4-7-16,-11-2 0 15,0 2 14-15,0 0 14 16,0 0 24-16,0-2 7 0,0 2 9 15,0-2-7-15,0 0-25 16,0 0-10-16,0 2-21 16,0 0-6-16,0 0-5 15,0 0 1-15,0 0 3 16,0 2 0-16,4 16 1 16,-2 6 0-16,-4 51-2 15,-5-39-1-15,5 6 0 16,-8 6 0-16,6 8 1 15,1-5 1-15,-7 5-1 16,0 9 0-16,3 6-4 16,-9 5-1-16,3 12-3 15,0-2 0-15,-1 14-2 16,-3 5 0-16,-2 13-1 16,4-1 0-16,-8 5 0 15,5-7 0-15,-1-6 0 16,4-5 2-16,0-11 0 0,-1-11 0 15,3-7 1-15,-2-12 0 16,7-13-2-16,-5-6 0 16,3-15-12-16,3-3-28 15,3-12-81-15,2-12-60 16,6-6 104-16</inkml:trace>
  <inkml:trace contextRef="#ctx0" brushRef="#br0" timeOffset="3909.366">2065 8489 751 0,'0'-13'153'0,"13"-6"-328"16,18 5 2-16,-12-1 41 15,4-4 97-15,-12 2 151 16,-9-6 38-16,2-2 36 16,-4 0-13-16,-4 0-80 15,4 2-37-15,0 2-40 16,0 2-11-16,-2 4-7 0,2 3 0 15,2 5-1-15,-2 5 1 16,0 2 0-16,0 0 0 16,0 0 4-16,4 23 1 15,4 21 2-15,5 61 0 16,-5-42 0-16,-3 10-1 16,5 3 3-16,-6-1 1 15,5 1 2-15,3 7-1 0,-3-1-4 16,1 6-1-16,0 2-2 15,1-6 0-15,-3-2-1 16,3-4 0-16,-1-3-1 16,-3 0 0-16,3-3-2 15,-6-5 2-15,2-4 0 16,-3 0 0-16,-1-7 1 16,-2-2 1-16,0-12 4 15,0-4 3-15,-2-6 3 16,-1-13 2-16,-3 1 2 15,6-7 1-15,0-5 3 16,-2-3-1-16,-2-5-2 16,2 0-3-16,-2 0-4 15,2 0 0-15,2 0 4 16,-2 0 1-16,1-2 4 0,-1 1 1 16,0-1-2-1,-2-2-2-15,-2 0-3 0,-9-19-4 16,-52-52-1-16,44 43 0 15,6-10 1-15,-14 2-2 16,2-6-2-16,3 6-3 16,-5-12-3-16,1-2-1 15,-1 3 0-15,-13-10-2 16,4 9 1-16,0 4 0 16,-1 2-1-16,3 6 1 15,2 6-1-15,1 5 0 16,3 2-2-16,3 6-1 0,-1 15-1 15,-1 3-2-15,4 10-5 16,4-1-6-16,6 4-26 16,-2 3-30-16,7 6-91 15,3-2-67-15,3 4 140 16</inkml:trace>
  <inkml:trace contextRef="#ctx0" brushRef="#br0" timeOffset="4910.484">3302 9413 544 0,'-4'0'174'16,"2"0"-183"-16,4 10-25 16,-2-10 0-16,0 0 32 15,0 0 42-15,0 0 75 16,0 0 27-16,-2 0 27 16,1 0-10-16,-3 0-48 15,2 0-21-15,2-2-31 16,-2 0-13-16,0 0-17 15,-8-21-8-15,-13 8-8 16,-47-47-4-16,39 51-4 16,-3 5 0-16,-6-3 0 15,1 1 0-15,-3 8 1 16,-6-2-1-16,2 12-2 0,1-6-1 16,-3 11 0-16,4 6-1 15,6 4 0-15,-3 1-1 16,7-1 0-16,1 2-1 15,3 6-3-15,11 1 0 16,9 6-1-16,6-2-2 16,10 5-1-16,6 2 0 15,5-4-3-15,8 3-1 0,7-12-2 16,4 1-1-16,3-8 1 16,1-3 0-16,-2-4 2 15,-5-5 4-15,-3-1 2 16,3-9 2-16,-5-3 3 15,5-3 0-15,-6-3 1 16,-2-6 1-16,-2-5 1 16,-4 4 0-16,-6-12 0 15,-1 6 0-15,-1-8 0 16,-9-6 0-16,6-3 0 16,-5 0 0-16,-3-2 0 15,0 1-1-15,-2 5-1 16,-1-3 1-16,-3 1-1 15,2 5 0-15,-4 8-1 16,7-2 0-16,-3 8-1 16,-4 0 0-16,6 1-1 15,-2 8-1-15,2 4-1 16,-1 2-1-16,1 0 0 16,2 0 0-16,0 0 0 0,0 0 2 15,0 25 1-15,7 69 0 16,-7-44 2-16,-2 7 0 15,-3 14 0-15,5 2 1 16,0 9-1-16,0-8 0 16,0 1 1-16,-2-2-15 15,-2-18-58-15,4 4-49 16,4-13 69-16</inkml:trace>
  <inkml:trace contextRef="#ctx0" brushRef="#br0" timeOffset="6148.428">4245 9122 445 0,'4'4'209'16,"-4"-11"-114"-16,0 7-283 16,0 0-17-16,0 0 13 15,0 0 203-15,0 0 130 0,0 0 85 16,-2 0 12-16,0 0-79 16,-2 0-41-16,4 0-50 15,-2 0-13-15,0 0-12 16,-13-2-3-16,-2-2-3 15,2-2 0-15,-1 4-6 16,-49-9-3-16,39 7-8 16,-3-6-5-16,0 10-4 15,-5-2-2-15,-3 2-2 16,3 4-1-16,0 6-2 16,-1-4-1-16,-1 3-2 15,5 10 0-15,-1-5-1 16,9 3 0-16,-4 6-1 15,8-8 0-15,0 10-1 16,1 0 0-16,9 7-1 16,-3 1 1-16,3 9-1 15,-5-6 1-15,14 14 0 0,-1 4-1 16,-1-5 1-16,-2 5 1 16,-4-4 0-16,-3-1 1 15,-1 1 0-15,8 0-1 16,4-2 0-16,2-8 0 15,0-2-2-15,4-6-1 16,-4-11 0-16,4 2 0 16,-1 0 0-16,1-7-1 15,2-5-1-15,-1 1 0 0,9-7-2 16,1 1 2-16,-2 2 2 16,-1-8 1-16,9 0 2 15,-4 0 0-15,7-10 0 16,5 1-1-16,2-7 0 15,-3-10 0-15,7 5 0 16,-5-6 1-16,8-2-1 16,0-2 1-16,1-7-2 15,4 8-1-15,1-5-2 16,-4 1 0-16,-1 1 1 16,-7-1 1-16,-7-1 2 15,0-1 2-15,-8 5 1 16,-2-5 0-16,-6 2 1 15,-3-3 0-15,-2 5 1 16,1-3-1-16,-7-3 1 16,-7 4-1-16,1 3-1 15,-5-3 1-15,-5 3-1 0,-1 4 1 16,4 1-1-16,-10 8 1 16,15 9-1-16,-2 1 1 15,1 6-2-15,3 4 0 16,-1 2-2-16,5-4-1 15,0 0 0-15,0 0 0 16,-2 4 3-16,-2 13-1 16,-1 6 1-16,-5 57 1 15,22-45 0-15,-10 1 0 0,0 10 1 16,0-4 1-16,7 6 0 16,-1 9 1-16,2 1-1 15,3 5-1-15,-7 6-1 16,-2-8-1-16,4 0 1 15,-4-2 0-15,-4 1 0 16,2-9 0-16,-8-3-1 16,2-12-19-16,2-11-128 15,4-4-175-15,4-13 200 16</inkml:trace>
  <inkml:trace contextRef="#ctx0" brushRef="#br0" timeOffset="6862.903">4817 9329 675 0,'-19'0'257'0,"7"4"-197"0,3 5-3 16,5-5 6-16,-4 8 31 16,3-10 15-16,-7 1-7 15,3 7-21-15,-3 1-36 16,1 9-15-16,5 4-21 15,-4 1-4-15,-1 14-5 16,-1 5 0-16,-1 15-2 16,2 12 0-16,7 9 0 15,-4 2-1-15,8 8 2 16,-2-13 0-16,2-14 0 16,2-2 1-16,-2-23 0 15,8 2 1-15,-4-5 0 16,3-12 1-16,-3-10 1 15,-2-9 2-15,-2-2 7 16,0-2 7-16,0-2 14 0,0 0 6 16,0 2-1-16,-2-2-4 15,0-25-8-15,-7-57-4 16,-1 38-5-16,4 2-1 16,-1-15-5-16,3-4-1 15,2 0-5-15,0-14-2 16,6 4-3-16,3-5-2 15,11 5-2-15,-1 8-1 16,11 6-3-16,1 7-2 0,11 12 0 16,1 8 0-16,3 24 3 31,-23 2 1-31,0 4 2 0,70-5 0 0,1 13-2 16,-2 5-2-16,-33 14-13 15,-11-8-14-15,4 8-52 16,-2-4-38-16,-8-10-101 15,8 1-106-15,2-12 214 16</inkml:trace>
  <inkml:trace contextRef="#ctx0" brushRef="#br0" timeOffset="7261.304">5561 9595 964 0,'-19'0'364'0,"15"-2"-277"16,0-2-45-16,4 0-31 15,0 2 3-15,0 2 14 16,0-2 6-16,0 2-4 16,0-2-4-16,25 2-16 15,10 0-6-15,62 0-5 16,-49 2-2-16,5-2-9 15,7 0-12-15,-11 0-59 16,5-2-49-16,3-5-198 16,-5-5 209-16</inkml:trace>
  <inkml:trace contextRef="#ctx0" brushRef="#br0" timeOffset="7712.217">6743 8399 669 0,'0'-15'311'0,"0"11"-85"15,6 4-268-15,1 8 1 16,-7-8 10-16,0 0 79 16,0 0 36-16,0 0 24 15,6 8-7-15,0 24-43 16,7 58-26-16,-3-27-27 16,-8 10-2-16,-2 17-2 15,-2 11 0-15,-8 23 2 16,-5 1-1-16,2 9 0 15,1 3-1-15,-13-9-1 16,2 10 0-16,-2-6 0 16,1-9 2-16,6-11-1 15,-3-8 0-15,-2-24 0 16,-2-4-1-16,2-18-6 16,6-10-9-16,2-18-35 15,4-13-28-15,1-11-94 16,8-8-68-16,2-32 151 15</inkml:trace>
  <inkml:trace contextRef="#ctx0" brushRef="#br0" timeOffset="8012.766">7183 9396 1142 0,'-4'13'370'0,"4"26"-500"15,0 14-16-15,4 4-1 16,2 12 15-16,-8-7 166 16,-4-7 39-16,-2-1 15 15,-1 5 0-15,1 0-44 16,-5 2-25-16,5-7-18 15,0-4-2-15,-3-16-21 16,1-5-20-16,5-16-80 16,-5-3-93-16,1-12 136 15</inkml:trace>
  <inkml:trace contextRef="#ctx0" brushRef="#br0" timeOffset="8248.758">7158 8845 870 0,'-8'0'388'0,"1"-2"-126"0,7 14-323 15,2 1-5-15,1 12 4 16,-3 2 31-16,0 3 33 15,-3-5 3-15,3-8-123 16,5-5-106-16,7-12 139 16</inkml:trace>
  <inkml:trace contextRef="#ctx0" brushRef="#br0" timeOffset="8648.861">7669 8482 1163 0,'44'-16'466'0,"-62"-3"-262"16,15 15-388-1,5 4-4-15,-6 12 34 0,2-12 67 16,0 0 170-16,-13 38 9 15,-20 71-20-15,18-42-18 16,9 31-44-16,-5 3-7 16,5 12-3-16,1 0 0 15,1-20 2-15,8 1 0 16,-4-10 1-16,0-7-1 16,-4 1-1-16,0-3 0 15,1 1-1-15,5 7-2 0,-2-5-7 16,0-5-9-16,2-6-21 15,-4-12-11-15,2-17-28 16,-2-5-25-16,1-20-89 16,3-3-80-16,0-33 169 15</inkml:trace>
  <inkml:trace contextRef="#ctx0" brushRef="#br0" timeOffset="9234.264">7873 8587 1150 0,'21'-69'309'0,"-23"82"-443"16,2 22-25-16,-1 5-1 15,-11 10 105-15,-5-4 88 16,-14-4 55-16,3-2 2 16,-7 4-24-16,3-4-22 15,3-2-32-15,-7 1 4 16,7-7 21-16,0-5 8 16,-1-2 7-16,-1-8-8 0,4 2-22 15,2-2-10-15,-5-5-10 16,13 14-1-1,-4-3 0-15,3-2 0 0,7 8 1 16,1-14 1-16,8 5 6 16,2-3 2-16,2-8 5 15,8-3 4-15,1 4 1 16,1 1 0-16,5 3-2 16,8-3-2-16,2 8-5 15,3-4-3-15,7 12-3 16,3 0-3-16,8 9-1 15,3 3 0-15,-7 1-1 16,4 8 0-16,-10-3-1 16,6-2 2-16,-7 4 1 15,-5-1 1-15,-5-2 3 16,-4-4-1-16,-2 4 2 0,-8-3-2 16,-5-5-1-16,0-6 0 15,-8-8-5-15,0-1-3 16,0-10-25-16,-4-7-21 15,2-4-91-15,0-2-128 16,2-32 174-16</inkml:trace>
  <inkml:trace contextRef="#ctx0" brushRef="#br0" timeOffset="10240.044">8176 9031 501 0,'-10'21'256'0,"6"-8"-90"16,4 4-66-16,4-5-70 15,7-1-5-15,-1 1 14 0,3-7 9 16,5 11 3-16,-5-9-6 16,10 5-19-16,-2 3-8 15,6-3-11-15,0 5-3 16,1-4-1-16,7 1 0 15,1-3 3-15,6 1 4 16,2-7 11-16,-2 3 5 16,2-6 8-16,-6-4 3 15,4-10-6-15,-1-5-2 16,4 2-6-16,-2-10-3 0,-5 6-1 16,2-4 1-1,-7-2-2-15,-3 4 1 0,-9-4-2 16,-4-2-2-16,-9 1 0 15,2 3-3-15,-10-2-2 16,1 2 0-16,-1 4-1 16,-1 0 2-16,-15-6-1 15,-5 8-1-15,-4-8-1 16,-3 2 0-16,-5 2-2 16,3 4-1-16,-7 1-4 15,3 7 0-15,-3 5-3 16,-1 4 0-16,8 2-2 15,-5 2 0-15,10-1-1 16,-1 7 0-16,3 1 0 16,0 5 2-16,0 5 1 15,5-4 0-15,1 6 2 16,-2 0-2-16,0 0 1 0,2 6 0 16,-6-5 0-1,6 11 1-15,5-1 0 0,-9-5-1 16,6 5 1-16,3-1 0 15,-1 5 0-15,-2-3 1 16,3-1-1-16,-1-3 0 16,-3-1 0-16,7 1 0 15,1 7 0-15,-1-4 0 16,3-1 0-16,0-1 1 0,0-7 0 16,6 6 0-16,2-6 0 15,2-4 0-15,2 4 1 16,4-2-1-16,11 0 2 15,3-2 0-15,7-2 0 16,2 4 2-16,-3-8 1 16,14 6 2-16,15-8 2 15,12 1 0-15,15-1 1 16,6 1-1-16,15-3-2 16,6-1 1-16,-2-8-1 15,-4-2-1-15,-7 0-2 16,-1 0-2-16,-9-2-7 15,-4 0-14-15,-11-6-97 16,-7 2 80-16</inkml:trace>
  <inkml:trace contextRef="#ctx0" brushRef="#br0" timeOffset="12334.225">2313 10828 821 0,'-2'2'290'0,"2"-2"-277"16,2-3-17-16,-2-1-14 16,0 2 1-16,0 2 38 15,0 0 23-15,0 0 26 16,0 0 7-16,0 0-12 0,0-2-21 15,0 0-24-15,-2 0-5 16,1-2 3-16,-1 2 3 16,-19-2 1-16,-6-15-2 15,-55-46-8-15,41 50-2 16,3-2 1-16,-10-2 1 16,2 3 4-16,4-3 1 15,-11 6 0-15,-5 1-2 16,1 5-7-16,0-1-1 15,7 6-4-15,0 0-1 16,8 8-2-16,2 4-1 0,4 3-3 16,9 8-1-16,2 2-1 15,4 9-1-15,0 12 0 16,6 0 0-16,3 12-1 16,1-1 0-16,11 8-1 15,2 8-1-15,9 11-1 16,2 5-1-16,9 8-2 15,-7-5 0-15,4-2 2 16,-2 6 1-16,-3-12 6 16,-1 0 2-16,-2-15 3 15,3-2-1-15,-3-7 0 16,1-7-1-16,-1-5-27 16,1-10-23-16,1-14-54 15,0 0-34-15,-3-14-46 16,-6-6-19-16,-4-12 132 15</inkml:trace>
  <inkml:trace contextRef="#ctx0" brushRef="#br0" timeOffset="12668.886">1093 11471 843 0,'-21'-4'316'0,"8"-3"-258"15,15 7-24-15,13 9-36 16,-4-3-4-16,14 9 35 16,-2 0 17-16,4 1 23 15,0 3 9-15,9 0-19 16,2 6-14-16,6 0-23 15,4 0-7-15,-4-1-11 16,2 1-1-16,-4-9-5 16,-2 7-8-16,8-18-51 15,2-8-42-15,9-11-200 16,4-13 193-16</inkml:trace>
  <inkml:trace contextRef="#ctx0" brushRef="#br0" timeOffset="13251.153">2225 11069 996 0,'21'88'315'0,"-42"-65"-396"0,12 16-90 15,5 1 0-15,4 8 42 16,-2-8 116-16,-6-6 119 16,8-7 10-16,8-4-8 15,6-6-30-15,10-5-57 16,1-3-9-16,4-9-2 16,2-9 2-16,5-9 1 15,-2-5 0-15,12-5-3 16,-4-1-2-16,4 0-3 15,-6 4-3-15,-1 1 0 16,-3 1-1-16,-13 5 2 16,-2-3 1-16,-15-2 3 15,1 4 1-15,-3-2 1 16,-6-2 1-16,-7-2-3 16,-5 4 1-16,-11-11-2 0,-1 7-1 15,-1 15-1-15,-6-1-2 16,7 17-1-16,-9 3-1 15,8 9-2-15,-1 8 1 16,5 18 1-16,0 0 0 16,7 16 2-16,5-1 0 15,7 10 4-15,4-4 5 16,12 6 16-16,1-6 6 16,4-4 2-16,4-13-5 0,4-12-15 15,4-2-6-15,3-7-13 16,5-2-13-16,5-8-44 15,4-17-39-15,9-11-116 16,1-14 134-16</inkml:trace>
  <inkml:trace contextRef="#ctx0" brushRef="#br0" timeOffset="13884.795">3622 11207 805 0,'-14'-11'367'0,"5"1"-132"16,1 8-352-16,8-2-30 0,0 4 0 16,-2 0 93-16,2-2 117 15,-2 2 48-15,0 0 1 16,-17 0-44-16,-2-3-33 15,-48-1-28-15,44-2-4 16,-9 0-1-16,3 4 1 16,-3 0-1-16,-2 2 0 15,-3 0 0-15,3 4-2 16,5 10-2-16,-1 7-2 16,3 5-6-16,-3 11-3 15,5 9-2-15,-4 5 1 0,5 11 5 16,5 1 4-16,11-2 3 15,8-4-1-15,15-5-4 16,3-4-5-16,9-12-5 16,-1-3-1-16,7-12 4 15,0-10 5-15,1-9 7 16,4 2 2-16,1-14 1 16,-3 1 2-16,8-5 0 15,0-9 0-15,2-3 0 16,0-5 0-16,-3-3-1 15,-7-1 0-15,-7-3 2 16,-6 0 3-16,-15-3 6 16,3-3 2-16,-9 16 6 15,2 3 0-15,2 13-1 16,-4 7-3-16,-4 12-6 16,4 12-2-16,0 20-2 0,0 14 2 15,4 16-2-15,-4 2 0 16,-10 11-3-16,8-5-2 15,-1 5-1-15,1 0 0 16,2-5-35-16,0-1-66 16,0-17 66-16</inkml:trace>
  <inkml:trace contextRef="#ctx0" brushRef="#br0" timeOffset="14319.972">3949 10522 1085 0,'36'4'339'0,"-36"15"-462"16,6 8-16-16,5 11 11 16,5 10 52-16,-7-8 185 15,-7 4 43-15,-2 4 12 0,-4-4-25 16,2 19-77-16,2 6-28 16,0 13-24-16,-2 14-4 15,-3 3-3-15,-1 10-1 16,-2-1-2-16,2 6 0 15,-5-5 0-15,3-2-2 16,-3-13-7-16,5-10-10 16,0-15-22-16,3-8-11 15,-1-24-21-15,-2-16-13 16,6-19-20-16,0-14-11 16,4-16-39-16,2-9-19 0,5-26 113 15</inkml:trace>
  <inkml:trace contextRef="#ctx0" brushRef="#br0" timeOffset="14687.602">3895 11119 860 0,'-155'-78'310'0,"136"83"-322"16,8 7-81-16,11 3-27 16,-6 8 0-16,4-4 96 15,0-1 88-15,-9-9 56 0,7-3 16 16,2 3-13-16,-2-5-31 16,4-4-39-16,0 0-10 15,0 0-11-15,23 6-3 16,15-2-5-16,60 11-5 15,-35-11-11-15,2-4-4 16,8-4-3-16,3 2 1 16,-1-2-2-16,7 4-1 15,-13-5-22-15,-2 1-19 0,-8-2-34 16,2 0-18-16,-3-1-31 16,-3 1-23-16,-5 2 97 15</inkml:trace>
  <inkml:trace contextRef="#ctx0" brushRef="#br0" timeOffset="15089.601">4828 11092 902 0,'100'-15'335'0,"-117"36"-292"16,-2 14-107-16,13 16-20 16,-2 5 0-16,2 1 54 0,1 0 55 15,5-5 23-15,5-2 3 16,7-10-6-16,3-2-15 16,4-13-11-16,2-4 6 15,4-9 14-15,2-9 5 16,0-3 0-16,9-5-7 15,-1-11-19-15,3-1-5 16,-2-6-6-16,-1 0 0 16,3-4 1-16,-9 3 1 15,-5-5 3-15,-3 0 2 0,-9-1 8 16,-4-1 1 0,-5-3-4-16,-3-3-8 0,0-1-23 15,-5 2-17-15,1 11-64 16,-2 6-60-16,4 0 96 15</inkml:trace>
  <inkml:trace contextRef="#ctx0" brushRef="#br0" timeOffset="15603.147">5680 11134 1037 0,'-4'0'428'0,"-6"8"-243"15,10 9-364-15,6 14-5 16,-2 11 39-16,-4 0 95 16,-8 2 153-16,2-4 4 15,-1 10-33-15,1 0-29 16,0 9-46-16,4-6-3 15,0-1-1-15,0-12 3 16,-5-9 3-16,5-2 2 16,-4-18 0-16,2 2-1 15,4-11 2-15,-2-4 0 0,1 2-3 16,-1-1-1-16,0-1-1 16,0 0 0-16,-4-8 7 15,-7-24 5-15,-12-68 13 16,15 47 4-16,8-10 6 15,2-2-3-15,0-10-9 16,6 1-5-16,9-1-9 16,1 3-4-16,7 5-3 15,3 12-1-15,-1 11-1 16,2 9-2-16,6 12-3 16,-1 6-1-16,4 8-4 15,-1 5-4-15,1 14-26 16,1 5-33-16,5 10-205 15,-4-4 187-15</inkml:trace>
  <inkml:trace contextRef="#ctx0" brushRef="#br0" timeOffset="16241.502">6035 10957 429 0,'0'13'130'16,"4"10"-130"-16,8-6-22 15,3 8 31-15,-2-8 83 16,6-3 39-16,-1-3 35 16,1-9-16-16,0 2-50 15,2-2-27-15,4-2-39 16,2 0-8-16,1-2-11 16,5-10-4-16,3 8-6 15,0-1-3-15,-1-1 0 16,5-2-1-16,-7-3-1 15,5-3 1-15,0-1 1 16,-2 2 0-16,1-1 1 0,-3-3 2 16,-13-2 2-16,0-2 1 15,-2 6 2-15,-15-2 0 16,0-3-2-16,0 9-2 16,-10-4-3-16,6 11-2 15,-2 2-6-15,-9 2-3 16,11 0-6-16,-2 0-2 15,-25 11 7-15,-61 45 4 16,42-18 8-16,4 6 4 0,10 0 3 16,1 6 0-16,-2 3 3 15,10 7 3-15,4 1 8 16,0 2 2-16,14-4-1 16,-5-1-2-16,12 3-9 15,0-6-3-15,13-9-5 16,-2-2-2-16,7-7-28 15,1-11-33-15,5-10-104 16,7-7-72-16,17-28 139 16</inkml:trace>
  <inkml:trace contextRef="#ctx0" brushRef="#br0" timeOffset="16873.11">7607 10790 901 0,'-9'17'419'16,"5"-22"-203"-16,4 5-548 0,10 5 35 15,-12-5 73 1,0 0 250-16,0 0 220 0,-2 0-10 15,4 0-64-15,-8 0-96 16,-9 8-39-16,-2-2-19 16,-50 17 10-16,33-35 12 15,5 7 2-15,-7-1-13 16,-2 4-12-16,4 6-16 16,-3 5-4-16,5 7-3 15,-1 6 1 1,1 3 1-16,7-2 1 0,2 6-1 15,10 2 1-15,6-1 0 16,3 5-1-16,4-11 2 16,8-4 0-16,7 4 1 15,8-1 1-15,10 4-1 16,5-4 0-16,8 2 1 16,0 6 0-16,2-5 0 15,4 3 1-15,-12 0 0 16,0 1 0-16,-9 1 0 15,-6 3 0-15,3 3 0 0,-1 3 1 16,0-4 1-16,-11 1 1 16,-5-3 3-16,-3-3 5 15,-6-7 7-15,0-1 6 16,0-7 9-16,-8-3 5 16,-1 10 6-16,-9-10 1 15,-8 8-5-15,-3-3-5 16,-15-3-12-16,0 6-6 15,-8 4-10-15,-9-12-5 0,-2 6-40 16,-8-1-48-16,-11-9 53 16</inkml:trace>
  <inkml:trace contextRef="#ctx0" brushRef="#br0" timeOffset="18389.893">1567 13131 332 0,'-154'19'122'0,"161"-45"-130"15,5-1-15-15,3-2-12 16,2-2 2-16,-3 10 67 16,-3 0 31-16,1 8 56 0,-11 2 24 15,-1-5 6-15,4 3-12 16,-4 1-28-16,0 1-13 15,0 3-18-15,-4 2-8 16,3-1-16-16,1 7-12 16,0-2-19-16,-2 2-10 15,0 0-9-15,0 0-2 16,0 15-3-16,-4 22-1 16,-9 60 0-16,3-43 0 15,3 16 0-15,-8-1 0 16,3 12-1-16,5-3 0 0,-5 4 0 15,5 2 0-15,1 1 0 16,-2 1-1-16,3-8 2 16,1-3-1-16,-2-3 1 15,-1-12 0-15,5-7 1 16,-2-15 0-16,-1-9 0 16,7 2 0-16,-8-26-1 15,6 5 0-15,2-8-1 16,0-4 0-16,-2 0 1 15,2 0-2-15,0-5 1 16,0-28 0-16,10-55-1 16,-4 40 0-16,11-1-1 15,2-3 0-15,8-3 0 16,3 5-1-16,-1 3 1 16,3-1 1-16,-1 12-1 15,2-8 2-15,7 6 0 16,-2 9 0-16,2 6 0 0,-2 12 1 15,-1 15-1-15,-1 3 0 16,0 7 1-16,3 11 1 16,-7 2 0-16,1 1 2 15,-7 13 1-15,-1-1 2 16,-9 10 4-16,-7 0 2 16,-3 1 4-16,-4 1 2 0,7 2-1 15,-3-3-2-15,-8-7-7 16,4 4-3-16,-8-17-15 15,4-4-15-15,6-6-56 16,-11-13-42-16,10-2-114 16,1-4-128-16,-4-4 235 15</inkml:trace>
  <inkml:trace contextRef="#ctx0" brushRef="#br0" timeOffset="18773.535">2273 13617 1152 0,'0'0'383'0,"2"6"-492"0,8 32-16 15,3 58-4-15,-9-49 11 16,-4-3 151-16,4 2 14 15,3-9 0-15,1-7-3 16,7-7-34-16,1-9-10 16,5-7 0-16,2-7 1 0,2-7 11 15,1-11 4-15,13-14 2 16,1-6-3-16,15-10-8 16,-3-2-3-16,-1 6-3 15,-3-2 0-15,-15-2-1 16,-3 8 1-16,-9 2 0 15,-1 0 1-15,-9 1 1 16,0-1-4-16,-5 0-19 16,0 2-25-16,0 3-110 15,-1 4 103-15</inkml:trace>
  <inkml:trace contextRef="#ctx0" brushRef="#br0" timeOffset="19558.135">3536 13424 911 0,'11'2'314'16,"-5"-4"-354"-16,0 2-29 16,-6-2 13-16,0 0 26 15,0 0 132-15,0-2 32 16,-4 2 3-16,2 0-24 0,2 2-65 16,-25-13-26-16,-52-12-20 15,37 23-4-15,-6 12-8 16,6 7-5-16,-6 10-21 15,14 9-8-15,-1 8-19 16,6 2-5-16,6 11 9 16,8-3 8-16,11-6 19 15,2-8 10-15,10-4 10 16,1-7 4-16,6-8 6 16,1-8 5-16,1-7 11 15,0-6 3-15,6-6 8 16,0-5 0-16,1-6-3 15,5-2-1-15,1 1-9 16,-1-5-1-16,3-1-6 16,-1 1-1-16,0 5-2 15,-3-3-1-15,-5 14 0 16,-6-5-1-16,-4 3 0 0,-3 9 1 16,1 2-1-16,4 7 1 15,1 8 0-15,3 1-1 16,4 12 0-16,-6 5-2 15,9 7-4-15,-1 7-3 16,-8 5-2-16,4 3-2 16,-9-3 2-16,-3 1 3 15,-3-3 3-15,-2-8 3 0,-6 6 1 16,0-2 1-16,-10-12 2 16,2 2 4-16,-11-13 13 15,2-2 7-15,-12 0 13 16,-3-6 9-16,-3-5 9 15,3-1 3-15,-3-9 2 16,-1 0-7-16,-10-6-19 16,0-4-13-16,-13-5-20 15,-4-4-26-15,0-6-53 16,3-4-33-16,13-5-132 16,10-1 152-16</inkml:trace>
  <inkml:trace contextRef="#ctx0" brushRef="#br0" timeOffset="20212.075">4090 13586 732 0,'0'10'230'0,"0"1"-254"0,14 12-95 16,-3-5 17-16,2-5 101 16,1 0 92-16,-3-7 80 15,8 0-9-15,1 0-58 16,4-6-36-16,9-6-50 15,-4 4-10-15,5-8-4 16,0 5 0-16,-1-7-1 16,3-1 0-16,-1-8-2 15,3 5 1-15,-5-5 0 16,-1 4 0-16,-5-2 1 16,-4 4 0-16,-2 3 15 15,-6 1 12-15,-11-5 17 16,2 3 7-16,-12-2-7 15,4-4-11-15,-6 5-18 16,-9-7-8-16,0 6-8 16,-8-4-4-16,-4 5-8 15,6 9-6-15,-19 1-12 0,10 8 1 16,-6 11 4-16,-10 2 6 16,13 21 11-16,-3-7 3 15,2 7 1-15,7 4 0 16,2-1 0-16,8 6 2 15,13 7 9-15,6-1 6 16,6 7 10-16,13 1 4 0,12 2-2 16,5 0-1-1,14-7-5-15,4 3-5 0,12-9-6 16,3-1-4-16,6-8-17 16,0-17-19-16,-3-4-55 15,-5-17-47-15,2-8-193 16,-2-9 210-16</inkml:trace>
  <inkml:trace contextRef="#ctx0" brushRef="#br0" timeOffset="21191.507">8170 11473 1112 0,'11'8'455'0,"-11"-8"-225"16,10 3-251-16,-6 9-8 16,5 11 20-16,-9-2 21 15,-4 6 19-15,-1 1-5 16,-3 7-27-16,-2 3-22 16,-3-2-91-16,-6 1-95 15,0-3 130-15</inkml:trace>
  <inkml:trace contextRef="#ctx0" brushRef="#br0" timeOffset="21591.238">7730 10821 1484 0,'-12'-16'447'16,"5"-3"-870"-16,3 0 17 15,2 10 179-15,-8 9 77 16,5 11 432-16,-9 1-14 16,5 9-152-16,-3 9-45 15,8 3-64-15,4 1-9 16,-7-3-70-16,5-4 53 0</inkml:trace>
  <inkml:trace contextRef="#ctx0" brushRef="#br0" timeOffset="22465.516">7963 10528 874 0,'144'44'230'15,"-146"-44"-353"-15,2 10-58 16,2-1 53-16,-2-9 157 16,0 0 130-16,-2 0 48 15,0 0-43-15,0 4-68 16,0 9-28-16,-4 1-25 16,4 3-5-16,-5 2-10 15,-11 54-7-15,11-46-42 0,3 1-44 16,-2 1-227-16,2 0 195 15</inkml:trace>
  <inkml:trace contextRef="#ctx0" brushRef="#br0" timeOffset="23512.835">6087 13370 608 0,'0'4'274'0,"4"-4"-107"16,-2 0-124-16,-2 0-18 15,0 0 25-15,-2-2 53 0,0 2 18 16,0-2-1-16,0 0-23 16,-11-5-51-16,-16-3-21 15,-40-9-23-15,35 9-8 16,-12 10-4-16,6 2 1 15,-20 8 3-15,13 3 0 16,-9 10-1-16,2 2 0 16,5 4 2-16,3 3-1 15,8-3 2-15,9 0-1 16,14 3-3-16,5-3-1 0,10 9-1 16,4-2 1-16,9 1 4 15,8-5 1-15,8-3 4 16,7-2 1-16,8-2 1 15,8 0 0-15,5-1 0 16,1 1 0-16,-7 4-1 16,-5-6 0-16,-9 8 0 15,-5-1 1-15,-9 3 1 16,2 3 1-16,-16-5 2 16,-3 5 1-16,-2-2 3 15,-12-1 2-15,-3 1 1 16,-12 1-2-16,-2-9-4 15,4 1-7-15,-8-6-34 16,5-5-38-16,-1-15-118 16,-2-6-211-16,0-24 260 15</inkml:trace>
  <inkml:trace contextRef="#ctx0" brushRef="#br0" timeOffset="24062.692">6068 13686 1373 0,'-6'-2'457'0,"6"4"-534"16,4-2-18-16,-4 0-1 15,0 0 22-15,0 0 122 16,0 0 14-16,13 13-6 15,10-1-12-15,44 47-33 16,-44-55-9-16,-2-2 0 16,0-2 1-16,-4-4 5 15,4-8 2-15,-1-1 0 16,6-4 0-16,-1-4-5 16,4-2-1-16,-10-2-2 15,-4 6-1-15,-3 2 1 16,-6 3 0-16,-6 1 0 15,-6 7-1-15,-6-3 0 16,-1-1 1-16,-12-1 1 16,-2-7 3-16,1 11 2 15,-7-1 0-15,6 8-2 0,-3 0-3 16,-3 6-3-16,3 13 0 16,3 0-3-16,2 10 0 15,8 15-1-15,1-2 1 16,13 17 2-16,-3-5 1 15,10 5 2-15,1-6 1 16,11 3 0-16,10-10 0 16,15 0-3-16,5-8-3 15,3-6-17-15,7-14-15 0,5-7-29 16,4-11-22-16,4-17-85 16,3-6-87-16,1-27 164 15</inkml:trace>
  <inkml:trace contextRef="#ctx0" brushRef="#br0" timeOffset="24462.084">7089 12819 726 0,'-9'-11'339'0,"5"15"-120"0,2 7-283 15,4 16-11-15,-2 7 33 16,0 7 116-16,-6 5 61 16,0 1 22-16,-3 7-25 15,-1 9-58-15,3 8-26 16,-3 7-27-16,0 4 1 15,-3 3 5-15,-2 6 2 16,3 3-6-16,1 2-5 16,-1-3-12-16,1 5-5 15,3-12-3-15,-3-6-4 0,3-5-14 16,2-12-13-16,-1-13-32 16,7-4-26-16,0-31-67 15,0-2-32-15,2-18-96 16,-2-16 170-16</inkml:trace>
  <inkml:trace contextRef="#ctx0" brushRef="#br0" timeOffset="24779.754">6739 13135 1184 0,'-9'0'398'0,"-3"0"-471"0,12 4-22 16,0-4 47-16,0 0 43 16,0 0 140-16,13 11 19 15,20 14-48-15,61 46-32 16,-25-48-46-16,9-4-9 15,23 0-2-15,-1-4-3 16,-1 6-3-16,-11-3-6 16,-11-11-28-16,-6 9-34 15,-22-13-138-15,-7 3-253 0,4-6 292 16</inkml:trace>
  <inkml:trace contextRef="#ctx0" brushRef="#br0" timeOffset="27050.484">1072 14887 55 0,'-50'36'28'0,"50"-47"2"16,2-3-3-16,-2 3 21 15,0 1 13-15,0 5 11 0,0-3-2 16,0 6 0-16,0 2-2 15,0-2 1-15,0 0 5 16,0 0 0-16,0-1 1 16,0 1-4-16,0 0-2 15,-2 2-9-15,0-2-4 16,1 0-6-16,-3 0-4 16,2-2-11-16,2 2-4 15,-2 2-7-15,0-2 0 16,0 0 5-16,0 0 1 15,-9-1 3-15,-10 3 0 0,-4 5-8 16,-46 20-2-16,42-8-11 16,-1 6-4-16,-1 10-5 15,-1-2-1-15,3 1-2 16,4 8 0-16,-2 0 0 16,8 6-1-16,2 6-1 15,2 0 1-15,3-3-2 16,1 3 2-16,9 1-1 15,2-5 0-15,7 2 0 16,1-6 0-16,4-11 0 16,1 1 0-16,0-13 1 15,6-2 0-15,-1-2-1 16,3-3 1-16,-4-10-1 16,4-1-1-16,2-5-1 15,-4-3-1-15,10-7 0 16,-1-3 2-16,1-6 1 0,-4-2 1 15,0-4 1-15,0-5 2 16,0 3-1-16,-2-7 1 16,-1-3 0-16,-2 1 0 15,3-8 0-15,-4 8 0 16,-4 2 2-16,-4-3 1 16,-7 9 2-16,-2-8 3 15,4-1 4-15,-12-3 1 0,4 0-1 16,-9 2-1-16,-3 2-4 15,9 3-1-15,-18 5-3 16,4 7-2-16,-1 0-3 16,-2 4-5-16,1 9-20 15,1 1-13-15,1 3-63 16,6 2-60-16,9 4 103 16</inkml:trace>
  <inkml:trace contextRef="#ctx0" brushRef="#br0" timeOffset="27617.282">1839 14686 765 0,'6'0'277'0,"-4"-4"-288"0,-2-3-48 16,0 7-3-16,0-2 20 15,-2 0 122-15,0 0 52 16,-2-2 20-16,4 2-17 16,-2 0-58-16,-9-3-28 15,-7-1-22-15,-3-6 1 0,-51-49 4 16,45 48 0-16,0-1-6 15,-7 1-6-15,1 1-11 16,1 9-4-16,-5 5-5 16,13 5-2-16,-5 7 0 15,2 1-1-15,2 8 1 16,4 0 0-16,2 9-1 16,8 5 0-16,-1 9 1 15,4-2 1-15,5 11 1 16,-3 0 0-16,4 7 0 15,8 8-1-15,-4-3 1 16,1 2-1-16,3 0-1 16,-4-6 0-16,2 10 0 15,-2-2 0-15,0-6 2 16,7-4-1-16,-3-11-2 16,-2-8-6-16,-4-14-21 15,0-5-16-15,2-11-39 0,0-10-10 16,-2-2-18-16,0-2-6 15,-2 2-25-15,0-2-37 16,2-27 118-16</inkml:trace>
  <inkml:trace contextRef="#ctx0" brushRef="#br0" timeOffset="27968.013">1348 15099 688 0,'-54'-44'269'16,"37"46"-187"-16,15 6-73 15,0 13-17-15,-10-12 7 16,9 7 30-16,-5-7 40 15,0-1 13-15,8 11 2 16,-7-15-18-16,7 7-33 16,2-3-12-16,0-6-11 15,-2-2-2-15,0 0 0 16,3 0-1-16,26 11-4 0,59 18-3 16,-38-21-7-1,5-4-16-15,16-3-45 0,-4-2-37 16,8-3-135-16,-1-10 152 15</inkml:trace>
  <inkml:trace contextRef="#ctx0" brushRef="#br0" timeOffset="28767.061">2289 14893 935 0,'143'76'328'0,"-137"-55"-316"16,5 8-41-16,8 11-9 15,0-2 2-15,-7-3 48 16,1 5 22-16,-5-6 7 16,-2 10 0-16,-1 6-18 15,-1 0-14-15,0 0-10 16,-2 1-2-16,2-5 1 0,-4-6-1 16,-4-2-8-1,4-5-8-15,0-8-22 0,0-8-10 16,4-2 0-16,-4-5 8 15,0-2 26-15,0-7 17 16,0-2 25-16,0-3 8 16,-4 2 9-16,2-13 1 15,-2-26 0-15,-11-52 1 16,9 43 0-16,0-4-3 16,-1-5-12-16,7 4-7 15,0-5-12-15,2 7-5 0,7-7-3 16,-1-3-1-16,0-2-1 15,3 2 1-15,6 4 2 16,-3 9 2-16,5 6 12 16,-6 0 6-16,10 14 8 15,-8 1 0-15,6 14-8 16,-3 1-6-16,-7 10-8 16,8 3-5-16,-1 6-4 15,6 9-2-15,-3 7-3 16,-1 4 0-16,-5 3 0 15,-7 5 1-15,1-3 2 16,-5 5 1-16,5 1 2 16,-9 2 1-16,0 3 1 15,0 3 0-15,-11-6 0 16,5 2 0-16,-7 0 1 0,-4-4 1 16,-8 3 5-16,-6-7 2 15,-9-1 2-15,-10-4 1 16,-3-4-4-16,3-2-6 15,-2-8-11-15,-3 0-12 16,3-9-32-16,4-4-25 16,10-4-92-16,8-7-43 15,16-16 127-15</inkml:trace>
  <inkml:trace contextRef="#ctx0" brushRef="#br0" timeOffset="29438.343">3059 14895 590 0,'123'45'183'15,"-131"-45"-215"-15,4 6-30 16,-1-2 42-16,3-4 113 16,0 0 92-16,0 0 41 0,0 0-29 15,-15 10-67-15,-6 3-32 16,-42 50-43-16,46-48-10 16,1 3-18-16,7 3-8 15,-3-4-13-15,9-6-4 16,-3 8-6-16,-3-3-3 15,11 7 1-15,-2 7 1 16,2-5 4-16,9 4 0 16,-5-8 1-16,-4 6-1 15,8-14 0-15,-6 0-1 16,1-1 0-16,7-8 0 0,-6-4 0 16,7 6 1-16,-11-10 3 15,0 2 3-15,0 2 7 16,0-2 3-16,0-8 1 15,6-15-1-15,-2-3-3 16,7-56-3-16,-9 47-4 16,0-3-1-16,2 0-3 15,-2-4-1-15,2 2 0 16,-2-4-2-16,5 6-2 16,3-2-2-16,5 3-1 15,-1-3 0-15,3 12 2 16,-4-5 0-16,8 11 1 15,-4-1 0-15,8 11-2 16,4 3 0-16,0 9-4 16,-1 2-1-16,7 11-2 15,-1 7 1-15,-3 6-1 16,-1 5-3-16,-5 2-20 0,-6-3-22 16,-5 7-59-16,-1 1-50 15,-1-7 105-15</inkml:trace>
  <inkml:trace contextRef="#ctx0" brushRef="#br0" timeOffset="29887.565">3952 14619 675 0,'-11'8'355'0,"-2"9"-50"0,1 2-340 15,5 18-55-15,-1 1 16 16,-9 11 72-16,-2 1 80 16,-4 6 23-16,2-1-17 15,3 8-41-15,3-3-22 16,0-3-17-16,-6 0-2 15,2-5 2-15,-1 7 0 16,-1-7-3-16,12 0-6 16,1-16-57-16,-3-11-61 0,9-16 76 15</inkml:trace>
  <inkml:trace contextRef="#ctx0" brushRef="#br0" timeOffset="30891.116">3998 14784 895 0,'136'-75'307'0,"-136"85"-301"15,6 9-10-15,-4 8 11 16,2 7 18-16,-8 6 48 0,0 4 8 16,0 10-18-16,-2-5-16 15,5 1-35-15,-3 2-8 16,-4-14-2-16,4 8 0 16,-3-12 0-16,-5-3-1 15,8-4 0-15,0-4-1 16,3-10-5-16,1 0-2 15,0-3-5-15,0-8-1 0,3 0 2 16,-3-4 2-16,0 2 8 16,0-2 3-16,0 0 6 15,0-4 4-15,12-22 1 16,22-66 0-16,-18 46-1 16,1-2-2-16,8-11-3 15,1 2-2-15,3-2-3 16,-2-2 0-16,0 7-2 15,-2 6 0-15,3 5 0 16,-3 6 0-16,2 9 0 16,3-1 0-16,-3 16 0 15,2-1 0-15,-2 9 0 16,-2 7 1-16,3 11 0 16,-1 5 2-16,0 10 2 15,0 5 2-15,-6 0 0 16,-2 13 0-16,-6 7-2 0,-1 3-1 15,-5 9-2-15,-3 4 0 16,-4-4-2-16,-2-4 1 16,-5-11 0-16,3 0-1 15,-6-12 2-15,4 1-1 16,-1-9 3-16,-5-3 0 16,7-10 3-16,-3-3 1 15,4-8 2-15,0-4 2 16,0 0 6-16,3-4 3 15,1 2-3-15,0 2-3 0,0-19-10 16,1-16-3-16,20-51-2 16,-7 44-1-16,5-8-1 15,2-3 0-15,4-1 0 16,5 7 1-16,1 6 1 16,-4 3 0-16,-2 9 0 15,0 7 0-15,5 2 0 16,-1 9 0-16,-2 9 0 15,-1 2 1-15,-5 11 1 16,2 1 2-16,-3 13 0 16,2 4 1-16,-8 7 0 15,7 8 1-15,-10 4 3 16,-5 5 1-16,6 3 2 16,-10-7 1-16,3 5-5 15,-10-10-3-15,3-8-4 16,-10 3-7-16,4-11-21 15,8-5-18-15,-5-9-42 0,5-5-21 16,-4-13-51-16,-8-7-37 16,1-20-138-16,1-7 209 15</inkml:trace>
  <inkml:trace contextRef="#ctx0" brushRef="#br0" timeOffset="31365.581">4442 14101 427 0,'-124'105'268'15,"122"-105"-6"-15,0 0-36 16,0 0-62-16,0 0-26 16,0 0-44-16,-2 0-23 0,4 0-34 15,0 0-14-15,0 0-20 16,0 0-6-16,0 12-54 15,0 5-75-15,8 10 85 16</inkml:trace>
  <inkml:trace contextRef="#ctx0" brushRef="#br0" timeOffset="32170.762">5637 14713 351 0,'20'126'182'0,"-24"-132"-70"0,2-3-148 16,0 3-38-16,0 0 20 15,2 4 91-15,0 2 55 16,-4 0 26-16,2 0-14 16,2 0-23-16,-2 0-4 15,0 0 11-15,1 0 16 16,-1 0 2-16,-2 0-10 16,4 0-30-16,-2 2-22 0,-11 17-26 15,-1 6-9-15,-20 65-7 16,26-48-1-16,2 20-5 15,-3-1-4-15,3-2-10 16,-4 6-5-16,1-11-21 16,3 5-11-16,-1-6-16 15,5-5-18-15,0-13-59 16,0-12-51-16,2-18 124 16</inkml:trace>
  <inkml:trace contextRef="#ctx0" brushRef="#br0" timeOffset="32421.115">5511 14501 1116 0,'-9'0'396'16,"5"11"-407"-16,-2 1-30 16,6 7-19-16,0 6 4 15,-4 5 66-15,2 8 6 16,-3-9-52-16,5 6-142 0,7-11 120 16</inkml:trace>
  <inkml:trace contextRef="#ctx0" brushRef="#br0" timeOffset="32837.714">6244 14596 1072 0,'-16'-15'480'0,"5"2"-190"16,0-7-435-16,7 5-39 16,-6 6 44-16,-1-1 121 15,-3 8 143-15,-5 10 25 0,2 3-41 16,-2 6-70-16,5 16-24 16,-5-1-14-16,4 7 6 15,0 14 18-15,-3-3 6 16,5 9 1-16,0 2-5 15,5 14-15-15,-2-2-6 16,3-6-4-16,7 5-3 16,-8-9-15-16,1-5-14 15,3-8-29-15,-2-8-16 16,6-17-28-16,0-10-18 0,6-11-9 16,-6-10-2-16,2-11-8 15,1-14-10-15,-1-9 101 16</inkml:trace>
  <inkml:trace contextRef="#ctx0" brushRef="#br0" timeOffset="33121.233">5800 14743 1099 0,'-21'0'397'0,"10"0"-371"16,5 0-45-16,0 6-20 16,4-4 12-16,2-2 67 15,-2 0 8-15,2 0-3 16,0 0-10-16,2 10-23 0,6 3-3 16,-2 0 5-16,28-1 0 15,42 40-2-15,-45-50-6 16,4-2-30-16,-1-6-31 15,12-8-122-15,7-5-139 16,7-8 199-16</inkml:trace>
  <inkml:trace contextRef="#ctx0" brushRef="#br0" timeOffset="33412.494">6439 14661 1059 0,'71'65'398'0,"-79"-46"-340"15,-2 4-115-15,7 8-28 16,1 7 22-16,-4 2 98 15,4 2 47-15,-2-9 2 16,2 1-25-16,2-9-98 0,0-4-46 16,4-13-91-16,0-2-34 15,-4-20-123-15,8-11 205 16</inkml:trace>
  <inkml:trace contextRef="#ctx0" brushRef="#br0" timeOffset="33604.136">6601 14371 1015 0,'-3'-8'502'16,"-15"6"-55"-16,13-4-544 15,-1 0-31-15,4 6 20 16,0 0 30-16,0 0 113 15,0 2-32-15,-2 35 0 16</inkml:trace>
  <inkml:trace contextRef="#ctx0" brushRef="#br0" timeOffset="34590.085">6877 14650 1565 0,'-21'11'555'0,"9"-1"-465"16,10 5-366-16,2 4 2 15,-5 14 145-15,-7 5 85 16,3 12 251-16,3 7-16 15,-4-3-125-15,8 9-48 16,2-2-42-16,-5-4-1 16,5-5 8-16,-2-4 9 15,-8-16 10-15,6 5-1 16,4-9 0-16,-7-5-1 0,7 0 0 16,9-7 0-16,-13-5 1 15,8-3 0-15,2-3 0 16,-6 3 0-16,0-8 7 15,0 0 4-15,0 0 10 16,0-2 5-16,0-2 5 16,0 2 0-16,8-15-3 15,9-17-5-15,21-54-10 16,-34 46-4-16,0-4-6 16,-4 0-1-16,0-4-3 15,-2 4 0-15,-2 0-4 16,-4 6-2-16,10 12-6 15,-2-1-2-15,12 14-2 16,-3 3 0-16,-5 6 4 16,4 1 2-16,-6 5 6 0,-2 0 2 15,0 0 2-15,0 0 1 16,0 0 1-16,0 0-1 16,7 23 1-16,13-1-1 15,52 51-1-15,-47-42 0 16,2-6 0-16,-2-2 0 15,9 0 0-15,2-12 0 16,3-5-1-16,1-6 1 16,0-12 0-16,4 1 0 0,4-6 0 15,-2-6 0-15,4-2 1 16,-8-6-1-16,-2-7 1 16,2 0 1-16,-8-6-1 15,5 7-1-15,-7-10 0 16,-7 6 0-16,-6 1 0 15,-6-8 1-15,-1 10-1 16,-1 2 0-16,-9 1 0 16,-2 3-1-16,-4 5-1 15,-5 6 0-15,-5 4-2 16,-1 5-1-16,-4 5-2 16,-2 3 2-16,-4 8 0 15,4 9 1-15,-4 6 0 16,2 8 0-16,6 9 2 15,4 4 1-15,-6 12 1 16,9 6 0-16,4 7 2 16,2 1 2-16,18 7 4 0,-7 2 3 15,32-1 1-15,5-1 1 16,17-6-5-16,15-4-3 16,3-17-20-16,9-8-15 15,0-22-48-15,7-3-51 16,-5-25-164-16,-7-12 186 15</inkml:trace>
  <inkml:trace contextRef="#ctx0" brushRef="#br0" timeOffset="35556.424">1468 15991 531 0,'0'11'279'0,"6"-9"-34"0,-2-2-284 16,-4-2-36-16,0 0 9 15,0 2 74-15,0-2 81 16,0 0 59-16,0 0 3 16,0-1-38-16,0 1-28 15,0 2-50-15,0-2-7 16,-2 0-3-16,2 0 0 16,-4-6-6-16,-21-5-4 15,-46-39-10-15,46 45-4 0,6 16-4 16,-11 3-2-1,5 12-3-15,0 3 1 16,-4 8 4-16,2 3 1 0,-1 4 3 16,-1 4 2-16,2 4 0 15,2 5 0-15,1 4 0 16,6 4 1-16,-3 8 3 16,-2 4 3-16,6 5 3 15,-6 2 0-15,6-3-3 16,-2-3-3-16,7-11-4 15,1 4-2-15,7-13-5 16,-2-9-8-16,6-6-26 16,0-11-18-16,0-14-49 15,4-9-25-15,-2-11-46 16,2-7-18-16,4-8-113 16,-1-16 194-16</inkml:trace>
  <inkml:trace contextRef="#ctx0" brushRef="#br0" timeOffset="35859.875">793 16536 975 0,'-59'-48'343'0,"59"55"-338"15,3-1-19-15,11 6-13 16,-3 3 12-16,7 6 70 16,1-4 15-16,7 6 12 15,1-4-6-15,10-2-33 16,8 5-13-16,9-9-15 16,5 2-6-16,6 1-8 15,-2-7-1-15,-1-5-21 16,1 2-33-16,6-16-96 15,-1-3-85-15,15-16 140 16</inkml:trace>
  <inkml:trace contextRef="#ctx0" brushRef="#br0" timeOffset="36475.056">1675 16308 1009 0,'-25'90'311'0,"25"-69"-385"16,13 6-72-16,4 1 24 0,1-1 125 15,-3-2 129-15,-2-10 44 16,6 4-21-16,4-3-77 15,2-3-34-15,8-11-31 16,-8-4-1-16,-1-7 7 16,1-5 3-16,-11-1 3 15,9 0-2-15,-8-8-6 16,4 0-5-16,-6-4-4 16,-1 2-3-16,-6 0-1 15,-1 2 0-15,-1 4-1 16,-6-6 1-16,-2 4-2 15,1-4 0-15,1 2 0 16,-8 2-1-16,4-4 0 16,-9 6 0-16,-10-2-1 15,12 8-1-15,-8 5-4 16,0 1-2-16,4 7 0 16,-8 9-1-16,2 10 2 0,2 12 3 15,5 5 2 1,5 6 0-16,-2 6 3 0,3-6 3 15,2 10 5-15,3-2 2 16,5 7 4-16,5 4-1 16,9-11-3-16,1-2-1 15,8-14-7-15,-2 1-3 16,0-12-8-16,8-10-7 16,-1-2-24-16,9-7-14 15,-5-10-52-15,12-7-24 0,-2-19-75 16,8-12-58-16,11-14 171 15</inkml:trace>
  <inkml:trace contextRef="#ctx0" brushRef="#br0" timeOffset="37042.011">2797 16138 714 0,'2'-2'333'16,"0"2"-129"-16,4-2-146 15,-10 0-35-15,4-2 11 16,0 4 25-16,0 0 29 16,0 0 8-16,-2 0-26 15,2 0-22-15,-2 0-23 16,0 0-3-16,-5 0 1 16,-11 4 4-16,-3-2 2 0,-3 0 0 15,-55 2-5-15,50-6-4 16,-3 6-7-16,1 1-2 15,-3 5-6-15,-2 5 0 16,1 4-4-16,8 14-3 16,2 5-6-16,4 4-2 15,14 4-5-15,1-2 0 16,6-4 1-16,4-7 1 16,4-3 4-16,-1-11 0 15,8-3 0-15,-1-10 0 16,1-3-2-16,4-3 2 0,6-3 3 15,-2-7 3-15,4-5 3 16,0-3 1-16,-4-3 2 16,3-2 1-16,-3 0 1 15,-4 8 3-15,1 4 5 16,-7 7 2-16,2 6 3 16,-3-2 0-16,3 13-3 15,-3 1-2-15,-5 12-4 16,5 9-4-16,-5 15-5 15,3-1-4-15,1 3-19 16,-7 0-10-16,6-7-36 16,3-8-29-16,-7-22-63 15,7-5-58-15,4-26-67 16,6-14-80-16,23-31 234 0</inkml:trace>
  <inkml:trace contextRef="#ctx0" brushRef="#br0" timeOffset="37394.038">3515 15598 1311 0,'-14'-1'446'0,"3"2"-462"15,-1 7-32-15,8 11 13 16,-7 6 26-16,-1 13 79 15,1 12 11-15,-6 11-20 16,3 4-20-16,3 10-30 16,3-1-9-16,2 3-1 15,-1-1 0-15,-1-3 2 16,2 7 0-16,-5-11-1 16,9-4-1-16,0 2-1 15,-2-11-1-15,0-3-6 16,1-5-9-16,-5-12-29 15,6-7-18-15,0-10-42 16,-2-9-18-16,2-8-27 16,-7-10-25-16,-1-19-88 15,-1-13 166-15</inkml:trace>
  <inkml:trace contextRef="#ctx0" brushRef="#br0" timeOffset="37725.348">3096 15916 1168 0,'-67'-4'446'0,"61"6"-363"16,-2-2-79-16,14 10-49 15,-6-10 2-15,0 0 62 16,0 3 32-16,6 22 8 15,1-2-5-15,28 50-32 16,-14-50-14-16,11-6-8 16,-3 2 0-16,9 0 0 15,4-7 1-15,2 7-1 16,4-10 0-16,6-3-4 16,-3-8-8-16,11-5-18 15,-11 1-16-15,-1-4-50 16,4 3-29-16,-7-7-95 15,7 1-84-15,-1 7 195 16</inkml:trace>
  <inkml:trace contextRef="#ctx0" brushRef="#br0" timeOffset="38175.867">3886 15987 936 0,'0'145'358'0,"-8"-116"-278"16,8 7-83-16,2 14-32 15,2-2 12-15,-4 9 59 16,-6 0 32-16,-6-5 7 15,9 0-12-15,-1-3-39 16,4-3-15-16,2-13-8 16,2-3-1-16,5-16 0 15,-3-1-3-15,9-9 0 16,-1-4 1-16,5-8 2 16,0-11 3-16,9-11 5 15,-1-1 3-15,4-3 2 16,-1 3 0-16,-3-5 1 15,0-1 0-15,-4-1 1 16,-2 0-1-16,-6 1-3 16,-7-5-4-16,-2-2-9 15,1 2-11-15,-3-5-30 0,0 4-33 16,7 5-93-16,1-4-115 16,9 10 179-16</inkml:trace>
  <inkml:trace contextRef="#ctx0" brushRef="#br0" timeOffset="38712.499">4511 15975 1216 0,'78'113'419'0,"-87"-105"-424"16,7 5-26-16,-2 12 9 15,-4 6 16-15,3 16 69 16,-11 3 8-16,-1 11-16 16,4-1-18-16,1-1-28 15,-3 2-8-15,5-2 1 16,-3-9 1-16,4-15 3 16,3-7 0-16,2-9-1 15,0-3 0-15,4-11 0 16,-2-5 3-16,0-2 1 15,2 2 0-15,-2-1-4 16,0-1-3-16,1 0-2 16,1-2-3-16,1-15 0 0,5-18 1 15,13-60 2-15,-13 47 1 16,2-11 3-16,-3 0 0 16,7-2-1-16,-2 0 0 15,5 5-2-15,-2 1-1 16,10 7 0-16,2 12-1 15,2 9 0-15,3 8 0 16,3 10 1-16,1 7 0 16,3 8-3-16,5 11 0 15,-4 4-13-15,-2 2-10 0,-1-2-28 16,-5 2-17-16,3-5-28 16,-1 5-13-16,-7-14-37 15,-4-3-35-15,-2-10-136 16,-5-7 199-16</inkml:trace>
  <inkml:trace contextRef="#ctx0" brushRef="#br0" timeOffset="39344.606">5054 15960 1133 0,'-27'-48'413'0,"10"52"-354"0,6 4-47 16,3-1-16-16,0 12 7 16,-1 6 41-16,-3 13 6 15,5-1-10-15,5 1-10 16,2-11-24-16,6 3-5 16,1-12 0-16,3 3 0 15,-3-4 4-15,1-8 0 16,5 3 1-16,-5-12 1 0,9 2-1 15,4-2 0-15,-5-2-1 16,3-4-2-16,0 2-1 16,-6 4-1-16,6-2-1 15,1-1 0-15,-11-3 1 16,1 0 1-16,-5-1 5 16,1 3 5-16,0-2 11 15,-8 4 2-15,0 2 1 16,0-2-5-16,0 0-8 15,-2-11-4-15,2 1-3 16,2 3-1-16,-1 5-2 16,-3-4 0-16,2 8-3 15,-2-2 0-15,-7-3-1 16,7 1 1-16,-12 10 2 16,-5 5 3-16,-51 52 3 15,47-25 2-15,4 4 2 16,4-1 0-16,3 8 1 15,1-5-1-15,13 6-2 16,2-6-2-16,9 4-4 0,8-2-1 16,0-6-3-16,6-2-1 15,8-5-5-15,-5-14-10 16,5-8-22-16,0-13-13 16,12-19-35-16,5-5-10 15,8-34-36-15,1-3-28 16,10-15-118-16,-2-6 174 15</inkml:trace>
  <inkml:trace contextRef="#ctx0" brushRef="#br0" timeOffset="39846.747">6248 15759 1255 0,'-8'2'431'0,"2"0"-451"16,2-2-40-16,2 0 18 16,1 0 28-16,-1 0 87 15,-4 0 6-15,-11 11-27 16,-6 5-19-16,-44 54-24 16,46-54 0-16,-6-5 16 15,2 3 6-15,-4-3 6 16,-1 2-3-16,5 3-13 15,-2-1-5-15,-9-7-6 16,9 7-2-16,2-5-4 0,2 5-3 16,10 10-6-1,1-8-6-15,7 0-6 0,10 6-2 16,15-6 6-16,8 8 4 16,20 8 9-16,0-6 3 15,9 9 2-15,10-7 2 16,-2 5 5-16,2 2 4 15,-9-1 13-15,-9-3 8 0,-9 10 10 16,-5-2 3-16,-16 3 4 16,-8 4-1-16,-14 5 3 15,-17 5 2-15,-18-1-2 16,-15 5-6-16,-26-4-16 16,-3-1-11-16,-12-6-36 15,-5-6-24-15,-8-12-64 16,-8-9-17-16,-11-23 68 15</inkml:trace>
  <inkml:trace contextRef="#ctx0" brushRef="#br0" timeOffset="47737.742">16646 7856 179 0,'56'40'74'0,"-58"-43"-55"16,0 3-63-16,2-2 6 15,0 0 31-15,-2 0 80 16,0-2 25-16,-2 2 8 16,2 2-15-16,2-2-38 0,-1-7-19 15,-3-3-21-15,-2 5-2 16,6-1 5-16,-4-2 5 15,2 8 15-15,0 0 6 16,-1 2 9-16,1-3 1 16,2 1 1-16,-2-2-1 15,0 2-9-15,0 2-5 16,-2-2-5-16,2 0 3 0,2 0 15 16,-2-2 7-16,0 3 3 15,0-1-6-15,0 2-12 16,-1-2-4-16,1 0 2 15,2 2 3-15,-2 0-3 16,0 0-2-16,0 0-11 16,-2 0-5-16,2 0-5 15,2 0-2-15,-2 0-3 16,-1 11-1-16,-5 3-2 16,4 3-1-16,-4 4-1 15,-16 44 1-15,18-44 0 16,-2 4 0-16,2 2-1 15,-1 3-1-15,-5 12-2 16,5 2-1-16,-3 17-1 16,2 3 1-16,3 3 1 15,-3 11-1-15,-2-3 1 16,5 7 0-16,-5 4-2 16,-1 2 0-16,5-6-1 0,-6-2 0 15,3-5-1-15,-3 0 1 16,7-1 0-16,-5-15 0 15,6-3 0-15,-1 1 0 16,1-15 0-16,2 10-1 16,-6-4 0-16,-1-10 0 15,3 2 1-15,2-5 1 16,0-10 1-16,0-1 1 0,1 1 3 16,-3 0 2-16,-2-4 3 15,2-4 3-15,6-1 2 16,-3-3 0-16,1-3-1 15,-2 1 0-15,2-3-3 16,-4-4-2-16,1-1-2 16,5-3-2-16,0 0-4 15,0 0-1-15,0 0-2 16,0 0-1-16,0 0 0 16,0 0 0-16,0 0-1 15,0 0 0-15,11 8 1 16,0-2-1-16,9 3 0 15,-1 1 1-15,55 24 0 16,-39-26-1-16,1 3 1 16,-2 1 0-16,7 1 0 15,1-1 0-15,2 1 0 16,7-1-1-16,3 1 1 0,-2 2 1 16,11 4 0-16,-2-7-1 15,-2 5 0-15,4-2 0 16,0 7 0-16,2 0 0 15,10-4 1-15,-2 5-1 16,-3-8 0-16,1 0 0 16,4 4 1-16,-1-5-1 15,1-3 1-15,-2 3-1 16,-8-12 0-16,-2 7 0 16,0-7 0-16,6 8-1 0,0-9 0 15,1-1 0-15,-5 0 0 16,-5-9 0-16,-5 1 0 15,1-1 0-15,-12-12 0 16,0 7 1-16,-14-1 0 16,1 4 0-16,-12 7 2 15,2-4 0-15,-8 0 0 16,-9-11 1-16,4 14 1 16,-4-11 1-16,-4-1 3 15,2 4 2-15,-4-14 1 16,-4-8 2-16,6 9 3 15,-4-9 2-15,0 1 3 16,0-1 0-16,-7-9-4 16,1 0-1-16,5-11-5 15,-3 3 0-15,0-7-3 0,5 0-2 16,-1-6-2-16,2 0-1 16,-4 0-2-16,6-8 1 15,0-2 0-15,2-3 0 16,-2-8-1-16,4 6 0 15,-4-8-1-15,-4 3 0 16,4-1 0-16,6 6-1 16,-6 2 0-16,0 11-1 15,0 7 1-15,-2 7 0 0,-2 5 0 16,4 0 0-16,-4 6 1 16,-2-4-1-16,-1 8 1 15,-7 0 0-15,-7 1 0 16,10 9 1-16,-2 1-1 15,1 6 1-15,-1 6 0 16,-10-1 0-16,4 5 1 16,-4 1-1-16,-2 3 1 15,0 1 0-15,0 4-1 16,-4 2 1-16,3 0-1 16,-7-2-1-16,-3-2 1 15,-3 2-1-15,-8 0 1 16,6 2-1-16,-6-2 0 15,-3 2 0-15,4-1 0 16,-8-3 0-16,9 4 0 16,-5 0 0-16,-6 0 0 15,5 0 0-15,-10 0 0 0,-1-2 0 16,3 2 0-16,-2 0 0 16,3-2 0-16,-1 0 0 15,4 0 0-15,-5 2 0 16,3-2 0-16,2-4-1 15,5 4 1-15,-4-1 0 16,-3-3 0-16,0 4 0 16,-12 2 0-16,6-2 0 15,1 2 0-15,7 0-1 0,5 2 0 16,0 6-2-16,14 5-12 16,6 2-15-16,10 6-43 15,11 4-27-15,18-6-53 16,7 4-21-16,26-7-59 15,13 1-55-15,22-4 189 16</inkml:trace>
  <inkml:trace contextRef="#ctx0" brushRef="#br0" timeOffset="47896.161">17729 8084 695 0,'-13'-19'174'0</inkml:trace>
  <inkml:trace contextRef="#ctx0" brushRef="#br0" timeOffset="48472.18">17652 8046 271 0,'-67'-12'174'0,"48"6"9"15,0-3-96-15,0 5 0 16,4-6 14-16,-6 5 12 0,7-1 11 16,-1-2-9-16,0 1-30 15,1-1-19-15,1 8-27 16,3-2-8-16,1 2-7 16,3 2-2-16,0 8-2 15,-1-1-1-15,-1 6 2 16,2 6 1-16,-1 2 2 15,-1 4 2-15,6 0 3 16,-4 0 1-16,1 5 0 16,-1 1-2-16,-2 3-4 15,4 10-4-15,1-4-5 16,-1-2-3 0,2-19-4-16,2 0-3 0,-6 71-2 15,0 2 0-15,-1 9-2 16,3-26 0-16,2-3 0 15,0 3 0-15,2-1-1 16,-2-7 1-16,0-10 0 0,2 3 0 16,-5-5-1-16,6-3 0 15,5-3 0-15,-4-3 1 16,0 0-1-16,-2-2 1 16,0-4 0-16,2-2 0 15,-2 4 2-15,6 0-1 16,-6 0 0-16,0-4 0 15,2-2-1-15,-2 1 0 16,0-5 1-16,0-1-1 16,-2-3 1-16,0-5 0 0,-4-6 0 15,6 2 0-15,0-6 0 16,-2 6-1-16,4-9-1 16,-2 1 0-16,0-3-15 15,0-4-21-15,0-6-82 16,0-2-49-16,0 0 97 15</inkml:trace>
  <inkml:trace contextRef="#ctx0" brushRef="#br0" timeOffset="50188.858">18027 8256 273 0,'0'-4'225'0,"0"-5"44"16,0-5-61-16,-2 1-82 16,0-1-29-16,1-7-29 15,1 8-6-15,0 2-8 16,1-3-8-16,1 5-18 16,0 3-7-16,0-4-13 15,2 5-2-15,-4 1-1 16,0 0-1-16,0 4 3 15,0-2 4-15,0-2 4 16,0 0 1-16,0 2-3 16,-4-3-1-16,2-3-1 15,-42 4 3-15,-53-51 2 16,39 53-1-16,5 4-7 16,-6 3-4-16,-7 7-4 15,3 1 0-15,4 5 0 16,6 6 1-16,5 1-1 15,6 0 2-15,9-6-1 0,4-2 2 16,16 5 1-16,3-11 2 16,9 6 2-16,2-5 2 15,11-8 2-15,11 9 1 16,19-4-2-16,13 1 0 16,24 3-3-16,7-11-3 15,8 10 0-15,3-3-1 16,-7-7-1-16,-4 2-1 15,-13-4 1-15,-6 0-1 0,0 0 1 16,-2 0 1-16,-10 0 0 16,3 0-1-16,-18 0 2 15,-6 0 0-15,-15 0 3 16,-1 2 2-16,-13 6 5 16,-5-6 3-16,-11 1 2 15,-5 5-1-15,-14 2-2 16,-3 3-1-16,-14-3-3 15,-7-5 1-15,-9 7 1 16,-2-5-2-16,-2 1-4 16,2 5-2-16,-8-1-4 15,2-1-2-15,-9 1 0 16,-2-1 0-16,0 3-1 16,1-1 1-16,11 8-1 15,12-4-1-15,24 3-2 16,3-3-1-16,20 4-2 15,3 0 1-15,8 4-1 16,4 3 1-16,13 3 1 0,8-4-1 16,21 3-1-16,7 1 1 15,10-4 1-15,10-2 0 16,4-2 2-16,-7-8 1 16,-5-4 1-16,-1 3 0 15,-5-5 1-15,-6 5 1 16,-7-5-1-16,-6 1 1 0,-11-3 1 15,4 3-1-15,-10-6 1 16,-4 3-1-16,-8-5 1 16,-5 6 2-16,-4-2 2 15,-4-1 4-15,-2-5 0 16,2 0 0-16,-5 2-2 16,-35 12-3-16,-60 22-1 15,37-22-2-15,-6 3 0 16,-5 2-1-16,-22-4-1 15,6 2 0-15,-11 4 0 16,-2 0-1-16,15-1 0 16,10 3 0-16,11-4 0 15,12 2 0-15,20-2-1 16,5-4-1-16,20-1-1 16,8-5-3-16,4 1 1 15,16-5 0-15,16 7 2 16,1-4 1-16,28-7 1 15,2 1 0-15,12-4 0 0,13 4 1 16,-2 0 0-16,0-2 0 16,-12 8 1-16,-11-2-1 15,-26-1 1-15,1 5-1 16,-13 5 2-16,-14-9-1 16,3 7 0-16,-14-1 1 15,-8-1 0-15,6 5 0 16,-5 8 1-16,-1 3-1 15,-13 4 0-15,-8-2 1 0,-9-3-1 16,-8-1 1-16,0 8 1 16,2-5-2-16,-7-3 2 15,-1 2 0-15,-6-2 0 16,5-2 0-16,5-10-2 16,-2 6 0-16,10-11-1 15,6 3 0-15,13-5-1 16,4-2 0-16,15-2-9 15,2 0-3-15,9 0 0 16,-9-2 0-16,2 0 6 16,44 6 1-16,61-3 1 15,-32-3 0-15,13-5 1 16,0-3 2-16,0-2 1 16,-4-1 1-16,-8 5 2 15,-11-5 1-15,-3 5 3 16,-5 0 2-16,-4 6 1 0,-5 0 1 15,-13 0-1-15,-7 0 1 16,-12 0 4-16,-9 0 0 16,-7 0-1-16,-5 2-1 15,3-2-9-15,0 0-9 16,-46 14-34-16,-53 18-24 16,28-17-454-16,2-3 369 15</inkml:trace>
  <inkml:trace contextRef="#ctx0" brushRef="#br0" timeOffset="51024.472">20401 7950 1120 0,'28'13'370'0,"-31"-15"-456"15,-3 6-48-15,6 10 4 16,4 1 39-16,-10 10 146 16,4-2 25-16,0 4 9 0,0 9-16 15,6 10-30-15,4 9-8 16,3 22-3-16,6 7 1 15,6 17-1-15,0 8-1 16,-2 6-4-16,2 0 1 16,-4-2 7-16,-7 5 3 15,-3-16 4-15,1-3-1 16,-10-9-8-16,-2-12-5 16,-7 3-11-16,1-14-4 0,-4-8-5 15,1-9-1-15,0-6-3 16,-1-6-1-16,1-13-3 15,1-2-9-15,2-16-17 16,1-5-13-16,-5-13-40 16,1-12-34-16,-1-27-80 15,10-11-41-15,2-27 142 16</inkml:trace>
  <inkml:trace contextRef="#ctx0" brushRef="#br0" timeOffset="52039.635">20623 7933 954 0,'-8'-8'328'16,"-3"-1"-362"-16,-1 1-143 15,8 14 27-15,-3-3 69 16,-1-1 172-16,4-2 77 16,2 0-7-16,2 0-43 15,0 0-62-15,0 0-13 16,0-2-8-16,0 2-2 0,19-5-5 16,25-7-7-16,69-11-14 15,-33 14-4-15,12 3-3 16,13 2 0-16,12 8 0 15,4 2-1-15,11-2 0 16,-2 3 1-16,-6-7 0 16,0 2 1-16,6-2 1 15,-3-2-1-15,3-2 2 16,-4-5 0-16,-6-1 5 16,-14-1 4-16,-9 5 10 15,-17-4 2-15,-18 9 6 16,-3-1 2-16,-25 0-1 15,-7 4-1-15,-12 1-3 16,-3 1-3-16,-8 6-3 16,3 3-2-16,-5 6-5 15,-2 2-4-15,-2 16-4 0,-5 7-3 16,3 9-1-16,-6 7 0 16,7 7-1-16,-5 1 0 15,4 11 0-15,-2-3 0 16,2 12 0-16,4 2 0 15,6 6 0-15,0 7-1 16,5 4 1-16,-9 0-1 16,12 4 1-16,-5-11-1 0,3-5 1 15,1-7-1-15,-3-9 1 16,3-3 1-16,1-13-1 16,-1-1 1-16,-5-11 0 15,-3-3 0-15,-5-10 1 16,2 2 0-16,-2-11 2 15,0-8 0-15,-2-7 0 16,-3-5 5-16,-5 1 16 16,0 1 2-16,-5-5 7 15,-6-2-3-15,-4-4-7 16,-5-6 0-16,-7-6 3 16,-5 9-1-16,-8-11-1 15,-5-1 0-15,3-2-5 16,1 3-2-16,-10-3-5 15,-3 0-3-15,-18 7-4 16,-6-3-2-16,-4 5-2 0,-3-1-1 16,-1 1-2-16,0 2 1 15,5-7-1-15,-9 1 1 16,1 1-1-16,-10-2 1 16,-4 7 0-16,0-4-1 15,4 1 0-15,15-3-1 16,-3-1-1-16,-3 1-1 15,1-1-6-15,-2 0-5 16,7 3-27-16,13 2-20 16,18-1-50-16,14-3-28 0,24 1-113 15,0-6-99-15,23-16 226 16</inkml:trace>
  <inkml:trace contextRef="#ctx0" brushRef="#br0" timeOffset="52506.364">20573 8531 1345 0,'-23'-17'393'0,"4"8"-642"15,7 16-49-15,7 9 45 16,-3 3 115-16,4 4 266 0,2 0 45 16,6-2-38-16,6-2-39 15,15 2-34-15,3-6 2 16,22-3 15-16,7-5 6 16,24-7-15-16,7-7-14 15,26 3-31-15,9-2-9 16,9 4-11-16,0 2-2 15,7 0 0-15,-1 2-2 16,5 6 1-16,-1-3 0 16,5 5 1-16,2 1 1 0,-5-1 1 15,-1 1 1-15,-15-3 4 16,-13 2 4-16,-17-1 7 16,-8-3 3-16,-16 2 1 15,-9-6-3-15,-9 5-9 16,-12-1-6-16,-10 0-7 15,-9-2-5-15,-15-3-23 16,-7-1-24-16,-4 0-93 16,-1 0-113-16,-18-5 163 15</inkml:trace>
  <inkml:trace contextRef="#ctx0" brushRef="#br0" timeOffset="54975.196">21055 8809 433 0,'-10'-4'116'0,"7"2"-140"16,-3-6 40-16,2 6 138 15,2 2 38-15,2-1 28 16,-2-1-24-16,-2-6-84 16,-3-5-32-16,1 3-38 15,0 4-12-15,4 4-14 16,0-1-7-16,-5-1-8 15,-12 4-3-15,-8 13-1 16,-54 73 2-16,45-2 1 16,-2 8 2-16,2 6 2 15,-1-8 4-15,7-12 12 16,-3-5 8-16,12-18 12 16,-4-5 4-16,6-18 3 15,4-7-2-15,-1-11-2 16,9-3-1-16,1-11-2 0,2 2-2 15,4-4-12-15,0 2-7 16,0-2-16-16,4-7-7 16,2-43-5-16,76-53-1 15,-40 30-1-15,4-5 1 16,8 3-3-16,-5-11 2 16,-1 6 1-16,-4 4 1 15,-8 13 5-15,3 15 0 16,-3 14-3-16,-3 16-4 15,-5 13-2-15,5 7-1 0,-6 15 4 16,-1 8 1-16,1 13 4 16,-12 10 0-16,-1 10 3 15,1 7 2-15,-9 4 4 16,-4-10 1-16,-2 1 3 16,0-5-1-16,-2-13-2 15,2 2 0-15,2-13-2 16,-2-12 0-16,2-5-1 15,1-3-1-15,1-9 0 16,0 2-1-16,-4-2 0 16,0-2 0-16,0 0 0 15,0 1-4-15,4-5-3 16,17-8-3-16,11-35-2 16,55-43-2-16,-49 33-4 15,0-1-3-15,-2 1-2 16,-3-12 1-16,11 10 8 15,-2 2 4-15,-11 15 7 0,-1 9 2 16,-7 20 1-16,4 5 0 16,-6 14 0-16,-4 8 2 15,-2 11 2-15,1 9 1 16,1 12 2-16,0 6 2 16,-2 13 2-16,-7 8 0 15,6 3 0-15,-14-9-1 16,7-3-2-16,-5-11-2 0,-4-12-1 15,2-3-2 1,-4-15 2-16,1-4-1 0,3-4 2 16,0-1-1-16,0-10 3 15,0-2 1-15,0-2 2 16,0 2 3-16,0-2 5 16,0 0 2-16,0-4 0 15,11-20-4-15,33-53-6 16,-29 41-5-16,3-12-2 15,-5-9-1-15,6-4-1 16,2 0 0-16,-2 3 0 16,6 9-1-16,-2 9-1 15,0 3 0-15,2 17-3 16,-6 0 0-16,6 21-2 16,0 2-2-16,1 21 1 15,9 4 0-15,-3 20 1 0,-1 6 1 16,-6 1 2-16,0 9 1 15,-4-3 1-15,-4-7 2 16,-4-1 1-16,-3-3-1 16,-8-10 2-16,0 0-1 15,2-15 1-15,-4 0 1 16,0-13-1-16,0-2 1 16,-4-7 2-16,4-1 2 15,0 0 3-15,0 0 2 0,0-1-2 16,0-1-1-16,0-8-4 15,0-20-3-15,9-58-3 16,-7 47-1-16,12-5-2 16,-3-9-1-16,1 0 0 15,1-7-1-15,-2 9 1 16,-1 1-2-16,0 6 0 16,-3 6-1-16,5 8-1 15,1 9-3-15,-7 11-1 16,7 8 0-16,-1 4 3 15,3 8 1-15,0 5 6 16,1 6 1-16,-7 18 3 16,5 11 2-16,3 11 0 15,-4 4 2-15,4 4 2 16,-13-2 1-16,0-4 7 16,0-3 0-16,-4-9 1 0,0-1-2 15,4-6-1-15,-4 4 0 16,3-6-3-16,-1-11-1 15,-4-4-4-15,2-6-1 16,-3-13 2-16,3 3 0 16,-2-9 0-16,2 0-1 15,0 0 0-15,0 0-3 16,0-2-1-16,-2-1-2 16,0 1-2-16,0 0 0 15,-2 2-3-15,2-4-2 0,-5-10 0 16,1-5 0-16,-8 2 1 15,-54-48 1-15,43 36-2 16,0 12 0-16,-10-6-1 16,-3-4-1-16,-10 5 2 15,-9-3 1-15,2 6 2 16,-5-1 0-16,3-1 1 16,1 4 0-16,3 2 1 15,3 5-1-15,8-1 0 16,0 1-1-16,11 16-2 15,5-14-2-15,6 20-12 16,7-5 0-16,2-3-1 16,7 15 2-16,2-11 11 15,2 4 1-15,0-3 4 16,0-5 2-16,2 2 0 16,-2-6 0-16,0 0 1 15,0 0 0-15,0 0 0 16,0 0 0-16,0 0 0 0,0 0-1 15,0 0 0-15,4 2 0 16,-2-2 1-16,1 1 1 16,-1-1 2-16,-2 0 1 15,0 0 0-15,0-1 0 16,0-1-2-16,0-2-1 16,0 2-4-16,-2 2-4 15,-1-2-1-15,3 0-2 0,-2 2 0 16,0 0 3-16,0 0 3 15,-4 4 2-15,4 17 1 16,-6-6 1-16,3-1 2 16,-43 45-1-16,44-48 0 15,4-9 2-15,0 0-2 16,-2-2 1-16,2-2-1 16,0 0 1-16,0 1-2 15,0-3 1-15,-2 2-1 16,-2 0 0-16,3 2 1 15,1-2 0-15,-2 0-1 16,-4-15 0-16,-2 2 0 16,-1-3-1-16,-31-45 1 15,28 54-1-15,-3-9 0 16,-4 9 0-16,-1-6 1 0,-1-3 1 16,-1 18 1-16,-3-13 1 15,-2 7 0-15,2-5-3 16,-2-10 1-16,4 5-1 15,6-3-1-15,-2 4 1 16,4 0 0-16,-1-1 0 16,1 3 0-16,4 5-1 15,5 6 0-15,0 2-3 0,4 12-2 16,2-12 0-16,0 13-1 16,6 37 0-16,17 78-3 15,-8-51-24-15,0 7-97 16,8-6-106-16,8-7 141 15</inkml:trace>
  <inkml:trace contextRef="#ctx0" brushRef="#br0" timeOffset="63049.973">19154 11368 138 0,'40'-14'43'0,"-42"7"-37"16,0-3-20-16,-2 4 67 16,2 3 43-16,-1-1 68 15,1 2 12-15,2 2-30 16,-2-2-25-16,0 0-43 15,0 0-13-15,0-2-9 16,-2 2-2-16,4 0 3 16,-2 2 0-16,0-1 1 15,0-1-2-15,1 0-11 16,-3-2-6-16,2 2-17 16,2 0-6-16,-2 2-9 15,0 0-3-15,0 0 2 16,-17 35 2-16,-19 58 6 0,32-33 1 15,-6 6 2-15,-5 9-1 16,4 19 0-16,-1 9 0 16,-7 12 1-16,4 1-1 15,-8 7-1-15,0 7 0 16,6 2-1-16,-4 4 0 16,2-10-2-16,2-4-1 15,0-13-3-15,4-3-2 0,0-9-1 16,-3-9-1-16,5-11-1 15,5-7 0-15,-3-20-2 16,3-6 0-16,4-19-10 16,-3-4-12-16,7-10-39 15,0-9-30-15,0-9-61 16,0 5-53-16,0-15 130 16</inkml:trace>
  <inkml:trace contextRef="#ctx0" brushRef="#br0" timeOffset="64402.55">18964 11607 476 0,'-55'-124'202'0,"49"112"-114"16,4 6-46-16,2 1 1 15,2 3 13-15,-2 0 30 16,0 0 9-16,0 0-22 16,0-2-20-16,0 2-29 15,0 2-8-15,0-2 6 16,12-5 7-16,3 1 12 16,6-4 3-16,56-20-12 15,-49 18-7-15,18 1-13 16,2-3-2-16,6 1-3 15,16 2 0-15,-1-1-1 16,-2 2 0-16,2 7 0 16,0-3 2-16,5 10 0 15,9 0 0-15,7-1 1 16,-4 5-2-16,9-2-2 16,-7 1 0-16,-4-1-2 0,-3-2 0 15,-9-4 1-15,1 0 0 16,-4-4 0-16,2 0 1 15,-4 4-2-15,1-3-1 16,-1-3-1-16,-2 6 0 16,-1 0 0-16,-7 6 0 15,-15-3 0-15,-6-1 0 16,-9 4 1-16,2 0 0 16,-4 1 1-16,-4-1 0 15,2 2 6-15,-10-4 3 0,-2-2 10 16,-1 3 6-16,-6-1 5 15,7 4 0-15,-9-3-2 16,6 3-3-16,-8-4-2 16,0-4-2-16,0 0-6 15,0 0-3-15,0 0-6 16,0 0-2-16,0 0-1 16,0 0 0-16,0 0 0 15,-2 0 1-15,-2 0 2 16,2 0 1-16,2 0 0 15,-2 0 0-15,0 0-2 16,1 0-2-16,-1 0 1 16,2 0 1-16,0 0 1 15,0 0 2-15,0 0 0 16,0 0 2-16,0 0 0 0,0 0-1 16,0 0-1-16,0 0-1 15,0 0-3-15,0 0 1 16,-4 0-1-16,4 0 2 15,0 0 1-15,0 0-1 16,0 0-1-16,0 0 1 16,0 0-3-16,0 0-2 15,0 2 0-15,0-2-1 0,0 0-1 16,0 0 0 0,0 0 0-16,0 0-1 0,0 0 2 15,0 0-1-15,0 0 1 16,0 0 0-16,0 0-1 15,0 0 1-15,0 0 0 16,0 0-1-16,0 0 0 16,0 0 1-16,0 0 1 15,0 0 0-15,0 0 1 16,0 0 0-16,0 0 2 16,0 0 1-16,0 0 1 15,0 2 1-15,0-2 2 16,0 0 0-16,0 4-1 15,0-3-1-15,0 1-4 16,0-2-2-16,0 0-2 16,0 0 0-16,0 2 0 15,0 0 0-15,0-2 1 16,0 0-1-16,0 0 0 0,0 0 0 16,0 0-1-16,0 0 0 15,0 0-1-15,0 0 1 16,0 0-1-16,0 0 0 15,0 0 0-15,0 0 0 16,0 0 0-16,0 4 1 16,0-4 0-16,0 0-11 15,0 0-38-15,0 0 492 16,-2 0-349-16</inkml:trace>
  <inkml:trace contextRef="#ctx0" brushRef="#br0" timeOffset="65156.256">18762 13286 534 0,'-10'2'2'0,"10"-2"-37"16</inkml:trace>
  <inkml:trace contextRef="#ctx0" brushRef="#br0" timeOffset="66287.284">18748 13322 204 0,'-5'50'125'16,"5"-50"-4"-16,0 0-26 16,-2 0-4-16,2-2-8 15,0 0-16-15,0 0-34 16,0-1-16-16,-2 1-16 16,2 2-1-16,0 0-1 15,0 0 1-15,0 0 5 16,0 0 2-16,0 0 4 15,0 0 1-15,0-2 7 16,0 0 4-16,0 0 10 16,0-2 5-16,4 2 3 15,9-2-2-15,2 1-5 16,1-3-2-16,-1 4-3 0,0-2 0 16,4-2 0-16,48-1 0 15,-44 9 0-15,-2-2 2 16,-2 2 3-16,2-1 3 15,-3-2 4-15,3 2 1 16,0-1-4-16,-2-1-3 16,2 1-8-16,-4 0-4 15,6 1-4-15,0-1-3 0,2 8-3 16,5-2 0-16,5-4-2 16,-3 3-1-16,5-5 0 15,-7 0-2-15,3 0-1 16,-3 0-1-16,7 2 0 15,3 0 0-15,-2-2-1 16,14 0-1-16,-2 0 0 16,-1-2-1-16,9 0 1 15,-5 2 0-15,5-5 0 16,-1 3 0-16,4 2 0 16,2 0-1-16,-2 0 0 15,1-2 0-15,-9 0-2 16,-3-4 1-16,-2 2 1 15,3 1-1-15,1 3 1 16,7 0 0-16,-7 3-1 16,-2-3 0-16,-1-1 0 0,-3-3 1 15,-4-2 1-15,6 6 1 16,-4 0 1-16,0 0 1 16,0 0-2-16,-6 0 0 15,-5-2-2-15,1 2 1 16,1-4-3-16,-5 4 1 15,5-6 0-15,-1 5-1 0,-1 1 1 16,3-2 0 0,-1 0 0-16,-7-6 1 0,-3 8-1 15,-4 0 0-15,0 0 0 16,-2 2 0-16,-3 2 1 16,1-4-1-16,-4 0 2 15,-3-4 1-15,-3 2 2 16,1 2 3-16,-8 0 3 15,0 0 1-15,0 0 2 16,0 0 0-16,0 0-2 16,0 0-2-16,0 0-4 15,0 0-1-15,0 0-2 16,0 0 1-16,0 0 1 16,0 0 2-16,0 0 2 15,0 0 1-15,0 0 2 16,0 0 2-16,0 0 1 15,0 0 2-15,0-2-1 16,0 0 2-16,0 0-2 0,0-1-1 16,0 1-3-16,0 0 0 15,0 2 2-15,0-2 0 16,2-10 0-16,0-3-1 16,-2-4-4-16,-2 4-1 15,-11-47-3-15,5 49-2 16,0 2-1-16,1-3 0 15,1 1 0-15,0 1-1 16,0-1-3-16,-1 1-10 16,-3-5-32-16,4-6-25 0,-1-11-63 15,-5-8-45-15,5-23-133 16,-1-19 192-16</inkml:trace>
  <inkml:trace contextRef="#ctx0" brushRef="#br0" timeOffset="66457.289">20975 11582 568 0,'-46'-23'197'0,"-8"-11"-21"15</inkml:trace>
  <inkml:trace contextRef="#ctx0" brushRef="#br0" timeOffset="67099.607">20519 11356 486 0,'73'-97'231'0,"-48"83"-86"15,2-3-34-15,1-2-27 16,1 4 0-16,2 1-3 15,3 1-4-15,4 7-19 16,1 2-9-16,-1 2-15 16,4 2-3-16,-4 0 0 15,-3 0 3-15,1 2 6 16,2 0 0-16,8-2 1 16,0 0-4-16,4 0-3 15,-6 0-4-15,0 0-4 16,0-5-4-16,5-1-7 15,1 4-3-15,-6-2-3 0,0 4-1 16,-2-2-1-16,-2 2-1 16,1 0 0-16,-5 0-2 15,-7 2-1-15,1 2 0 16,-1-2-1-16,-6 5 0 16,0-5 0-16,-2 0-1 15,4 0 2-15,-2 4-1 16,0-2 1-16,-2-2 0 0,-2 3-1 15,4-1 0-15,-2 4 0 16,-4-2 1-16,-4-4 1 16,1 3 0-16,-3-3 2 15,-1 2 1-15,-6-2 2 16,3 6 1-16,-5-7 1 16,-2-1-1-16,0 0-7 15,0 0-12-15,0 0-42 16,0 0-34-16,0 0-84 15,0 0-51-15,-2 0 136 16</inkml:trace>
  <inkml:trace contextRef="#ctx0" brushRef="#br0" timeOffset="68555.828">21705 11073 406 0,'132'35'115'0,"-124"-24"-60"0,9 3-125 16,2-1 31-16,-9 0 126 15,-8-1 35-15,3-8 36 16,-5-1-12-16,0-3-51 16,0 0-20-16,0 0-19 15,0 0-6-15,0 0-8 16,0 0-7-16,0 0-14 15,0 0-6-15,4 0-2 16,0 0 8-16,9 4 16 16,-5-2 5-16,5 8 4 15,1-8-3-15,-1 21-6 16,48 44 0-16,-47-43-1 16,-3 3-3-16,3 6-2 15,-1 1-1-15,0 2-5 0,1 5-1 16,3 3-2-16,-7 9-3 15,1 5-3-15,1 5-1 16,-3 9-2-16,-1 1 0 16,-1 5 0-16,-5 8 1 15,6 1-3-15,0 2-1 16,-5-1-2-16,1-3-1 16,2-7 0-16,-6-3 1 15,0-12 2-15,-4-2 1 0,2-11 0 16,2 1 1-1,0-5 1-15,0-4 0 0,-2 2 0 16,0-13-2-16,1 3-2 16,1-7-1-16,0-10-2 15,1 4 0-15,-1-7-1 16,0 1 0-16,0-4 0 16,0-1 1-16,2-2-1 15,-2-6 0-15,0-2 0 16,0 0-1-16,0 0 0 15,0 0 0-15,0 0-1 16,0 0 0-16,0 0-1 16,0 0 0-16,0 0 0 15,0 0 0-15,-2 0 1 16,2 0 1-16,-1 0 5 16,-1 0 4-16,-2 0 2 15,4 0-1-15,-2 0-5 0,0 0-3 16,-9 0-2-16,-7 0-1 15,-3 0 0-15,-46 0 0 16,42 0 1-16,-3 0 1 16,1 0 1-16,-6-2 1 15,3 2 0-15,-8 0 0 16,1 0 2-16,5-6 1 16,-5 6 1-16,-5-2 0 15,-2 0 0-15,-3 2-2 0,-3-2 0 16,2 2-1-16,8 2-3 15,-6 0-1-15,8 6-4 16,-4-5-1-16,1 1-11 16,7 4-12-16,2-10-35 15,5 2-25-15,8-8-42 16,-4-5-22-16,4-10-82 16,-6-6-77-16,-2-17 198 15</inkml:trace>
  <inkml:trace contextRef="#ctx0" brushRef="#br0" timeOffset="69016.241">19366 11699 295 0,'-50'82'73'0</inkml:trace>
  <inkml:trace contextRef="#ctx0" brushRef="#br0" timeOffset="69907.4">19316 11781 398 0,'0'0'227'0,"0"0"-36"0,0 0-58 16,0 0-43-16,0 0-8 15,2 0 5-15,2 0 3 16,-2 0-16-16,0 0-14 16,-2 0-28-16,0 0-12 15,0 0-11-15,2 0 0 16,5 2-3-16,-3 0 0 16,-2 17-1-16,14 11 1 15,14 68 2-15,-28-46 2 0,0 11 2 16,-2 0 3-16,0 2 3 15,-2-4 2-15,2 0 1 16,2-3 0-16,-2-9-5 16,0-3-1-16,0-6-4 15,-6-7 0-15,0 1 3 16,6-9 2-16,-3-9 0 16,-1-1 2-16,4-9-1 15,-6-1 0-15,6-7-2 16,0 2-2-16,0 0-4 15,0 0-3-15,0 0-3 16,0 0-1-16,0-1-2 16,0-1-2-16,0 0-1 15,0-2-1-15,19-10-1 16,-3 13 1-16,6-11 1 0,49-43 0 16,-46 43 1-16,8 3 1 15,-5-5 0-15,5 5 1 16,-6-3 0-16,-1 3 1 15,-3-1 0-15,-5 0 1 16,-3 5-1-16,0-3 1 16,-3-3-1-16,-5 5 1 15,5-4-1-15,-1-1 1 0,-3-1 1 16,-2-1-1-16,-4 0 2 16,5-1-1-16,-5 1 2 15,-2 1 1-15,2-1 2 16,-2-4 1-16,-4 1 0 15,4 1 2-15,-7 2-2 16,5-6-1-16,-4 1 2 16,0-5-1-16,2 0 2 15,0 2-1-15,-1-3-2 16,1 1-2-16,0-4-2 16,-2-4-1-16,4 3-1 15,-1-1 0-15,-3-2 0 16,6 6-2-16,0 1 0 15,-2-3 0-15,0 11-1 16,0-10 1-16,2 7-2 16,-6-1 1-16,4 3 0 15,-1 6-2-15,-7 3 1 16,1 0-2-16,-7-5 1 16,1 2 1-16,-6 1 2 0,0 4 0 15,-4 6 3-15,-4 0-1 16,1 0 0-16,1 0 0 15,-6-2-2-15,7 4-3 16,-3 0-11-16,-7 6-4 16,-5 3-23-16,9-5-19 15,1 2-130-15,8-4 128 16</inkml:trace>
  <inkml:trace contextRef="#ctx0" brushRef="#br0" timeOffset="70528.064">19406 11716 225 0,'37'149'138'0,"-55"-143"-17"0,3-6-19 16,-2 0-2-16,3-2-13 15,7 2-12-15,-1 2-25 16,1 7-8-16,7 7 6 16,0-7 7-16,9 8 24 15,3-1 14-15,1-5 9 16,6 1 5-16,8-1-3 16,-8-5-5-16,6 3-8 15,4 3-7-15,-8-3-23 16,11 1-14-16,-3 0-23 15,-2-3-11-15,-3 3-19 16,-1-3-14-16,-4-1-48 16,-3-6-39-16,-5-4-85 15,-5-3-47-15,2-10-166 0,-5-6 253 16</inkml:trace>
  <inkml:trace contextRef="#ctx0" brushRef="#br0" timeOffset="71008.838">19666 11787 1050 0,'-76'-29'244'0,"64"31"-485"16,-1 9 19-16,2 14 183 15,-5-11 102-15,-5 10 160 16,-4 1-23-16,-1-4-100 16,1 6-38-16,2-2-13 15,-2-4 4-15,-2-8 12 16,8 3-1-16,2-5-24 16,3-7-14-16,14 2-17 15,-3-6-5-15,4-6-3 16,-1 6 0-16,0-2-4 15,0 0-2-15,16-7 0 16,18-3-2-16,54-30 3 16,-50 21 2-16,-1 8 2 15,3 1 3-15,-2 6 5 0,-1 1 5 16,-11 3 12-16,-3 2 5 16,-9-2 7-16,-9 2 1 15,-3 0 4-15,-2 0 4 16,-2 0 2-16,-1 0-1 15,1 0-13-15,2 0-10 16,-23 17-16-16,-58 56-19 16,49-48 501-16,7 11-372 15</inkml:trace>
  <inkml:trace contextRef="#ctx0" brushRef="#br0" timeOffset="71757.771">21325 12198 813 0,'-8'-8'293'0,"2"1"-475"16,0-5 121-16</inkml:trace>
  <inkml:trace contextRef="#ctx0" brushRef="#br0" timeOffset="72127.034">21292 12146 133 0,'-9'-4'34'0,"7"2"-44"15,-4-3 9-15,0 5 75 16,2-4 42-16,2 2 46 15,0-2-7-15,-1 2-58 16,1 0-24-16,2 2-24 16,-2-2 0-16,0 1 14 15,0-1 7-15,0 2 11 16,-2 0-1-16,4 2-3 16,-4 24-1-16,3 53-11 15,4-45-6-15,-1 6-16 16,-2 10-9-16,0 4-11 15,-11 5-5-15,1 2-8 16,-5 0-2-16,-2 0-2 16,5 3 0-16,1 4-2 0,-6-1 1 15,3 2-2-15,1-4 0 16,-6-5-1-16,1-1-2 16,7-11 0-16,1-8-10 15,1-13-18-15,9-4-14 16,4-14-48-16,-8-7-16 15,10-13-57-15,-3-18-27 16,11-21-106-16,9-17 180 0</inkml:trace>
  <inkml:trace contextRef="#ctx0" brushRef="#br0" timeOffset="73043.742">21288 12221 357 0,'-5'-103'124'0,"3"103"-88"0,0-2-24 15,2-4 91-15,-2 6 45 16,2-2 46-16,-2 0-7 16,2 0-70-16,0-2-31 15,0 2-31-15,0 0-6 16,0 2-6-16,4-11-6 16,0 0-15-16,-1 7-7 15,18-6-9-15,14 6-2 16,53-45 3-16,-44 47 2 15,9 2 3-15,1 3 2 0,5-3 0 16,4 0 1-16,-2-9 1 16,-1 1 3-16,3-1 4 15,-6-1 2-15,3 1-2 16,-1 5-3-16,-8 0-7 16,-3-4-1-16,-9 3-4 15,-7 1 0-15,-3 4 0 16,-8 5-2-16,-2 7 2 15,-6-8 0-15,-3 5 0 16,-4 1 1-16,-4-2-1 16,-2 9-1-16,0 2-2 15,0 4-1-15,-4 4-3 16,0-3 0-16,-2 11 0 16,0-5 0-16,1 5 0 15,-3 3 1-15,2 2-2 16,2 8 0-16,1 2 0 15,-1 0 0-15,4 1 0 16,0-1 0-16,0-2 1 0,-4-2 0 16,2-2 0-16,0-6 0 15,-4-2 0-15,4 4 1 16,-3-3 2-16,-3-1 0 16,-1-1 1-16,3-7 0 15,-4-1-1-15,3 4 0 16,-1-12 1-16,0 0 1 15,3-6 2-15,-3 1 1 0,-2-7 3 16,7 1 1-16,-7 3 1 16,-2-5 0-16,5 0-2 15,-5-4-2-15,-1 0-3 16,-4-2-2-16,1 4-1 16,-3-4 0-16,-2-4 1 15,-2 9 2-15,-5-5 0 16,-7 0 0-16,-3 4-2 15,-8-4-1-15,4 6-2 16,0 0-2-16,-2-6-19 16,0 0-23-16,2 0-60 15,0-10-54-15,4-5-130 16,3-10-114-16,1-13 252 16</inkml:trace>
  <inkml:trace contextRef="#ctx0" brushRef="#br0" timeOffset="73761.373">21694 11886 897 0,'-12'-8'217'0,"6"-3"-317"16,-3 3-133-16,-3 6 53 16,11 4 207-16,-9 6 110 15,4-4 64-15,-1 9-38 16,-5 6-78-16,4 2-6 0,-1 16 18 16,1 5 10-1,-5 11 4-15,1 7-13 0,5 20-39 16,-5 12-16-1,1 19-18-15,-3 1-2 0,1-1 3 16,-4-7 0-16,3-7-4 16,-1 3-5-16,-8-12-9 15,-2-2-3-15,-3-12-4 16,3-7 1-16,4-17-5 16,7-12-6-16,5-9-19 15,3-21-13-15,2-1-31 16,0-5-11-16,4-4-36 15,0 0-13-15,4-28-31 16,15-75-38-16,6 26-114 16,8-7 195-16</inkml:trace>
  <inkml:trace contextRef="#ctx0" brushRef="#br0" timeOffset="74112.748">21956 12072 602 0,'5'-4'192'0,"3"-4"-178"16,-6 6-19-16,-2 0 45 0,0 0 92 15,0 2 31-15,0 0 7 16,0 0-27-16,0 0-42 15,0 0-6-15,4 4-2 16,4 13-1-16,1 14-16 16,18 46-13-16,-21-37-24 15,-1 11-11-15,1 16-13 16,2 8-5-16,-1 5-6 16,-3 2-3-16,-2-7-2 15,6-2-5-15,-8-12-14 16,2 6-9-16,-2-12-30 15,2-5-22-15,-2-10-74 16,0-3-66-16,0-3 139 16</inkml:trace>
  <inkml:trace contextRef="#ctx0" brushRef="#br0" timeOffset="76064.959">21453 12045 922 0,'-132'42'299'0,"130"-42"-315"0,0-2-43 15,2 2 57-15,0 0 42 16,-2 0 63-16,0 0 5 15,0 0-45-15,-2 0-25 16,2 0-30-16,2 0-2 16,0 0 6-16,0 0 2 15,0 23 2-15,0 19-2 0,0 80-8 16,-1-34-3 0,-7 23 3-16,2 10 3 0,-3 3 9 15,-3-3 3-15,-1-3-2 16,-1-13-3-16,3-7-2 15,-1-12 0-15,5-25 4 16,-3-9 1-16,3-23 2 16,3-10 3-16,4-6 6 15,0-5 2-15,0-10-2 16,-4 0-6-16,4 0-11 16,0 0-4-16,0-19-6 15,0-29-1-15,8-63-4 16,3 39-1-16,2-18-4 15,-1-4-1-15,5-3-2 16,-4-2 0-16,-1-1 1 16,3 1 0-16,1 0 0 0,-1 3-2 15,2 12 1-15,2 9-1 16,2 16 1-16,2 8 0 16,-4 18-2-16,-1 10-1 15,-9 14 0-15,3 11 2 16,-3 11 5-16,1 10 4 15,-5 21 2-15,3 12 4 0,-6 19 2 16,0 11 1-16,-4 6 4 16,0-2 2-16,-4 0 4 15,3-6 3-15,-3-15-1 16,-2-2-1-16,0-13-5 16,3-7 0-16,-5-10-4 15,3-8 0-15,-3-12-1 16,2-4-1-16,6-7 1 15,-7 0 3-15,7-4 3 16,2-4-2-16,-2 2-2 16,0 0-5-16,0-22-5 15,-2-15-4-15,2-62-3 16,14 47-2-16,1-5-2 16,1 2 0-16,-1 1 2 15,-1-3 3-15,-1 4 3 16,-5-3 1-16,1 16 0 15,-5 4 0-15,8 7-4 16,-2 12-4-16,-3 2-4 0,5 11-2 16,-1-2 4-16,-3 8 2 15,4 4 5-15,-1 2 1 16,-1 7-7-16,3 10-12 16,1 16-63-16,3 3-67 15,6 17 95-15</inkml:trace>
  <inkml:trace contextRef="#ctx0" brushRef="#br0" timeOffset="77317.112">22158 12146 1232 0,'87'-50'403'0,"-91"49"-441"0,2-1-60 16,0 4 34-16,2-2 64 15,-4 0 97-15,2 0 8 16,2 0-50-16,-2 0-29 16,0 0-24-16,0 1 1 15,-3 15 9-15,-1 1 4 16,-2 0 2-16,-18 58-2 15,16-47-8-15,-2 9-4 16,5 11-2-16,1 9 0 16,-5 8 0-16,1 2-1 0,-1 4 0 15,-3-4 0-15,3-2 0 16,-3 4 1-16,-1-6-1 16,2 2 1-16,-1-16 1 15,1 1 1-15,1-14 2 16,1-9 0-16,5-8 2 15,-1-9 1-15,3-2 0 16,4-6-1-16,-8-2-1 16,6 0-2-16,2-2-3 15,-2 0 0-15,0 0-1 16,-2-15 0-16,-3-16 0 16,-8-53 0-16,13 40-3 15,-2-4-1-15,4-5-1 16,6-4 0-16,-5-3 1 15,1-5 0-15,6-3 0 0,-2 3 1 16,5 2 0-16,3 0 1 16,-1 13-2-16,-2 0-2 15,1 14-2-15,1 0-2 16,-1 9 1-16,-1 2 0 16,-7 8 1-16,2 8 1 15,-4 5-1-15,0 2 2 16,0 8 0-16,-2-4 3 15,0 0 3-15,1 8 3 16,7 40 1-16,-2 51 0 16,-8-24 2-16,-6-3 0 0,-1 7 2 15,-3-5-1-15,3-14 1 16,-3 3 0-16,-1-19-3 16,5 4 0-16,-1-3 0 15,-3-16 0-15,3-4 2 16,5-6-1-16,-2-13 0 15,4 3-3-15,2-7-1 16,0-2 0-16,-2 0-3 16,0-2-1-16,0 0-3 15,0 1-2-15,2-3-2 16,0-10 1-16,2-18-2 16,6-48-2-16,-2 43 1 15,-4-1-1-15,2-6 1 16,-4 0 0-16,7-6-1 0,-3-1-1 15,4-1 0-15,-3-7-1 16,1 7 0-16,0-2-1 16,-4 9-1-16,4 1 2 15,-3 7 0-15,-1 5 3 16,4 9 4-16,-2 6-1 16,-4 7 2-16,2-1 1 15,-2 7 1-15,-2 2 1 16,2 2 2-16,-2 0 1 15,2 0 2-15,-2 0 0 0,0 28 3 16,-9 66-1-16,1-36 4 16,2 14 3-16,1 5 3 15,1 7 0-15,-5-10-3 16,5 1-4-16,-2-10-15 16,-3-11-24-16,9-5-144 15,-4-8 121-15</inkml:trace>
  <inkml:trace contextRef="#ctx0" brushRef="#br0" timeOffset="79743.401">20617 11280 83 0,'-12'-50'20'16</inkml:trace>
  <inkml:trace contextRef="#ctx0" brushRef="#br0" timeOffset="80236.211">20514 11240 265 0,'0'0'167'0,"0"2"-10"15,0-2-38-15,0 0-55 16,0 0-20-16,0 0-26 16,0 0-6-16,0 3-10 15,0-3-4-15,0 0-25 16,0 0-16-16,-2 0-38 15,0 0-22-15,2 0-51 16,-4 0 94-16</inkml:trace>
  <inkml:trace contextRef="#ctx0" brushRef="#br0" timeOffset="81502.577">20506 11228 187 0,'0'-4'130'15,"0"2"20"-15,0 0-10 16,0 2-21-16,0 0-8 16,0 0-14-16,0 0-7 0,0 0-12 15,0 0-6-15,0 0-15 16,0 0-9-16,0 0-20 16,0 0-10-16,0 0-16 15,0 0-2-15,-2 0 0 16,0 0 4-16,0 0 9 15,0 0 1-15,-1 0 5 16,1 0-3-16,2 2-5 16,-2 4 0-16,-2 0-4 15,-2 5 0-15,4 3 1 16,0-3 2-16,0 5 9 16,0 5 6-16,2 51 7 15,-3-43 2-15,1 7 0 16,-2 4 1-16,0 18-2 15,-2-3-2-15,1 10-7 16,-1 4-6-16,-8-6-6 0,3 8 0 16,3-2 1-16,1 0 1 15,3-4 2-15,-2-8 0 16,-7-3-1-16,1-5-3 16,5-6-1-16,1-3-1 15,0-8-1-15,0-3 2 16,-1-10 1-16,-1-4 1 15,4 1-1-15,2-7-3 16,-1-5-2-16,3 2-1 0,0-6 4 16,0 0 0-16,0 0 0 15,0-4 1-15,0 2-6 16,0 2-2-16,0-2-1 16,0 0 0-16,0 0-1 15,11-5 1-15,10-5 0 16,48-26-1-16,-46 24 1 15,2 3 0-15,0-2-2 16,1 7 0-16,11-2 0 16,-3 1 0-16,2 1 0 15,1-4 1-15,-5-1-1 16,3 3 1-16,3-1 0 16,-2-1-1-16,-1 6 1 15,-7-3 0-15,3 1-1 16,-6-2 1-16,-4 6-1 15,8 2 0-15,-8-2 0 16,4 2 1-16,-8-5-1 0,-8 1 2 16,1 2 0-16,-1-4 1 15,-3 4 0-15,10 0 0 16,-9 0-1-16,5-5-1 16,-3 3 0-16,-7 0-1 15,2-4-1-15,-4 8 1 16,0-1-1-16,0-1 1 15,0 0 0-15,0-2 0 16,0 2 1-16,0 0 0 0,0 2 0 16,4-2 0-16,3-9 0 15,-1-5 1-15,-4 3-1 16,10-6 0-16,24-46 0 16,-34 48 1-16,2-3 1 15,5 3 1-15,-9-2 2 16,4-4-1-16,-4 4 6 15,-2-8 1-15,2 2 4 16,-4 1 1-16,2-5-2 16,-3 10-3-16,-7-14-1 15,1 5-1-15,-1-15-2 16,-1 1-2-16,5 6-2 16,-5-4-1-16,1 9 0 15,1-3-1-15,-1-1-1 16,5 5 1-16,-5-1-1 15,3 4 0-15,-3 1 0 16,-1-1 0-16,5 2 1 0,0 0 0 16,5 4-1-16,-3 6 1 15,-6 0 3-15,3 1 1 16,-12 5-1-16,9 1 0 16,-9 6-4-16,-9 0-1 15,3 6-2-15,-15 2-5 16,6 5-16-16,-10-5-18 0,5 3-55 15,5 5-56-15,6-10-234 16,7 5 251-16</inkml:trace>
  <inkml:trace contextRef="#ctx0" brushRef="#br0" timeOffset="82439.625">20418 11647 1084 0,'-11'-2'233'0,"7"2"-533"0,2-2 166 15,0 2-266-15,-2 0 198 16,2 0 283-16,2 0-5 15,-2 0 46-15,-2 6-137 16,-3 11-13-16,5-11 41 16,-2 2 33-16,2-8 48 15,-2 0 3-15,4 0-40 16,-2 0-24-16,0 0-26 16,1 0-6-16,-1 0-3 15,-2 0-1-15,2 0 0 16,2 0 0-16,-2 3 3 15,2 9 1-15,0-3 18 16,0-7 16-16,0 2 35 16,0 2 14-16,0-4 17 15,0 0-2-15,0-2-13 16,0 0-7-16,2 2-19 16,0 5-13-16,-2-5-21 15,9 2-8-15,-1 2-13 0,0-2-1 16,1 5-1-16,1-3-1 15,-4 0 4-15,1-1 3 16,3-1 7-16,-6 6 4 16,3 1 2-16,-1 3 0 15,2-7-5-15,-1 5-1 16,5-8-3-16,-1-3 1 16,3 9-1-16,7-8 1 15,51 50 4-15,-47-51 0 16,6-1 2-16,-4 0 1 0,9-3-2 15,2 3-1-15,4-4-3 16,2-2-2-16,-6 0-3 16,1-1-2-16,-3 5-2 15,-9-2-1-15,7 4 0 16,-9-2-1-16,0-2-1 16,-2 2 0-16,-6 2 0 15,0 0 0-15,-9-4 1 16,-8 3-1-16,2-5 1 15,-2 4 0-15,0 2-4 16,0-2-4-16,0 0-14 16,-2 0-10-16,2-2-21 15,-2 2-11-15,-2-11-18 16,-1-10-13-16,-15-53-32 16,20 51-17-16,-9-14-41 15,1-1-28-15,6-4 137 0</inkml:trace>
  <inkml:trace contextRef="#ctx0" brushRef="#br0" timeOffset="83473.829">20957 11259 392 0,'4'-10'193'0,"0"8"-61"0,-8 0-32 15,0 2 5-15,4 0 16 16,0 0-2-16,0 0-17 15,0 0-15-15,0 0-20 16,0 0-5-16,0 0 4 16,0 0-1-16,0 2 0 15,0 0-5-15,0 6-8 16,0-4-3-16,0 3-9 16,-2-1-5-16,1 4-12 15,-5-3-7-15,-11 1-6 16,-16 1-3-16,-59 55-4 15,46-53 0-15,-3 2-1 16,-7-1-2-16,3 7 0 16,3-2 0-16,0-1 0 15,4-3 0-15,16-2 0 16,3 5 0-16,10-5 0 16,11 3-2-16,2-3-1 15,4-3 0-15,6-4-1 0,2 1 0 16,-8-5 1-16,0 0 1 15,30 0 1-15,56 0 0 16,-40-11 1-16,-4-6 0 16,6 1 0-16,0 7 1 15,-4 5 0-15,-6 4-1 16,-5 0 0-16,-11 2 0 16,-10 5-1-16,-4 3 1 0,-8 0-1 15,0 9 1-15,-2-2-1 16,-8 6 1-16,-5 2 2 15,-6-4 3-15,0-2 1 16,-8-2 1-16,2-2 1 16,2 1-1-16,4-1-1 15,-7 0 1-15,3 1-2 16,-2-5-1-16,2-5 0 16,12 5 0-16,1-11-2 15,9 2 1-15,1 0-2 16,0-2 1-16,2 0-1 15,0 0-1-15,0 0-1 16,0 0-2-16,0 0-3 16,2-2-1-16,26 0-1 15,49-3 0-15,-45 5 3 16,7-6 1-16,3 2 2 16,2 4 2-16,0-4 0 15,0 0 0-15,-6 1 2 0,-2-5 0 16,-3 12 2-16,-8-2-1 15,1 3 2-15,-7-5 2 16,-7-2 4-16,5 2 3 16,-11 8 4-16,-2-6 0 15,0-2-2-15,-6 0 1 16,0-2 0-16,0 0 0 16,0-2-1-16,-2 2-2 15,2 2-7-15,-23 2-2 0,-3 6-2 16,-58 11-1-16,36-9 0 15,0 1-2-15,-9 3 0 16,7-3 0-16,16-3 0 16,9-3 1-16,14-3-4 15,1-4-10-15,12 2-21 16,8 0-10-16,-8-1-21 16,0-1-8-16,50-8-19 15,66-19-34-15,-43-7-102 16,5-10-81-16,-1-4 188 15</inkml:trace>
  <inkml:trace contextRef="#ctx0" brushRef="#br0" timeOffset="85640.958">20340 12416 439 0,'-4'6'176'0,"4"-4"-106"16,6 7-18-16,-6-9 38 15,0 0 22-15,0 0 21 16,0 0-17-16,0 0-50 16,0 0-22-16,0 2-28 15,1 9-5-15,3-3-4 16,0 4-1-16,-4-9 2 15,2 3 1-15,0 2 7 16,-2-8 5-16,0 2 5 16,0-2 0-16,-2 0-4 0,0 0-6 15,0 0-7-15,0 0-4 16,-2 0-3-16,4 0 0 16,-1 0-2-16,-1 0 0 15,0 2 1-15,0-2-1 16,-2 0 7-16,2 0 8 15,2 0 13-15,-2 0 8 16,0 0 5-16,0 0-2 16,0 0-5-16,-1 0-4 15,1 7-5-15,-2-3-2 0,-4 8-3 16,4 1-1-16,-3-2 0 16,1 10-1-16,-25 56-1 15,24-52-2-15,-1 4-4 16,4 1-2-16,-3-9-4 15,3 4-1-15,2-2-3 16,-4 2 0-16,4-2 1 16,2 0 0-16,12-4 1 15,-3 2 0-15,-7-8 0 16,0 1 0-16,-2-7 2 16,0-1-1-16,12 6 1 15,-1-5-1-15,0-1 0 16,-1 0 0-16,-2-2 0 15,1-4 1-15,3 0 1 16,1-2 0-16,2-6-1 16,10 6-1-16,0-9-2 0,2-3-1 15,5 3-1-15,-3-3 0 16,7 5-1-16,3 1 0 16,-1-1-1-16,0-1 1 15,-1 6 0-15,-1-5 0 16,-2 9 0-16,8-2 1 15,-3 0-1-15,3 0 1 16,-10-4 0-16,1 4 0 16,-5 4 1-16,-3-2 0 15,-4 2 0-15,-7-2 0 0,-1-2-1 16,2 0 1-16,-3 0-1 16,3-3 1-16,-3 5 0 15,-1-4-1-15,-1 0 2 16,-3 4 0-16,-3-2 2 15,-4-2 0-15,0 2 2 16,0 2 2-16,0-2 0 16,0 0 2-16,0 1 2 15,0-3 1-15,-2 2 1 16,0 0-1-16,-1 2-4 16,1-14 0-16,-4-8-1 15,-2-5 1-15,-15-48-2 16,10 37-1-16,1 2-4 15,5-1-2-15,1-5-3 16,4-2-2-16,6-2 0 16,15 0-2-16,-7-3 1 0,5-1 0 15,-4 10-1-15,6-6 0 16,-11 8 0-16,7 7 0 16,-7 6 3-16,-2 8 0 15,1 5 1-15,-7 9 1 16,0-3 1-16,-7 0 1 15,3 6 2-15,2 0 1 16,-4 0-3-16,-26 8-1 16,-58 22-2-16,38-7 1 15,-19 6 1-15,-9 2 1 0,-14 1 0 16,6 3 1-16,6 3-1 16,2 4 0-16,7-8 0 15,14 3 1-15,5-1-1 16,16-3 0-16,17-5 0 15,4 5-1-15,13-18 0 16,0 0-2-16,4-1-3 16,8-5-1-16,3-5 1 15,10 4 3-15,14-10 2 16,7-6 0-16,11 4 1 16,7-17 0-16,1 8 0 15,0-4 1-15,2-2 0 16,2 7 0-16,-7-1 0 15,-3 3 1-15,-9 6 1 16,-8 2 2-16,-7 2 2 0,-12 2 1 16,-4 2 3-16,-1-4-1 15,-13 4 3-15,5-2 2 16,-12 2 0-16,6-4 0 16,-1 0-5-16,-15 9-2 15,-35 3-3-15,-57 60-1 16,40-47 1-16,-3 6-1 15,-2 7-2-15,4-5 1 0,10-3-2 16,9-5 0-16,22-6-1 16,5-7-4-16,15-8-10 15,8 1-4-15,10-5 1 16,11 6 3-16,11-16 9 16,6-1 3-16,20 1 0 15,5-5 0-15,2 6 1 16,-2-1 1-16,-7 4 0 15,-16 4 0-15,-17 4 0 16,-12 12-3-16,-20-3-22 16,-11 4 0-16,-45 22 11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3:08:19.9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7606 6898 581 0,'89'25'232'0,"-89"-23"-170"16,0 2-99-16,4 7-6 16,-4-11 0-16,0 0 64 15,0 0 26-15,0 0 23 16,0 0 6-16,-4 0-12 16,3 0-15-16,1 0-17 15,-2 0-3-15,0 0 1 16,0 0-1-16,-21 2-2 15,2-2-5-15,-54 0-10 16,54-2-3-16,-8 2-3 16,-3-4 1-16,1 4 2 15,-13-4 2-15,0 1 1 16,2 1 3-16,-6-8 7 16,-3-1 4-16,1 3 10 15,0-7 0-15,3-1-3 0,-3 1-5 16,6-6-7-16,-4 6-5 15,2-2-7-15,4 3-2 16,-4-3-4-16,-4 2-1 16,8-1 0-16,-9-1 0 15,-5 0 1-15,3 0-1 16,-7 0 1-16,7 3 0 16,-5 1 0-16,5 7 1 15,-8-4-1-15,0-3-1 16,-3 0-1-16,3 1 0 0,-4-1 3 15,0 5 2-15,-8-5 4 16,-3-1 1-16,3-1 0 16,-1 4-3-16,3 1-4 15,-4 0 0-15,5 5-2 16,6-9 1-16,-6-1 1 16,7-2-1-16,-2 3 0 15,-8 1 1-15,10 2 0 16,-4-3-1-16,-4 3-1 15,6-3 0-15,2 9-2 16,-8-7 0-16,6 3 0 16,4 1 0-16,-8 4-1 15,-4 4 1-15,-1 0-1 16,-10 2 0-16,-6 6 1 16,6-1-1-16,-8 5 1 15,-4 5 0-15,8 0 0 16,2 8 0-16,4 0 1 0,0 0-1 15,-8 2 1-15,-6-1 0 16,8 11-1-16,4 5 0 16,4 4 1-16,3 1-1 15,1 5 0-15,-1 7 0 16,4 3 0-16,-1-1 0 16,-1 2-1-16,1-2 1 15,5-2-1-15,2 10-1 0,10-2 1 16,1 6-1-16,14 0 0 15,0-1 1-15,7-5 0 16,3 6 0-16,7-6 1 16,6 5-1-16,11 1 0 15,4-6 0-15,10 10 0 16,0-1 1-16,7 4 0 16,5 1 0-16,-5 3 2 15,4-8 1-15,-7 9 1 16,1-7 1-16,6-1 1 15,1 5 0-15,1 0 0 16,0 2-1-16,6 0 0 16,-2-1 0-16,5-5 0 15,3-3 2-15,-2-9 2 16,-1-2 2-16,3-5 1 16,5-4 1-16,4 1 2 15,3-3 0-15,6-9 1 0,-9 2 0 16,3 0-1-16,-3-4-1 15,0-2-1-15,0 4 1 16,6-5 1-16,-4-9 0 16,4 5 2-16,0-3-1 15,-2-7-2-15,2 6-2 16,3-6-2-16,-1-4-1 16,4 3-2-16,1-6 1 15,1-7 0-15,1 8 1 0,-1-3 3 16,-2-11 0-16,-3 7-1 15,1-1-1-15,0-1-2 16,1 1-1-16,5-3 1 16,-1 1-2-16,-3-9 1 15,5 6 0-15,3 0-2 16,-3-4 1-16,8 7-3 16,0-7 0-16,-2 6-1 15,0-6 1-15,-5-2-2 16,13-2 2-16,1-4-2 15,-1 2 1-15,9-7-1 16,-5-1-1-16,1-1 1 16,5 2 0-16,-7-1 0 15,9 1-1-15,-15-7 1 16,3-6-1-16,-4-3 1 16,0-8 0-16,0 11 0 0,6-7-1 15,-1-2 1-15,-5 5-1 16,4-5 0-16,-6 6 1 15,0 3-1-15,-2-1 0 16,-5 2 0-16,-3 0 1 16,4 4 0-16,-3-2 0 15,3 3-1-15,0 5 0 16,-3-8 0-16,-1-4 0 0,3 2 1 16,3-4-1-16,-4 6 1 15,1 0-1-15,-1-2 0 16,-7-1 0-16,-1-1 1 15,-10-2 0-15,-3-4 0 16,2 4 0-16,-9 3 2 16,5-3-1-16,-5 4 1 15,-2-4 0-15,-4 2-1 16,2 4 1-16,-4 2-1 16,-4-8 1-16,6 6-1 15,-8-7 1-15,4-5-1 16,-1 6 0-16,-3-9-1 15,8 7 0-15,-6-5-1 16,2-2 1-16,0-3-1 16,-2-1 1-16,-1-6 0 15,1 4-1-15,-4-8 0 16,3 4 1-16,-7-3-1 16,-1-3 1-16,1 4 0 0,-7-3 1 15,-2 9-1-15,0-2 2 16,-2 3-1-16,-1 5 0 15,-3 0 2-15,0 5-1 16,-5-3 0-16,1-5 0 16,-1 3 0-16,-1-2-2 15,5 2 1-15,-3-3 0 16,-2 5 0-16,1-6 1 0,-2 3-2 16,-3-1 1-16,7-6-1 15,-3 0 0-15,1 4 0 16,-3-4-1-16,3 4 1 15,-2 2 0-15,-1-1-1 16,1 3 0-16,1 5 0 16,-1 1 0-16,1 3 0 15,1 2 0-15,-2-4 0 16,3 1-1-16,0-3 1 16,1 1-1-16,-1 1 1 15,-1 4 0-15,1 4 0 16,5-2 0-16,-5-2-1 15,4 2 1-15,-3 2 0 16,-1 4 0-16,4-6-1 16,1 6 1-16,1-2 0 15,-4 1 0-15,2 3 0 16,-1-2 0-16,3 4 0 0,-6-1 0 16,3 1 0-16,-1 1 0 15,-5 1-1-15,9 5 1 16,-2-2-1-16,0-3 1 15,1 7-2-15,-1-5 1 16,-2 5 0-16,-3-6 0 16,-1 8 1-16,-1-5-1 15,7 3 1-15,0 2 0 0,3-6 0 16,1 6 0-16,0 2-1 16,0 0 1-16,-2 0-2 15,4 0-1-15,-2 0-8 16,0 0-14-16,0 0-52 15,0 0-53-15,-1 0 80 16</inkml:trace>
  <inkml:trace contextRef="#ctx0" brushRef="#br0" timeOffset="22259.441">7368 12735 617 0,'-23'0'272'0,"-3"0"-141"15,10 10-77-15,7 7-42 16,5 6-12-16,2 2 0 16,0-6 0-16,4 0 26 15,4 6 9-15,1 0 4 0,3 7 2 16,7 12-25-16,4 8-8 16,6 17-7-16,-2 5-1 15,4 7-8-15,-3 5 6 16,5 0-27-16,0-8-12 15,-7-5-97-15,3-12-140 16,-8-9 183-16</inkml:trace>
  <inkml:trace contextRef="#ctx0" brushRef="#br0" timeOffset="22641.933">7803 12622 722 0,'-67'54'228'16,"49"-35"-259"-16,5 8-20 16,-2 11-1-16,-6 12 35 15,-10 2 52-15,-5 9 47 16,-10-2 9-16,-4 8-3 0,-3 9-22 16,-7 18-37-16,-1 0-11 15,2 5-12-15,-1 3-4 16,3-14-6-16,2-6-20 15,11-11-94-15,3-12-135 16,11-13 158-16</inkml:trace>
  <inkml:trace contextRef="#ctx0" brushRef="#br0" timeOffset="22933.809">7053 13070 515 0,'136'-2'173'0,"-75"-19"-170"15,8-4 2-15,13 0 39 16,-6 8 27-16,-1 0 42 16,-2 7 12-16,-8 3-36 15,2-5-25-15,0 10-45 0,-4-5-29 16,-4 5 6-16</inkml:trace>
  <inkml:trace contextRef="#ctx0" brushRef="#br0" timeOffset="25294.822">8187 11905 513 0,'-10'-11'163'0,"9"1"-211"16,6 4-5-16,7 6 2 15,-5 0 23-15,1 2 80 16,-8 0 10-16,0-2 8 16,0 0-9-16,0 0-31 15,0 0-10-15,0 0-8 16,6 8-3-16,7 15 2 16,23 55 5-16,-30-34 1 15,4 12 0-15,-8 11-8 16,5 5-4-16,-1 11-5 15,2 3 0-15,7 11 1 16,-3-5-1-16,-9-8 0 16,7-2 0-16,-1-17 0 0,-1-9 0 15,2-12 0-15,-1-10 0 16,3-16 1-16,-7-5 1 16,15-11 25-16,-11-4 14 15,-1-11 13-15,5-9 6 16,-5-6-16-16,1-12-11 15,5-16-6-15,-7-7-5 0,13-13-8 16,-1-12-1-16,2-6-8 16,2-2-1-16,-6 1 0 15,2 14 0-15,-2 9 0 16,0 5 0-16,1 7-1 16,-3 11-1-16,4 8-2 15,-4 9 0-15,1 20-2 16,-3 9-1-16,4 16-2 15,-1 2 0-15,-1 20-2 16,-2 13 0-16,-3 15-5 16,-4 2-2-16,1 7 1 15,-3-1 1-15,4 6 7 16,1-8 3-16,-1-6 2 16,3-4 0-16,3-17-12 15,-1 2 0-15,6-8 1 16,-1 4-1-16,3-7 7 15,-4-8 0-15,13-6 1 0,-9-8 0 16,8-7 4-16,-2-4 2 16,-4-4 8-16,5-9 7 15,-3-10 17-15,-2-2 5 16,0-2 7-16,-4-13-2 16,-5 0-4-16,9-4-3 15,-16-9-6-15,3 5-2 16,-2-13-10-16,-6 1-3 15,-2-5-17-15,7 0-15 16,-1-7-34-16,-6-3-20 0,9-2-48 16,-5 3-35-16,8-3 99 15</inkml:trace>
  <inkml:trace contextRef="#ctx0" brushRef="#br0" timeOffset="26048.376">9639 11058 967 0,'30'88'214'16,"-43"-65"-362"-16,1 17-16 0,1 10 17 15,-8 1 183-15,-2-1 86 16,-2 0 54-16,-2 5-4 16,0 10-67-16,0 4-36 15,8 4-39-15,-2 0-4 16,5-1 9-16,1-5 2 16,2 8-4-16,-3-1-4 15,3-1-13-15,3 2-5 16,2-7-4-16,-1 3-3 15,1 0-1-15,0-6-1 0,0-4 1 16,6-5 0-16,-1-12 1 16,-3-8 2-16,-2-9 2 15,2-8 3-15,6 4 5 16,-4-12 3-16,0-3 3 16,4 2-1-16,-6-10-2 15,6 7 0-15,-2-7 7 16,0-2 2-16,0 0 0 15,0-1-4-15,0 1-11 16,4-6-5-16,15-34-6 16,27-46-1-16,-21 34-1 15,8-3 0-15,7-8-1 16,-2-10 0-16,10 8-2 16,-6-7 0-16,8 5 0 15,-1 4-1-15,1 8 2 0,0 7 0 16,-14 10 0-16,2 11-1 15,-5 16 0-15,-6 7-1 16,-6 12 1-16,4 17-1 16,-4 17 2-16,1 9 1 15,-6 18 1-15,-5 8 0 16,-5 11 2-16,-4 0-1 16,-6-4 2-16,-4-1 1 0,1-3 1 15,-1-3 0-15,-1-3-3 16,-1-10 0-16,-1-11-2 15,9-3-2-15,-4-10-10 16,-4-9-13-16,10-6-43 16,-9-12-33-16,9-1-73 15,11-10-46-15,1-19 139 16</inkml:trace>
  <inkml:trace contextRef="#ctx0" brushRef="#br0" timeOffset="26338.798">10643 12033 1083 0,'-2'-2'416'0,"-8"4"-287"15,12 19-180-15,8 6-7 16,-10 10 18-16,4 1 46 15,-6 2 47-15,-2 6 1 16,-4 9-17-16,-1 3-16 16,9 3-21-16,-2-8 0 15,2-16 0-15,0-9-2 16,0-12-26-16,0-5-36 16,0-13-74-16,5-7-74 15,7-28 130-15</inkml:trace>
  <inkml:trace contextRef="#ctx0" brushRef="#br0" timeOffset="26543.294">10495 11496 1451 0,'-76'-31'466'0,"65"31"-710"16,7 6-49-16,4 15-25 16,-6-4 13-16,4-1 214 15,2-5-78-15,12-7 130 16</inkml:trace>
  <inkml:trace contextRef="#ctx0" brushRef="#br0" timeOffset="26722.203">11029 12179 491 0,'-8'0'106'0,"10"-6"-34"16</inkml:trace>
  <inkml:trace contextRef="#ctx0" brushRef="#br0" timeOffset="27751.117">11077 12213 243 0,'63'65'142'0,"-48"-57"-5"16,1 3 19-16,-9-11 24 16,-1-2 11-16,-6-7-6 15,0 7-25-15,0 2-51 16,-2-2-29-16,0 0-32 15,0 0-12-15,-3-9-16 16,3-1-2-16,-4 1-5 16,-2-1-3-16,-5 3-2 15,-14 3-1-15,-55-51 1 16,51 55-1-16,1 2-1 16,1 2-3-16,4 9-3 0,2 8-3 15,10 2-2-15,1 12 1 16,8 5 1-16,1 2 0 15,5 4 1-15,9 6 1 16,6-4 0-16,6 0 0 16,6-4 1-16,-2-6 2 15,9-3 0-15,0-9 2 16,3-12 3-16,-3-4 3 0,4-8 8 16,6-4 4-1,-6-10 6-15,-2-3-1 0,4-13-4 16,-7 3-4-16,-1-13-4 15,-3-6-2-15,-10-4-4 16,-2-11-1-16,-2-6-3 16,-3-6-2-16,-3-1-1 15,1-3-1-15,-10 1-1 16,-2-7-2-16,0 3-5 16,0-2-2-16,-2 1-2 15,2 3-1-15,-4 9 4 16,4 6 0-16,2 13 1 15,-2 14-1-15,4 13-1 16,-4 10-5-16,0 11-9 16,1 2-2-16,-1 25-1 15,-1 5 5-15,1 28 10 16,0 7 3-16,-2 21 5 16,4 11 0-16,-4 5 0 0,-8 1 1 15,8 6 0-15,-9-8 1 16,11 6 1-16,0-3 0 15,0-13 0-15,0 3 0 16,0-21 0-16,5-4 0 16,-5-20 1-16,6-3-1 15,6-17 2-15,-10-10 0 0,5-2 1 16,-7-7 2 0,2-6 4-16,0-2 2 0,-2-4 7 15,0 2 1-15,0-2-1 16,13-33-3-16,20-53-2 15,-16 48-1-15,-3-17 1 16,-1 1-1-16,2-11-3 16,-7-7-1-16,11 1-2 15,0 1-2-15,0-1-1 16,0 10-2-16,6 2 0 16,-2 9-1-16,4 4 0 15,-2 8 0-15,0 11-3 16,1-1 1-16,11 16-1 15,-5 12-1-15,10 2 1 16,-5 12 1-16,3 13 1 16,6 9 1-16,-8 10 3 15,0 13 3-15,-7 7 4 0,-12 2 3 16,-6 15 0-16,1-1-1 16,-7 8-7-16,-1 2-1 15,-6-8-4-15,-9-3-14 16,-3-5-47-16,-7-5-50 15,2-6-301-15,-6-2 278 16</inkml:trace>
  <inkml:trace contextRef="#ctx0" brushRef="#br0" timeOffset="28237.021">7954 13454 108 0,'13'-19'15'0,"2"10"-14"15</inkml:trace>
  <inkml:trace contextRef="#ctx0" brushRef="#br0" timeOffset="28583.632">8017 13405 323 0,'57'-69'172'0,"-49"44"-50"16,1 2-37-16,-1-4-50 16,-4-1-13-16,5 1-11 15,-3 6-2-15,2 5-1 16,-4 3-1-16,-2 3-1 15,-2 7 0-15,-2-3 9 16,2 6 9-16,-2 0 14 16,0 0 15-16,2 0 24 15,-2 0 8-15,-2 0 10 0,2 2-8 16,2 21-19-16,-4 4-11 16,-7 64-19-16,1-39-8 15,5 13-13-15,1 12-4 16,2 7-5-16,0 4-2 15,0 5-4-15,2 3 0 16,-2 2-1-16,0-9 1 16,-4-12-2-16,3-2 1 15,-3-18-1-15,4-5-8 0,2-16-40 16,2-9-34-16,4-12-77 16,-3-11-51-16,11-14 131 15</inkml:trace>
  <inkml:trace contextRef="#ctx0" brushRef="#br0" timeOffset="29119.858">8621 13043 945 0,'-2'-6'336'0,"2"10"-295"16,10 13-67-16,1 6-6 16,1 18 13-16,-5 1 30 15,-3 17 29-15,-4 17 3 16,0 11-6-16,-6 6-10 16,5-1-18-16,-1-2-2 15,-6-2 0-15,4-4-1 16,0 0 1-16,-1-5 0 15,-1-12-2-15,4-4-1 16,-2-6-2-16,4-13 0 16,0-4-2-16,-2-9 1 0,0-14 0 15,-3 0 0-15,1-11 1 16,0-4 2-16,-4-2 4 16,6 0 2-16,2-2 1 15,-2 0 1-15,-3-4 1 16,-14-28 0-16,-29-56 2 15,27 44-2-15,-2-2-3 16,-2-1-4-16,-2-3-4 16,10 4-2-16,-8-2 0 15,0 6-1-15,-3 4-1 16,-7 6 0-16,-1 7-1 16,-1 4-2-16,-3 4-4 15,-9 8-4-15,6 9-13 16,-2 7-13-16,2 14-58 15,-1 8-61-15,12 13 100 16</inkml:trace>
  <inkml:trace contextRef="#ctx0" brushRef="#br0" timeOffset="30088.555">9243 13697 456 0,'11'-23'205'0,"6"10"-85"15,8-4-80-15,4-4-20 16,-4 5 12-16,-4-5 40 16,0-2 18-16,-10 6 8 15,3-4-11-15,-5 14-35 16,-1-3-14-16,2-2-3 15,-3 1 5-15,-3-6 11 0,-2-2 4 16,-2 0-1-16,-2 1-5 16,-2-1-13-16,-3-2-8 15,-5 4-14-15,-1-6-5 16,-6 4-4-16,-2 4-2 16,-6 5-6-16,-6 6-4 15,-7 2-9-15,0 2-4 16,-4 6-4-16,-4 11 2 15,8 14 4-15,0 1 3 0,2 9 5 16,-6 6-1-16,13 7 3 16,-2 7 2-16,9 14 3 15,6-1 1-15,7 3 2 16,7-3 0-16,8-9-3 16,7-7 0-16,7-14-1 15,5-6 0-15,1-13-1 16,1-6 1-16,0-9 1 15,6-5 1-15,-3-9 2 16,9-3 0-16,-1-12 2 16,-5-2 0-16,5-4 1 15,-2-2-1-15,3-6 0 16,-1 3-1-16,-3-8-1 16,-9-1 1-16,1-3-1 15,0 2 0-15,-9 4 0 16,1-4-2-16,-10-2-5 15,3-2-2-15,-8-6 0 16,4 8-1-16,-6-4 2 0,-2-2 0 16,-4 10-2-16,4 1-1 15,-2 7 4-15,0 5 2 16,1 2 3-16,3 2 1 16,-4 15-1-16,4 1-2 15,2 14-2-15,-2-9 1 16,0 0 4-16,3 36 5 15,11 66 11-15,-6-45 4 16,1 12 4-16,-3 2 1 0,-4 5-2 16,5 12-3-16,-5 0-8 15,0-5-4-15,0-7-12 16,-2-9-18-16,10-12-53 16,-1-11-49-16,8-19-184 15,4-9 197-15</inkml:trace>
  <inkml:trace contextRef="#ctx0" brushRef="#br0" timeOffset="30983.116">10159 13299 836 0,'63'83'81'15,"-57"-79"-162"-15,-1 7-223 16,3-1 202-16,-6-7 228 16,-2 1 52-16,-2-6 81 15,0 0-144-15,-2 2-50 16,2-1-25-16,2-1 9 0,-1 0 17 15,-11-21 3-15,-1-8-27 16,-29-34-15-16,22 46-20 16,3 6-6-16,-2 3-9 15,0 0-4-15,-8 12-11 16,-3 8-4-16,-1 7 5 16,-5 6 1-16,9 13 12 15,-4 3 4-15,3 9 5 16,-1-8 0-16,4 7 0 15,2 5 0-15,4 0 0 16,2 9 0-16,-2-9 1 16,11-3 0-16,8-3 0 15,6 0 1-15,3-8-1 16,5-5 1-16,-1-2 3 16,-1-10 4-16,7-4 6 15,0-12 2-15,-6 1 4 16,10-6-1-16,0-7 0 0,-4-5-1 15,2-3-2-15,-7-8-4 16,-3-2-6-16,4-4-1 16,-1-3-3-16,3-1-1 15,-5 1-2-15,3-3-5 16,-11-3-4-16,11 2 0 16,0-4-4-16,-7-1 4 15,5 1-2-15,-1-4-1 0,-5 6-1 16,5-8-1-16,1 8 0 15,-1 3 1-15,1 3 1 16,-1 5 1-16,-5 6 2 16,3 8 0-16,-3 9 1 15,-1 4-1-15,2 2 1 16,-8-2 1-16,0 0 5 16,0 0 2-16,0 0 5 15,0 0 5-15,6 21 6 16,-4 6 5-16,9 53 1 15,-13-42-2-15,2 8-4 16,0-4 2-16,0 6 4 16,0 6 1-16,6 5-1 15,-6 2-5-15,2-4-9 16,2-1-2-16,-3-6-5 16,7-4 0-16,-4-6-10 15,-2-12-23-15,5-9-76 16,-1-7-62-16,10-18 99 0</inkml:trace>
  <inkml:trace contextRef="#ctx0" brushRef="#br0" timeOffset="31517.115">10622 13248 1015 0,'82'2'297'0,"-80"21"-376"16,2 11-9-16,-10 8 74 16,-4 10 53-16,-5 5 60 15,4 3 1-15,1 8-50 16,-3 7-22-16,-3 0-19 15,-3-1 3-15,-2-15 6 16,-2-7 2-16,0-12 1 16,-2-7-6-16,14-12-6 15,-2-4-2-15,3-9-1 16,8-1 0-16,-7-7-2 16,5-2-3-16,2 0-2 0,0-1-2 15,-2 1 1 1,2 0 1-16,-2-46 2 0,-3-48 1 15,7 24 0-15,0-1 0 16,5-2 0-16,1-9 2 16,4 8 2-16,1 1-1 15,4 6 1-15,1 10-1 16,9 13 0-16,-6 6 1 16,2 17 1-16,9 10 2 15,-7 13 3-15,14 11-2 0,-7 20-14 16,-5 1-17-16,10 16-65 15,-5 4-48-15,10-3-168 16,-5-3 188-16</inkml:trace>
  <inkml:trace contextRef="#ctx0" brushRef="#br0" timeOffset="32071.585">12286 12844 1218 0,'-4'-34'440'0,"-4"7"-426"16,8 2-158-16,10 2-3 15,-8 0 41-15,-10-3 146 16,-9-1 69-16,-8 6-17 15,0 4-31-15,0-1-53 16,4 13-7-16,-8-1 12 16,3 6 5-16,3 6 2 15,2-5-3-15,2 22-15 16,1 4-4-16,-1 25-1 16,2 19 1-16,4 19 1 15,3 9 0-15,1 20 0 16,7 7 1-16,0 4-1 15,-6-6 0-15,4-7 1 16,-5-10-2-16,1-17-7 16,0-8-13-16,5-19-28 15,1-11-15-15,2-22-30 16,0-9-11-16,-4-13-47 16,4-4-40-16,0-4 124 0</inkml:trace>
  <inkml:trace contextRef="#ctx0" brushRef="#br0" timeOffset="32451.356">11662 13275 1102 0,'-42'101'401'16,"52"-105"-295"-16,7-2-126 15,2-5 1-15,-4 5 47 16,1 4 30-16,-1 2 19 15,6 2-4-15,4 4-37 16,2 0-18-16,3 3-15 16,1 1-2-16,5-4-1 0,0 3-2 15,7-11-39-15,4 4-39 16,13-4-127-16,-3-7-115 16,12-14 200-16</inkml:trace>
  <inkml:trace contextRef="#ctx0" brushRef="#br0" timeOffset="32611.908">12638 13150 859 0,'30'113'339'0,"-41"-115"-165"15</inkml:trace>
  <inkml:trace contextRef="#ctx0" brushRef="#br0" timeOffset="33019.025">12655 13261 390 0,'0'0'220'0,"2"8"-43"15,3 7-89-15,11-3-80 16,16-10-4-16,52 42 35 16,-47-62 24-16,3-7 32 15,6 3 6-15,-2-11-28 16,0-1-19-16,-4-1-25 15,-11-1-7-15,1 5-8 16,-5 3-2-16,-6-1-6 16,0 10-2-16,-15 0 2 15,-4 1-1-15,-4 3 3 16,-1 2 7-16,-7-1 15 0,-1 3 1 16,-4 3 3-16,-16 4-7 15,2 6-16-15,-9 8-3 16,-15 9-4-16,5 6-1 15,-7 9-1-15,1 3 0 16,7 5-2-16,-1 4 0 16,12 1 0-16,9 7 0 15,8-2 0-15,7 11 0 0,11 0 0 16,3-4 2-16,9-3 0 16,5-7 1-16,5-1-1 15,4-4 0-15,1-6-20 16,3-5-1-16,10-8-43 15,1-2-33-15,12-14-89 16,-1-9-148-16,14-21 217 16</inkml:trace>
  <inkml:trace contextRef="#ctx0" brushRef="#br0" timeOffset="33489.108">13644 13225 1141 0,'-2'-4'325'16,"2"0"-443"-16,0-3 14 16,-4 7 121-16,4-2 60 15,-2 2 73-15,2 0-31 16,-2 0-83-16,0 0-23 15,0 0 8-15,-2 0 10 16,2 0 13-16,-11 4 2 16,-6 3-18-16,-4-1-10 0,-46 24-12 15,52-22-3-15,-4 4-3 16,8-3-4-16,1 3-4 16,-1 1-2-16,9 0-3 15,2 8-2-15,2-15-3 16,4 6-2-16,3-5-3 15,1-5 1-15,9 4 7 16,2 0 5-16,4-6 8 16,4 4 2-16,6 3 3 15,-9 5 0-15,7 7 0 16,-4 4-1-16,-2-2-2 16,3 0 0-16,-7 8-38 15,2-12-35-15,-9 2-74 16,-3-10-55-16,-1-10-79 15,3-15 168-15</inkml:trace>
  <inkml:trace contextRef="#ctx0" brushRef="#br0" timeOffset="33840.791">14059 12412 1168 0,'-52'-46'264'0,"52"65"-393"0,0 27-35 16,0 6 43-16,-8 7 210 16,5-2 59-16,-7 12-11 15,4 6-40-15,0 13-66 16,-1 0-16-16,-5-2 11 15,1-6 7-15,3-3 8 16,-3-3 0-16,11-1-22 16,-2-10-9-16,-10-9-9 15,12-1-3-15,-3-11-19 16,1-3-18-16,2-11-69 16,-2-5-46-16,-2-9-107 15,4-3-86-15,0-11 223 16</inkml:trace>
  <inkml:trace contextRef="#ctx0" brushRef="#br0" timeOffset="34238.852">13123 13093 1112 0,'-2'2'309'0,"10"0"-431"15,0 9-14-15,3-5 124 16,3 4 72-16,5-1 92 16,-2-5-1-16,6 7-74 15,6-1-21-15,7-4-4 16,2 3-2-16,6-7 4 15,-7 2-8-15,3-2-23 16,0-2-6-16,-2 2-13 16,-3-2-1-16,-5 0-4 15,6 0-6-15,-3-4-25 16,-2-2-19-16,3-5-49 16,-7-1-28-16,11-3-54 15,-7 4-23-15,-3-12-30 16,-1 3-44-16,-6-4 187 0</inkml:trace>
  <inkml:trace contextRef="#ctx0" brushRef="#br0" timeOffset="34636.417">13925 13030 757 0,'0'0'261'16,"0"4"-232"-16,0 20-27 15,0 5 20-15,-12 57 12 0,7-38 10 16,-5 4 0-16,8 11-22 16,-7 0-10-16,10 2-8 15,7-4-1-15,0-11-2 16,5-2-1-16,-3-20 1 16,11 5-1-16,2-18 1 15,3-3 2-15,9-10 4 16,-5-4 3-16,14-12 5 15,-3-7 1-15,1 2 7 16,-4-13 0-16,-2 5-4 16,1-8 0-16,-11-5-6 15,-3 4 2-15,-2-16 5 16,-9 3 0-16,1-3 0 16,-7-5-1-16,0 5-5 15,-1 12 0-15,-6 3-4 16,-1 7-8-16,-2 9-42 15,-2-2-41-15,4 6-241 16,4 3 214-16</inkml:trace>
  <inkml:trace contextRef="#ctx0" brushRef="#br0" timeOffset="35071.28">14776 13095 1156 0,'0'23'288'0,"0"19"-457"16,0 8 16-16,0 3 160 16,-14-5 69-16,3 0 62 15,3-2-29-15,-1 3-77 16,7 5-22-16,-4-12-6 15,2-6 1-15,2-13 17 16,-5-11 4-16,7-8 4 16,2 5 8-16,-2-9 0 15,0 0 3-15,0-2 3 16,-2 0-8-16,2-1-18 16,0-11-6-16,0-22-9 15,7-46-2-15,-5 47 1 16,0-15-1-16,8 1-1 15,-6-3 1-15,7-9-1 16,4 9 0-16,-3 2-1 0,9 1-2 16,4 9-16-16,-4 1-10 15,9 7-38-15,-3 3-27 16,6 2-58-16,3 6-46 16,4-4 126-16</inkml:trace>
  <inkml:trace contextRef="#ctx0" brushRef="#br0" timeOffset="35571.824">15118 13120 1115 0,'0'15'298'16,"4"-2"-314"-16,8 12-146 16,3 0 29-16,-2-6 191 15,1-5 56-15,-1-9 16 16,8 7-41-16,6-6-61 16,5-5-12-16,-3-8 15 0,0-10 6 15,3-6 6-15,-7-6-6 16,-2-4-22-16,-2 1-11 15,-6-6-11-15,3 3-3 16,-11 5-14-16,7-1-9 16,-9 12-21-16,9 2-7 15,-7 5 7-15,-5 5 8 16,0 5 16-16,-4 0 6 16,0 2 1-16,0 0 2 15,-1 0 10-15,1 0 8 0,-10 11 10 16,-13 26 3-16,-43 56-1 15,47-37-3-15,-2 5-3 16,11 6 1-16,4-4 3 16,1 0 1-16,7-4-3 15,2-5 0-15,9-10-25 16,8-11-67-16,0-12 61 16</inkml:trace>
  <inkml:trace contextRef="#ctx0" brushRef="#br0" timeOffset="35988.871">16036 12894 1026 0,'65'10'417'0,"-90"-5"-503"0,-5 11-322 16,-5 16 166-16,-7-3 114 15,-7 5 389-15,3-5 87 16,9 7-206-16,3-1-85 16,17 3-58-16,1-9 9 0,9-6 33 15,3 0 11 1,4-8 12-16,2 8-8 0,13 4-26 15,8 9-8-15,12 0-8 16,5 1-3-16,2 1-2 16,2-8-3-16,-4 16-4 15,-2-4 1-15,-17-5 1 16,-4 1 2-16,-18-9 6 16,-13-1 1-16,-26-1-9 15,-17 0-10-15,-43-2-65 16,-26-4 48-16</inkml:trace>
  <inkml:trace contextRef="#ctx0" brushRef="#br0" timeOffset="70990.672">20102 3551 408 0,'16'0'130'0,"-5"0"-153"16,10 8-19-16,-9-1 27 16,-7 3 27-16,-5-6 81 15,-13 0 25-15,-2-4 16 16,-4 0-17-16,-8 0-40 15,2 0-15-15,-2 0-12 16,-9 0-1-16,-2-4 3 16,-6 4-1-16,-12 4-7 0,-1-4-8 15,-6 5-16-15,-4-3-5 16,2 6 0-16,0-4 2 16,3-4 6-16,-4 0 3 15,-3-2-1-15,-6 0 1 16,-1-6-1-16,1 6-3 15,-9-7-3-15,5 1-4 16,-5 2-3-16,-6-1-2 16,10-1-2-16,-6 8 0 15,0-4-2-15,2 4-1 0,-10 2-1 16,-2 0 0-16,-7-2 2 16,6 4 0-16,-1 5 2 15,2-1 1-15,5 7 1 16,-3-1-1-16,0 9-3 15,4 5-1-15,2 9-3 16,-2 1-2-16,4 8 0 16,8-4 0-16,-4 4 0 15,7 7 1-15,-3-5 0 16,-5-2-1-16,13 4 1 16,-1-2 0-16,15 5-1 15,9-3 0-15,10 0-1 16,11-6 0-16,6-4-1 15,9 4 1-15,9-4-1 16,4-2-1-16,9 8 1 16,10-4 0-16,4-2 1 15,4 4 0-15,19-5 1 0,2-9-1 16,15 5 1-16,3-12-1 16,11 0 0-16,-1-4 0 15,5-4 1-15,-3 4 0 16,4-9 0-16,2-5 0 15,6-1 0-15,9-4 1 16,6-7-1-16,-1-3 0 16,1 2 1-16,-6-11 0 0,2-4 1 15,2 2-1-15,3-2 0 16,-1 2 0-16,0 4-1 16,-2-6 1-16,-11 0 0 15,-1 6 1-15,-10-4 0 16,-3-2 2-16,0-2 5 15,-5-2 3-15,-10-1 5 16,4-5 3-16,-19 2-3 16,-8-1-1-16,-4 1-4 15,-4 3 0-15,-9-3-2 16,-8-7-1-16,-17-2-3 16,-5-4-5-16,-9-4-10 15,3 8-13-15,-8-6-47 16,3 4-50-16,12 7 75 15</inkml:trace>
  <inkml:trace contextRef="#ctx0" brushRef="#br0" timeOffset="75744.193">22631 8862 112 0,'0'0'71'0,"0"0"-2"0,0 0-10 16,0 0 0-16,0 0 0 15,0 0 2-15,0 0 0 16,0 0-13-16,0 0-6 16,0 0-10-16,0 0 0 15,0 0-2-15,0 0 3 16,0 0 9-16,0 2 6 15,-2-2 10-15,0 0-1 16,0 0 3-16,-2 0-3 0,2 0-3 16,2 0-4-16,0 0-14 15,0 0-7-15,0 0-12 16,0 0-5-16,0 2 1 16,0 0 2-16,2 2 9 15,4 5 3-15,23-1-2 16,59 48-3-16,-37-55-8 15,7 5-3-15,1-2-1 16,-2 4-1-16,3-3-3 16,-7 5-1-16,-3-4-1 15,0 3-1-15,-12 3-1 16,0-5 0-16,-7-1-1 16,-6-4-4-16,-6-2-29 15,-6 4-18-15,-5-8-57 16,-4 2-41-16,-4-11-121 15,5-8 167-15</inkml:trace>
  <inkml:trace contextRef="#ctx0" brushRef="#br0" timeOffset="75923.834">23205 8331 851 0,'-77'15'121'0,"66"-4"-187"16</inkml:trace>
  <inkml:trace contextRef="#ctx0" brushRef="#br0" timeOffset="76298.634">23099 8409 534 0,'-66'63'255'0,"43"-46"-105"16,7 1-60-16,1 3-49 15,-6-2-5-15,4-4 14 16,-8-2 10-16,2-1 2 16,0 3-10-16,-2 0-24 15,0 6-10-15,-3 4-12 16,-1 2-2-16,-2 2 0 16,-1 5 0-16,1 1 3 15,4-1 2-15,2 6 0 16,1 0-1-16,1 1 2 0,-2-3-1 15,-2-4 3-15,2-3 1 16,-2 3 3-16,-7-1-1 16,11-1-1-16,2 3-3 15,-2-10-2-15,0-2-1 16,0 1-1-16,4 1 0 16,-2-2 0-16,4 2 1 15,1-4 0-15,1 0 0 16,9 0-2-16,-3-2-1 15,5 4-4-15,4 2-5 0,8 2-11 16,13 5-12-16,19 1-33 16,15 5-21-16,26 8-95 15,10-6-84-15,30 4 166 16</inkml:trace>
  <inkml:trace contextRef="#ctx0" brushRef="#br0" timeOffset="78648.09">22503 12372 295 0,'-21'61'156'15,"7"-53"-31"-15,3-6-47 16,-4 1-14-16,5 1-2 0,-2 0 4 16,5 0 2-16,1-4-6 15,6 0-11-15,-2 0-9 16,0 0 0-16,0 0 5 15,0 0 4-15,2 0-1 16,0 0-3-16,0 0-10 16,0 0-7-16,0 0-12 15,0 0-4-15,20 11-5 16,6 3-3-16,51 24-2 16,-47-28 0-16,-3 3-1 15,2-2-1-15,-4 3 0 16,2-5-1-16,-4-3-14 15,-4-2-17-15,-2-4-60 16,8 0-60-16,0-4 93 16</inkml:trace>
  <inkml:trace contextRef="#ctx0" brushRef="#br0" timeOffset="79235.701">22895 12008 803 0,'-188'54'301'16,"164"-44"-208"-16,6-1-110 15,-3 1 0-15,-4-1 32 16,1 1 31-16,8 1 34 16,-9 1 1-16,10 1-29 15,-4-1-19-15,-10 1-25 16,14 0-6-16,-16-1-2 15,5 1 0-15,1 3 1 16,-10 3 0-16,7-2 0 16,-3 6 0-16,0 0 1 0,1-2 2 15,5 8 3-15,0-3 3 16,-6 3 6-16,5 5 2 16,-5-5 2-16,4 4-1 15,2-3-1-15,1 1-1 16,1-2-1-16,-2-5-1 15,4 11-2-15,4-5-1 16,5 5-2-16,4 9-1 16,8-6-3-16,6 12-2 15,11 3-1-15,10 3 0 16,21 11-1-16,5-4-2 0,16 4-9 16,10 6-9-16,5-8-23 15,2-4-22-15,2-15-101 16,-8-16-109-16,8-11 171 15</inkml:trace>
  <inkml:trace contextRef="#ctx0" brushRef="#br0" timeOffset="80284.647">22415 14684 450 0,'-111'90'175'0,"107"-90"-90"0,4 4-84 16,0-4 35-16,0 0 74 16,0 0 25-16,0-2 16 15,0 2-26-15,0 0-56 16,0 0-19-16,0 0-21 16,0 0-6-16,0 0-9 15,-4-2-3-15,4 2-4 16,0 0-3-16,0 0-2 15,0 0-1-15,0 0 1 16,0 0 1-16,0 0 0 16,0 0 1-16,0 0 5 15,0 0 1-15,0 0 6 16,0 0 3-16,0 0 3 16,0 0 0-16,8 0-2 15,-1 2-3-15,1 4-4 16,6-2-3-16,-3-3-5 15,-1-1-1-15,1 6-3 16,4-2-1-16,-1-2 0 16,9 6-1-16,49 11 0 15,-47-17 0-15,6 7-1 16,-4-9 1-16,-3 6 0 0,13 0 1 16,-14-4-1-16,2 3-1 15,-1 1-2-15,-8 0-2 16,9-2-5-16,0 1-4 15,-6-1-17-15,-2 0-11 16,-4 0-37-16,-3 0-23 16,-3-2-75-16,-3-4-81 0,-4-2 166 15</inkml:trace>
  <inkml:trace contextRef="#ctx0" brushRef="#br0" timeOffset="81334.7">22941 14063 730 0,'51'36'338'0,"-66"-28"-119"16,4-5-187-16,3-3-61 15,4 4 10-15,-4-6 42 16,7 2 29-16,1 0 15 15,-2 0-7-15,0 0-28 16,0 0-7-16,0 0-4 16,-2 0 5-16,4 0 9 15,-8 2 5-15,1 2-5 16,-3-2-4-16,6 0-10 16,-5 0-3-16,7-2 1 15,-4 0 1-15,-1 6 2 16,-3-3-2-16,4-1-4 15,-5 8 0-15,-3-4-3 16,5 1-1-16,-7-5 0 0,3 8-1 16,-6-3-5-16,-48 37 0 15,48-38-4-15,6 0-1 16,-3 3 0-16,5-3 0 16,-6-4-1-16,-3 8 0 15,1-3-3-15,2 1-1 16,-8 1-2-16,4 1 0 15,-9-2 1-15,5 11-1 0,-2-4 3 16,-2-5 0-16,6 7 2 16,-5-6 0-16,7 8 1 15,0 3 0-15,-1-1-1 16,5 3 1-16,2-1 0 16,-6 0 0-16,6-4 1 15,-3 8 0-15,-1 2 1 16,6 0 0-16,1-3 1 15,1 1 0-15,5-2 0 16,-1-2 0-16,3-2-1 16,0-2 0-16,0 0 1 15,4-2 1-15,0-3 0 16,6-1-2-16,0 4-1 16,-1-1-1-16,3-5 0 15,2 3-1-15,1 1 1 16,4-2 0-16,1 5 0 15,7 1 0-15,7 0 0 0,-1 6 0 16,9 9 0-16,-3-9 0 16,1 11 0-16,6-3-1 15,-13-6-1-15,9-3-10 16,-4 1-32-16,-9-13-22 16,13 1-82-16,-5-1-80 15,9-14 147-15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3:10:03.6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3266 6116 602 0,'0'0'207'0,"-2"-10"-239"16,8 6-18-16,-6 4-3 15,0 0-1-15,0-2 58 16,0 1 30-16,0-3 32 15,0 2 12-15,0 0 1 16,0-2-19-16,2-7-30 16,0 1-12-16,-2 10-15 15,0-2-3-15,0 0 0 16,0 0 1-16,15-5 1 16,0 3 2-16,8 0 1 15,50 12 1-15,-46 1 2 16,-3 3 0-16,7-1 2 15,-4-5 2-15,5 3 2 16,-1-5 1-16,-1-2-1 16,9 2-2-16,-3-2-4 15,8-4-1-15,6 2-1 16,-6 4 0-16,4-2-1 0,-6 2-1 16,5 3 0-16,-6-5-1 15,1 6 0-15,-2-1 0 16,-6 1 2-16,-1-4 4 15,3 6 6-15,-1-7 2 16,5 7 2-16,-2-4-2 16,0-1-5-16,1-1-2 15,-3 6-3-15,-4-1 0 0,-1 1-1 16,2-1 0-16,-7 7 0 16,1-9 1-16,-6 7-1 15,2 3 1-15,-4-2 1 16,6 3-1-16,0-1 3 15,0-4 2-15,2 1 2 16,3-7 2-16,1 5 0 16,3-3-1-16,-1-5-1 15,1 6 0-15,2-10 3 16,3 7 3-16,7-5 4 16,-8-2-1-16,-2 0-3 15,-5 0-3-15,1 0-5 16,5 2-2-16,-3-2-3 15,-1 2-1-15,-1-2-3 16,-1 2 0-16,-6 4 0 16,7-6 0-16,-5 3-1 15,0 7 0-15,-1-6-1 0,5 7 1 16,-2-1-1-16,-3-8 0 16,13 7 0-16,-5-9-1 15,4 6 1-15,-1-6 0 16,3 4-1-16,-2 0 0 15,12-4 1-15,2 4-1 16,5-4 1-16,4 0 0 16,-5-6 0-16,1-2 0 15,-2-3 0-15,-3 7 0 0,4-4 1 16,-3 2-1-16,-1-3 2 16,-3-1-1-16,3 3 1 15,4-5 0-15,-5-5 1 16,3 4-1-16,3-1 2 15,-3 1 1-15,-1-4 3 16,1-4 0-16,-6-2 2 16,1-4 2-16,-3 0 3 15,0-2 1-15,-8-1 1 16,-5 3 2-16,-3-4 6 16,-7-1 2-16,-5-3 3 15,-5 3-2-15,-1-2-11 16,-5-7-2-16,-3-5-6 15,-2 4-2-15,-2-7 0 16,-2-9-1-16,0 7-2 16,-4-9-1-16,1 3-1 0,-7-2 0 15,-9-1-1-15,2 9 0 16,-8 7-1-16,-1 0 0 16,-9 7 0-16,-3-3-1 15,-10 4 0-15,-3 7-1 16,-5-3 0-16,3 5 0 15,1 6 0-15,-7 0 0 16,-12 9-1-16,1 1 1 16,-16 3-1-16,0 8 1 0,2 2-1 15,-4 6 0-15,6 3 0 16,1-1 0-16,-5 3 0 16,-5 1 1-16,-1 1-1 15,-2 6 1-15,-1-4 0 16,9 6 0-16,11-6-1 15,-7 4 1-15,8-3-1 16,1 1 0-16,-1-4 1 16,1 8-1-16,6-8 0 15,-3 4 0-15,6-3-1 16,3-3 0-16,4 1-2 16,2-1 1-16,5 2 1 15,-1-3 0-15,12 7 1 16,-3-6 1-16,0 3-1 15,6-1 0-15,-10 8 0 16,4 0 0-16,6 2 1 16,-6 1-1-16,6 9 1 0,-4-1 1 15,-4 4-1-15,2 1 1 16,-12-7 0-16,1 10 0 16,3 4-1-16,-3 2 1 15,-1 13 0-15,3-7-1 16,-10 1 1-16,-2-1 0 15,-6 5-1-15,-2 2 1 16,4 4-1-16,0 4 1 16,8 2-1-16,8 5 2 15,5-1-32-15,2-6-31 0,14 2-179 16,10 5 157-16</inkml:trace>
  <inkml:trace contextRef="#ctx0" brushRef="#br0" timeOffset="35946.47">19435 15912 183 0,'8'0'34'0,"3"-4"-79"15,-1-1 11-15,-7 3 82 16,7 2 53-16,-10 0 54 16,-2 0 0-16,0-2-60 15,0 2-33-15,-2 0-35 16,4 0-3-16,-1 0 13 15,-1 0 12-15,-2 0 23 16,-8 2 5-16,-7-2-2 16,19 0-10-16,-6 0-20 15,-3 2-6-15,-1 1-9 16,-7 3 1-16,6-2-1 16,1 2 0-16,1-3 0 15,7-3 0-15,-4 6 0 0,0-2 0 16,4-2-5-16,0 0-4 15,-3 6-11-15,-3-3-4 16,6-1-3-16,-4 0-2 16,4-4 1-16,2 0 1 15,-2 0 0-15,1 0 0 16,-1 0 1-16,0 0-1 16,-2 0 1-16,4 0 1 15,-2 0 2-15,0 0 1 0,0 0 1 16,0 0-1-16,-2 0 2 15,2 0 2-15,2 0 6 16,-1 0 3-16,-1 0 3 16,2 0-1-16,0 0-5 15,0-2-4-15,0 0-5 16,0-2-1-16,0 2-3 16,2-1-1-16,1-7-1 15,5-2 0-15,-4 1-1 16,2 5 0-16,-1-7 0 15,5 1 1-15,-2-7 0 16,32-42 0-16,-38 52-2 16,0-3 1-16,5-1-1 15,-7-5-1-15,0 3 1 16,-4-2-1-16,4 2 1 16,6 1 0-16,-2 3 0 15,2-5 0-15,-10 5 0 16,12-2 0-16,-8 1 1 0,0 6 1 15,1-3 1-15,-1 3 2 16,0 2 2-16,0 2-1 16,0 2-1-16,0-2 0 15,0 1-1-15,0-1 0 16,0-2 1-16,-1 2 0 16,-1 0 1-16,0 0 0 0,-2-6-2 15,2-3 1-15,0 7-1 16,0-5 0-16,0 3 1 15,-4-4 0-15,3-1-1 16,-5-3 1-16,2 3 0 16,-1-3 1-16,-5 1 0 15,10 2-1-15,-9-5 2 16,-5 3 0-16,-50-56 1 16,46 54-1-16,-4-1-2 15,6 1 0-15,-1 4-1 16,4-10-1-16,0 9-1 15,-5-1-1-15,7-1 0 16,-2 7-1-16,-2-3-1 16,-1-7 1-16,-1 9-1 15,0-5 1-15,2 3-1 16,-2 3 1-16,5 3 0 0,-1-6 0 16,-2-3 0-16,0 1 0 15,-1 1-1-15,-1 9 1 16,2-4-1-16,-4-1 0 15,4 7 0-15,-4-10 0 16,2 8 0-16,0 2 0 16,-6-9 0-16,6 7 0 15,-4-8 0-15,-4 1 2 16,6 3-1-16,-2 0-1 16,4 4 1-16,-6-3-1 0,6 1-1 15,-10-8 0-15,-3 3 0 16,7 5 0-16,-8-4 1 15,1 6 0-15,1-2 0 16,-5-3-1-16,3-3 1 16,-1 6 0-16,5 4 0 15,-2-5 0-15,1 1 0 16,1 2 0-16,0-2 0 16,1 8-1-16,3-4 0 15,0 2-1-15,0 5 0 16,-2-7 0-16,4 6 0 15,-1 4 0-15,4 1 0 16,-1 1 0-16,4-1 1 16,-2 1 0-16,0 1 1 15,-2 2-1-15,-8 6 1 16,2-1-1-16,-3 4 0 0,-6-1 0 16,-1 4 1-16,-1 6 0 15,-4-5 1-15,-4-1-1 16,0 4 0-16,0-3 0 15,8 11 0-15,0-1 0 16,3 6 0-16,1-2-1 16,3-4 1-16,4 8-1 15,-1-2 0-15,7 2-1 16,0 6 0-16,5-3 0 16,3 3-1-16,3-2 0 0,8-1 0 15,-3-1 0-15,14 0 0 16,5 2 1-16,3-8-1 15,2-4 1-15,0 0 0 16,0-1 1-16,2 1 0 16,6 2 1-16,-4-5-1 15,4-5 0-15,9 1-2 16,-1-6 1-16,7 1-1 16,0-1 1-16,7-6 1 15,5 1 0-15,-2-3 0 16,3-4 1-16,-5 1 0 15,-2-3 0-15,-6-5 0 16,-6-2 0-16,14-1 0 16,-6-3 1-16,6 0 1 15,-1 0-1-15,-7-3 0 0,6-1 0 16,-6 0 0-16,8-6 0 16,-2 5 1-16,-8-7 0 15,10 1 0-15,-3-7 0 16,3 5-1-16,-2-4 0 15,-6-2 0-15,-4 5 0 16,4-1 1-16,-7 4-1 16,1-5-1-16,6 1 1 0,-11-2-1 15,5 3 2-15,-1 1 0 16,-5 2 0-16,3-3 1 16,-8-1-2-16,1 0 0 15,-3-7 1-15,4 9-1 16,-2-8 1-16,-8 0 0 15,4 4-1-15,-4-2 1 16,3-2 0-16,-5 3 0 16,-2-5 0-16,-1 1 0 15,-1 6-1-15,-1 1 1 16,-4-2-1-16,-1 9 0 16,-3-3 0-16,-2 1-1 15,-6 2-1-15,5 6-5 16,1 2-7-16,0 0-38 15,0 0-30-15,0 0-99 16,0 0-96-16,0 0 176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01T23:13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0 784,'-105'126'528,"103"-126"-64,2-2-200,-2 2-80,0 0-47,0 0 7,1 0 0,1 0-8,0-2-72,0 0-32,0 0-24,0 2 0,-2 0 0,0-2 0,0 2-56,2-2-168,0 1 152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36:32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4614 6104 210 0,'0'-2'105'0,"-2"2"-37"16,0 0-16-16,1 0-24 15,-7 2-9-15,-15 10-7 16,-44 38 1-16,46-41 4 15,4-3 2-15,0 3 1 16,-1 1-1-16,-3-4-4 16,8 7-4-16,-1-1-2 15,3-3 0-15,3 3 3 16,-3-9 3-16,3 5 7 16,2-4 4-16,-1-6 9 15,5 2 4-15,0-2 11 0,0 2 3 16,2 0-1-16,0 0-2 15,0 0-11-15,0 0-5 16,-4 0-5-16,2 0 0 16,2 0 7-16,-3 6 1 15,-5 7 4-15,2 2 0 0,-1-9-5 16,3 6-2-16,-10-1-6 16,3-5-4-16,3 5-2 15,-5-1-2-15,9-8 2 16,-4 7 0-16,6-7 0 15,0-2-2-15,1 0-4 16,-1 0-3-16,-2 0-4 16,2 0 0-16,2 4-1 15,-2 0 2-15,2 0 0 16,0-4 2-16,0 0-2 16,0 2-2-16,0-2-2 15,0 0-1-15,0 0-2 16,0 0-1-16,0 0 0 15,2 0-1-15,7 7 0 16,3-1 0-16,-8 0 0 16,5-2 0-16,3-2 0 15,-1 3-1-15,-5-3 1 16,6 2 0-16,-3-4 0 0,-5 0 1 16,5 2-1-16,-5 0 0 15,2-2 0-15,-2 0 1 16,-4 0 1-16,0 0 0 15,0 0 0-15,0 0 1 16,2-2 0-16,3 0-1 16,1 2-1-16,0-2 0 15,-2 0 0-15,0 0 0 16,3-3 0-16,-1 3 0 0,4-2 0 16,1-4 0-16,1 4-1 15,-7-1 3-15,12 1 0 16,-3-4 2-16,-1 2 2 15,6-3-2-15,50-22 0 16,-52 22-2-16,4-1 0 16,-3 4-1-16,3-1 0 15,0 5 1-15,-2 2-1 16,6 0-1-16,2-2-1 16,-5-4 0-16,9 4 1 15,-2 0 0-15,-2 2 0 16,-1 4 0-16,-1 0-1 15,-4 0 0-15,-2 3 0 16,4-3 0-16,-5 0 1 16,1 4-1-16,0-4 0 15,-2 1 0-15,6 1-1 16,-6-4 1-16,2 4 0 0,0-1 1 16,-1-1-1-16,1 6 2 15,0-4 0-15,-4-4 1 16,-3 1-1-16,3 5 0 15,-5-2-2-15,-1 1 1 16,6-1-1-16,-9 2-1 16,13-4 2-16,-3 1-1 15,-5-3 0-15,4 2 0 0,-3-2 0 16,-3-2-1-16,5 6 0 16,-1-2 0-16,1-3 0 15,1-1 0-15,-4 0 1 16,1 0-1-16,-3 0 1 15,1 6 0-15,1 0-1 16,-3-6 1-16,-6 0 0 16,6 0-1-16,-8 0 1 15,0 0 0-15,0 0-1 16,0 0 1-16,0 0 0 16,0 0 0-16,0 0-1 15,0 0 1-15,0 0-1 16,0 0 1-16,0-2 1 15,0 2 0-15,0 0 1 16,0 0-1-16,0 0-1 16,0 0 1-16,0 0-1 0,0 0 1 15,0 0-1-15,0 0 0 16,0 0 0-16,0 0-1 16,0 0 1-16,0 0-1 15,0 0 0-15,0 0 0 16,0-2 1-16,0 2-1 15,0 0 0-15,0-2 0 16,0-2 0-16,0 2 0 16,0 2 0-16,0-1 0 0,0-1-1 15,0 0 0-15,0-2-3 16,0 2-3-16,-2 0-11 16,0 2-12-16,-2 0-55 15,-13 8-51-15,-8 5-270 16,-46 31 265-16</inkml:trace>
  <inkml:trace contextRef="#ctx0" brushRef="#br0" timeOffset="4624.576">15746 5980 54 0,'38'52'8'15,"-46"-43"-4"-15</inkml:trace>
  <inkml:trace contextRef="#ctx0" brushRef="#br0" timeOffset="6327.55">15765 6041 79 0,'-2'0'73'0,"-2"0"13"15,-2 0-13-15,4 0-21 16,-2-2-6-16,1-5 3 16,-3 3 2-16,4-2-2 15,-2 0-2-15,0 3-3 16,2 1-2-16,1-2-1 15,-3 2 0-15,-2 2 2 16,4 0 1-16,0 2 2 16,-2 2 0-16,-1-2-4 15,3-1-3-15,-2 1-4 16,-2-2-2-16,4 0-1 16,2 0-1-16,-2 0-4 15,2 0-3-15,0 2-4 16,0 2-2-16,2-2-2 15,0 2 0-15,6-2 2 16,-1 3 1-16,1-1-1 16,4-2-2-16,1 2-4 0,0 0-1 15,8-2-1-15,54 2-2 16,-46-4 2-16,1-4 0 16,3 2-1-16,1-2 0 15,1-2-2-15,1 4-2 16,-4 0-1-16,-5-1-1 15,2 8 0-15,-4-3 0 16,-6-2-1-16,13 2 0 16,-9-2 0-16,-2 0 1 0,0 0-1 15,-11 0 1 1,7 0 0-16,-3-2 0 0,7 2 1 16,-10-4 0-16,2-1 0 15,3 5 0-15,-3 0 0 16,8 2 1-16,2-2-1 15,-2 3 0-15,4-3 1 16,0-3 0-16,-2 1 0 16,-2-2-1-16,-4 4 0 15,6 2-1-15,2-2 0 16,-4 0-1-16,0 0-1 16,0-4 0-16,-6 6 0 15,-1 0-1-15,3 2 1 16,-6 1 0-16,-3-3 0 15,2 2 1-15,-8-2-1 16,-2-2 1-16,0 4 0 16,0-2 1-16,0 2 2 0,0-3 2 15,-4 7 2-15,-4-4 3 16,0 4 3-16,-3-3 3 16,-1 5 2-16,-1-2-1 15,-4-3-3-15,2 5-2 16,-60 19-1-16,50-22 0 0,-4-3 0 15,1-2 0 1,-5 4 1-16,-1-4-1 0,1 0 0 16,1-2-1-16,-5 0-3 15,7-4-1-15,-1-2-2 16,1 2-2-16,5 4 0 16,-10 0-2-16,1 0 1 15,3 0-1-15,-9 2 0 16,4 0 0-16,-8 4-1 15,6-4-1-15,7 0 1 16,-3-1-1-16,-1 1 1 16,6 6-1-16,-3-4 0 15,5 0 1-15,-2-1 0 16,3 1-1-16,1-2 1 16,0 4-1-16,6-2 0 15,-2 3 0-15,4-1 0 16,3 4 1-16,-1-5-1 15,5-1 0-15,5 0 0 16,-3-2 0-16,8-2 0 0,-2 0 0 16,0 2 0-16,0 4 0 15,-2-4 0-15,2-1 0 16,4-1 0-16,4 2 0 16,-2 0 0-16,2 2 0 15,-1-2 0-15,3-2 0 16,0 0 0-16,3 0 1 15,3-2-1-15,-3-4 0 16,2 4 0-16,1-1 0 0,5-3 0 16,-2 4 0-16,58-11-2 15,-50 9 1-15,7-8-1 16,1 1 1-16,3 1 0 16,0-3 1-16,1 3 0 15,-1 1 0-15,0-3 0 16,3 3 0-16,1-1-1 15,-2 1 0-15,0 3 0 16,-1-4 0-16,-14-3 1 16,3 7 0-16,-10-1 0 15,5 3-1-15,2 0 0 16,-10 2 0-16,-2 0 0 16,-1 2 0-16,-2 0 0 15,-1 0 0-15,-3 2 0 16,-4-2 0-16,0 0 1 15,0 0 0-15,0 0 0 0,0 0 1 16,0 2-1-16,0 2 1 16,-2-2 0-16,-5 0 0 15,1-1 1-15,-8-1 0 16,-1 2 1-16,-2 4-1 16,-4-4 2-16,-54 13-1 15,33-13-1-15,4 2 2 16,-10 0-1-16,6-4 0 15,-4 0 1-15,0 0-1 0,2 0 0 16,4 0 0-16,2 0-1 16,2-2 0-16,1-4 0 15,5 2-1-15,-5-3 0 16,1-1 0-16,5 0-1 16,-5-3 1-16,14 7-1 15,1 0 0-15,6-1 0 16,1 5 0-16,-3-2 0 15,4 4 0-15,-1-1-1 16,3 11-1-16,3-1-2 16,2 1-3-16,0 7-11 15,2-4-14-15,14 1-49 16,-1 3-37-16,5-13-121 16,16-3 147-16</inkml:trace>
  <inkml:trace contextRef="#ctx0" brushRef="#br0" timeOffset="39030.547">14397 6190 117 0,'-2'-2'51'0,"4"-5"-25"16,0 5-6-16,-2 2 1 16,0-2 7-16,0 0 7 15,0 0-4-15,8-4-11 16,-1 3-6-16,-1-1-7 16,-6 0 5-16,0 2 7 15,0 2 3-15,0-2 0 16,0 0-3-16,0 0-6 15,-2-2-1-15,-2 3-5 0,2-1-1 16,2 2 11-16,-13-2 9 16,0 2 21-16,-1 0 10 15,3 0 9-15,1 0 1 16,5 2-4-16,3-2-4 16,0 0-2-16,-2 0-1 15,4 0-5-15,-2 0-4 16,0 0-12-16,0 0-6 0,0 0-2 15,-2 0 3-15,2 0 2 16,2 0-2-16,0 0-8 16,0 0-5-16,0 0-11 15,0 0-1-15,0 0-3 16,0 0 1-16,2 0-1 16,10 2 0-16,7 5 0 15,-2-3 0-15,56 9 0 16,-52-13-1-16,6 0 1 15,-2 0 0-15,3-1 3 16,9 1 2-16,-9-6 4 16,5 0 1-16,-3 6-3 15,3-2-1-15,-4 2-5 16,3 0 0-16,-7 2-1 16,2-2-1-16,-2 2 1 15,1 4 0-15,-1-6-1 16,2 0 0-16,0-6 0 0,3 6 0 15,-7-2 1-15,-2 0-1 16,0 2 0-16,-3-4-1 16,3 0 1-16,-6 1 0 15,4 1 0-15,-4-2 0 16,-3-4 2-16,-1-1-1 16,-1 3 0-16,-2-2 0 15,-3 4 3-15,-1-1 2 16,-6 3 6-16,0 0 1 0,-1 2 1 15,1-2-3-15,2 0 1 16,-14-4 0-16,-13 4 1 16,-51-9-1-16,45 11-2 15,-3 2-2-15,0 2 2 16,3-2 2-16,-3-2 2 16,0 0 2-16,1-2-1 15,-3 2 0-15,4 2-4 16,-1 0-1-16,-1-1-5 15,1 1-1-15,-1-2 0 16,0 4 1-16,-6-2-1 16,3-2 1-16,3 4-1 15,3-2-1-15,11 5-2 16,2-3 0-16,-1 6-2 16,2-6 1-16,2 5-1 15,2-1 0-15,-1-2 0 0,7 1 0 16,-3-1-1-16,1 0 0 15,3-4-1-15,1 2-9 16,-1-4-59-16,6 0-58 16,2 0 78-16</inkml:trace>
  <inkml:trace contextRef="#ctx0" brushRef="#br0" timeOffset="47446.107">11903 6007 191 0,'54'78'119'0,"-50"-72"-13"16,1 5-32-16,1-3-12 15,5 2-7-15,-1 5-4 16,3 0-5-16,-1 1-4 15,1-3-10-15,-1-4-1 0,-3-5 1 16,7 4 2-16,3-4 5 16,4 0 1-16,2-1-3 15,-1 3-4-15,-1 0-7 16,4-2-4-16,0 0-3 16,-4 3-1-16,-4-5-2 15,-2 2-3-15,4 5-3 16,4 1-1-16,2 2-3 15,0-7 2-15,-6 7-1 16,-2-3 0-16,4-5-1 16,2 8-1-16,1-5-1 15,1-3-1-15,6 4-1 16,-5-8 0-16,3 4-1 16,-2-4 1-16,-1 0-1 15,5 0 0-15,-4-2 0 16,-1 0 0-16,-3-6 0 15,-2 6 1-15,0-2 2 16,-4-1 1-16,-11 3 5 16,3-2 5-16,-3-2 9 0,-8 4 3 15,0 2 5-15,0-2-2 16,0 0-6-16,-4 0-3 16,2-1-6-16,2 1 0 15,-2 2 2-15,0-2 0 16,0 0 3-16,-11-4-2 15,-8 2-1-15,-2 2-3 0,-50-7-4 16,49 9-1-16,-3-2-3 16,2 0 2-16,-4 0 3 15,1-4 2-15,-3 6 4 16,2-2 1-16,-3 2-1 16,1 0-1-16,-3 0 0 15,5 0 0-15,0 0-1 16,4-1-1-16,1-7-4 15,1 6-1-15,2-2-2 16,-6-2 1-16,6 5 0 16,0-3 1-16,2 2-3 15,3 0 1-15,1-4-3 16,4 6-1-16,-3 2 0 16,-1 2-2-16,5-2-1 15,3 2 1-15,-3-4 0 16,6 0-1-16,2 0 0 15,0 0-1-15,2 0 0 16,0 0 1-16,0 0 0 0,0 0 0 16,0 0 0-16,0 0 0 15,14 0 0-15,5 0 0 16,0 0-1-16,50 9 0 16,-52-9 1-16,8 0-1 15,6 2 1-15,-5 0 0 16,9-2-1-16,-1 2 0 15,-3 2 0-15,7 0-1 0,-2 1 0 16,-3 5 0-16,-1-4 1 16,5-1 0-16,-1 3 1 15,-3-2 0-15,-3-1 0 16,-5 1 0-16,0-2 0 16,-4 4 0-16,-6-6 2 15,-1 0 1-15,-9 3 0 16,1-5 1-16,-4 0-1 15,-2 0 0-15,-2 0-1 16,0 0-1-16,0 0 1 16,0 0 0-16,-1 0 1 15,3 0 1-15,-2 0-1 16,-12 0-1-16,-9-2-1 16,-1-1-1-16,-53 1 1 15,48 4 0-15,-5-2 0 16,5 0-1-16,-3 0 0 15,3 0 0-15,0 0 1 0,-1-2-1 16,-1 2 0-16,1 0 1 16,3 2-1-16,0 1 1 15,4-1-1-15,0 0 1 16,4 0 0-16,0-2 0 16,-6 0 1-16,0 0-1 15,-7 0 0-15,1 2 0 16,-2 6-1-16,-1-5 0 15,0 1 1-15,-7 2-1 16,5-2 0-16,0-2 1 0,1 2-1 16,9-4 1-16,3 2 0 15,3-2 0-15,-1 0 0 16,6 1 0-16,2 1-1 16,1-2 0-16,3 0-1 15,3 0 0-15,0 0 0 16,6 0-2-16,-2 0 0 15,2 0-1-15,0-2 0 16,0 1-1-16,0-1-1 16,0-2-1-16,0 4-7 15,0 0-7-15,0-2-43 16,2 2-64-16,17 0 83 16</inkml:trace>
  <inkml:trace contextRef="#ctx0" brushRef="#br0" timeOffset="48446.656">12079 6185 455 0,'-13'116'96'16,"13"-120"-228"-16,7-1 80 16</inkml:trace>
  <inkml:trace contextRef="#ctx0" brushRef="#br0" timeOffset="48785.368">12073 6282 277 0,'0'-2'137'0,"0"0"-47"15,0 2-35-15,0-2-25 16,0 1 2-16,0-1 5 16,0-2-2-16,0 2-3 15,0 2-2-15,0-2 1 16,8 0 1-16,5 2-5 16,1-2-3-16,-1-2-9 0,1 2-1 15,10 0 1-15,47 1 1 16,-40 1 2-16,1-2-2 15,-5 2-5-15,6 0-4 16,5 3-2-16,-6-1-2 16,7 4-1-16,-1-2-1 15,-2-2 0-15,1-2-1 16,-3 0 1-16,0 0 0 16,-5 0-1-16,0-6 2 15,-10-2-1-15,-2 3 1 0,-7-1 1 16,-1 4-1-16,-9 0 2 15,-4 0-2-15,3 2-30 16,1-4-32-16,-2 4-166 16,-21 0 147-16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39:30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19091 13638 585 0,'-63'98'129'0,"53"-110"-152"16</inkml:trace>
  <inkml:trace contextRef="#ctx0" brushRef="#br0" timeOffset="369.067">19026 13688 376 0,'17'-65'249'16,"-13"51"8"-16,0 3-158 15,-4 5-42-15,0 0-24 16,-2 6 4-16,2-2 26 15,0 1 11-15,-2-1 5 16,-2-4-5-16,2 4-18 16,2 0-8-16,-2 0-7 15,-2 0-4-15,-2-2-4 16,5 3-5-16,-1 1-11 16,0 0-5-16,2 1-8 15,0 3-1-15,2 2 0 16,1 2 1-16,3-1 2 0,0 7-1 15,7 7 0-15,43 53-2 16,-35-39-1-16,9 1 0 16,3 4-2-16,3 0 1 15,8-1-1-15,-4 5 1 16,-1-6 0-16,-3-6-1 0,-3-3 1 16,-3-4-1-1,-3-4-4-15,5-2-6 0,-9-4-30 16,-2 5-20-16,-1-15-47 15,-7 7-27-15,4-10-93 16,-7-8 142-16</inkml:trace>
  <inkml:trace contextRef="#ctx0" brushRef="#br0" timeOffset="817.513">19225 13234 835 0,'-12'-1'281'0,"-3"-7"-191"16,7 14-236-16,-1 9 1 15,1-2 103-15,-2 1 60 16,1-3 95-16,5-7 5 15,0 6-42-15,0 3-28 16,2-5-37-16,-1 3-7 16,-3-5 2-16,2 5 6 15,-6 1 8-15,9-3 3 0,-11 9 1 16,1 6-3-16,-3 13-6 16,-11 24 0-16,-3 12-1 15,-7 7-1-15,-9 8 0 16,2-2 0-16,2 2-2 15,0 2-2-15,5-6-3 16,-1-7-2-16,-2-14-2 16,5-2-1-16,3-10-2 15,5-1-6-15,0-10-19 16,0-3-15-16,0-14-45 16,0 2-43-16,2-24 82 15</inkml:trace>
  <inkml:trace contextRef="#ctx0" brushRef="#br0" timeOffset="1301.862">18513 13760 435 0,'73'-111'232'0,"-71"108"-58"15,-2-7-54-15,2 6-48 16,-2 4-8-16,0-2 5 15,-2-1 6-15,2 3 1 16,0 0-3-16,3 5-16 16,9-1-8-16,1-2-11 15,24 6-2-15,53 1 3 16,-37-7 0-16,3-4-2 16,9-2 0-16,3-3-5 15,3-5-1-15,2 3-5 16,-2-3-3-16,-10 7-9 15,-9-1-2-15,-10 6-8 16,-18 0-3-16,-2 2-6 16,-5 7-4-16,-6 3-10 15,3-3-10-15,-14-3-42 0,0 0-39 16,-6 1-166-16,-13 5 176 16</inkml:trace>
  <inkml:trace contextRef="#ctx0" brushRef="#br0" timeOffset="34433.466">11383 7120 513 0,'8'-2'185'0,"-8"-11"-158"0,5 7-13 16,5-2-10-16,3 4 22 15,-5-3 54-15,-4 3 22 16,-4-6 23-16,-2 8-14 16,0 1-45-16,-2-1-18 15,2-2-25-15,2 2-6 16,-6-13-1-16,-1-1-1 0,-5-3 0 16,-26-44 1-16,27 50-1 15,3-3-1-15,-7 3-3 16,-1-4-2-16,5 1-4 15,-1 3-2-15,5 3-1 16,-5-1 1-16,-1 3 4 16,-1-5 3-16,-3-6 2 15,4 2 1-15,-4-2-1 16,-2 1-2-16,-3-7-3 16,0 2-1-16,-3 10 0 15,-2-10-2-15,2 12 0 16,0-5 0-16,0-1-2 15,2 0 1-15,-3 2-1 16,-3 5 0-16,0 4-2 16,-7 1-1-16,-2 5-1 0,-1 3 0 15,-8 3 1-15,8 4 1 32,20-8 0-32,0 5-1 0,-59 10 0 0,-5 8 0 15,-1 2-1-15,25-2 0 16,0-2 0-16,-3 0-1 15,5 6 0-15,4 1 0 16,1 5 1-16,8 7 0 16,2-10 0-16,2 12 0 15,3 0 0-15,1 6 0 0,3 7 1 16,11-3-1-16,6 9 0 16,9 6 0-16,7-2-1 15,0 5 1-15,9 1 1 16,3-2-1-16,7 3 1 15,4-1 0-15,0 2-1 16,3 1 0-16,1-1 0 16,6-2 0-16,11-3-2 15,-2-1 1-15,7-6-1 16,7-2-1-16,-4-9 1 16,11-14 0-16,6-15 0 15,-4-7 1-15,7-16 0 16,-7 0 1-16,0-14 1 15,4-5 0-15,-11-17 2 16,3-12 1-16,-4-9-1 16,-5-1 1-16,-2-5-1 0,-3 6 0 15,-7-6 1-15,-9-6 2 16,-2-2 4-16,-10-4 2 16,-4 1 3-16,-3-1 0 15,-12 2 0-15,-2 5-2 16,-21-3-2-16,-2-2 0 15,-8 6 1-15,-5-4 2 16,-6 6 0-16,-6 2-1 16,1 8-5-16,-7-2-3 15,-13 5-6-15,2 2-9 0,-7 14-34 16,3 9-42-16,19 25 55 16</inkml:trace>
  <inkml:trace contextRef="#ctx0" brushRef="#br0" timeOffset="35037.791">13634 9983 571 0,'-2'0'143'0</inkml:trace>
  <inkml:trace contextRef="#ctx0" brushRef="#br0" timeOffset="35752.655">13632 9908 388 0,'44'-88'204'0,"-48"66"-38"0,4 2-109 16,0-3-14-16,0 0 7 16,0 1 9-16,-11-3 14 15,-1 4 3-15,-7-2-16 16,-4 0-9-16,-9 0-16 16,-5 7-7-16,-7 1-5 15,-7-2-1-15,-10 11-5 16,-10-3-2-16,-4 7-2 15,6 2 0-15,-7 2-1 16,3 5-2-16,4-1-5 16,0 6-2-16,12 3-3 15,5 6-2-15,5 6-1 16,6-2 0-16,11 11-1 16,5 2 0-16,8 14 1 15,3 11-1-15,13 11 3 16,-1 7 0-16,5 1 1 15,5 6 0-15,4 10 1 16,1-3 0-16,2-7 0 16,1-6 0-16,-3-9 0 0,-2-2-1 15,3-8 1-15,-3-8 0 16,5-9 0-16,1-7 2 16,-4-13 1-16,4-1 3 15,1-9 4-15,3 3 0 16,9-8 2-16,1-3-2 15,7-8 0-15,10 0 2 16,-4-8 4-16,13-9 1 0,-5-4 0 16,1-10-2-16,7 1-5 15,-7-7-2-15,5-7-1 16,1 4-1-16,-5-4 0 16,-3-4-1-16,-1 1 0 15,-2 1-2-15,-10 5-1 16,0-6-1-16,-5 7 0 15,-8 1-1-15,-8 3 1 16,-6 1 0-16,3 3 0 16,-9-4 1-16,1-1 0 15,-4-3 0-15,-8 2 1 16,1-4 2-16,-9 2 0 16,3-4 0-16,-7-6 0 15,-3-4-2-15,-5 1-1 16,-3 3-1-16,-5-3-1 0,-3 7-2 15,-5-2-26 1,-6 4-38-16,-5 13 42 0</inkml:trace>
  <inkml:trace contextRef="#ctx0" brushRef="#br0" timeOffset="45744.668">10909 11006 193 0,'-50'-2'128'16,"50"0"4"-16,-2 2-16 16,0 0-26-16,0 0-10 15,0-3-13-15,-2 3 0 16,4-2 2-16,-2 0 2 0,1 2 1 15,-1-2-1-15,0 0-9 16,-2 0-7-16,2-2-20 16,2 2-8-16,-2 2-17 15,0-2-4-15,0-1-4 16,-3-5 0-16,3 6 0 16,2 0 2-16,-12-7 5 15,1-3 4-15,9 10 2 31,2 0 1-31,-23-19-4 0,-42-40-3 0,46 44-3 16,-10 5-2-16,12 10-1 16,-10-3 0-16,-4 3 3 15,5 0 0-15,-7 0 3 16,1-4-1-16,-1 4 1 16,1 2-1-16,-5 0-1 15,-1 8 1-15,-6-4 0 16,6-2 0-16,-1 7-1 15,3-5-1-15,0 8-4 0,5 7 1 16,-1-2-3-16,1 4 0 16,6-2 0-16,-3 2 0 15,6-6 0-15,1 8 0 16,4 0-1-16,2 0-1 16,-4 6 0-16,7-2 0 15,-3 9 0-15,2-2 0 16,5 9 0-16,6 4 1 15,2 3-1-15,2-4 0 0,4 0 1 16,-4 4 0-16,3 3 1 16,7 3 0-16,-5-5 0 15,5-1 0-15,-6 0-1 16,5-4 1-16,3-6-1 16,-1 0 0-16,-2-2 1 15,7 8 0-15,-7-10 0 16,6 5 0-16,-1-7 0 15,-1-7 0-15,10 0-1 16,-2-6 1-16,7-4 0 16,-1 2 0-16,-4-6 0 15,0 1 1-15,-2-5 0 16,-4-3 1-16,6 2 1 16,-4-6-1-16,2-2 2 15,0-2 1-15,-4-4 1 16,4 6 2-16,-2-2 3 15,0-2 1-15,0-3 1 0,-4-3 1 16,2-3-1-16,-4-1 0 16,5 1-2-16,-1-1 2 15,0-3-3-15,0-4-1 16,4-4-2-16,-8-3-1 16,10-5-3-16,-2 4-1 15,-4-5 0-15,0 0 1 16,-1-1 0-16,-11 1 0 0,10 1 0 15,-7-5-1-15,1 5 1 16,9-1 0-16,-13-2 0 16,8 3 1-16,-1 4 3 15,-10 3 2-15,7 1 6 16,-7 2 2-16,-4-2 2 16,0 0-1-16,-4 0-2 15,2 2-1-15,-7-3 1 16,-9-3 1-16,11 2-1 15,-8-3 1-15,-3 3-2 16,5-2-1-16,0 2-2 16,-5-3-2-16,-1 3-1 15,4 4-1-15,-16-4-3 16,6 2-2-16,-5 8-2 16,-3-4 0-16,5 10-3 15,-7-3-8-15,-1 3-31 16,5 11-27-16,6 2-75 0,6 7-49 15,8 5-157-15,3-5 215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41:26.7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3878 15564 293 0,'-31'-6'134'0,"1"-5"-63"0,9 1-42 15,0-1-18-15,-2 3 18 16,4 0 11-16,-4-3 11 15,3 5 3-15,5-9-20 16,6 2-9-16,-5-1-14 16,3 1-3-16,7-1-9 15,0-1-4-15,10 2-11 16,0-6-4-16,1 3-3 16,-5-9 4-16,6 4 9 15,-1 0 5-15,3-4 5 16,7 14 0-16,-5-10 15 15,3 4 12-15,-5-2 32 16,-3 1 17-16,-1-1 27 16,0 8 9-16,-6 1 6 15,0-5-2-15,2 11-13 16,-2-2-10-16,0 1-24 16,-2 3-9-16,2 0-16 0,-2 0-7 15,2 2-6-15,0 0-2 16,0 0-6-16,-2 0-3 15,0 0-8-15,-2 0-2 16,2 13-1-16,-4 16 0 16,-11 57 1-16,15-50 1 15,-5 5-1-15,1 4-1 16,2 7 1-16,-9 0-1 16,5 7 2-16,0-4-1 15,5 1 1-15,3 1-2 0,0 1-1 16,5-3-2-16,-1 1-2 15,4-10 1-15,-1-2 2 16,1-12 1-16,-2-7 2 16,0-4-1-16,-3-6-3 15,1 4-1-15,6-9-3 16,3-1-1-16,1 3-1 16,-1-6 0-16,8-2 0 15,-6-4 0-15,3 0 0 16,-1-2 0-16,0-10-1 15,6-1 1-15,-2-10-1 16,2 0 0-16,-4-6 1 16,4-7 0-16,4-12-1 15,-2 8-1-15,7-8-1 16,-1 4-1-16,-3 6-1 0,5-8 2 16,-1 8 1-16,-1 1 0 15,0-1 2-15,-3 2-1 16,-1-3-1-16,2-1 0 15,-6-6 0-15,2 4-1 16,-6-4 0-16,-14 0 1 16,9 6 0-16,-8 2 1 15,-3 13 1-15,-3-3-1 16,-1 6 0-16,1 9 0 16,0 2-8-16,0 5-5 0,1 2-27 15,-1 2-30-15,0 0-78 16,0 2-44-16,0 0-102 15,0 0-102-15,23 12 262 16</inkml:trace>
  <inkml:trace contextRef="#ctx0" brushRef="#br0" timeOffset="727.553">5016 15237 830 0,'-15'0'289'16,"3"0"-303"-16,6 0-100 0,3 0-8 16,3 0 28-16,-2 0 90 15,0 0 126-15,0 0 18 16,0 0-5-16,-2 0-32 15,2 0-50-15,2 0-1 16,-2 0 21-16,0 0 13 16,0 0 9-16,2 0-8 15,-1 0-32-15,-3 0-16 16,4 0-19-16,-2 0-5 0,2 0-4 16,-2-2 0-16,0 0-2 15,0 0-1-15,-4-2-3 16,-19 2-1-16,1 1-2 15,-53 10 0-15,39 3-2 16,0-7 0-16,-3 7 0 16,5 1-1-16,2 2 0 15,-1 8-1-15,7 4 0 16,-3-6-1-16,10 6 0 16,6-2-1-16,15 0-2 15,5 2 1-15,14 1 0 16,8-1 2-16,2-2 2 15,9-6 0-15,0 2 1 16,1-4-1-16,3 4 1 16,-4-4-1-16,-5 3 1 15,1-5-1-15,-7 0 1 0,-2 6 0 16,-4 2 0 0,0 6-1-16,-12 2 1 0,1-1-1 15,-3 6 0-15,-7-9 1 16,-7 11 1-16,1-1 2 15,-15-5 2-15,-4 7 1 16,-11-11 3-16,-4-1 5 16,-6-2 8-16,-4-4 2 15,-4-4-1-15,1 2-3 16,-6-13-11-16,5 4-4 0,1-10-22 16,7 0-24-16,13-10-110 15,-1-5-94-15,28-18 150 16</inkml:trace>
  <inkml:trace contextRef="#ctx0" brushRef="#br0" timeOffset="1444.291">5217 15474 698 0,'-14'0'252'0,"9"2"-250"0,-1 6-59 16,-2-5-21-16,4-3 17 16,2 0 117-16,2 0 81 15,-1 0 45-15,1 0-7 16,0 0-66-16,0 2-34 15,0 4-36-15,1-2-5 16,7 0-7-16,19 11-2 16,40 2-4-16,-37-30-3 15,3-2-7-15,1-5-4 16,7 1-4-16,1 0-3 0,2-2-9 16,5 2-7-16,1-2-13 15,-2-6-5-15,-2 0-1 16,-4 3 4-16,-6-9 14 15,1 6 5-15,-13 1 11 16,-6-5 4-16,-9 14 8 16,-5 3 4-16,-4-1 2 15,-6 4 1-15,-7-5-5 16,-6 9-3-16,-6 7-5 16,-6 5-3-16,-7 13-2 15,-6-5 0-15,4 12 1 16,-10-2 1-16,-1 0 0 15,-1 2 0-15,-4 1-1 16,11 1-1-16,2 0 0 16,-1 0 0-16,12 5 0 15,3 5 0-15,8 1 0 0,17 4 0 16,4 8 2-16,2-1 2 16,12 7 6-16,-1-8 3 15,14-1 9-15,9 1 5 16,1-10 11-16,1 1 4 15,8-12 3-15,-6 1-1 16,10-12-4-16,1-3-7 16,-3-11-12-16,2-2-6 15,-2 0-18-15,-4-12-21 0,0-5-75 16,3-4-66-16,-5-19 99 16</inkml:trace>
  <inkml:trace contextRef="#ctx0" brushRef="#br0" timeOffset="2417.396">7248 14860 951 0,'0'0'313'0,"0"0"-387"15,2 8-20-15,-2-8 5 16,-2 0 40-16,-2 0 148 16,2 6 34-16,-4-3 19 15,-1 5-20-15,-16-6-57 16,-2 0-24-16,-50 46-26 15,49-48-4-15,-11 0-7 16,-1-4-2-16,-6 4-6 16,0 2-2-16,-4 7-4 15,6 5-2-15,-8 3-1 16,3 8 0-16,-3 2 0 16,0-4 1-16,12 5 2 15,0 3 0-15,13-16 2 16,6 18 0-16,3-22 1 15,14 2 1-15,1 1 4 16,1-12 2-16,7 9 5 0,5-1 3 16,9-3 1-16,5 5 0 15,11-1-5-15,-1-7-3 16,6 6-6-16,-4-3-1 16,3-1-3-16,-3 2-1 15,0-1 1-15,-9 3-1 16,-2-2 1-16,-3-3-1 15,-1-3 0-15,-2 8 1 16,0 1-1-16,6 1 0 0,-8 1-1 16,4 4 0-16,-4 3 0 15,-5-5 1-15,-1 8 0 16,-5-6 0-16,0 4 0 16,-1 2 1-16,-5-6 2 15,0 4 1-15,-2-5 6 16,-4-1 5-16,-2 0 9 15,-5-1 5-15,0 3 2 16,-5-4 0-16,-7 10-2 16,-2-2 0-16,-11 4-1 15,-4 4 1-15,-10-2-2 16,0 9-2-16,-3-2-6 16,-8 3-3-16,-2 1-5 15,-12-9-1-15,2 3-1 16,8-1-2-16,-7-5-2 15,10 1-1-15,-1-6-3 16,2-4 0-16,11-5-1 0,10 1-9 16,4-3-56-16,15-1-58 15,15-5 75-15</inkml:trace>
  <inkml:trace contextRef="#ctx0" brushRef="#br0" timeOffset="3792.432">3641 16402 986 0,'-27'0'383'0,"12"0"-290"16,1-2-30-16,16-2-40 0,-2-2-5 15,0 2 28-15,0 2 15 16,0 1 10-16,0-3-7 16,0 2-28-16,23-6-16 15,15-9-16-15,50-14-3 16,-40 20-1-16,-4-1-1 16,6 3 0-16,-2-5 1 15,3 1 0-15,11 0 1 16,6-3 0-16,5 3 0 15,11 2-1-15,2-9 1 0,0 5 0 16,0 2 0-16,-11-8 0 16,0 5 0-16,-7 1 1 15,-4-6 0-15,-1 6 5 16,-4 3 2-16,-5 1 4 16,9 7 1-16,-2-4-1 15,-9 4-2-15,3 3-3 16,-11-5-1-16,6 6-3 15,1 0 0-15,-3 2-2 16,2 7 0-16,-2-7 0 16,-2 8-1-16,-2-6 1 15,-2 1-1-15,-4-3 1 16,0 0-1-16,-1 8 3 16,1-5 2-16,4 5 0 15,-2 2 0-15,-2-1-1 16,6 2-2-16,-11-3 0 15,9 3 0-15,-4-1 0 0,-5-5 1 16,9 5 0-16,-10 5 1 16,5-5-1-16,-7-3 2 15,-1 3 0-15,0-3 1 16,5 1 1-16,-2-4-1 16,-1-1-1-16,3-1 0 15,-3-2-2-15,2-2 0 16,5 8-2-16,-4-8 1 15,6 3-1-15,-1 1 0 0,-1 2 0 16,-2-2 0-16,-7-4 0 16,7 2 0-16,-9-2 0 15,-4 4 1-15,4-4-1 16,-2 2 1-16,0 1-2 16,7 1 1-16,-7 6 0 15,-2-1 0-15,-6-5 0 16,-2 6 1-16,-3-1 0 15,-1-5 0-15,-3 0-1 16,-4 4-1-16,-4-8-1 16,0 0-4-16,0 0-38 15,0 0-50-15,0 0 58 16</inkml:trace>
  <inkml:trace contextRef="#ctx0" brushRef="#br0" timeOffset="4447.234">10211 14548 1485 0,'-2'-9'499'0,"2"-5"-519"16,0 7-35-16,0 1 13 16,0-5 21-16,-2 9 74 15,0 2 8-15,-2-2-8 16,-30-8-15-16,-51-13-27 0,36 8-7 16,-5 2-4-16,-5 1 1 15,-6 1 3-15,5 11 2 16,9 5-3-16,11 13-3 15,13 31-9-15,8 12-1 16,11 39 1-16,4 11 2 16,8 19 4-16,4 6 1 15,11 9 3-15,-2-1-1 16,2-16 2-16,0 6 1 16,0-18 1-16,-1 3 2 15,1-16-1-15,-4-15 0 16,0-11-3-16,-7-9-1 0,-4-22 0 15,0-2-1-15,-4-15-7 16,0-10-9-16,-2-7-28 16,-4-7-20-16,-3-7-62 15,-11-7-44-15,-4-18-99 16,-7-15-67-16,-4-25 211 16</inkml:trace>
  <inkml:trace contextRef="#ctx0" brushRef="#br0" timeOffset="4715.952">9101 15306 1101 0,'-21'-6'430'0,"10"6"-322"0,5 0-80 15,12 2-67-15,-6-2 2 16,0 0 48-16,36 11 49 15,67 20 34-15,-36-23 0 16,29-1-35-16,9-5-22 16,21 0-31-16,1-4-11 15,-9-9-19-15,1-3-9 16,-18 3-27-16,-9-6-22 16,2-2-93-16,-1 1-89 0,-5-14 164 15</inkml:trace>
  <inkml:trace contextRef="#ctx0" brushRef="#br0" timeOffset="5248.747">10451 15172 816 0,'18'13'304'16,"7"-9"-151"-16,15 2-361 16,17 2-7-16,10-8 144 15,-4 0 110-15,6 5 170 16,-2-10 13-16,-2-3-74 0,2-6-51 16,4-8-71-16,-10-3-16 15,-6 2 0-15,-9 0 7 16,-21 6 15-16,-4-14 6 15,-15 10-2-15,-2-8-4 16,-12 1-21-16,-3 6-9 16,-14-4-14-16,-8-1-7 15,-24 12-11-15,-10-1-2 16,-17 13 4-16,-12 8 3 16,2 11 15-16,5 6 5 0,4 5 6 15,13 0 2-15,12 9-2 16,7 8 0-16,5 4-1 15,10 10 1-15,13 5 8 16,12 0 6-16,14 11 14 16,13 9 8-16,15-1 10 15,1 6 5-15,8 0 8 16,6 0-1-16,8-2-8 16,3-2-8-16,3-17-20 15,-3-6-12-15,1-17-31 16,-5-6-24-16,1-17-77 15,-2-9-63-15,1-27 115 16</inkml:trace>
  <inkml:trace contextRef="#ctx0" brushRef="#br0" timeOffset="5968.513">11961 15390 1427 0,'11'-6'495'15,"-3"-15"-509"-15,-1-6-154 0,9 3-76 16,-9-11 23-16,-1 20 158 16,-4 5 152-16,-4 6 57 15,2 1-13-15,-4-1-114 16,2 2-38-16,2 0-16 15,-2 2 12-15,0-6 46 16,1 2 11 0,-1 2 0-16,-10-17-9 0,-9-6-23 15,-76-49-5-15,35 55-4 16,11 15-1-16,-12 8 2 16,1 17 0-16,-1 6 3 15,0-1-1-15,13 15 2 16,1 3-1-16,-3 7 0 15,8 8 2-15,12 6 0 16,9 2 1-16,23 0-1 16,0-4-1-16,19-9 0 0,0-4 1 15,19-10 1-15,0-4 4 16,8-7 1-16,4-8 0 16,-4-17 1-16,0 0 1 15,7-14 1-15,-7-3 1 16,0-10 0-16,-6-10 1 15,-9 1 6-15,-4-5 4 16,-8-9 4-16,-8 4 2 16,-5-9-5-16,-4-1-3 15,-10-1-6-15,-3 9-4 0,-1 9-2 16,5 6 1-16,-1 12 3 16,2 8 1-16,2 1-3 15,4 6-3-15,6 15-3 16,0 14 3-16,7 21 12 15,8 15 5-15,6 16 0 16,0 3-2-16,7 8-10 16,-7 11-4-16,0-9-4 15,-4-4-2-15,2-8-19 16,2-19-19-16,-5-17-58 16,1-7-44-16,0-24-117 15,2-13-100-15,6-27 227 16</inkml:trace>
  <inkml:trace contextRef="#ctx0" brushRef="#br0" timeOffset="6366.528">12536 14610 1145 0,'-7'-10'404'16,"8"16"-426"-16,5 9-53 0,6 12-27 15,5 11 37-15,-4 8 137 16,-3-2 55-16,11 13 21 16,0 6-20-16,4 10-55 15,2 8-19-15,-1 5-27 16,-1-8-7-16,0 18-7 15,-2-3 1-15,-4 3-4 16,2 3 0-16,-2-9-4 16,2 4-3-16,-3-14-4 15,-1 3-6-15,-2-18-15 16,-5-14-11-16,-1-12-28 16,-5-15-20-16,-6-12-40 15,-6-12-20-15,-5-14-44 16,-10-8-37-16,0-21 148 15</inkml:trace>
  <inkml:trace contextRef="#ctx0" brushRef="#br0" timeOffset="6686.898">11922 15048 1157 0,'0'3'435'0,"-2"-4"-318"0,12-1-170 15,-10 0-15-15,0 2 46 16,19 0 50-16,19 4 71 16,54 1 10-16,-36-9-32 15,12 3-20-15,3-5-38 16,15 0-10-16,-2-2-6 15,-3-11-1-15,7-2 1 16,-2 2 0-16,0-4-4 16,8 6-7-16,-12-2-28 15,-2 2-25-15,-11 3-92 16,-4 3-93-16,-4 5 155 16</inkml:trace>
  <inkml:trace contextRef="#ctx0" brushRef="#br0" timeOffset="7250.268">13332 14849 1187 0,'42'137'446'0,"-40"-117"-374"16,9 6-104-16,3 18-55 15,1 2 14-15,-7-4 75 16,-1 4 60-16,-1-6 23 16,4 12-9-16,-3 3-40 15,5 1-15-15,3-4-15 16,0-5-2-16,1 1 1 15,3-6-1-15,0 2 0 16,-2-2 0-16,2-3-3 16,4 5-1-16,-2-12 1 15,0 1 0-15,2-7 0 16,2-3 0-16,0-9 4 16,-4-7 1-16,-4-7 4 15,8-11 2-15,0-8 2 16,0-4-1-16,7-12-5 15,-13-9-2-15,10-5-6 16,6-5-1-16,-7-3-3 0,3-1-1 16,-8 1-3-16,-8 3-1 15,-2-3-5-15,-1 2-2 16,-12-1-8-16,2 1-4 16,-2 1-6-16,0 4-8 15,-2 6-24-15,-4 6-15 16,0 13-67-16,3 0-65 15,3 1 138-15</inkml:trace>
  <inkml:trace contextRef="#ctx0" brushRef="#br0" timeOffset="7784.683">14531 14963 1016 0,'8'12'446'16,"-1"-6"-149"-16,-3 9-301 15,-6 10-19-15,-7 15 7 16,3 2 12-16,-7 14 21 16,3 3 0-16,8 23-8 15,0 6-5-15,6 10-4 16,0-9 0-16,3-6 1 0,-1-7 1 15,4-11 0-15,-1-5 1 16,3-7 0-16,-1-5 0 16,1-10-1-16,-5-9 0 15,5-6-1-15,-6-8-1 16,-1-5-2-16,1-3-2 16,-6-12 3-16,-4 3 2 15,4 2 3-15,-2-12 1 16,0-39-3-16,1-87-4 15,1 46 0-15,-2-13 0 16,-2 5 2-16,10 5 2 0,-3-1-1 16,5 6 0-16,11 8-1 15,2 2-1-15,2 7-1 16,-4 2 1-16,0 12 1 16,-1 5 0-16,8 14 2 15,11 12 2-15,-3 8 3 16,2 13 1-16,1 3-1 15,1 8-3-15,-3 9-9 16,-1 2-17-16,-2 12-104 16,-5 6-107-16,-6 5 144 15</inkml:trace>
  <inkml:trace contextRef="#ctx0" brushRef="#br0" timeOffset="8501.376">15162 15162 921 0,'14'19'324'0,"7"3"-290"16,7 6-47-16,7 3 23 16,-8-16 38-1,-14-5 67-15,0-1 16 0,47 18-17 16,-7-12-30-16,14-3-44 16,-17-12-12-16,7-10-10 15,6-3-2-15,-3-4-6 16,3-6-5-16,2-4-5 15,-2 0-5-15,0 4-1 16,-4 6 0-16,-9-2 2 16,-12-2 0-16,-13-6 0 15,-6 0-1-15,-15-7 1 16,6 5 1-16,-7 0 3 16,-3-3 1-16,-11-4 1 15,-14 3 1-15,-21 1-3 0,-7 1 0 16,-16 12-2-16,-6 7-2 15,3 12-4-15,-3 8-4 16,0 9-11-16,5 10-5 16,5 15 0-16,3-8 3 15,13 10 13-15,1-3 6 16,10 3 6-16,7-2 2 0,6-2 5 16,10 10 3-1,9 1 6-15,4 9 2 0,10-3 6 16,9 2 4-16,0 2 9 15,12 3 4-15,7 8 0 16,-1-9-1-16,12 8-7 16,5-2-1-16,2-8-1 15,5 8 1-15,4-12-1 16,4-1-1-16,2-1-7 16,-6-5-5-16,12 0-13 15,-5-2-10-15,-8-14-35 16,-7-7-33-16,-5-23-145 15,5-8 141-15</inkml:trace>
  <inkml:trace contextRef="#ctx0" brushRef="#br0" timeOffset="9172.354">18048 15061 1134 0,'14'50'377'0,"11"-14"-389"16,3 10-28-16,-1 11-25 16,-4 1 46-16,-10-3 66 15,1 4 15-15,-3 5-4 16,-1-3-14-16,-1 0-30 16,-3-4-7-16,2-3-3 0,-3-4-1 15,5-8 0-15,2-2-1 16,1-6-2-16,-2-5 0 15,3-6-3-15,-3-13 0 16,-1-7 0-16,-3-3 2 16,5-5 2-16,-1-13 2 15,5-8 4-15,3-22 3 16,-2-10 10-16,2-12 6 16,-4-16 7-16,-3-2-1 15,-2-6-11-15,-5-2-6 0,7 22-11 16,-3-1-2-16,-5 12-3 15,6 9-1-15,-12 3-13 16,-6 7-13-16,6 7-34 16,-5 11-20-16,7 1-48 15,5 8-38-15,-1-4 110 16</inkml:trace>
  <inkml:trace contextRef="#ctx0" brushRef="#br0" timeOffset="9722.264">18737 15185 1485 0,'19'12'450'16,"21"-3"-646"-16,0-5-44 15,8 0 102-15,-4 6 79 16,-6-9 207-16,4 7 8 16,1-6-77-16,4-2-55 15,1-8-47-15,0-1 2 16,0-10 18-16,0-2 13 0,-4-10 3 16,-4-1-8-16,2-9-16 15,-6-6-3-15,-9 6-1 16,-2-6 1-1,-12 10 0-15,-1 5-4 0,-12-1-14 16,-6 8-4-16,-13 2-2 16,-4 4 4-16,-10 6 15 15,-9 3 7-15,-2 6 11 16,-9 6 2-16,-3 14 7 16,1 1 2-16,-1 23 13 15,5 4 8-15,1 25 16 16,6 6 7-16,2 7 1 15,11 11 0-15,12 3-5 16,13 4-4-16,16 7-8 16,9-6-4-16,8-3-8 15,7-16-4-15,3-8-12 16,1-10-10-16,2-20-35 0,-4-16-23 16,8-24-69-16,2-8-62 15,15-46 120-15</inkml:trace>
  <inkml:trace contextRef="#ctx0" brushRef="#br0" timeOffset="10170.507">20282 15040 1446 0,'8'-4'325'16,"3"4"-607"-16,-9-4-48 15,-2 4 83-15,-2 0 277 16,0 0 176-16,1 0 5 16,-3 0-70-16,-2 2-112 15,-28 10-14-15,-58 7 6 16,40-21 6-16,-9 0 15 15,0-2-2-15,7 4-14 16,4 4-7-16,3 13-17 16,3 4-2-16,7 14 0 15,9 5 1-15,10 10 4 0,11 7 1 16,14 21 1-16,12 7 3 16,20 2 12-16,9-2 10 15,9-7 7-15,12-1-2 16,0-12-12-16,5-6-10 15,3-17-12-15,-8-8-5 16,7-16-26-16,-3-16-22 16,1-8-65-16,3-21-45 0,-4-21-126 15,3-9 175-15</inkml:trace>
  <inkml:trace contextRef="#ctx0" brushRef="#br0" timeOffset="10591.832">21181 14074 946 0,'8'-2'299'16,"1"2"-293"-16,-1 12-113 15,5 3 16-15,-3 17 106 16,1 9 62-16,1 14 44 0,1 16-11 16,3 13-48-16,-7 8-16 15,-3 7-3-15,3 5 4 16,-1 12 13-16,-2 1 5 16,1-2-11-16,-3-3-7 15,4-1-19-15,-2 2-6 16,1 2-7-16,-5 4-1 15,-2-14-5-15,0-6-2 16,0-15-9-16,-4-11-8 16,4-17-16-16,0-24-11 0,2-11-27 15,2-8-25-15,4-9-40 16,-4-11-18-16,-2-24-54 16,-1-24-69-16,-2-35 180 15</inkml:trace>
  <inkml:trace contextRef="#ctx0" brushRef="#br0" timeOffset="12124.909">20779 14874 1248 0,'6'9'456'0,"-4"-7"-429"15,2 0-47-15,-4-2-47 16,0 0 38-16,0 0 93 16,27 13 25-16,61 37-9 0,-50-31-22 15,8-11-37-15,7 1-8 16,11-9 0-16,6 0-1 16,7-5 0-16,1-1-3 15,-5-9-15-15,-8-1-9 16,-2-3-14-16,-6 2-9 15,-5 2-18-15,-6-3-7 16,-8 7-31-16,-7 0-20 0,-8 3-27 16,2 0 0-16,-10-1 36 15,6 5 31-15,-6 0 63 16,-5 2 23-16,-1 2 32 16,-3 0 10-16,-8 0 9 15,2 0-1-15,-2 0-6 16,-2 8 0-16,-5 38 0 15,-18 47 0-15,6-33-7 16,-6 8-6-16,1 1-11 16,-5 14 0-16,12 12 0 15,-6 3-1-15,4 1-6 16,4-1-4-16,0-18-6 16,11-5 0-16,8-14 1 15,5-6 0-15,9-20-1 16,1-1 0-16,2-13 2 15,0-7-1-15,6-9 0 16,2-1-2-16,7-10-5 0,6-3-1 16,8-10-1-16,0-6-1 15,6-8 1-15,-7-7 0 16,-8-10 0-16,1-5 2 16,-8-6-1-16,-5-4 0 15,-8-10 0-15,-5 3-2 16,-9-11-1-16,-5 7-1 15,-11 11-1-15,-6-2 0 16,-18 6-1-16,-3 5 1 16,-2 5-1-16,-4 7 0 0,11 11-2 15,1 8-1-15,3 12 0 16,2 5-1-16,8 14 2 16,2-2 1-16,9 9 2 15,8 8 0-15,10-4 2 16,5 6 1-16,10 6 3 15,0-4 1-15,13-2 2 16,0-2 1-16,6-8 1 16,0-1 0-16,2-12-3 15,-6-10-2-15,1-5-5 16,-1-6-1-16,-6-8 1 16,6-3-2-16,-5-14 0 15,1-10-2-15,-1-5-6 16,-18 9-3-1,-6 27-1-15,1-1-2 0,32-72 1 16,-4 4 1-16,-2 8 0 0,-15 40 1 16,-6 22 4-16,4 10 0 15,-9 10 4-15,1 8 0 16,1 17 0-16,-11 8 1 16,3 23 0-16,-6 11 1 15,-9 11 2-15,-5 9 1 16,1 8 3-16,-1 3 3 15,-5-2 0-15,8 3-1 16,-3-10-2-16,-3-7-1 0,10 0-1 16,3-12-1-1,4 2-1-15,4 1-1 0,-3-11 0 16,11-5 1-16,9-7 2 16,4-12 0-16,11 1 3 15,6-8 1-15,4-4 3 16,-4 0 0-16,2-12 1 15,-2-7-1-15,-2-4 4 16,4-2 3-16,-1-13 1 16,-1-8-1-16,-2-12-2 15,-4-5-4-15,4-17-5 16,-3-3-1-16,-7-20-5 16,5 2-1-16,-7-6 0 15,1 5-1-15,-8 8 1 16,4 12 1-16,-4 9-1 15,6 6 0-15,0 8-1 0,-6 9-2 16,1 10-1-16,-8 4 0 16,3 9-1-16,6 8 1 15,-2 9-1-15,4 4 0 16,-6 10 1-16,4 9 2 16,-10 3-1-16,1 16 1 15,-7 4 0-15,-3 8-2 16,-4 14 1-16,-2-3 0 15,-1 4 1-15,-7-3 1 0,-3-5 2 16,-7-3 2-16,-8-8 3 16,-7-9 3-16,-5-8 8 15,-8-16 4-15,-1-3 6 16,-3-6 2-16,-9-13-3 16,-2-3-2-16,-27-22-9 15,-10-8-3-15,-20-15-8 16,-1-15-21-16,-5-18-75 15,-4-17-21-15,-11-32 58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43:15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12705 9880 239 0,'44'15'186'0,"-56"-15"35"15,4 0-26-15,-1-2-63 16,-1 2-32-16,-1 2-48 15,3 0-10-15,-5 15 3 16,3-3 8-16,-3-7 12 16,-1 3 2-16,3-8-7 15,-1 3-6-15,5 1-15 16,-5 4-4-16,9-6-8 16,-1 1-2-16,0-3 2 15,2-2-2-15,2 0-2 16,0 0-2-16,0 0-5 15,0 0-1-15,0 0-1 16,0 0 4-16,17 6 2 0,4-2 2 16,58 46-2-16,-49-45-2 15,-3-1-3 1,6-4-3-16,-5 4-1 0,1-8-2 16,3 0-2-16,-3 4 2 15,4-2-2-15,3 0 1 16,4 6 0-16,0-4-1 15,-1 0 0-15,-3 0-3 16,0-4-1-16,4-3 0 16,4 7-2-16,6 2 1 0,-6-2-1 15,2 4 0-15,0-10 1 16,-2 2-1-16,-4-2 0 16,8 4 0-16,-4 8 0 15,2-4 0-15,7 0 0 16,-3 0 0-16,-2-2 1 15,5-4 2-15,-7 2 1 16,12 2 1-16,-5 0 3 16,3 0-1-16,-1 4 3 15,-3-2-2-15,3 4-1 16,-3-5 0-16,0-1-1 16,-1 2 1-16,1 4 2 15,-4 4 2-15,-2-5 1 16,-2 1 0-16,-6 8-3 15,4-3-1-15,-2-3-1 16,0 1 0-16,-2 1 1 16,3-1 1-16,6 1-2 0,-3-4-2 15,2 1-2-15,-2-7 0 16,0 6 0-16,0 0-2 16,-2-6 1-16,-1 5 0 15,4 3 0-15,7-6 1 16,-2 0 0-16,1-2 0 15,-3 0 1-15,2 0 0 16,2 0 1-16,5 0 0 16,0 0 1-16,3-6 1 0,-9 0 1 15,9-5-1-15,-1 3-1 16,-4-3-1-16,14 1-2 16,-10 3-1-16,3 1-1 15,-5-4 1-15,-3 10 0 16,1-5 0-16,-9 5 1 15,15 0-2-15,-9-14 0 16,5 14 0-16,-1 0-1 16,1-4 1-16,2 8 0 15,-1-4 1-15,5 6 2 16,-4-4 1-16,-5 4 1 16,3-1-2-16,-5-3 1 15,1 4-1-15,-1-6 0 16,1-4 0-16,-1 0 0 15,0 2 0-15,1 2-2 0,3-1 0 16,-1-5-1-16,-3 2 0 16,5 2 0-16,-1-2-1 15,1 0-1-15,-1 4 0 16,1-1 1-16,-2 1-1 16,-5-4 1-16,-2 4-1 15,-10-6 1-15,-2 6 0 16,-3 0 0-16,-12-6 0 15,-4 6 0-15,-1-2-1 16,-13 0-23-16,-1-1-31 0,-4-11-116 16,0-3 353-16,4-48-175 15</inkml:trace>
  <inkml:trace contextRef="#ctx0" brushRef="#br0" timeOffset="2136.174">13512 7824 764 0,'70'109'261'0,"-66"-121"-264"0,2 3-22 16,-2 1 3-16,0-3 13 15,-6-3 56-15,-4-3 16 16,-2-2 13-16,-3-4-5 16,-3 2-25-16,1-4-14 15,-4 0-12-15,-6 4 0 16,-2-2 6-16,-2 6 3 16,-1 0-3-16,3 1-5 0,0 5-12 15,0 9-5-15,0-2-3 16,2 4-1-16,4 4 0 15,-6 6 0-15,2 1-1 16,4 8-1-16,-10 2 1 16,12 6 0-16,-4 2-1 15,8 5 1-15,1 6 0 16,5 2-1-16,1 10-1 16,-6 2 1-16,9 9-3 15,-3 2 0-15,0 5-6 16,4-4-3-16,4 4-2 15,0-7-4-15,-2-9-7 16,6 3-6-16,-6-24-22 16,0 1-22-16,4-9-79 15,-2-13-49-15,-1-5 124 16</inkml:trace>
  <inkml:trace contextRef="#ctx0" brushRef="#br0" timeOffset="2551.377">12557 8143 530 0,'0'12'255'16,"2"-10"-72"-16,10-4-145 15,9 5-2-15,5 5 14 16,9-4 15-16,7 7 26 15,0 1-2-15,8 1-24 16,5 3-15-16,-3 1-26 16,1-4-8-16,3 6-9 15,-10 2-1-15,-2-3 1 16,-6 4-1-16,-7-10-2 0,3 7-1 16,-1-13-25-16,-1 3-35 15,10-7-160-15,-2-11 143 16</inkml:trace>
  <inkml:trace contextRef="#ctx0" brushRef="#br0" timeOffset="2737.904">13646 7979 935 0,'101'59'222'0,"-101"-53"-244"15</inkml:trace>
  <inkml:trace contextRef="#ctx0" brushRef="#br0" timeOffset="3122.07">13751 8063 307 0,'7'11'236'0,"-5"-1"9"15,21-1-68-15,50 41-105 16,-42-50-35-16,7-2-12 15,0-9 10-15,6-5 19 16,-6-5 5-16,-9 4-6 16,-2-6-10-16,-8 2-20 15,-6 6-6-15,-9 0-10 0,-4 1-2 16,0 1-1-16,-8-1-1 16,-9-3-2-16,-2 6-1 15,-15-1-1-15,-3 5 1 16,-5-1 0-16,-8 6-1 15,-5 4-4-15,1 6-3 16,-16 3-1-16,7 2 1 16,5 5 2-16,1 7 3 15,21 7 0-15,3 1 1 16,14 14-1-16,5 3 1 16,9 8 1-16,5-3 1 0,9-5 4 15,9-1 2-15,6 1 3 16,5-2-1-16,0-4-1 15,-4-4-2-15,1-11-11 16,5-4-23-16,0-12-89 16,5-7-85-16,14-10 122 15</inkml:trace>
  <inkml:trace contextRef="#ctx0" brushRef="#br0" timeOffset="3936.932">14688 8044 524 0,'0'0'229'16,"8"-4"-127"-16,-7-4-42 0,-1 6-42 16,0 2-2-16,0-2 15 15,0 0 6-15,0 1 0 16,0-3-4-16,-1 2-10 15,-1-2-4-15,-4-6-3 16,6 10-2-16,-8-5-5 16,-13-7-3-16,-6 1 1 15,-53-10 3-15,51 30 3 16,-9 3 1-16,0 7-3 16,0 4 0-16,3 4-5 15,-1 7-1-15,0 2-1 16,5 5-1-16,4 4-1 15,8 3-1-15,6-11 0 16,7-3-1-16,4-9 1 16,-2-4 1-16,12-4 1 0,-4 0 0 15,9-13 12-15,6-2 3 16,8-6 2-16,2-9-1 16,9-8-11-16,-2-2-3 15,2-4-3-15,1 0-1 16,-7 2 1-16,-3-3 0 15,-4-5 0-15,-12 3 0 16,-1-3-1-16,1 8 1 16,0 2-1-16,-1 6 1 0,-4-2 0 15,-5 4 0-15,-3 1 0 16,0 5 1-16,0 7-2 16,-2-2 0-16,2 2-1 15,0 2 0-15,0 0 3 16,0 0 3-16,0 0 7 15,0 8 2-15,4 30-1 16,2 58-3-16,-2-39-6 16,-8-2-1-16,4 9-3 15,-6-5-2-15,1-6-9 16,-3 5-6-16,8-7-25 16,-8-7-16-16,8-5-48 15,0-11-39-15,2-12-166 16,4-7 198-16</inkml:trace>
  <inkml:trace contextRef="#ctx0" brushRef="#br0" timeOffset="4388.35">15172 7141 659 0,'136'-48'226'0,"-131"67"-207"15,3 0-18-15,-4 8 24 16,2 6 24-16,-6-1 44 15,0 3 16-15,-4 18-9 16,4 3-20-16,-2 11-39 16,-8 11-13-16,4 2-11 15,-9 8-1-15,-2 8 1 16,4 0-1-16,-7 3-1 16,1-1-3-16,4-3-3 15,2-5-3-15,3-12-2 16,4-3-2-16,-1-16-1 15,-3-7 0-15,6-14-2 16,-5-7-2-16,5-12-12 0,-4-9-11 16,3-12-45-16,-3-6-36 15,0-17-118-15,-3-2 139 16</inkml:trace>
  <inkml:trace contextRef="#ctx0" brushRef="#br0" timeOffset="4705.577">14942 7757 772 0,'-80'-42'361'0,"80"53"-115"16,0 1-322-16,11 16-19 15,1-1 6-15,1 0 94 16,3-4 59-16,8-8 49 16,11-1 4-16,7-5-33 15,11-1-26-15,5-6-43 16,3 0-8-16,-5-2-7 16,-1-4-4-16,-3-4-16 15,-5-1-13-15,-1-1-27 16,-2-7-18-16,-3 5-49 15,1-1-41-15,-6 1 107 0</inkml:trace>
  <inkml:trace contextRef="#ctx0" brushRef="#br0" timeOffset="5103.396">15625 7784 664 0,'-2'0'300'0,"-9"7"-122"16,-10 18-144-16,-42 65-52 16,49-42-1-16,-3 5 11 15,-2 7 11-15,13-1 4 16,-2 4 0-16,14 2-3 16,9-2-2-16,1-15-1 15,1-6 0-15,-2-11 1 16,2-12 2-16,8-8 3 15,2 1 2-15,9-8-1 16,3-1 0-16,-1-6-3 16,6-5 0-16,-4-13 5 15,0 4 9-15,-1-8 16 16,-1-6 8-16,-8 1 9 16,-3-9-5-16,-12-5-14 15,-5-5-9-15,-8-3-14 16,-4-9-9-16,-6 5-25 0,5-1-16 15,-7 3-44-15,4 7-32 16,0 6-105-16,5 5 140 16</inkml:trace>
  <inkml:trace contextRef="#ctx0" brushRef="#br0" timeOffset="5572.677">16216 7824 993 0,'10'5'359'0,"-3"9"-313"15,5 5-58-15,-7 12-20 16,1 7 4-16,-10 12 30 16,1 3 14-16,-11 16 6 15,-7 0 1-15,4 11-6 16,-6-5-7-16,0-8-7 15,8-4-1-15,-2-8 1 16,-3-5 1-16,7-16 2 16,-8-3 3-16,8-14 2 15,1-5 0-15,1-10 1 16,9 0-2-16,-4-4 2 16,4 0 2-16,-2 2 3 15,2-2-2-15,-3-33-6 16,-7-53-4-16,16 33-5 0,-2-12-1 15,9 2 1-15,3-4 2 16,11-2 0-16,-1 4 1 16,11 10-2-16,-8-6 0 15,7 13-1-15,4 10 0 16,-3 7-3-16,-3 11-1 16,-3 14-20-16,-2 0-18 15,3 8-63-15,1 0-45 16,0 0-189-16,-5 0 215 0</inkml:trace>
  <inkml:trace contextRef="#ctx0" brushRef="#br0" timeOffset="6138.584">16486 7868 1113 0,'-25'78'319'0,"29"-59"-465"16,7 10-40-16,3 15 3 0,-1 0 78 16,-2-2 168-16,9-4 61 15,2-9 17-15,7-2-21 16,11-12-61-16,1-5-22 15,12-16-13-15,-1-4 2 16,3-9 0-16,3-2 0 16,-7-9-7-16,-1-1-4 15,-14-4-11-15,-3 3-5 16,-10 3-8-16,-2 1-2 0,-12 1-3 16,-1 4 1-1,-8-2-1-15,0 4-1 0,0-4-1 16,-4 6-1-16,-15-4 4 15,-10 2 2-15,-11 10 7 16,0 3 4-16,-6 12 6 16,6 9 2-16,0 12 0 15,-2 9-1-15,3 10-2 16,3 8 2-16,4 11 11 16,3 6 8-16,4 7 13 15,6 1 3-15,7 5 1 16,3-7-3-16,11-1-9 15,9-3-8-15,3-8-11 16,5 6-6-16,4-17-14 16,-4-6-13-16,8-16-54 15,9-5-29-15,10-15-100 16,5-16-144-16,26-23 232 16</inkml:trace>
  <inkml:trace contextRef="#ctx0" brushRef="#br0" timeOffset="6693.518">18111 7990 1246 0,'155'103'485'15,"-145"-101"-274"-15,5 16-286 16,2 6-4-16,1 9 24 15,-9 3 33-15,-3 4 49 16,2 6 2-16,3 4-11 16,-3 7-8-16,7-1-8 15,-2-10-2-15,-1-4 1 16,-3-6 1-16,7-9 1 16,-9-4-1-16,7-10 1 0,-5-3-2 15,1-10 1-15,3-2 1 16,1-6 3-16,3-5 0 15,-6-12 2-15,12-2-1 16,0-19-1-16,2-3 2 16,2-14 2-16,-10-10 2 15,-2-11-2-15,-7-6-1 16,5 2-2-16,-5 0-3 16,2 9-3-16,7 13-7 0,-6 6-27 15,-3 7-18-15,0 18-108 16,3 7-225-16,14 8 258 15</inkml:trace>
  <inkml:trace contextRef="#ctx0" brushRef="#br0" timeOffset="6890.04">19337 8044 1029 0,'0'11'63'0,"-7"-3"-138"0</inkml:trace>
  <inkml:trace contextRef="#ctx0" brushRef="#br0" timeOffset="7289.609">19305 8105 564 0,'-36'71'290'0,"43"-41"-86"0,5-5-102 15,3 10-87-15,6-7 2 16,-2-3 46-16,6-6 20 16,6-13 21-16,-3-4-7 15,1-4-45-15,7-2-19 16,6-4-16-16,8 1-2 16,0-12-5-16,-4-4-1 0,0 2-4 15,-12 0-1-15,-3-4 0 16,-5 2 1-16,-5-8 2 15,-3-7 1-15,-7-4 0 16,-1 0-2-16,-12-6 1 16,-4 0 1-16,-11 0-1 15,-12 6-1-15,-15 6-3 16,-6 9-3-16,-16 10 0 16,-5 6 0-16,6 12 0 15,5 17 1-15,9 18 0 16,9 14-1-16,5 13 2 15,-3 0 1-15,12 13 0 16,10 5 1-16,9-7 0 16,9 5-1-16,11-16 0 15,3-10-3-15,12-5-22 0,11-13-28 16,1-18-45-16,21-6-38 16,6-26-177-16,18-19 207 15</inkml:trace>
  <inkml:trace contextRef="#ctx0" brushRef="#br0" timeOffset="7677.371">20879 7921 1439 0,'-4'-4'359'15,"-5"-1"-543"-15,-22 7-87 16,-5 1 57-16,-12 7 215 16,-8-8 114-16,-1 6 38 15,-4-3-47-15,-6 7-83 16,-12 1-17-16,1-1-1 16,3 3 11-16,8-2 13 15,12 5 0-15,17 6-5 16,-1 3-11-16,15 13-11 15,6 2-1-15,16 12 1 16,4 0 0-16,16 5 0 16,12-4-1-16,12 5-1 15,0-7-2-15,18-7-15 0,-7-4-10 16,18-13-32-16,5-6-21 16,9-18-53-16,3-12-38 15,3-22-89-15,1-17 155 16</inkml:trace>
  <inkml:trace contextRef="#ctx0" brushRef="#br0" timeOffset="8056.575">21292 7191 637 0,'-124'0'270'0,"120"28"-77"16,8 18-221-16,-2 14-3 15,-4-3 42-15,2 2 67 16,0 1 23-16,7 3 18 15,-1 9-16-15,6 11-42 16,1 5-20-16,-11 7-24 16,4-1-5-16,-8 3-7 15,-4-1-2-15,0-6-1 16,-1-6 0-16,-5-17-10 16,6-4-16-16,-1-15-57 0,5-6-47 15,2-19-236-15,2-10 237 16</inkml:trace>
  <inkml:trace contextRef="#ctx0" brushRef="#br0" timeOffset="9308.94">20487 7789 1356 0,'25'6'328'15,"13"7"-462"-15,19 16-34 16,10-2 50-16,4-2 187 16,0 0 50-16,7-8 5 15,10 6-30-15,12-8-62 16,5-2-21-16,2-7-9 15,0-6 0-15,-15-13 3 16,2-6 0-16,-20 0 0 0,-5-1-1 16,-12 5-2-16,-14 4-2 15,-11 9-1-15,-13 2-2 16,-7 4-10-16,-7 9-2 16,-8 6 2-16,-11 2 1 15,-5 12 10-15,0-5 2 16,-6 9 2-16,0-3 2 15,2 1 0-15,8-1 1 16,-2 2-1-16,7 1-1 16,1-1-1-16,-3-2 0 0,12-3 0 15,0 3 0-15,10 1-1 16,1-6 0-16,6-3-1 16,1-3 0-16,1-9 2 15,6 1 0-15,-1-7 4 16,15-6 2-16,-3-2 5 15,2-12 3-15,1 1 6 16,-5-3-1-16,-7-11 0 16,-1 10-2-16,-3-10-3 15,-9-4 0-15,-3-3-4 16,-5-18-1-16,-10-11-5 16,-2-2-1-16,-9-6 0 15,-4 2 0-15,2 2-1 16,0 4 1-16,15 7-4 15,4 3-3-15,19 11-3 16,5 3-2-16,7 5 0 0,3 5 2 16,6 14 1-16,0 3 1 15,8 12-1-15,0 6 2 16,0 5 2-16,-3 6 1 16,-3 10 3-16,-3 9 2 15,-15 12 1-15,-3 3-2 16,-19 7 0-16,-2 1-1 15,-2 6 0-15,-4-6 0 16,-5 0-1-16,9-2 0 0,0-9-1 16,2-6 3-16,15-8 1 15,-4-3 2-15,1-14 5 16,14 6 1-16,-1-12 7 16,6 1 3-16,9-5 1 15,-4-1-1-15,10-8-3 16,-8 0-1-16,6-17-2 15,-4 1-1-15,4 1 2 16,-6-19 0-16,-4 9 2 16,-5-10 0-16,-1-7-5 15,3 4-3-15,-1-10-6 16,3 0-1-16,-6 4-4 16,-1-1-1-16,-9 4-1 15,4 5 0-15,4 0-3 16,0 9 0-16,9 12-1 15,-5 3-1-15,-2 10 0 0,-1 4-1 16,-3 2 0-16,0 9-1 16,-2 12-2-16,-6 2 1 15,2 15 1-15,-9-4 2 16,-8 4 4-16,-2 8 1 16,-12-12 2-16,3 1 1 15,-10-5 2-15,-4-7 2 16,-4-2 3-16,-4-6 2 0,4-2 2 15,-9-2 1-15,-2-3 2 16,-10-1 1-16,-17-11-1 16,-4 0 0-16,-21-11-2 15,-3-1-2-15,-5-1-5 16,-3-25-3-16,3 13-18 16,6-15-16-16,-3-6-56 15,-7-2-38-15,-11-6 75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44:35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16864 5865 722 0,'0'10'244'0,"0"5"-234"0,12-2-10 16,1-5 5-16,4 9 21 16,-3-9 52-16,-10-4 19 15,-2-2 21-15,-2-6-10 16,0 2-31-16,0 2-12 16,0-4-17-16,0 2-6 15,0 0-12-15,0 2-5 16,11-23-8-16,4-17-2 0,22-50-4 15,-28 41-1-15,5-9-3 16,1-7-2-16,-7-7-2 16,3 3-1-16,6 0-1 15,-3 4 0-15,11 2-1 16,5 3 1-16,5 3-1 16,5 0 0-16,-8-5 0 15,12 7 0-15,0-10 0 16,6-4 0-16,13-4 0 15,0-3-1-15,12-1 1 16,-4 3 0-16,3 1-1 16,1 4 1-16,-1 0-1 15,-1 2 1-15,-4 6-1 16,5 0 0-16,-3 2 1 16,6 5-1-16,-1 5-1 15,-5 1 1-15,0 8-1 16,0 5 1-16,-5 6-1 15,9 5 0-15,-4 1 1 0,-2 7-1 16,3-1 0-16,1 6 0 16,4 3 0-16,1 4 0 15,16 6 0-15,-3 0 0 16,9 8 1-16,3-5-1 16,1 5 0-16,-11 1 0 15,9-1 0-15,-7 1 1 16,-11-3-1-16,4 3-4 15,-19 1-43-15,-6-1-37 0,-11-7-165 16,-4-4 159-16</inkml:trace>
  <inkml:trace contextRef="#ctx0" brushRef="#br0" timeOffset="469.283">21019 3157 568 0,'5'33'207'15,"1"-9"-162"-15,2 3-37 16,-6 6-5-16,0-5 0 16,-14-1 24-16,-3 4 17 15,-4-6 23-15,-2 3 4 0,-2 5-17 16,-2 5-15-16,4 4-21 15,5 2-5-15,5-2-3 16,11-2-2-16,4-1 3 16,13-3 3-16,14 0 5 15,5-1 2-15,12-10-3 16,13 1-4-16,8-10-9 16,11-3-7-16,2-5-22 15,-1-8-22-15,-3-16-73 16,1-3-64-16,-9-15 112 15</inkml:trace>
  <inkml:trace contextRef="#ctx0" brushRef="#br0" timeOffset="901.108">21669 3109 327 0,'-100'15'114'0,"104"-5"-68"0,2 9-45 16,-4 0 50-16,-2-5 68 15,-6 1 26-15,-2-2 14 16,-1 3-14-16,-4 5-58 16,1 4-27-16,2 1-37 15,-7 15-9-15,6 16-2 16,-4 6 3-16,-14 23 3 16,-4 6 2-16,-11 21-5 15,-2 7-4-15,-3 3-7 16,1-9-1-16,-10-12-2 15,3-7-1-15,11-14 1 16,2-9-5-16,13-18-29 16,-1-16-26-16,12-19-73 15,7-15-42-15,22-29 107 16</inkml:trace>
  <inkml:trace contextRef="#ctx0" brushRef="#br0" timeOffset="1403.611">21994 3427 1231 0,'6'-6'402'0,"1"2"-408"0,13 12-29 15,-5 5 0-15,-11 10 17 16,-6 0 13-16,-12 8 13 15,-9 5 1-15,-5 18-3 16,-9 5-6-16,1 4-7 16,0 2-1-16,3 4 2 15,4-4 2-15,14-2 4 16,4-2 0-16,7-2-1 16,2-5-1-16,4-6-1 15,4-4 1-15,13-10 1 16,4-1 0-16,7-16 3 15,5-6 2-15,5-11 5 16,4-9 3-16,-4-10 4 16,8-2 3-16,-8-16 0 15,0-5 0-15,-7-7-1 16,-7-7-1-16,-8-3-4 16,-1-2-3-16,-9-10-5 15,-8-2-1-15,-8 6-2 0,-9-5 0 16,-14 10-1-16,-7 7-2 15,-14 3-4-15,-15 8 0 16,-9 10-4-16,-7 9-2 16,-6 10-20-16,1 5-25 15,11 14-101-15,10-4 101 16</inkml:trace>
  <inkml:trace contextRef="#ctx0" brushRef="#br0" timeOffset="1919.132">22380 3603 1575 0,'-5'13'471'0,"-15"6"-666"15,7 14-142-15,-8 26 18 16,-4 2 79-16,-9 2 248 16,-8-5 117-16,3 7 21 15,7 0-32-15,3 11-90 16,10 5-22-16,6-13-9 0,7-3 0 16,17-13 3-16,3-6 2 15,13-21 2-15,7-2-2 16,6-17-8-16,8-6-4 15,15-6-7-15,6-13 1 16,0-6 8-16,5-2 5 16,7-5 8-16,-5-7 4 15,-5-5 14-15,0-4 10 16,-20-3 14-16,-7-3 7 16,-11-7 10-16,-8-6 1 15,-19 0-4-15,-16 4-3 0,-26 2-18 16,-14 3-7-16,-30 3-5 15,-5 5-6-15,-12 12-7 16,-14 7-7-16,-2 16-20 16,6 7-15-16,9 8-61 15,22 2-55-15,32 6-160 16,11-6 189-16</inkml:trace>
  <inkml:trace contextRef="#ctx0" brushRef="#br0" timeOffset="2672.26">23516 3327 1354 0,'23'-2'371'15,"19"6"-573"-15,4 17-40 16,-4 14 55-16,-5 1 70 16,-20 2 189-16,0 4 57 15,-3 4 16-15,-1 8-21 0,-3 9-77 16,-3 11-22-16,-3 3-3 16,-4-2 8-16,-4-1 13 15,-3 3 3-15,1-1-10 16,6 6-9-16,-4-7-11 15,0 0-1-15,-2-12-2 16,-3-2-1-16,7-11-1 16,2-8-2-16,-4-17 2 15,-4-6 6-15,5-14 17 16,-5-5 8-16,6-9 11 16,0 7-1-16,0 2-7 15,-5-44-5-15,-7-67-10 16,8 40-3-16,-5-9-10 15,3-4-3-15,3-2-5 16,-1-4-3-16,14 0-4 16,5-6-1-16,14-1-2 15,5 7 0-15,8 2-2 16,1 9 1-16,6 11 0 16,1 12-2-16,4 12-2 0,1 12-2 15,7 18-2-15,-1 3 0 16,8 24-2-16,-2 4 1 15,6 24-3-15,1 14-2 16,-3 6-1-16,-6 10 1 16,-3 13 4-16,-9 2 3 15,-13 14 6-15,-1-1 1 16,-14 4 2-16,-8 4 0 0,-15-3 2 16,-11 1 0-16,-18-2 5 15,-13-9 3-15,-23-6 6 16,-12-4 4-16,-24-11 8 15,-6-10 4-15,-23-11 6 16,-8-12-1-16,-15-15-2 16,-19-1-2-16,4-12-8 15,-3-8-4-15,-3 1-24 16,8-3 417-16,-18-17-313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47:05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11633 10781 21 0,'-30'103'5'0</inkml:trace>
  <inkml:trace contextRef="#ctx0" brushRef="#br0" timeOffset="1616.749">11605 10869 199 0,'2'-10'115'16,"0"4"-16"-16,0-1-52 16,-2 3-15-16,0-4-6 15,0 6 1-15,-2-2 5 16,0 3 4-16,0-3-1 16,0 2-1-16,-2 2-9 0,2 0-4 15,2 0-6-15,-2 0-1 16,-2 0 6-16,-1-2 5 15,3 0 8-15,-2 0 2 16,2-2-5-16,-2 4-4 16,2 0-9-16,2 0-4 15,-4-2 1-15,1 0 2 16,-3 2 4-16,2 0 2 16,-4-2 3-16,3 2-1 15,-3 0 0-15,4 0-1 0,-2 0-2 16,5 0-2-16,1 0-4 15,-2 0-2-15,-2 0-2 16,-2 0 2-16,2 0 8 16,0-1 4-16,-1 1 8 15,5 0-1-15,-2 0-6 16,0-2-6-16,0 2-11 16,-4-4-3-16,4 2-3 15,-2 2 0-15,1-2 3 16,-1 2 2-16,0 0 3 15,0 0 1-15,-2 0-2 16,5 0-3-16,-1 0-3 16,0 0-1-16,0 2 0 15,2-2 1-15,0 2 1 16,2-2 0-16,2 0-2 16,-1 4 0-16,5-4 0 0,0 0 0 15,-1 2 1-15,5-2 0 16,-1 0-2-16,1 1 1 15,1 1-2-15,-1-2-1 16,1 0 1-16,0 0 0 16,1-2-1-16,5 2 1 15,0 0 0-15,52 2-1 0,-48-2 1 16,-4-5-1-16,2-1 0 16,-4 14 1-16,4-8 0 15,-4 1 0-15,4 1 0 16,-5-4 0-16,1 1 0 15,0-1 0-15,-2 2-1 16,6 0 1-16,-5 2-1 16,-5-4 0-16,1-4 1 15,-1 2 0-15,1-2-1 16,3 6 1-16,-4-3-1 16,-1 3 1-16,3 0-1 15,-7-2 0-15,2 2 0 16,-4-4 0-16,-4 0 0 15,0 2 0-15,0 2 0 16,2-2 0-16,-2 2 0 16,3 0 0-16,-1 0 1 15,0 2 0-15,-2-2 2 0,0 0 0 16,0 2 0-16,-2-2 2 16,0 0 1-16,-1 0 3 15,-3 0 2-15,-2 4 1 16,-5-2 0-16,1-2 1 15,-1 0 0-15,-4 0 0 16,-14 0-2-16,-45 4-1 16,45-4-3-16,-2 3 0 15,1 5-1-15,-8-8-2 0,5 2-1 16,-7 4-1-16,2-3 0 16,2-1 0-16,0 0-1 15,9 6 0-15,0-4 0 16,4 7-1-16,4-11 0 15,-9 4 1-15,12-4-1 16,-1 4 1-16,6-4 1 16,9 6-1-16,0-4 0 15,-1-2 0-15,5 0-1 16,0 0 0-16,0 0 0 16,0 0 1-16,7 0 0 15,-1 0 0-15,5 3 0 16,5-1 0-16,14 4-1 15,45 15 1-15,-43-17-1 16,1 5 0-16,-1 1 0 16,1-2 1-16,0-1 0 15,-1 3-1-15,4-10 0 0,1 2 1 16,-1-2 2-16,0-2 0 16,1-6 3-16,-1 6-1 15,-2-5 1-15,-1-1 0 16,-6 8-1-16,3 0 0 15,-10 0 0-15,2 2-1 16,-8-8-1-16,-5 0 0 16,-5-1 0-16,0 5 0 15,-2 2 0-15,-2 0-1 0,0 0 0 16,2 0-1-16,-2 2 0 16,-2 2 0-16,0-2 1 15,-2-1 1-15,2-1 1 16,-3 2 2-16,-3-2 1 15,-2 0 2-15,-3 0 1 16,2-2 1-16,-5 4 2 16,-7-2 0-16,-55 10 0 15,43-8-1-15,-1-6-3 16,-2 4-2-16,5 0-2 16,-3 4 1-16,0-6-2 15,-5 2 1-15,3 0-3 16,-4 0 0-16,6 4-2 15,5-6 0-15,-3 2-1 16,-1 0 0-16,-3 2-1 0,9 7-1 16,-7-13-5-16,9 4-8 15,1 4-45-15,1-11-55 16,13 5-309-16,14 2 283 16</inkml:trace>
  <inkml:trace contextRef="#ctx0" brushRef="#br0" timeOffset="19747.482">9533 11190 150 0,'33'92'53'0,"-41"-94"-46"16,8 2-6-16,-4 2 21 15,3-2 27-15,-1 0 42 16,-2 0 11-16,2 0-10 16,2 0-20-16,-2 0-34 15,-2 0-11-15,-2 0-11 16,1 0-3-16,-3 0 4 15,4 0 4-15,0 0 11 16,1 0 3-16,3 0-6 16,-2 0-5-16,0 0-14 15,0 0-3-15,0 0 1 16,-2 0 3-16,2 0 14 16,2 0 6-16,-2 0 10 0,0 0 2 15,0 0-2-15,1 0-3 16,-3 0-7-16,4 0-4 15,-2 0-7-15,0 0-2 16,0 0-2-16,0 0 1 16,2 0 8-16,0 0 4 15,0 0 4-15,0 0 1 16,0 0-6-16,0 0-3 16,13 7-7-16,1-1-2 0,-3-2-2 15,-3 2 0-15,3-3 2 16,1-3 0-16,3 2-2 15,4 0-2-15,-3 2-4 16,53 4-1-16,-50-10-2 16,0 2-1-16,0 0-1 15,-2-2 0-15,4 2-1 16,4 0 0-16,-12 0 0 16,10 2-1-16,-5-2 0 15,-11 0 1-15,14 2 0 16,-4-2 0-16,-5-2 2 15,13 2 0-15,-10 2 1 16,4 4 0-16,-5-5-2 16,1 1 0-16,-6 0-1 0,1 0 0 15,5 4 0-15,-11-4 1 16,6 2 1-16,1-1 1 16,-1 1 1-16,1-2 1 15,-3-2-1-15,3 0 0 16,3-6-3-16,-1 1 0 15,4 5-2-15,1-2-1 16,-1 2 0-16,6 0-1 16,2 0 1-16,-1 0 0 15,3 0 0-15,2 0 0 0,3 0-1 16,1 0 1-16,-2 2-1 16,1 3 1-16,-7 1 0 15,-2 2 0-15,-4-2 0 16,0-1 1-16,-4 1 0 15,1-4 0-15,1 0 0 16,-4-2 1-16,-1-4 0 16,-5 4 0-16,3 0 0 15,-2-2 0-15,-1 0 2 16,5 2 0-16,1-2 0 16,1 2 0-16,-3 4-2 15,-1-4-1-15,-7 4-1 16,7-2 0-16,-10-2 0 15,0 0 1-15,0 0-1 16,0 0 1-16,-2 0-2 16,0 0-3-16,-2 0-8 15,2 0-8-15,2 0-26 0,-1 0-23 16,-1 0-70-16,0-2-59 16,2 0 123-16</inkml:trace>
  <inkml:trace contextRef="#ctx0" brushRef="#br0" timeOffset="26505.971">15063 10645 105 0,'126'86'7'0,"-128"-86"20"15</inkml:trace>
  <inkml:trace contextRef="#ctx0" brushRef="#br0" timeOffset="27688.444">15183 10733 303 0,'-5'2'148'0,"3"0"-60"16,0 1-33-16,0-3-40 16,0 0-9-16,0 0-13 15,-4-3-4-15,4 1-6 16,-2 0 1-16,1 0 6 16,1-2 5-16,2 0 5 15,-2 2 1-15,0-2 1 16,0 3-1-16,0-3 0 15,2 2 1-15,0 0 4 16,0 2 6-16,0 0 12 16,0-2 8-16,0 0 15 15,2 0 5-15,0-2 6 16,2 2 1-16,-2 1-3 16,3-3-2-16,-1-2-10 15,4 4-8-15,-2 0-15 0,-4 0-5 16,3 0-9-16,-1-2 0 15,-2 3 6-15,2-1 6 16,-2 2 15-16,-2 0 7 16,0 0 6-16,-2 0-3 15,-4-2-8-15,2 0-5 16,-3 0-2-16,1-2-1 16,-2 4 0-16,-3 0-1 15,3 4-7-15,-1-2-4 0,-3 2 0 16,1-2 1-16,-3 5 6 15,-1-3 4-15,-2 6 1 16,3-7-1-16,-47 24-7 16,46-19-6-16,-4-6-7 15,1 5-1-15,3-1-4 16,0 0 1-16,0 2 1 16,-3-7-1-16,5 5 2 15,-2-4-1-15,3 0 1 16,1 0 1-16,7 8 2 15,4-9 1-15,-6 1 1 16,6-2-1-16,0 4-3 16,0-2 0-16,0 0-2 15,0 0-1-15,4-2 1 16,0-2-1-16,2 2 1 16,3 0 0-16,4-2 0 15,1 2 0-15,11-2-1 0,49-4-1 16,-39 6 0-16,-3-5-1 15,1-3 0-15,-1 2 1 16,1-1-1-16,1 7 2 16,3 0 0-16,1 0 1 15,0 0 4-15,0 0 1 16,1-2 2-16,-3-8 0 16,-2 8-2-16,3-5-1 0,-3 1-3 15,-1-2 0-15,9-7-1 16,-10 2 0-16,3 1-1 15,1 1 0-15,-9 9-1 16,0 0 0-16,-3 0-1 16,-3-4 0-16,4 6 0 15,0-4-1-15,0 4 0 16,0-4 1-16,0-3-1 16,-4 5 1-16,11-6-1 15,-3 6 1-15,2 0-1 16,-1-1 1-16,-3-5-1 15,7 4 1-15,-11-4-1 16,6 8 1-16,-4-1-1 16,0 1 1-16,0 0-1 15,-2-2 1-15,-8 2-1 16,8 0 1-16,-8 0 0 16,-1 0-1-16,5 0 1 15,-8-2-1-15,4-2 0 0,-1 4 0 16,5 0 0-16,-6 4 0 15,5-2 0-15,-3-2 0 16,-4 0 1-16,3 0-1 16,-3 2 0-16,1-2 1 15,-3-2-1-15,-5 2 0 16,-4 0 0-16,2 0-2 16,2 0 1-16,-2 0-1 15,1 0-1-15,-1 0-1 0,4 2-7 16,-2-1-9-16,-2-1-28 15,4 6-32-15,-3-2-245 16,-1-2 223-16</inkml:trace>
  <inkml:trace contextRef="#ctx0" brushRef="#br0" timeOffset="39585.887">19316 9547 253 0,'-68'4'151'0,"58"-10"-3"16,2-3-5-16,6 5-12 15,0-6-9-15,1 8-19 16,1 2-11-16,-2-2-15 16,-2 0-7-16,2 0-17 15,2-1-11-15,-2 1-20 16,0 0-7-16,0 0-9 16,0 0-2-16,-3-6-3 15,5 6-2-15,-6-1-6 16,-8-3-3-16,3 4-5 15,-2-10-5-15,-1 7-13 16,5-1-10-16,1 4-18 0,-4 2-5 16,5 0-4-16,-3 0 4 15,1 2 13-15,-1 2 7 16,2 2 21-16,1 3 8 16,-5 6 14-16,10-1 3 15,-9-3 4-15,7-3 1 16,0-2 0-16,0 7 0 15,3-7 1-15,1 0 0 16,0-3 5-16,0 3 3 16,0-2 6-16,0 2 2 0,1 1 2 15,-1 3-1-15,0-6-1 16,0 3 0-16,0-5-5 16,4 8 1-16,-4-6-1 15,2 3 1-15,-2-3 1 16,0 4 0-16,0-2-2 15,0-1-1-15,0-1 1 16,0 0 1-16,0-2 5 16,0 2 2-16,0-4-4 15,0 0-3-15,0 0-9 16,0 0 1-16,0 0 5 16,0 0 4-16,0 0 3 15,0 0-1-15,0 0-8 16,0 0-3-16,0 0-3 15,0 0-3-15,0 0 2 16,0 0 0-16,0 0 4 16,0 0 2-16,0 0-1 0,0 0-1 15,0 0-3-15,0 0-1 16,0 0-2-16,0 0-1 16,0 0-1-16,0 0 0 15,0 0-2-15,0 0 0 16,0 0-2-16,0 0-1 15,0 0-7-15,0 0-9 16,0 0-33-16,0 0-19 0,0 0-54 16,0 0-47-16,0 0 111 15</inkml:trace>
  <inkml:trace contextRef="#ctx0" brushRef="#br0" timeOffset="45296.284">18978 9442 143 0,'-86'99'117'0,"78"-104"27"16,0 1-11-16,3 0-30 15,1 2-18-15,4-2-27 16,-2 2-11-16,0 2-21 16,0-2-7-16,0 0-12 15,-2 0-2-15,3-1 4 16,1 1 6-16,-2 0 12 16,0 2 7-16,0-2 4 15,0 0-3-15,-2 0-9 16,4-2-4-16,-2 2-3 15,0 0 1-15,0 2 5 0,0-1 2 16,2-1 5-16,0 0 3 16,0-2 5-16,0 2 1 15,0 2 1-15,16-2-2 16,-1 0-6-16,-2 0-4 16,7-2-6-16,41-3-1 15,-44-3-4-15,-2-3-2 16,6-1-3-16,-4 3-2 15,8-8-1-15,-7 9 2 0,1-5 0 16,6 0 1-16,-4 1-1 16,5 1-1-16,-1-8-1 15,0 6-1-15,4-3-3 16,5-5-1-16,-1 12-3 16,-3-10-1-16,-3 7 0 15,-2 11 0-15,6-9 1 16,-5 3 0-16,-1 7-1 15,-4-8 1-15,-4 10-1 16,1-2 0-16,-5 4 0 16,6 8 0-16,-4 1-1 15,1 12 1-15,-3 2-1 16,-1 6 0-16,-1 7 2 16,-1 8-1-16,-6 7 0 15,-4-5 1-15,0 2-1 16,0 1 0-16,0-1-1 15,0 11 0-15,5-7 0 16,-3 1 0-16,0-1-1 0,2 0 0 16,4 1 0-16,-5-3 0 15,7-12 0-15,-6-4 0 16,3-9-1-16,-1 0-5 16,6-4-20-16,-3-8-19 15,3-11-43-15,-3 3-18 16,3-7-57-16,-3-5-31 15,14-16 126-15</inkml:trace>
  <inkml:trace contextRef="#ctx0" brushRef="#br0" timeOffset="45948.565">19930 9054 509 0,'46'-98'192'0,"-48"88"-149"0,2 9-17 16,0 1-3-16,0 0 15 15,0 0 25-15,0 0 7 16,-2 0-11-16,-1 0-15 16,1 0-24-16,2 0-5 15,-2 1 1-15,-8 22 3 0,4-2 4 16,-26 48 1-16,17-48 3 15,-3 2-2-15,-1-4 0 16,-4-1-1-16,0 8-2 16,-1-3-2-1,2 2-2-15,-2 6-1 0,-1-4-3 16,2 3 0-16,-6-1-2 16,-1 5 0-16,-3 3-4 15,2 1 0-15,-5 0 1 16,11 2-1-16,-2-1 0 15,-3-1 0-15,7 0-1 16,-12 0 0-16,9 8-1 16,3-4 0-16,-4 6-1 15,4 0-1-15,-8-6 1 16,-1-4 0-16,3 4 1 16,4 2 1-16,-1-5 0 15,4 8 1-15,1-6-1 0,2-3 1 16,6 6-2-16,0-10-1 15,5-5-4-15,-2-4-4 16,10-14-71-16,0-7-57 16,18-10 80-16</inkml:trace>
  <inkml:trace contextRef="#ctx0" brushRef="#br0" timeOffset="46409.809">19974 9951 650 0,'-17'-4'81'0,"8"0"-89"0</inkml:trace>
  <inkml:trace contextRef="#ctx0" brushRef="#br0" timeOffset="47062.459">19915 9966 286 0,'-61'53'102'0,"55"-41"-83"16,-2-10-2-16,5 5 32 16,-3-3 19-16,6-4 31 15,0 0-2-15,-2 0-28 16,2 0-20-16,0 0-30 15,0-2-8-15,0 0-6 16,9 1-1-16,9-5-2 16,3 2 0-16,46-19 2 15,-42 12 2-15,-2-7 4 16,3 1 4-16,5 2 2 16,-8-10 1-16,4 10-4 0,-8-8-1 15,2 0-3-15,-4 0 1 16,-7-2 0-16,-1 4 0 15,-3 0-3-15,3 0-1 16,-7 5-2-16,6 1 0 16,-8 2-1-16,-6 1 2 15,6 5 1-15,0 5 1 16,-2 2-4-16,2 0-2 16,-2 0-3-16,0 0-3 0,1 0 2 15,-1 19 1-15,-2 8 0 16,-11 47 1-16,9-41 0 15,6 7 0-15,7 0 1 16,7 10 0-16,-3 3 0 16,-3-1-1-16,-8 9 0 15,2-1 0-15,2-5 1 16,-4 12-1-16,5-4 1 16,-6 4 1-16,-3-4 3 15,-10-6 1-15,3-3 3 16,3-2 1-16,-11-1 0 15,13-1 3-15,-11-10 10 16,0 4 11-16,-4-15 24 16,-4-4 11-16,6-4 8 15,-4-12-3-15,-4-3-14 16,4 6-10-16,-5-14-13 16,-1-4-4-16,2-11-12 0,-2-6-8 15,1-2-21-15,-3-6-13 16,6-15-38-16,2-7-43 15,10-24-132-15,5-9 149 16</inkml:trace>
  <inkml:trace contextRef="#ctx0" brushRef="#br0" timeOffset="47376.966">20150 8988 962 0,'98'125'306'0,"-98"-118"-359"0,0 5-13 15,-8 3 17-15,2 6 7 16,-11-9 42-16,6 3 0 16,9 4 0-16</inkml:trace>
  <inkml:trace contextRef="#ctx0" brushRef="#br0" timeOffset="49067.296">21302 9470 232 0,'-8'23'16'0,"0"4"-55"16</inkml:trace>
  <inkml:trace contextRef="#ctx0" brushRef="#br0" timeOffset="49635.658">21267 9576 223 0,'-34'97'117'0,"20"-68"-31"16,7 1-21-16,1-5-22 15,0-2-6-15,1-2 4 16,3-2 7-16,-2-5 9 15,4 3 0-15,2-2-8 0,0-5-6 16,-2-4-4-16,0-2 2 16,0-4 13-16,0 0 3 15,0 0-3-15,0-2-3 16,0 0-15-16,0 2-5 16,2-4-8-16,9-15-3 15,2-6-7-15,51-52-4 16,-45 49-3-16,-2-7-3 15,6 1-1-15,0 5 0 0,5-5-2 16,3 7 0-16,-6 4 0 16,2-2 0-16,-4 8-1 15,-2-4-1-15,4 6-2 16,5 3-2-16,-1 3-14 16,3 9-8-16,-7 0-10 15,0 9 1-15,-12 3 11 16,-5-1 7-16,2 14 8 15,-7 2 3-15,9 11 3 16,-8 8 1-16,-8 5 5 16,-8-1 2-16,-7 2 7 15,-4-2 4-15,-5-5 10 16,-1 1 5-16,-3 2 16 16,-1-11 8-16,-3-1 15 15,-6-9 6-15,-8-2 0 16,0-1-5-16,-2-3-15 15,3-3-9-15,3-7-17 0,6-1-6 16,-2-12-10-16,9 2-3 16,-1-14-6-16,1-1-6 15,3 0-28-15,1-8-23 16,4-4-51-16,2-9-24 16,0-14-56-16,2-21-48 15,13-17 153-15</inkml:trace>
  <inkml:trace contextRef="#ctx0" brushRef="#br0" timeOffset="49846.678">20988 8864 1252 0,'48'-122'399'0,"-48"114"-479"15,0 8-17-15,6 10 14 16,-6-10 17-16,0 0 69 16,1 9 4-16,11 26-69 15,19 49 47-15</inkml:trace>
  <inkml:trace contextRef="#ctx0" brushRef="#br0" timeOffset="50189.729">22604 9732 1007 0,'2'2'178'0,"6"2"-244"16</inkml:trace>
  <inkml:trace contextRef="#ctx0" brushRef="#br0" timeOffset="52268.933">22614 9738 468 0,'2'0'270'0,"1"2"-48"16,-1-2-71-16,4 0-71 15,0-2-7-15,0-4 3 0,-3-16 4 16,15-17-11-16,6-51-19 15,-25 48-28-15,-7 0-11 16,-2 8-17-16,-3 1-3 16,-10 10-6-16,0 8-6 15,-4 11-13-15,-5 4-11 16,1 14-12-16,-11 3-1 16,6 15-2-16,1-1 1 0,7 9 4 15,8 4-1-15,7-2-3 16,4 6-8-16,5-10-18 15,4 0-1-15,4-3 16 16,7-8 8-16,2-10 19 16,5-2 5-16,3-9 11 15,11 2 12-15,6-14 16 16,4 0 7-16,2-15 12 16,-5-6 7-16,-3-13 19 15,4-4 6-15,0-7 7 16,4 1 1-16,-3-2-6 15,-13-3-1-15,-3-1-2 16,-2 3-3-16,-10-1-8 16,-5-3-4-16,-8-1-11 15,0-1-2-15,-9-8-4 16,-1 4 2-16,-7-2 12 16,-4 6 5-16,-2 5 7 15,2 6-1-15,-2 12-9 16,-2 5-7-16,6 10-14 0,2 14-7 15,5 1-8-15,3 8-3 16,-3 11-3-16,8 8 0 16,-7 27 0-16,11 6 0 15,0 20 2-15,0 12 0 16,7 4 2-16,-1 0 0 16,6 8 1-16,9-8 0 15,5-6 1-15,1 0 0 0,8-17-1 16,-3-4-1-16,3-13-1 15,3-3 1-15,0-12 0 16,-2-5 0-16,1-8 0 16,-3-7-1-16,-3-11 3 15,-6-8 2-15,5-8 8 16,-1-1 2-16,-4-12 2 16,0 0 0-16,-2-11-3 15,3-2-3-15,-3-10-4 16,2-6 0-16,-2 3-2 15,-13-11 1-15,1 11 1 16,-1 1 0-16,-10 6-1 16,4 12 0-16,5 1-2 15,-1 4-3-15,-2 10-4 16,3-2-2-16,-5 5 0 16,-4 7-1-16,4-5 1 0,-8 7-1 15,4 8-6 1,-2-3 1-16,0 0 1 0,0 0 3 15,0 0 5-15,-3 10 3 16,1 24 0-16,-15 56 1 16,17-30 1-16,-10-9 0 15,-1 10 1-15,9 6 0 16,-15-2 1-16,4-1 0 16,5-13 1-16,2-3 1 15,6-17 2-15,4-5 1 0,-2-12 8 16,0-3 8-16,2-9 20 15,-4-6 5-15,2 2 5 16,0 0-6-16,6-26-21 16,30-64-6-16,-15 31-13 15,-5-6-2-15,-3-8-1 16,-1-7 2-16,-3 13 1 16,-3 4 0-16,5 19 0 15,-3 12 0-15,-4 9-3 16,-2 8-2-16,4 5-4 15,-6 3-6-15,7 20-15 16,5 1-5-16,5 14-5 16,8 1 1-16,1 4 8 15,1-6 3-15,2-6 6 16,-4 2 5-16,5-12 6 16,-1 1 3-16,-2-14 2 0,0 0 0 15,5-15 2-15,1 0 1 16,3-2 4-16,-3-10 2 15,-7-1 4-15,1-4 3 16,-4-20 2-16,0-3 1 16,-4-27 1-16,4-12-3 15,-6-3-7-15,1-16-2 16,-5 16-4-16,-4 5 0 16,3 23 1-16,-8 16-2 0,3 19-2 15,-3 9-1-15,0 21-7 16,8 8-1-16,-5 16-1 15,-5 9 2-15,2 17 3 16,-2 13 3-16,-4 12 1 16,8 12 4-16,-12 1 4 15,0 0 1-15,-3 6 3 16,-1-7 2-16,8 3-2 16,2-7 0-16,0-10-3 15,2 5-1-15,0-12-2 16,-2-5 0-16,6-14 0 15,-1-1 0-15,-1-17 1 16,10 4 0-16,-7-4 3 16,1-14 2-16,7-1 2 15,-7-6 3-15,3 0 4 16,5-2 0-16,-11-9-1 16,9-1-3-16,7-3-6 0,-2-8 0 15,2-2-1-15,4 0 0 16,0 0 1-16,-6-3 1 15,-2 1 1-15,-2-6 0 16,1 7 1-16,-7-1 0 16,1 4 0-16,-4 0-1 15,-1 4-2-15,-3 4 1 0,-2 1 0 16,2 12 0 0,-2 0-1-16,0 2-2 0,-2 0-3 15,2 0-1-15,-2 0-3 16,0 0-1-16,0 0-1 15,1 0 0-15,-11 29-1 16,-57 49-1-16,46-34 2 16,2-5 0-16,-2 5 0 15,2 7 1-15,6-7 0 16,11 2 0-16,-2-11 1 16,3-5 1-16,3-14 1 15,0-1 2-15,-2-9 1 16,7-5 4-16,-3-2 1 15,-2-1-2-15,0 0-1 16,19-8-4-16,20-28-2 16,41-58 0-16,-46 50-1 15,-1-1 2-15,-1 6-2 0,5 13 0 16,-1 12 1-16,0 16 0 16,3 10 1-16,-1 7-1 15,-2 16-3-15,-1-3-1 16,-5 7-5-16,-3-3 0 15,-2-7-4-15,-2-4 0 16,-12-17-5-16,1-1-7 16,-12-12-16-16,-2-9-13 15,-4-10-37-15,1-11-13 0,-3-11-24 16,-6-7-13-16,-10-6-38 16,-1-10-50-16,-17-17 146 15</inkml:trace>
  <inkml:trace contextRef="#ctx0" brushRef="#br0" timeOffset="52455.234">23580 8331 973 0,'-60'23'365'0,"18"3"-278"16,8 18-65-16,18 14-28 15,9 5 15-15,14 6 32 16,13-8 13-16,16 4 2 15,6-2-9-15,21-8-40 16,0-5-62-16,14-12-323 16,-5-7 263-16</inkml:trace>
  <inkml:trace contextRef="#ctx0" brushRef="#br0" timeOffset="53472.629">19085 11198 1312 0,'-17'-14'425'16,"15"3"-493"-16,0 5-18 15,2-2 30-15,0 8 26 0,-2 0 81 16,0 0 4-16,-2 0-20 16,4 23-15-16,0 14-17 15,0 52-3-15,-2-35 1 16,2 5 1-16,0 10 2 16,0 2 1-16,12 2-1 15,1 1 0-15,10-7-2 16,0-2-1-16,6-15-1 15,5-2 0-15,4-4 0 16,-1-10 0-16,-1-7 0 16,-5-8 2-16,-6-11 2 15,-4-6 3-15,-10-8 7 16,6-8 8-16,-5-14 3 16,-3-5 0-16,3-11-7 15,-10-7-8-15,0-11-4 16,-2-1-2-16,0 2-1 15,-4 4-1-15,-4 1-1 16,4 8-1-16,-7 8-5 16,3 4-3-16,1 17-8 0,-3 2-2 15,10 13-6-15,2 4 0 16,6 4 4-16,-8-4 3 16,0 0 7-16,5 24 2 15,5 24 3-15,13 50-1 16,-10-39 1-16,4 4 1 15,-7 0 1-15,5 10 0 16,-3 0 1-16,3 5 0 16,2 2 1-16,-5-5 0 0,-5-4 0 15,-1-4 0-15,-2 4 0 16,-6-10 1-16,-7-8 1 16,-3-11 4-16,-13-5 5 15,2-1 3-15,-4-9 1 16,-3 0 1-16,-5-6 0 15,-5-8 0-15,-8-3-7 16,3-5-4-16,-5-7-17 16,10 2-14-16,-1-24-57 15,3-5-59-15,10-29 90 16</inkml:trace>
  <inkml:trace contextRef="#ctx0" brushRef="#br0" timeOffset="54190.337">19990 12209 348 0,'15'10'208'0,"6"-8"29"16,2-2-136-16,2-12-11 15,3 3 9-15,-1-8 6 16,-4-6 9-16,0-2-24 15,-6 0-19-15,1 0-38 16,-9-2-13-16,-1-3-13 16,-1-1-2-16,-1-3-1 15,-4 3 0-15,4 4-2 16,1 4 0-16,-7-9-1 16,0 7-1-16,0-4 1 15,-1 6-1-15,1 8 0 16,1 3-2-16,-1 11-5 15,2 1-1-15,-2 0 0 0,0 0-1 16,0 1 3-16,18 34 1 16,20 62-1-16,-32-53 1 15,3 6 2-15,-5 9 1 16,4-5 2-16,-6 7 0 16,-1-3 0-16,-1-3 2 15,0-1 0-15,0-5 0 16,-5 1 3-16,-3-2 4 15,0-8 7-15,-3 4 8 16,-2-13 8-16,-7-1 4 0,3-13 0 16,-4-3-2-16,-2-1-2 15,0-1 0-15,-4-10-2 16,5 5-3-16,-5-16-10 16,-6 5-6-16,-3-10-14 15,-6-10-8-15,4-3-19 16,-1-15-16-16,1-12-40 15,7-1-36-15,10-20-148 16,6-7 173-16</inkml:trace>
  <inkml:trace contextRef="#ctx0" brushRef="#br0" timeOffset="54426.099">19886 11557 1209 0,'142'-61'409'16,"-140"55"-403"-16,3 2-41 16,11 4-15-16,-3 0 25 15,-3 10 39-15,3-1 8 16,-1 3-9-16,-1 1-40 0,-1-9-228 15,5 2 180-15</inkml:trace>
  <inkml:trace contextRef="#ctx0" brushRef="#br0" timeOffset="55489.537">20948 11071 445 0,'71'153'256'0,"-77"-143"-21"15,-2-4-18-15,8-1-36 16,0 5-17-16,-4-4-47 16,2 3-25-16,-5 1-43 15,-5 3-15-15,7 2-18 16,-9 10-6-16,1 4-7 15,3 13-2-15,-5 8-1 16,0 5-1-16,13 3 0 16,-6-3 1-16,8-3 0 15,0-8 1-15,-4-14 0 16,8-7 1-16,9-7 0 16,-7-7 4-16,6 5 1 15,-5-14 2-15,1 0 1 16,2-10-1-16,3-5-1 15,0-3-1-15,1-8-1 0,7-3-2 16,-8-5-1-16,2-8 0 16,3 1-1-16,-1-1 0 15,4-2-1-15,-6-5 0 16,2 5 0-16,1-2-1 16,1 6 0-16,6 3 0 15,-4 5-1-15,2 11 1 16,-6 1-1-16,-4 5 0 0,1 8-1 15,-1 3 0-15,-2 4 0 16,3 2 1-16,-1 7 1 16,-1 1 0-16,-1 3 0 15,4 4 0-15,1 2 0 16,-3 1 0-16,2 4 0 16,-5 5 0-16,-2 6-1 15,3 1 1-15,-3 8 0 16,-4-4 0-16,-4 8 1 15,0-4 1-15,-2 6 2 16,-2 3 1-16,-9-3 5 16,-7-2 2-16,-6-2 11 15,-1-8 7-15,0 2 10 16,2-7 3-16,-5-3-1 16,-1-3-2-16,-11-6-5 15,2 0-1-15,-8-13-5 16,4 1-8-16,0-9-14 0,0-6-12 15,0-13-25-15,6-7-13 16,-1-18-32-16,11 0-12 16,-5-21-35-16,8-10-24 15,8-13-52-15,6-8-33 16,11-5-134-16,2 2 226 16</inkml:trace>
  <inkml:trace contextRef="#ctx0" brushRef="#br0" timeOffset="55675.098">20940 10658 730 0,'4'-23'373'0,"-12"-4"-93"15,3-1-143-15,-9-1-55 16,5 6 8-16,5 6 8 16,-8 4-1-16,12 11-37 15,0 2-28-15,0 2-50 16,0-2-30-16,-2 0-94 15,2 0-87-15,0 0 142 16</inkml:trace>
  <inkml:trace contextRef="#ctx0" brushRef="#br0" timeOffset="56642.293">22380 11081 549 0,'4'9'305'0,"4"-5"-54"16,-6-6-28-16,-2 0-50 15,0-1-24-15,0 1-38 16,-2 0-18-16,0 2-39 16,0-2-16-16,-17 0-25 15,-17 4-10-15,-52 23-9 16,44 0-2-16,-4 9-1 15,2 10 0-15,8 6 1 16,5-1 0-16,14 13 0 16,2-5 0-16,11 0 2 15,4 3 1-15,10-11 2 16,7-1 1-16,12-6 0 16,5 4-1-16,12-15-1 0,-5-18 1 31,-16-3 1-31,-2-3 2 0,67 1 3 0,1-10 3 15,9-19 3-15,-33-13 0 16,-2-12 2-16,2-4-1 16,-2-15-1-16,-2-4 0 15,1-11-3-15,-9-6 0 16,-9-10-2-16,-7 6-1 0,-13-7 0 16,-4 3 0-16,-9-4-2 15,-5 5-1-15,-10-3-2 16,-2-1-2-16,-13 11 2 15,2 5 2-15,-8 18 1 16,-2 15 0-16,0 10 0 16,3 9-1-16,3 16-5 15,-1 3-2-15,5 22-3 16,-2 11-1-16,2 21 3 16,-4 7 1-16,6 24 3 15,-3 11 3-15,7 12 0 16,3 3 0-16,6 10 0 15,-3-8 1-15,5 10 0 16,0 2 0-16,5-6 0 16,9 2 0-16,-3-10 0 15,3-9 0-15,-3-8 1 16,-1-11 0-16,5-10 0 0,-2-15 0 16,6-16 0-16,-1 3-1 15,3-18-1-15,0-2 0 16,4-5 1-16,-2-10 0 15,0-6 0-15,-2-5-1 16,3-14-11-16,1 0-8 16,-4-13-29-16,4-5-19 15,-2-18-31-15,0-2-14 16,0 0-25-16,-4-6-10 16,10 14-36-16,0-5-65 0,-1 7 165 15</inkml:trace>
  <inkml:trace contextRef="#ctx0" brushRef="#br0" timeOffset="57171.951">23463 11205 986 0,'82'-57'337'0,"-84"55"-309"15,2 2-77-15,0 2-2 16,-2-2 49-16,0 0 63 16,0 0 13-16,-1 0-16 0,-9 4-12 15,-3-1-18-15,-4 1-4 16,-48 35-1-16,48-22-1 16,0 8-9-16,-1 1-3 15,7 11-8-15,-8 5-2 16,6 6 0-16,1 1-1 15,-1 3 0-15,13-4-1 16,2-6 1-16,-2-2-1 16,2-9 1-16,0-12-1 15,2-10-1-15,8-5 1 0,13-4-1 16,1-9-2-16,5-16-2 16,9-15-1-16,-11-16 1 15,11-7 2-15,4-2 4 16,-11 4 1-16,4 13 8 15,-11 8 8-15,-8 19 8 16,3 7 1-16,-8 26 2 16,-3 13-4-16,-6 17-7 15,-2 13-3-15,-8 12-9 16,-5-2-6-16,-6 4-6 16,0-13-5-16,1-14-11 15,-1-21-9-15,12-14-36 16,-5-5-20-16,12-15-57 15,6-10-50-15,13-21 128 16</inkml:trace>
  <inkml:trace contextRef="#ctx0" brushRef="#br0" timeOffset="57690.323">24205 10886 1170 0,'-4'-4'325'16,"-2"-8"-471"-16,4 1-32 0,-5 11 93 15,-7 2 86-15,-5 6 120 16,-6 1 0-16,-1 6-67 16,-5 6-27-16,-5-3-7 15,-3 3 10-15,-10-6 19 16,3 0 8-16,-2 4-9 15,2 1-11-15,4 3-20 16,-4-1-7-16,10 9-7 16,-1 4-1-16,7 7-1 15,-1 2-1-15,10 1-1 16,4-4-1-16,15-5-2 16,2 2-1-16,21-9 0 15,6 0 3-15,13-6 1 16,6-10 1-16,13-3 1 15,-1-3 1-15,7-5-1 16,0 4 1-16,-8 5 1 16,-1 3-1-16,-11 9-1 15,-10-4 1-15,-8 0 0 0,-8 6 2 16,-13 0 6-16,3-2 1 16,-13 0-3-16,-11-6-2 15,-12-4-12-15,-11 1-10 16,-12-14-28-16,0 5-21 15,-1-12-62-15,3-7-48 16,10-20 111-16</inkml:trace>
  <inkml:trace contextRef="#ctx0" brushRef="#br0" timeOffset="58123.133">24597 10767 572 0,'0'17'87'16,"0"10"-162"-16,-2-2-20 15,-9 9 97-15,-8 3 183 0,-4-5 26 16,-12-1-28-16,-1-4-50 16,-1-2-68-16,-3-1-10 15,2 9 9-15,-4-2 2 16,8 5-16-16,9 2-16 16,11 8-26-16,7-2-6 15,7 4-2-15,13 2 0 16,8-1 2-16,8 1 3 15,5 0 10-15,-5-2 7 16,-4-1 9-16,-6-5 5 0,-19-3 10 16,-8 1-5-16,-28-10-11 15,-10 3-23-15,-36-2-94 16,-29-16 60-16</inkml:trace>
  <inkml:trace contextRef="#ctx0" brushRef="#br0" timeOffset="142442.412">8994 16163 54 0,'2'122'19'0,"2"-122"3"16,-4 0 22-16,-4 0 43 15,4 0 14-15,0-2-1 16,0-2-13-16,0 4-28 16,0-2-7-16,0 0-1 0,0 2 0 15,0 0 1-15,0 0-1 16,0-1-5-16,0-1-2 16,0 0-4-16,-2 2 0 15,2 0 2-15,0 0 0 16,0 0-1-16,0 0 0 15,0 0-3-15,0 0-1 16,0 0-1-16,0 0-3 0,0 0-1 16,0 0-1-1,0 0-5-15,0 0-1 0,0 0-4 16,0 0-3-16,0 0-4 16,2 0-3-16,-2 0-4 15,11 17-1-15,-3-6 0 16,-2 1 1-16,36 51-1 15,-46-53-1-15,12 1-1 16,-6-1-1-16,7 5 0 16,-3-7-1-16,5 5 1 15,1-2-1-15,-6 1 2 16,3-3 0-16,3 1 2 16,1-2 0-16,6 1-1 15,-3-1 0-15,-5-2 0 16,0-4 0-16,5-1 2 15,9 7 0-15,0-6 0 16,-1-2-1-16,1 6-1 16,-2-4-1-16,2 0-1 0,-4-2 0 15,4 0 0-15,0 0 0 16,2 0 2-16,-1-4 1 16,3 0 2-16,4 2 0 15,-3-2-1-15,3 4 0 16,-3-6-2-16,7 3 0 15,-1-1-2-15,2-4-1 16,-1-1 0-16,1 1 1 16,0-2 0-16,-2-1 0 0,5-1 1 15,-9 3-1-15,6 1-1 16,-3-1 0-16,5-1-1 16,6-1 1-16,-2 3-1 15,4 0 0-15,1-1 0 16,1 3 0-16,4-4 0 15,1-1 0-15,1 3 0 16,-5 1 0-16,1-5 0 16,-1 3 0-16,-1-3 2 15,-2-1 2-15,4 1 0 16,-3-1 0-16,5 5 0 16,0-5 0-16,-3-1-2 15,-3-1 1-15,4-2 0 16,-1 4 1-16,1 1 0 15,3 1 2-15,3-1 0 16,5-1 2-16,-2-6 0 0,-9 0 2 16,3-3-3-1,-5 7-1-15,2 6-3 0,5-5-1 16,0 10 0-16,-3-7 0 16,7-1 1-16,2 7 1 15,6-7 0-15,2 5 1 16,1-7-1-16,-7 3 0 15,8 3-2-15,-4 2-1 0,-4 3-1 16,8-3 0-16,-3 2 0 16,9 0 1-16,-6-7-1 15,9 9-1-15,-4-4 0 16,-1 6 0-16,-14 6 0 16,-2-10 1-16,-11 4 0 15,-8-2-1-15,2 8 1 16,-6-1-1-16,-2-3-2 15,-1 6-10-15,-8-8-48 16,1-2-48-16,1-6 65 16</inkml:trace>
  <inkml:trace contextRef="#ctx0" brushRef="#br0" timeOffset="143109.496">14437 15526 1158 0,'2'2'395'16,"4"-2"-369"-16,-2 0-95 15,-4 0 1-15,0 0 68 16,0 0 45-16,0 0 76 16,0 0 2-16,0 0-46 15,-2 0-22-15,0 0-33 16,0-2-5-16,-9 2 0 16,-16-4 2-16,-52-11-3 15,53 5-4-15,3 6-12 16,7-2-5-16,7 6-10 15,5 2-4-15,4 8 0 0,0-10 2 16,0 0 9-16,2 15 4 16,7 16 4-16,14 49 1 15,-21-49 5-15,0-1 2 16,-4-1 9-16,0 2 5 16,-9-5 7-16,-4-3 4 15,-14-3 3-15,0 2 1 16,-9 0-2-16,-2-5-4 15,-6 2-13-15,-4-11-6 0,0 5-14 16,-3-5-9-16,-1-7-29 16,7-1-20-16,10-9-87 15,3-1-77-15,18-22 142 16</inkml:trace>
  <inkml:trace contextRef="#ctx0" brushRef="#br0" timeOffset="143641.952">14751 15296 1001 0,'-11'-6'284'0,"9"12"-408"15,-10 6-98-15,6 5 44 16,-7 10 153-16,-10 5 124 16,-9-3 89-16,12 3-39 15,-6-3-94-15,7-6-28 16,7-6-21-16,8 0 2 16,2-7 11-16,2 5 3 15,16-5-1-15,-3 9-3 16,12 2-11-16,4-4-1 15,9 8 0-15,10-8 2 16,-1 6 4-16,5-2 3 0,-4-5 11 16,4 3 5-16,-3-6 13 15,1-1 4-15,-4-7 5 16,-4-3 1-16,-4-4 3 16,-5-3 1-16,-8-5 1 15,-2-1-4-15,-10-3-3 16,-5-1-5-16,-5-4-9 15,-6-6-3-15,-13-2-17 16,-5-5-9-16,-6 1-17 16,-9-3-13-16,-4-3-33 15,-4 7-22-15,4-1-54 16,7 6-35-16,14 6-69 16,4-8-35-16,17 2-91 15,11-5 217-15</inkml:trace>
  <inkml:trace contextRef="#ctx0" brushRef="#br0" timeOffset="144314.274">15690 15306 927 0,'0'4'375'15,"0"-2"-249"-15,0-1-50 0,0-1-66 16,0 0 12-16,-2 2 19 15,-2 35 3-15,-17 62 1 16,2-32-16-16,-4 15-28 16,2 14-10-16,-6 7-11 15,3 4-11-15,-1 0 4 16,2-7 6-16,11-12 3 16,-1-2 10-16,5-13 2 15,2 3-3-15,3-11 6 16,3 4 1-16,-6-14-1 15,4-5 3-15,-2-12 4 16,0-11 2-16,4-8 11 16,0-15 8-16,0-4 14 15,-3-2 4-15,1 0 4 16,2 0-7-16,-12-28 0 16,-17-73-2-16,18 17-9 0,0-12-3 15,-1-15-13-15,1-2-7 16,16 1-3-16,1-7-2 15,11 6-1-15,4-3 0 16,0-1-1-16,2 6-2 16,8 14-1-16,5 5 0 15,10 14 0-15,-4 11 1 16,10 0 0-16,-4 12 1 16,-10 3 1-16,8 14 1 15,-8 8 1-15,-2 12 1 0,3 17 0 16,-3 6-1-16,-5 20-2 15,7 6-4-15,-13 17 1 16,-6 6-1-16,-13 11 3 16,-6 0 2-16,-12 2 3 15,-1-4 3-15,-12 0 0 16,-8-9 2-16,-5-2 2 16,-4-10-2-16,0-6-1 15,2-9-3-15,-6-4-13 16,-2-6-11-16,0-13-44 15,2-2-34-15,2-17-120 16,2-13 136-16</inkml:trace>
  <inkml:trace contextRef="#ctx0" brushRef="#br0" timeOffset="145048.43">16446 15044 1231 0,'-21'34'389'16,"5"-9"-534"-16,1 19-87 0,-18 19 18 15,-1 8 98-15,-6 7 204 16,0 7 89-16,1 12-51 15,-1 12-58-15,-2 12-83 16,0-5-10-16,10-9 0 16,5-13 5-16,8-21 22 15,0-6 4-15,9-8 3 16,-2-7 0-16,9-7-2 16,-3-6 2-16,0-3 2 15,2-7 1-15,-3-1 0 16,7-3-2-16,-6-7-6 15,0-5 3-15,1-9 28 16,-1-4 18-16,-4-10 27 16,-1-7 1-16,-1-21-25 15,3-10-16-15,5-13-20 16,2-12-2-16,8-5-2 16,1-16-3-16,7-11-9 0,5 0-2 15,6-16-2-15,7 8-2 16,6-9 0-16,6 9-1 15,4 12-1-15,0-1 2 16,2 14 2-16,-2 0 0 16,3 8 3-16,9 9 2 15,-5 6 3-15,4 13 2 16,-7 16 3-16,-2 6 0 0,-2 26-3 16,-4 8-2-16,5 24-9 15,-11 14-2-15,-5 16-2 16,-10 1 1-16,-12 21 3 15,-7-3 1-15,-11 1 2 16,-7-1 1-16,-7-8 3 16,-9-2 2-16,-7-6 5 15,-1-10 0-15,-12-7 4 16,1-9 1-16,-7-10 1 16,-1-1-3-16,-6-6-11 15,-1-7-9-15,-1-15-25 16,-2-3-17-16,-5-24-56 15,9 2-47-15,11-22 93 16</inkml:trace>
  <inkml:trace contextRef="#ctx0" brushRef="#br0" timeOffset="145694.018">17052 15149 676 0,'8'15'217'0,"-8"-7"-215"15,0-4-12-15,3-2 112 16,-5-2 46-16,1 0 53 16,-1 0 0-16,-2 0-80 15,2 0-34-15,2 0-40 16,-2 0-12-16,0 0-11 16,0 0-7-16,0 0-12 15,-17 9-3-15,-8 1-6 16,-47 64-2-16,53-30 0 15,0 16-1-15,1-1 2 16,3 4 0-16,6-7 2 16,9 1 0-16,6-9 1 15,1-6 1-15,16-4 1 16,-1-11 0-16,6 2 0 0,1-10 2 16,4-6-1-16,5-2 0 15,0-12 1-15,3-3-1 16,1-13 0-16,8 1 0 15,-4-9 0-15,0-3 0 16,2-5 2-16,-16-7 3 16,-1 0 8-16,-2-4 4 15,-12 0 5-15,-2 0 0 0,-11-4-3 16,-6 6-4-16,-11 0-6 16,-6-2 0-16,-15 6-3 15,-3 1-3-15,-14-1-6 16,3 9-11-16,4 14-34 15,8 0-35-15,13 9-136 16,2-4-118-16,21-9 207 16</inkml:trace>
  <inkml:trace contextRef="#ctx0" brushRef="#br0" timeOffset="146197.109">17890 15159 1272 0,'0'11'439'0,"0"2"-450"0,-14-3-65 16,-9 9 34-16,-2 6 24 16,-3 4 79-16,1 15 4 15,-6 7-35-15,7 20-25 16,-11 4-15-16,10-5-3 15,5-8 5-15,2-11 5 16,13-9 3-16,1-13 1 0,6-12-1 16,0-5 1-16,0-7 12 15,0-3 8-15,0-4 12 16,0 2 1-16,0-1-8 16,0-3-9-16,0 2-11 15,10-35-2-15,20-64-4 16,-15 36-2-16,5-17-3 15,-1-2-1-15,6-2 2 16,1-2 2-16,13 17 2 16,-3 6 0-16,12 13 2 15,-2 8 2-15,5 17 0 16,5 16 1-16,-6 17-3 16,5 13-2-16,-5 21-14 15,-4 6-16-15,-2 5-22 16,-8 5-15-16,-9-1-36 15,-2-3-16-15,-6-4-72 16,6-19-52-16,7-16 155 16</inkml:trace>
  <inkml:trace contextRef="#ctx0" brushRef="#br0" timeOffset="146561.703">18798 14487 1207 0,'0'-9'387'0,"0"5"-456"16,2 8-43-16,-2-4 69 15,0 7 39-15,4 43 109 16,9 59 5-16,-7-34-40 15,-6 5-22-15,0 14-24 16,-6-1-5-16,4-1 1 16,-9 0 5-16,-3-12-3 15,5 4 0-15,-5 3-9 16,7-9-8-16,-10 6-4 16,-8-5-1-16,6-7-8 15,-1 7-12-15,5-16-42 16,2-6-32-16,3-17-62 15,-3-22-25-15,1-9-38 16,-1-13-45-16,-4-17 178 0</inkml:trace>
  <inkml:trace contextRef="#ctx0" brushRef="#br0" timeOffset="146861.957">18299 14962 1216 0,'-2'-73'422'16,"15"71"-379"-16,16-8-89 16,5 5 6-16,10 3 40 15,4 2 43-15,4 2 18 16,7 1-7-16,12 7-28 15,7-8-11-15,12 0-12 16,4 2-1-16,-2-10-3 16,-6-6-8-16,-6-3-40 15,-3-8-48-15,-5-5-219 16,-1-5 206-16</inkml:trace>
  <inkml:trace contextRef="#ctx0" brushRef="#br0" timeOffset="147396.486">20217 14971 1291 0,'31'40'450'0,"-3"0"-412"16,1 4-50-16,-4 4-9 15,-13 2 8-15,-12-4 29 16,-2 11 9-16,-6 8-1 15,4 8-6-15,-5-4-15 16,-3 5-3-16,-3-5 0 16,5-8 1-16,3-11 1 15,-5-12 0-15,14-7-1 16,-2-6-1-16,8-4-1 16,-1-6 0-16,-1-3 1 15,-2-10 3-15,0-6 9 16,-4 2 5-16,0-2 4 15,7-6 0-15,9-37-6 16,60-64-4-16,-40 32-4 16,5-3-2-16,-5-8-2 15,-2 4-2-15,-9 0-2 0,-4 6-6 16,-2-3-15-16,-5 1-10 16,-1 8-27-16,-1 3-30 15,-3 19-141-15,3 3 153 16</inkml:trace>
  <inkml:trace contextRef="#ctx0" brushRef="#br0" timeOffset="147865.37">20927 14977 1276 0,'17'42'422'0,"2"-29"-450"16,0 5-34-16,0-9 11 16,0 4 52-16,-1-3 81 15,-1-4 15-15,10 13-31 16,-6-13-26-16,7 3-32 16,-3 5-4-16,8-13 3 15,-3-1 2-15,-5-3 8 16,0-9 1-16,-2-3-5 0,0-4 0 15,-6-4-7-15,4-2 1 16,-5-2-1-16,1 2-1 16,-10-1-5-16,1-1-5 15,-16-2-5-15,-9-5 0 16,-15-1-2-16,-7 5 3 16,-8 7 3-16,1 9 0 15,2 12-5-15,5 6-1 0,3 17-1 16,11 8 2-16,6 23 10 15,0 9 2-15,19 23 4 16,0-2-1-16,12 6 0 16,-3-2-2-16,-5-5-4 15,9-1-20-15,-1-17-87 16,11 0-81-16,3-27 114 16</inkml:trace>
  <inkml:trace contextRef="#ctx0" brushRef="#br0" timeOffset="148316.204">21881 14887 1397 0,'77'11'410'0,"-72"-22"-528"16,-1-6-60-16,-6 0 54 16,2 9 124-16,-9 2 103 15,-3 6-3-15,-1-2-45 16,-23 2-54-16,-7-6-3 16,-4-5 14-16,-13 1 10 15,9-3 9-15,-7 3 0 16,3 9-14-16,5 1-10 0,12 9-9 15,2 8-3 1,5 18 3-16,0 5 2 0,6 21 2 16,12 4 3-16,25 8 3 15,12 3 2-15,15-5 4 16,5-6-1-16,11-2-3 16,-3-5-3-16,9-12-7 15,2-2-4-15,-2-25-10 16,2-8-7-16,1-15-25 15,2-11-26-15,-8-19-89 16,-7-5-97-16,-1-8 162 16</inkml:trace>
  <inkml:trace contextRef="#ctx0" brushRef="#br0" timeOffset="148730.291">22158 14348 1154 0,'8'-10'382'0,"6"8"-432"16,1-7-61-16,6 5 4 15,-6 4 70-15,-1 4 128 16,-3 13 48-16,0-2-36 15,3 6-31-15,-5 12-48 16,5 5-6-16,-3 14 11 16,-1 7 6-16,-2 4 6 15,-3 12-3-15,-5 11-12 16,0 9-4-16,-5 7-2 16,1 3-1-16,-6 2-5 15,-1-4-3-15,-3-1-8 16,-3-15-3-16,-4-2-7 15,8-17-11-15,-3-20-21 16,5-8-18-16,3-24-42 16,1-10-15-16,-5-18-56 15,-1-22-47-15,-1-14 144 16</inkml:trace>
  <inkml:trace contextRef="#ctx0" brushRef="#br0" timeOffset="149006.347">21736 14787 1093 0,'2'8'373'0,"2"-10"-444"15,7-4-102-15,-11 6 18 16,0 0 102-16,0 0 203 15,15 6 72-15,22 0-63 16,49 21-59-16,-40-18-68 16,5-1-6-16,5-8 3 15,-1-6 2-15,-1-3-15 16,-1-1-28-16,3-9-155 16,-3-8-153-16,1-9 197 15</inkml:trace>
  <inkml:trace contextRef="#ctx0" brushRef="#br0" timeOffset="149733.053">22742 14724 1278 0,'-21'12'422'16,"19"-10"-613"-16,-12 5 141 16,-10 9-255-16,1 7 73 15,-2 3 324-15,9 9 29 16,3-3 62-16,-8 10-101 16,8 2-84-16,-6-5-4 0,9-3 8 15,6-3 16-15,-2-14 19 16,6 11 4-16,6-7-1 15,-2-4-7-15,7 4-6 16,7 0-2-16,-5-6-5 16,8 6-4-16,0-7-7 15,0-3-2-15,2 4-5 16,-8-13 2-16,-3-4 8 16,-4-9 10-16,-5-11 4 15,-3-10-1-15,-2-24-10 16,-1-13-9-16,-11-24-4 15,3-1-1-15,-10-17-2 16,4 7-1-16,-1 14 0 16,9 14 0-16,5 32-11 15,-2 7 0-15,12 20 3 16,-2 4 3-16,3 9 10 0,7 0 2 16,5-4-4-16,19 6-1 15,6-6 6-15,10-1 1 16,-1 3 4-16,-1-6 1 15,9 8-1-15,2 2 1 16,0 6 0-16,2 11 0 16,-15 0 1-16,0 1 1 15,-12 12-5-15,-2 7 0 16,-9 7-6-16,-8 7-2 0,-13 9-1 16,-6 3 0-16,-19 11 0 15,-14 1 0-15,-5 11 3 16,-2 0 2-16,-4 6 2 15,15 9 2-15,6 4 1 16,8 0 2-16,23-5-2 16,11 3 0-16,27-5-11 15,11-3-13-15,37-28-78 16,9-19 63-16</inkml:trace>
  <inkml:trace contextRef="#ctx0" brushRef="#br0" timeOffset="151236.31">2185 15971 480 0,'29'67'245'16,"-31"-71"-70"-16,4-3-119 16,4 5-37-16,-6 2-9 15,0 0 18-15,0 0 27 16,0 0 9-16,0-2 0 15,0 0-8-15,0 2-15 16,0 0 0-16,0 0 0 16,0-2 2-16,0-2-2 15,0 2 0-15,0 2 0 0,0-1-3 16,0 1-8-16,2-2-7 16,7 0-11-16,-1-2-5 15,5 2-4-15,4 0-2 16,3 2 0-16,54-4-1 15,-47 4 0-15,5 8 2 16,-1-4-1-16,2-2 1 16,-5 3 1-16,7 1 1 15,5 6 2-15,-6-5 0 0,6 5 0 16,-1 1-2-16,-1-3-2 16,4 3-2-16,-4 2 1 15,0 4 0-15,1-1 0 16,-1-5 0-16,0-1 0 15,2-3 0-15,-5-5 0 16,-1 0 0-16,-13 0-1 16,2-2 0-16,-9-2-4 15,-5 1-10-15,-5-1-36 16,2-1-43-16,-6-1 58 16</inkml:trace>
  <inkml:trace contextRef="#ctx0" brushRef="#br0" timeOffset="151718.339">2853 16188 249 0,'-2'51'15'15,"8"-53"-32"-15</inkml:trace>
  <inkml:trace contextRef="#ctx0" brushRef="#br0" timeOffset="152121.263">2857 16235 359 0,'0'0'210'0,"0"0"-35"16,0-2-63-16,-4 0-17 15,2-1-11-15,2 1-1 16,-2 2-2-16,0-2-3 0,0 0-17 16,-2 0-10-16,2-2-20 15,2 2-8-15,-2 0-7 16,1 2 0-16,-1 0 7 16,0 0 3-16,-6 27 2 15,-1 50-1-15,10-47-2 16,-1-1-2-16,4-2-2 15,-8 7-3-15,4-5-2 16,0 5-2-16,-7 1-1 16,7-3 0-16,-8 10-4 15,2 0-2-15,3 2-2 16,-5-2-1-16,-13-7 3 16,-2 1 4-16,4-7 8 15,-2-2 2-15,0-6 6 16,-4 0 0-16,-4-4 1 0,-5-2 1 15,1-3 0 1,-3-8 1-16,1 7-5 0,-1 0-5 16,4-1-8-16,-3 2-4 15,3-9-13-15,1-1-12 16,12-4-48-16,4 2-54 16,15-17 75-16</inkml:trace>
  <inkml:trace contextRef="#ctx0" brushRef="#br0" timeOffset="153203.355">3176 17197 771 0,'48'142'235'15,"-41"-142"-378"-15,7 0-8 16,-7 0 42-16,3 0 66 16,-8 2 196-16,-2-2 20 15,0 0-31-15,0 0-35 16,0 0-39-16,0 0 4 0,0 0 25 15,0-2 7-15,-2 2-13 16,0-2-20-16,0 0-37 16,-2 0-12-16,1-9-15 15,-7-7-3-15,8 3-4 16,-72-48-3-16,43 48-5 16,-4 1-4-16,-5 7-2 15,-4 7 0-15,4 9-8 16,4 1-9-16,-1 7-28 15,16 2-10-15,6 0-10 16,-2 6 2-16,15-2 10 16,2 2 2-16,11 0 5 15,20-4 4-15,11-4 16 16,0-4 10-16,8-3 21 16,-2-6 6-16,3-4 10 15,1-2 4-15,-6-8 9 16,-4 5 9-16,-4-5 21 0,-5-1 9 15,-1 5 7-15,-5-6-3 16,-2 3-11-16,-2 5-5 16,-12 4-4-16,-1 2 0 15,-8 9-1-15,-2 5-1 16,-4 9-12-16,-4 11-8 16,-9 16-14-16,-6 3-5 15,-2 16-2-15,1-4-1 16,-3 7-2-16,8 7 0 15,3-5 0-15,1-1 0 0,5-12 0 16,-1-4 0-16,1-3-4 16,7-5-4-16,3-3-15 15,0-10-5-15,3-1-6 16,7-12-1-16,0-3-1 16,1-4 0-16,-1-13 4 15,-1 3 5-15,3-2 14 16,-1 0 7-16,2-1 9 15,-1-5 6-15,1-4 7 16,-1-3 5-16,1-3 6 16,1-3 0-16,-5-6-1 15,-1-8-2-15,-2-6-7 16,-6-7-4-16,5-11-4 16,-3-1-2-16,-9-9-1 15,1 0-3-15,-8-6-2 0,-3-6-4 16,-2 4-8-16,-2 2-5 15,6 17-13-15,-4 6-20 16,5-1-115-16,7 1 113 16</inkml:trace>
  <inkml:trace contextRef="#ctx0" brushRef="#br0" timeOffset="153686.099">3863 17463 672 0,'-23'33'312'16,"0"-8"-85"-16,15 7-295 16,-2 1-11-16,1 7 52 15,1-2 54-15,-1 2 84 16,1 6-2-16,8-6-47 16,6-3-28-16,1-9-26 0,11 5 6 15,-5-16 26-15,2 2 9 16,6-4 3-16,-1-5-7 15,2-4-24-15,3-1-5 16,4-6 5-16,-4-5 2 16,-4 0 4-16,-4-5 0 15,-5-10-6-15,-1-4-3 16,-11-10-4-16,2 3-3 16,-4-5-10-16,-7 3-6 15,3 0-21-15,2-1-15 16,4 3-51-16,0-5-47 0,8 7-157 15,1 1 186-15</inkml:trace>
  <inkml:trace contextRef="#ctx0" brushRef="#br0" timeOffset="154203.486">4390 17492 916 0,'73'157'304'0,"-77"-142"-339"15,4 10-21-15,6 0 32 16,-10-10 34-16,4 8 90 0,0-4 2 16,4-2-35-16,6-1-20 15,1-5-30-15,6-1 1 16,1-10 18-16,3-2 8 15,2-4 6-15,-1 4-5 16,1-7-17-16,0 3-10 16,-3-13-10-16,-1 1-3 15,0 3-1-15,-6 2-2 16,-5 1-1-16,-4-3-1 16,-4 4 0-16,0-7 1 0,-4 5 1 15,-4 5 1-15,-5-9 1 16,-6 4 0-16,-4-1 0 15,-4-1 0-15,-4 5 2 16,-1 5 1-16,3 1-1 16,2 10-2-16,8 7-8 15,2 10-4-15,2 4 0 16,-1 3 2-16,1 12 5 16,4-1 1-16,5 6 4 15,4-1 0-15,8 8 0 16,-2-4-1-16,11-6-3 15,4 1-7-15,0-14-42 16,8 2-43-16,3-14-82 16,7-8-55-16,7-17 139 15</inkml:trace>
  <inkml:trace contextRef="#ctx0" brushRef="#br0" timeOffset="154654.959">5167 17589 1342 0,'96'109'454'0,"-94"-89"-494"16,-2 10-31-16,0 7 10 15,-4 5 27-15,-6 3 86 16,6 3 4-16,0 4-21 15,-1-8-21-15,-3 0-19 16,2-8-3-16,-3-11 6 16,11-6 5-16,-2-7 9 15,-2-10 0-15,2 0-1 16,0-2-3-16,0-2-4 16,0 0 0-16,0 2 0 15,0-2-2-15,2-13-6 16,3-28-2-16,3-56-1 15,0 44 2-15,1-5 3 16,7 5 2-16,1 9 0 16,0 4 0-16,2 4 1 15,4 7 1-15,0 12 1 16,2 0 0-16,-2 15-1 0,2 0-2 16,5 4-25-16,-1 10-27 15,7 7-146-15,3-2-224 16,3-2 273-16</inkml:trace>
  <inkml:trace contextRef="#ctx0" brushRef="#br0" timeOffset="155472.4">6003 17501 1029 0,'25'167'444'16,"-39"-158"-184"-16,1-3-296 16,-2 0-19-16,5 5 37 15,-9 3 31-15,11 5 47 16,3 6-10-16,3-2-51 16,4 0-17-16,11 11-5 15,-5-11 3-15,13 2 20 16,-2-2 4-16,7-10 3 15,20 3 0-15,4-7-2 16,9-3 0-16,-3 0 4 16,-4-1-1-16,-3-5 0 15,-3 0 1-15,-6-2-1 16,-7-7 1-16,-8 9 5 0,-6-6 3 16,-8-2 11-16,1 3 6 15,-10-5 10-15,-2 6 1 16,0-1-1-16,0 5-4 15,-2-2-12-15,0 0-6 16,0 0-13-16,0-2-6 16,-2 4-4-16,2 0-3 15,2 0 0-15,-2 0 0 0,0 33 2 16,2 45 1-16,4-36 1 16,4 0 0-16,1 4 1 15,-1-2 1-15,2 6-1 16,1-1 0-16,-5-5-1 15,5 4 0-15,-1-2 0 16,-2 4 0-16,-1-4 1 16,1-4-1-16,-6-4 0 15,-2-3 1-15,-2-9 1 16,-6 1 0-16,6 8 3 16,-9-13 0-16,-1 3 0 15,-5-2 0-15,-4-4-2 16,-2 2 0-16,4-3-2 15,-2-5-1-15,-6-1 0 16,2 1 0-16,-9-4 0 16,1 1 0-16,-3-6 1 15,-8-4 1-15,6-4 1 0,-10-4 1 16,-4-9 0-16,-1 0 0 16,-6-4 2-16,11 0 1 15,19 0 1-15,0 6-1 16,10 1-2-16,4 1-4 15,3 1-7-15,-1-1-3 16,7-2-18-16,3-3-18 16,1-3-51-16,9-5-55 15,18-22 94-15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52:59.2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3608 5967 99 0,'105'-10'46'15,"-105"4"-46"-15,-1-3-8 0,1 5-16 16,0 2 2-16,-2-2 64 16,0 2 23-16,-2 0 24 15,-2 2 3-15,-13-5-38 16,6-1-20-16,-1 2-20 16,-51-11-1-16,42 11 11 15,4 12 8-15,0-7 14 16,0 11 3-16,4 1-4 15,-3 1-2-15,-5 1 5 16,6 6 6-16,0-8 1 16,9 1-3-16,3 3-15 15,-1-4-8-15,6 1-8 16,0-3 0-16,4 3 2 16,3-7 2-16,-1 1 2 15,4-6-1-15,-3 0-3 16,1 0-1-16,3 3-2 15,1-1-1-15,-1 6 1 16,3-1 1-16,-3-1 4 16,-1 5 1-16,1-1 1 15,-3-2-2-15,1 5 3 0,1-4 3 16,-8-1 9-16,2-4 2 16,-2 1-2-16,-2-7-3 15,0 0-10-15,0 0-4 16,0 0-2-16,0 0-1 15,7 2 0-15,-5-2 0 16,8 6-3-16,-6-4-1 0,1 0-5 16,3 2-1-16,3 3-3 15,-1-3 0-15,5 6-1 16,-1-7 1-16,-3 3 0 16,1-2 0-16,-7-2 1 15,3-2-1-15,2 0 0 16,-5 0-1-16,13 2 1 15,-11-2-2-15,5 0 1 16,5 0-1-16,-4 0-1 16,3 0-1-16,-1 0-1 15,4 4 0-15,46 1-1 16,-48-5 2-16,4 2 0 16,-3-2 0-16,4 0 2 15,-2 0 0-15,4-2 1 16,-4 2 0-16,1 0 0 0,2 0-2 15,-4 0-1-15,2 2-1 16,2-2 0-16,-4 6 0 16,4-2 0-16,-8-2 0 15,4 0 0-15,-2 1 0 16,6 1 1-16,-7-2 0 16,7 6-2-16,-2-2 0 15,-4-4 0-15,8 3-1 16,0-3 1-16,-1-2 0 0,-2 0 0 15,-1 0 0-15,0-2 0 16,0 0 0-16,5 2 0 16,-3-5 0-16,4 5 0 15,-4 0 1-15,0 0 0 16,2 2 0-16,-6 1 1 16,4 1-1-16,-2-2 0 15,-2 2 0-15,4 0-1 16,-4 0 1-16,0-3-1 15,6-1 1-15,-4 0 0 16,-2 0 0-16,4 0 1 16,-2 0-1-16,-2 2 0 15,6-2-1-15,-2 0-1 16,0 0 1-16,0-2 0 16,0 2 0-16,0 0 1 15,-4 0-1-15,-5 0-1 16,-3 0 1-16,-7 0-1 0,15 0 1 15,-7 0-1-15,1 0 0 16,2 0 1-16,-5 0 0 16,5 0-1-16,0 0 1 15,-1-1-1-15,3-3 0 16,-2 0 1-16,1 0-1 16,5 2 0-16,-4-5 0 15,0 3 0-15,-4-6 1 16,-1 4-1-16,5-1 1 15,-3-3 0-15,-1 6 0 0,0-7-1 16,1 1 0-16,-3 5 0 16,3-5 1-16,-1 4-1 15,-2-5 1-15,7 1-1 16,-5-1 0-16,2 5 1 16,1-2-1-16,3 3 0 15,-2-5 0-15,-2-1 0 16,10-1 0-16,-4 1 0 15,-4-3 0-15,4 3 0 16,-7-1 0-16,-5 1 1 16,3 7-1-16,-6 0 0 15,-1-2 0-15,1 8 0 16,-6-2 1-16,0 0 0 16,0 0 0-16,0 0 0 15,-2 0-1-15,0 0-2 16,0 0-5-16,-2 0-22 15,3 0-21-15,1 0-99 0,-2 0-97 16,0 12 154-16</inkml:trace>
  <inkml:trace contextRef="#ctx0" brushRef="#br0" timeOffset="8053.747">14755 7650 54 0,'-4'0'35'0,"4"0"9"0,-2-4 8 16,0 2 10-16,0 0-1 16,0 2-14-16,-1 0-9 15,1 0-13-15,2 0 0 16,-2 0 7-16,0 0 4 15,0 0 4-15,0 0 3 16,-2 0 8-16,2 0 5 0,2 0-1 16,0 0-3-16,0 0-16 15,0 0-7-15,0 0-7 16,0 0-1-16,6 4 6 16,2 2 4-16,5-3 5 15,-9-3 3-15,5 8-3 16,7-4-4-16,-1 4-6 15,0-3-3-15,-3-3-1 16,-1 2 0-16,5-2 4 16,-3 0 1-16,12 2 4 15,46-2 0-15,-52-4-2 16,4-6-2-16,-2 2-6 16,2 1-4-16,-2-1-4 15,2 4-1-15,-6 2-2 16,-4-2-1-16,-3-2 1 15,-1 0 0-15,5 4 3 16,-1 0 1-16,4 0 0 16,-3 0-1-16,3-2-2 15,-2 4 0-15,2-2-3 0,3 4 0 16,-9-4 0-16,-1 0 0 16,5 2 4-16,-4-2 0 15,1-2 1-15,3 4-1 16,-1-2-4-16,-3 4 0 15,2-6-2-15,1 4 1 16,3 2-1-16,0 0 0 16,-3 1-1-16,-1-5-1 15,4 0 0-15,-3 0-1 0,1 0 0 16,-4 0-1-16,9 0 0 16,1 6 0-16,0-4-1 15,-2 2 0-15,-8-4 0 16,10 0 0-16,-4 2 0 15,8-2-1-15,2 0 1 16,-2 0 0-16,7-2 0 16,-3-2 1-16,2 2-1 15,1-2 0-15,3 2 1 16,-1 2 0-16,2 0-1 16,-3 0 0-16,3 2 1 15,1 2-1-15,-3-2 2 16,2-2-1-16,-9-2 0 15,2 2 0-15,-4 0 0 16,0 2-1-16,1 0 0 0,-5 0 1 16,0-2 0-16,-1 2 0 15,4-2 1-15,-1 0 1 16,2 2 1-16,0-2 1 16,0 5 1-16,0-5-1 15,4-2 0-15,-7 6 0 16,1-4 0-16,4 2 0 15,0 0-1-15,-2-2-2 16,7 0 0-16,-3 2-1 16,-2-2-1-16,3 0 0 15,1 0 1-15,2 0-1 0,-1 0 1 16,4 0-1-16,1-2 1 16,-1 2-1-16,-1 0 0 15,-5-2 1-15,1 4-1 16,-3 4 0-16,3-2 0 15,3-1 1-15,-3-3 2 16,2 0 1-16,-7 0 1 16,7 0 1-16,-3 4-2 15,7 0 0-15,-1-2 0 16,0 2-1-16,3 0 0 16,-1-1 0-16,0-1 1 15,-1-2-1-15,3 0 0 16,0 0 0-16,-2 2 1 15,0-2-2-15,1 6 1 0,-3-4 0 16,0-2 2-16,-3 0 0 16,3-8 1-16,1 4 1 15,3 3 0-15,-2-5-1 16,0 6 1-16,-1-4-1 16,-1-2-1-16,2 6 0 15,0-4-1-15,1 4-1 16,-3 0 0-16,2 0-3 15,-1 4 0-15,-1 2 0 16,4-4 0-16,2 4 0 0,0-3 0 16,4-1-1-16,-4-2 0 15,4 2 1-15,11 4-1 16,5-6 1-16,8 4 1 16,-3-4 2-16,2-2 4 15,-6 0 1-15,0-4 3 16,-5 2 1-16,-3 3 0 15,-3 1 1-15,-10-6-3 16,-4 10-2-16,-15-4-4 16,-9 0-3-16,-3 0-24 15,-5 2-25-15,0-1-133 16,-8-1-176-16,0 0 228 16</inkml:trace>
  <inkml:trace contextRef="#ctx0" brushRef="#br0" timeOffset="39513.362">6303 7778 440 0,'8'103'190'16,"-20"-114"-71"-16,5 5-131 16,1-2 3-16,-11 8 31 15,-1-5 41-15,-8-3 50 16,3 6 14-16,-10-6-3 15,5 4-15-15,-1-1-37 16,-4-1-14-16,8 4-11 16,1 2-3-16,4-2 4 15,1 2 3-15,6-2 4 0,-4-2-1 16,-2 1-14-16,11 3-8 16,-2 0-18-16,8 0-6 15,2 0-7-15,0 0-1 16,0 0 0-16,0 0 0 15,0 0 1-15,0 0 0 16,0 0 1-16,0 0 0 16,0 0 0-16,0 0-1 15,8-2-1-15,6 0 0 16,3 0 0-16,0-2 0 0,6 2 0 16,44-4 0-16,-40 1 1 15,-3 3 1-15,-1 0 0 16,4 2 1-16,-4-4-1 15,2-2 0-15,0 4 0 16,0-5 0-16,5 3 1 16,3 0 0-16,5-6 0 15,-2 1 1-15,3 5-1 16,-1-5 1-16,0-3-1 16,0 6-1-16,8-3 0 15,0 7 0-15,-6-2 0 16,1 4 1-16,-5-4 0 15,-4 2-1-15,1 4 0 16,1-6 1-16,-5 1 0 16,2-3 0-16,-3 0 3 15,1 6-1-15,2 2 2 16,-6-2 0-16,1 0-1 0,-1 0 1 16,-2-4-1-16,2 6 1 15,-4 2 1-15,2-2-1 16,0 9 1-16,0-5-1 15,2-4 1-15,0 2 1 16,-2-2 0-16,-2-2 1 16,2 5 2-16,1 1 1 15,1-2 2-15,0 6 0 16,0-3-2-16,0-1-3 0,0 3-3 16,0-1-2-16,1-2-1 15,3-2 1-15,4 0-1 16,3-1 0-16,-2-3 1 15,3 0 0-15,-5 0-1 16,5-3 1-16,1-5-1 16,4 4 1-16,2-6 1 15,0 3-1-15,-2 3-1 16,-2-6 0-16,4 9-2 16,-2-5 0-16,6 2-1 15,-8 4 1-15,0-4-1 16,-3 4 0-16,-5-4 0 15,-1-1 0-15,-3 3-1 16,5 2 1-16,-8-2 0 16,9-2-1-16,-5-2 1 15,-2 2-1-15,5 1 1 0,-5 3-1 16,-4-6 1-16,0 6-1 16,0 0 0-16,-4-6 0 15,2 6 1-15,-4-2 1 16,-7-4-1-16,-6 6 0 15,1-1-7-15,-5-1-12 16,0 0-41-16,0-2-47 16,0 2 66-16</inkml:trace>
  <inkml:trace contextRef="#ctx0" brushRef="#br0" timeOffset="76533.129">7005 14524 296 0,'46'112'78'0,"-46"-112"-99"16,4 0 3-16,-2-3 46 15,-2 3 42-15,0-2 35 16,0 2-4-16,0 0-34 16,0 0-18-16,0 0-22 0,0 0 0 15,0 0 5-15,0 0 2 31,0 0-1-31,0 0 0 0,0-4-1 0,0 2 0 16,0 2 2-16,0 0 2 16,0-2 1-16,0 2-2 15,0-2-3-15,0 0-3 16,0 2 0-16,0 0 1 16,0-4 1-16,0 2-1 0,0 1 0 15,0 1 1-15,0-2 4 16,0 0 0-16,0 0-3 15,0-2-2-15,0-6-8 16,-2 1-4-16,2-1-3 16,-2 6-4-16,0-3-2 15,0 7-1-15,-2-2-2 16,2 0 0-16,0 0-3 16,-13-8-1-16,4 3-2 15,-9 5 0-15,-43-4 0 16,48 14 0-16,4 3 1 15,-3 3-1-15,5 3 0 16,3 0-1-16,4-2 0 16,2 8-1-16,6-7 0 15,5 7 1-15,8-4 0 16,0-2 0-16,6-4 1 0,0-5 0 16,8-6 1-16,-3 0-1 15,3-2 1-15,-3-2-1 16,1-8 1-16,-6-1 0 15,-6-1 1-15,0 5-1 16,-11-3 2-16,1 1 0 16,-3-3 3-16,-4 6-1 15,-2-3 2-15,-2-3 1 16,-4 7-1-16,2-3 1 0,-5 0 2 16,-3 3 2-16,-3-7 2 15,-6 8 2-15,0-1 1 16,-2 3-1-16,-2 2-4 15,4 0-2-15,-2 0-5 16,6 0-2-16,-2 2-3 16,6 7 0-16,7 3-3 15,4-1-1-15,2 1 1 16,2-1 0-16,4 2 1 16,-1 3 0-16,9-3 2 15,-1 1 0-15,-3-3 0 16,-1-7 1-16,-1 2 1 15,-1-3 0-15,-3-3 2 16,-4 0-1-16,0 0 1 16,0 0-1-16,0 0-9 15,0 0-49-15,0 0 39 16</inkml:trace>
  <inkml:trace contextRef="#ctx0" brushRef="#br0" timeOffset="95264.367">7263 14636 223 0,'103'-9'127'0,"-114"9"-15"15,-2 0-37-15,-1 0-37 16,1-2-4-16,-1 2-13 15,5 0-8-15,-3-4-9 16,5 2-3-16,-1-5-1 16,-1 5 0-16,3-8 25 15,0 4 12-15,4-1 14 16,-4 1 4-16,3 2-10 16,1 2-4-16,2 0 7 15,-2 2 3-15,0-2 5 16,0 0-1-16,0 1-12 15,-2-3-6-15,2 2-10 16,2 2-3-16,-2-2 2 16,0 0 8-16,1 0 13 15,-11-4 3-15,-9 2-3 0,-2-3-6 16,-48-14-13-16,46 15-5 16,1 6-10-16,-1 0-4 15,-4 2-5-15,2 4-2 16,2-2 1-16,-3 5-1 15,-5-3 5-15,-1 3 2 16,-8-5 3-16,2 6-2 16,-8-4-3-16,-2 1-3 15,-4 5-2-15,-3-3-1 0,5 5-1 16,5-1 1-16,-3 0-1 16,4 3 0-16,-2 1 0 15,2-2 0-15,4-1 0 16,2 1 1-16,4-2-1 15,-3-3 0-15,3-1 0 16,2-5 0-16,5 6 0 16,8-8 0-16,0 2 1 15,6 1-1-15,-3-3 1 16,-6 2-1-16,10 4 0 16,1-5-2-16,3 3 0 15,3-2-2-15,3-4-9 31,2 0-8-31,0 0-29 0,-2 0-18 0,2 0-50 16,2 0-30-16,-2 0-104 16,2 0 154-16</inkml:trace>
  <inkml:trace contextRef="#ctx0" brushRef="#br0" timeOffset="95989.231">6085 14258 197 0,'6'63'105'16,"-4"-73"-13"-16,0 6-5 15,5-9 6-15,-5 11 32 16,-4-9 2-16,0 3-38 16,-5 4-23-16,7 2-42 15,0 2-11-15,-2 0-9 16,0 0 0-16,0 0-2 15,0 0-2-15,-2 0-3 16,-9 4-1-16,-2 11-4 16,-7 1 0-16,-48 54 0 15,51-43 1-15,-8-4 4 16,4 4 2-16,0-2 1 0,2 0 0 16,2 0 1-16,0-3-1 15,1 1 1-15,1-3 0 16,8 4 0-16,-3-1 0 15,10 0 1-15,-7-7-1 16,7 3 1-16,-2-6-1 16,-4-1 3-16,4 1 1 0,1-2 2 15,-1 1 3-15,0-4 2 16,-4 3 2-16,3-1 2 16,-5 1-1-16,4-3 0 15,1 3-1-15,1-1-2 16,-4 3-1-16,6-3 1 15,0-1 2-15,2-1 5 16,0 2 2-16,4-1 3 16,2-5 0-16,-6-4-2 15,0 0-2-15,0 0-6 16,17 6-4-16,6-1-5 16,50 24-3-16,-43-19-4 15,3-1-8-15,-3 7-31 16,3-5-32-16,-4 2-252 15,15-1 222-15</inkml:trace>
  <inkml:trace contextRef="#ctx0" brushRef="#br0" timeOffset="97023.628">7191 14633 352 0,'-10'0'151'0,"-3"0"-89"16,1 0-10-16,-1 0 22 16,-5 3 16-16,-1-1 39 0,-5 6-1 15,2-4-31-15,-6 2-20 16,1-1-40-16,-6 7-16 16,1 1-16-16,-6 6-3 15,-2 6-3-15,3 4-1 16,-3 5-3-16,0 4-3 15,7 5-2-15,-5-3-2 16,-6 2 3-16,8-8 2 16,-2 12 4-16,-1-6 1 15,9 4 2-15,-3 4 0 0,-1-15 0 16,3 5 0-16,-3 4 1 16,-3-11 0-16,1 7 2 15,7 0 1-15,-1-2 2 16,-7 3 1-16,5-7 2 15,1-1 0-15,1-4 4 16,1 1 2-16,2-7 3 16,4 2-1-16,2 2 0 15,4-6-2-15,4 0-5 16,-10 2-2-16,0-3-4 16,6 1-2-16,-6 4 0 15,2-4-2-15,-4 6 0 16,4-1 0-16,-10 1-1 15,4 0 0-15,-3 2 1 16,-3 0 0-16,-1 3 0 16,-3-1 0-16,-1 4-2 15,0-7 0-15,0 3-2 0,1-4-2 16,-1 0 0-16,6 3 1 16,-1 1 1-16,2-4 0 15,3 0 0-15,3 0 1 16,4-6 0-16,-4 4 1 15,8-6 0-15,1 0 1 16,-1-1-1-16,10 1-2 0,-5-2-2 16,6 2-2-16,1-3 0 15,1-3 2-15,0 3 2 16,-4-5 1-16,6-1 0 16,-5 3 0-16,5-1 0 15,-2-3 1-15,-2 1 0 16,1 2 2-16,-7-7 0 15,4 7 0-15,-5-2-2 16,7-3-13-16,-1 5-49 16,5-8-46-16,2 7 65 15</inkml:trace>
  <inkml:trace contextRef="#ctx0" brushRef="#br0" timeOffset="97875.433">5178 15958 217 0,'-11'4'42'0,"3"5"-77"16,8 9 21-16,-5-3 74 15,3 6 53-15,-8-2 46 16,-3-9-8-16,-3-1-34 16,1 3-18-16,4-1-20 15,1-3-4-15,4-1-10 16,-5 1-10-16,1 5-23 15,-1 3-9-15,-4 3-15 16,1 6-3-16,-5 2-3 0,-6-1 0 16,2 11 0-16,-2-1 1 15,4 0 1-15,2 4 1 16,-4-3 1-16,6-7 2 16,-4-3 7-16,-4-2 2 15,10-2 4-15,-8 0-1 16,9 2-2-16,3-4-2 15,-2-4-2-15,1-2-1 16,8-3-3-16,0-1 0 16,4-1-4-16,0-6 1 0,0-4 6 15,0 0 2-15,0 0 4 16,0 0-1-16,0 0-4 16,0 0-2-16,0 0-3 15,0 0-1-15,0 0-1 16,4 0-1-16,17 2-1 15,0-2-1-15,54-6-2 16,-44-4 0-16,-1 1-1 16,8 1-1-16,10-1 0 15,0-5 0-15,6 1-1 16,3 3-2-16,0-5-1 16,5 3 1-16,-1-1 0 15,-4 0 2-15,-1 3-5 16,1-1-3-16,-2 5-23 0,-3-4-23 15,-6 1-188-15,0 5 167 16</inkml:trace>
  <inkml:trace contextRef="#ctx0" brushRef="#br0" timeOffset="99062.388">7076 14474 369 0,'-56'141'171'0,"56"-137"-78"16,0-2-34-16,0 2 0 16,0-4 20-16,0 0 36 15,0 0-1-15,0 0-30 16,0 0-23-16,-2 0-33 15,2 8-9-15,0 7-5 16,0 0 1-16,0 8 4 16,8 48-1-16,-8-44-1 15,0-1-1-15,0 1 1 16,0 8 3-16,0-5 3 16,0 5 0-16,0-1-3 15,0 4-4-15,4 3-5 16,-4-3-3-16,8 8-4 0,-7-6 0 15,3 0-2-15,2-2-1 16,-2 4 0-16,-2-5 0 16,5-5 1-16,-1 8 2 15,2-5 0-15,-2 1 2 16,-3-1-1-16,1-5-1 16,0 6 0-16,2 1-2 15,-2-5 0-15,-4-1 0 0,3 5-1 16,-3-7 1-16,6 0-1 15,-6-1 0-15,0 1 0 16,-2-4-1-16,-2 2 1 16,4 3 0-16,-3-7 0 15,1 6 0-15,-6-4 0 16,8-2 2-16,-6 5 3 16,1-3 1-16,3-2 1 15,-2 4-1-15,2 0-2 16,2-2-1-16,-6 3-1 15,6 5 0-15,0-1 1 16,0-1 0-16,0 3 1 16,-2-5 0-16,2-4 2 15,-4 2 0-15,-1-2 2 16,3-1-1-16,2-3-1 16,0-3-1-16,0-1-1 15,0-2-1-15,0-5 0 0,0 3 0 16,-2-7 1-16,2 2 0 15,0-3 0-15,0-5 1 16,0 0-1-16,0 0 0 16,0 0-4-16,0 0-6 15,0 0-28-15,0 0-27 16,0 0-105-16,0-2-100 16,0 2 166-16</inkml:trace>
  <inkml:trace contextRef="#ctx0" brushRef="#br0" timeOffset="100138.882">6661 16126 731 0,'-46'12'255'16,"42"-12"-321"-16,6 7-57 16,7 9 20-16,-7-5 40 15,0 5 166-15,-4-3 43 16,0 2-12-16,2 6-32 16,4-5-59-16,0-3-14 15,6 0 4-15,-6-3 10 0,5 1 11 16,3-1 1-16,-9-6-14 15,9 7-11-15,3 1-16 16,6 1-4-16,6 2-5 16,4 4-2-16,-7-1-1 15,-6 7-1-15,1-1 0 16,-2 3-1-16,0 2 1 16,6-2-1-16,-8-4 1 15,-3-4 0-15,-1-6 1 16,-1 2 0-16,-6-5 1 15,2 0 3-15,-3-1 2 16,-1-3 1-16,-2-6 3 16,0 0-1-16,0 0-1 15,-2 0-3-15,0 0-3 16,1 0 0-16,-1 0-2 0,-2 6-1 16,4 1 0-16,-2 3 0 15,0-1 0-15,0-1 1 16,0 0 0-16,-2 1-1 15,2-5 1-15,2 4-1 16,-2-3 0-16,1 5-1 16,1-4 0-16,0 3 1 15,0 1-1-15,0-1 0 16,0-1 1-16,0 2 0 0,0-8 1 16,0-2 4-16,0 1 4 15,0 5 1-15,0-2 4 16,0 6-1-16,0-7 2 15,0-3 2-15,0 0 3 16,0 0-1-16,0 0-2 16,0 0-3-16,0 0-5 15,3 0-2-15,17-1-5 16,-5-7-1-16,6-2-1 16,48-37-1-16,-42 20 0 15,3-2 1-15,1-3 0 16,5-3 0-16,2-1 0 15,-3 1 0-15,1 7 0 16,0 1 0-16,-3-2-1 16,3 4 0-16,-3 0 0 15,-1 4 0-15,-1 0 0 16,-8 4 0-16,-2 2 0 0,0-4 0 16,0 3 1-16,8 5-1 15,-6-2 1-15,-6 3-1 16,-4 4 0-16,-5-1-1 15,-2 5-11-15,-3 0-12 16,-3 2-84-16,0 0-82 16,-3 0 118-16</inkml:trace>
  <inkml:trace contextRef="#ctx0" brushRef="#br0" timeOffset="102776.721">5561 14120 228 0,'31'90'68'0,"-43"-86"-59"15</inkml:trace>
  <inkml:trace contextRef="#ctx0" brushRef="#br0" timeOffset="103630.376">5559 14231 230 0,'-31'21'157'0,"-49"38"-5"15,44-45-30-15,-8-3-54 16,6 2-13-16,-8 3-10 15,2 5-2-15,-4 8 2 16,2 5-2-16,-2 0-1 16,0-3-1-16,1 5-7 15,-1-1-1-15,6-1-4 16,0 3-1-16,1-3-1 16,11 0-1-16,3 1-4 15,6-5-2-15,9 7-7 16,1-5-4-16,11-3-5 15,0 5 0-15,8-5-2 0,1 2 1 16,1 1 1-16,7 1-1 16,2-3 0-16,4 5 0 15,2-9-2-15,0 11 1 16,0-3 5-16,1-1 3 16,1-1 4-16,6 3 1 15,1-7 1-15,-3-8 5 16,7-3 9-16,-5-12 2 0,-3 1-2 15,6-4-8-15,3-2-11 16,3-4-2-16,4-3-1 16,-8-3 1-16,0 4 3 15,6-1 3-15,-6 1 3 16,1-6 2-16,1 3 0 16,2-6 1-16,-4-5-3 15,2 13 0-15,-3-14-3 16,-12 9-1-1,-12 7-2-15,0-3-1 0,35-17 1 16,-2-6-1-16,2 1 0 16,-23 11 1-16,7 0-1 15,-5 1 0-15,-6-5-3 16,0 2-2-16,-8 0-2 16,3-7 0-16,-3 1 0 0,-5 2 1 15,1 2 6 1,-5 2 3-16,0 2 6 0,-4-6 3 15,-10 0 0-15,-1 2 2 16,-2-4 1-16,3 1-1 16,-1 1-3-16,-3-6-4 15,-3 3-4-15,0 1 0 16,1-4-2-16,1 6-1 16,-8-7-2-16,0 7-2 15,2-4-3-15,6 2-1 16,-2-5-1-16,-6 1-1 0,0-1-1 15,2 3 1-15,-2 8-1 16,2 6 0-16,-2-8 0 16,-4 0-1-16,4-4 1 15,-4 2 0-15,1 4-1 16,-5 4 0-16,0 4-1 16,3-1-3-16,-7 3-5 15,7 1-2-15,-9 6-7 16,-1 1-3-16,-2 3-35 15,7 0-35-15,5 5-135 16,1-1 142-16</inkml:trace>
  <inkml:trace contextRef="#ctx0" brushRef="#br0" timeOffset="134663.084">13286 14443 51 0,'55'77'76'15,"-51"-83"15"-15,2 6 32 16,2-2-6-16,-8 2-24 16,0-2-15-16,0 0-25 15,0 2-7-15,0 0 0 0,0 0 4 16,0 0-1-16,0-2-1 16,0-1-10-16,0 3-4 15,0-2-10-15,0 2-1 16,0 0 4-16,0-2 7 15,2 2 17-15,3 0 7 16,1-2 6-16,-2 0-4 16,2 0-10-16,-5-2-7 15,1 2-11-15,0 2-4 16,4-2-8-16,-4 0-2 0,0 0-3 16,0-3 3-16,-2 3 4 15,2 2 1-15,-2-2-4 16,0-2-4-16,4-9-6 15,3-5-1-15,-1 7 0 16,-2 3 2-16,-2 1 2 16,3-5 0-16,-1-1-2 15,0-1-1-15,0-3 0 16,-2 6-1-16,-2 3 5 16,0-3 2-16,0 5 2 15,0-2 1-15,-2 3-2 16,-2-7-3-16,4 4-1 15,-2 3 0-15,0-7 1 16,0 10 0-16,-3-7-2 16,3-1-2-16,0 6-3 15,-2-5 0-15,2 5-1 16,-2-4-1-16,0-1 0 16,1 5-1-16,-3-6 0 0,4 6 0 15,-4-5 1-15,-2-4-1 16,-1-1 2-16,1 3-1 15,-1-3 0-15,1 5 0 16,-3-3-2-16,-3-1 0 16,1-1-1-16,-50-49 0 15,45 50-1-15,5 0 0 16,-8 1 0-16,0 1 0 0,2-3 0 16,-6 3 0-16,12 3 0 15,-10-7-1-15,2 7 0 16,7-3 0-16,1 1-3 15,1 6 0-15,7-3-1 16,-7 7 0-16,-3-6 1 16,-2-4 2-16,-2-1 1 15,-2 1 0-15,-2 5-1 16,0-3-3-16,2 4-3 16,-4 0-1-16,2-1-1 15,2 3 0-15,-6 0 1 16,-2 2 2-16,-1 2-1 15,-3 0 1-15,3-1-1 16,-3 9 1-16,1-8 2 16,-3 4 1-16,4-1 2 15,-1 3 1-15,-6 0 1 16,7 1 0-16,-5 1-1 0,3-4 1 16,5 1 0-16,-5-1 0 15,6 4 0-15,1 1 0 16,-1 0 0-16,-2-1 0 15,0 3 1-15,1-3-1 16,1 3 0-16,2 3 0 16,0-1 0-16,0-2 0 0,-7 1 0 15,7 7 1-15,-4-6 0 16,-5 8-1-16,7-2 1 16,-4-4-1-16,1 8 1 15,5 0 0-15,-4 2 0 16,2-4 1-16,-3 4-1 15,3-1 1-15,4-3 2 16,4-2-1-16,-2-7 1 16,10 3-1-16,-1 6-2 15,4 2 0-15,8 1-1 16,-2-3 0-16,-3 2 1 16,1-2 0-16,-4 0 0 15,3 2 0-15,-1 2 0 16,4 0 0-16,2-1 0 15,6-1-1-15,-1 2 0 16,-3-2 0-16,4 2 0 16,0 3 1-16,1-3 0 0,-1 0 0 15,6 0 1-15,-7-3 0 16,3 7 1-16,-2-4 1 16,-2 2 0-16,-1-1 0 15,3 5 1-15,0-1 1 16,0-9-1-16,-4 2 2 15,3 4-1-15,3-8 0 16,1 7 1-16,-1-1-1 16,4-8 1-16,1-1-1 15,0 1 1-15,5 2 0 0,-5-6-1 16,2 6 1-16,1-4-2 16,-3 2 2-16,4-3-2 15,-2 7 1-15,1-6-1 16,-1 4 0-16,6-6-1 15,-6 1 1-15,5 1 0 16,-3-2 1-16,-2-2-1 16,4 3 1-16,-2-3-2 15,3 6 1-15,-3-2 0 16,6 3 1-16,-2-5 1 16,-2-4 1-16,2 1-2 15,4-8 0-15,0 3 1 16,3-1 1-16,-1-4 1 15,6 2 0-15,-5-4-1 16,-1-4-1-16,15 2-2 16,-4-8 0-16,4 5 1 0,4-5 0 15,-5-1 0-15,-1-3 0 16,-2 1-2-16,4 0 1 16,-2-1 1-16,-3-1-1 15,5 1 0-15,-4-5 0 16,-2 6-2-16,4-2-1 15,-5-1 0-15,3 7 0 16,-5-5 0-16,-5 1 0 16,-7-4 0-16,-2 0 1 15,1-3-1-15,-1 5 1 0,6 2-1 16,-3-1 0-16,0-7-1 16,-5 6 0-16,-4-4 1 15,2-2 0-15,-5 2 0 16,9 3 1-16,-4 9 2 15,-1-12 1-15,1 7 4 16,-3-5 0-16,-1-2-1 16,2 5-1-16,-3-3-4 15,0-4 1-15,-1-2-3 16,6 4 0-16,1-4 0 16,-3-4 0-16,2 1 0 15,1-5 0-15,1 2 2 16,-2 3-1-16,-1-7 0 15,-1 6 1-15,-3 1 0 16,1-9-1-16,-3 8-1 0,3-1 1 16,1-5-1-16,-5 8-1 15,-1-3 1-15,0-7-1 16,-4 6 1-16,0-3 0 16,-2-2-1-16,-2 5 1 15,-6 0-2-15,2 4 0 16,-9 2-1-16,-2 6-4 15,0-2-10-15,-6 4-8 0,-4-4-30 16,-2 7-18-16,0 8-71 16,3 2-108-16,10 8 165 15</inkml:trace>
  <inkml:trace contextRef="#ctx0" brushRef="#br0" timeOffset="136451.651">11410 15750 505 0,'74'13'144'0,"-68"-25"-215"16,-2 5-101-16,5-1 14 15,-3 4 128-15,-6-3 121 16,0 3 100-16,0 2-1 16,-2-2-74-16,0 2-32 15,0 2-32-15,1-2-1 0,-3 0 16 16,2-9 5-16,-2-8-5 15,-2 2-7-15,-11-47-24 16,7 51-11-16,-9 3-14 16,6 1-5-16,-18 3-5 15,3-1-1-15,-9 5 0 16,-11 2 0-16,4 0 0 16,-3 2 0-16,3 5 0 15,0-5 1-15,0 10-1 16,5-3 0-16,3 3 0 15,7 5 0-15,5 2-1 16,-3 6-2-16,6 7 0 16,4 5-2-16,-3 10 1 15,1 3 1-15,0 4 1 16,0 5 1-16,-4-5 1 16,8 3 0-16,-4-3 2 15,-6-3 0-15,6 5 1 0,-10-12 2 16,8 5 3-16,2-3 1 15,-6-4-1-15,2-2-1 16,6 6-3-16,-8-4-1 16,4 8-2-16,7 6 1 15,-5-3-1-15,2 5 0 16,0-7 0-16,-4 3 0 16,8-3 0-16,-3-1-1 15,9 6 1-15,-1-5 0 16,2-9 0-16,6 6 1 0,0-8 1 15,8 0 1-15,1-5 2 16,-1 3 1-16,9-5 0 16,-1-3 2-16,8 7 0 15,1-9 0-15,6 5 1 16,3-6-1-16,-1-1-1 16,-1-1 2-16,7-2 0 15,-1 0 1-15,-4-8-2 16,3 6-1-16,-7-3-3 15,1-7 0-15,7 4-2 16,-2-1 0-16,-3 3-1 16,9-9 2-16,-6-3 2 15,3-1 1-15,-1-8 2 16,0 4 2-16,0 0 0 16,-3-7 2-16,-3 5 4 15,5-8 3-15,1-3 4 16,-2 1 1-16,-1-9 0 0,-5 0-1 15,-7-13-3-15,8 1 1 16,-6-7 2-16,0 0 0 16,-4-2 0-16,1-4-2 15,1 6-3-15,-5-2-2 16,1-4-2-16,-4 2-2 16,0 0-2-16,-3-4-2 15,9 6-4-15,-6-2 0 16,-1 4-2-16,-1-2-1 0,-3 0 1 15,-1 2-1-15,-3 3 2 16,0-1-1-16,-3 2 1 16,1-6-1-16,0-4-1 15,0 4 0-15,-4 0 0 16,0 7 0-16,0 1 1 16,-2-3-1-16,0 3 1 15,-6 3 0-15,1-1 1 16,3 5-1-16,-6 2 1 15,8 2-1-15,-7 0-1 16,5 0 1-16,-7 0-2 16,-1 0 0-16,8-3 0 15,-5 3-1-15,-3-4 0 16,7 2 0-16,-7 6 0 16,1-8-1-16,-1 8 0 0,-1-13-2 15,-8-3 0-15,13 8-1 16,-11-11-2-16,4 4-1 15,3 3 0-15,-13-3-1 16,2 7 1-16,-5-6-2 16,-11 8-3-16,3 1-2 15,-12 4-5-15,0 5-4 16,-1 2-20-16,-1 3-26 16,6 10-110-16,0-6-262 0,13 10 293 15</inkml:trace>
  <inkml:trace contextRef="#ctx0" brushRef="#br0" timeOffset="138684.108">15732 17224 931 0,'-17'-4'342'16,"4"-5"-256"-16,-3-3-119 16,-1-1 2-16,0-1 47 15,0 1 42-15,-4 0 22 16,5-1-10-16,-1-1-37 0,-6 0-16 16,4 5-15-16,0 1 2 15,-2-11 10-15,6 11 3 16,1 1 4-16,-5-1 0 15,8-3-2-15,3 1 0 16,-2-3 3-16,-1 3 0 16,-4-3 1-16,-8-3-1 15,2-2-1-15,-6-4-2 16,2 6-4-16,-2-4-1 16,-13 4-3-16,6-6 1 0,-3 0-6 15,1-2-1-15,-2 0-3 16,1 2-2-16,-3 2 0 15,0-2-1-15,0 0-1 16,-2-5 1-16,2 3-2 16,-1 2 0-16,-3-2 0 15,4 4 0-15,6 4 0 16,-4 1-1-16,-1 5-2 16,-3 3-1-16,-6-1 0 15,1 5-1-15,5 2 0 16,1 2 1-16,-1 0 1 15,4 2 2-15,-2-2 2 16,0 0 1-16,0 2 1 16,1-2 0-16,-5 2 0 15,2-2 0-15,-2 3 1 16,2-1-1-16,2 0 0 0,-2 0 1 16,2 6-1-16,0-4 1 15,-4 3-1-15,5-1 0 16,-1 6-1-16,0 1 0 15,6 0-3-15,-3 6 0 16,9 1-1-16,-7 2 1 16,10 1 0-16,-3 4 2 15,3 0 0-15,-2 6-1 16,0 3 1-16,-3 0 1 0,1-1 1 16,0 3 0-16,-1-4 1 15,-1-1 1-15,0 3 2 16,3 2 0-16,3-5 4 15,0 9 1-15,2-10 0 16,0 3 2-16,8 3 0 16,-2-5 0-16,11-3-2 15,0 3-3-15,0-5-3 16,6 1-1-16,0 2-1 16,6-1-1-16,-6-3 0 15,6 4 0-15,3-4-1 16,1-1 0-16,7 1-1 15,-5-2 0-15,1 2 1 16,-2-4 1-16,-1-8 0 16,7 8 1-16,0-2-1 15,1-6 1-15,7 6 0 16,-4-9 0-16,3 1 2 0,9 2-1 16,-6-1-1-16,9 5 2 15,-2 0-1-15,3 0 1 16,5-2 0-16,-4-3 0 15,10-3 2-15,-2 3 1 16,6-3 0-16,-1 8 0 16,1-9-2-16,-4 1 1 15,-6 7-1-15,0-5 1 16,-6 2-2-16,2 1 0 0,-7-7-1 16,5 3 0-16,1-1 0 15,-9-3 0-15,9 7 3 16,-1-9 3-16,-2 7 5 15,-3-9 0-15,3 2 1 16,-7-1-1-16,6 1-3 16,-1-2 0-16,3 4-2 15,1-6 0-15,4-2 0 16,-2 1 1-16,-1-1-1 16,3 0-2-16,-6 0-2 15,1 2 0-15,5-2-2 16,-8 0 1-16,7 0 0 15,-9 0-1-15,3-2-1 16,-1-1 1-16,-1-3-1 16,0 2 0-16,-3-4 0 0,3 3 0 15,-6-3 0-15,0 2 0 16,-8-3 0-16,4-1 1 16,0 4 0-16,-6-5 0 15,0 0 0-15,-3-5 1 16,-4-5-1-16,-1 8-1 15,5-4 1-15,-3 5-1 16,5 4 1-16,-3-5-1 16,1 0 2-16,-1-1 0 15,1-9 1-15,-1 2 1 0,1 6-1 16,1-4 0-16,0-4-1 16,1 0-2-16,-9-2 1 15,7 4-2-15,1 6 1 16,1-2 0-16,7 3 0 15,-6-9-1-15,-2 6 0 16,1 0 0-16,-10-6 0 16,9 9 0-16,-7-1 1 15,3 6-1-15,9-3 1 16,-13-1 0-16,-1-1 1 16,4 1-1-16,-6-2 1 15,1 1-1-15,9 3 1 16,-10-3 0-16,0 1-1 15,9-4 0-15,-7 1 0 16,4-1-1-16,3-2 0 0,-9 2 0 16,10-2 1-16,-10 0-1 15,3 0 0-15,1 5 0 16,-6-1 0-16,6 3-1 16,-6 1-2-16,-2-1 0 15,2 1-2-15,-4-1-3 16,2 5-6-16,-2-3-5 15,-5-1-10-15,-1-1-4 16,8 3-6-16,-9-5-1 0,-1 3-6 16,-1-4-4-1,-1 1-14-15,9 8-10 0,-5-9-39 16,1 11-38-16,-11-1 97 16</inkml:trace>
  <inkml:trace contextRef="#ctx0" brushRef="#br0" timeOffset="165492.631">10647 11899 135 0,'68'73'31'15,"-68"-82"-30"-15,2 1-17 16,0 0 18-16,-4 8 65 16,0-2 21-16,1 0 7 15,-3 1-14-15,4-3-35 0,-12 0-15 16,5-2-7-16,-1 0 2 15,-2 1 10-15,1-3 4 16,-3 2 5-16,5 1 0 16,-3 3 3-16,6-2 4 15,0 2 10-15,-1-2 0 16,5 2-9-16,-2 2-8 16,0-2-11-16,0 0-3 15,0 0-1-15,-2-1-1 0,4 1-3 16,0 0-2-16,19 2-2 15,8 0-1-15,48 0-1 16,-45 0-2-16,3-10-2 16,1 6 0-16,3 2 0 15,-1-3-1-15,-5 3 0 16,-3 4 0-16,3 2 0 16,-6-3 0-16,3 3 3 15,1-4 1-15,4 0 1 16,-5 0-2-16,9-2-3 15,-3-1-1-15,0-5-3 16,9 8 0-16,-1-6 0 16,5 2 1-16,1 2 0 15,-6-1-1-15,-1 1 1 16,-1-6-1-16,4 6-2 16,-2 0-1-16,4-4-2 0,0 5 0 15,-1-1-2-15,1 2 1 16,2-2 1-16,-2 0-1 15,-4-2 0-15,4 0 2 16,2 4-1-16,-8 4 2 16,0 2 0-16,-2-1 0 15,1 1-1-15,-3-2-1 16,-2 8 0-16,-3-5 1 16,7-1-1-16,4 2 0 0,2-5 0 15,2 1-2-15,-4 6 1 16,0-8 1-16,2 3 0 15,0-3 0-15,2-4-1 16,4 2-1-16,-2-7-1 16,0 5-1-16,1 2-1 15,-3 0 0-15,0 0 0 16,4 2 0-16,-8-2-1 16,-2 0 0-16,-2 0 1 15,1-2-1-15,3 0 0 16,7 6 0-16,3-8 0 15,2-2 1-15,-10 0-1 16,3-3 0-16,-1 3 0 16,-2 2 0-16,6 4 1 15,0-3-1-15,0 3 1 16,-5-4 0-16,-2-2 0 16,1 8-1-16,-2-2 0 15,-2 0 0-15,6 0 1 0,-4-4 0 16,6 4-1-16,-8-4 0 15,6 2 1-15,-6-2-1 16,-2 3 0-16,0 1 1 16,1-4-1-16,-3-4 1 15,0 8 0-15,1 0 0 16,-3 2-1-16,8 8 0 16,-9-9 0-16,5 5 0 0,-8 0 1 15,-1 2-1-15,2-3 0 16,-10 3 1-16,-2-4 0 15,4-2-1-15,-2 3 1 16,-2-1 0-16,6-2 0 16,4 6 0-16,1-2 0 15,3 3-1-15,-5-1 0 16,1-8 0-16,-6 0 0 16,-2 0 2-16,-2 0 0 15,0 4 0-15,-3-4 0 16,-3 0-1-16,0 0 1 15,-3 0 0-15,3 0 0 16,-1 0 0-16,-3 2 0 16,3-2 1-16,-5 7 0 15,1-7 2-15,-6 0 4 16,-2 0 2-16,0 0 4 16,0 0 0-16,0 0-2 15,0 0 0-15,0 0-4 0,0 0 0 16,0 0-3-16,0 0 0 15,0 0-2-15,0 0-1 16,0 0 0-16,0 0-1 16,-2 0-1-16,0 0-1 15,-2 0 0-15,2 0 0 16,2 0-1-16,-1 0-1 0,-1 0-3 16,0 0-3-16,0 0-12 15,-2 0-10-15,4 0-31 16,-2 0-31-16,-2 0-125 15,-3 0 141-15</inkml:trace>
  <inkml:trace contextRef="#ctx0" brushRef="#br0" timeOffset="169299.66">12247 9300 193 0,'-24'46'119'0,"22"-48"-7"16,-4 2-34-16,10-4-25 16,-4 3 0-16,0-3 9 15,0 2 4-15,0 0 4 16,0 2-5-16,0-2-15 16,0 0-7-16,0 0-8 15,0-2 1-15,0 2 11 16,0 2 5-16,0-2 9 0,0 1 1 15,0 1-7-15,0 0-5 16,0 0-14-16,-2 0-7 16,0 0-10-16,-2 0-2 15,4 0-1-15,0 0 0 16,0 0-1-16,0 0 0 16,4 0 1-16,5 1 0 15,3 1 0-15,-1 4-1 16,-5-4-2-16,13 4-1 0,-5 0-2 15,5-1 0-15,48 28-4 16,-54-33-2-16,6 5 1 16,0 3 0-16,6-4 4 15,-4 4 2-15,4-3 2 16,-4-3 1-16,-4 4-4 16,1-2 0-16,-1 3-2 15,2-1 0-15,6-4 0 16,-2-2 0-16,4 0-2 15,-3 4 1-15,1-2 1 16,0 2 0-16,0 3 2 16,-2-1-1-16,0-4 0 15,0 8 0-15,4-7-3 16,-4 7-1-16,1-2 1 16,-3-5 0-16,4 7 3 15,-6-6 1-15,-3 0 3 16,3 3 1-16,-2-3-1 15,-2 6-2-15,6-6-1 0,-1 3 0 16,3-3-2-16,-1 6 0 16,-2-1-1-16,-3-5 0 15,4 2-2-15,-2-1 0 16,13-5 0-16,-5 2-1 16,-2 0 0-16,4-2 0 15,-8 0-1-15,8 0 0 16,-3 0-1-16,3 6 0 15,-4-4-1-15,-4-2 1 0,-2 2-1 16,0-2 1-16,4 2-1 16,4 2 0-16,-6-4 1 15,2 0-1-15,-6 1 1 16,8-1-1-16,-2 2 1 16,0 0 0-16,4 0 1 15,-6-2 0-15,-2 6-1 16,4-6 0-16,-6-4 0 15,8 4-1-15,-2-4 0 16,0 2 1-16,-2 0 0 16,-2-3-1-16,4 3 0 15,-10-4 0-15,12 2 0 16,-4 0-1-16,8 4 1 16,-2-2-1-16,1-1 0 15,-7-3 1-15,2 4-1 16,0-2 0-16,-2-2 2 0,0 5-1 15,2 1 0-15,-7-2 0 16,3 0 0-16,-2 0 2 16,2-4-1-16,-4 6 0 15,1-6 0-15,-5 1-1 16,2 1 0-16,5 2 0 16,-3 0 0-16,-2-2 0 0,1 2-1 15,1-4 1 1,-2-1-1-16,5 5 0 0,1-8 1 15,-6 8-1-15,4-1 0 16,4-3 0-16,-1 6 0 16,3-2 1-16,-2-2-1 15,0-4 0-15,2 5 0 16,-4-1 0-16,4-2 0 16,-4 2 0-16,-2 2 0 15,-2-3 0-15,4 3 0 16,6 2-1-16,-2-2 1 15,6 0-1-15,-6-6 1 16,2 6-1-16,5 0 1 16,-3-5 0-16,8 7 0 15,-5-4 0-15,-3 2 0 16,3 0 0-16,1-4 0 16,0 6 0-16,-5 0 0 15,-1-2 0-15,-2 1 0 16,2-1 0-16,2-4 1 0,4 6-1 15,-3-2 0-15,-5 0 0 16,2 0 0-16,-6-6 0 16,4 8 0-16,2 0 0 15,-6-3 0-15,2 5 0 16,6-1 0-16,-4 5 0 16,0-2 0-16,0-2 0 15,-8 0 0-15,4-2 0 16,0 6 0-16,6-3 0 0,0-1 0 15,-6 0 0-15,2 6 0 16,-2-8 0-16,-7 0 0 16,3 0 0-16,-3 0 0 15,-1 2 0-15,1-2 1 16,-5 2-1-16,1 3 1 16,-4-3 0-16,-4-2-1 15,0 0 0-15,0 0 0 16,0 0 0-16,0 0 0 15,0 0 0-15,0 0 0 16,-2 0 0-16,2 0 0 16,-2 0-2-16,0 0-14 15,0 0-13-15,-2 0-60 16,2 0-79-16,2 0 107 16</inkml:trace>
  <inkml:trace contextRef="#ctx0" brushRef="#br0" timeOffset="213241.157">2487 11368 394 0,'-15'2'128'16,"2"0"-129"-16,-1 3-7 0,1-1-2 15,-4 2 48-15,0 3 34 16,-4-1 40-16,3-4 9 16,-3-4-22-16,8 8-19 15,-2-7-27-15,-5 3-2 16,7 2 3-16,-6-2 2 15,-2 2 9-15,-2 1 0 16,-6-5-6-16,-5 8-5 16,-3-6-12-16,7 5-3 15,-16-5-1-15,8-2 3 16,-1-2 3-16,-6-2 0 0,12 0-3 16,-5-8-3-16,3 1-8 15,-3-10-5-15,2-2-6 16,1 4-4-16,3-12-3 15,-1-2-3-15,3-1-3 16,-1-12-3-16,8 2-3 16,2-6 0-16,0 2-1 15,0-4-1-15,4-1-2 16,2 7-1-16,-3-18 1 16,11 7-1-16,-1-2 3 15,-3-7-1-15,9 3 1 16,-2-8 0-16,2 4 0 15,2-2 0-15,4-3-1 16,0 7 1-16,3-1 0 16,-3 3 1-16,4 8 0 15,-3-5 1-15,5 14 0 16,1-4 0-16,-1 1-1 0,3 5 1 16,3-2-1-16,-3 5 0 15,2 1 1-15,-1 2 0 16,5 3 0-16,-2-1 0 15,6-3 0-15,-6 1 0 16,6 0 0-16,-4 1 0 16,1 7 0-16,4-3-1 15,1-1 1-15,0 1-1 0,10 0 0 16,-3-3 0-16,1 5 0 16,-1-1 1-16,-3-3 0 15,-4 8 0-15,1-2 0 16,5 5 0-16,-2 4 0 15,-1-3 1-15,-3 10-1 16,2-4 0-16,-2-7 0 16,5 9 0-16,-3 0 0 15,4 1 0-15,-1 3 0 16,-3 1 0-16,-4 0 0 16,-6 3-1-16,3 1-1 15,-5 0-2-15,-2 0-14 16,-1-4-14-16,-3 5-64 15,-1-7-66-15,9-3 102 16</inkml:trace>
  <inkml:trace contextRef="#ctx0" brushRef="#br0" timeOffset="213857.571">1895 8424 268 0,'5'130'174'0,"7"-130"-4"16,1 0-18-16,-1-3-38 15,3-1-25-15,8 0-36 16,-10 2-9-16,6 2-17 16,2 0-4-16,0-2-4 15,6 2-2-15,0 2-3 16,9 0-1-16,1 9-2 15,9 1-1-15,-2 3-3 16,0-3 1-16,0 1-2 16,1 0 0-16,-4 1 3 15,-5 3 2-15,0-4 6 0,-7 3 2 16,-4-3 2-16,-2 0 0 16,-10 1-2-16,1-5 0 15,-5 3 0-15,-1 3 2 16,-4-1 1-16,-2-1 0 15,-1 2 0-15,-1 1-1 16,-1-1-3-16,-5 0 0 16,-4-3 0-16,1 3-1 0,-7 4-1 15,1-2-2-15,-10 12-4 16,-5 5-4-16,-3 14-3 16,-11 11-1-16,-4 7-2 15,2 2-6-15,-3 15-49 16,5 1-64-16,4 19 75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01T22:58:14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20655 8063 157 0,'50'115'130'0,"-50"-115"16"0,-2-6-42 16,0 6-13-16,2 0-19 15,-2 0-4-15,-2 0 4 16,2 0 1-16,2 0-3 16,-1 0-4-16,-1 0-12 15,0 0 1-15,-14 4 5 16,-5-1 3-16,0 1 2 16,-48 31-2-16,47-20-8 15,0-3-6-15,5-1-10 16,-4-11-3-16,6 6-11 15,0-6-3-15,5 0-3 16,0 2 0-16,1-8 0 16,1 6-2-16,-3-6-4 15,-1-7-2-15,3 1-4 0,-3-7-1 16,1-2-2-16,5-2-1 16,-2-4-1-16,-3-3-1 15,5-1-1-15,-1-5-1 16,1 0-1-16,4-7 0 15,4-2 1-15,-2-3-1 16,0-8 1-16,4 3 1 0,1-1 0 16,3 3-1-1,4 3 1-15,-3 0 0 0,-5 8 0 16,4-8 1-16,-3 6-1 16,1-8 1-16,2-2 0 15,3 5-1-15,-3-3 1 16,-2 0-1-16,5 0 0 15,-3 1 0-15,-5-1 0 16,9 0 1-16,-8-1-1 16,3 1 0-16,1 0 1 15,0 0-1-15,-3 6 0 16,-1-3 0-16,-2-5 0 16,0 6 1-16,-2-2-1 15,4 4 1-15,-4-2 0 16,0-1 0-16,-4 3 0 15,2 0 0-15,-2 3 1 0,-3-4 0 16,-1 4 1-16,-3-1-1 16,-1 4 1-16,-5-6-2 15,0 10 1-15,-4-8 1 16,-4 5-2-16,6 7 1 16,-14-5 0-16,3 12 0 15,-5-2 2-15,-1 2-1 16,1 12 0-16,3 3-1 15,-10 3 1-15,0-1-2 16,-10-2 1-16,-5 6-1 0,1 2 0 16,-3 10 1-16,-2-3-1 15,0 5 1-15,3 1-1 16,1 5 0-16,-4-1-1 16,9 6 0-16,-11 2 0 15,-6 3-1-15,-2 7-1 16,-11 3 1-16,5 4-1 15,1 0 1-15,3 0 1 16,6-4-1-16,6 1 1 16,6-3 0-16,9 0-2 15,0 3-1-15,8-1-1 16,-4 2 1-16,5 4-2 16,-1 4 1-16,2 3 2 15,1 3-2-15,1 3 2 16,-3-1-1-16,3 1 0 15,0 4 0-15,3-3 2 0,0 1 0 16,5 2 1-16,-5-5 0 16,2 5 0-16,1-2 0 15,1 6 0-15,-2 0 0 16,-5 8 0-16,-1-2 1 16,-1 5 0-16,-2 3-1 15,-4 1 0-15,-4 8 1 16,-10-6-1-16,1 8 0 15,3 10 0-15,2 1 0 16,10 10 0-16,0 0-1 0,9-4 0 16,12-8 0-16,10-7 0 15,5-2-1-15,6-2 0 16,4-2 0-16,1 0 1 16,1-2 0-16,-6-3 1 15,-2 3 0-15,-6 8 0 16,0-6 0-16,-7 11 0 15,-6-7 0-15,4 2 1 16,-1 5-1-16,-1-3 1 16,4-2 0-16,1-4-1 15,3-6 0-15,3 0-1 16,4 1 1-16,0-5-1 16,4 1 1-16,0 1 0 15,0-4 0-15,4 3 1 16,-3-3-1-16,9-1 0 15,-5-2 0-15,3-1 0 16,-2-5 0-16,-5 4 0 0,3 2 1 16,-2-8 0-16,-2 2-1 15,6-2 0-15,-3-6 0 16,5 4 0-16,-1-9 0 16,5 1 0-16,3-1 0 15,2-5 0-15,-2 1 0 16,4-4 0-16,-3-4 0 15,1-4-1-15,-2-1 1 16,6-1-1-16,0-7 0 16,0 1 0-16,-2 1 1 0,2-6 0 15,-2 0-1-15,-6-1 1 16,0-3 0-16,-3-3 0 16,5-3 1-16,-2 0-1 15,-7 1 0-15,7-5 1 16,1 2-1-16,3-1 0 15,10-1 1-15,-8-5-1 16,2 6 0-16,-2-12 0 16,-4 3 0-16,8 3-1 15,-4-4 1-15,4 0 0 16,-2-2 1-16,3 0 0 16,1 0-1-16,0-2 0 15,-4 0 0-15,4-4 0 16,-1 1 0-16,1-5 0 15,6 8 0-15,-7-7 0 0,7 3 0 16,3-2 0-16,-5-5 0 16,-4 1 1-16,7-1-1 15,-5 0 1-15,3-3 0 16,-1-5 0-16,11 6-1 16,-10-8 0-16,5 0 1 15,9 0 0-15,-12-4 0 16,4 1 0-16,-5-1 0 0,-2-2-1 15,1-1 1-15,4-1 0 16,3-3 0-16,-5-3 0 16,-7 3 0-16,-4 5 0 15,0-2 0-15,-4 7 0 16,2-5 0-16,-2 8 1 16,-4-2-1-16,1-4 0 15,-5-2 0-15,-1 1-1 16,3 3 1-16,-5 6-1 15,9-2 0-15,-11-2 0 16,7 7 0-16,-5-5 1 16,-3 4-1-16,7-4 0 15,-4 6 0-15,1 0 0 16,-7-5 0-16,9 7 0 16,-9 4 0-16,4 3 0 15,6-2 0-15,-5 4 0 16,3-3 1-16,-4 5-1 15,1-2 0-15,-5 2 0 0,-2-2 0 16,0 2 0-16,0 0-1 16,0 2 0-16,0 0 1 15,0 0-1-15,4 0 0 16,7 0 1-16,3 0 0 16,5 0 0-16,-8 0 0 15,5 2 0-15,-1-2 1 16,-2 0-1-16,3 0 0 15,7 0 1-15,47-2-1 0,-47 0 0 16,-3-7 1-16,-7 5-1 16,0-6 2-16,1 7-1 15,-3-7 1-15,1 1-1 16,-5-3 0-16,-3 2 1 16,-2-5 0-16,2 6 0 15,-4-3 0-15,0-1 0 16,0 1-1-16,0-5 1 15,0 2 0-15,-4-1 1 16,-2-5-1-16,-3-2 0 16,-3 4 0-16,3-2-1 15,3-4 0-15,-2 12 0 16,4-4-1-16,-3-4 0 16,3 0 0-16,-6-8 0 15,7 6 0-15,-1 0 0 16,-4-2 0-16,6 4 0 15,-2-9-1-15,1 3 1 0,3-4 0 16,-2-1-1-16,0 1 1 16,-2-1 0-16,-4-3 1 15,4 3-1-15,-3-1 0 16,3-1 0-16,2 5 0 16,-4-7 0-16,6-1 0 15,-5 1 1-15,-3-2-1 0,0-2 1 16,1 3-1-16,-1-3 0 15,6 4 0-15,2-1 0 16,2 7 0-16,-2 1 0 16,-2 1 0-16,-2-1 0 15,0 2 1-15,1-9-1 16,-1 3 1-16,-6-3-1 16,6 0 0-16,-5 5 1 15,7-2-1-15,-2 3 1 16,-6-5 0-16,1-1 0 15,5 5 0-15,0-1 0 16,0 5 0-16,3-3 1 16,2-1 1-16,-1 6-1 15,-1 0 2-15,1 2-1 16,0 2 0-16,1-2-1 16,-2-4-1-16,2 5-1 15,3-9 0-15,-4 10 0 0,8-6 0 16,1-2 0-16,-5 5 0 15,14-5 0-15,-9 4-1 16,1-4 1-16,3 3 0 16,-7-5 0-16,1 0 0 15,5 3 0-15,-3-7 1 16,5 3 0-16,-6-5 0 16,-3-1-1-16,5 4 1 15,-4-5 2-15,5 3 1 16,1 2 4-16,1-6 1 0,-2 7 1 15,1-3 1-15,-3-1-2 16,1 1 0-16,0-2 0 16,1 1-2-16,-1-1-1 15,-3 2-2-15,1-2-3 16,5 3 1-16,3 3-2 16,1-5 1-16,4 1-1 15,-2-2 0-15,6-1 0 16,2 5-1-16,-3 7 0 15,7 0 0-15,-2 3 1 16,3-1 0-16,-3 0 0 16,2-6 0-16,-9 8 0 15,9-2 0-15,-6 4 0 16,-6 0 0-16,4 4 0 16,-12 2 0-16,1-2 0 15,1 3 0-15,-7 3 0 16,6-5 0-16,-3 7 0 0,-7 1 0 15,10-1 0-15,-11-1 0 16,-1 4 0-16,0-5 0 16,6 3-2-16,-4 6 0 15,-2 0-6-15,0 1-10 16,0-3-44-16,0 2-70 16,0 0 84-16</inkml:trace>
  <inkml:trace contextRef="#ctx0" brushRef="#br0" timeOffset="3161.249">17637 7931 515 0,'-8'6'178'0,"3"-6"-185"16,1 1-27-16,0-1-18 16,4 0 3-16,-2 0 59 15,0 0 34-15,0 0 40 0,0-1 9 16,-1-3-18-16,1 2-9 16,2 2-17-16,-2-2-1 15,-2 0-3-15,-8-8 1 16,1 5 1-16,0-5-2 15,-3 4-4-15,3-9 1 16,-51-48 0-16,49 46 0 16,-4 0 0-16,-2 3-2 0,2-1-4 15,-6-2-2 1,2-2-8-16,-4-6-3 0,0 6-5 16,0-1-4-16,8 1-4 15,-4 0-2-15,2 6-2 16,1-1-1-16,-1-10-2 15,-6 1-1-15,6-2-1 16,-6 0 0-16,4 6-1 16,4 0 0-16,4 1 1 15,1-1 0-15,-7 0-1 16,0 2 1-16,0 0-1 16,0 1 0-16,5-3 0 15,-3 4 1-15,-12-6-1 16,3 6 1-16,-1-3 0 15,-2 1-1-15,8 2 1 16,-4 2 0-16,0-3-1 0,2-1 1 16,-1 4 0-16,6 1-1 15,-3 6 1-15,6-3-1 16,2 7 0-16,-3-2 0 16,3 0-1-16,-6 0 1 15,5 3 0-15,-1-3 0 16,2-2 0-16,-1 6 0 15,7-4 0-15,-5-2 0 16,8 3-1-16,3 3 1 0,-1-2 0 16,-2 0 0-16,2 0-1 15,2-2 1-15,-2 4 0 16,-15 0 0-16,0 0-1 16,3 0 1-16,1 0 0 15,1 0 0-15,-3 4-1 16,0 0 1-16,-3-2 0 15,3 5-1-15,-4 1 1 16,-52 34-1-16,56-31 1 16,-8-3 0-16,12 4 0 15,-1-5 0-15,-5-1 1 16,9 4-1-16,-7-7 0 16,-6 7 0-16,9-6 0 15,-3 5 0-15,2-5 1 16,-3 6-1-16,-3-5 1 15,4 1-1-15,0-2 0 0,3 2 0 16,3-2 0-16,-7-3 0 16,7 7 0-16,-3-8 0 15,8 4-1-15,1-4 0 16,-1 0 0-16,4 0 0 16,0 0 0-16,0 0 0 15,0 0 0-15,0 0 0 16,0 6 0-16,0 5 0 15,6 4-1-15,-3-3 1 0,1-1 0 16,8 7 0 0,36 54 1-16,-35-49-1 0,0 2 1 15,-3 4-1-15,3-1 1 16,-1 9 0-16,3 7 0 16,4-4 0-16,-5 0 0 15,-1 6 0-15,-7-4 0 16,1-6 0-16,-3 7 0 15,2-3 0-15,0 0 1 16,3-2-1-16,5-7 1 16,-11 3-1-16,1-9 1 15,-2 4-1-15,-2 1 2 16,-6-1 0-16,12-2-1 16,-6 3 0-16,-6-9 0 15,10 4 0-15,-13-4 0 16,9 6 1-16,-2-2-1 15,-12-14 0-15,14 12 0 16,-7-7-1-16,5-1 1 16,13 6-1-16,-5-10 0 0,-4-5 0 15,9 4 0-15,-7 1 0 16,4-3 1-16,3-2-1 16,-3-1 0-16,3 1 0 15,-3 6 0-15,4-5 0 16,1 1 0-16,-3 0 0 0,5 1 0 15,-4-3 0-15,1 2 0 16,3-3 0-16,-3 1 0 16,7 0 0-16,0 5 0 15,0-7 0-15,4 6 0 16,-4-1 0-16,0-7 0 16,0 4 0-16,-5 0 0 15,7-1 0-15,-4 5 0 16,0-6 0-16,-3-1 0 15,-7-1 0-15,3-2 0 16,1 2 0-16,-1 0-1 16,-4 0 1-16,3 6 0 15,1-6 0-15,-1 5-2 16,1-1 0-16,1 4-4 16,10-1-6-16,6-3-43 15,7 5-51-15,18-7-214 16,13 0 206-16</inkml:trace>
  <inkml:trace contextRef="#ctx0" brushRef="#br0" timeOffset="28422.934">9732 10501 503 0,'-185'-32'172'0,"156"22"-171"15,4 5-10-15,2-5 0 16,10 0 4-16,-6-1 28 15,0-4 14-15,-4-4 21 16,4 1 6-16,-1-5-10 16,7 6-13-16,2-8-20 15,-3-1-10-15,1-3-10 16,-4 0-1-16,-2 4-3 16,3 0 0-16,-1 8 2 15,-6-4 1-15,2 10 2 16,-6-3 2-16,-7 7 1 0,11-5 4 15,-4 5 9 1,2 1 5-16,-2 0 11 0,-7 4 4 16,1-9 9-16,-9-7 5 15,8 7 3-15,-8-10-5 16,4 2-16-16,-1 0-8 16,3-4-10-16,-2 2-2 15,7-8 3-15,-3 2 0 0,1-9 3 16,3 0-2-16,-7 3-3 15,-1-5-3-15,-10-6-6 16,6 6-2-16,-2-1 0 16,2 3-1-16,4 0 3 15,-8 5 0-15,2 0 0 16,-2 3-2-16,6-7-1 16,4 7-1-16,1-5-1 15,-1 4 0-15,5 5 0 16,-3 1 1-16,-1-2-2 15,9 4 1-15,-1-4 0 16,2-4-1-16,0 2 2 16,2 8 0-16,4 6 0 15,2-6-1-15,1 7 1 16,-5-1-1-16,8-4 1 16,-6 9 1-16,2-5 1 15,1 9 1-15,-3 2 2 0,2-2-1 16,4 8 0-16,-1 2-1 15,1 7-2-15,-10-2 0 16,-2 7-3-16,2 14 0 16,-6 6 0-16,-1 1 0 15,-1 5-1-15,1-6 0 16,7 8 1-16,4 7-1 16,3 3 0-16,3 1 0 15,-1-5-1-15,1 1 2 0,4 9-1 16,3-3 0-16,0-2 0 15,4 4 0-15,2 1 0 16,0-1 0-16,2 0 1 16,-2-7 0-16,12-3-1 15,-5 7 1-15,5-5-1 16,-1 5 0-16,3-7 1 16,1 3 0-16,0-6 0 15,0 3 0-15,3-1 0 16,1 2 0-16,2 3 0 15,0-3 0-15,-4-3 1 16,-2-5-1-16,4 0 1 16,-3-2-1-16,7-1 1 15,0-3 0-15,-4 2 0 16,4-6 0-16,-2 1 0 16,6 1 0-16,-3-9 1 15,5 0 1-15,-6-2 1 0,-2-2 2 16,0 1 1-16,2-8 0 15,2 3 1-15,-4-6 2 16,4-7 1-16,4 4-1 16,1-5-3-16,3-3-2 15,1-2-2-15,2 0 0 16,5-5-1-16,-1 3 0 16,10-8 1-16,-6 2-2 15,-1-1 1-15,1-5-1 0,-13 1-1 16,7 0 1-16,-5-6 0 15,1 3 0-15,5-1-1 16,-7-6 1-16,4 2 0 16,1 2 0-16,-3-12 0 15,-3 6 0-15,-1-5 0 16,-3-3 1-16,0-5-1 16,0 2 1-16,-1 1 1 15,-1-9 0-15,-2 8 0 16,-2-4 0-16,-2 2-1 15,2 1 0-15,1 3 0 16,-7-3-2-16,6 3 0 16,-2 3 0-16,2-3 1 15,4 3-1-15,-8-5 0 16,8 4 1-16,-6 1-1 16,-6-2 0-16,1 10 0 0,-8-1-1 15,1 8-1-15,-7 3-3 16,2 9-28-16,-4 4-56 15,-2 4 59-15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16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13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9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33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1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1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EA45-3B13-43D5-8B3D-3D09F5EBF4A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6B2B-A561-4007-96EA-CC1AF1BF2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4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customXml" Target="../ink/ink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customXml" Target="../ink/ink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customXml" Target="../ink/ink11.xm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F83E14-4AAE-4692-BCCE-80C0228C5EDB}"/>
                  </a:ext>
                </a:extLst>
              </p14:cNvPr>
              <p14:cNvContentPartPr/>
              <p14:nvPr/>
            </p14:nvContentPartPr>
            <p14:xfrm>
              <a:off x="848520" y="4271400"/>
              <a:ext cx="7296840" cy="381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F83E14-4AAE-4692-BCCE-80C0228C5E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9160" y="4262040"/>
                <a:ext cx="7315560" cy="400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It is applied to pairs of input data to evaluate </a:t>
            </a:r>
            <a:r>
              <a:rPr lang="en-US" altLang="en-US" dirty="0">
                <a:solidFill>
                  <a:srgbClr val="0000FF"/>
                </a:solidFill>
              </a:rPr>
              <a:t>dot products </a:t>
            </a:r>
            <a:r>
              <a:rPr lang="en-US" altLang="en-US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Kernels can be all sorts of functions including </a:t>
            </a:r>
            <a:r>
              <a:rPr lang="en-US" altLang="en-US" dirty="0">
                <a:solidFill>
                  <a:srgbClr val="FF0000"/>
                </a:solidFill>
              </a:rPr>
              <a:t>polynomials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FF0000"/>
                </a:solidFill>
              </a:rPr>
              <a:t>exponentials</a:t>
            </a:r>
            <a:r>
              <a:rPr lang="en-US" alt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0586D3-ADAC-4176-ABE6-93804E4E3C06}"/>
                  </a:ext>
                </a:extLst>
              </p14:cNvPr>
              <p14:cNvContentPartPr/>
              <p14:nvPr/>
            </p14:nvContentPartPr>
            <p14:xfrm>
              <a:off x="4520520" y="2553480"/>
              <a:ext cx="3990600" cy="1112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0586D3-ADAC-4176-ABE6-93804E4E3C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1160" y="2544120"/>
                <a:ext cx="4009320" cy="113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5867400" y="1600200"/>
            <a:ext cx="2819400" cy="4876800"/>
          </a:xfr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492920-ACE3-4217-ABD7-1F0E36197CD0}"/>
                  </a:ext>
                </a:extLst>
              </p14:cNvPr>
              <p14:cNvContentPartPr/>
              <p14:nvPr/>
            </p14:nvContentPartPr>
            <p14:xfrm>
              <a:off x="6071040" y="1119240"/>
              <a:ext cx="2846880" cy="1020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492920-ACE3-4217-ABD7-1F0E36197C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1680" y="1109880"/>
                <a:ext cx="2865600" cy="103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863" y="16764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FontTx/>
              <a:buNone/>
              <a:defRPr/>
            </a:pPr>
            <a:r>
              <a:rPr lang="en-US" dirty="0"/>
              <a:t>    </a:t>
            </a:r>
            <a:r>
              <a:rPr lang="en-US" i="1" dirty="0" err="1"/>
              <a:t>argmax</a:t>
            </a:r>
            <a:r>
              <a:rPr lang="en-US" dirty="0"/>
              <a:t> </a:t>
            </a:r>
            <a:r>
              <a:rPr lang="el-GR" dirty="0"/>
              <a:t>Σα</a:t>
            </a:r>
            <a:r>
              <a:rPr lang="en-US" baseline="-25000" dirty="0"/>
              <a:t>j</a:t>
            </a:r>
            <a:r>
              <a:rPr lang="en-US" dirty="0"/>
              <a:t>-1/2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FontTx/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1371600" y="3581399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341688" y="4267200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2044357" y="5714999"/>
            <a:ext cx="25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j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DAADBE-5400-4C63-A529-214B19DEFB37}"/>
                  </a:ext>
                </a:extLst>
              </p14:cNvPr>
              <p14:cNvContentPartPr/>
              <p14:nvPr/>
            </p14:nvContentPartPr>
            <p14:xfrm>
              <a:off x="786600" y="2983680"/>
              <a:ext cx="8148600" cy="3826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DAADBE-5400-4C63-A529-214B19DEFB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40" y="2974320"/>
                <a:ext cx="8167320" cy="3844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9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34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EB2BB2-902F-4E04-A618-1B7942AEA11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Unsupervised Learning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>
                <a:sym typeface="Symbol" pitchFamily="16" charset="2"/>
              </a:rPr>
              <a:t>Find patterns in the data.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Group the data into clusters.</a:t>
            </a:r>
          </a:p>
          <a:p>
            <a:pPr eaLnBrk="1" hangingPunct="1"/>
            <a:r>
              <a:rPr lang="en-US" altLang="en-US">
                <a:sym typeface="Symbol" pitchFamily="16" charset="2"/>
              </a:rPr>
              <a:t>Many clustering algorithms.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K means clustering</a:t>
            </a:r>
          </a:p>
          <a:p>
            <a:pPr lvl="1" eaLnBrk="1" hangingPunct="1"/>
            <a:r>
              <a:rPr lang="en-US" altLang="en-US">
                <a:solidFill>
                  <a:srgbClr val="FF0000"/>
                </a:solidFill>
                <a:sym typeface="Symbol" pitchFamily="16" charset="2"/>
              </a:rPr>
              <a:t>EM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Graph-Theoretic Clustering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Clustering by Graph Cuts</a:t>
            </a:r>
          </a:p>
          <a:p>
            <a:pPr lvl="1" eaLnBrk="1" hangingPunct="1"/>
            <a:r>
              <a:rPr lang="en-US" altLang="en-US">
                <a:sym typeface="Symbol" pitchFamily="16" charset="2"/>
              </a:rPr>
              <a:t>etc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D266B59-5A6C-4700-94E9-0D34A5DA9FC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solidFill>
                  <a:srgbClr val="0033CC"/>
                </a:solidFill>
              </a:rPr>
              <a:t>Clustering by K-means Algorithm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673975" cy="375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Form K-means clusters from a set of </a:t>
            </a:r>
            <a:r>
              <a:rPr lang="en-US" altLang="en-US" sz="2000" i="1">
                <a:latin typeface="Times New Roman" pitchFamily="16" charset="0"/>
              </a:rPr>
              <a:t>n</a:t>
            </a:r>
            <a:r>
              <a:rPr lang="en-US" altLang="en-US" sz="2000">
                <a:latin typeface="Tahoma" pitchFamily="34" charset="0"/>
              </a:rPr>
              <a:t>-dimensional feature vectors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1. Set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(iteration count) to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2. Choose randomly a set of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 means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 …, 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i="1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3. 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For each vector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, compute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D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,m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(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ic</a:t>
            </a:r>
            <a:r>
              <a:rPr lang="en-US" altLang="en-US" sz="2000">
                <a:solidFill>
                  <a:schemeClr val="hlink"/>
                </a:solidFill>
                <a:latin typeface="Times New Roman" pitchFamily="16" charset="0"/>
              </a:rPr>
              <a:t>))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, k=1,…K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   and assign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x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i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to the cluster </a:t>
            </a:r>
            <a:r>
              <a:rPr lang="en-US" altLang="en-US" sz="2000" i="1">
                <a:solidFill>
                  <a:schemeClr val="hlink"/>
                </a:solidFill>
                <a:latin typeface="Times New Roman" pitchFamily="16" charset="0"/>
              </a:rPr>
              <a:t>C</a:t>
            </a:r>
            <a:r>
              <a:rPr lang="en-US" altLang="en-US" sz="2000" i="1" baseline="-25000">
                <a:solidFill>
                  <a:schemeClr val="hlink"/>
                </a:solidFill>
                <a:latin typeface="Times New Roman" pitchFamily="16" charset="0"/>
              </a:rPr>
              <a:t>j</a:t>
            </a:r>
            <a:r>
              <a:rPr lang="en-US" altLang="en-US" sz="2000">
                <a:solidFill>
                  <a:schemeClr val="hlink"/>
                </a:solidFill>
                <a:latin typeface="Tahoma" pitchFamily="34" charset="0"/>
              </a:rPr>
              <a:t> with nearest mean.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chemeClr val="hlink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4.  Increment 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ahoma" pitchFamily="34" charset="0"/>
              </a:rPr>
              <a:t> by 1, update the means to get </a:t>
            </a:r>
            <a:r>
              <a:rPr lang="en-US" altLang="en-US" sz="2000" i="1">
                <a:latin typeface="Times New Roman" pitchFamily="16" charset="0"/>
              </a:rPr>
              <a:t>m</a:t>
            </a:r>
            <a:r>
              <a:rPr lang="en-US" altLang="en-US" sz="2000" i="1" baseline="-25000">
                <a:latin typeface="Times New Roman" pitchFamily="16" charset="0"/>
              </a:rPr>
              <a:t>1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,…,m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</a:rPr>
              <a:t>5. Repeat steps 3 and 4 until </a:t>
            </a:r>
            <a:r>
              <a:rPr lang="en-US" altLang="en-US" sz="2000" i="1">
                <a:latin typeface="Times New Roman" pitchFamily="16" charset="0"/>
              </a:rPr>
              <a:t>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 i="1">
                <a:latin typeface="Times New Roman" pitchFamily="16" charset="0"/>
              </a:rPr>
              <a:t> = C</a:t>
            </a:r>
            <a:r>
              <a:rPr lang="en-US" altLang="en-US" sz="2000" i="1" baseline="-25000">
                <a:latin typeface="Times New Roman" pitchFamily="16" charset="0"/>
              </a:rPr>
              <a:t>k</a:t>
            </a: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</a:rPr>
              <a:t>ic+1</a:t>
            </a:r>
            <a:r>
              <a:rPr lang="en-US" altLang="en-US" sz="2000">
                <a:latin typeface="Times New Roman" pitchFamily="16" charset="0"/>
              </a:rPr>
              <a:t>)</a:t>
            </a:r>
            <a:r>
              <a:rPr lang="en-US" altLang="en-US" sz="2000">
                <a:latin typeface="Tahoma" pitchFamily="34" charset="0"/>
              </a:rPr>
              <a:t> for all </a:t>
            </a:r>
            <a:r>
              <a:rPr lang="en-US" altLang="en-US" sz="2000" i="1">
                <a:latin typeface="Times New Roman" pitchFamily="16" charset="0"/>
              </a:rPr>
              <a:t>k</a:t>
            </a:r>
            <a:r>
              <a:rPr lang="en-US" altLang="en-US" sz="2000">
                <a:latin typeface="Tahoma" pitchFamily="34" charset="0"/>
              </a:rPr>
              <a:t>.</a:t>
            </a: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 flipV="1">
            <a:off x="1143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7"/>
          <p:cNvSpPr>
            <a:spLocks noChangeShapeType="1"/>
          </p:cNvSpPr>
          <p:nvPr/>
        </p:nvSpPr>
        <p:spPr bwMode="auto">
          <a:xfrm>
            <a:off x="1143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Oval 8"/>
          <p:cNvSpPr>
            <a:spLocks noChangeArrowheads="1"/>
          </p:cNvSpPr>
          <p:nvPr/>
        </p:nvSpPr>
        <p:spPr bwMode="auto">
          <a:xfrm>
            <a:off x="40386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12" name="Oval 9"/>
          <p:cNvSpPr>
            <a:spLocks noChangeArrowheads="1"/>
          </p:cNvSpPr>
          <p:nvPr/>
        </p:nvSpPr>
        <p:spPr bwMode="auto">
          <a:xfrm>
            <a:off x="19050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3" name="Oval 10"/>
          <p:cNvSpPr>
            <a:spLocks noChangeArrowheads="1"/>
          </p:cNvSpPr>
          <p:nvPr/>
        </p:nvSpPr>
        <p:spPr bwMode="auto">
          <a:xfrm>
            <a:off x="24384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4" name="Line 11"/>
          <p:cNvSpPr>
            <a:spLocks noChangeShapeType="1"/>
          </p:cNvSpPr>
          <p:nvPr/>
        </p:nvSpPr>
        <p:spPr bwMode="auto">
          <a:xfrm flipV="1">
            <a:off x="36576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2"/>
          <p:cNvSpPr>
            <a:spLocks noChangeShapeType="1"/>
          </p:cNvSpPr>
          <p:nvPr/>
        </p:nvSpPr>
        <p:spPr bwMode="auto">
          <a:xfrm>
            <a:off x="36576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3"/>
          <p:cNvSpPr>
            <a:spLocks noChangeShapeType="1"/>
          </p:cNvSpPr>
          <p:nvPr/>
        </p:nvSpPr>
        <p:spPr bwMode="auto">
          <a:xfrm flipV="1">
            <a:off x="6096000" y="5029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Line 14"/>
          <p:cNvSpPr>
            <a:spLocks noChangeShapeType="1"/>
          </p:cNvSpPr>
          <p:nvPr/>
        </p:nvSpPr>
        <p:spPr bwMode="auto">
          <a:xfrm>
            <a:off x="6096000" y="647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Oval 15"/>
          <p:cNvSpPr>
            <a:spLocks noChangeArrowheads="1"/>
          </p:cNvSpPr>
          <p:nvPr/>
        </p:nvSpPr>
        <p:spPr bwMode="auto">
          <a:xfrm>
            <a:off x="4419600" y="5334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9" name="Oval 16"/>
          <p:cNvSpPr>
            <a:spLocks noChangeArrowheads="1"/>
          </p:cNvSpPr>
          <p:nvPr/>
        </p:nvSpPr>
        <p:spPr bwMode="auto">
          <a:xfrm>
            <a:off x="1600200" y="6019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20" name="Oval 17"/>
          <p:cNvSpPr>
            <a:spLocks noChangeArrowheads="1"/>
          </p:cNvSpPr>
          <p:nvPr/>
        </p:nvSpPr>
        <p:spPr bwMode="auto">
          <a:xfrm>
            <a:off x="4953000" y="6096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Oval 19"/>
          <p:cNvSpPr>
            <a:spLocks noChangeArrowheads="1"/>
          </p:cNvSpPr>
          <p:nvPr/>
        </p:nvSpPr>
        <p:spPr bwMode="auto">
          <a:xfrm>
            <a:off x="38862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2" name="Oval 20"/>
          <p:cNvSpPr>
            <a:spLocks noChangeArrowheads="1"/>
          </p:cNvSpPr>
          <p:nvPr/>
        </p:nvSpPr>
        <p:spPr bwMode="auto">
          <a:xfrm>
            <a:off x="3962400" y="609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3" name="Oval 21"/>
          <p:cNvSpPr>
            <a:spLocks noChangeArrowheads="1"/>
          </p:cNvSpPr>
          <p:nvPr/>
        </p:nvSpPr>
        <p:spPr bwMode="auto">
          <a:xfrm>
            <a:off x="3886200" y="6019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Oval 22"/>
          <p:cNvSpPr>
            <a:spLocks noChangeArrowheads="1"/>
          </p:cNvSpPr>
          <p:nvPr/>
        </p:nvSpPr>
        <p:spPr bwMode="auto">
          <a:xfrm>
            <a:off x="3962400" y="5715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5" name="Oval 23"/>
          <p:cNvSpPr>
            <a:spLocks noChangeArrowheads="1"/>
          </p:cNvSpPr>
          <p:nvPr/>
        </p:nvSpPr>
        <p:spPr bwMode="auto">
          <a:xfrm>
            <a:off x="4038600" y="5867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6" name="Oval 24"/>
          <p:cNvSpPr>
            <a:spLocks noChangeArrowheads="1"/>
          </p:cNvSpPr>
          <p:nvPr/>
        </p:nvSpPr>
        <p:spPr bwMode="auto">
          <a:xfrm>
            <a:off x="4495800" y="5410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7" name="Oval 25"/>
          <p:cNvSpPr>
            <a:spLocks noChangeArrowheads="1"/>
          </p:cNvSpPr>
          <p:nvPr/>
        </p:nvSpPr>
        <p:spPr bwMode="auto">
          <a:xfrm>
            <a:off x="4648200" y="5334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8" name="Oval 26"/>
          <p:cNvSpPr>
            <a:spLocks noChangeArrowheads="1"/>
          </p:cNvSpPr>
          <p:nvPr/>
        </p:nvSpPr>
        <p:spPr bwMode="auto">
          <a:xfrm>
            <a:off x="4267200" y="5257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Oval 27"/>
          <p:cNvSpPr>
            <a:spLocks noChangeArrowheads="1"/>
          </p:cNvSpPr>
          <p:nvPr/>
        </p:nvSpPr>
        <p:spPr bwMode="auto">
          <a:xfrm>
            <a:off x="4495800" y="5181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0" name="Oval 28"/>
          <p:cNvSpPr>
            <a:spLocks noChangeArrowheads="1"/>
          </p:cNvSpPr>
          <p:nvPr/>
        </p:nvSpPr>
        <p:spPr bwMode="auto">
          <a:xfrm>
            <a:off x="53340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1" name="Oval 29"/>
          <p:cNvSpPr>
            <a:spLocks noChangeArrowheads="1"/>
          </p:cNvSpPr>
          <p:nvPr/>
        </p:nvSpPr>
        <p:spPr bwMode="auto">
          <a:xfrm>
            <a:off x="5105400" y="61722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2" name="Oval 30"/>
          <p:cNvSpPr>
            <a:spLocks noChangeArrowheads="1"/>
          </p:cNvSpPr>
          <p:nvPr/>
        </p:nvSpPr>
        <p:spPr bwMode="auto">
          <a:xfrm>
            <a:off x="5029200" y="632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3" name="Oval 31"/>
          <p:cNvSpPr>
            <a:spLocks noChangeArrowheads="1"/>
          </p:cNvSpPr>
          <p:nvPr/>
        </p:nvSpPr>
        <p:spPr bwMode="auto">
          <a:xfrm>
            <a:off x="487680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4" name="Oval 32"/>
          <p:cNvSpPr>
            <a:spLocks noChangeArrowheads="1"/>
          </p:cNvSpPr>
          <p:nvPr/>
        </p:nvSpPr>
        <p:spPr bwMode="auto">
          <a:xfrm>
            <a:off x="70866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35" name="Oval 33"/>
          <p:cNvSpPr>
            <a:spLocks noChangeArrowheads="1"/>
          </p:cNvSpPr>
          <p:nvPr/>
        </p:nvSpPr>
        <p:spPr bwMode="auto">
          <a:xfrm>
            <a:off x="6477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33CC"/>
              </a:solidFill>
            </a:endParaRPr>
          </a:p>
        </p:txBody>
      </p:sp>
      <p:sp>
        <p:nvSpPr>
          <p:cNvPr id="47136" name="Oval 34"/>
          <p:cNvSpPr>
            <a:spLocks noChangeArrowheads="1"/>
          </p:cNvSpPr>
          <p:nvPr/>
        </p:nvSpPr>
        <p:spPr bwMode="auto">
          <a:xfrm>
            <a:off x="7391400" y="624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48824E-AA92-4B9B-8956-30F01877661B}"/>
                  </a:ext>
                </a:extLst>
              </p14:cNvPr>
              <p14:cNvContentPartPr/>
              <p14:nvPr/>
            </p14:nvContentPartPr>
            <p14:xfrm>
              <a:off x="505800" y="2121840"/>
              <a:ext cx="6470640" cy="4399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48824E-AA92-4B9B-8956-30F0187766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6440" y="2112480"/>
                <a:ext cx="6489360" cy="441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495E13-D5B6-46BB-BA71-8C8010A96C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Classifier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4000">
                <a:solidFill>
                  <a:srgbClr val="0033CC"/>
                </a:solidFill>
              </a:rPr>
              <a:t>(shown on RGB color data)</a:t>
            </a:r>
          </a:p>
        </p:txBody>
      </p:sp>
      <p:pic>
        <p:nvPicPr>
          <p:cNvPr id="4813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286000"/>
            <a:ext cx="2438400" cy="1628775"/>
          </a:xfrm>
          <a:noFill/>
        </p:spPr>
      </p:pic>
      <p:pic>
        <p:nvPicPr>
          <p:cNvPr id="48133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86000"/>
            <a:ext cx="2438400" cy="1628775"/>
          </a:xfrm>
          <a:noFill/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1143000" y="4038600"/>
            <a:ext cx="2676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original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one RGB per pixel</a:t>
            </a:r>
          </a:p>
        </p:txBody>
      </p:sp>
      <p:sp>
        <p:nvSpPr>
          <p:cNvPr id="48135" name="Text Box 15"/>
          <p:cNvSpPr txBox="1">
            <a:spLocks noChangeArrowheads="1"/>
          </p:cNvSpPr>
          <p:nvPr/>
        </p:nvSpPr>
        <p:spPr bwMode="auto">
          <a:xfrm>
            <a:off x="5257800" y="4114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33CC"/>
                </a:solidFill>
              </a:rPr>
              <a:t>color clusters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ADF0BC-E8BE-468D-A6B0-3F0CAF93C435}"/>
                  </a:ext>
                </a:extLst>
              </p14:cNvPr>
              <p14:cNvContentPartPr/>
              <p14:nvPr/>
            </p14:nvContentPartPr>
            <p14:xfrm>
              <a:off x="2607120" y="2079720"/>
              <a:ext cx="4847040" cy="236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ADF0BC-E8BE-468D-A6B0-3F0CAF93C4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7760" y="2070360"/>
                <a:ext cx="4865760" cy="238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B711625-9EA2-4169-A2E1-D61D28CC77A1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K-Means </a:t>
            </a:r>
            <a:r>
              <a:rPr lang="en-US" altLang="en-US" sz="4000">
                <a:solidFill>
                  <a:srgbClr val="0033CC"/>
                </a:solidFill>
                <a:sym typeface="Symbol" pitchFamily="16" charset="2"/>
              </a:rPr>
              <a:t> EM</a:t>
            </a:r>
            <a:br>
              <a:rPr lang="en-US" altLang="en-US" sz="4000">
                <a:solidFill>
                  <a:srgbClr val="0033CC"/>
                </a:solidFill>
                <a:sym typeface="Symbol" pitchFamily="16" charset="2"/>
              </a:rPr>
            </a:b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The clusters are usually Gaussian distributions.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u="sng"/>
              <a:t>Boot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Initialize 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K</a:t>
            </a:r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 clusters: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1</a:t>
            </a:r>
            <a:r>
              <a:rPr lang="en-US" altLang="en-US" sz="2400" i="1">
                <a:solidFill>
                  <a:srgbClr val="0033CC"/>
                </a:solidFill>
                <a:latin typeface="Times New Roman" pitchFamily="16" charset="0"/>
              </a:rPr>
              <a:t>, …, C</a:t>
            </a:r>
            <a:r>
              <a:rPr lang="en-US" altLang="en-US" sz="2400" i="1" baseline="-25000">
                <a:solidFill>
                  <a:srgbClr val="0033CC"/>
                </a:solidFill>
                <a:latin typeface="Times New Roman" pitchFamily="16" charset="0"/>
              </a:rPr>
              <a:t>K</a:t>
            </a:r>
            <a:endParaRPr lang="en-US" altLang="en-US" sz="2400" i="1">
              <a:solidFill>
                <a:srgbClr val="0033CC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</a:t>
            </a:r>
            <a:endParaRPr lang="en-US" altLang="en-US" sz="2400" i="1" baseline="-25000">
              <a:latin typeface="Times New Roman" pitchFamily="16" charset="0"/>
            </a:endParaRPr>
          </a:p>
          <a:p>
            <a:pPr eaLnBrk="1" hangingPunct="1"/>
            <a:r>
              <a:rPr lang="en-US" altLang="en-US" sz="2800" u="sng"/>
              <a:t>Iteration Step</a:t>
            </a:r>
            <a:r>
              <a:rPr lang="en-US" altLang="en-US"/>
              <a:t>:</a:t>
            </a: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Estimate the cluster of each datum</a:t>
            </a:r>
          </a:p>
          <a:p>
            <a:pPr lvl="1" eaLnBrk="1" hangingPunct="1"/>
            <a:endParaRPr lang="en-US" altLang="en-US">
              <a:solidFill>
                <a:srgbClr val="0033CC"/>
              </a:solidFill>
            </a:endParaRPr>
          </a:p>
          <a:p>
            <a:pPr lvl="1" eaLnBrk="1" hangingPunct="1"/>
            <a:r>
              <a:rPr lang="en-US" altLang="en-US" sz="2400">
                <a:solidFill>
                  <a:srgbClr val="0033CC"/>
                </a:solidFill>
                <a:latin typeface="Times New Roman" pitchFamily="16" charset="0"/>
              </a:rPr>
              <a:t>Re-estimate the cluster parameters</a:t>
            </a: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0033CC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sz="3200">
              <a:solidFill>
                <a:srgbClr val="0033CC"/>
              </a:solidFill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400">
                <a:latin typeface="Times New Roman" pitchFamily="16" charset="0"/>
              </a:rPr>
              <a:t>(</a:t>
            </a:r>
            <a:r>
              <a:rPr lang="en-US" altLang="en-US" sz="24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4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4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4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4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4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400" i="1">
                <a:latin typeface="Times" pitchFamily="18" charset="0"/>
              </a:rPr>
              <a:t>P</a:t>
            </a:r>
            <a:r>
              <a:rPr lang="en-US" altLang="en-US" sz="2400">
                <a:latin typeface="Times" pitchFamily="18" charset="0"/>
              </a:rPr>
              <a:t>(</a:t>
            </a:r>
            <a:r>
              <a:rPr lang="en-US" altLang="en-US" sz="2400" i="1">
                <a:latin typeface="Times" pitchFamily="18" charset="0"/>
              </a:rPr>
              <a:t>C</a:t>
            </a:r>
            <a:r>
              <a:rPr lang="en-US" altLang="en-US" sz="2400" i="1" baseline="-25000">
                <a:latin typeface="Times" pitchFamily="18" charset="0"/>
              </a:rPr>
              <a:t>j</a:t>
            </a:r>
            <a:r>
              <a:rPr lang="en-US" altLang="en-US" sz="2400">
                <a:latin typeface="Times" pitchFamily="18" charset="0"/>
              </a:rPr>
              <a:t>)</a:t>
            </a:r>
            <a:r>
              <a:rPr lang="en-US" altLang="en-US" sz="18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400">
                <a:latin typeface="Times" pitchFamily="18" charset="0"/>
              </a:rPr>
              <a:t>for each cluster </a:t>
            </a:r>
            <a:r>
              <a:rPr lang="en-US" altLang="en-US" sz="24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4915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52600" y="4114800"/>
          <a:ext cx="13271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622030" imgH="241195" progId="Equation.3">
                  <p:embed/>
                </p:oleObj>
              </mc:Choice>
              <mc:Fallback>
                <p:oleObj name="Equation" r:id="rId3" imgW="62203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132715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159" name="Group 6"/>
          <p:cNvGrpSpPr>
            <a:grpSpLocks/>
          </p:cNvGrpSpPr>
          <p:nvPr/>
        </p:nvGrpSpPr>
        <p:grpSpPr bwMode="auto">
          <a:xfrm>
            <a:off x="1295400" y="5181600"/>
            <a:ext cx="4868863" cy="531813"/>
            <a:chOff x="919" y="3800"/>
            <a:chExt cx="3067" cy="335"/>
          </a:xfrm>
        </p:grpSpPr>
        <p:graphicFrame>
          <p:nvGraphicFramePr>
            <p:cNvPr id="49172" name="Object 7"/>
            <p:cNvGraphicFramePr>
              <a:graphicFrameLocks noChangeAspect="1"/>
            </p:cNvGraphicFramePr>
            <p:nvPr/>
          </p:nvGraphicFramePr>
          <p:xfrm>
            <a:off x="919" y="3800"/>
            <a:ext cx="1274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5" imgW="952087" imgH="241195" progId="Equation.3">
                    <p:embed/>
                  </p:oleObj>
                </mc:Choice>
                <mc:Fallback>
                  <p:oleObj name="Equation" r:id="rId5" imgW="95208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9" y="3800"/>
                          <a:ext cx="1274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173" name="Text Box 8"/>
            <p:cNvSpPr txBox="1">
              <a:spLocks noChangeArrowheads="1"/>
            </p:cNvSpPr>
            <p:nvPr/>
          </p:nvSpPr>
          <p:spPr bwMode="auto">
            <a:xfrm>
              <a:off x="2544" y="3840"/>
              <a:ext cx="1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" pitchFamily="18" charset="0"/>
                </a:rPr>
                <a:t>For each cluster </a:t>
              </a:r>
              <a:r>
                <a:rPr lang="en-US" altLang="en-US" sz="2400" i="1">
                  <a:latin typeface="Times" pitchFamily="18" charset="0"/>
                </a:rPr>
                <a:t>j</a:t>
              </a:r>
            </a:p>
          </p:txBody>
        </p:sp>
      </p:grpSp>
      <p:sp>
        <p:nvSpPr>
          <p:cNvPr id="49160" name="Text Box 9"/>
          <p:cNvSpPr txBox="1">
            <a:spLocks noChangeArrowheads="1"/>
          </p:cNvSpPr>
          <p:nvPr/>
        </p:nvSpPr>
        <p:spPr bwMode="auto">
          <a:xfrm>
            <a:off x="7010400" y="4038600"/>
            <a:ext cx="174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Expectation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6988175" y="4953000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hlink"/>
                </a:solidFill>
                <a:latin typeface="Tahoma" pitchFamily="34" charset="0"/>
              </a:rPr>
              <a:t>Maximization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477000" y="419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3" name="AutoShape 12"/>
          <p:cNvSpPr>
            <a:spLocks noChangeArrowheads="1"/>
          </p:cNvSpPr>
          <p:nvPr/>
        </p:nvSpPr>
        <p:spPr bwMode="auto">
          <a:xfrm>
            <a:off x="6477000" y="5105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4" name="Text Box 13"/>
          <p:cNvSpPr txBox="1">
            <a:spLocks noChangeArrowheads="1"/>
          </p:cNvSpPr>
          <p:nvPr/>
        </p:nvSpPr>
        <p:spPr bwMode="auto">
          <a:xfrm>
            <a:off x="669925" y="5754688"/>
            <a:ext cx="77930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The resultant set of clusters is called a </a:t>
            </a:r>
            <a:r>
              <a:rPr lang="en-US" altLang="en-US" sz="2400" b="1">
                <a:solidFill>
                  <a:srgbClr val="FF0000"/>
                </a:solidFill>
              </a:rPr>
              <a:t>mixture model</a:t>
            </a:r>
            <a:r>
              <a:rPr lang="en-US" altLang="en-US" sz="2400">
                <a:solidFill>
                  <a:srgbClr val="FF0000"/>
                </a:solidFill>
              </a:rPr>
              <a:t>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if the distributions are Gaussian, it’s a Gaussian mixture.</a:t>
            </a:r>
          </a:p>
        </p:txBody>
      </p:sp>
      <p:grpSp>
        <p:nvGrpSpPr>
          <p:cNvPr id="49165" name="Group 14"/>
          <p:cNvGrpSpPr>
            <a:grpSpLocks/>
          </p:cNvGrpSpPr>
          <p:nvPr/>
        </p:nvGrpSpPr>
        <p:grpSpPr bwMode="auto">
          <a:xfrm>
            <a:off x="6858000" y="1981200"/>
            <a:ext cx="1123950" cy="990600"/>
            <a:chOff x="1122" y="3168"/>
            <a:chExt cx="708" cy="624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 rot="5400000">
              <a:off x="1242" y="3284"/>
              <a:ext cx="350" cy="1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94 w 21600"/>
                <a:gd name="T13" fmla="*/ 5492 h 21600"/>
                <a:gd name="T14" fmla="*/ 18885 w 21600"/>
                <a:gd name="T15" fmla="*/ 162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68" name="Group 16"/>
            <p:cNvGrpSpPr>
              <a:grpSpLocks/>
            </p:cNvGrpSpPr>
            <p:nvPr/>
          </p:nvGrpSpPr>
          <p:grpSpPr bwMode="auto">
            <a:xfrm>
              <a:off x="1122" y="3544"/>
              <a:ext cx="708" cy="248"/>
              <a:chOff x="1122" y="3544"/>
              <a:chExt cx="708" cy="248"/>
            </a:xfrm>
          </p:grpSpPr>
          <p:sp>
            <p:nvSpPr>
              <p:cNvPr id="49169" name="Line 17"/>
              <p:cNvSpPr>
                <a:spLocks noChangeShapeType="1"/>
              </p:cNvSpPr>
              <p:nvPr/>
            </p:nvSpPr>
            <p:spPr bwMode="auto">
              <a:xfrm>
                <a:off x="1122" y="3791"/>
                <a:ext cx="70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0" name="Freeform 18"/>
              <p:cNvSpPr>
                <a:spLocks/>
              </p:cNvSpPr>
              <p:nvPr/>
            </p:nvSpPr>
            <p:spPr bwMode="auto">
              <a:xfrm>
                <a:off x="1152" y="3544"/>
                <a:ext cx="528" cy="200"/>
              </a:xfrm>
              <a:custGeom>
                <a:avLst/>
                <a:gdLst>
                  <a:gd name="T0" fmla="*/ 0 w 528"/>
                  <a:gd name="T1" fmla="*/ 200 h 200"/>
                  <a:gd name="T2" fmla="*/ 144 w 528"/>
                  <a:gd name="T3" fmla="*/ 8 h 200"/>
                  <a:gd name="T4" fmla="*/ 288 w 528"/>
                  <a:gd name="T5" fmla="*/ 152 h 200"/>
                  <a:gd name="T6" fmla="*/ 528 w 528"/>
                  <a:gd name="T7" fmla="*/ 20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8"/>
                  <a:gd name="T13" fmla="*/ 0 h 200"/>
                  <a:gd name="T14" fmla="*/ 528 w 528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8" h="200">
                    <a:moveTo>
                      <a:pt x="0" y="200"/>
                    </a:moveTo>
                    <a:cubicBezTo>
                      <a:pt x="48" y="108"/>
                      <a:pt x="96" y="16"/>
                      <a:pt x="144" y="8"/>
                    </a:cubicBezTo>
                    <a:cubicBezTo>
                      <a:pt x="192" y="0"/>
                      <a:pt x="224" y="120"/>
                      <a:pt x="288" y="152"/>
                    </a:cubicBezTo>
                    <a:cubicBezTo>
                      <a:pt x="352" y="184"/>
                      <a:pt x="440" y="192"/>
                      <a:pt x="528" y="20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>
                <a:off x="1296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166" name="Rectangle 21"/>
          <p:cNvSpPr>
            <a:spLocks noChangeArrowheads="1"/>
          </p:cNvSpPr>
          <p:nvPr/>
        </p:nvSpPr>
        <p:spPr bwMode="auto">
          <a:xfrm>
            <a:off x="7239000" y="1905000"/>
            <a:ext cx="228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13CB698-87CC-44FB-8BC6-F8E562CE1A48}"/>
                  </a:ext>
                </a:extLst>
              </p14:cNvPr>
              <p14:cNvContentPartPr/>
              <p14:nvPr/>
            </p14:nvContentPartPr>
            <p14:xfrm>
              <a:off x="1617120" y="1386360"/>
              <a:ext cx="6581880" cy="328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13CB698-87CC-44FB-8BC6-F8E562CE1A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7760" y="1377000"/>
                <a:ext cx="6600600" cy="3299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C21079-4CDA-422D-B764-D48F5FF43BA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  <a:sym typeface="Symbol" pitchFamily="16" charset="2"/>
              </a:rPr>
              <a:t>EM Algorithm Summary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u="sng"/>
              <a:t>Boot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Initialize 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K</a:t>
            </a: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 clusters: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1</a:t>
            </a:r>
            <a:r>
              <a:rPr lang="en-US" altLang="en-US" sz="2000" i="1">
                <a:solidFill>
                  <a:srgbClr val="FF0000"/>
                </a:solidFill>
                <a:latin typeface="Times New Roman" pitchFamily="16" charset="0"/>
              </a:rPr>
              <a:t>, …, C</a:t>
            </a:r>
            <a:r>
              <a:rPr lang="en-US" altLang="en-US" sz="2000" i="1" baseline="-25000">
                <a:solidFill>
                  <a:srgbClr val="FF0000"/>
                </a:solidFill>
                <a:latin typeface="Times New Roman" pitchFamily="16" charset="0"/>
              </a:rPr>
              <a:t>K</a:t>
            </a:r>
            <a:endParaRPr lang="en-US" altLang="en-US" sz="2000" i="1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	</a:t>
            </a:r>
            <a:endParaRPr lang="en-US" altLang="en-US" sz="2000" i="1" baseline="-25000">
              <a:solidFill>
                <a:srgbClr val="FF0000"/>
              </a:solidFill>
              <a:latin typeface="Times New Roman" pitchFamily="16" charset="0"/>
            </a:endParaRPr>
          </a:p>
          <a:p>
            <a:pPr eaLnBrk="1" hangingPunct="1"/>
            <a:r>
              <a:rPr lang="en-US" altLang="en-US" sz="2400" u="sng"/>
              <a:t>Iteration Step</a:t>
            </a:r>
            <a:r>
              <a:rPr lang="en-US" altLang="en-US" sz="2800"/>
              <a:t>:</a:t>
            </a: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Expectation Step</a:t>
            </a:r>
          </a:p>
          <a:p>
            <a:pPr lvl="1" eaLnBrk="1" hangingPunct="1"/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000">
              <a:solidFill>
                <a:srgbClr val="FF0000"/>
              </a:solidFill>
              <a:latin typeface="Times New Roman" pitchFamily="16" charset="0"/>
            </a:endParaRPr>
          </a:p>
          <a:p>
            <a:pPr lvl="1" eaLnBrk="1" hangingPunct="1"/>
            <a:r>
              <a:rPr lang="en-US" altLang="en-US" sz="2000">
                <a:solidFill>
                  <a:srgbClr val="FF0000"/>
                </a:solidFill>
                <a:latin typeface="Times New Roman" pitchFamily="16" charset="0"/>
              </a:rPr>
              <a:t>Maximization Step</a:t>
            </a:r>
          </a:p>
          <a:p>
            <a:pPr lvl="1" eaLnBrk="1" hangingPunct="1">
              <a:buFontTx/>
              <a:buNone/>
            </a:pPr>
            <a:endParaRPr lang="en-US" altLang="en-US" sz="240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1600200" y="2514600"/>
            <a:ext cx="510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en-US" sz="2000">
                <a:latin typeface="Times New Roman" pitchFamily="16" charset="0"/>
              </a:rPr>
              <a:t>(</a:t>
            </a:r>
            <a:r>
              <a:rPr lang="en-US" altLang="en-US" sz="2000" i="1">
                <a:latin typeface="Times New Roman" pitchFamily="16" charset="0"/>
                <a:sym typeface="Symbol" pitchFamily="16" charset="2"/>
              </a:rPr>
              <a:t></a:t>
            </a:r>
            <a:r>
              <a:rPr lang="en-US" altLang="en-US" sz="2000" i="1" baseline="-25000">
                <a:latin typeface="Times New Roman" pitchFamily="16" charset="0"/>
                <a:sym typeface="Symbol" pitchFamily="16" charset="2"/>
              </a:rPr>
              <a:t>j</a:t>
            </a:r>
            <a:r>
              <a:rPr lang="en-US" altLang="en-US" sz="2000" baseline="-25000">
                <a:latin typeface="Times New Roman" pitchFamily="16" charset="0"/>
                <a:sym typeface="Symbol" pitchFamily="16" charset="2"/>
              </a:rPr>
              <a:t>,</a:t>
            </a:r>
            <a:r>
              <a:rPr lang="en-US" altLang="en-US" sz="20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 New Roman" pitchFamily="16" charset="0"/>
                <a:sym typeface="Symbol" pitchFamily="16" charset="2"/>
              </a:rPr>
              <a:t></a:t>
            </a:r>
            <a:r>
              <a:rPr lang="en-US" altLang="en-US" sz="2000" i="1" baseline="-25000">
                <a:latin typeface="Times" pitchFamily="18" charset="0"/>
                <a:sym typeface="Symbol" pitchFamily="16" charset="2"/>
              </a:rPr>
              <a:t>j</a:t>
            </a:r>
            <a:r>
              <a:rPr lang="en-US" altLang="en-US" sz="2000">
                <a:latin typeface="Times" pitchFamily="18" charset="0"/>
                <a:sym typeface="Symbol" pitchFamily="16" charset="2"/>
              </a:rPr>
              <a:t>) and </a:t>
            </a:r>
            <a:r>
              <a:rPr lang="en-US" altLang="en-US" sz="2000" i="1">
                <a:latin typeface="Times" pitchFamily="18" charset="0"/>
              </a:rPr>
              <a:t>p</a:t>
            </a:r>
            <a:r>
              <a:rPr lang="en-US" altLang="en-US" sz="2000">
                <a:latin typeface="Times" pitchFamily="18" charset="0"/>
              </a:rPr>
              <a:t>(</a:t>
            </a:r>
            <a:r>
              <a:rPr lang="en-US" altLang="en-US" sz="2000" i="1">
                <a:latin typeface="Times" pitchFamily="18" charset="0"/>
              </a:rPr>
              <a:t>C</a:t>
            </a:r>
            <a:r>
              <a:rPr lang="en-US" altLang="en-US" sz="2000" i="1" baseline="-25000">
                <a:latin typeface="Times" pitchFamily="18" charset="0"/>
              </a:rPr>
              <a:t>j</a:t>
            </a:r>
            <a:r>
              <a:rPr lang="en-US" altLang="en-US" sz="2000">
                <a:latin typeface="Times" pitchFamily="18" charset="0"/>
              </a:rPr>
              <a:t>)</a:t>
            </a:r>
            <a:r>
              <a:rPr lang="en-US" altLang="en-US" sz="1600">
                <a:latin typeface="Tahoma" pitchFamily="34" charset="0"/>
                <a:sym typeface="Symbol" pitchFamily="16" charset="2"/>
              </a:rPr>
              <a:t> </a:t>
            </a:r>
            <a:r>
              <a:rPr lang="en-US" altLang="en-US" sz="2000">
                <a:latin typeface="Times" pitchFamily="18" charset="0"/>
              </a:rPr>
              <a:t>for each cluster </a:t>
            </a:r>
            <a:r>
              <a:rPr lang="en-US" altLang="en-US" sz="2000" i="1">
                <a:latin typeface="Times" pitchFamily="18" charset="0"/>
              </a:rPr>
              <a:t>j.  </a:t>
            </a:r>
          </a:p>
        </p:txBody>
      </p:sp>
      <p:graphicFrame>
        <p:nvGraphicFramePr>
          <p:cNvPr id="5018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50720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3" imgW="3187700" imgH="584200" progId="Equation.3">
                  <p:embed/>
                </p:oleObj>
              </mc:Choice>
              <mc:Fallback>
                <p:oleObj name="Equation" r:id="rId3" imgW="3187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5072063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3505200" y="5410200"/>
          <a:ext cx="29987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5" imgW="2400300" imgH="660400" progId="Equation.3">
                  <p:embed/>
                </p:oleObj>
              </mc:Choice>
              <mc:Fallback>
                <p:oleObj name="Equation" r:id="rId5" imgW="24003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10200"/>
                        <a:ext cx="299878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47800" y="5334000"/>
          <a:ext cx="16668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7" imgW="1333500" imgH="660400" progId="Equation.3">
                  <p:embed/>
                </p:oleObj>
              </mc:Choice>
              <mc:Fallback>
                <p:oleObj name="Equation" r:id="rId7" imgW="13335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334000"/>
                        <a:ext cx="166687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/>
        </p:nvGraphicFramePr>
        <p:xfrm>
          <a:off x="6858000" y="5410200"/>
          <a:ext cx="16827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9" imgW="1346200" imgH="520700" progId="Equation.3">
                  <p:embed/>
                </p:oleObj>
              </mc:Choice>
              <mc:Fallback>
                <p:oleObj name="Equation" r:id="rId9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0200"/>
                        <a:ext cx="16827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C01ACB-0BC3-441F-91DD-5CFB0E7043DE}"/>
                  </a:ext>
                </a:extLst>
              </p14:cNvPr>
              <p14:cNvContentPartPr/>
              <p14:nvPr/>
            </p14:nvContentPartPr>
            <p14:xfrm>
              <a:off x="5278680" y="2241720"/>
              <a:ext cx="3588480" cy="1936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C01ACB-0BC3-441F-91DD-5CFB0E7043D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9320" y="2232360"/>
                <a:ext cx="3607200" cy="1955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3749E29-0180-4940-A990-1319EFDA2B3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EM Clustering using color and texture information at each pixel</a:t>
            </a:r>
            <a:br>
              <a:rPr lang="en-US" altLang="en-US" sz="4000">
                <a:solidFill>
                  <a:srgbClr val="0033CC"/>
                </a:solidFill>
              </a:rPr>
            </a:br>
            <a:r>
              <a:rPr lang="en-US" altLang="en-US" sz="2800">
                <a:solidFill>
                  <a:srgbClr val="0033CC"/>
                </a:solidFill>
              </a:rPr>
              <a:t>(from Blobworld)</a:t>
            </a:r>
          </a:p>
        </p:txBody>
      </p:sp>
      <p:pic>
        <p:nvPicPr>
          <p:cNvPr id="51204" name="Picture 3" descr="43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4" descr="433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5" descr="433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6" descr="524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7" descr="433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8" descr="433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219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9" descr="4330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76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0" descr="5240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1828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74DE1F-8585-4EB3-B723-3B23E1D062E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grpSp>
        <p:nvGrpSpPr>
          <p:cNvPr id="52227" name="Group 2"/>
          <p:cNvGrpSpPr>
            <a:grpSpLocks/>
          </p:cNvGrpSpPr>
          <p:nvPr/>
        </p:nvGrpSpPr>
        <p:grpSpPr bwMode="auto">
          <a:xfrm>
            <a:off x="5638800" y="2133600"/>
            <a:ext cx="2819400" cy="3810000"/>
            <a:chOff x="3456" y="864"/>
            <a:chExt cx="1776" cy="2400"/>
          </a:xfrm>
        </p:grpSpPr>
        <p:sp>
          <p:nvSpPr>
            <p:cNvPr id="52258" name="Oval 3"/>
            <p:cNvSpPr>
              <a:spLocks noChangeArrowheads="1"/>
            </p:cNvSpPr>
            <p:nvPr/>
          </p:nvSpPr>
          <p:spPr bwMode="auto">
            <a:xfrm>
              <a:off x="3984" y="120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9" name="Text Box 4"/>
            <p:cNvSpPr txBox="1">
              <a:spLocks noChangeArrowheads="1"/>
            </p:cNvSpPr>
            <p:nvPr/>
          </p:nvSpPr>
          <p:spPr bwMode="auto">
            <a:xfrm>
              <a:off x="3456" y="864"/>
              <a:ext cx="16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“trees”</a:t>
              </a:r>
            </a:p>
          </p:txBody>
        </p:sp>
        <p:sp>
          <p:nvSpPr>
            <p:cNvPr id="52260" name="Oval 5"/>
            <p:cNvSpPr>
              <a:spLocks noChangeArrowheads="1"/>
            </p:cNvSpPr>
            <p:nvPr/>
          </p:nvSpPr>
          <p:spPr bwMode="auto">
            <a:xfrm>
              <a:off x="3984" y="254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1" name="Text Box 6"/>
            <p:cNvSpPr txBox="1">
              <a:spLocks noChangeArrowheads="1"/>
            </p:cNvSpPr>
            <p:nvPr/>
          </p:nvSpPr>
          <p:spPr bwMode="auto">
            <a:xfrm>
              <a:off x="3456" y="2208"/>
              <a:ext cx="15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Final Model for “sky”</a:t>
              </a:r>
            </a:p>
          </p:txBody>
        </p:sp>
        <p:sp>
          <p:nvSpPr>
            <p:cNvPr id="52262" name="Rectangle 7"/>
            <p:cNvSpPr>
              <a:spLocks noChangeArrowheads="1"/>
            </p:cNvSpPr>
            <p:nvPr/>
          </p:nvSpPr>
          <p:spPr bwMode="auto">
            <a:xfrm>
              <a:off x="4176" y="1536"/>
              <a:ext cx="864" cy="96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63" name="Rectangle 8"/>
            <p:cNvSpPr>
              <a:spLocks noChangeArrowheads="1"/>
            </p:cNvSpPr>
            <p:nvPr/>
          </p:nvSpPr>
          <p:spPr bwMode="auto">
            <a:xfrm>
              <a:off x="4176" y="2880"/>
              <a:ext cx="864" cy="9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28" name="Group 9"/>
          <p:cNvGrpSpPr>
            <a:grpSpLocks/>
          </p:cNvGrpSpPr>
          <p:nvPr/>
        </p:nvGrpSpPr>
        <p:grpSpPr bwMode="auto">
          <a:xfrm>
            <a:off x="4114800" y="3505200"/>
            <a:ext cx="1295400" cy="1143000"/>
            <a:chOff x="2496" y="1728"/>
            <a:chExt cx="816" cy="720"/>
          </a:xfrm>
        </p:grpSpPr>
        <p:sp>
          <p:nvSpPr>
            <p:cNvPr id="52256" name="AutoShape 10"/>
            <p:cNvSpPr>
              <a:spLocks noChangeArrowheads="1"/>
            </p:cNvSpPr>
            <p:nvPr/>
          </p:nvSpPr>
          <p:spPr bwMode="auto">
            <a:xfrm>
              <a:off x="2496" y="2064"/>
              <a:ext cx="816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Text Box 11"/>
            <p:cNvSpPr txBox="1">
              <a:spLocks noChangeArrowheads="1"/>
            </p:cNvSpPr>
            <p:nvPr/>
          </p:nvSpPr>
          <p:spPr bwMode="auto">
            <a:xfrm>
              <a:off x="2592" y="1728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400">
                  <a:ea typeface="SimSun" pitchFamily="2" charset="-122"/>
                </a:rPr>
                <a:t>EM</a:t>
              </a:r>
            </a:p>
          </p:txBody>
        </p:sp>
      </p:grpSp>
      <p:sp>
        <p:nvSpPr>
          <p:cNvPr id="52229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>
                <a:solidFill>
                  <a:srgbClr val="0033CC"/>
                </a:solidFill>
                <a:ea typeface="SimSun" pitchFamily="2" charset="-122"/>
              </a:rPr>
              <a:t>EM for Classification of Images in Terms of their Color Regions</a:t>
            </a:r>
          </a:p>
        </p:txBody>
      </p:sp>
      <p:grpSp>
        <p:nvGrpSpPr>
          <p:cNvPr id="52230" name="Group 13"/>
          <p:cNvGrpSpPr>
            <a:grpSpLocks/>
          </p:cNvGrpSpPr>
          <p:nvPr/>
        </p:nvGrpSpPr>
        <p:grpSpPr bwMode="auto">
          <a:xfrm>
            <a:off x="762000" y="2133600"/>
            <a:ext cx="2819400" cy="1676400"/>
            <a:chOff x="480" y="1344"/>
            <a:chExt cx="1776" cy="1056"/>
          </a:xfrm>
        </p:grpSpPr>
        <p:sp>
          <p:nvSpPr>
            <p:cNvPr id="52244" name="Oval 14"/>
            <p:cNvSpPr>
              <a:spLocks noChangeArrowheads="1"/>
            </p:cNvSpPr>
            <p:nvPr/>
          </p:nvSpPr>
          <p:spPr bwMode="auto">
            <a:xfrm>
              <a:off x="1008" y="1680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5" name="Text Box 15"/>
            <p:cNvSpPr txBox="1">
              <a:spLocks noChangeArrowheads="1"/>
            </p:cNvSpPr>
            <p:nvPr/>
          </p:nvSpPr>
          <p:spPr bwMode="auto">
            <a:xfrm>
              <a:off x="480" y="1344"/>
              <a:ext cx="17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“trees”</a:t>
              </a:r>
            </a:p>
          </p:txBody>
        </p:sp>
        <p:sp>
          <p:nvSpPr>
            <p:cNvPr id="52246" name="Rectangle 16"/>
            <p:cNvSpPr>
              <a:spLocks noChangeArrowheads="1"/>
            </p:cNvSpPr>
            <p:nvPr/>
          </p:nvSpPr>
          <p:spPr bwMode="auto">
            <a:xfrm>
              <a:off x="1248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7" name="Rectangle 17"/>
            <p:cNvSpPr>
              <a:spLocks noChangeArrowheads="1"/>
            </p:cNvSpPr>
            <p:nvPr/>
          </p:nvSpPr>
          <p:spPr bwMode="auto">
            <a:xfrm>
              <a:off x="168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0000"/>
                </a:solidFill>
              </a:endParaRPr>
            </a:p>
          </p:txBody>
        </p:sp>
        <p:sp>
          <p:nvSpPr>
            <p:cNvPr id="52248" name="Rectangle 18"/>
            <p:cNvSpPr>
              <a:spLocks noChangeArrowheads="1"/>
            </p:cNvSpPr>
            <p:nvPr/>
          </p:nvSpPr>
          <p:spPr bwMode="auto">
            <a:xfrm>
              <a:off x="1392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9" name="Rectangle 19"/>
            <p:cNvSpPr>
              <a:spLocks noChangeArrowheads="1"/>
            </p:cNvSpPr>
            <p:nvPr/>
          </p:nvSpPr>
          <p:spPr bwMode="auto">
            <a:xfrm>
              <a:off x="1536" y="2208"/>
              <a:ext cx="144" cy="144"/>
            </a:xfrm>
            <a:prstGeom prst="rect">
              <a:avLst/>
            </a:prstGeom>
            <a:solidFill>
              <a:srgbClr val="33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0" name="Rectangle 20"/>
            <p:cNvSpPr>
              <a:spLocks noChangeArrowheads="1"/>
            </p:cNvSpPr>
            <p:nvPr/>
          </p:nvSpPr>
          <p:spPr bwMode="auto">
            <a:xfrm>
              <a:off x="1536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1" name="Rectangle 21"/>
            <p:cNvSpPr>
              <a:spLocks noChangeArrowheads="1"/>
            </p:cNvSpPr>
            <p:nvPr/>
          </p:nvSpPr>
          <p:spPr bwMode="auto">
            <a:xfrm>
              <a:off x="1824" y="1824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2" name="Rectangle 22"/>
            <p:cNvSpPr>
              <a:spLocks noChangeArrowheads="1"/>
            </p:cNvSpPr>
            <p:nvPr/>
          </p:nvSpPr>
          <p:spPr bwMode="auto">
            <a:xfrm>
              <a:off x="1248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53" name="Rectangle 23"/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54" name="Rectangle 24"/>
            <p:cNvSpPr>
              <a:spLocks noChangeArrowheads="1"/>
            </p:cNvSpPr>
            <p:nvPr/>
          </p:nvSpPr>
          <p:spPr bwMode="auto">
            <a:xfrm>
              <a:off x="1824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996633"/>
                </a:solidFill>
              </a:endParaRPr>
            </a:p>
          </p:txBody>
        </p:sp>
        <p:sp>
          <p:nvSpPr>
            <p:cNvPr id="52255" name="Rectangle 25"/>
            <p:cNvSpPr>
              <a:spLocks noChangeArrowheads="1"/>
            </p:cNvSpPr>
            <p:nvPr/>
          </p:nvSpPr>
          <p:spPr bwMode="auto">
            <a:xfrm>
              <a:off x="1392" y="2016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52231" name="Group 26"/>
          <p:cNvGrpSpPr>
            <a:grpSpLocks/>
          </p:cNvGrpSpPr>
          <p:nvPr/>
        </p:nvGrpSpPr>
        <p:grpSpPr bwMode="auto">
          <a:xfrm>
            <a:off x="762000" y="4267200"/>
            <a:ext cx="2819400" cy="1676400"/>
            <a:chOff x="480" y="2688"/>
            <a:chExt cx="1776" cy="1056"/>
          </a:xfrm>
        </p:grpSpPr>
        <p:sp>
          <p:nvSpPr>
            <p:cNvPr id="52232" name="Oval 27"/>
            <p:cNvSpPr>
              <a:spLocks noChangeArrowheads="1"/>
            </p:cNvSpPr>
            <p:nvPr/>
          </p:nvSpPr>
          <p:spPr bwMode="auto">
            <a:xfrm>
              <a:off x="1008" y="3024"/>
              <a:ext cx="1248" cy="72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3" name="Text Box 28"/>
            <p:cNvSpPr txBox="1">
              <a:spLocks noChangeArrowheads="1"/>
            </p:cNvSpPr>
            <p:nvPr/>
          </p:nvSpPr>
          <p:spPr bwMode="auto">
            <a:xfrm>
              <a:off x="480" y="2688"/>
              <a:ext cx="15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ea typeface="SimSun" pitchFamily="2" charset="-122"/>
                </a:rPr>
                <a:t>Initial Model for “sky”</a:t>
              </a:r>
            </a:p>
          </p:txBody>
        </p:sp>
        <p:sp>
          <p:nvSpPr>
            <p:cNvPr id="52234" name="Rectangle 29"/>
            <p:cNvSpPr>
              <a:spLocks noChangeArrowheads="1"/>
            </p:cNvSpPr>
            <p:nvPr/>
          </p:nvSpPr>
          <p:spPr bwMode="auto">
            <a:xfrm>
              <a:off x="1440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5" name="Rectangle 30"/>
            <p:cNvSpPr>
              <a:spLocks noChangeArrowheads="1"/>
            </p:cNvSpPr>
            <p:nvPr/>
          </p:nvSpPr>
          <p:spPr bwMode="auto">
            <a:xfrm>
              <a:off x="1248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0033CC"/>
                </a:solidFill>
              </a:endParaRPr>
            </a:p>
          </p:txBody>
        </p:sp>
        <p:sp>
          <p:nvSpPr>
            <p:cNvPr id="52236" name="Rectangle 31"/>
            <p:cNvSpPr>
              <a:spLocks noChangeArrowheads="1"/>
            </p:cNvSpPr>
            <p:nvPr/>
          </p:nvSpPr>
          <p:spPr bwMode="auto">
            <a:xfrm>
              <a:off x="1824" y="3360"/>
              <a:ext cx="14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7" name="Rectangle 32"/>
            <p:cNvSpPr>
              <a:spLocks noChangeArrowheads="1"/>
            </p:cNvSpPr>
            <p:nvPr/>
          </p:nvSpPr>
          <p:spPr bwMode="auto">
            <a:xfrm>
              <a:off x="1392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8" name="Rectangle 33"/>
            <p:cNvSpPr>
              <a:spLocks noChangeArrowheads="1"/>
            </p:cNvSpPr>
            <p:nvPr/>
          </p:nvSpPr>
          <p:spPr bwMode="auto">
            <a:xfrm>
              <a:off x="1248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39" name="Rectangle 34"/>
            <p:cNvSpPr>
              <a:spLocks noChangeArrowheads="1"/>
            </p:cNvSpPr>
            <p:nvPr/>
          </p:nvSpPr>
          <p:spPr bwMode="auto">
            <a:xfrm>
              <a:off x="1536" y="3360"/>
              <a:ext cx="144" cy="144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0" name="Rectangle 35"/>
            <p:cNvSpPr>
              <a:spLocks noChangeArrowheads="1"/>
            </p:cNvSpPr>
            <p:nvPr/>
          </p:nvSpPr>
          <p:spPr bwMode="auto">
            <a:xfrm>
              <a:off x="1680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1" name="Rectangle 36"/>
            <p:cNvSpPr>
              <a:spLocks noChangeArrowheads="1"/>
            </p:cNvSpPr>
            <p:nvPr/>
          </p:nvSpPr>
          <p:spPr bwMode="auto">
            <a:xfrm>
              <a:off x="1392" y="3360"/>
              <a:ext cx="144" cy="144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2" name="Rectangle 37"/>
            <p:cNvSpPr>
              <a:spLocks noChangeArrowheads="1"/>
            </p:cNvSpPr>
            <p:nvPr/>
          </p:nvSpPr>
          <p:spPr bwMode="auto">
            <a:xfrm>
              <a:off x="1584" y="3552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2243" name="Rectangle 38"/>
            <p:cNvSpPr>
              <a:spLocks noChangeArrowheads="1"/>
            </p:cNvSpPr>
            <p:nvPr/>
          </p:nvSpPr>
          <p:spPr bwMode="auto">
            <a:xfrm>
              <a:off x="1536" y="3168"/>
              <a:ext cx="144" cy="14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D6C47C3-8FCD-410C-B1EB-D95DF0BB704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990600" y="2728913"/>
            <a:ext cx="1603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cheetah</a:t>
            </a:r>
          </a:p>
        </p:txBody>
      </p:sp>
      <p:pic>
        <p:nvPicPr>
          <p:cNvPr id="53252" name="Picture 3" descr="42107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43305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19313"/>
            <a:ext cx="2559050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5" descr="4210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6" descr="43304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7" descr="003234TB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217A7-C860-432B-8572-4BAC2E12BA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  <a:endParaRPr lang="zh-CN" altLang="en-US">
              <a:ea typeface="SimSun" pitchFamily="2" charset="-122"/>
            </a:endParaRP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grass</a:t>
            </a:r>
          </a:p>
        </p:txBody>
      </p:sp>
      <p:pic>
        <p:nvPicPr>
          <p:cNvPr id="54277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8" descr="50602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A92F98-8049-447A-BD40-F055084915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SimSun" pitchFamily="2" charset="-122"/>
              </a:rPr>
              <a:t>Sample Results (Cont.)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752600" y="2667000"/>
            <a:ext cx="819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09" rIns="91419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>
                <a:latin typeface="Tahoma" pitchFamily="34" charset="0"/>
                <a:ea typeface="SimSun" pitchFamily="2" charset="-122"/>
              </a:rPr>
              <a:t>lion</a:t>
            </a:r>
          </a:p>
        </p:txBody>
      </p:sp>
      <p:pic>
        <p:nvPicPr>
          <p:cNvPr id="55301" name="Picture 4" descr="03301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5" descr="42106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6" descr="0330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7" descr="510008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5590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8" descr="02903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14620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19200" y="1041009"/>
            <a:ext cx="6858000" cy="1504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anchor="t" anchorCtr="0">
            <a:normAutofit fontScale="97500" lnSpcReduction="10000"/>
          </a:bodyPr>
          <a:lstStyle/>
          <a:p>
            <a:pPr lvl="0" algn="r" defTabSz="914400">
              <a:spcBef>
                <a:spcPct val="0"/>
              </a:spcBef>
            </a:pPr>
            <a:r>
              <a:rPr lang="en-US" sz="3200" dirty="0">
                <a:solidFill>
                  <a:schemeClr val="tx1"/>
                </a:solidFill>
              </a:rPr>
              <a:t>Haar Random Forest Features Combined with a Spatial Matching Kernel for Stoneﬂy Species Identiﬁcation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2827606"/>
            <a:ext cx="6858000" cy="352874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Natalia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Larios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Bilge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Soran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Linda Shapiro*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Gonzalo Martinez-Munoz^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Jeffrey Lin+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Tom </a:t>
            </a:r>
            <a:r>
              <a:rPr lang="en-US" sz="2000" dirty="0" err="1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Dietterich</a:t>
            </a: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*University of Washington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+Oregon State University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en-US" sz="2000" dirty="0">
                <a:solidFill>
                  <a:srgbClr val="464653"/>
                </a:solidFill>
                <a:latin typeface="Bookman Old Style"/>
                <a:ea typeface="+mj-ea"/>
                <a:cs typeface="+mj-cs"/>
              </a:rPr>
              <a:t>^Universidad Autónoma de Madrid</a:t>
            </a:r>
          </a:p>
          <a:p>
            <a:pPr lvl="0" algn="ctr" defTabSz="914400">
              <a:spcBef>
                <a:spcPts val="600"/>
              </a:spcBef>
              <a:buClr>
                <a:srgbClr val="727CA3"/>
              </a:buClr>
              <a:buSzPct val="76000"/>
            </a:pPr>
            <a:endParaRPr lang="en-US" sz="2000" dirty="0">
              <a:solidFill>
                <a:srgbClr val="464653"/>
              </a:solidFill>
              <a:latin typeface="Bookman Old Style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037F07-777B-4C0F-9A98-098FDC4EB7AC}"/>
                  </a:ext>
                </a:extLst>
              </p14:cNvPr>
              <p14:cNvContentPartPr/>
              <p14:nvPr/>
            </p14:nvContentPartPr>
            <p14:xfrm>
              <a:off x="215280" y="1562040"/>
              <a:ext cx="8148240" cy="461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037F07-777B-4C0F-9A98-098FDC4EB7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920" y="1552680"/>
                <a:ext cx="8166960" cy="463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Goal: to identify the species of insect specimens rapidly and accurately</a:t>
            </a:r>
          </a:p>
        </p:txBody>
      </p:sp>
      <p:pic>
        <p:nvPicPr>
          <p:cNvPr id="4" name="Picture 3" descr="stonefly9_se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" y="1770425"/>
            <a:ext cx="7453793" cy="401715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lternate Process 21"/>
          <p:cNvSpPr/>
          <p:nvPr/>
        </p:nvSpPr>
        <p:spPr>
          <a:xfrm>
            <a:off x="1171171" y="4484615"/>
            <a:ext cx="1356655" cy="646331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083640" y="1264552"/>
            <a:ext cx="2252996" cy="5006552"/>
            <a:chOff x="4326856" y="2610934"/>
            <a:chExt cx="3745965" cy="3753496"/>
          </a:xfrm>
          <a:solidFill>
            <a:schemeClr val="bg1"/>
          </a:solidFill>
        </p:grpSpPr>
        <p:sp>
          <p:nvSpPr>
            <p:cNvPr id="56" name="Rectangle 55"/>
            <p:cNvSpPr/>
            <p:nvPr/>
          </p:nvSpPr>
          <p:spPr>
            <a:xfrm>
              <a:off x="4326856" y="2610934"/>
              <a:ext cx="3745965" cy="375349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326856" y="2610934"/>
              <a:ext cx="1617131" cy="27689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Testing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our Classification Method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2519" y="5091408"/>
            <a:ext cx="823192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SVM</a:t>
            </a:r>
            <a:endParaRPr lang="en-US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867560" y="5530211"/>
            <a:ext cx="1326152" cy="646331"/>
            <a:chOff x="1780279" y="4343548"/>
            <a:chExt cx="1067666" cy="646331"/>
          </a:xfrm>
        </p:grpSpPr>
        <p:sp>
          <p:nvSpPr>
            <p:cNvPr id="6" name="Alternate Process 5"/>
            <p:cNvSpPr/>
            <p:nvPr/>
          </p:nvSpPr>
          <p:spPr>
            <a:xfrm>
              <a:off x="1780279" y="4343548"/>
              <a:ext cx="1067666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55131" y="4343548"/>
              <a:ext cx="80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SVM Learning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55" y="1287028"/>
            <a:ext cx="2224086" cy="1046325"/>
            <a:chOff x="1231219" y="2275700"/>
            <a:chExt cx="2224086" cy="1639852"/>
          </a:xfrm>
        </p:grpSpPr>
        <p:sp>
          <p:nvSpPr>
            <p:cNvPr id="9" name="Rectangle 8"/>
            <p:cNvSpPr/>
            <p:nvPr/>
          </p:nvSpPr>
          <p:spPr>
            <a:xfrm>
              <a:off x="1231219" y="2275700"/>
              <a:ext cx="2224086" cy="163985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63000"/>
                  </a:schemeClr>
                </a:gs>
                <a:gs pos="30000">
                  <a:schemeClr val="accent1">
                    <a:shade val="90000"/>
                    <a:satMod val="110000"/>
                  </a:schemeClr>
                </a:gs>
                <a:gs pos="45000">
                  <a:schemeClr val="accent1">
                    <a:shade val="100000"/>
                    <a:satMod val="118000"/>
                  </a:schemeClr>
                </a:gs>
                <a:gs pos="55000">
                  <a:schemeClr val="accent1">
                    <a:shade val="100000"/>
                    <a:satMod val="118000"/>
                  </a:schemeClr>
                </a:gs>
                <a:gs pos="73000">
                  <a:schemeClr val="accent1">
                    <a:shade val="90000"/>
                    <a:satMod val="110000"/>
                  </a:schemeClr>
                </a:gs>
                <a:gs pos="100000">
                  <a:schemeClr val="accent1">
                    <a:shade val="63000"/>
                  </a:schemeClr>
                </a:gs>
              </a:gsLst>
              <a:lin ang="95000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31219" y="2452306"/>
              <a:ext cx="2224086" cy="68881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Training  Image Set</a:t>
              </a:r>
            </a:p>
            <a:p>
              <a:r>
                <a:rPr lang="en-US" dirty="0"/>
                <a:t>Positive and Negative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43008" y="3731705"/>
            <a:ext cx="1212981" cy="3693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HRF</a:t>
            </a:r>
            <a:endParaRPr lang="en-US" baseline="30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423149" y="1399713"/>
            <a:ext cx="1368876" cy="699032"/>
            <a:chOff x="1643760" y="4327347"/>
            <a:chExt cx="865791" cy="699032"/>
          </a:xfrm>
        </p:grpSpPr>
        <p:sp>
          <p:nvSpPr>
            <p:cNvPr id="19" name="Alternate Process 18"/>
            <p:cNvSpPr/>
            <p:nvPr/>
          </p:nvSpPr>
          <p:spPr>
            <a:xfrm>
              <a:off x="1651488" y="4327347"/>
              <a:ext cx="858063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760" y="4380048"/>
              <a:ext cx="809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Patch       extraction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58506" y="2925834"/>
            <a:ext cx="1767806" cy="646331"/>
            <a:chOff x="1758605" y="4361957"/>
            <a:chExt cx="999904" cy="646331"/>
          </a:xfrm>
        </p:grpSpPr>
        <p:sp>
          <p:nvSpPr>
            <p:cNvPr id="22" name="Alternate Process 21"/>
            <p:cNvSpPr/>
            <p:nvPr/>
          </p:nvSpPr>
          <p:spPr>
            <a:xfrm>
              <a:off x="1873607" y="4361957"/>
              <a:ext cx="858062" cy="646331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8605" y="4361957"/>
              <a:ext cx="9999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HRF Feature Extraction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91941" y="1766616"/>
            <a:ext cx="1300937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Patches </a:t>
            </a:r>
            <a:endParaRPr lang="en-US" baseline="30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6348584" y="5091408"/>
            <a:ext cx="1587651" cy="369332"/>
            <a:chOff x="1876847" y="4463015"/>
            <a:chExt cx="1092224" cy="369332"/>
          </a:xfrm>
        </p:grpSpPr>
        <p:sp>
          <p:nvSpPr>
            <p:cNvPr id="26" name="Alternate Process 25"/>
            <p:cNvSpPr/>
            <p:nvPr/>
          </p:nvSpPr>
          <p:spPr>
            <a:xfrm>
              <a:off x="1876847" y="4463015"/>
              <a:ext cx="1067666" cy="369332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76847" y="4463015"/>
              <a:ext cx="1092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Classification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340587" y="4088470"/>
            <a:ext cx="160364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Test Image Features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575176" y="5800630"/>
            <a:ext cx="113446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Prediction</a:t>
            </a:r>
            <a:endParaRPr lang="en-US" baseline="30000" dirty="0"/>
          </a:p>
        </p:txBody>
      </p:sp>
      <p:sp>
        <p:nvSpPr>
          <p:cNvPr id="30" name="Down Arrow 29"/>
          <p:cNvSpPr/>
          <p:nvPr/>
        </p:nvSpPr>
        <p:spPr>
          <a:xfrm>
            <a:off x="1731340" y="3305877"/>
            <a:ext cx="236317" cy="42582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1708812" y="4151812"/>
            <a:ext cx="281372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85838" y="5530211"/>
            <a:ext cx="1327320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Training Vectors</a:t>
            </a:r>
          </a:p>
        </p:txBody>
      </p:sp>
      <p:cxnSp>
        <p:nvCxnSpPr>
          <p:cNvPr id="33" name="Straight Arrow Connector 32"/>
          <p:cNvCxnSpPr>
            <a:stCxn id="32" idx="3"/>
          </p:cNvCxnSpPr>
          <p:nvPr/>
        </p:nvCxnSpPr>
        <p:spPr>
          <a:xfrm>
            <a:off x="2513158" y="5853377"/>
            <a:ext cx="3544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2"/>
            <a:endCxn id="23" idx="0"/>
          </p:cNvCxnSpPr>
          <p:nvPr/>
        </p:nvCxnSpPr>
        <p:spPr>
          <a:xfrm rot="5400000">
            <a:off x="6885967" y="2669390"/>
            <a:ext cx="512887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" idx="3"/>
            <a:endCxn id="26" idx="1"/>
          </p:cNvCxnSpPr>
          <p:nvPr/>
        </p:nvCxnSpPr>
        <p:spPr>
          <a:xfrm>
            <a:off x="5525711" y="5276074"/>
            <a:ext cx="822873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137978" y="2558592"/>
            <a:ext cx="1423040" cy="734429"/>
            <a:chOff x="1876847" y="4463014"/>
            <a:chExt cx="1145669" cy="734429"/>
          </a:xfrm>
        </p:grpSpPr>
        <p:sp>
          <p:nvSpPr>
            <p:cNvPr id="49" name="Alternate Process 48"/>
            <p:cNvSpPr/>
            <p:nvPr/>
          </p:nvSpPr>
          <p:spPr>
            <a:xfrm>
              <a:off x="1876847" y="4463014"/>
              <a:ext cx="1067666" cy="734429"/>
            </a:xfrm>
            <a:prstGeom prst="flowChartAlternateProcess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76847" y="4463016"/>
              <a:ext cx="1145669" cy="65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Forest     Learning</a:t>
              </a:r>
            </a:p>
          </p:txBody>
        </p:sp>
      </p:grpSp>
      <p:sp>
        <p:nvSpPr>
          <p:cNvPr id="52" name="Down Arrow 51"/>
          <p:cNvSpPr/>
          <p:nvPr/>
        </p:nvSpPr>
        <p:spPr>
          <a:xfrm rot="16200000">
            <a:off x="3064087" y="1480158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ABBED-830E-7C42-B0B6-323AB0C1547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7" name="Down Arrow 66"/>
          <p:cNvSpPr/>
          <p:nvPr/>
        </p:nvSpPr>
        <p:spPr>
          <a:xfrm>
            <a:off x="3975687" y="2106193"/>
            <a:ext cx="263801" cy="4543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587541" y="2637260"/>
            <a:ext cx="101761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Image Patches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1734454" y="5174932"/>
            <a:ext cx="230089" cy="33280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Arrow 74"/>
          <p:cNvSpPr/>
          <p:nvPr/>
        </p:nvSpPr>
        <p:spPr>
          <a:xfrm>
            <a:off x="2541444" y="2849352"/>
            <a:ext cx="978408" cy="242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237193" y="4484615"/>
            <a:ext cx="1356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HRF Feature Extraction</a:t>
            </a:r>
          </a:p>
        </p:txBody>
      </p:sp>
      <p:cxnSp>
        <p:nvCxnSpPr>
          <p:cNvPr id="121" name="Straight Arrow Connector 120"/>
          <p:cNvCxnSpPr>
            <a:stCxn id="23" idx="2"/>
          </p:cNvCxnSpPr>
          <p:nvPr/>
        </p:nvCxnSpPr>
        <p:spPr>
          <a:xfrm rot="16200000" flipH="1">
            <a:off x="6885343" y="3829231"/>
            <a:ext cx="517098" cy="2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endCxn id="29" idx="0"/>
          </p:cNvCxnSpPr>
          <p:nvPr/>
        </p:nvCxnSpPr>
        <p:spPr>
          <a:xfrm rot="5400000">
            <a:off x="6972465" y="5630685"/>
            <a:ext cx="33989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28" idx="2"/>
            <a:endCxn id="27" idx="0"/>
          </p:cNvCxnSpPr>
          <p:nvPr/>
        </p:nvCxnSpPr>
        <p:spPr>
          <a:xfrm rot="5400000">
            <a:off x="6964107" y="4913104"/>
            <a:ext cx="35660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6" idx="0"/>
            <a:endCxn id="4" idx="1"/>
          </p:cNvCxnSpPr>
          <p:nvPr/>
        </p:nvCxnSpPr>
        <p:spPr>
          <a:xfrm rot="5400000" flipH="1" flipV="1">
            <a:off x="3989509" y="4817202"/>
            <a:ext cx="254137" cy="117188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endCxn id="22" idx="1"/>
          </p:cNvCxnSpPr>
          <p:nvPr/>
        </p:nvCxnSpPr>
        <p:spPr>
          <a:xfrm flipV="1">
            <a:off x="2455989" y="3249000"/>
            <a:ext cx="4005838" cy="839470"/>
          </a:xfrm>
          <a:prstGeom prst="bentConnector3">
            <a:avLst>
              <a:gd name="adj1" fmla="val 70481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EF6FB8B-8A22-4ECE-88AC-BBFE600A72C0}"/>
                  </a:ext>
                </a:extLst>
              </p14:cNvPr>
              <p14:cNvContentPartPr/>
              <p14:nvPr/>
            </p14:nvContentPartPr>
            <p14:xfrm>
              <a:off x="776880" y="1276920"/>
              <a:ext cx="7634160" cy="4203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EF6FB8B-8A22-4ECE-88AC-BBFE600A72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520" y="1267560"/>
                <a:ext cx="7652880" cy="422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RESULTS:</a:t>
            </a:r>
            <a:br>
              <a:rPr lang="en-US" sz="2600" dirty="0"/>
            </a:br>
            <a:r>
              <a:rPr lang="en-US" sz="2600" dirty="0"/>
              <a:t>Stonefly Identification: Classification Error [%]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7FEE-A0E7-3040-8319-EFEDD7D6C56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395002"/>
              </p:ext>
            </p:extLst>
          </p:nvPr>
        </p:nvGraphicFramePr>
        <p:xfrm>
          <a:off x="1337394" y="1271123"/>
          <a:ext cx="6046360" cy="5052350"/>
        </p:xfrm>
        <a:graphic>
          <a:graphicData uri="http://schemas.openxmlformats.org/drawingml/2006/table">
            <a:tbl>
              <a:tblPr/>
              <a:tblGrid>
                <a:gridCol w="1511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Task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 color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CIELAB+G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Dor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3.55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Dor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Hes</a:t>
                      </a:r>
                      <a:endParaRPr kumimoji="0" lang="en-US" sz="1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3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8.09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Pte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Zap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Zap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Cal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Swe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Yor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Iso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vs</a:t>
                      </a:r>
                      <a:r>
                        <a:rPr kumimoji="0" lang="en-US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Mos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</a:rPr>
                        <a:t>2.25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86600" y="2008108"/>
            <a:ext cx="1627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96.4% accuracy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D64A08-EFD2-4CC5-92B0-D02B04F001F3}"/>
                  </a:ext>
                </a:extLst>
              </p14:cNvPr>
              <p14:cNvContentPartPr/>
              <p14:nvPr/>
            </p14:nvContentPartPr>
            <p14:xfrm>
              <a:off x="1076400" y="1819440"/>
              <a:ext cx="5935680" cy="415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D64A08-EFD2-4CC5-92B0-D02B04F001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7040" y="1810080"/>
                <a:ext cx="5954400" cy="41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708347-C6D6-4EF4-B1F1-BC0E66E4B330}"/>
                  </a:ext>
                </a:extLst>
              </p14:cNvPr>
              <p14:cNvContentPartPr/>
              <p14:nvPr/>
            </p14:nvContentPartPr>
            <p14:xfrm>
              <a:off x="7451680" y="1968280"/>
              <a:ext cx="43560" cy="45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708347-C6D6-4EF4-B1F1-BC0E66E4B33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2680" y="1959280"/>
                <a:ext cx="61200" cy="63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077313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2263CC-3FD7-4008-8D70-3854FC6885CD}"/>
                  </a:ext>
                </a:extLst>
              </p14:cNvPr>
              <p14:cNvContentPartPr/>
              <p14:nvPr/>
            </p14:nvContentPartPr>
            <p14:xfrm>
              <a:off x="1521360" y="2152800"/>
              <a:ext cx="4509720" cy="180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2263CC-3FD7-4008-8D70-3854FC6885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2000" y="2143440"/>
                <a:ext cx="4528440" cy="19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1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1812925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866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343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05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324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15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81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581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81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86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352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95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038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3238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848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086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191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5715000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3886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381000" y="1981200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The </a:t>
            </a:r>
            <a:r>
              <a:rPr lang="en-US" altLang="en-US" sz="2800">
                <a:solidFill>
                  <a:srgbClr val="CC0000"/>
                </a:solidFill>
              </a:rPr>
              <a:t>weights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sz="2800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 sz="2800">
                <a:sym typeface="Symbol" pitchFamily="16" charset="2"/>
              </a:rPr>
              <a:t> associated with data points are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 sz="2800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The points with nonzero weights are called the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 sz="2800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800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 sz="2800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 sz="2800">
                <a:sym typeface="Symbol" pitchFamily="16" charset="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533400" y="152400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5562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91398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BC1ED3-2391-401D-87CE-B062E8A41C2E}"/>
                  </a:ext>
                </a:extLst>
              </p14:cNvPr>
              <p14:cNvContentPartPr/>
              <p14:nvPr/>
            </p14:nvContentPartPr>
            <p14:xfrm>
              <a:off x="3525840" y="2360880"/>
              <a:ext cx="3535920" cy="2868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BC1ED3-2391-401D-87CE-B062E8A41C2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6480" y="2351520"/>
                <a:ext cx="3554640" cy="2887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9784F1-3C5F-4E8C-94F9-EA7042AB0918}"/>
                  </a:ext>
                </a:extLst>
              </p14:cNvPr>
              <p14:cNvContentPartPr/>
              <p14:nvPr/>
            </p14:nvContentPartPr>
            <p14:xfrm>
              <a:off x="1290600" y="5065920"/>
              <a:ext cx="7239600" cy="839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9784F1-3C5F-4E8C-94F9-EA7042AB09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1240" y="5056560"/>
                <a:ext cx="7258320" cy="857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31925" y="1870075"/>
            <a:ext cx="6937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1905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1905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2270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2879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2193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2803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3260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803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2041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2574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1812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5426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5426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5791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6019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5715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632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5943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7162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7010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7315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4495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6324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5181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3641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7604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4251325" y="5375275"/>
            <a:ext cx="1012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1315</Words>
  <Application>Microsoft Office PowerPoint</Application>
  <PresentationFormat>On-screen Show (4:3)</PresentationFormat>
  <Paragraphs>288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SimSun</vt:lpstr>
      <vt:lpstr>Arial</vt:lpstr>
      <vt:lpstr>Bookman Old Style</vt:lpstr>
      <vt:lpstr>Calibri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PowerPoint Presentation</vt:lpstr>
      <vt:lpstr>PowerPoint Presentation</vt:lpstr>
      <vt:lpstr>Unsupervised Learning</vt:lpstr>
      <vt:lpstr>Clustering by K-means Algorithm</vt:lpstr>
      <vt:lpstr>K-Means Classifier (shown on RGB color data)</vt:lpstr>
      <vt:lpstr>K-Means  EM The clusters are usually Gaussian distributions.</vt:lpstr>
      <vt:lpstr>EM Algorithm Summary</vt:lpstr>
      <vt:lpstr>EM Clustering using color and texture information at each pixel (from Blobworld)</vt:lpstr>
      <vt:lpstr>EM for Classification of Images in Terms of their Color Regions</vt:lpstr>
      <vt:lpstr>Sample Results</vt:lpstr>
      <vt:lpstr>Sample Results (Cont.)</vt:lpstr>
      <vt:lpstr>Sample Results (Cont.)</vt:lpstr>
      <vt:lpstr>PowerPoint Presentation</vt:lpstr>
      <vt:lpstr>Goal: to identify the species of insect specimens rapidly and accurately</vt:lpstr>
      <vt:lpstr>Overview of our Classification Method</vt:lpstr>
      <vt:lpstr>RESULTS: Stonefly Identification: Classification Error [%]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Neural Net Slides</dc:title>
  <dc:creator>CSE</dc:creator>
  <cp:lastModifiedBy>shapiro</cp:lastModifiedBy>
  <cp:revision>50</cp:revision>
  <dcterms:created xsi:type="dcterms:W3CDTF">2016-08-16T00:29:09Z</dcterms:created>
  <dcterms:modified xsi:type="dcterms:W3CDTF">2023-03-01T23:13:29Z</dcterms:modified>
</cp:coreProperties>
</file>