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2" r:id="rId2"/>
    <p:sldId id="256" r:id="rId3"/>
    <p:sldId id="279" r:id="rId4"/>
    <p:sldId id="281" r:id="rId5"/>
    <p:sldId id="283" r:id="rId6"/>
    <p:sldId id="286" r:id="rId7"/>
    <p:sldId id="305" r:id="rId8"/>
    <p:sldId id="302" r:id="rId9"/>
    <p:sldId id="304" r:id="rId10"/>
    <p:sldId id="303" r:id="rId11"/>
    <p:sldId id="287" r:id="rId12"/>
    <p:sldId id="30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89" r:id="rId22"/>
    <p:sldId id="290" r:id="rId23"/>
    <p:sldId id="321" r:id="rId24"/>
    <p:sldId id="294" r:id="rId25"/>
    <p:sldId id="307" r:id="rId26"/>
    <p:sldId id="293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6600CC"/>
    <a:srgbClr val="07E126"/>
    <a:srgbClr val="CC0000"/>
    <a:srgbClr val="800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3E939529-FDC4-4397-BC2B-DBE62DBC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34:19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3327 6250 152 0,'88'0'100'15,"-80"-18"-2"-15,-3 11-14 0,-1-1-18 16,2-1-1-16,-6 5 5 16,-2 2-1-16,0 0-13 15,0 0-7-15,-2-2-13 16,3 2-6-16,1 2-7 15,-2-2-4-15,0 0-10 16,0 1-1-16,-2-1 4 16,2-2 5-16,2 4 15 15,-2 0 8-15,0 0 4 0,-7 21-3 16,-1 15-11-16,-7 52-7 16,13-34-8-16,-4 7-3 15,-3 6-1-15,5 13 1 16,-3 1 3-16,-1 10 3 15,-1-1 2-15,-5-8 1 16,3 5-4-16,-2-5-3 16,-3-4-7-16,9-1-1 15,-3-7-1-15,1-16-2 16,3-16-3-16,2-11-5 0,1-15-28 16,3-1-25-16,0-11-77 15,2-13-56-15,4-29 118 16</inkml:trace>
  <inkml:trace contextRef="#ctx0" brushRef="#br0" timeOffset="182.554">3369 6401 321 0,'0'-60'81'15</inkml:trace>
  <inkml:trace contextRef="#ctx0" brushRef="#br0" timeOffset="781.883">3296 6368 418 0,'-82'44'189'0,"71"-50"-94"0,5 5-35 15,-2-3-43-15,6-2 1 16,2 4 8-16,0 0 2 16,0 2-1-16,0-2-4 15,10-11-13-15,21-6-3 16,64-41-5-16,-43 39-2 0,15 0 1 16,6 2 0-16,1-2-1 15,3 6 1-15,-5-4-1 16,1 4 1-16,-8 5 0 15,0 2 0-15,-6 4 1 16,-5 4 1-16,1 8 3 16,-5 4 2-16,-6 3 5 15,-8 8 3-15,-9 2 4 16,0 1 2-16,-10 9-1 16,-2-1-1-16,-3 5-2 15,-6 1 1-15,-1 0 2 16,-3-2 1-16,-11 6 0 15,-7-4 4-15,1 10 4 16,-6 4 2-16,-15-5 2 16,5 9-4-16,-13-5-8 0,2 3-3 15,-4 3-2-15,8-2-1 16,-12-5 1-16,-5-2 1 16,-5-2 1-16,-5-4 1 15,4-6-3-15,8 6-3 16,-7-4-5-16,-1 0-2 15,-2-5-2-15,-10-5-1 16,8-1 0-16,-2-4 0 16,-1 3 0-16,1-5 0 0,-4-5-1 15,-2-3-1-15,6-4 1 16,-4 7-1-16,8-5-1 16,12-2-1-16,9-5-6 15,9-6-7-15,10 0-41 16,2-9-42-16,6-3-127 15,13-3-88-15,27-14 189 16</inkml:trace>
  <inkml:trace contextRef="#ctx0" brushRef="#br0" timeOffset="1632.48">4398 6779 668 0,'-23'-9'266'0,"14"5"-210"15,5 4-29-15,2-2-37 16,2 2-10-16,0 0 21 16,0 0 6-16,0-2 8 15,0 0 4-15,0 2 1 16,0 0-1-16,0 0-7 15,0 0-3-15,0 0-2 16,0 0-1-16,0 0 3 16,0 0 1-16,0 0 1 15,0 0 0-15,0 0-1 16,0 18-1-16,0 3-3 16,0 47-1-16,4-43-2 15,7 12-2-15,3-1 0 16,5 2-1-16,6 0 0 15,-4-3 1-15,5-3 1 16,7 1 2-16,-1-6 6 0,-1-4 1 16,3-6 4-16,-3 0 0 15,3-5 1-15,1-5 1 16,-5-7 0-16,1-4 1 16,-4-5-3-16,0-5 0 15,-6 5 4-15,-4-5 2 16,-2-1 0-16,-3-2-2 15,-3-12-8-15,1 3-2 16,-6-3-4-16,-1 0-1 16,-1-5-3-16,2-1-1 15,-2-3 0-15,-2 0-1 0,-6 7 1 16,3-5 0-16,-7 5 0 16,2 4 0-16,-9 1 0 15,4 3-1-15,-12 7 0 16,0 1 0-16,-8 7-1 15,-3-1 2-15,0 9-1 16,-2 0 0-16,3 0 0 16,-1 6-2-16,11 1-1 15,-2 3 0-15,0 9 1 16,6 2 0-16,-2-4-6 16,8 6-10-16,2-4-45 15,1-3-50-15,14 3-219 16,6-10 218-16</inkml:trace>
  <inkml:trace contextRef="#ctx0" brushRef="#br0" timeOffset="2417.145">5366 6678 749 0,'0'12'62'0,"0"14"-130"0,0 3-158 16,-10 7 45-16,-5-3 274 15,2-4 65-15,1 1 86 16,6-5-61-16,5 2-94 15,-3 0-40-15,4 3-39 16,-6 5-6-16,-2-1-1 16,4 2 0-16,-3 1 0 15,5-3-1-15,0 1 1 16,-6-1-1-16,3-5-1 16,-3-3 1-16,6-1 1 15,-8-2 0-15,9-2 0 16,-3-5 2-16,-6-5 0 15,10-7 2-15,-2 0 17 0,2-4 14 16,-2-4 12-16,0 2 1 16,-1 2-16-16,1-13-15 15,-2-18-14-15,-6-55-2 16,12 40-3-16,8 6-1 16,-3-12-1-16,7 4-1 15,3 3-2-15,2 4 0 16,0 1-3-16,4 4 0 15,-2-4 0-15,4 3 0 0,2 11 2 16,2-7 0-16,1 12 0 16,-1 0 1-16,2 2 0 15,5 5 2-15,-2 11 0 16,1 1 1-16,-5 2-2 16,3 5 0-16,-3 9 0 15,5-3 0-15,-1 8 1 16,-3-3 1-16,-6-3 1 15,9 4 1-15,-9 8 0 16,0 10 0-16,4 3 0 16,-6 10 0-16,-2 5 1 15,-2 5 0-15,-6 9 1 16,-3 7 1-16,-7 5 1 16,1-5 1-16,-9-3 0 15,3-6 0-15,-8-15-2 16,4-1-1-16,-1-10-9 15,5-5-19-15,-2-9-89 0,6-10-74 16,2-17 112-16</inkml:trace>
  <inkml:trace contextRef="#ctx0" brushRef="#br0" timeOffset="2817.557">6617 6292 1168 0,'38'-117'339'16,"-65"117"-488"-16,2 17-84 15,0 10 21-15,-1 17 134 16,-3-6 152-16,6-3 94 15,4-1-9-15,7 1-66 16,3-1-32-16,3 8-37 16,2 6-8-16,4 11-7 15,0-1-1-15,4 12-3 16,4-1-1-16,5 2-2 16,1 17 0-16,1-2-1 15,0 0-1-15,4-2 0 16,-1-3 0-16,1 3-1 15,-4-10-2-15,-11-11-13 0,7-9-12 16,1-18-45-16,-1-3-33 16,1-18-74-16,-10-3-88 15,-14-32 174-15</inkml:trace>
  <inkml:trace contextRef="#ctx0" brushRef="#br0" timeOffset="3220.744">5968 6613 618 0,'-2'10'55'16,"2"9"-252"-16,2 8 69 16,12 3 60-16,-9-13 223 15,5-7 69-15,3-10 8 16,5 2-27-16,7-2-69 0,1-8-32 16,20 6-57-1,2-5-14-15,21-3-15 0,11 8-3 16,16-6-7-16,5 7-2 15,16 1-2-15,-2-2-2 16,-1 2 0-16,-1-6 0 16,-9 2-1-16,-5-5-1 15,-11 7-14-15,-2 0-19 16,-23-2-76-16,-2-2-66 16,-22-7 107-16</inkml:trace>
  <inkml:trace contextRef="#ctx0" brushRef="#br0" timeOffset="3635.359">5819 6179 1097 0,'17'73'393'0,"-15"-83"-341"16,2 0-26-16,6 7-26 15,3 1 0-15,-3 0 3 16,3 2 5-16,2 4 2 16,-5 3 1-16,7 10-2 15,-5 8-4-15,1 8-3 16,10 11-2-16,-10 4-3 16,20 9-14-16,-3 6-30 15,3 0-120-15,9 0-128 16,10-11 180-16</inkml:trace>
  <inkml:trace contextRef="#ctx0" brushRef="#br0" timeOffset="4570.695">8789 6542 916 0,'31'0'251'0,"5"-13"-471"16,8 1 3-16,-5-3 56 15,-11-6 90-15,-12 0 253 16,-11-4 30-16,-10-5-13 15,-3-7-38-15,-13-5-95 16,-6-8-36-16,-13-3-35 16,-15-4-9-16,-18 11 3 15,-4 4 9-15,-5 19 1 16,4 13-11-16,9 21-36 16,0 24-15-16,12 22-4 15,1 18 10-15,22 15 34 16,13 2 12-16,19-4 17 15,7-8 6-15,32-13 12 16,-3-8 7-16,6-19 12 16,1-5 3-16,3-9 7 15,-2-8 0-15,9-5-2 16,-3-7-1-16,4-10-12 16,-4-2-3-16,3-9-8 0,7-4-3 15,-7-8 0-15,-3 2 0 16,-15 2 0-16,1 6 0 15,-9 2 1-15,-4 5-2 16,-4 3-6-16,-4 12-4 16,-1 3-11-16,-1 5-4 15,-7 18-3-15,13 9 0 16,-9 23 2-16,4 10 1 0,5 17 1 16,-11-2 1-16,1 7 0 15,-1 5 1-15,-8-8 0 16,-2 5 1-16,-9-7 1 15,-4-4 2-15,3-2 4 16,-11-5 2-16,0-7 7 16,-11-7 4-16,-8-11 10 15,-2-6 6-15,-15-12 8 16,-2-1 1-16,-19-14 6 16,-10-8 0-16,-11-9-6 15,-12-12-7-15,-13-17-18 16,5 0-9-16,5-11-17 15,22 0-16-15,33-8-51 16,13-2-33-16,25-13-56 16,12-5-26-16,21-10-59 15,18-10-27-15,36-12 173 0</inkml:trace>
  <inkml:trace contextRef="#ctx0" brushRef="#br0" timeOffset="5371.329">9193 6892 1109 0,'15'-15'363'0,"3"-4"-414"16,-1-8-2-16,-2 8 10 16,-7-4 19-16,-14-6 67 15,2 8 6-15,-9-2-13 16,3 12-13-16,-3-3-24 15,-1 11-5-15,1-5 1 16,-10-3 5-16,10 11 13 16,1-2 3-16,1 4 5 15,5 7-1-15,-6 3-7 16,-3 1-5-16,6 4-6 16,-1 12-1-16,-1 3 0 15,11 12-1-15,-2 6 0 16,4 4 0-16,15 9 0 15,-6-2 2-15,10 4 1 16,4-4 1-16,10-2 0 16,7-3-1-16,0-8-1 0,0-4 1 15,-4-12 1-15,0-5 2 16,3-4 5-16,3-12 1 16,-2-7 2-16,2-6 1 15,-4-11 0-15,-2 0 3 16,-9-10 1-16,3 4 1 15,-7-8-2-15,-2-4 0 16,-8-7-2-16,1 2 0 16,-3-3-2-16,-7 1-1 0,-6-2-4 15,0-6 0-15,-6 6-3 16,6 0 0-16,0 1-4 16,0 5 0-16,-2 1 1 15,-7 5 0-15,-5 1 2 16,6 0 0-16,-9 4 0 15,2 0 1-15,-4 6 1 16,-6-2 1-16,-4 6 2 16,4-5-1-16,-1 7-1 15,1-2-1-15,-2 3-2 16,2 8-1-16,0 0-1 16,4 2-1-16,4-4 1 15,-4 2 0-15,2 2 1 16,-8 0 0-16,2 6 0 15,-7 0-1-15,-3 2 0 16,5-1 0-16,-5 8 0 16,1 3 0-16,-4-5-1 0,9 8 0 15,4-2-2-15,-4 4 0 16,10 2-10-16,-4 4-21 16,2 1-145-16,2-1 123 15</inkml:trace>
  <inkml:trace contextRef="#ctx0" brushRef="#br0" timeOffset="6255.971">11069 6187 448 0,'102'141'158'16,"-106"-114"-130"-16,4 9-13 0,0 8 81 15,0-4 26-15,0 2 31 16,0 2-4-16,-2 2-70 16,-4 12-25-16,2 5-29 15,-5 9-7-15,-1 3-10 16,1 5-1-16,-1 1-3 16,1-10 0-16,-3 1-2 15,8-7-1-15,-2-5 2 16,6-11 0-16,4-16 5 15,0-6 9-15,-2-20 29 16,-2 1 17-16,0-8 15 16,0-2-3-16,0 0-21 15,0-2-16-15,6-21-17 16,1-7-6-16,26-54-8 16,-14 42-3-16,6 4-4 15,4-10 0-15,5 0 0 16,8 10 0-16,0 4-2 15,-2 9 1-15,-3 8-1 16,-5 5-3-16,-3 14 0 0,-2 8-1 16,-1 7-1-16,9 10 2 15,-8 2-1-15,-2 9 0 16,-1 4 2-16,-6 2 1 16,-1 6 4-16,-6-8 5 15,-7-1 8-15,-4-1 7 16,-15-7 11-16,-2 9 1 15,-14-6 2-15,-5 1-4 16,-8 1-4-16,-14-11-1 0,-16-10-8 16,-7 0-4-16,-12-9-8 15,5-2-10-15,19-8-38 16,10-5-42-16,20-26-121 16,16-5-55-16,21-23-44 15,10-17-6-15,34-12 214 16</inkml:trace>
  <inkml:trace contextRef="#ctx0" brushRef="#br0" timeOffset="6637.983">12106 6315 1284 0,'4'-35'453'0,"-8"-3"-387"15,4 2-166-15,-8 9 15 16,1 4 48-16,-1 10 54 16,-2 13 38-16,-1 7-14 15,5 22-25-15,-9 11-4 16,-8 31-4-16,2 9 1 16,-10 25 3-16,1 2 3 15,1 16 6-15,0-8 2 16,4-3 1-16,2-3-2 15,10-11-6-15,0-8-4 0,7-14-4 16,2-1-2-16,0-23-2 16,6 5-1-16,0-15-1 15,2-6-1-15,2-11-14 16,-2-11-15-16,-4-5-42 16,1-9-23-16,5-11-46 15,4-14-42-15,13-36-190 16,13-18 240-16</inkml:trace>
  <inkml:trace contextRef="#ctx0" brushRef="#br0" timeOffset="6915.848">12542 6655 1142 0,'-6'0'415'0,"6"6"-342"0,8 0-87 16,-8-6-8-16,0 0 4 16,6 46 28-16,5 59 7 15,-17-33 2-15,-3 7-2 16,-12 13-6-16,0-3-6 16,-8-8-3-16,2-10-1 15,2-22-1-15,8-14-3 0,4-12-28 16,5-8-30-16,2-13-117 15,4-8-86-15,10-26 160 16</inkml:trace>
  <inkml:trace contextRef="#ctx0" brushRef="#br0" timeOffset="7488.917">12779 6628 1471 0,'159'77'425'0,"-148"-25"-537"15,-1 14-3-15,-10 15 39 16,-6-10 43-16,-5 3 46 16,-3-5 7-16,3-6 4 0,1-2-1 15,1-11-10-15,5-12-4 16,-4-13-4-16,8-4 1 15,0-15 6-15,0 3 2 16,6-10-4-16,-6-1-2 16,0 0-11-16,0-2-5 15,6-27-1-15,19-59 0 16,-6 35 1-16,0-2 2 16,6-12 3-16,1-4 2 15,11 2 1-15,-1-1 0 0,14 3 0 16,-2 6 1-16,7 11 0 15,6 8 0-15,-1 13 0 16,1 7 0-16,4 22 1 16,0 9 2-16,4 18 1 15,-2 10 1-15,-12 10 2 16,-9 19 2-16,-10 8 5 16,-11 9 4-16,0 16 10 15,-10 1 4-15,-9 1 2 16,-2-5-3-16,-14-10-13 15,-5-11-5-15,9-18-7 16,-1-7 0-16,-9-16-17 16,16-7-11-16,-13-21-24 15,-4-4-16-15,2-29-24 16,-10-15-26-16,0-24-53 16,-4-20-41-16,2-19-133 15,2-6 212-15</inkml:trace>
  <inkml:trace contextRef="#ctx0" brushRef="#br0" timeOffset="7676.217">13137 5877 1178 0,'-27'-23'384'0,"4"9"-396"15,10 12 0-15,1 2 15 16,1 2 12-16,9 12 6 15,-4 1-7-15,6 8-45 16,0 2-56-16,-2 7 57 16</inkml:trace>
  <inkml:trace contextRef="#ctx0" brushRef="#br0" timeOffset="7890.187">14688 6713 424 0,'19'26'106'15</inkml:trace>
  <inkml:trace contextRef="#ctx0" brushRef="#br0" timeOffset="8629.83">14761 6802 476 0,'63'155'270'0,"-40"-141"-45"15,-8-7-44-15,4-7-45 16,0-2-16-16,-5-7-13 16,-1-6-5-16,4-6-26 15,-3 3-14-15,-3-7-28 16,-5 1-11-16,-6-7-16 15,-2 2-7-15,-12 1-5 16,-8 1-1-16,-7 2 7 16,-6 2 4-16,-12 4 4 15,-3 4 0-15,-4 15-1 16,3-2-1-16,-1 7-1 16,2 16-2-16,6 2-2 15,0 14-1-15,0 14 0 16,6 9-1-16,6 7 0 15,3 5-1-15,10 5-2 16,2-5 0-16,11 1-3 16,-2-4-2-16,8-8-6 15,8-26-2 1,-4-18-1-16,-2-2 0 0,20 43-1 16,3-18 0-16,10-12 5 0,-10-24 5 15,3-4 9-15,5-6 3 16,-3-5 2-16,7 1-1 15,-10-12 2-15,5-1 0 16,-7-10-1-16,-8-7-2 16,4-10-3-16,-7-11-2 15,-5-16-3-15,-3-7 0 16,2-21-1-16,-7-10-1 0,1-11-6 16,8-6-3-16,-8-11-8 15,13-3-6-15,4 3-6 16,-3 1-2-16,7 28 6 15,-8 8 8-15,-2 32 13 16,-1 11 4-16,-8 21 3 16,3 15-3-16,-7 15-2 15,2 12 2-15,4 23 3 16,-4 10 4-16,-2 24 11 16,0 24 4-16,-8 22 10 15,2 12 5-15,-1 22 9 16,-7 3 3-16,3 9-4 15,-1 6-5-15,5-12-13 16,-1 3-6-16,10-10-6 16,-12-10-2-16,3-11 0 15,1-12-2-15,-7-15-2 16,15-12 0-16,-2-18-4 16,-2-14-5-16,4-19-29 0,-4-6-28 15,0-19-67-15,2-10-61 16,13-28 119-16</inkml:trace>
  <inkml:trace contextRef="#ctx0" brushRef="#br0" timeOffset="8991.059">15346 5825 1024 0,'111'-48'260'15,"-117"64"-285"-15,6 22-174 16,0 19 58-16,-13 6 170 16,7 2 81-16,-6 8 37 15,-7 13-18-15,2 21-41 16,-4 10-25-16,-4 3-29 15,2 5-1-15,8-5 5 16,-2-5 2-16,1-2-3 16,1-6-7-16,-2-15-17 15,-4-8-4-15,7-8-9 0,-1-9-4 16,6-17-39-16,3-12-28 16,-2-26-96-16,4-3-36 15,4-28 122-15</inkml:trace>
  <inkml:trace contextRef="#ctx0" brushRef="#br0" timeOffset="9557.334">15738 6401 1375 0,'30'19'338'0,"-47"15"-595"16,-8 14-5-16,-3 8 114 16,-7 9 95-16,10-2 129 15,1 2-7-15,10 9-59 16,8 3-6-16,3-12-5 16,8-2-2-16,13-17-4 15,6-8 2-15,13-19 6 16,-1-3 5-16,4-15 4 15,-1-6 0-15,5-9-5 16,0-3-2-16,3-15-2 16,-1-1 0-16,-6-11 7 15,1 2 8-15,-5-8 18 0,-5-1 4 16,-10 1 11 0,-2 2 1-16,-6 12 9 0,-1 9 14 15,-7 14-6-15,7 5-7 16,-12 18-30-16,-4 1-16 15,-4 20-11-15,1 16 0 16,-7 22 3-16,-1 14 0 16,-6 16 0-16,-2 10 1 15,-8 6 3-15,6-2 2 16,6 11 1-16,-2 0-1 0,2-7-4 16,-2 7-2-16,0-1 0 15,2-12 1-15,0-4 2 16,5-12 0-16,1-11-2 15,0-9-1-15,-1-21-22 16,1-12-35-16,3-25-140 16,-1-15 125-16</inkml:trace>
  <inkml:trace contextRef="#ctx0" brushRef="#br0" timeOffset="9753.429">17865 6766 934 0,'5'-4'233'0</inkml:trace>
  <inkml:trace contextRef="#ctx0" brushRef="#br0" timeOffset="10340.594">17809 6699 710 0,'-155'-74'276'15,"90"43"-171"-15,0 4-47 0,-6 4-12 16,10 8-3-16,10 11-23 16,-1 6-8-16,2 13-12 15,1 16 0-15,-1 34 2 16,0 4 2-16,20 28-4 15,-3 5-1-15,20 3-6 16,1-2-3-16,18-9 4 16,9-6 3-16,10-17 5 15,9-8 5-15,-1-23 8 16,9-6 6-16,0-18 12 16,-6-5 4-16,3-13 4 15,-1-7-2-15,0-3-11 16,2-13-7-16,-3-1-12 15,-7-11-4-15,-1-13-4 16,-2-5-1-16,0-14-3 16,3-4-3-16,-3-18-5 0,-2-5 0 15,0-24-14-15,3-1 3 16,-1 8 5-16,0 0 2 16,-4 20 15-16,-2-3 1 15,-8 18 1-15,3 11 2 16,-3 21 9-16,-11 11 5 15,7 22-1-15,-7 9-2 16,2 8-7-16,4 7-2 0,-1 12 18 16,1 6 17-16,-4 30 19 15,0 10 4-15,-2 27-6 16,-12 3-10-16,-3 16-14 16,-6 0-3-16,-4 7-7 15,-4 4-4-15,0-5-7 16,6-4-5-16,-6-28-5 15,8-1 0-15,10-21-4 16,-9-15-6-16,18-16-22 16,-5-17-24-16,3-7-71 15,2-14-33-15,7-23-160 16,18-15 198-16</inkml:trace>
  <inkml:trace contextRef="#ctx0" brushRef="#br0" timeOffset="10826.406">18217 6355 1023 0,'0'11'396'15,"-4"22"-371"-15,-25 57-385 0,-3-35 137 16,-7 18 101-16,-3-2 312 15,0 7-2-15,13 12-128 16,1 0-21-16,9 0-17 16,1-12-7-16,11-11-9 15,7-6 4-15,11-13 10 16,8-10 2-16,10-13-3 16,0-8-4-16,15-7-10 15,4-10-4-15,7-6-5 16,4-5-3-16,3-10-7 15,1-4-2-15,-6-4-1 16,0-3 4-16,-1-8 10 16,-10-1 4-16,-10-14 13 15,-1-2 5-15,-16-10 9 16,2 0 2-16,-17 4 0 16,-8-3-3-16,-12 7-11 15,-8 4-2-15,-17-3-3 16,-10 12 3-16,-20 4 4 15,0 4-4-15,4 15-25 0,0 10-15 16,4 13-9-16,0 7-1 16,2 1-36-16,9 4-50 15,14 1 77-15</inkml:trace>
  <inkml:trace contextRef="#ctx0" brushRef="#br0" timeOffset="10999.12">19041 6416 1364 0,'0'21'344'0,"-6"-17"-301"16</inkml:trace>
  <inkml:trace contextRef="#ctx0" brushRef="#br0" timeOffset="11659.398">19016 6493 854 0,'-65'89'326'0,"42"-43"-238"16,6 0-46-16,-2 12-31 15,2 5-4-15,5 0-5 16,1 2 0-16,5-10 3 16,6-3 1-16,2-12 2 15,4-3 0-15,11-5 0 16,2-7-1-16,6-10-1 15,1 4-2-15,9-13-8 0,-3-4-3 16,3-2 0-16,7-4 1 16,-6-7 8-16,-1-7 5 15,1-10 9-15,-2 1 2 16,-7-15-1-16,-2-6 0 16,2-9-8-16,-8-3-2 0,0-7-2 15,4 2 0-15,-10 2-3 16,5-2 0-16,-9 6-1 15,3 9 0-15,-5 14 1 16,-3 9 3-16,2 8 3 16,-2 0 1-16,-2 7 2 15,-12 1-2-15,8 9-4 16,0 2-1-16,-3 13-4 16,-5 8 0-16,-3 8 0 15,-5 8 0-15,3 3 2 16,6 11 0-16,1 5 0 15,-6-1 0-15,9 6 0 16,5-1 0-16,0 1 1 16,9 4 0-16,-5-2 0 15,0-4-1-15,6-7 0 16,5-4 1-16,4-10 4 16,12-2 3-16,-14-15 5 15,-2 1 3-15,10-13 2 0,-6-7 1 16,8-4-1-16,2-7 1 15,5-9 0-15,6-7 0 16,-2-7-2-16,3-4-3 16,-5-14-3-16,-7 0-1 15,-1-15-3-15,-5-8-4 16,-6 6-4-16,-5-1-3 16,-10 10-10-16,-2 10-4 15,-2 3-15-15,-2 12-13 16,-2 2-30-16,4 3-15 0,-1 7-57 15,-3 3-50-15,6 7 127 16</inkml:trace>
  <inkml:trace contextRef="#ctx0" brushRef="#br0" timeOffset="12394.618">20313 6303 1368 0,'42'38'89'16,"-46"-34"-446"-16,-9 14 106 0,-1 4 117 15,-11 3 376-15,1 2 27 16,4 0-150-16,3 2-38 15,2 3-24-15,7 4-8 16,-3 1-22-16,-8 3-8 16,7 2-4-16,-7 4-3 15,4 7-6-15,-1 5-1 16,3-1-4-16,-2 4 0 16,-2 1-1-16,-1-11 0 15,-3 5-1-15,6-7 0 16,7-6 1-16,-1-9 0 0,9-13 0 15,-2-6 1-15,2-11 2 16,0-4 2-16,-2-13 0 16,2-8 1-16,2-12-3 15,9-11-1-15,5-17-2 16,7-2 0-16,1-12-2 16,3-3-1-16,10 5-2 15,-7-1-1-15,3 7-1 16,1 5-2-16,-7 1 0 15,7 8-2-15,1 5 1 16,5 8 0-16,-4 7 1 16,-3 8-1-16,-1 14 3 15,-5 1 0-15,4 10 5 16,1 10 2-16,1 9 2 16,-3 2 0-16,-5 13-2 0,0 7 0 15,-2 6 1-15,-6 5 1 16,2 7 2-16,-3 3 2 15,-1 3 2-15,4 5 2 16,-7 3 5-16,-7 0-1 16,3 7 2-16,-6-5 0 15,0-1 7-15,5-7 2 16,-1 2 3-16,0-12-3 16,-4-7-7-16,-2 0-4 0,-8-23-7 15,6 5-8-15,-4-20-76 16,-5-12-35-16,-12-27 64 15</inkml:trace>
  <inkml:trace contextRef="#ctx0" brushRef="#br0" timeOffset="14180.691">3698 7764 327 0,'-9'0'114'0,"7"0"-155"16,0-1-9-16,0-3-6 15,-2 2 21-15,2 0 109 16,2 2 25-16,-2-2 28 16,0 0-7-16,0 0-40 15,0-2-19-15,-1 2-24 16,3 2-3-16,-2-2-1 15,0 1 2-15,0-1 2 16,0 2 0-16,-2 0-5 16,2 0-4-16,-2 42-5 15,-5 57-3-15,11-26-5 16,-6 3-2-16,4 14-5 16,0 10-3-16,0-5-2 15,-8-1-1-15,6-6 0 16,2-11 1-16,-5-9-2 15,3-14 0-15,4-10-5 0,-4-12-22 16,9-10-92-16,7-9-92 16,9-26 126-16</inkml:trace>
  <inkml:trace contextRef="#ctx0" brushRef="#br0" timeOffset="14832.447">4115 7967 739 0,'138'14'213'15,"-138"1"-291"-15,2 19-167 16,7 1 20-16,3 1 126 15,-5-7 168-15,3-4 112 16,9-2 0-16,2-6-51 16,-2 0-46-16,12-4-59 15,-2 1-10-15,9-8-1 16,10-5 6-16,1-4 7 16,1-9 2-16,-6-3-1 15,0-8-5-15,-2-6-9 16,-4 4-4-16,-1-9-3 15,-3 11-2-15,-3 4-2 0,-6-6 0 16,-8 0-2-16,0-7 3 16,-13 3 3-16,0-2 3 15,-10-3 6-15,0 3 2 16,-11 1 3-16,2-1 0 16,-10 16 1-16,-6-6 1 15,-3 7-6-15,-6 9-3 16,-4 3-11-16,0 2-5 0,-2 11-4 15,-2 6 0-15,6 4 2 16,2 8 3-16,5 2 2 16,12 1 2-16,0 6-1 15,16 10 0-15,7 6 2 16,4 7 1-16,-1 10 3 16,16 0 3-16,1-1 0 15,6 7 0-15,30-3 1 16,-8-5-2-16,11 2-2 15,-4-4-1-15,3-13-4 16,1-3-1-16,2-13-13 16,2-9-8-16,-3-12-30 15,1-17-28-15,2-26-118 16,4-18 126-16</inkml:trace>
  <inkml:trace contextRef="#ctx0" brushRef="#br0" timeOffset="15317.554">6068 7893 1074 0,'71'-88'341'0,"-73"78"-437"0,4 2-270 16,1 3 58-16,-4 3 128 15,-1 2 195-15,0-2 198 16,-6-6-42-16,-17-7-83 16,-53-48-42-16,51 40-50 15,-11 0-6-15,5 4 12 16,-3 0 11-16,-2 15 14 16,1 0-1-16,5 10-12 15,-1 5-14-15,10 16-17 16,6 17-1-16,4 9 5 15,3 11 7-15,6 14 11 16,4 2 3-16,6 6 3 16,7-1 2-16,5 6-1 15,1 3-1-15,0-6-3 16,0 6-2-16,2-12-1 16,2 0 1-16,-6-1 0 15,2-1-1-15,-3-4-2 16,-5-1-1-16,6-14-3 0,-3-9-6 15,-1-22-23-15,-1-7-27 16,-12-15-59-16,0-8-23 16,0-13-93-16,-4-18 142 15</inkml:trace>
  <inkml:trace contextRef="#ctx0" brushRef="#br0" timeOffset="15647.242">5576 8225 741 0,'-149'33'112'16,"153"-33"-286"-16,7 4 43 15,9 0 50-15,-3-3 193 16,-2 1 59-16,14 4-7 16,1-6-29-16,14-4-57 15,10 4-18-15,11-4-22 16,6 4-4-16,9 2-4 0,-5 0-6 16,1 6-11-16,1-4-5 15,-5 1-25 1,5-1-29-16,-3-4-92 0,-11-2-55 15,-1-9 114-15</inkml:trace>
  <inkml:trace contextRef="#ctx0" brushRef="#br0" timeOffset="16015.618">6831 7667 1143 0,'-27'-12'374'0,"16"12"-504"15,-1 0-22-15,-1 14 11 16,9 9 30-16,-9 4 165 16,7 11 23-16,6 12-1 15,4 1-15-15,1 16-26 16,-3 2-8-16,10 11 2 15,-3-1 3-15,5 1 3 16,5 6-6-16,2-6-13 16,6-1-5-16,5-6-6 15,-5-5-1-15,6-6-3 16,-5 5 0-16,-3-8-8 16,-4-9-9-16,-4-1-20 15,2-10-16-15,-5-15-54 16,1-1-37-16,-9-11-167 0,3-10 195 15</inkml:trace>
  <inkml:trace contextRef="#ctx0" brushRef="#br0" timeOffset="16464.04">6567 8021 864 0,'-29'157'291'0,"58"-157"-292"15,9 1-7-15,12-1 0 0,2 0 7 16,-5 2 35-16,-1-2 14 16,2 6 16-16,2 0 1 15,5 7-17-15,5 3-10 16,-3-5-6-16,4-1-2 15,0-8-5-15,4 7-6 16,4-5-18-16,-2 5-18 16,8-7-56-16,-2-2-32 15,5-7-96-15,-2-3-86 16,11-13 187-16</inkml:trace>
  <inkml:trace contextRef="#ctx0" brushRef="#br0" timeOffset="17069.433">10205 8147 1287 0,'4'-10'257'0,"-4"3"-535"15,5 5 41-15,-5 0 67 16,-3 0 219-16,1 2 122 16,2 0-16-16,-6 0-46 0,-27 4-58 15,-53 11-19 1,42-5-24-16,-4 3-3 0,3 4 1 16,6 1-1-16,3 3-9 15,15 9-11-15,2 1-14 16,5 11-7-16,16 0-1 15,8-2 4-15,11 8 6 16,-2 2 6-16,14 3 9 16,-9 5 5-16,-1-11 7 15,-15-5 5-15,-8-5 10 16,6-3 8-16,-20-3 19 16,-1 1 6-16,-12-5 12 15,-13-4 5-15,-8-6-9 16,-3-5-7-16,-9-10-22 15,3-2-13-15,5-10-32 16,8 2-25-16,10-7-59 16,9-4-16-16,19-10-73 15,6-9-28-15,25-15 147 0</inkml:trace>
  <inkml:trace contextRef="#ctx0" brushRef="#br0" timeOffset="17393.746">10641 8179 1312 0,'2'10'379'16,"0"-2"-448"-16,-4 9-75 15,-2 6 31-15,0 7 108 16,-2 7 63-16,-1 3 7 15,5 8-22-15,-2 7-30 16,-4 6-6-16,3-1-2 16,-5 1-3-16,2-19 2 15,8 2-1-15,-2-13 0 16,2-1-2-16,0-11-23 16,6-1-18-16,2-9-58 15,1-5-29-15,1-12-59 16,-4-5-63-16,1-23 166 15</inkml:trace>
  <inkml:trace contextRef="#ctx0" brushRef="#br0" timeOffset="17610.165">10327 7843 1261 0,'-19'0'470'16,"8"0"-403"-16,3 2-218 0,2 9 25 16,6 8 35-1,-2-3 124-15,0 1 19 0,2-4-46 16,2 4-53-16,8-5-247 16,-1-6 202-16</inkml:trace>
  <inkml:trace contextRef="#ctx0" brushRef="#br0" timeOffset="18531.909">11532 8258 1499 0,'2'21'487'0,"6"-21"-563"15,-6-8-31-15,-1 4 40 16,-1 4 31-16,-1-1 89 0,-1-1 5 16,-17-6-41-16,-25 2-14 15,-75 8-7-15,44 15-2 16,5 6 3-16,3 2 2 16,17 8-7-16,12 1-6 15,13 12-1-15,10-6 0 16,11 6 5-16,9-6 3 15,15 0-8-15,4-3-3 16,13-7-1-16,1-9 3 0,6-11 10 16,6-2 5-16,1-16 5 15,7-7 1-15,-10-10 3 16,-4-10 5-16,-18-3 10 16,-1 0 5-16,-2-10 1 15,-9 0-4-15,-7-7-12 16,-5-16-7-16,-13-7-7 15,-3-8 0-15,-1-2 0 16,-4 0 1-16,0 11 2 16,-2 6 0-16,3 25-1 15,7 8-1-15,-1 19-5 16,11 8-4-16,-5 9-6 16,4 5-2-16,2-3 2 15,0 8 4-15,11 42 6 16,16 55 2-16,-4-32 3 15,2-1 0-15,0 9 0 16,5-3 1-16,11-1 0 0,3-3 0 16,7-7 0-16,7-4 0 15,-5-11 1-15,-1-2 2 16,-1-10-1-16,7 0 0 16,-5-9 0-16,7-8 0 15,-11-10 2-15,3-4 1 16,-2-9 4-16,-2-5 1 15,-1-11-1-15,7-1-1 16,-2-13-3-16,-3-9-2 0,-5-3-2 16,-11-13 0-16,-6-1-2 15,-3-7 1-15,-6-6-2 16,-11-1-2-16,-7-13-1 16,-5 15 0-16,-18-1 1 15,-6 7 1-15,-15 13 2 16,0 9 1-16,-8 13 2 15,-1 12-3-15,22 22-3 16,-5 16-3-16,15 27 6 16,-6 13 9-16,8 23 20 15,11 12 6-15,12 16 3 16,21 9-4-16,7 5-13 16,18 4-6-16,15-12-6 15,6-1-3-15,17-16-18 16,2-13-19-16,4-17-78 15,9-22-44-15,14-30 90 16</inkml:trace>
  <inkml:trace contextRef="#ctx0" brushRef="#br0" timeOffset="64935.289">3966 13846 77 0,'130'41'35'0,"-124"-41"-7"16,-1-4-4-16,1-2 32 0,-6 4 16 16,0 0 22-16,0 2-2 15,0-2-22-15,0 0-14 16,0 1-25-16,0-5-10 16,2 0-13-16,-2-2-3 15,2 5 4-15,2-5 2 16,-2 4 2-16,9 0-2 15,1-1-5-15,-3-5-3 16,10 6-2-16,-3-5-1 0,47-43 1 16,-44 48 0-16,-6 2 4 15,-5-4 5 1,7 5 5-16,4 1 1 0,0-4-2 16,3 6-6-16,0 0-5 15,0-4-1-15,2 2 0 16,5 0 0-16,-2-4-1 15,7 4 1-15,1-6 3 16,-7 0 2-16,1 1 5 16,0 1 3-16,-8 2 5 15,4 2 4-15,3-2 3 16,-1 2 0-16,-2 0-2 16,4-4-3-16,-6 4-9 15,3 6-3-15,3 0-6 16,7 1-2-16,7-3-1 15,1-4-1-15,1 0 1 16,-3 0 0-16,-3 0 1 16,5-6 1-16,0 1 0 0,-2 5 0 15,2-2-1-15,-8 2 0 16,2-2-1-16,3 2 0 16,-3 0 0-16,10 2-1 15,1-2 1-15,1 0-1 16,0-2 1-16,-2-6 0 15,-2 4-1-15,5 0 1 16,3-5 1-16,-1 1 1 0,3 3 1 16,-1-3 2-16,3 6 1 15,-1-2 0-15,2-4 0 16,-5 7 1-16,-1 1 5 16,-1-4 3-16,0 8 8 15,-3-1 1-15,5 5-4 16,-2-6-3-16,5 6-8 15,4-5-2-15,-5-1-4 16,7 6 0-16,-2-6-2 16,-4-2 0-16,4 2 0 15,-3-2-1-15,1-2 0 16,-5 4 0-16,1-2 0 16,-1 2 1-16,-3 3 1 15,3-3 2-15,-1 8 5 16,-7-4 2-16,0 7 4 15,-4-5 0-15,4-3-4 16,4 7-3-16,4-1-3 0,1 3-2 16,0-5 4-16,3 1 2 15,-1-4 3-15,3-1 1 16,1 1-4-16,2-2-1 16,2 6-4-16,-2-3-2 15,-8-1-1-15,-1 0 0 16,0-1 0-16,5-5-1 15,4 0 1-15,4 0 0 0,0-2 0 16,-2 1 0 0,2-7 0-16,-2 4-1 0,6 2 0 15,-6-4 1-15,-10 5-1 16,2-3 1-16,-11-2 0 16,2 2 1-16,8 4 4 15,-1 0 0-15,2 2 2 16,-1 4-1-16,1-2-2 15,3-4-2-15,1 2-2 16,0-2 0-16,-17 0-1 31,-19 0 1-31,-2 0-1 0,67 0 1 0,-4 0-1 16,8-2 0-16,-37-2-1 16,6 0 0-16,8 0 0 15,0 2 0-15,5 0-1 16,-5 0 1-16,3 2 0 15,1 2 0-15,-12 2 0 16,8-4 1-16,-12 8 0 16,2-4 0-16,-1-2 0 0,1 3-1 15,12-5 1-15,-10 0-1 16,7-4 0-16,-1 1 1 16,-6-7 2-16,4 4 1 15,-2-3 5-15,-11-1 1 16,-1 6 0-16,5-3-2 15,-5 3-4-15,9 4-1 16,-3 0-2-16,-6-2 0 0,3-4 0 16,3 4 1-16,-1-1-1 15,1 1 1-15,-2-4 0 16,-7 0-1-16,0 0 1 16,-1 3 0-16,3-1 0 15,4 2 0-15,-1-4-1 16,4 6 0-16,-7 0-1 15,0-2 0-15,-1-5 1 16,3 1-1-16,-1 2 1 16,-1-2 0-16,-4 6-1 15,-6 0 0-15,-4 6 0 16,-3-10 1-16,-1 8-1 16,-3 2 1-16,-5-6-1 15,5 9 0-15,-16-7 0 16,1 0 0-16,-3 4 1 0,-5-2-1 15,-3-2 0-15,3-2-5 16,-10 0-17-16,0 0-18 16,-2 0-185-16,2 0 156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3:05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11362 6843 148 0,'-4'1'76'0,"-7"7"15"15,-3-2 12-15,1 2 32 16,-2-7 5-16,-5 1-33 16,5 2-17-16,-50 2-33 15,52-8-13-15,1 0-11 16,3-6-4-16,5 7 1 16,-4-3 4-16,8 0 8 15,-2 2 3-15,2 0-4 16,0 2-7-16,0-2-14 15,0 0-7-15,0 0-9 16,0-2-2-16,0 3 1 16,14 1 0-16,16-2 1 0,52-12 1 15,-43 7 0-15,9 1 0 16,-8-2-2-16,6 6 0 16,-4 0-1-16,-4-5 1 15,10 5-1-15,-2-10 0 16,-2 1 0-16,3 3-1 15,3 1-1-15,-4 3 0 16,10 4 1-16,-1 0-1 0,-3 0 1 16,3-6 0-16,-5 2-1 15,-4 4 1-15,-2-4-1 16,4 2 0-16,-3 4 0 16,5-2 1-16,2 2-1 15,1 0 1-15,-5 0 0 16,0 0 0-16,-8-2-1 15,0 4 1-15,6-8 0 16,-8 0 0-16,3 4 1 16,-5 0 0-16,0 0 1 15,1 2 0-15,-3 4 2 16,2-6 0-16,-3 4 3 16,9-2 0-16,-9 3 2 15,1 3-1-15,-3 2-2 16,-7-1-1-16,11-3-1 15,-5 5-1-15,3 1 0 16,5-8 0-16,-1 3-1 0,-1-5 0 16,0-2-1-16,1 2 1 15,-7 0-1-15,3-2 0 16,-3 6 0-16,3-2 0 16,1-3-1-16,3 7-1 15,3-6 1-15,4 2-1 16,5 4 0-16,-3-7 0 15,2 7 0-15,-4-4 0 16,-2 0 1-16,-2 5 0 0,-3 3-1 16,-7 1 1-16,9-5-1 15,-3 3 1-15,-4-7-1 16,5 2 1-16,1 2 1 16,2-5-1-16,6 5 1 15,-2-6 1-15,6-2 0 16,-2 0 0-16,3 0-2 15,-5 0 1-15,0 0-1 16,0 0 0-16,-8 2 0 16,0 0-1-16,-7 2 1 15,9-1 0-15,-9-1-1 16,7 4 1-16,6-2-1 16,-8-4 0-16,8 0 0 15,6 0 1-15,0 0-1 16,0-4 1-16,7-2-1 15,-2 2 1-15,3-1 0 16,-5 1 1-16,1 2 5 0,-4-6 4 16,-8 5 5-16,7 1 1 15,-8 4-1-15,3-1-1 16,5-1-3-16,-5 0-1 16,6 0-2-16,0 0-2 15,5-3-2-15,3-5 1 16,-3 0-1-16,6-1 0 15,-1 1-1-15,-1 2-1 16,-2 1-1-16,-9 1-1 0,-4 2 0 16,2 0-1-16,0 2 1 15,4 2-1-15,-4 4 1 16,-4-1 0-16,0-1-1 16,4-2 1-16,5 2 0 15,1-2 1-15,7-4 2 16,0 2 3-16,-1-4 3 15,1 2 2-15,-7 2 1 16,-3-6 0-16,-1-1-1 16,0 1-1-16,-6 0-4 15,6 4-1-15,-8 2-1 16,-2 2-2-16,1 4 1 16,-3-4-1-16,0 0 0 15,-1 0 0-15,-5-2 1 16,9 0-1-16,3 2 0 0,-2 0-1 15,0 1 0-15,-2 1-1 16,6-4 0-16,0 2 0 16,-6-2-1-16,-1-2 1 15,1 0 1-15,0 2-1 16,-3 0 0-16,-3 0-1 16,1 0 0-16,-3 2 0 15,7 0 0-15,1 0 1 16,0 8-1-16,0-8 0 15,3 5 0-15,-1-3 0 0,4-2 0 16,-2 4 1-16,2-1 0 16,0-3 0-16,-4-2 1 15,10 0 1-15,-2-2 0 16,-3-1 0-16,9-3 1 16,-4 2-2-16,-4-2 0 15,-2-1 1-15,-6 3-1 16,-4-8 1-16,-1 7-2 15,-3-1 0-15,-1 2 0 16,2-2-1-16,-1 1 0 16,5 1 0-16,-3 2-1 15,3 2 1-15,-1-2 0 16,-5-2 0-16,3 4 0 16,-7-6 0-16,-4 6-1 15,-2 0 0-15,-5 0 0 16,-10 0 0-16,-3 0 0 0,1 0-1 15,-2 0-1-15,0 0-4 16,0-2-19-16,-2 2-24 16,1-1-116-16,-3-1 110 15</inkml:trace>
  <inkml:trace contextRef="#ctx0" brushRef="#br0" timeOffset="10005.694">22208 847 92 0,'14'-2'25'0,"-3"-4"-35"15,6 4 0-15,-3 2 24 16,-7 0 27-16,1 0 47 16,-6 6 13-16,-2-6-2 15,0 0-17-15,0 0-29 16,-2-4-7-16,0 2 2 16,0 2 3-16,-2-2 4 15,2 2-5-15,2 0-20 16,-2-2-8-16,1 2-16 15,-1-2-4-15,0-2 0 16,-2 4 1-16,2 0 3 16,2 0 3-16,-2 0 0 15,0-1 1-15,0 1 0 16,-2 0 1-16,3 0 9 16,1 0 2-16,-2 0 2 15,-2 0-2-15,-10 5-9 0,-3 1-4 16,-4 6-5-16,-50 31-1 15,45-29-2-15,-1 1 1 16,2-1-1-16,-2 1 0 16,2 8 0-16,-3 0 0 15,9 0-1-15,-3-2 0 16,11 2 0-16,-8 2 0 16,7 5 0-16,5-1 0 15,3-2-1-15,8-1 1 0,3-1 0 16,-1 2 0-16,11 6 2 15,2-7 0-15,3 3 4 16,8 0 3-16,-5-8 8 16,0 0 1-16,7-6 1 15,-1 4-3-15,1-11-3 16,3 3-1-16,-3-5 2 16,5-4 1-16,-3-2 2 15,-3-2 0-15,7-4-2 16,4-7-2-16,-2-6-4 15,2-4-2-15,2-10-1 16,-2 7-1-16,6 1-1 16,-2 0 1-16,-8-2 0 15,-1 4-1-15,1 0 0 16,-7 6-2-16,-5 2 1 16,1-3 0-16,-8 5 1 0,-3-2 0 15,-3-1 0-15,-2-3 0 16,-3 2 2-16,-2-4 1 15,-4 6 1-15,-2 1 1 16,-4 1 0-16,-6 0-2 16,-1-1-4-16,1-3-1 15,-5 4-1-15,0-1-1 16,-1 3 0-16,-5 5 0 0,-3-5 0 16,-5 1 0-16,0-1 0 15,-1-3 0-15,5 10 0 16,4-3-1-16,0 5 1 15,-2 2 1-15,2-4 0 16,-10-6 1-16,8 8-1 16,-6-7 0-16,-3 3 0 15,5 0 0-15,-9 5 0 16,1-5 1-16,5-6 0 16,-5 5 0-16,3-5-1 15,1 6-1-15,-1 10 0 16,-5-2-3-16,-7 13-1 15,-5 5 0-15,-5-3 0 16,0 11 0-16,-3-1-2 16,-8 0-10-16,2 4-53 15,-6 1-59-15,4 5 77 16</inkml:trace>
  <inkml:trace contextRef="#ctx0" brushRef="#br0" timeOffset="10482.217">22095 1321 265 0,'-118'128'67'0</inkml:trace>
  <inkml:trace contextRef="#ctx0" brushRef="#br0" timeOffset="11360.672">21977 1445 157 0,'0'-2'82'0,"0"-2"-4"0,0 3-68 16,0 1-5-16,0-2 9 15,0 0 5-15,0 0 2 16,0-2 0-16,0 4-10 16,0 0-5-16,0 0 4 15,0 0 9-15,0 0 19 16,0 0 9-16,2 15 9 16,0 3-2-16,-2-7-4 15,2 14 3-15,-6 40 8 16,-8-52 4-16,-3 10 1 15,-8-11-5-15,0 11-18 16,-13-4-7-16,-1 6-13 16,5 11-5-16,-16-5-5 15,0 3-1-15,-13 8-3 0,-6-6 0 16,6 7-3-16,2-1-2 16,7 0-2-16,4 0-1 15,12-4 0-15,9 2 0 16,8-2 0-16,-2-3 0 15,6-8 0-15,-5-6 0 16,7-8 0-16,2 8 0 16,5-6 0-16,0 8 0 15,4-5 1-15,2-5 0 0,-2 6 3 16,-2-4 5-16,-1-1 14 16,1-7 9-16,0-1 10 15,-2-6 4-15,4 0-1 16,0 0-4-16,1 0-11 15,-1 0-6-15,-2-2-11 16,0 0-4-16,-19-7-4 16,-2-1 1-16,-49-26-1 15,47 21-1-15,-8-5-2 16,5-1-1-16,-8 4-1 16,-3-2-1-16,-1 17-3 15,-7-2 0-15,3 12 0 16,0 5 0-16,-6 6-1 15,6 4 1-15,4 8-1 16,4-2 1-16,13 5-1 16,6 2-2-16,13 1 0 15,6 3-2-15,14 6-2 0,3 2-2 16,10-10-6-16,9 0-1 16,2-7 0-16,6-4 1 15,0-4 6-15,4-4 1 16,2-2 3-16,-3-4 3 15,-6-7 1-15,-3-4 3 16,-6-12 1-16,-5-1 2 16,-12-1 1-16,-1 1 1 15,-5 5 3-15,-9-5 1 0,2-3 1 16,-2 1-1-16,-11-8-2 16,5-4-1-16,-17-11-1 15,0-1-1-15,-11-3 0 16,-6-2 0-16,1 12-3 15,-3-9-1-15,0 12-17 16,2 5-32-16,15 2-137 16,6 13 125-16</inkml:trace>
  <inkml:trace contextRef="#ctx0" brushRef="#br0" timeOffset="12593.988">20980 2541 690 0,'10'4'207'0,"-6"9"-214"15,13 6-88-15,-8 6 28 16,7 0 30-16,-7-2 25 16,7-2 40-16,-7-4 8 15,3-1 15-15,-1 1 5 16,3-4-2-16,3 3 1 16,10-3-2-16,-1 0-2 15,13 8-5-15,3 4-7 16,11 4-12-16,6 9-6 15,12 0-11-15,4 8-2 16,-1 8-2-16,-7-2 0 16,4 5-2-16,-8-3-1 0,-3-5 1 15,-5-9-1-15,-3 1 1 16,-5-9-1-16,-1-1 1 16,-4 1 0-16,-3-9 2 15,-1 2 2-15,-9-10 1 16,-3 3 1-16,-5-5 0 15,2-5 1-15,-9 1 8 16,-3-7 7-16,-9-2 18 16,2 0 6-16,-4-2 3 15,-4 2-3-15,2-2-10 16,2 0-4-16,-2 0-3 16,0-1-2-16,-22-13-8 15,-53-43-4-15,41 46-10 16,-3 7-2-16,-6-2-4 0,8 4-2 15,-1 4-1 1,5 2-3-16,12 12-1 0,0-1-1 16,8 8-1-16,2-2 1 15,-3 6 1-15,6 6 0 16,5-1 0-16,10 5 0 16,11 7-1-16,4 4 0 15,5 3-1-15,6-1 1 16,1-8 0-16,-1-1 1 0,3-3 1 15,2-3 1-15,1-14 0 16,5 2-1-16,-2-17 3 16,2-4-1-16,2 0 1 15,1-10 1-15,-1 6 1 16,-2-9-1-16,2-8-1 16,-8-4 1-16,-9-6-1 15,7 4 1-15,-11-9 1 16,0 2 0-16,0-5 0 15,0-3 0-15,-6 0-1 16,-4 2-1-16,-3 2 0 16,-12 2 0-16,0-1-1 15,-10 5 0-15,-3-1-1 16,1 4 0-16,-11-1-1 16,10 9-1-16,-12-2-6 15,-2 8-2-15,-19 5-11 16,-5 0-7-16,-28 14-25 0,-7 8-32 15,-5 13-99-15,-7 9-154 16,25 6 218-16</inkml:trace>
  <inkml:trace contextRef="#ctx0" brushRef="#br0" timeOffset="14309.214">21701 3777 89 0,'54'69'67'0,"-56"-75"0"15,6 4-17-15,-4-2-34 16,0 4-9-16,0 0 0 15,0 0 6-15,0 0 11 16,0 0 3-16,0 0 18 16,0 0 13-16,0 0 28 15,0 0 16-15,-2 0 7 16,0 0-4-16,2 0-19 16,0 0-9-16,0 0-15 15,0 0-7-15,-2 0-13 0,0 0-8 16,-2 0-15-16,2 0-5 15,2 0-7-15,-7 12-1 16,-1 7 4-16,-19 0 1 16,-59 50 0-16,40-39 0 15,-7 1-3-15,-6 9 0 16,-12 8-3-16,-2-4 1 16,-11 2-3-16,7 2 0 15,-5 3 0-15,6 1-2 0,5 3 1 16,-9-5-1-16,13-6-1 15,2 4 1-15,5-4 0 16,7 0 0-16,5-6 0 16,2 0 1-16,10 1 0 15,3-7 0-15,5-5 0 16,7-2 2-16,3-10 4 16,5 2 2-16,5-3 5 15,1-3 1-15,5-5 0 16,0 1-1-16,-2-5 0 15,2-2-2-15,2-2 1 16,-2 2 0-16,2 0 2 16,0 0 1-16,0 0-1 15,0 0-3-15,0 0-5 16,0 0-2-16,0-3-3 16,0 1 1-16,0 0-1 15,-2 2 0-15,0-2 0 16,0 0 0-16,-1 0-1 0,3-2 0 15,-4 0 0-15,-6-11 0 16,-3-6-1-16,-37-46 1 16,25 48-2-16,6 4 0 15,-12 1 0-15,-5 1 0 16,-2 1-1-16,0 5 0 16,-1 5-1-16,-3 4 0 15,-2 7-1-15,0 5 0 0,-5 9 0 16,5-2 0-16,0 7-1 15,-2-1 1-15,7 6 0 16,-3 3 1-16,4-1 0 16,2 7 0-16,-2 0 1 15,5-2 1-15,-1 8-1 16,-3 1 0-16,7-3 1 16,-5 4-1-16,5-2 1 15,-1-4 0-15,10 4-1 16,2-6 1-16,5 0-2 15,11 2 0-15,8-4 1 16,3 0-1-16,11-5 0 16,4-5 0-16,0-7-1 15,4-2 2-15,9 0 0 16,2-6 0-16,8 6 1 16,4-9 0-16,2 1 0 0,1-11 1 15,7-4-1-15,1 2 1 16,0-15 0-16,8 4 0 15,2-10 0-15,5-1 1 16,-3-4 1-16,-6-5-1 16,-4-7 2-16,-6-8-1 15,-5 0-1-15,3 6 1 16,-5-10-1-16,-4 6-1 16,-4 0 1-16,-4 2 0 15,-1-2 1-15,-11 4 0 0,-1 0 0 16,-4-4 0-16,-11 4 0 15,-4-2 0-15,-6 5 1 16,-6-7 0-16,-9 4 1 16,-3 2-1-16,-8-4 1 15,-5-2-2-15,-7 4-1 16,-6-2 0-16,-2-1-3 16,2 11-8-16,-10 7-37 15,-5 4-23-15,-41 6 39 16</inkml:trace>
  <inkml:trace contextRef="#ctx0" brushRef="#br0" timeOffset="16304.353">19705 5137 36 0,'-62'-6'3'0,"61"10"-4"16</inkml:trace>
  <inkml:trace contextRef="#ctx0" brushRef="#br0" timeOffset="17062.217">19638 5129 184 0,'-2'-2'97'0,"2"0"-23"16,-2-6-19-16,-2 3-25 15,4-5-7-15,-2 6-12 16,-2-3-6-16,-3 5-5 16,3-2-2-16,-6-2 2 15,-1 4 0-15,-5 2 12 16,1-2 12-16,2 0 18 15,1 1 3-15,3 1-4 0,-1 0-7 16,3 0 4-16,-1-4 7 16,-2 2 19-16,6 0 5 15,-3 0-15-15,5 0-11 16,0 2-24-16,0 0-9 16,0 0-7-16,0 0 0 15,2 2 2-15,0 0 0 16,0 0-1-16,2 5-1 0,0-1-1 15,0 6-1-15,0-1-1 16,-2 1 1-16,6 1 0 16,-3 8 0-16,20 57-1 15,-19-51 1-15,-4 10-1 16,2-3 1-16,6 8 0 16,1 4 0-16,-5 2 0 15,2-2 0-15,2 0-1 16,-6-4 2-16,7 2-1 15,-3-8 0-15,5 0 1 16,-3-9 0-16,-6-10 1 16,-2-3 2-16,2-5 15 15,-6-5 8-15,4 0 11 16,0-4 4-16,0-4-5 16,2 2-4-16,-2-4-6 15,2-3-2-15,-2-5-4 16,2-8 0-16,5-13 0 15,11-51 0-15,-13 46-3 0,1 2-3 16,6-1-5-16,-7 1-2 16,11 2-4-16,-7 1-2 15,1 5-1-15,9-3-2 16,-4 6 0-16,4 3 1 16,0-3-1-16,2 2-2 15,6 4 0-15,0 2 0 16,-2 7 0-16,2 1 0 15,-6 9-1-15,0 2 0 0,-4 11-1 16,-2 7-1-16,4 14 2 16,-5 1 0-16,-10 9 2 15,1 9 1-15,-9 5 0 16,-3 5 1-16,-5 4 0 16,-1-6 1-16,0-9-1 15,5 0-44-15,10-6 32 16</inkml:trace>
  <inkml:trace contextRef="#ctx0" brushRef="#br0" timeOffset="34430.885">12716 9669 60 0,'-4'0'12'0,"2"0"-21"16,0 2 8-16,-13 8 46 15,-4-8 27-15,-2 0 32 0,-46 51-1 16,42-53-37-16,0 2-16 16,4 0-20-16,-8-2 0 15,12 0 17-15,2-2 11 16,-4-6 10-16,9 5-1 16,3-5-13-16,-5 4-10 15,5 0-17-15,-5-3-6 16,4 3-11-16,1 4-4 15,7-4-6-15,0 4 0 0,0 0 3 16,0 0 2-16,0-2 3 16,21 0-1-16,2 0-2 15,47-11-2-15,-41 5-3 16,0 6 0-16,0 2-1 16,5 0-1-16,2 4-1 15,1 0-2-15,3 2 1 16,0-4-1-16,-2-2 3 15,0 5 0-15,5-3 1 16,-5 0 1-16,-6 0 0 16,5 4 0-16,-5-2 0 15,-1 0 0-15,3 1 1 16,-7-1-1-16,0 0 1 16,3 0 1-16,-1-2 0 15,0 1 1-15,7-3 2 16,-9 6 0-16,5 0 2 15,-3-2 0-15,4 0 5 16,-3-1 3-16,3-1 4 0,1-2 2 16,-3 2-3-16,5-2-2 15,-2 4-2-15,-1-8-2 16,3 8 1-16,3-2 1 16,-1 0 2-16,-4-2 0 15,6 0-1-15,-3-2 0 16,-1 0-4-16,8 2 0 15,-4 0-2-15,-1-6-1 16,8 4 0-16,3 1-1 0,-4-7 1 16,11 6-1-16,-5-2-1 15,0 2 0-15,3 2-1 16,-3-4-1-16,3 4-1 16,1 0 0-16,-5 0 0 15,5 0 0-15,-1 8-1 16,-1-6 0-16,-1 6 0 15,-1-5 0-15,3-1 0 16,-3 6 0-16,0-4-1 16,-1-2 0-16,-1 3 0 15,2-3 0-15,3 2 1 16,3 4 0-16,-1-4 0 16,2 3 1-16,-11-1 0 15,2-4 0-15,-2 4 2 16,1-1 2-16,1-5 2 15,2 6 3-15,3-4 1 0,-9-2 1 16,10 0-1-16,1 0-2 16,4-2-3-16,6 2-1 15,-2 0-3-15,0 0 0 16,-4 0-1-16,6 2 0 16,4-4 1-16,-6-4 1 15,8 6 1-15,-8-3 0 16,0 1 1-16,4-4-1 15,-4 4-1-15,5 2-1 0,-3 2-2 16,-4 6 0-16,6-3-1 16,-6 3 0-16,2-8 1 15,2 0-1-15,4 0 1 16,-4 0 0-16,2 2 0 16,-2 0 0-16,-2 4 1 15,-4-4 0-15,-3 1 2 16,-3-3-1-16,-9 0 0 15,6 0 0-15,1 0 0 16,6 0 0-16,4 0 0 16,3-3-1-16,0-3 0 15,-1 4-1-15,1 0 0 16,-5 2 1-16,4 0-1 16,0 0 0-16,-2 0 0 15,-2 0 0-15,-11-6-1 16,11 0 0-16,-4 1 0 15,8-5 0-15,2 8 0 0,2-3 0 16,-2 3 0-16,-4 0-1 16,2 0 0-16,-2-2 1 15,6 0-1-15,-4 4 0 16,-7-2 1-16,1 2-1 16,2-2 1-16,-3 0-1 15,7-3 1-15,-6 1-1 16,2 0 0-16,2 2 0 15,0-2 0-15,4 2 0 0,-19 2 0 32,-23 0 1-32,0 0-1 0,65 0 0 0,0 0 0 15,-2-2 1-15,-39 1-1 16,14 1 1-16,-3 0 0 16,-3 0 0-16,0 0-1 15,1 0 0-15,-3 1 1 16,1 1-1-16,-5 4 0 15,3-2 1-15,-6-2 0 16,1-2 1-16,-6 0 0 16,4 0 1-16,3 0-1 15,-4-2 0-15,0 0 0 16,2 2 1-16,-4-6-2 16,2 4 1-16,3 0 1 15,-1-1 1-15,-2-3 2 16,-4 4 1-16,4 2 2 15,-4-2-1-15,4-6 1 0,-4 5-2 16,-6-7-3-16,5 4 0 16,-7-1-2-16,4-3 0 15,6 4 0-15,-5-3 0 16,1 5-1-16,-4-2 1 16,-2 2-1-16,7 4-1 15,-5-3 1-15,0-3 0 16,-3 4 0-16,1 0 0 0,3 2 0 15,-3-2 0-15,-1-2 0 16,-1-1 0-16,-1-5 0 16,1 6 1-16,-7 0-1 15,0-1 0-15,4 1-1 16,-5-4 1-16,1 4-1 16,0 0 0-16,-10 3 0 15,8 1 0-15,0 0 0 16,2 0 0-16,-4 0 0 15,-2 0 0-15,6 1 1 16,-11-1-1-16,5 0 0 16,-8 0-1-16,-5 2 0 15,4-2 1-15,-7 2 0 16,-3-2 0-16,0 0 0 16,0 0 0-16,0 0 0 15,0 0 0-15,0 0-2 0,0 0 0 16,0 0-3-1,0 0-1 1,0 0 0-16,0 0-1 0,0 0 0 0,0-2-1 16,0 2-5-16,0 0-6 15,0 0-22-15,0-2-13 16,0 2-28-16,-2 0-13 16,1 0-28-16,-9 2-39 15,-26 10 107-15</inkml:trace>
  <inkml:trace contextRef="#ctx0" brushRef="#br0" timeOffset="147312.434">20353 5603 117 0,'-86'-2'101'0,"86"0"25"16,-6 2-17-16,0 4-36 16,6-4-9-16,-1 0-7 15,-1-2 2-15,0 0 5 16,0 0-1-16,-2-1-11 16,2 1-3-16,2 2-7 15,-2-2-3-15,0 0-8 16,0 0-6-16,0 0-11 15,-1-2-4-15,3 2-3 16,0 2 1-16,0 0 5 16,0 0 3-16,0 0 3 0,5 6 1 15,3-2 0-15,9 11 0 16,2 6 6-16,50 44 8 16,-38-48 12-16,-1-1 1 15,3-7-4-15,5 1-7 16,8-8-15-16,0 7-3 15,11 3-3-15,6-3-1 16,8 5 1-16,6-7 1 0,7 3-2 16,-2-8-3-16,4 2-3 15,2 0-1-15,4-2-3 16,-2 1 0-16,2 15-2 16,-2-13 0-16,1 7-1 15,5-1 0-15,2-7 0 16,3 15 0-16,0-7 0 15,-1 3-1-15,7 6 0 16,-4 0 0-16,0 13 1 16,-5-1-1-16,-8-2 0 15,-4 3 0-15,-4 0 0 16,-3 3 1-16,-9 1-1 16,-3-4 1-16,-2 9 0 15,4-1-1-15,-6-2 0 16,0 8 0-16,-7-3 0 15,-6-4 1-15,-5 1-1 0,-2 4 1 16,0-8-1-16,3 2 0 16,0 4 0-16,-6-4 0 15,-3 6 0-15,1 4 0 16,-4-4 1-16,3 7-1 16,-3 3 0-16,-1-3 1 15,-6 3-1-15,7-1 1 16,-2 1-1-16,5-7 1 15,-3 7-1-15,6-3 1 16,-7 7 0-16,-1-7-1 0,1-3 0 16,-4 4 0-16,1-9 0 15,-3 11 0-15,-6-1 0 16,-6-5 0-16,-1 8 0 16,-7-3 0-16,-1 6 1 15,0 0-1-15,-2 4 1 16,-4 4-1-16,-4-2 1 15,4 0 0-15,-8-4 0 16,8 6 0-16,0-4 0 16,0 6-1-16,0 0 1 15,0-1-1-15,12-3 0 16,-10 2 1-16,5-4 0 16,-1 6 0-16,-6-4 1 15,0 2-1-15,-2-12 2 16,-9 4 0-16,-3 1 1 15,3-1 1-15,-10 0-1 16,3-4 0-16,5 3 0 0,7-7 0 16,1 8 1-16,3 1 1 15,2-1 4-15,-12 0 2 16,12-2 2-16,2-1 1 16,2 3-1-16,2-6 2 15,-4 3 2-15,0 3 4 16,-4-7 2-16,2 9-1 15,0-4 0-15,-4 4-4 16,-6 6-5-16,-1-4-2 0,-3 4-3 16,-1 2-2-16,-6-1 0 15,4-1-1-15,-8 0-1 16,2-2-1-16,2 8-1 16,11 1-1-16,5 1-1 15,3 5 1-15,-2-6 1 16,0-1 2-16,14 3 5 15,3 3 3-15,12-5 4 16,-6 1 0-16,4-10-5 16,-2-4-1-16,-8-2-3 15,5-4 0-15,-11-1 0 16,5 1-1-16,-3-1 2 16,7 1 1-16,-3-3 4 15,-2-3 0-15,3 1 0 16,-1-4-3-16,-3-1-4 0,-1 3-1 15,1-6-2-15,-8-2-1 16,0 0-1-16,0-2 0 16,-2-1 0-16,2 7-1 15,0 0 0-15,-2-4 1 16,-2-2-2-16,0 2 0 16,-4-8 3-16,-2 3-1 15,3-3 0-15,-13 4 1 16,7 1-2-16,-1-3 1 0,3 4 0 15,5-2-1 1,-2-3 1-16,-1-7 0 0,-5-5 0 16,8 0 0-16,-5-4 2 15,5-3 1-15,4-11-1 16,-8 1 2-16,6-6-4 16,2 0-4-16,-2 0-39 15,2 0-42-15,0-2-199 16,0-2 184-16</inkml:trace>
  <inkml:trace contextRef="#ctx0" brushRef="#br0" timeOffset="148845.51">24794 13877 713 0,'0'-4'226'15,"4"-5"-195"-15,4-7-36 16,-5-1 48-16,5-2 79 16,-8 6 19-16,-2-5-28 15,-4 1-37-15,4 2-50 16,-7-4-11-16,7-2-9 15,-2-2 1-15,-9-2 0 16,5-2-1-16,-9-1-3 16,-2-7 0-16,3-3-2 15,-7-6 0-15,4 4 5 16,-4-4 3-16,-3-2 6 16,-5-8 4-16,6 3 6 15,-2 1 2-15,-1 8 1 0,-3 9 0 16,2 5-3-16,1 7-1 15,-5-1-1-15,3 1-2 16,-7 10-6-16,-3 1-4 16,-2 5-9-16,4 5-1 15,0 7-4-15,-14 7 0 16,-9 5 1-16,-2 6 0 16,-10 9-1-16,12 1-1 15,-2 5-3-15,-1 9-1 0,1 9 0 16,-2-1 1-16,6 12 3 15,0-6 0-15,5 6 1 16,1 2 1-16,-1 3-1 16,6 5 3-16,-9-5 0 15,13 5 0-15,-2-5 2 16,6-1 0-16,11 2 0 16,0-12 1-16,14 0-1 15,4 6 0-15,11-6-1 16,11 4-1-16,10 5 0 15,6-3-1-15,7 0-3 16,7-6 0-16,6-7-3 16,5-6 0-16,7-3 0 15,4-3 1-15,16-13 4 16,-1 0 1-16,8-18 1 16,-3-7 3-16,-7-6 3 0,2 0 1 15,-1-6 4-15,3-2 1 16,-9-5 0-16,0-10 0 15,-10 0-2-15,2-2 0 16,-5-4 0-16,3-5-2 16,-8-2-3-16,-5-3-1 15,-2-3-1-15,-6-5-1 16,-3-1 3-16,-5-4 3 16,-7 4 1-16,-2-3 1 15,-10 14-2 1,-7 20-3-16,2 0-4 0,20-58-1 15,-1-7-2-15,0 5 0 0,-10 16-2 16,-4 0 1-16,-5-6 0 16,7-4 0-16,-7 3 3 15,4-5 0-15,-11 2-2 16,-1 2-1-16,-3 0-5 16,-11-7-3-16,-9-3-7 15,-13-3 1-15,-16-6-1 16,-13-2-5-16,-17 6-30 15,-10 2-30-15,-7 11-134 16,-5 10 139-16</inkml:trace>
  <inkml:trace contextRef="#ctx0" brushRef="#br0" timeOffset="150016.588">24503 13829 687 0,'6'-5'263'0,"2"-7"-181"16,-3-1-67-16,7 1-1 15,-10-5 23-15,4 4 14 16,-6-7 12-16,-6 1-1 15,4 0-8-15,-6 2 3 16,-3-8 8-16,1 10-1 16,-9-4-10-16,4-4-12 15,-8 11-23-15,-2-5-7 0,6 8-7 16,-8 1-1-16,-4 2-1 16,5 6 0-16,-11 0-4 15,1 0-5 1,0 10-6-16,-3-6-3 0,1 7-5 15,6 4 1-15,-1 6 5 16,-3 6 4-16,9 4 5 16,-7-1-1-16,13-1-5 15,0 5-1-15,11-1-6 16,10-1 3-16,10-1 8 16,5-2 3-16,10-2 15 15,1-5 3-15,11 0 1 16,-1-9-1-16,2-5-8 15,6-1-2-15,-5-11-2 16,5-3 0-16,2-5 1 16,-6-1-2-16,6-8 0 0,-4 2-1 15,-8-4 0-15,-3 2 2 16,-8 5 1-16,-10 5 0 16,-5 7 3-16,-4 0 0 15,-4 0-2-15,0 4-2 16,0 0-5-16,0 0-3 15,0 20-1-15,0 22 1 16,1 63 3-16,7-46-1 16,4 8 2-16,-1 2 0 15,4 7 2-15,-1 1-1 0,1 15 1 16,2-2 0-16,-1 3 1 16,-1 11 0-16,-2-5 0 15,1 2 0-15,-5-9 0 16,1-4 0-16,-5-9 1 15,-5-7 3-15,0-3 7 16,-3 0 6-16,-7-8 12 16,1-9 7-16,-7-2 7 15,-3-12-3-15,-10-2 5 16,1 1-4-16,-11-5-5 16,-3-1 1-16,-7-3-4 15,-7-5 1-15,-5 2 5 16,2-8 3-16,-8-1-6 15,4-9-5-15,-12-3-13 16,0-2-6-16,-1-10-9 16,7 3-4-16,2-11-15 15,0-3-6-15,-4-6-40 0,5-5-41 16,4-26 65-16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7:17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13093 5691 109 0,'0'0'32'16,"7"0"-33"-16,1 0 33 16,4 0 30-16,-12 0 64 15,0 0 18-15,0 0-12 16,0-2-21-16,0 2-38 15,0-2-10-15,0 2-11 16,0 0-1-16,0-2-8 16,-2-1-6-16,0 1 0 0,-2 0 2 15,4 2 5-15,-2 0 5 16,0 0 3-16,0-2-5 16,0 0-12-16,-2 0-8 15,3-2-12-15,1 2-4 16,0 2-2-16,0-2 0 15,0 1 1-15,0-1-1 0,1-10 4 16,3 1 0-16,-4-8-1 16,0-1 0-16,-5-48-4 15,1 48-2-15,-8-3-3 16,-5 2 0-16,6-2 0 16,-3 4 1-16,-3 0-1 15,4 6 1-15,-12 1-3 16,0 9-1-16,-6-3-1 15,-1 0 0-15,7 6-1 16,-4 8-1-16,8 3 0 16,-6 6-1-16,4 3 1 15,-1 1 1-15,8 3 0 16,1 3-1-16,9 13 1 16,4-1 0-16,2 7-1 15,6-1 1-15,-2 5 1 16,0 4 0-16,1 5 0 15,1 0 1-15,-6-1 0 16,0-3 0-16,0-5 0 0,-4 3 0 16,-1-1 0-16,1 2 0 15,-6 1 0-15,6-1 0 16,1-5 0-16,1 1 0 16,4-6 1-16,-1-11-1 15,3-1 0-15,-2-7 0 16,-2-8-7-16,4 2-6 15,-2-11-24-15,-2 0-21 16,4-8-87-16,-4-2-84 0,0 0 144 16</inkml:trace>
  <inkml:trace contextRef="#ctx0" brushRef="#br0" timeOffset="599.141">12309 5974 907 0,'-69'100'295'0,"75"-110"-286"16,1 2-77-16,7 8 4 15,1 0 46-15,-9-1 40 16,3-1 18-16,3-2-1 15,-3 4-10-15,6 0-4 16,1-4 4-16,1 2 4 0,2-2 9 16,2-3 1-16,10 3-1 15,3-2-2-15,6 6-3 16,4-4-3-16,0 2-10 16,10 2-4-16,3-3-8 15,-1 3-2-15,1 1 0 16,0 1-1-16,-3 0 0 15,-2-2 1-15,-8 0 3 16,-8 0 2-16,-9 0 0 16,0 0-2-16,-4 0-4 15,-4 0-2-15,-2 10-3 16,-4-10 0-16,-5 7-3 16,5-1 0-16,-5-6 0 15,-8 2-1-15,9 0-5 16,-9-2-23-16,0 0-113 0,0 0-183 15,0-2 205-15</inkml:trace>
  <inkml:trace contextRef="#ctx0" brushRef="#br0" timeOffset="5435.169">15013 6406 276 0,'-11'138'69'15</inkml:trace>
  <inkml:trace contextRef="#ctx0" brushRef="#br0" timeOffset="6727.518">14998 6544 269 0,'-4'-2'126'0,"-2"0"-48"16,4-5-23-16,-2 1-17 16,-1-4 1-16,3 5-3 15,-2-3-2-15,2 2-12 16,-4 1-6-16,6-1-2 16,-2 0 0-16,0 4 4 15,1 0 1-15,-1 0-3 16,-2 0 0-16,4-1 1 15,0 3 2-15,0 0 5 16,0-2 2-16,0 0 0 16,0 2-2-16,0-4-10 15,4 2-4-15,-2-2-6 16,1 2-2-16,3 0 1 16,0-1 1-16,-2-3 2 15,1 2 0-15,1 0 1 0,0-2-1 16,0 5 3-16,1-3 4 15,-1-2 6-15,4 4 3 16,-3-4 2-16,1 1 0 16,0-1 2-16,-3-2 0 15,1-3 0-15,-2 1-3 16,-2 1-6-16,3-7-4 16,1 1-5-16,0 2-2 15,-2-3-2-15,0-3-1 0,13-44 0 16,-17 48 0-16,-4 3 0 15,-4 5-1-15,-5 1 0 16,-6 0-1-16,-6-1-1 16,0 5 1-16,-9-2-1 15,3 4 0-15,-3 6 1 16,-3 1 0-16,1 1 1 16,3 3 0-16,-3 3-1 15,2-3 0-15,-1 10-1 16,3-6 0-16,7 5 0 15,-2-1-1-15,4 0-1 16,10 0 1-16,3 4 0 16,-1-10 1-16,9 6-1 15,0-1-1-15,4-1 1 16,13 4-1-16,-3 0 1 16,14-2 0-16,1 2 1 15,-2-4 0-15,2 6 1 0,-6-11 0 16,6-1 1-16,-3-7-1 15,1-4 2-15,0 4 1 16,-9-10 5-16,6 4 3 16,-4-9 8-16,-1-5 3 15,-2 5 2-15,-1-8 0 16,-5 4-6-16,-1 1-4 16,-2 1-6-16,-1 1-2 0,-3-3-2 15,-2 2-1-15,0 3 1 16,0-1 0-16,2-1 0 15,-2 1-1-15,2-5 0 16,0 3 0-16,-2 0 3 16,0 1 1-16,2 10 0 15,4-2-1-15,-6 1-5 16,0 1 0-16,0 2-2 16,0-2 0-16,0 2 0 15,0 2 0-15,1 0 0 16,1 5 0-16,0-1 1 15,4 5 0-15,-2 9 0 16,0 6 1-16,19 53-1 16,-18-47 2-16,-1-3-1 15,2 9 0-15,2-3 0 16,-1 1-1-16,1 2-1 16,-2-7 1-16,1-1 0 0,3 7 0 15,-3-7 0-15,-5 7 0 16,-2 1 2-16,0-6-1 15,-5 1 1-15,3 1 1 16,-4-7 1-16,-2 0 0 16,3-6 2-16,-5 0 3 15,0-4 2-15,-1-3 2 16,3-1 3-16,-3-11 2 16,-2 4 1-16,-5-6 2 0,1-2 4 15,-4-4 2-15,2-4 2 16,0 1 0-16,3-5-6 15,-5-5-5-15,-1 6-7 16,-5 0-4-16,2 1-2 16,-6-1 0-16,1 1-1 15,3 1 0-15,-11-1-2 16,1 3-2-16,-1 7-1 16,0 0-2-16,5 0-2 15,-7 2-4-15,8 0-52 16,-1 0-75-16,22 2 86 15</inkml:trace>
  <inkml:trace contextRef="#ctx0" brushRef="#br0" timeOffset="7567.665">15889 6194 258 0,'-6'8'54'15,"-1"-6"-37"-15</inkml:trace>
  <inkml:trace contextRef="#ctx0" brushRef="#br0" timeOffset="8420.795">15834 6166 51 0,'-14'-2'41'0,"3"-2"1"0,1 0-5 15,-1 2 0-15,5 2 10 16,0 2 6-16,2 2 2 16,2 0-3-16,0-2-6 15,2 5-1-15,0-1 10 16,2 5 5-16,0-1 5 16,0-2-4-16,0 1-16 15,0 1-7-15,4-1-12 16,-2-1-1-16,-2 1-5 15,1 3-1-15,-1-2-4 16,0 1 0-16,0 0 4 16,-2-1 1-16,0 5 2 0,0 3-1 15,0 5-3-15,0 51-1 16,-4-49 2-16,-3-6-1 16,5 6 3-16,0-2 1 15,-4-4-3-15,4 2 0 16,0-2-4-16,-2-5-2 15,-3-1-1-15,3 0-1 16,-2 1 0-16,4-1 0 16,2-5 2-16,0-4 0 0,-2-4-1 15,2 0 3-15,0 0 4 16,-2 0 5-16,2 0 5 16,-1 0-2-16,1 0-6 15,0 0-4-15,0-2-6 16,0 0-2-16,1-4-2 15,1 2-1-15,0-5 1 16,6 1 2-16,-4-3-1 16,5-1 1-16,-3-1-2 15,4-1-3-15,-3 1 0 16,1-4-2-16,38-46 0 16,-35 45 0-16,10-1 0 15,-5 6 1-15,1-1 0 16,-4-1-1-16,4 0-1 15,-1 1 0-15,-1 3-1 16,-2 3 0-16,1 8-1 0,-3 0-1 16,1 0 0-16,1 10 0 15,1-1 0-15,-7-1-1 16,3 15 1-16,-3-8 1 16,-1 10 0-16,0 8 0 15,5-5 0-15,-9 7 1 16,6 1 0-16,-4-5 0 15,-4-1 0-15,6-3 0 16,-1-2 1-16,-3-6 0 0,0 0 0 16,4-7-1-16,-6-8 0 15,2 3-9-15,0-5-45 16,-2-2-50-16,0 0 63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8:05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9233 5737 241 0,'-82'-61'147'16,"82"49"-20"-16,0-5-55 15,-4 8-21-15,2-3-15 16,2-7 2-16,-4 2 8 16,4-6 2-16,-9-2-9 15,9 10-10-15,0-3-17 16,0-1-8-16,9 8-4 0,-11-6 0 15,2 5-2-15,0-3 0 16,0 2-2-16,2-3-1 16,-4 1 1-16,-5 5 1 15,7 3 1-15,-4-3 1 16,8 8 0-16,-4 0 0 16,0-2 1-16,0 3 0 0,0 1 1 15,0 0 6-15,0 0 13 16,0 0 11-16,0 0 18 15,0 0 1-15,0 0-10 16,0 0-9-16,7 11-17 16,7 14-1-16,22 53 0 15,-30-45 2-15,-6 3-1 16,0 4-3-16,0 10-3 16,0 0-1-16,2 3-4 15,4 3 0-15,-18-3-1 16,4 5 0-16,-3-7-1 15,3 1 1-15,6-12-1 16,-3-2 0-16,5-3-1 16,-4-10-4-16,4-8-40 15,2-6-36-15,0-9-81 16,7 2-66-16,8-21 141 16</inkml:trace>
  <inkml:trace contextRef="#ctx0" brushRef="#br0" timeOffset="194.803">9859 5322 504 0,'-18'0'126'0</inkml:trace>
  <inkml:trace contextRef="#ctx0" brushRef="#br0" timeOffset="499.121">9834 5322 249 0,'-6'2'208'16,"-13"6"10"-16,5-3-82 16,3-3-37-16,5-2-52 15,-1 0-10-15,-1-2-7 16,2 0-5-16,0 2-14 15,1 0-4-15,1 0-8 16,2 0 0-16,-6 20 0 16,-11 16 1-16,-6 58 0 15,27-50 2-15,10-4 9 16,-1 2 6-16,8-12 14 16,6-3 5-16,-2-6 3 0,6-7-2 15,5-3-6-15,-1 1-5 16,7-9-10-16,-4 7-5 15,6-8-6-15,-1-2-2 16,1-6-2-16,2-1-1 16,-4-11-15-16,4-1-21 15,-4-6-54-15,-2-1-38 16,2-9-119-16,1-1 154 16</inkml:trace>
  <inkml:trace contextRef="#ctx0" brushRef="#br0" timeOffset="1001.131">10329 4884 321 0,'-159'56'224'16,"157"-47"-15"-16,-7-5-90 0,7-2-38 15,0-2-47-15,0 0-6 16,0 0-2-16,-2 6-1 15,2 22-7-15,-9 56-2 16,9-40-8-16,-4 8-2 16,6 9-2-16,-5 6-2 15,5 2 0-15,-4-4 0 16,0 4 0-16,0-4 7 16,-2-4 14-16,-1 2 5 15,-1 2 4-15,2 0-3 16,3 6-12-16,-5-6-4 0,0-4-5 15,-1-1-2-15,-1-13-3 16,4-4 0-16,1-9-1 16,-1-7-6-16,6-14-65 15,0-5-48-15,11-12-128 16,16-11 141-16</inkml:trace>
  <inkml:trace contextRef="#ctx0" brushRef="#br0" timeOffset="1651.968">10983 4924 1005 0,'23'-48'112'0,"-46"50"-457"16,-2 21 56-16,-5 14 66 16,-14-1 285-16,-6 0 137 15,-2-3 15-15,1-1-44 0,5-3-78 16,-4 5-34-16,12-5-45 16,-2 7-4-16,1 1 3 15,15 1 1-15,-3 8 2 16,11 6-2-16,9 9-4 15,-3 6-3-15,14 4-1 16,4 1-1-16,3-5-1 16,5-2 3-16,6-9 7 15,1-7 5-15,4-16 5 16,4-8 2-16,11-14-1 16,-2-9 0-16,10-8-3 15,-4-5-3-15,-4-16-6 16,6-3-2-16,-8 3-4 15,4-8 0-15,-4 5-2 16,-6-5-1-16,-3-7 1 16,1-2-1-16,-7 2 0 15,0-4 0-15,-6 6 1 16,-7-2 0-16,-7 0 4 16,-1 2 4-16,-8 5 6 0,-7 5 1 15,-8-5-1-15,-4 7-4 16,-2-1-5-16,4-4-2 15,-8 1-4-15,3 3 1 16,-1 4-2-16,-8 1-1 16,9 4-1-16,-3 1 0 15,2-2-4-15,2 8-1 16,0 5-12-16,-1 1-10 0,-5 1-23 16,-5-2-12-1,3 4-45-15,-5-3-46 0,-6 5 100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8:54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10515 9968 116 0,'-106'-17'88'0,"93"5"2"16,9 8-21-16,-3-3-19 16,1-5-27-16,-2 3-15 15,-3-5-13-15,3 3-2 16,-3 1 6-16,1-1 4 15,-1 5 9-15,1-2 4 0,6 6 0 16,-2 2-3 0,3 0-8-16,3-2-5 0,-2 1-5 15,0-1 1-15,0-2 2 16,0 4 4-16,-2 0 17 16,2 0 7-16,2 0 17 15,-2 0 6-15,0 0-2 16,0 0-3-16,1 0-8 15,-3 0-4-15,4 0-3 16,-2 0-2-16,2 15-2 16,0 0 0-16,2 3-3 15,9 45-1-15,-5-46-3 16,-4-2-4-16,4 1-2 16,1-3 2-16,-3 0 4 15,6 6 4-15,1-7 3 16,-1-1-2-16,5-1-3 15,0 1-3-15,1-1-1 16,3 1-1-16,0 1 5 16,0-3 3-16,6 9 8 0,-2-5 6 15,4 2 7-15,1-1 4 16,-9-5 1-16,2-1-3 16,2-2-5-16,0 1-3 15,10 7-8-15,-8-10-3 16,-8 1-6-16,-2 1-3 15,-1-6-3-15,-3 6-1 16,2-2-1-16,7-2-1 16,-3-1-4-16,2-1 0 0,-2 0-2 15,-5 2 0-15,-1-2-2 16,1 8 1-16,-1-6-3 16,0-2 0-16,3-2-2 15,-1 0 0-15,3-4 1 16,-1 4-1-16,2-9 0 15,2 0 1-15,2-3 0 16,-2 6 0-16,4-3 0 16,-4-2 1-16,1-1-1 15,1-3 1-15,-6 4-1 16,0-1 0-16,0 3 1 16,1-3 0-16,-5 1 0 15,1 2 0-15,-5-1-1 16,-1 8 1-16,-2 2 1 15,-2-3 2-15,-2 3 1 16,0 2 1-16,0-2-2 16,0 0-1-16,0 0-2 15,2-8 0-15,2-3 0 0,-2 3 0 16,-2 8-1-16,0-1-1 16,0-1 0-16,0 2 0 15,0-4 0-15,0 2-1 16,0 2 0-16,0 1 0 15,0 1-4 1,0-2-2-16,0 0-6 0,0 0-5 0,0-2-27 16,0 2-34-16,0 2-233 15,0-2 211-15</inkml:trace>
  <inkml:trace contextRef="#ctx0" brushRef="#br0" timeOffset="14588.263">15024 8143 162 0,'2'40'92'0,"-2"-42"-15"0,-2-1-24 15,2-7-14-15,0 10 0 16,0-2 7-16,0 0 0 16,0 0-10-16,0-2-6 15,0 3-14-15,0 1-3 16,0-2-1-16,0 0 0 16,0 0 2-16,0-2 1 15,8 0-1-15,0 0 0 16,3-3-1-16,1 3-1 0,-5 0-2 15,-1 0 0-15,4 2 1 16,-6 2 2-16,5-2 2 16,3 0 2-16,-3 1 0 15,5 1 0-15,-1-4 1 16,0 4 2-16,3 0 4 16,-5 0 3-16,2 0 2 15,1 0-1-15,-3 0-6 16,1 0-3-16,1 0-4 15,-1 0-1-15,-1 0-2 16,4 0 0-16,-3 0-3 16,1 0 0-16,-1 0 0 15,1 0 2-15,8 0 2 16,-4 0 2-16,45 5-2 16,-47-5-1-16,-4 0-5 15,7-1-1-15,-3 1-1 16,2-4 0-16,2 8 3 15,-2-4 2-15,8-4 2 0,-9 0 0 16,7 2-1-16,-10-2-1 16,10 4 1-16,-4 0-1 15,-6 0 0-15,3-4-1 16,-5 2-3-16,3 2-2 16,-3 0-1-16,4 0 0 15,-3 0-1-15,1 0 1 0,1 0-1 16,-3 0-1-16,1 6 0 15,-1-4-1-15,-1-2 1 16,1 4 0-16,2-4 0 16,1 0 0-16,-1 0 0 15,3 0-1-15,-1 0 0 16,-4 2 1-16,8 4-1 16,-3-5 0-16,-3-1 1 15,2 0-1-15,-1 4 0 16,-3-2 1-16,8 4-1 15,-3-4 1-15,-1 0-1 16,-2-2 0-16,5 0-1 16,1 2 1-16,-6-2 0 15,1 0 1-15,3 2-1 16,-4-2 0-16,2 0-1 16,1 0 0-16,-3 0-1 0,-1 3-1 15,-7 1-4-15,1-4-3 16,-6 0-20-16,0 0-24 15,0 0-94-15,0 0-90 16,0 0 147-16</inkml:trace>
  <inkml:trace contextRef="#ctx0" brushRef="#br0" timeOffset="16716.549">22250 8099 618 0,'-55'58'165'0,"55"-58"-113"0</inkml:trace>
  <inkml:trace contextRef="#ctx0" brushRef="#br0" timeOffset="17525.222">22195 8157 442 0,'0'-2'190'0,"0"0"-104"0,0 0-46 16,0-2-33-16,0 2-2 15,0 0 2-15,0 2-1 16,0-2-1-16,0 0-2 15,0 0 0-15,0-1 4 16,0 1 8-16,0 0 4 16,0 2 9-16,0-2 1 15,0 0 4-15,0 0 3 16,0-2 7-16,0 2 6 0,0 2 10 16,0 0 2-16,0 0-3 15,0 0-5-15,0 0-15 16,4 0-6-16,1 0-12 15,-1 0-5-15,4 0-6 16,-4 0-1-16,5 2 3 16,1 4 3-16,1-2 6 15,1-2 2-15,-3 3 0 16,3-3-1-16,1 0-3 16,4 0-2-16,-3-2-5 15,3 4-2-15,52 7-4 16,-52-11 0-16,-2 0 4 15,-1-1 1-15,1-1 4 16,4 0 2-16,-4 2 2 0,5-6-1 16,-11 4 1-16,1 2-2 15,1-2-2-15,1 2-2 16,-1 0-1-16,1-2-1 16,-12-2-2-16,2 4-1 15,-2 0-3-15,0 0-1 16,0 0 0-16,0 0-1 15,0 0-1-15,0 0 2 16,13 0 1-16,8 0 1 0,4 0 1 16,40 2 1-16,-42-7 0 15,-2-1 0-15,0 2-1 16,11-4-1-16,-7 5-2 16,2-1-1-16,-2 2-1 15,0 0 0-15,-2 2 0 16,-4-4 0-16,2-2-1 15,-2 4 1-15,-2 2-1 16,-1 0-1-16,1 0 0 16,0 0 1-16,4 0-1 15,-2 0 1-15,2 0-1 16,-4 2 0-16,4-2 1 16,-5 0 0-16,-5 0 0 15,1 0 0-15,-1 4 0 16,-1-4-1-16,-6 2 0 15,3-2-1-15,-7 0 0 16,0 0 0-16,0 0-4 0,0 0 0 16,0 0-9-16,0 0-5 15,0 0-23-15,0 0-23 16,0 0-135-16,0 0-181 16,4 6 245-16</inkml:trace>
  <inkml:trace contextRef="#ctx0" brushRef="#br0" timeOffset="26748.393">10180 9782 78 0,'-2'-2'47'16,"0"2"-1"-16,-2 0-13 0,2 0 17 15,2 0 17-15,-2 0 33 16,1 0 6-16,-1 0-7 16,-2 0-5-16,2 0-19 15,2 0-9-15,-2 0-15 16,0 0-10-16,0 0-12 16,0 0-5-16,-2 0-5 15,2 0 0-15,-1 0 1 16,-5 0 0-16,4 0-3 15,-3 0-4-15,1 0-4 16,2 0-3-16,-2 2 0 16,4-2 3-16,-5 6 1 15,5-2 0-15,-2-2-2 16,-4 11-3-16,6-9-4 16,0 7 0-16,2-1-1 15,2 1 1-15,0-1-1 16,-2-2 1-16,6 3 0 0,-4-5 0 15,2 5 0-15,5 5-1 16,1-1 0-16,34 60 1 16,-35-60 0-16,-1 2 0 15,-2 0 6-15,1-5 2 16,-1 3 2-16,0-3 1 16,2-5-6-16,3-1-2 15,1 9-3-15,1 0 0 16,-4-9 0-16,-3 4 0 15,2-8 0-15,-4 0 1 0,-4-2-2 16,0 0 1-16,0 0-1 16,11 0 0-16,14 5-1 15,0 1 1-15,48 9 0 16,-49-11 0-16,-1 0 0 16,-5-2 0-16,6-2 1 15,-8 4 0-15,7 0 0 16,2-2 0-16,-2-1 1 15,-8-1 0-15,2 0 2 16,0 2 1-16,-3 0 2 16,12 8 0-16,-8-3 1 15,1 5 0-15,2 1 1 16,-8-7-1-16,6 6 0 16,-7-5 2-16,-1-3 4 15,1 6 2-15,1-5 3 16,4 1-2-16,-7 0-4 0,5-2-4 15,-5 1-2-15,5-1-1 16,4-2 4-16,-5 2 0 16,5-4 1-16,-4 0-1 15,0-4-4-15,8 2 0 16,-2-4 0-16,-2-5 1 16,14 1 0-16,-6-1 0 15,1-4 0-15,5-1-1 0,-6-5-1 16,1-2-1-16,5 10 0 15,-4-10-1-15,9 6 0 16,-4-2 1-16,-3 0 1 16,3 5-1-16,-3-5-1 15,-10 0-1-15,0 7 0 16,-4-9 0-16,-5 10 0 16,1-1 1-16,4-1 1 15,-9 3 1-15,3 1 0 16,-3-1-1-16,-4 1 0 15,2 7-1-15,1 2-1 16,-7-2 0-16,0 0-2 16,0-2-1-16,0 2-60 15,0 2-69-15,0 0 82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9:40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13020 11966 31 0,'-57'90'18'0,"51"-90"20"16,-7 0 19-16,5-2 26 15,6 2 3-15,-9-2-19 16,11 2-10-16,-2-3-7 15,0 1 9-15,0 2 19 16,-2-2 6-16,2 0 1 16,0 0-10-16,-9-4-18 15,1 4-10-15,4 2-15 16,3-2-4-16,-3 1-2 16,-2-5 2-16,4 4 3 0,2 2 0 15,1-2-6-15,-1 0-6 16,0 0-10-16,-2-2-1 15,2 2 2-15,2 0 2 16,-2 2 5-16,0-1 0 16,2-1-5-16,0 0-4 15,4-2-4-15,27 2-2 16,47-2-1-16,-49 2-1 16,3 2 0-16,-1 0 0 15,-1 0 0-15,3 4-1 16,3-4 0-16,-3 0 1 0,5-4 0 15,0 0-1-15,2 1 1 16,4 1 0-16,0 4-1 16,2-8 0-16,-6 2-3 15,-3 4-2-15,-7 0-3 16,3 4 0-16,-10 2 2 16,-6-4 2-16,2 7 2 15,-3-1-1-15,-7-4-2 16,3 1-1-16,-9-1 0 15,1 2 2-15,4 2 1 16,-8-8 0-16,0 0-10 16,0 0-16-16,0 0-131 15,0 0 112-15</inkml:trace>
  <inkml:trace contextRef="#ctx0" brushRef="#br0" timeOffset="6808.303">4983 9300 49 0,'10'44'24'0,"-10"-44"-8"15,0-5-10-15,-2 8-6 16,2-3 0-16,-2 0 1 16,0 0 7-16,0 0 20 15,0 0 10-15,-1 0 15 16,3 0-5-16,-2 0-7 15,0 0-8-15,0 0-15 16,0 0-2-16,-2 0-12 16,2 0-1-16,2 0 31 0,-2 0 15 15,0 0 23-15,0 0 4 16,1 0-22-16,-3 0-14 16,2 0-16-16,2 0-2 15,-2 0-3-15,2 0 1 16,0 0-4-16,0 0-3 0,0-2-5 15,0 1 0-15,0-3 3 16,0 2 4-16,0 0 6 16,0 2 1-16,0-2-4 15,-2-8-2-15,0-3-8 16,-4 2-2-16,4 1-4 16,-3 0-1-16,-3 1-1 15,-3-1-3-15,-16 1-1 16,-46-45 0-16,39 50 1 15,3 4 1-15,-3-9 1 16,5 9 0-16,0-2 1 16,-1 2 0-16,1 4-2 15,-4 3 0-15,1-1-2 16,-2 2-3-16,-3-1-3 16,7 5-1-16,-7-1 1 15,7 3 1-15,1-3 4 16,-4 3 1-16,12 3 1 15,-7-2-1-15,3 2 1 16,-6 2 1-16,6 6 1 0,-7 0 1 16,5 6 0-16,2 5 0 15,0 0-1-15,2 3 1 16,4 5 0-16,-2-2 0 16,-2 0 0-16,4 0 0 15,0-10 0-15,2 7 2 16,3-5 1-16,5-1 0 15,-1-9 0-15,8 7-1 0,8 3 0 16,-2-7-1-16,7 13 0 16,3-5 0-16,3-1 1 15,8-3 0-15,2-4 3 16,1 1 0-16,3-9 3 16,1 6-1-16,1-6 1 15,3-7 1-15,1 1 2 16,1-5 2-16,0 0 3 15,8 1-2-15,-6-3-3 16,-2-2-5-16,5 0-3 16,-5-4-1-16,6 0 0 15,-4-6 0-15,-2 0 0 16,4-2 2-16,-11-3-1 16,7-2 2-16,-3 1 8 15,1-13 3-15,0 10 5 16,3-6 1-16,-3 2-4 15,0 3-2-15,-5-5 6 0,-4 0 6 16,-3 2 7-16,-1-6 1 16,-2 4-10-16,-3-5-6 15,-5 1-12-15,-2-2-1 16,3 0-3-16,-3 2 4 16,3 0 7-16,-14-3 2 15,0 3 3-15,2 2-3 16,-2-2-7-16,0 0-4 15,0 0-2-15,-2-3-1 0,-6 1-1 16,8 0 1-16,-4-3 0 16,0-3-1-16,1-1 1 15,-7 5 0-15,-5-6 1 16,5 7 1-16,-5-1 0 16,-2-2-1-16,9 7 0 15,-9 6-1-15,-4-3 0 16,-2-3 0-16,-10 4 0 15,3-3-1-15,-3 4 0 16,-3 6-1-16,0 0-1 16,1 1 0-16,-1 6-3 15,3 1-2-15,-5 5-6 16,0 0-10-16,-4 11-30 16,0 4-28-16,0 4-104 15,-4 4 116-15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00:09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12360 234 0,'13'35'117'0,"-13"-49"-39"16,4-1-17-16,-4 2-20 16,-5-4-5-16,5 5-11 15,0 4-6-15,-2-1-15 16,2-1-5-16,-4-1-3 16,-2-1 4-16,6 10 22 15,-11-3 16-15,3-3 17 0,0 8 5 16,3-4-13-16,-1 4-9 15,6 0-8-15,0-2-1 16,-2 2-3-16,0 0-2 16,2 0-3-16,0 0 1 15,0 0 7-15,0 0 5 16,0 0 4-16,0 0-2 16,4 2-5-16,17 2-3 15,2 4-8-15,53 11-4 16,-45-10-6-16,1-5-4 15,-1 4-2-15,2-8-1 0,-5 2 0 16,11 0 2-16,-1 0 2 16,4-2 2-16,0 5 2 15,-2-5 0-15,6-5 3 16,-4 3 1-16,2 0 2 16,-2 2 0-16,-4 2-3 15,-3 3 0-15,-7 1 0 16,3 2-1-16,-10-4-2 15,2 7 1-15,-2-1 2 16,-6-3 3-16,-1 1 6 16,-3-4 2-16,-1-2-4 15,-1 3-3-15,-1-1-7 16,4 2-3-16,-11-2-5 16,11-2-1-16,-4-2-1 15,-8 0 0-15,0 0 0 0,0 0 1 16,3-2 0-16,18 0 0 15,-9 0 0-15,-4-2 0 16,1 2 0-16,3-2-1 16,-12 3 1-16,7-5-1 15,-5 4 0-15,-2 2-5 16,0-2-24-16,0 0-25 0,0 2-121 16,0 0 114-16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00:30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10647 14675 859 0,'-6'0'319'0,"-8"-2"-277"15,9 2-42-15,1 0-18 16,-4 0 11-16,6 0 67 0,2-2 27 15,-2 0 18 1,0-2-7-16,1 2-29 0,-1 0-19 16,-2 2-22-16,4-2-4 15,-2 0-8-15,0 1-4 16,0-3-7-16,2 2-4 16,0 0-2-16,2-10-1 15,2 7 0-15,19-11 0 0,53-39 0 16,-43 45 1-16,-6-3 0 15,1 1 1 1,-3-1-1-16,-2-4-1 0,6 0 1 16,-6-1-1-16,0-3 1 15,-6-3 1-15,-6 2 0 16,1 0 1-16,-4-3 1 16,-5 2-1-16,7-6 0 15,-4 4-1-15,3 2 0 16,-1-2 0-16,-2 2 1 15,-5-5 0-15,3 5 2 16,-4 0 0-16,-5 4 1 16,5-2-1-16,-8-4 0 15,0-2-1-15,-1-7-1 16,1 5 0-16,0-2-1 16,-1 5 0-16,1-3 0 15,-1 2 0-15,-1 0 0 0,-5 2 1 16,-1-3-1-16,-1 7 1 15,0-4 0-15,-2 0 1 16,2 4 0-16,-6 4 2 16,-2 5-1-16,6-1 1 15,-12 1 1-15,6-1-1 16,-7-2 1-16,-5 5 1 16,5 1 2-16,-4-5-1 15,5 3 0-15,0-1-2 16,3-5-2-16,-1 7-1 15,-2-3-1-15,5 5 0 0,-11 3-1 16,7-1 0-16,-7 4-1 16,1-9 0-16,0 7-1 15,-1 2-1-15,-1-4 1 16,0 6-1-16,1 12 0 16,-3-12-1-16,0 11 1 15,2 10-1-15,-10-6 0 16,0 10 0-16,-3 4 0 15,-9 3 1-15,9-1 1 16,3 7 0-16,-2 4 1 16,4 0 0-16,2 6 0 15,6-6 1-15,4 6-1 16,3 2 1-16,8-2-1 16,-2 1 1-16,8-8-1 15,2 8 1-15,1 3 0 16,10-2 0-16,6 9 0 0,6-6 0 15,11 5 0-15,4-3 0 16,0 5 0-16,6-1 1 16,-2 0 0-16,7 1 1 15,2-11 1-15,4 1-1 16,3-6 3-16,1-2 0 16,5-4 3-16,-1-3 0 15,6-7 2-15,3-7 0 0,0-7-1 16,1-3 0-16,1-7-2 15,-4-2 0-15,7-4 0 16,3-4-2-16,-2-17 2 16,0 2 1-16,4-7 1 15,-2-7-1-15,-10-1 1 16,5 2-2-16,-7-1 0 16,-5 1 1-16,-4-1 2 15,-8 5 2-15,-9 1 1 16,2 2 1-16,-14 14-5 15,6-3-2-15,-15 5-4 16,-2 3-2-16,-4 8-20 16,-6 0-24-16,6 0 28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03:40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11532 5184 137 0,'75'-74'47'16,"-75"66"-44"-16,-4 4 4 15,-8-1 37-15,10 3 27 0,-1 2 37 16,3-2 8-16,-6 0-17 16,-19 0-20-16,2 2-29 15,-50-6-11-15,50 6-17 16,2 2-3-16,2-2-5 16,6 8-1-16,-4-6 1 15,3-2 1-15,-3 2 3 16,4-2-1-16,5 5-4 15,-1-5-4-15,1 4-6 16,4 0-2-16,2-4 0 16,0 0-1-16,-2 0 1 15,4 0 0-15,-2 0 0 16,1 0 0-16,-1 0 0 16,2 0 0-16,0 0-1 15,0 0 0-15,0 0 0 16,0 0-1-16,0 0-2 15,-2 0-1-15,-2 0-1 16,2 0 2-16,2 0 2 0,-13 6 0 16,-5 3 0-16,-5-3 1 15,-47 65-1-15,45-44 0 16,-6-1 1-16,1 7 0 16,-3-1 0-16,6 5 0 15,6 1 0-15,-2-2 0 16,10 3 1-16,-2-3 0 15,-1 0-1-15,5 4 0 0,1 4 0 16,-1-2 0-16,5-1-1 16,-2 3 1-16,-1-2-1 15,7 4 1-15,-2-2-1 16,-2 3 1-16,14-6-1 16,-2-3 0-16,9-4 1 15,0-5 0-15,-1-4 7 16,1 0 6-16,-2-2 11 15,3 0 5-15,1-4 1 16,0-4-2-16,-2 0-4 16,1-1 2-16,3-3 2 15,-4 2 3-15,6-9 5 16,-4 2 4-16,6-4 1 16,-5-2-1-16,-1-2-6 15,-2-4-5-15,-1 1-9 16,5-5-2-16,0 0-6 15,4 5-1-15,2-5-4 16,-4 6 0-16,-4-5-2 0,-4-1-1 16,-1 3 1-16,1-1 1 15,4-5 1-15,-9-3 1 16,5 3-1-16,-3-8-1 16,-6 4-2-16,3-3 0 15,-7-4 0-15,2-3 0 16,0 2-1-16,6 2 0 15,-8 0-1-15,0 6-1 0,0-6-1 16,2 8 0-16,0-8 0 16,3 5 0-16,-1-1 1 15,-4 0-1-15,2 0 0 16,6-6 0-16,-2 6 0 16,1-6 0-16,-3 0-1 15,-2 6 0-15,4-6 0 16,-1 2 0-16,5 2 0 15,-2-7-1-15,-1 9 2 16,5-4 0-16,-1 5 1 16,-11-1 0-16,0-2 0 15,0 4-1-15,-5-6 1 16,5 4 0-16,-4 0 0 16,4-6 0-16,0 8 0 15,4-2 1-15,-8 1-1 16,4 3 1-16,-6 0-1 15,0-2-1-15,6 1 1 16,-4 3-1-16,-7-4 0 0,5 7 0 16,-3-5 0-16,1-1 0 15,8 5 0-15,-4 0 0 16,-5-3 1-16,5 6-1 16,-6 1 0-1,6 3 0-15,-1-2 0 16,3 4 0-16,2 2 1 0,-2-2 0 0,-15-9-1 15,3 7 1 1,-7-3-1-16,-50-18 0 0,54 25-7 16,-4 0-23-16,4 7-131 15,4 5 112-15</inkml:trace>
  <inkml:trace contextRef="#ctx0" brushRef="#br0" timeOffset="2400.049">12066 5200 52 0,'0'-6'27'0,"4"2"-8"16,-1 0-9-16,-3 2-8 16,0-1-2-16,14-3-17 15,20-13-6-15,45-33-2 0,-39 27 2 16,0-2 14-16,-4-9 5 16,6 9 4-16</inkml:trace>
  <inkml:trace contextRef="#ctx0" brushRef="#br0" timeOffset="3387.199">12653 4802 94 0,'6'0'79'15,"-6"0"31"-15,0 0-1 0,0 0-5 16,-2 0-8-16,0 0-20 16,0 0-8-16,-2 0-12 15,4 0-4-15,-2 0-6 16,0 0-5-16,-11 4-7 15,-2 3-5-15,1-5-5 16,-1 6 1-16,1-4 1 16,1-2 0-16,-4 3 1 15,-2-1 0-15,-44 11 2 16,45-9 0-16,-1 4-3 16,-2-1-2-16,-13 3-6 15,5-1-1-15,-1 3-1 16,-1 5-1-16,-2-4-1 15,-3 8-2-15,-4-4-4 16,-8 2 0-16,8 6-3 16,-2-4 0-16,6 0-3 0,3 2 0 15,4-4-2-15,3 11 0 16,1 3-1-16,2 1 0 16,2 4 0-16,3-2 0 15,3 3-1-15,-2 3 2 16,9-2-1-16,-1-2 0 15,1 6 1-15,2-2-1 16,-1 4 1-16,-1 3 0 0,-2-3 1 16,3 0 0-16,1 0 0 15,0-8-1-15,4 0 1 16,2 0 1-16,0-5-1 16,2 1 1-16,6-9 1 15,-2-1 0-15,5-3 2 16,1 2 1-16,7-6 2 15,-2-1 0-15,6-5 0 16,2 2 0-16,-2-3-3 16,5 1 0-16,-1-3-2 15,4-3 0-15,1-5 2 16,-5-2-1-16,6-7-1 16,-7 1 1-16,7-4-2 15,-2-1 1-15,5-6 2 16,2-4-1-16,-5 0 1 15,-3-4 0-15,-5 0-3 16,8 4 1-16,-5-12-1 16,-1 3 0-16,6-3 0 0,-5-3 1 15,-5 7 1-15,-6-7 0 16,1 0 0-16,-7 7 1 16,-3-17-3-16,5 8 0 15,-1-2 0-15,-3-8-1 16,5 8 0-16,-3-6 0 15,1 2-1-15,1 0 0 16,0 0 0-16,1 0 0 16,-5 2 0-16,1 0 0 0,-2 3 1 15,-1 3-1-15,-3 5 1 16,-2-3-1-16,-2 7 1 16,4 0 0-16,-4 2 1 15,0-1 1-15,-6-1 1 16,-4-2 1-16,3 8 5 15,-7-4 3-15,-3 2 0 16,0 0 0-16,-8 2-5 16,-2 8-8-16,-11 2-33 15,2 7-37-15,-10 2-330 16,8 4 276-16</inkml:trace>
  <inkml:trace contextRef="#ctx0" brushRef="#br0" timeOffset="12632.041">11458 6410 398 0,'49'44'110'0,"-49"-48"-153"0,-5-1 6 16,1 3 38-16,4 0 36 15,0 2 49-15,0 0 4 0,0-2-20 16,0 0-6-16,0 0-6 16,0-2 2-16,-2 2 3 15,0 2-3-15,0-1-17 16,0-1-9-16,-2 0-16 16,2-2-6-16,2 2-7 15,-2 0-2-15,0 2 0 16,1-2 0-16,-1 0 9 15,-2 0 3-15,4-2 2 16,-2 3-1-16,-4-1-5 16,0-8-1-16,1 4-1 15,-5-5 0-15,1 1-2 16,-3-1-1-16,-1 7-1 16,-5-4 0-16,-47-38 1 15,41 48 0-15,-7-2-1 16,-2 4 0-16,-9-2-2 15,10 10 0-15,-10-1-1 16,4 1 0-16,-1 1 1 16,1 0-1-16,7 3 0 0,-3 3 0 15,0 4-2-15,-3-2 0 16,-5 11 0-16,6-1 0 16,-2 5 0-16,11 8-1 15,0-4 0-15,6-3 0 16,11 3 1-16,-5-4 0 15,15 4 0-15,2 6 0 16,-4-6 1-16,4 4 0 0,6-1-1 16,-8-5 0-16,7 0 1 15,9-2 0-15,-9-1 1 16,7-7-1-16,-7-1 0 16,-7-2 1-16,10-2-1 15,-4 0 1-15,7-8 0 16,-3 1 1-16,1 1-1 15,-5-11 1-15,17 5-1 16,-2 2 0-16,2-5 1 16,5 4 0-16,-7-11 1 15,1 3 1-15,0-4 0 16,0 6 1-16,2 0 0 16,-5-6 1-16,4 0 0 15,2-4 0-15,0-8 1 16,2 3 1-16,5-1 0 15,-3 3-1-15,2-3-2 16,-1-1 0-16,-1-1-1 0,0 1 0 16,-1-3 2-16,-1 1-1 15,-2 0-1-15,0 1 0 16,-2-1-3-16,4-1 0 16,-6 1 1-16,-2-6 0 15,2 3 0-15,-8-1-1 16,3-6 1-16,5 2 0 15,-6 4 0-15,-2-4 0 0,-11 4 0 16,8 0 1-16,-8-1 0 16,1 3-2-16,5-4 1 15,-2 4-2-15,0-1 0 16,-4-5 0-16,-2 2 0 16,0-4 0-16,0 2 1 15,3 8 0-15,-6-4 0 16,3-3 0-16,-12 3-1 15,12 0 0-15,0 7-1 16,-6-9 1-16,2 8-1 16,-7-3 1-16,1-1-1 15,1-4 1-15,-1 4 0 16,-5-2 1-16,2-5-1 16,-1 9 1-16,-9-4 0 15,12 2 0-15,-6-1 0 16,-4 3 0-16,13 7-1 15,-11-9-1-15,-2 7 0 0,5 1-1 16,-7 1-13-16,4-2-18 16,0 8-63-16,0-6-54 15,0-1-116-15,6 1 158 16</inkml:trace>
  <inkml:trace contextRef="#ctx0" brushRef="#br0" timeOffset="16119.03">12785 6456 147 0,'15'50'116'0,"-17"-48"18"16,-3-4-15-1,-1 4-35-15,4-2-8 0,2 0-10 16,-2 0-9-16,0 0-14 16,0-2-7-16,-2 0-14 15,2 2-6-15,2-2-4 16,-2 0 0-16,1 0 8 15,-1-2 5-15,0 3 6 16,-2 1 2-16,2-2-2 16,2 0-2-16,-2 0-5 15,0 0-1-15,0-2-6 16,-2 2 0-16,3 2 0 16,1-2 3-16,-2 0 3 15,0 0 0-15,0-1-5 16,0 1-4-16,-2 0-6 15,2 2-3-15,2-2-1 16,-2 0-1-16,0 0 0 16,0-2-1-16,-3 2 1 15,-7-3 0-15,-1-5 0 0,-3 0 1 16,-47-28 0-16,42 32-1 16,4 1-1-16,0-1 0 15,-2-2 0-15,5 5 1 16,1-5 3-16,2 4 0 15,-5-4 3-15,3 3 0 16,-1-5 0-16,-3 6 0 16,11-3 0-16,-5 3-1 15,-2-2-1-15,1 2-2 16,-7-2 1-16,-2 1 1 0,4 3 2 16,-2 0 0-16,7 2 0 15,1-2 0-15,-1-2-2 16,1 4-1-16,-12-2 1 15,4 2 2-15,-4 2 4 16,-4-2-1-16,6 4 0 16,-4 0-3-16,2-2-2 15,-2 3-1-15,0 1-1 16,1 2-2-16,-3 0-1 16,0 1 0-16,-2 4-2 15,-1 1 1-15,-3-1 0 16,1 4-1-16,1-1 1 15,0-1-1-15,5 4 0 16,1-2 0-16,2 10-1 16,4 0 0-16,-4 0-1 0,7 9 1 15,1-2-1-15,8 3 0 16,1-3 1-16,-2-5 0 16,2-2 0-16,6 3 1 15,0 3-1-15,6-1 1 16,0-1 0-16,2 1 0 15,3-3 0-15,-5-4 1 16,5 0 0-16,3 0 0 0,-3 2 1 16,2-1 0-16,7-1 0 15,-1 4 0-15,0-8 0 16,-2 0 0-16,4-6 2 16,-4 2 2-16,-1-7 2 15,7 0 3-15,1 1-1 16,7-3-1-16,2 3-3 15,-1-1-2-15,-3-3 0 16,7-1-1-16,-3 0 1 16,-1-4 0-16,1-2 1 15,-3 0 1-15,5-4 3 16,-7-6 0-16,1-1-1 16,0-1-1-16,-14-3-3 15,12-6 0-15,-2 8-1 16,-2-10 1-16,5 7 0 15,-7-1 0-15,-7-6-1 16,7 0-1-16,-4-2 0 0,2 1-1 16,-4-1 0-16,1 0 0 15,-3 2 0-15,-1 2-1 16,1 0 1-16,0-2 0 16,-1-2 0-16,5 0 0 15,-4-4-1-15,3-1 0 16,-1 3 0-16,-2 0 0 15,-1 2 1-15,-4-1 0 16,-1-1 1-16,5-6 0 16,-7 7-1-16,1 3 1 0,-6-8 0 15,2 8 0-15,-2-2 0 16,0-3 0-16,-2 3 1 16,-4-6-1-16,-3 2 0 15,-1 1 1-15,-1 3-2 16,-3-4 1-16,-1 12-2 15,0 4-2-15,-2 3-4 16,1-3-5-16,5 9-23 16,-4-2-20-16,3 2-66 15,1 4-67-15,3 0 119 16</inkml:trace>
  <inkml:trace contextRef="#ctx0" brushRef="#br0" timeOffset="60924.474">4597 14281 76 0,'-55'19'31'0,"66"-25"-10"16,-1-5-21-16,5 3-1 15,-2-4-4-15,-1 5-4 16,-1 1-6-16,-3-2 1 0,-2 8 4 16,5-5 0-16,-7-1-6 15,4-2 11-15</inkml:trace>
  <inkml:trace contextRef="#ctx0" brushRef="#br0" timeOffset="61514.746">4666 14200 194 0,'0'-2'119'0,"0"2"-4"16,0-2-14-16,0 1-8 15,0-1 3-15,0-2 9 16,0 4 0-16,0 0-9 16,0 0-7-16,0 0-17 15,0 0-3-15,0 0-8 16,0 0-3-16,0 0-10 16,0 0-5-16,-2 0-11 0,0 0-5 15,-13 4 2-15,-16 1 1 16,-43 9 3-16,43-14-2 15,0 6-10-15,5-6-8 16,-5 0-8-16,12 5-5 16,4-1-3-16,3 6-1 15,1-1-1-15,-5-9-2 16,14 2-5-16,-5-2-4 16,16 10-6-16,-9-10 0 15,0 0 4-15,0 0 2 0,14 5 4 16,20 7 2-16,64 74 1 15,-52-50 2-15,5 4 3 16,3 4 1-16,-12 0 2 16,6 6 1-16,-14-2 0 15,-7 0 2-15,-8-6 1 16,-8-4 0-16,-11-5 4 16,-3-7 4-16,-13-1 5 15,-7 2 3-15,-9-2 4 16,-6-2 0-16,-3-6 1 15,-4 0 1-15,1-9-2 16,3 0-2-16,-12-3-7 16,7 1-6-16,-2-4-10 15,-7-4-10-15,20-7-42 16,-1-1-40-16,13-15-194 0,10-4 188 16</inkml:trace>
  <inkml:trace contextRef="#ctx0" brushRef="#br0" timeOffset="61912.89">5142 14172 1009 0,'-2'24'323'0,"-9"-8"-478"16,-1 9-40-16,8 9 36 15,-5 1 61-15,-5-1 234 16,9 0 45-16,-9-9-15 16,7-6-40-16,-5-5-79 15,3 3-23-15,3 8-18 16,-7-2-2-16,5 15-2 15,-4 0-1-15,7 14 0 16,-5-2-1-16,1 13 0 16,1 0-2-16,-5 8-3 15,5 5-7-15,-4-9-31 16,7-4-20-16,-3-15-43 0,0-4-20 16,5-19-93-16,-1-12 140 15</inkml:trace>
  <inkml:trace contextRef="#ctx0" brushRef="#br0" timeOffset="62280.312">5203 14434 700 0,'52'23'333'16,"-54"-18"-49"-16,8 7-435 15,3 7-3-15,9 6 41 16,-11-4 74-16,3 4 125 16,3 0 8-16,4-2-20 15,4 1-25-15,4 3-36 16,0-2-8-16,8 2-2 15,-5 3 1-15,7-1 0 16,-1-2 1-16,4 9-1 16,3 1-1-16,-1 7-3 15,0 1 0-15,2 3-16 0,0-2-17 16,-6-10-52-16,-7-5-32 16,-8-12-138-16,-4-2 162 15</inkml:trace>
  <inkml:trace contextRef="#ctx0" brushRef="#br0" timeOffset="62688.61">5704 14449 908 0,'-36'-101'286'15,"25"101"-347"-15,9 1-80 16,-2-2 3-16,2 1 68 16,0 0 95-16,-2 0 88 15,2 0 6-15,2 0-26 16,-19 9-23-16,0-7-32 15,-48 59-5-15,46-34-4 16,0-4-3-16,4 17-6 16,-6 10-3-16,0 15-10 15,4 15-2-15,-6 12-3 0,0 6 1 16,4 1 0-16,-2-11 0 16,8-13 0-16,3-8-3 15,1-25-24-15,9 0-23 16,0-25-85-16,2-4-68 15,10-15 124-15</inkml:trace>
  <inkml:trace contextRef="#ctx0" brushRef="#br0" timeOffset="62949.944">5261 14072 1106 0,'-83'-99'388'16,"66"93"-353"-16,4 0-112 15,11 4-1-15,-2 0 24 16,4 2 40-16,-2 0 48 15,0 0-41-15,0-1 5 16</inkml:trace>
  <inkml:trace contextRef="#ctx0" brushRef="#br0" timeOffset="64018.139">4111 16362 1089 0,'100'-12'360'0,"-98"8"-448"0,9-1-22 16,2 3 5-16,-1 0 19 15,-8 0 142-15,5 2 33 16,-11 0 21-16,2 0-9 16,0 0-44-16,-1-2-20 15,1-2-8-15,-4 2 7 16,2 0 12-16,2 2 3 16,-2-2-10-16,0-24-11 15,-2-51-18-15,6 46-5 16,-2-1-7-16,2 3-1 15,-2-1-8-15,0 3-3 16,0 0-7-16,-2-5-1 0,-6-3 5 16,-3-5 5-16,-2 9 7 15,-7-3 3-15,3 7 1 16,-6 2 1-16,-5 2-11 16,1 10-11-16,-8 3-27 15,3 10-16-15,-3 23-29 16,3 2-9-16,5 27-2 15,2 1 9-15,10 18 34 16,2 13 19-16,7-3 28 16,4 7 7-16,11-2 6 15,1-12 0-15,7-9 0 16,4-9 1-16,2-12 0 16,-2-8 1-16,8-19 3 15,-10 1 4-15,12-17 7 16,-1-4 4-16,5-17 5 15,5-4-2-15,0-15-7 16,8-8-5-16,-8-7-7 16,6-7-2-16,-8-6 0 0,-9-4-1 15,3-7 1-15,-7 5-1 16,-8-5-1-16,3-3-2 16,-17-1-1-16,-1-12 0 15,-2 6 1-15,-2 0 0 16,-9 12 2-16,-1 3 0 15,-3 22 2-15,-2 3 2 16,4 21 4-16,1 12 8 0,1 5 6 16,-9 8-1-16,13 16-3 15,-1 7-5-15,-1 19-1 16,5 9 4-16,-6 11 7 16,-1 9 2-16,3 7-1 15,-3 6-2-15,-1 8-5 16,6 6-2-16,5 0-3 15,-1 3-1-15,2 2-4 16,-4-5-2-16,-4-8-2 16,6-10-2-16,4-7-2 15,-4-8-7-15,6-13-34 16,8-8-32-16,-7-19-179 16,12-10 167-16</inkml:trace>
  <inkml:trace contextRef="#ctx0" brushRef="#br0" timeOffset="64502.595">4685 15849 1149 0,'142'73'408'0,"-152"-58"-390"16,8 6-150-16,0 8-26 16,0 5 8-16,-5 8 92 15,-7 8 102-15,1 7 34 16,-1-1-4-16,3 3-35 16,-1 0-20-16,9-3-17 15,-5 1 0-15,8-11 3 16,0 2 2-16,11-4 1 15,1-4-1-15,1-4-5 16,8-7-1-16,2-4 0 16,-2-4 0-16,2-8 1 15,-2-7 1-15,2-6 5 16,-4-6 4-16,6-13 12 16,-2-2 6-16,-7-23 0 15,5 2-2-15,-4-15-11 16,0-3-4-16,-13 1-5 0,-2-4-2 15,-14-4-8-15,-5 2-6 16,-4 4-14-16,2 7-5 16,-2 5-11-16,-2 10-12 15,4 5-44-15,2-2-40 16,1 11 83-16</inkml:trace>
  <inkml:trace contextRef="#ctx0" brushRef="#br0" timeOffset="65235.757">5362 15925 1147 0,'-19'35'405'0,"9"-20"-398"16,-7 10-93-16,13 13-7 16,-11 10 19-16,-10-2 96 15,4 0 54-15,-4 7 0 16,4-1-18-16,16 2-42 16,-5-5-11-16,10-1-4 0,0-6 0 15,0-7 2 1,2-7 1-16,9-5 3 0,-1-2 1 15,11-9 3-15,-2-6 0 16,4-8 4-16,11-6-1 16,-3-5 2-16,9-5 0 15,4-4 1-15,-4-3 2 16,-3-12 5-16,-3-1 2 16,-3-12 0-16,5-9-2 0,-11 2-7 15,-2-8-3-15,-12-4-7 16,-5 8-1-16,2-1-4 15,-6 16-1-15,0 8-2 16,-4 4-4-16,0 15-7 16,-2 3-5-16,-2 14-8 15,6 2-2-15,-4 2 1 16,2-2 4-16,-1 0 6 16,1 10 4-16,-6 30 4 15,-9 50 0-15,13-44 0 16,0 4-1-16,0-6-15 15,4 5-11-15,4 9-16 16,2-3-5-16,3-1-1 16,1-3 8-16,7-9 18 15,0-7 6-15,8-10 17 16,8-8 4-16,-6-7 4 16,-1-7 7-16,11-6 16 0,1-11 8 15,0-9 11-15,4-13 1 16,-17-4-10-16,-4-8-7 15,2-6-17-15,-2-3-12 16,-5-2-27-16,-13-6-21 16,5 1-100-16,-6-1 100 15</inkml:trace>
  <inkml:trace contextRef="#ctx0" brushRef="#br0" timeOffset="65836.818">6339 15631 1372 0,'-9'27'452'0,"5"-1"-515"15,4 5-11-15,-8 15 35 16,3 4 25-16,-16 1 86 16,-6 3 6-16,2 9-32 15,-4-6-19-15,-3 3-24 16,5-3-2-16,-7-9-1 16,11 4 1-16,7-8-1 0,-7-8 1 15,10-11-2-15,-2-6-1 16,5 0-2-16,8-6-1 15,2-1-3-15,-2-6-1 16,2-5-5-16,0-1 0 16,0-1 9-16,0 1 5 15,0-2 10-15,0-10 4 16,8-36 0-16,7-55 0 0,-5 40-3 16,-1-4 0-16,9 0-5 15,1 2-1 1,6 4-5-16,7 5 0 0,4 5-1 15,3 5-2-15,3 13 1 16,6 8-1-16,5 18 2 16,4 7 1-16,5 15 2 15,-5 8 5-15,0 17 5 16,-7 8 5-16,-10 6 9 16,-5 5 2-16,-18 0 2 15,6-1-5-15,-15 10-8 16,-7-1-6-16,1 4-14 15,-2-6-20-15,2-9-65 16,-2-3-56-16,8-22 85 16</inkml:trace>
  <inkml:trace contextRef="#ctx0" brushRef="#br0" timeOffset="69153.461">10740 14097 257 0,'50'134'114'0,"-44"-132"-38"15,5 0-21-15,-11-4 12 16,0 0 39-16,0-2 13 15,0 2-15-15,0 0-10 16,0 2-20-16,0-2-9 16,0 0-12-16,0 1-4 15,0-3-7-15,0 2 1 16,2 2 4-16,-2-2 1 16,2 0 2-16,4-4-1 15,-6 4-10-15,4-3-5 0,1-7-13 16,-1 3-6-16,-4 3-4 15,2-6-1-15,-4 7 1 16,0 1 1-16,0 0-2 16,-1 0-2-16,-24-11-5 15,-48-12-2-15,39 29-1 16,-6 4-3-16,2-1-4 16,-6 5-3-16,9 1-2 15,12 3-3-15,10-1-3 16,4 4-3-16,7 6-2 15,6-3 0-15,13 6 7 16,8 1 5-16,19 4 5 16,12 3 3-16,9 2 2 15,6-3-1-15,-6-2 2 16,-2 7 0-16,-13-2 0 16,-6 2 2-16,-15 1 6 15,-6-1 3-15,-18 6 5 0,-3-8 1 16,-7 2-4-16,-14-5-2 15,-16 3 1-15,-12 3 2 16,-12-1 1-16,-4 0-2 16,-22-3-9-16,-1-9-5 15,-17-1-12-15,-2-2-9 16,8-8-37-16,7-3-43 16,29-1-179-16,9-13 182 0</inkml:trace>
  <inkml:trace contextRef="#ctx0" brushRef="#br0" timeOffset="69824.321">10830 14156 814 0,'12'67'291'0,"-14"-63"-237"16,6 2-100-16,-3-2 12 15,-1-4 48-15,0 0 41 16,0 0 20-16,0 0-15 16,0 0-36-16,0 0-13 15,10 9-9-15,15 1 0 16,50 47 2-16,-47-47 1 16,7-8 6-16,3-2 4 0,2-2 7 15,4-8 3-15,0-1 2 16,-4-3 0-16,6-7-4 15,-2-2-1-15,-6 0-1 16,2-5-2-16,-11 5 1 16,2-2-1-16,-10-2-2 15,-4 4-2-15,-11-2-7 16,-6-2-3-16,-12-3-5 16,-3 1-1-16,-8 4-11 15,-4 2-3-15,-13 10 0 16,0 11 2-16,-8 12 8 15,0 11 4-15,8 13 2 16,4 10 2-16,3 12 5 16,8 7 5-16,1 11 9 15,6 1 2-15,11 1-1 16,3-1-6-16,8 0-9 16,5 3-4-16,5-7-5 0,1-6-9 15,6-10-34-15,0-9-32 16,6-11-126-16,3-11-105 15,12-22 191-15</inkml:trace>
  <inkml:trace contextRef="#ctx0" brushRef="#br0" timeOffset="70371.327">11674 14206 1018 0,'3'-55'438'0,"-14"58"-216"15,1-3-303-15,7 20-31 16,-3 2 30-16,2 7 90 16,2 15 66-16,-4 0-1 15,6 12-23-15,-2-1-37 16,-1 8-8-16,3-7-3 15,3-5 0-15,3-7 1 16,0-5 0-16,4-3 0 16,-5 0 0-16,7-1-1 0,1-1-1 15,4-1-1 1,-1 3 1-16,-5-9-2 0,1-1 0 16,-5-4-3-16,3-7 0 15,-1 4 0-15,-3-13 2 16,-2-2 9-16,0-4 11 15,-4-4 11-15,0 2 4 16,0 0-3-16,9-34-7 16,24-54-10-16,-20 42-4 15,8-2-6-15,-4-3-1 0,6-5-2 16,2 1 0-16,2-4-1 16,4 9 0-16,-6-5-2 15,1 3-1-15,-1-3-4 16,0-6-2-16,4 3-2 15,-4 3-1-15,-1 7-2 16,-1 2-8-16,-7 8-47 16,-5 6-46-16,1 11-193 15,-9 9 196-15</inkml:trace>
  <inkml:trace contextRef="#ctx0" brushRef="#br0" timeOffset="71209.111">11031 15447 990 0,'-57'134'376'0,"55"-134"-305"16,2 0-61-16,-2 0-17 0,2 0 35 16,0 0 71-16,-2 0 17 15,0 0-16-15,0 0-27 16,-2-4-37-16,-15 2-6 16,-21-7-8-16,-50-8 0 15,38 13-5-15,1 0-3 16,-9 8-11-16,-3 2-5 15,12 17-12-15,-10 1-5 16,7 17-3-16,4 8 1 16,8 20 4-16,8 0 0 0,17 6-7 15,7-5-3-15,14-14 0 16,7 3 1-16,14-13 13 16,2-2 3-16,9-11 5 15,1-9 2-15,-1-6 2 16,-2-7 2-16,5-11 2 15,-3 0 0-15,8-4 1 16,2-3-3-16,-14-11-1 16,10-1 0-16,-15-9-1 15,-10-7-2-15,4 6 0 16,-5-11 0-16,-16-4-1 16,0-3-1-16,-12-13-1 15,-7-5-2-15,0 2-11 16,-4-2-10-16,2 2-19 15,0 13-17-15,-2 10-91 16,8 6-77-16,7 20 145 16</inkml:trace>
  <inkml:trace contextRef="#ctx0" brushRef="#br0" timeOffset="72483.784">10933 15497 1175 0,'102'94'373'0,"-104"-71"-417"15,0 7-12-15,-6 10 60 16,1 1 37-16,-3 6 49 15,1 3-9-15,-3 11-47 16,6-3-18-16,-1 1-13 16,1-2-1-16,0-13 1 15,1 4 0-15,5-8 1 16,0-3-1-16,0-10 0 16,5-5 2-16,5-2 0 15,-3-7-1-15,9-5-1 16,-5 1-2-16,6-9-3 15,3-6 1-15,1-9 3 16,2-2 2-16,0-12 6 0,-2-3 1 16,-6-6 4-16,0-3 1 15,-3-6 0-15,-5-3-1 16,-1-11-5-16,-4 3-3 16,4-9-5-16,-6 6-2 15,2 8-2-15,-2 3-1 16,0 13-1-16,1 7 1 15,1 7-1-15,2 4 0 0,0 11 0 16,-2 0-1-16,-2 7-2 16,0 1-1-16,0 0 0 15,0 0 2-15,0 0 1 16,11 1 1-16,12 7 2 16,6 21 0-16,55 49 1 15,-51-41 0-15,1-1 0 16,-1-11 1-16,-5 2-1 15,7-8 0-15,3-12 1 16,2 5-1-16,8-14 1 16,-6 0 1-16,6-11 0 15,-2-8 0-15,-10-6 0 16,2 0 1-16,-7-2-1 16,2-5 0-16,-11-2-1 15,0-1-1-15,-13-1-9 16,-5 2-5-16,-6-3-15 15,-4 1-7-15,-13 0-16 0,2 2-1 16,-14 9 14-16,5 4 9 16,-5 19 19-16,-2 2 3 15,9 10-7-15,-3 9-3 16,4 10-2-16,4 9 2 16,0 10 7-16,5 7 4 15,3 1 4-15,5-2 3 16,10-1 1-16,0-1 1 15,9 0 1-15,8 1 2 16,-2-3 1-16,2-2 2 0,8-4 1 16,-4-5 0-16,-2-11 8 15,0-1 2-15,3-6 2 16,5-5 1-16,0-1-3 16,1-7 1-16,-3-6-1 15,-2-2 2-15,5-8-2 16,-3 1-4-16,-4-7 4 15,9 1-2-15,-5-4 0 16,-4-6-2-16,0-5-6 16,-4-7-1-16,-4-3-4 15,8-6-2-15,-4-2-1 16,-6 1-1-16,6-9-1 16,-2 4 0-16,0 8 2 15,-1 6 1-15,-1 13 1 16,-8 4 0-16,1 10 3 15,9 1 0-15,-6 8 4 16,-5 2 2-16,3 10 1 0,-3-4 0 16,4 13 0-16,-1-2 3 15,1 14 6-15,1-1 3 16,-5 8-1-16,1 6 0 16,-1 8-6-16,-2 7-1 15,3-1 4-15,3 11 0 16,-1-6 1-16,1 4-1 15,5-2-7-15,-2-4-3 0,2-6-6 16,-1-11-7-16,-1-7-53 16,-2-11-56-16,6-10 69 15</inkml:trace>
  <inkml:trace contextRef="#ctx0" brushRef="#br0" timeOffset="75937.267">17387 14072 1037 0,'122'58'347'0,"-139"-64"-371"0,9 6-76 16,-3-6 3-16,-1 2 45 16,-7 8 96-16,2-4 34 15,-4 4-12-15,5-2-20 16,1-2-15-16,-4-4 4 15,6-2 11-15,-1 10 4 16,3-4-11-16,-3 0-9 0,9-6-15 16,-3 4-6-16,-2-3-4 15,7 1-1-15,1 2-2 16,0 2 1-16,0-2 0 16,-2 0 1-16,2 0 4 15,-9-5 1-15,-5-5 4 16,-1-11-1-16,-46-46-5 15,46 46-1-15,0 6-3 16,3 2-2-16,5 7-1 16,-5 1 0-16,3 5-6 15,-12 4-3-15,-8 9-6 16,6 4-1-16,-5 14 3 16,3 2 3-16,2 9 8 15,-5 4 1-15,10 5 2 16,3 7 2-16,11 15 2 15,6 7 1-15,6 8 0 16,0 2-2-16,5 2-1 0,1-4 0 16,-1 2 0-16,3-9-1 15,-5-1-1-15,1-13-1 16,-1-11 0-16,-1-9-1 16,-6-22-10-16,8-2-11 15,-9-7-37-15,1-5-22 16,-2-9-57-16,-2-2-39 0,1 1 114 15</inkml:trace>
  <inkml:trace contextRef="#ctx0" brushRef="#br0" timeOffset="76263.891">16403 14719 1125 0,'-9'3'369'0,"5"7"-388"16,4-2-27-16,6 9 46 16,1-2 29-16,3 0 53 15,3 1 4-15,7-1-33 16,-1 0-16-16,7-3-19 0,5 1-7 15,0-3-4-15,-1-4-5 16,1-6-9-16,1 0-10 16,-1-4-27-16,7-2-19 15,-1 0-41-15,1-3-41 16,12-3-243-16,-6-3 259 16</inkml:trace>
  <inkml:trace contextRef="#ctx0" brushRef="#br0" timeOffset="76557.714">17528 14369 858 0,'-2'5'291'16,"-4"1"-221"-16,3 7-142 15,3 5 24-15,0 3 95 16,0 4 44-16,-2 1 23 16,2 1-25-16,5 11-54 15,-1-1-19-15,4 1-11 16,0 0-3-16,-3 1-1 16,3-3-1-16,3-7-25 15,-3 1-28-15,-2-7-88 16,3-6-63-16,-5-5 123 15</inkml:trace>
  <inkml:trace contextRef="#ctx0" brushRef="#br0" timeOffset="76843.131">17507 14200 682 0,'-36'-101'337'0,"30"101"-32"0,4 0-288 16,2 2-16-16,0-2 28 15,-2-2 14-15,0 2 13 16,2 0-3-16,0 0-28 15,0 0-12-15,0 0-41 16,0 0-59-16,0-2 57 16</inkml:trace>
  <inkml:trace contextRef="#ctx0" brushRef="#br0" timeOffset="77781.799">18132 14133 1403 0,'-21'25'414'16,"6"-13"-649"-16,2 7-48 15,1 15 130-15,-5 1 102 0,4 5 226 16,-3-11 19-16,9 13-121 15,5 4-44-15,2 1-29 16,2 5 0-16,3-4 7 16,-1-10 3-16,2 6 3 15,-4-2-1-15,0-4-4 16,2-1-3-16,1-3-1 16,1-5-1-16,4 3 0 15,-1-1-1-15,-1 0-1 16,0-9-1-16,-3 3 0 15,1-4 1-15,-2-7 0 16,-2-5 2-16,2-7 14 16,-4-4 8-16,0 0 13 15,0 1 2-15,0-5-8 16,7-25-8-16,18-63-13 16,-13 43-4-16,1-10-6 15,0 3-1-15,-3-7-4 16,-1 2-2-16,-1 6 0 0,4-6 1 15,-3 3 3-15,-1 9 1 16,3 7 1-16,-5 11 1 16,-2 12 1-16,7 4 0 15,-5 9 0-15,0 4-1 16,1 4 0-16,-7 0 1 16,0 0 1-16,0 0 1 15,12 18 1-15,7 7 1 0,56 51 0 16,-41-40 1-16,4 3 1 15,1 3 2-15,5-4 1 16,-2-7 0-16,0-7-1 16,7 1 0-16,-5-11 1 15,0-5 1-15,2-7 0 16,-4-6 1-16,6-13-4 16,-8 2 1-16,1-10-3 15,-1 2 0-15,-10-4 0 16,-5-1-1-16,-4-1-2 15,-9-6-1-15,-7-1-6 16,-5-4-4-16,-5 2-9 16,-5 3-4-16,-7-1-2 15,-8 1-1-15,-11 9 0 16,-4 1 0-16,-10 10 1 16,-4 3 3-16,10 8 4 0,-2 4 0 15,20 17-2-15,-1 8-2 16,15 17 6-16,-1 16 6 15,9 9 15-15,18 13 10 16,5-2 9-16,19 10 2 16,17-3-7-16,9 1-7 15,16-6-15-15,-4-7-12 16,12-12-35-16,4-10-29 16,-15-24-140-16,-9-8-114 15,-6-34 203-15</inkml:trace>
  <inkml:trace contextRef="#ctx0" brushRef="#br0" timeOffset="78815.126">17214 15748 378 0,'75'34'183'16,"-73"-51"-70"-16,6 2-40 0,-7-3-21 15,1-3 7-15,0 4 21 16,2 0 6-16,-4 2-12 16,0-1-11-16,0-7-24 15,-4 2-6-15,0 0-1 16,1 2 3-16,-9 2 8 15,-1-2-1-15,-6 5 0 16,0 1-1-16,-8 9-4 16,4 4-5-16,-8 6-15 15,4 13-8-15,4 12-13 16,-3 5-4-16,9 17 0 16,-3 7 3-16,7 11 2 15,2-6 2-15,-3 0 0 16,1-4 0-16,13-11 1 15,0-1 0-15,9-14 3 16,-3-5 1-16,13-5 3 16,-7-4 2-16,7-7 0 15,4-11-1-15,7-4-4 0,-3-11 3 16,4-3 1-16,1-4-1 16,-15-1 1-16,8-6-5 15,-13-5-9-15,1 2-12 16,-11-18-67-16,-2-5-80 15,0-23 104-15</inkml:trace>
  <inkml:trace contextRef="#ctx0" brushRef="#br0" timeOffset="79383.919">17649 15522 1099 0,'3'15'349'16,"3"1"-343"-16,2 8-95 15,3 9 20-15,-11 1 90 16,10-3 44-16,-8 7 19 15,0-1-23-15,5 1-40 16,-3 11-5-16,4-8 6 16,-4 5 4-16,-2-8 2 15,-2-6-4-15,5-1-10 0,-1-8-2 16,8 0-2-16,-3-6-1 16,10 8-3-16,0 2-4 15,-3-14-2-15,1 10 0 16,-2-17-1-16,-7-4 0 15,5 2 1-15,-3-4 2 16,1 0 7-16,1-2 7 16,-1-10 10-16,3-5 2 0,-5-12-5 15,6-3-5-15,-5-7-14 16,-2-5-4-16,3-7-6 16,-5 3-3-16,-4-2-8 15,0-3-8-15,-2 3-14 16,0-2-2-16,-2 5 6 15,0 4 9-15,2 9 16 16,2 9 3-16,0 6 2 16,2 6-5-16,1 11-10 15,1-2-23-15,4 4-123 16,-10 0-87-16,0 0 149 16</inkml:trace>
  <inkml:trace contextRef="#ctx0" brushRef="#br0" timeOffset="79982.393">18215 15514 745 0,'111'61'236'0,"-109"-49"-259"16,7 1-53-16,1 8 33 15,1-3 70-15,3 3 89 16,1-4 11-16,8 0-33 16,-6-7-18-16,8-3-2 15,2-5 4-15,-2-2 3 16,5 0-7-16,-1-4-30 15,-6-5-15-15,2-3-7 16,3-5-2-16,-3-2 0 16,4 4-2-16,-4-6-9 15,-4 5-3-15,-6 1-2 16,-7 0-1-16,-6-4 1 16,0 5 1-16,-4-3-2 15,-8 0 1-15,4 7-1 16,-9-7-2-16,-4 9 0 15,-6 1 1-15,0 7 3 16,2 4 1-16,0 15 0 0,14 4-3 16,-9 7-2-16,-1 8 0 15,6 8 5-15,-8 8 4 16,17-2 13-16,6 7 1 16,4-6-2-16,5-3-4 15,3-2-15-15,-1-2-8 16,-2-17-21-16,9-1-22 15,3-9-56-15,-2-9-26 16,13-16-80-16,-1-11-50 0,7-21 171 16</inkml:trace>
  <inkml:trace contextRef="#ctx0" brushRef="#br0" timeOffset="80383.555">19033 15572 1212 0,'117'-54'438'0,"-117"71"-374"15,0 4-75-15,0 10-25 16,-2 1 26-16,-4 11 40 16,4 4 2-16,-1 5-16 15,1 0-10-15,2-1-6 16,-4-3 1-16,4-10 2 15,4 1 0-15,-2-15 0 16,-1 3-1-16,1-10 3 0,0-11 1 16,-2 0 5-16,-2-12 2 15,0 6-3-15,1-2-3 16,-1 0-7-16,-2 0-4 16,2-22 0-16,0-22 0 15,2-56 2-15,8 35 1 16,11-3 2-16,6 1 4 15,11 13 12-15,4 7 7 16,18 16 8-16,-7 12 2 0,16 13-9 16,13 10-7-16,7 19-29 15,14 14-16-15,-2 7 15 16</inkml:trace>
  <inkml:trace contextRef="#ctx0" brushRef="#br0" timeOffset="92878.895">8107 8201 629 0,'-52'53'201'0,"48"-51"-265"0,4 4-5 16,-2-1 39-16,-2-5 35 15,3 0 102-15,1 0 13 16,-2 0-22-16,0 0-17 16,0 0-27-16,0 0-7 15,-2-1-8-15,4 1-4 16,-2 0-16-16,2 0-5 15,0 0-10-15,0 0 0 16,0 11 3-16,2 27 2 0,10 60 4 16,-7-35-1-1,-5 6 1-15,4 13 0 0,-2-2-3 16,0 1 1-16,6-11 1 16,-5 1 3-16,7-6 1 15,-4 0 0-15,3-4-4 16,-1-9-2-16,-2-8-4 15,5-4 0-15,-3-15-2 16,-2 0-2-16,3-12-2 16,1-1-13-16,-5-4-61 15,9-5-99-15,3-14 110 16</inkml:trace>
  <inkml:trace contextRef="#ctx0" brushRef="#br0" timeOffset="93695.959">13131 9342 800 0,'4'-11'101'0,"-2"7"-134"0,-2-2-164 16,0 4 69-16,0 0 247 15,0 1 21-15,-2-1 69 16,0-2-62-16,0 2-67 16,0 0-19-16,-2 2-22 15,2-2-3-15,2 0 2 16,-2 0 1-16,1-2-8 15,-1 4-7-15,0 0-13 16,-2 6-5-16,-4 44 0 16,-1 65-1-16,11-29-1 15,-2 4-1-15,0-1-1 16,2 7-1-16,7-17-1 16,-1-3 0-16,-1-24-5 15,-5-6-12-15,-2-12-34 16,10-13-30-16,-8 0-119 15,5-11 128-15</inkml:trace>
  <inkml:trace contextRef="#ctx0" brushRef="#br0" timeOffset="94197.601">14988 8468 931 0,'149'8'181'0,"-139"0"-362"0,1 1 43 16,-5 1 210-16,4 3 81 15,-8-9 48-15,0 5-27 16,5 5-69-16,-5 5-21 16,0 14-9-16,4 14-4 15,-12 24-7-15,0 11-5 16,-3 29-20-16,-3 4-11 16,1 9-12-16,5 6-6 15,-2-9-6-15,-1-6-7 16,7-10-38-16,2-23-60 0,21-26 64 15</inkml:trace>
  <inkml:trace contextRef="#ctx0" brushRef="#br0" timeOffset="109828.811">5217 10310 118 0,'-67'-52'35'0,"63"45"-26"0,4 1-7 15,-4 2 33-15,2 2 27 16,0-1 24-16,0 1 1 15,0 0-28-15,-1 2-22 16,1-2-44-16,2 0-17 0,-2 0-16 16,-4-8-2-1,2 1 12-15,-1-1 11 0,3 8 14 16,-2-1 3-16,2 1 3 16,2-2 1-16,-2 2 3 15,0 0 5-15,2 2 11 16,0-2 7-16,0 0 14 15,0 0 4-15,0-2 5 16,0 2 2-16,0 2 2 16,4-3 5-16,-2 1 18 15,-2-2 3-15,0 2-4 16,0 0-10-16,0 2-27 16,0-2-9-16,-2 0-10 15,2 0-4-15,-2-1-1 16,-15 1-1-16,-18 2-1 15,-49 13-1-15,48 0-4 16,-2 5-3-16,1 3-3 16,-1 4 0-16,-2 7-1 15,2 4 0-15,3-7-2 0,6 4 1 16,3-5-1-16,-5 1 0 16,6 3 0-16,4 3 0 15,0-3 0-15,4 5 0 16,5 1 0-16,1-2 0 15,5 10 0-15,2-4 1 16,-7 6 1-16,9 0 4 16,2 2 9-16,-4-1 5 15,10 3 8-15,-8-4 1 16,2 2-2-16,2-5-2 0,-2-1-3 16,8 0-3-16,-8-9-5 15,5 1-2-15,5-11 0 16,-1 2 0-16,5-6-1 15,1-2 0-15,0 2-3 16,6 4-1-16,-3-2-1 16,3-8-1-16,0 0 2 15,-4-1 2-15,2-3 3 16,2 1 3-16,-2-3 1 16,4-1-1-16,2-6-3 15,-4 2-1-15,8-4-1 16,-4 0 1-16,-4 0 1 15,5 0 1-15,3-6 0 16,-2-2 0-16,-2-5 0 16,-2 0 0-16,-2-3-1 15,8-1 0-15,-3 0-4 16,-7-6 0-16,6-2-3 0,-6 0 0 16,-1-2-2-16,6 1 1 15,-8-5 0-15,3 2 1 16,-4-1 1-16,-13-3 0 15,10-1-2-15,-11-3 0 16,-1 7-2-16,22-6-1 16,-9-3-1-16,-2 5 0 0,3-4 1 15,-8-1-1-15,-3 3 1 16,1-6 0-16,6 6-1 16,-3-1 1-16,-3-5-1 15,0 4 1-15,-4-6-1 16,0 6 0-16,0 1 0 15,-4-1 0-15,-3 2 0 16,3-2 0-16,-8-3-3 16,3 5-1-16,1 0-2 15,-2 7 0-15,-3 2 0 16,0-3 0-16,-1 7 1 16,5 4-1-16,5 3-1 15,-6 1 0-15,-1 0 0 16,-1 3 1-16,3 6-2 15,1-3 1-15,1 9-3 16,-3-8 1-16,-5 8 0 16,3 0 1-16,1 0 1 0,-6 0 1 15,5 0 1-15,-3 6 0 16,-2-4 2-16,3 0-1 16,3 3-1-16,5-5-2 15,-2 6 0-15,4 4-1 16,-5-6 2-16,1 7 1 15,1-11 3-15,5 8 1 16,-6-3 1-16,8-5-1 0,-2 0 0 16,0 0 1-16,0 0-1 15,0 0 1-15,-1 0 0 16,3 0 0-16,-2 0 1 16,0 0 0-16,0 2 0 15,0 2 1-15,-2-4 0 16,2 4 1-16,2-4 1 15,-2 0-1-15,0 0 0 16,0 0-1-16,1 0 0 16,-3 4 0-16,2-4-1 15,2 0 1-15,-2 0-1 16,-13 9-1-16,-5 1 1 16,3-2-1-16,-54 39-1 15,47-27 0-15,-7-3-1 16,-2 4 1-16,5 6-27 15,-5-1-50-15,7 3 52 16</inkml:trace>
  <inkml:trace contextRef="#ctx0" brushRef="#br0" timeOffset="111430.603">6104 10354 150 0,'-32'-59'54'0,"28"57"-52"15,4 2-4-15,0 0 74 16,-2 0 35-16,0-2 62 16,0 0 10-16,0-2-55 15,-2 2-25-15,2 2-35 0,2-2-12 16,-1 1-10-16,-13-7-5 15,-1-6-9-15,-4 3-7 16,-44-41-10-16,49 47-4 16,-9 1-6-16,4 8 0 15,-2-1-1-15,-2 5-1 16,-2 9 0-16,2 1 0 16,0 14-1-16,2 2 1 15,-5 7 1-15,1 5-1 16,0 7 1-16,0 6 0 15,-2 8 1-15,-1-2 4 0,-1 12 7 16,0-3 3-16,6 1 7 16,2-2 0-16,10-10 0 15,3 4-1-15,6-8-5 16,6 2-1-16,5-11-5 16,1-8 1-16,5-6 1 15,1-5 1-15,-3-12 4 16,4 2 0-16,8-7 3 15,4-3 0-15,-4-7-2 16,1 3-1-16,5-7 2 16,-4 0-1-16,5-9-1 15,-1-1-2-15,3-5-5 16,-1-6-1-16,-4 2 0 16,-5-8 1-16,5-5-1 15,-4-3 0-15,2-5-3 16,3 0 0-16,-1-10-2 15,-2 2-1-15,-6-3-1 0,2-3-1 16,-12 2-2-16,1-11-2 16,-8-4-4-16,-1-1-2 15,-4-3-1-15,-9 8-1 16,-3-2 0-16,-12 0-1 16,-6 7-3-16,-5 9-6 15,-14-1-18-15,-7 13-27 16,-8 11 42-16</inkml:trace>
  <inkml:trace contextRef="#ctx0" brushRef="#br0" timeOffset="115582.201">5391 11559 516 0,'107'-15'165'15,"-113"15"-174"-15,4-4-7 16,-4 4 6-16,3-4 55 16,1 2 43-16,2 2 28 15,-2-2 1-15,0 0-29 0,-8-3-23 16,1 1-30-1,-5 0-7-15,7-4 2 0,-3 4 1 16,-9-5 4-16,11 5-1 16,-9-5-11-16,-38-39-5 15,41 36-11-15,3-3-2 16,1 3-3-16,-15-1-1 16,12-2 0-16,-4 1 1 15,-2 1-1-15,3 0 2 16,-8 1 1-16,-1 3 0 15,-10-3-1-15,3 10-1 0,-6 2-3 16,-8 0-1-16,-2 14-1 16,8-1-1-16,-6 8 1 15,0 6 1-15,4 1-1 16,2 9 1-16,-1-3 1 16,5 3 0-16,2 5 0 15,-3 5-1-15,9 5 1 16,-1 7-1-16,0-7 1 15,4 7 0-15,10 1 0 16,2-3 0-16,3-2 1 16,6-1-1-16,6-4 0 15,0-6 0-15,10 0 0 16,7-4 0-16,-2-4 1 16,14-5 0-16,-3-4 2 15,3-3 0-15,5-4 4 16,2-5 1-16,6-6 6 0,-2-3 2 15,2 0 2-15,0-2 1 16,4-8 0-16,-6-4 0 16,6-5 4-16,0-4 3 15,0-4 4-15,-4-4-1 16,-8-6-3-16,-1-1-2 16,-9-5-6-16,5 1-2 15,-2 0-6-15,-3 3-1 0,-3-9-3 16,-7 0 0-1,-5-4 0-15,3 0 0 0,-5 2 0 16,1 4-1-16,-5-12-1 16,-5 1-2-16,-2-7-3 15,1 5-5-15,-9 5-1 16,0 0 0-16,-5-3-2 16,-2 1 1-16,-4 4-9 15,-8 0-1-15,-1 2-7 16,1 13-7-16,-6-1-19 15,7 9-33-15,-9 17-205 16,-10 4 197-16</inkml:trace>
  <inkml:trace contextRef="#ctx0" brushRef="#br0" timeOffset="117884.126">2145 12381 285 0</inkml:trace>
  <inkml:trace contextRef="#ctx0" brushRef="#br0" timeOffset="120189.537">2090 10633 456 0,'95'0'156'0,"-85"-3"-148"16,-3-5 0-16,-1 6 10 15,-4 2 30-15,-2-2 57 16,-2 0 17-16,0 0 2 16,-2-4-21-16,3 5-44 15,-3-3-12-15,-4-4-10 16,0 4-4-16,-1-3-5 0,-1 3-1 15,-1-4 0-15,-1 4 0 16,-1 0 0-16,0-1-2 16,-3 3-3-16,-3-2-2 15,-46-7 0-15,40 3 2 16,-3 4 2-16,-1-4 0 16,-2 3-1-16,3-5-5 15,-7-1-4-15,-1-3-2 16,-4 3-4-16,0 1-1 0,-4 6-2 15,3 4-2-15,-6 2-3 16,1 6-1-16,-8 7-3 16,2 8-1-16,12 6-1 15,-6 7 1-15,16 2-1 16,9 1 0-16,5-1-2 16,16 6-2-16,14 0 2 15,1 6 1-15,16-1 2 16,-1-1 1-16,5-10 1 15,3-5 1-15,0-6 0 16,2-10 1-16,-1-6 0 16,5-1 1-16,0-14 1 15,2-3 1-15,-4-11 2 16,4-1 0-16,-6-6 2 16,2 2 0-16,-8-5 1 15,3-7-1-15,-7-7 0 0,3-2-2 16,-8 4-1-16,-3 2-1 15,0 0 0-15,-5 3 0 16,-4 8 1-16,-5-1 1 16,-8 7-1-16,0 1 0 15,-2 1-1-15,4 6 0 16,3 7-1-16,-5-1-1 16,0 7-2-16,0 0-2 15,0 0 0-15,0 1 0 16,0 7 1-16,4 4 0 0,0 7 2 15,0 17 0-15,9 60 0 16,-1-47 0-16,-5 1 1 16,5 8 0-16,-6 8-1 15,-1 0 1-15,-1 6-1 16,-2-3 1-16,-2-6 0 16,-6 0 0-16,-7-2 0 15,-8-9 0-15,-8-4 0 16,1-2 2-16,-5-6 0 15,-1 0-1-15,-12-4-1 16,-6 3 0-16,-5-3 0 16,-10-9 0-16,4 3 0 15,-12 1 0-15,6-4 0 16,-1 5 0-16,-3-9 0 16,10-5-1-16,-4-15-5 15,6 7-8-15,3-6-53 16,16-4-72-16,8 4 88 0</inkml:trace>
  <inkml:trace contextRef="#ctx0" brushRef="#br0" timeOffset="120823.492">2275 10645 407 0,'77'46'214'16,"-77"-60"-50"-16,-2 3-36 15,2 1-40-15,0-1-15 16,0 7-22-16,0 2-12 0,0-2-19 16,0 4-8-1,2 0-10-15,5 0-1 0,-1 0 1 16,6 4 3-16,1-4 7 15,12 0 2-15,49 6 3 16,-41-8-3-16,-4 2-6 16,-3 0-2-16,-1 0-4 15,0 0 1-15,0-2-2 16,0 2 0-16,-6 0-2 16,6 2-2-16,-2-2-14 15,-4 2-16-15,4-2-45 16,-6 0-27-16,12 0-50 15,-1 0-41-15,1-10 128 16</inkml:trace>
  <inkml:trace contextRef="#ctx0" brushRef="#br0" timeOffset="121308.298">2463 11056 559 0,'0'0'162'0,"2"2"-226"16,3-2-2-16,-5 0 9 16,2 2 48-16,0 0 77 15,-2 2 10-15,0-3-4 16,0-1-17-16,0 0-24 15,0 2-4-15,2 0 5 16,-2 0 3-16,6 2 0 16,-1 0 0-16,5-2-10 15,3 2-3-15,16 3-7 0,53 5-3 16,-42-22-6-16,6 4-2 16,-13-1-4-16,5 5-5 15,-5 0-77-15,-12-6-84 16,11-1 102-16</inkml:trace>
  <inkml:trace contextRef="#ctx0" brushRef="#br0" timeOffset="122189.853">3078 10243 756 0,'43'-113'243'0,"-47"106"-289"0,2 5-2 15,2-2-5-15,-2 4 34 16,0 0 77-16,0 0 10 16,0 2 3-16,-2 0-14 15,2-2-31-15,2 2-9 16,-2 1-8-16,2 1 1 15,0-2 3-15,2 2 3 16,-2 2 2-16,2-2 1 16,4 1 3-16,-2-1 0 0,0-2 0 15,3 2-1-15,-3 0-8 16,6-2-3-16,-3 0-6 16,-1-1-1-16,4-1-2 15,-5 0 0-15,7 0 1 16,-4 0-1-16,-5 2 1 15,5 2 2-15,-4-2 0 16,-2-2 0-16,2 0 0 16,-3 0-1-16,1 0 2 15,0 0 1-15,0 0-1 16,4 0 1-16,-2 0-2 16,0 0 0-16,-1 0-1 15,1 0 0-15,0 0-1 16,-2 0 1-16,4 0-1 15,-2 0 0-15,-3 2-1 16,7 0 0-16,-4 0 1 16,2 6-1-16,-1-3 1 0,3 5 0 15,-2 3 0-15,7 14 1 16,33 55-1-16,-29-44 2 16,1 3-1-16,-3 5 0 15,0 3 2-15,-1 3-1 16,-1 3 5-16,-4 5 1 15,1 3 4-15,-6 0 2 16,-2-2 2-16,4 2 2 16,-3-9 0-16,-1-6-1 0,0-8-1 15,-4-6-4-15,-2-3-4 16,3-3-2-16,-3-3-4 16,2-6-3-16,2-1-41 15,2-5-43-15,7-11-248 16,7-4 218-16</inkml:trace>
  <inkml:trace contextRef="#ctx0" brushRef="#br0" timeOffset="123381.992">1545 11762 547 0,'3'0'215'0,"-1"0"-177"0,4 5-99 15,0-1-11-15,1 4 0 16,-1 3 62-16,2 9 40 15,-2 10 32-15,-5 54 11 0,-6-53 7 16,-5-4-6-16,-1 3-11 16,3 5-4-16,-9 3-6 15,3 8-4-15,-1 2-10 16,-2 3-4-16,0 5-12 16,-1 5-5-16,-1 8-9 15,4 0-2-15,2-4-2 16,-1-6-1-16,5-7 0 15,1-14 0-15,0-4 7 16,5-5 6-16,-3-8 15 16,6-8 6-16,-4-1 7 15,4-6-1-15,0-6-5 16,-2 0-4-16,2 0-9 16,0 0-6-16,0-2-11 15,0 0-2-15,2-4-5 16,0-2 0-16,2-3-2 15,5-2 0-15,3-10 1 0,38-44 0 16,-29 42-1-16,-2-4 0 16,-2 0 0-16,0 3 1 15,-2-3-1-15,5 8 0 16,6 4-1-16,-1 1-1 16,2 9 0-16,0-3 0 15,-6 12 0-15,2-2 0 16,-2 6 1-16,2 0 0 15,2 1 1-15,-2 5-1 16,-6-1 1-16,4 1 0 0,-6 1 0 16,-3-5 0-16,7 13-1 15,-6 2 1-15,0-4 0 16,-1 15 0-16,-4-7 0 16,3 7-1-16,-1 5 1 15,-1 1 0-15,-9-2 1 16,-2 4 0-16,-3 0 1 15,5-9 0-15,-2-3-1 16,0-3 1-16,-6-4-1 16,4-4-2-16,-3-13-51 15,3 2-49-15,4-16-210 16,9-17 197-16</inkml:trace>
  <inkml:trace contextRef="#ctx0" brushRef="#br0" timeOffset="123828.018">2260 11966 724 0,'-25'50'295'15,"15"-54"-186"-15,10 2-74 16,0 2-33-16,0-2-3 15,6 2 6-15,2-1 11 16,3-1 4-16,5 0 5 16,16-2-2-16,56-2-8 15,-50-1-5-15,3 3-5 16,-3 0-2-16,-2-2-1 16,2 4 0-16,-1-7 0 15,-3 5 0-15,-5 0-2 16,-2-4 0-16,-4 8-33 0,3 0-46 15,-7 0-160-15,4 8 151 16</inkml:trace>
  <inkml:trace contextRef="#ctx0" brushRef="#br0" timeOffset="124198.14">2290 12341 756 0,'10'-4'243'0,"3"3"-264"15,7 1-1-15,-1 0 10 16,0-2 29-16,-2-2 52 16,4-4 11-16,4 2-3 15,2-1-19-15,3 5-35 16,7-2-12-16,-3-2-8 16,2 6-1-16,-3 0-2 15,-4 0 0-15,5 8-3 16,-9-4-11-16,-4 5-48 0,4-3-48 15,-2 6 65-15</inkml:trace>
  <inkml:trace contextRef="#ctx0" brushRef="#br0" timeOffset="125212.232">3103 11523 776 0,'29'101'270'0,"-25"-103"-270"15,2-7-19-15,5 5-4 16,2 2 9-16,3-8 50 16,-7 6 9-16,10-5 1 0,2-1-7 15,0 3-21 1,6-11-5-16,6 5 5 0,-5-2 2 15,5 3 1-15,1 7-1 16,-5-3-10-16,2 4-2 16,1 4-1-16,-11 0 0 15,-2 8 1-15,-3 1 1 16,-7 3 1-16,-7-1 1 16,8 6 0-16,-8 4 1 15,-6 4-1-15,4 10-1 0,-10-5-2 16,-1 7-1-16,-5-1-1 15,3 0-2-15,-10-9 1 16,6 2 1-16,-6 0 5 16,2-5 1-16,-4-3 3 15,2 4 0-15,2-6-1 16,-4-3-1-16,2-3 1 16,2-1 1-16,8-5 2 15,-1-1 1-15,1 2 1 16,3-5-1-16,-1-1-7 15,9 0-2-15,0-2-5 16,0 0-3-16,0 0-1 16,0 0-1-16,-1 0-1 15,3 4 0-15,3-2 0 16,1 0 0-16,0 0 1 16,8-2 0-16,-1 2 0 0,4 4 0 15,16-3 0-15,51 18 1 16,-51-17-1-16,-1 4 1 15,1 1 0-15,-2 1 0 16,1 3 0-16,1 1 0 16,-1 5 0-16,-5-4 0 15,-11 6 0-15,5-2 0 16,-10 4 0-16,1-4 0 16,3 1 0-16,-3 1 1 0,1 2-1 15,-1-2 0-15,-6 3 0 16,-4-1 0-16,0-2 1 15,-4-5-1-15,-4-1 1 16,6 2 0-16,-7-9 0 16,3 9 0-16,0-9 2 15,-3 1 0-15,-1-5 2 16,-5 2 2-16,-6-2 6 16,0-2 4-16,-6 7 9 15,0-5 2-15,-11 6-3 16,-10 1-6-16,-5 2-11 15,-7 3-6-15,-1 5-23 16,6 2-40-16,5 2 40 16</inkml:trace>
  <inkml:trace contextRef="#ctx0" brushRef="#br0" timeOffset="127545.246">1437 13275 412 0,'83'126'160'0,"-81"-126"-124"15,1 4-52-15,3 1-5 16,-6-5 9-16,0 0 82 15,0 0 37-15,0 0 41 16,0-1 6-16,0-1-38 16,0 0-24-16,0-2-31 15,0 2-8-15,0 0-12 16,0 2-6-16,0-11-9 16,0-5-3-16,0 3-6 15,-4-1-3-15,2-5-6 16,1 6-2-16,-3-4-4 15,-19-46 0-15,13 51 1 0,-1-1 0 16,-1 5 0 0,5 6 0-16,-3 2-2 15,0 2-1-15,5 8-5 0,-1 7-1 16,6 12 1-16,0 3-1 16,-2 16 3-16,0 4 1 15,0 1 0-15,2 4 1 16,-2 3 1-16,-2-7 0 15,3 10 0-15,-7-3 1 16,4 7 0-16,2-2-1 0,-4 2 0 16,3-2 0-16,1-12 0 15,2-3-3-15,0-4-15 16,0-10-11-16,0-9-26 16,0-4-18-16,0-15-48 15,0 3-39-15,-2-5 101 16</inkml:trace>
  <inkml:trace contextRef="#ctx0" brushRef="#br0" timeOffset="127928.996">988 13824 951 0,'-126'-6'322'16,"126"8"-336"-16,13 2-8 15,6 7-3-15,0-1 19 0,4-5 66 16,4 1 16-1,4-6 10-15,7 4-13 0,4-4-36 16,-2 2-15-16,6 5-14 16,-6-3-3-16,8 8-3 15,-6-5 0-15,4-1-1 16,0 6 0-16,-6-3-5 16,2-3-18-16,4 3-90 15,-6 1-98-15,10-12 128 16</inkml:trace>
  <inkml:trace contextRef="#ctx0" brushRef="#br0" timeOffset="128529.616">1633 13175 556 0,'-52'42'250'16,"46"-53"-109"-16,16-8-124 15,-5 5-17-15,7-3-11 16,-1 0 11-16,-9 11 14 16,6-2 0-16,0 8-2 15,-3 4-5-15,-5-4-6 16,0 0 0-16,0 0 4 0,0 0 4 15,0 0 12-15,10 2 5 16,1 0 5-16,5 0-3 16,-3-2-11-16,2 8-6 15,48 20-9-15,-43-14-3 16,-5-1-23-16,-2 2-27 16,1 6-126-16,-5 0 116 15</inkml:trace>
  <inkml:trace contextRef="#ctx0" brushRef="#br0" timeOffset="129049.119">2113 13451 559 0,'-4'7'253'0,"8"-7"-77"15,5 4-213-15,-9-4-1 0,0 0 25 16,0 0 43-16,0 0 60 16,0 0 11-16,0 0-13 15,0 0-17-15,6 6-29 16,13 0-5-16,6-1-1 15,44 1 2-15,-44-10-9 16,-1-3-5-16,1 3-13 16,0-2-6-16,8 2-8 15,-5 2-9-15,3 0-21 16,-2 0-19-16,-4 4-42 16,-8-2-20-16,2-5-38 15,-6 1-19-15,-1-8 112 16</inkml:trace>
  <inkml:trace contextRef="#ctx0" brushRef="#br0" timeOffset="129392.411">2201 13705 764 0,'-2'-4'286'16,"13"8"-246"-16,10 0-103 0,0-6-2 16,8 4 18-16,-8-10 101 15,0 0 41-15,-4 1 10 16,4-3-15-16,2 3-51 15,2-1-21-15,0 2-13 16,-6-1-3-16,4 5 0 16,-4-6-2-16,0 4-4 15,2 4-14-15,-4 2-68 16,8 8-66-16,0 3 93 16</inkml:trace>
  <inkml:trace contextRef="#ctx0" brushRef="#br0" timeOffset="129834.318">3010 12863 885 0,'42'56'260'0,"-42"-45"-331"15,0 7-2-15,-2 5 36 16,-10-6 57-16,1 6 75 15,-1-8 8-15,5 6-28 16,-1 2-22-16,2 0-37 16,1 2-9-16,5 2-6 15,0-4-1-15,13 1-2 16,0-4-2-16,8-1-9 16,4-2-4-16,4-15-10 15,13-2-9-15,4-8-23 16,4-3-20-16,7-10-40 15,-2 0-29-15,-3-4-82 16,-2-4 143-16</inkml:trace>
  <inkml:trace contextRef="#ctx0" brushRef="#br0" timeOffset="130298.337">3438 12659 838 0,'-46'49'314'0,"42"-47"-257"16,-1-5-89-16,5 8-8 16,0-5 10-16,0 0 66 15,-4 0 26-15,2 0 13 16,0 18-9-16,-4-1-29 16,-1 8-11-16,-18 61-16 15,17-46-2-15,4 17-4 16,2 10 0-16,-5 12 2 15,1 12 7-15,-4 15 12 16,-1-7 6-16,-1 2 5 16,1 1 0-16,-3-3-2 15,-1 6 0-15,-8-1-6 0,-2-5-3 16,1-5-10-16,-7-2-6 16,-2-12-4-16,-3 6-13 15,-2-6-112-15,0 12 87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06:38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2686 11220 512 0,'-2'-3'161'0,"-7"-3"-272"16,-1 4-23-16,10 2 19 15,-2 0 28-15,0 0 158 16,1 0 36-16,-1 0-11 15,-2 0-18-15,2 0-69 16,2 0-36-16,-2 0-51 16,0 0-15-16,0 0-12 15,0 0 2-15,-2 0 74 16</inkml:trace>
  <inkml:trace contextRef="#ctx0" brushRef="#br0" timeOffset="1074.143">2627 11209 142 0,'0'0'88'0,"0"0"0"0,0 0-8 16,10 0-8-16,-7-2-5 15,7 0-19-15,0-4-12 16,-1 3-19-16,-1 1-8 16,-6 0-6-16,3-4-1 15,-1 2 0-15,4-3 0 16,0-1 2-16,1 0 1 15,-1 1 0-15,-8 3 0 16,4-2 0-16,-2-7 4 0,-1 1 12 16,-1 3 4-16,0-3 8 15,-1-1-1-15,1-3-4 16,-8-5 0-16,-23-47-2 16,18 48-2-16,-10-4-6 15,2-1-3-15,0 2-7 16,-8-2-2-16,0 4-4 15,3-4-1-15,-5-6-2 16,-1 5-2-16,-7 1 1 16,3 8-1-16,-4-3 1 15,2 7 0-15,-1 2-1 16,-1-1 0-16,0 8 1 16,0-3 0-16,7 3 1 15,1 6-1-15,-6-2 1 16,-3 0 1-16,-5 7 0 15,6-3-1-15,0 8-1 0,-2 3 0 16,2 6-1-16,-8-6-1 16,6 10 1-16,-4 2-1 15,6 7-1-15,0 5 2 16,5-5 0-16,5-3 0 16,5 3 0-16,0-1 0 15,2-3 0-15,4 7 0 16,0 1 2-16,0-4 0 15,7 4 1-15,-1-3 0 0,-1-3 1 16,3 7-1-16,-2-1 0 16,7 4 1-16,8 0 0 15,-8 4 0-15,4-4 1 16,8 4 0-16,-4 2 0 16,9 0 1-16,6 9 0 15,-9-11 0-15,9 0 1 16,-3 2 2-16,5-4 2 15,2 0 1-15,0 1 0 16,4-2-1-16,-2 1-3 16,0-2-1-16,5-2-2 15,-5 4 0-15,6-4 9 16,-2-2 3-16,-4-1 3 16,7-1 4-16,-3-2-5 15,0-3-1-15,3 1 0 16,7-3-2-16,-1-6-2 15,4-4 2-15,-1-4-1 0,1-9 1 16,0-8-1-16,-9 0-2 16,13-5-3-16,-2 1-1 15,-4-11-3-15,10 0 1 16,-8-16-3-16,8 2-1 16,-1-9-8-16,3-4-3 15,2 2-4-15,1-4 1 16,-3-3 6-16,-8-1 2 15,-4 2 5-15,-7-2-1 0,-6 1-3 16,-2-5-3-16,-6 2-6 16,0 3-1-16,2-1 0 15,-5 0 3-15,-5 4 1 16,-7-7-2-16,-2 1-8 16,0-9-8-16,-4 0-23 15,6 3-11-15,-2-3-45 16,-3-6-24-16,3 8-54 15,-8-8 107-15</inkml:trace>
  <inkml:trace contextRef="#ctx0" brushRef="#br0" timeOffset="17885.293">6961 14893 395 0,'-6'82'102'0,"4"-86"-132"15,-3 2-33-15,1-2 19 16,2 2 75-16,0 1 41 16,0 1-7-16,0-2-21 15,-2 0-49-15,2 0-40 16,2-2 27-16</inkml:trace>
  <inkml:trace contextRef="#ctx0" brushRef="#br0" timeOffset="18177.332">6980 14845 1236 0,'46'42'417'0,"-52"-52"-531"0,4 7-111 16,2 1 132-16</inkml:trace>
  <inkml:trace contextRef="#ctx0" brushRef="#br0" timeOffset="20406.199">7005 14562 912 0,'-2'120'360'0,"-2"-127"-248"16,0 1-95-16,3-2-29 16,1 8 11-16,0 0 50 15,0-2 24-15,0 0 6 16,-2 1-13-16,0-3-34 15,0 2-15-15,0 2-16 16,-2-2-3-16,2 0-7 16,2 0-4-16,0-4-9 15,2-7-4-15,6 1-1 16,5 5 2-16,29-7 7 16,56-51 3-16,-39 52 7 15,2 0 1-15,2 5 5 16,-1 2 1-16,-7 0 2 15,-5-1 3-15,-6 3 3 16,-6-2 1-16,-11 4 0 16,1 0-1-16,-8 1-1 15,-3-3-1-15,-6-2-8 0,-13 0-13 16,2 6-55-16,-2-6-47 16,-1 6-149-16,1 0 166 15</inkml:trace>
  <inkml:trace contextRef="#ctx0" brushRef="#br0" timeOffset="21045.141">7131 14086 829 0,'-13'-16'308'0,"1"-9"-266"16,10 2-117-16,4 14 2 16,8 7 38-16,-8 2 117 15,-2 0 43-15,0 0 16 16,0 0-21-16,0 0-47 16,0 0-20-16,-2 0-25 15,0 0-1-15,0 0-6 16,0 0-5-16,-15 2-7 15,-12 7-4-15,-57 18-4 16,48-13 0-16,-2 5-1 16,-8-2-2-16,6 8 1 0,2-10-1 15,1 6 1-15,13 0 0 16,3-6-1-16,2-1 0 16,7-3 2-16,3 5-1 15,1-3 1-15,1 4 0 16,5-7 0-16,-4-3 0 15,8 5-1-15,0 3 1 16,12 6-1-16,1 4 1 0,10 4-1 16,0-4 1-1,8 0 0-15,1 7 0 0,-3-11 0 16,7 10 0-16,-9-3 1 16,4-3 1-16,1 4 0 15,4-4 1-15,3 0 4 16,-1-2 2-16,6 2 3 15,-4-1 1-15,8 1 0 16,-6 0 1-16,6-2 1 16,-8-8 1-16,4 6 3 15,-6-3 0-15,-7 3-2 16,5 3-4-16,-5-6-5 16,-3 7-4-16,1 5-11 15,-16-1-34-15,5 28 29 16</inkml:trace>
  <inkml:trace contextRef="#ctx0" brushRef="#br0" timeOffset="31557.931">2394 14709 138 0,'109'-34'50'15,"-111"28"-40"-15,-4-2-6 16,6 4-1-16,-4 3 6 0,2-3 8 15,2 2 2-15,-2 2 6 16,1-2 4-16,-1 0 3 16,0 0 3-16,-2-2 3 15,0 0-1-15,-5 1 5 16,1-5 9-16,2 8 13 16,4-2 4-16,0 0-4 15,0 0-8-15,0-2-16 16,-1 2-5-16,1-3 0 15,-2-7 3-15,2-7 10 16,2 4 3-16,0 1 2 16,6-51 0-16,-6 46-5 15,-2 2-2-15,-2-6-4 16,-2 0-5-16,-5 6-11 16,-3-4-6-16,-3 2-11 15,-4-2-4-15,-2-8-2 16,2 2-1-16,-9-3 1 15,3 3 1-15,-10-6 7 0,1 5 4 16,4 3 9-16,-5-4 3 16,5 2-2-16,-7-3-4 15,3 3-5-15,0 0-4 16,-2 4-3-16,9-2 0 16,-9 8-2-16,-3 0-1 15,-1 2-2-15,-2 3-2 16,-3 5-1-16,-1-1 0 15,-6 6 0-15,1 2 0 0,-5 0 0 16,-1 2 0-16,-4-2 1 16,2 2-1-16,11 5 0 15,-4-1 0-15,1 6-1 16,-5-1 0-16,-3 3 0 16,6 8-2-16,-3 3 0 15,7 12-2-15,7-1 0 16,0 4 0-16,2 10 0 15,-2-4 0-15,5 11 0 16,-1 1 0-16,0-3 2 16,8 12-1-16,-1-4 1 15,4 8 0-15,12 5 0 16,-4-1 0-16,10 7 0 16,3 4-1-16,2 2 0 0,1 0 1 15,-3-7 1-15,8-7 0 16,2-1 1-16,15-4 0 15,-2-4 0-15,3 4 0 16,1-3 0-16,4 0 0 16,11-1 0-16,6 5 0 15,12-3 0-15,-1 0 1 16,-1-2 1-16,2-7 1 16,1-11 4-16,-3-6 1 15,11 1 3-15,-3-10-2 16,7 8-1-16,0 0-1 0,-4-9-3 15,6 5-1-15,-6-7 0 16,8 2 0-16,-4-12-1 16,0 2 1-16,0-8-1 15,-4-1 0-15,2-8 0 16,-3-4-1-16,-7-8 2 16,1-7 0-16,-3-5 1 15,1-4 1-15,-4-7 0 16,-4-3 0-16,2-12-1 15,-2-8-1-15,4-9-1 16,-1-6 0-16,-10-3-1 16,-1-7-1-16,0-7-4 15,1 0-3-15,1-14-3 16,2 5-4-16,-2-6-1 16,-1-5-3-16,-1 13-3 15,-5-7 1-15,-5 5 0 16,-1 1 0-16,-7-4 3 0,-3 8 3 15,-13 2 5-15,2 6 3 16,-6 8 4-16,-6 7 2 16,-9 7 0-16,-2 3 1 15,-8 15-1-15,-4 2 0 16,-3 5-9-16,-4 5-7 16,-3 11-8-16,-3 3-5 15,-5 7-26-15,1 7-42 16,2 4 63-16</inkml:trace>
  <inkml:trace contextRef="#ctx0" brushRef="#br0" timeOffset="89130.218">20493 9444 221 0,'-4'0'75'0,"-4"0"-79"15,4 0-21-15,-3 0 42 16,-3 0 35-16,2-2 69 16,-5-2 15-16,2-2-13 15,1 6-20-15,2-4-31 16,3 2-10-16,1-1-12 15,2 1-5-15,-4 0-7 16,6 2-3-16,-2-2-5 16,0 0-1-16,0 0-4 0,1-2-4 15,-3 2-10-15,2 2-5 16,2-2-8-16,-2 1-1 16,0 1 1-16,-6 15 0 15,-5 35 2-15,-4 72 0 16,9-47 1-16,2-1 1 15,-1-3 1-15,1 2 0 16,2-10 2-16,10-2-1 16,-4-11 0-16,-2-6 1 15,0-6-1-15,0-9 0 0,-2-8 0 16,2-8 0-16,0-11 4 16,2-2 5-16,2 0 8 15,-4-2 1-15,0 0 1 16,0-2-3-16,0 2-9 15,3-23-4-15,5-5-7 16,25-58-4-16,-16 42-3 16,-4-4-1-16,1-9 1 15,5 7 0-15,6-3 3 16,-6-3 1-16,4-5 0 16,1 2 0-16,9 0-6 15,-2 6-1-15,3 3-1 16,0 6 1-16,-5 10 6 15,0 5 1-15,5 8 0 16,-1-2 1-16,5 6-1 16,-5 13 1-16,3 3 0 0,-4 4 0 15,-5 19 1-15,0 1 0 16,-4 17 4-16,-8 10 4 16,0 7 6-16,7 18 2 15,-9-1-3-15,8 7-1 16,-8 3-4-16,-1-7 0 15,3 5 2-15,-2-9 3 16,-1-4 4-16,-4 2 1 0,-1-14-1 16,1-1-2-16,-2-7 0 15,-1-12 0-15,-1-8-3 16,-2-4-1-16,-2-10-5 16,8-2 0-16,-8-9-2 15,2-2 1-15,-2-2 0 16,0 2 0-16,0-1-2 15,0-1-5-15,0-2-23 16,0 2-20-16,0-4-46 16,0-24-25-16,-2-49-58 15,2 47-49-15,4-1 145 16</inkml:trace>
  <inkml:trace contextRef="#ctx0" brushRef="#br0" timeOffset="89599.851">20556 9660 552 0,'-119'48'247'0,"123"-46"-125"16,-4-2-35-16,2-2-34 15,-2 2-3-15,0 0 4 16,0 0-3-16,0 0-12 15,21 0-8-15,4 0-12 16,51 0-3-16,-41 0-2 16,-3 0-1-16,12 0 0 15,-2 0 0-15,4 0-2 16,-4 0 0-16,0 0 3 16,-1 0-1-16,-5 0 0 15,2 5 0-15,-7 1-3 16,3 2-1-16,-7-1 1 15,0 5-1-15,-6-1-3 16,-8-1-6-16,-5 1-96 0,-1-5-154 16,5-6 162-16</inkml:trace>
  <inkml:trace contextRef="#ctx0" brushRef="#br0" timeOffset="90797.19">22114 9669 971 0,'-1'-9'324'15,"1"3"-322"-15,3 4-35 16,-3 0-2-16,0-2 31 0,0 4 27 15,0-1 8-15,0 1 0 16,0 0-17-16,0-2-4 16,0 0 9-16,0 0 6 15,0-2 12-15,-2 2 1 16,1 0-6-16,-7-7-6 16,-9-5-10-16,-12 1-6 15,-47-43-8-15,47 53-3 16,-8 10-5-16,7 3-1 15,-8 7 1-15,3 6 2 0,5 4 0 16,3 7 0-16,2 4 0 16,0-3 0-16,0 5 1 15,6-4 2-15,0-5 1 16,6 5 0-16,1-3 1 16,8-3 0-16,4-3 0 15,0-2 0-15,12 0-1 16,-6-2 0-16,7-4 1 15,-4-2 0-15,5-5 1 16,-3-3 0-16,1-3 1 16,3 2 1-16,2-3 0 15,2 3 1-15,2-4 1 16,-3-4 0-16,7-6 1 16,-1-4-1-16,-3-5 1 15,2 2-2-15,0-16 1 16,8 8-1-16,5-11-2 15,1-5-1-15,1-1-2 0,2-10-2 16,0 8-3-16,6-2-1 16,-4-4 1-16,2 6-1 15,-2-10 1-15,-3 2-2 16,-5 6-5-16,-7-8 0 16,-4 3 1-16,-6-1 2 15,-6-2 8-15,1 10 2 0,-12 0 1 16,0 2 1-16,-2 5 0 15,0-1 1-15,-11 1 1 16,-3-1 0-16,-1 9 2 16,-8 2 0-16,12 9 1 15,-1 3-2-15,1 1-2 16,2 7-3-16,-1-1-1 16,4 4 0-16,-3 4-1 15,3 7 1-15,-1 4 0 16,-3-1 0-16,8 7 2 15,-5 2 1-15,7 7 2 16,-2 7 0-16,-2 7 0 16,5 9-1-16,-1 3-1 15,2 7 0-15,0 4 1 16,2-6 1-16,-2 4 3 16,1-6 3-16,5 1 0 15,-2 1 1-15,-2 0-1 0,4-2-1 16,-4-5-1-16,-1-3 2 15,1-1 3-15,-2-2 3 16,0-2 2-16,2-4-1 16,-2-4-3-16,6-1-4 15,-6-11-6-15,4 5-3 16,-2-12-8-16,4-7-16 16,-1-5-46-16,5-7-32 15,11-19-145-15,6-17 156 16</inkml:trace>
  <inkml:trace contextRef="#ctx0" brushRef="#br0" timeOffset="91772.51">22814 9585 1227 0,'58'-51'259'16,"-64"62"-472"-16,-3 14-72 15,3 9 81-15,-13 7 224 16,1 3 110-16,-1-1 20 16,2 9-60-16,-4 9-70 0,4 1-13 15,-2-1 0 1,5-8 15-16,3-3 22 0,-4-6 7 15,3-13 2-15,3 3-15 16,5-7-20-16,2-2-6 16,-2 1-5-16,-2-1-2 15,6-6-3-15,0-3 0 16,6-11-1-16,-2 1 0 16,2-6 3-16,-6 0 5 15,0-2 2-15,0-2 0 0,7-20-4 16,7-20-5-16,26-52-2 15,-17 41 0-15,0-5-2 16,3 1-1-16,-3 3-5 16,0 3-5-16,4-1-7 15,2 3-3-15,-4 9 3 16,5 5 4-16,-1 12 8 16,0 8 4-16,-3 6 1 15,-1 3 2-15,0 8 1 16,-2 0 2-16,-2 8 2 15,-2-1 1-15,-7 16 5 16,7 0 2-16,-10 12 4 16,-1 5-1-16,-2 8-2 15,-6 7-2-15,-4-3-4 16,-2-1-2-16,6 3-2 16,-2-14 1-16,2-3-1 0,0-1 0 15,0-19 2-15,0 6 1 16,4-13 3-16,-4-5 3 15,2-5 8-15,-2 0 5 16,-2 0 3-16,0-2-2 16,0 1-8-16,0-1-4 15,-1-2-7-15,3-13-2 16,0-22-3-16,3-49-1 16,3 35-1-16,2-5-1 0,3-3 0 15,5-2 1-15,1 4-3 16,6 5 0-16,4 5-3 15,-3 8-1-15,7 7 0 16,2 9 0-16,1 12-1 16,2 3 0-16,-1 10 0 15,-3 10 1-15,-1 3 3 16,-1 8 1-16,-3 15 2 16,0 3 2-16,-4 10 2 15,0 7 3-15,-8 7 3 16,-3 8 2-16,-1 1-1 15,3-5-2-15,-3-5-3 16,-1-7-2-16,-5-7-1 16,3 0-1-16,-6-12-7 15,-2-5-11-15,-2-12-31 16,2-10-22-16,0-5-61 16,6-4-45-16,-6-2 111 0</inkml:trace>
  <inkml:trace contextRef="#ctx0" brushRef="#br0" timeOffset="92105.987">24088 9595 1019 0,'10'-37'251'0,"-16"70"-371"16,-3 7-56-16,-5 12 74 15,3-3 125-15,-3 1 111 16,3-2 11-16,1 6-39 16,3 1-33-16,-5-1-42 15,1-5-6-15,-1-8-4 16,6-1-1-16,-1-6-9 15,-3-5-6-15,6-6-28 16,-3-2-21-16,5-12-61 16,2-3-52-16,0-6 98 0</inkml:trace>
  <inkml:trace contextRef="#ctx0" brushRef="#br0" timeOffset="92370.432">23903 8906 1125 0,'-81'39'278'0,"81"-3"-464"16,0 10 4-16,0-4 81 16,0-4 43-16,4-13-24 15,2-14 63-15</inkml:trace>
  <inkml:trace contextRef="#ctx0" brushRef="#br0" timeOffset="92567.858">25071 9132 1113 0,'8'19'242'15,"19"-15"-263"-15</inkml:trace>
  <inkml:trace contextRef="#ctx0" brushRef="#br0" timeOffset="93070.275">25140 9180 457 0,'50'51'212'0,"-44"-51"-70"0,-4 2-48 16,-4-2 17-16,0 0 24 16,0 0 6-16,0-2-52 15,-2 2-30-15,-17-3-34 16,-4-3-9-16,-55 2-12 15,47 6-4-15,-11 6-2 16,0 9-2-16,-3 8 1 16,-1 1 1-16,11 11 0 15,-1-5 0-15,9-3 2 16,5 3 0-16,1-7 3 16,9 2 1-16,5-2 5 15,-3 0 1-15,12 0 1 16,0 3-1-16,12 5-3 15,1 3 0-15,8-1 1 16,8 3-1-16,9 4 1 16,0-6 0-16,8 3-2 15,-4-7 1-15,-9 1 4 0,1-5 4 16,-5-3 6-16,11 0 0 16,6 8-1-16,-4-10-4 15,4 1-5-15,-10 3-1 16,-5-10-4-16,1 2 0 15,-9 1 3-15,-5 1 4 16,-7 2 12-16,-7 5 4 0,-16-1 7 16,-3-2 1-1,-25 9 0-15,-10-3-2 0,-21 5-5 16,-7 1-5-16,-12-3-10 16,-11 4-3-16,-10-9-5 15,-10 2-2-15,3-1-47 16,-1-5-39-16,3-12 50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09:54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3365 10253 158 0,'8'-2'96'0,"-2"-4"2"0,-2 6 7 15,1-6 2-15,-3 3-3 16,-2 1-17-16,0 0-11 16,2-8-21-16,-2 8-10 15,4-7-13-15,-4 7-6 16,0 0-8-16,0 2-4 16,0-2-7-16,0 0-2 0,0 0-1 15,0-2 5-15,0 2 13 16,0 2 6-16,0 0 7 15,0 0 0-15,15 2-6 16,1 8-5-16,3-3-2 16,51 37 0-16,-47-24 2 15,2-9 0-15,-4 4 0 16,-2-3-1-16,2 5-4 16,-7 2-1-16,-3-2-2 15,3 4 0-15,-1-3 0 16,2 3 1-16,8-4 1 15,-5 2 2-15,1-6 1 16,4-1 0-16,3-1 3 16,1-3-1-16,0 5 0 15,5-3 0-15,1-2-2 16,1-3-1-16,3-3-2 0,-3 4-2 16,1-4-3-16,-3 0-1 15,4 0-3-15,-3 3 0 16,-2-1-1-16,1-2-1 15,3 0 1-15,-1 0-1 16,2-2 1-16,3 4 0 16,-3-4-1-16,0-6 0 15,1 4-1-15,3 0 0 16,6-2 1-16,1-1-1 16,3 1 2-16,2-4-1 0,1 1 0 15,-1-5 0-15,3 1-2 16,1 1 0-16,-4-1-1 15,1-1-1-15,1 8-1 16,-3-5 0-16,-3-1 0 16,4 4 0-16,1-3 0 15,3-3-1-15,-1 5 0 16,-3-1 0-16,0 0 0 16,-3 5 0-16,5-3-1 15,-3-2 1-15,3 4-1 16,0-3 1-16,9 5-1 15,4-6 0-15,-10 4 1 16,2-1 0-16,-5-3 1 16,3-3-1-16,-1 5 0 15,-3-2 0-15,-5-3 0 16,2 7 1-16,-1-4-1 0,5 2 1 16,-2 6 2-16,-5-5 1 15,5 3 1-15,-6 2 2 16,2-4 0-16,-8 2 0 15,-6 2 1-15,10 0-1 16,-11 0-2-16,11 0-1 16,-6-4-2-16,2 8 2 15,1-10-1-15,-5 6-1 16,8 0 2-16,-6-3-1 0,-2 3 0 16,-3-2 1-16,3-2-1 15,3 4 0-15,-1 0-1 16,-2 0-2-16,2 0 1 15,-3-2-1-15,1 2 0 16,-5 0 0-16,-3 2 0 16,-1-2 1-16,-8 0 0 15,2-2 1-15,4 2 1 16,-2 2 0-16,8 4 2 16,-6-3-1-16,0-3 0 15,1 6-1-15,-1-6 0 16,8 2 1-16,-7 0-1 15,1-2 2-15,10 2-1 16,-5-2-1-16,4 7 0 16,-1-3 0-16,5-2 1 15,-7 4 0-15,5-4 0 16,-2-2 0-16,8 0 0 0,0 0-1 16,4 0 0-16,-8 0 0 15,-4 4 0-15,1-2 0 16,-10 3 0-16,17 1-1 15,-8-6 0-15,-4 2-1 16,7 6 0-16,-7-6 0 16,4 5 0-16,7-1 0 15,1-4 0-15,1 4-1 0,3-5 0 16,-8 1 1-16,8-2 0 16,-2 2 0-16,-4 0 1 15,-2 2-1-15,1-2-1 16,-9 0 0-16,4-2 0 15,10 4 1-15,-6 0-1 16,3-3 1-16,6 3 2 16,-10-2 0-16,6 4 1 15,-8 0 0-15,-3-3-1 16,-1 1 0-16,3-2 0 16,2-2-1-16,-1 4 1 15,3-2 0-15,-4 4-2 16,0-2 1-16,3-4 0 15,-1 3 0-15,-4 3 1 16,5-4 0-16,-3 0-1 16,0-2 0-16,-5 2 0 15,5 2-1-15,-5-4 1 0,-1 2 0 16,3-2-2-16,-4-2 1 16,5-2-1-16,-1 4 1 15,1-2 0-15,2 2 1 16,-7-2-1-16,7-2 0 15,-1-2 0-15,-6 5 1 16,5-1 0-16,-7-2-1 16,3 0 0-16,-3 4-1 15,4 0 0-15,-4 0 1 0,-3 4-1 16,11-4 0-16,-10 0 0 16,1 0 0-16,5 2 0 15,-12 0-1-15,6-2 1 16,-4 2 0-16,2-2 0 15,4 0 0-15,0 0 1 16,-1 0-2-16,1-2 0 16,-2 2 1-16,0-2-1 15,5 2 0-15,-9 0 0 16,8 0 0-16,-2 0 0 16,0 2 0-16,0-2 1 15,-1-2-1-15,7 2 0 16,-6-2 1-16,3 2-1 15,3 0 0-15,1 0 0 16,-1-4 0-16,3 2 0 16,-2 0 0-16,-1 0 0 15,-1 0 0-15,-5 2 0 0,2 0 1 16,0 0-1-16,-8 0 0 16,7-4 0-16,1 3 0 15,4 1 1-15,5 1-1 16,-8 3 0-16,9-2 0 15,-3 0 0-15,0-2 0 16,-1 0 1-16,-5 0-1 16,3-2 1-16,-3 2-1 0,3 0 1 15,-6 0 0-15,9 2-1 16,-3 0 1-16,1-2 0 16,0 6 0-16,1-4-1 15,-6 2 2-15,-3-3 0 16,9 5 1-16,-3-4 1 15,5 2 0-15,1-2 0 16,-4 2 1-16,10 1 0 16,-9-5-2-16,5 2 3 15,-2 0-2-15,0-2-1 16,1 0 2-16,1 0-2 16,4 0 2-16,-2 4 0 15,2 0-1-15,-2-4 1 16,0 2-1-16,2-2-1 15,-6 0-1-15,-1 0 0 16,-7-4 1-16,7 2-1 16,-7-2 1-16,3 0-2 0,-1-1 1 15,-1-1-1-15,11 0 0 16,-6 0 0-16,6 5 0 16,-2-3 0-16,-1-2 0 15,-1 2 0-15,4-4-1 16,-2 5 0-16,-2 1 0 15,4-2 0-15,6 0 0 16,0 4 0-16,-6-2 1 0,4 2-1 16,-8 0 0-16,-5-2 0 15,9 2 0-15,-4 0 0 16,4 2 0-16,6 4 0 16,-4-4 0-16,0 2 0 15,2-4 0-15,-2 3 0 16,4 1 0-16,0-2 0 15,-3 0 0-15,-2-2 1 16,1 0-1-16,-2 0 1 16,4-2-1-16,-6 2 1 15,-10-2-1-15,-5 2 1 16,-4 0 0-16,-9 0 1 16,1 0 0-16,-7 0 1 15,3 0 0-15,-1-4 0 16,-8 4-1-16,0 0 0 15,0 0 0-15,0 0 1 16,0 0 0-16,0 0 1 0,0 0-2 16,0 0-2-16,0 0-1 15,0 0-13-15,0 0-8 16,-2 0-24-16,-2 0-17 16,4 0-37-16,0 0-22 15,0 0-68-15,0 0-70 16,0 0 169-16</inkml:trace>
  <inkml:trace contextRef="#ctx0" brushRef="#br0" timeOffset="11757.36">9157 11234 152 0,'-67'-12'67'16,"59"10"-24"-16,8 2-43 16,-6 2-5-16,4-2 9 15,-1-2 14-15,3 2 20 16,-2-1 4-16,-2-1 5 16,-10-4-5-16,-5 4-7 15,6-2 1-15,1-2-3 16,-3 3-3-16,6 3-8 0,-7-4-3 15,7 2-2-15,-5-2 6 16,3 4 18-16,3 0 12 16,1 0 20-16,1 0 3 15,2 0-7-15,2 0-8 16,0 0-19-16,0 0-8 16,0 0-10-16,-1 0-2 15,1 0 2-15,2 0 1 16,-2 0 2-16,0 0-1 0,2 0-8 15,0 0-4-15,0 0-5 16,0 0-3-16,4 4 2 16,3 0 2-16,7 1 1 15,-5 5 1-15,3-2-1 16,3-5 0-16,-9 9 1 16,7-1 2-16,-1-1 5 15,-1-2 0-15,2-1 3 16,-3-3 2-16,5 6 3 15,-1-6 1-15,-3 5-3 16,3-5-1-16,-3 5-5 16,2 1 0-16,1 0 0 15,5 3 0-15,48 48-3 16,-54-46-2-16,6-1-3 16,-1 1-1-16,1-1-3 15,-2 1 0-15,2 4 1 16,0-2 1-16,0-3 2 15,0 5 0-15,1-4 0 0,-3-2 1 16,-2 7-2-16,8-3 0 16,-2 2 0-16,-4 0-1 15,6 0 2-15,-4-4-1 16,2 3 1-16,-1 3 2 16,-3 2 3-16,4-4 0 15,-4 2 2-15,0-4-2 16,4 0-3-16,-2 0-1 15,-1-3-3-15,3 5 1 0,-2-2-2 16,4-3-1-16,2-3 0 16,-4 4 0-16,0-3-1 15,-2 1-1-15,4 10-1 16,0-11 0-16,-6 3-1 16,6-2-1-16,-12-1 0 15,7 7-1-15,-1-4-1 16,-4 1 1-16,6 3-1 15,0-6 1-15,8 2 1 16,2-1 0-16,-4-3 2 16,0 3 1-16,-2-3-1 15,-2 1 0-15,3-3-1 16,-2-3 0-16,0 5 0 16,5 3-1-16,-4-3 1 15,10 4-2-15,-3-3 0 16,1-1 0-16,0 3-1 0,-5-3 1 15,9 3 0-15,-3 5-1 16,1-2 0-16,1 2 0 16,-1 2 0-16,-1 2 1 15,-7-8-1-15,8 6 1 16,-9 1 0-16,1-5 1 16,0 8-1-16,-4-4 1 15,2-4 2-15,2 2 0 0,0-4 0 16,0 6 1-16,0-5-2 15,-4-1 0-15,-4 4 0 16,4-6-1-16,-6 5 0 16,0-5 0-16,5-2-1 15,-3 3 0-15,2-1 0 16,-2 1 0-16,8-1-1 16,-6-7 1-16,0 1-1 15,-2 5 0-15,-3-3 0 16,-3 5 1-16,5-3 0 15,-3-3-1-15,0 0 1 16,3 3 0-16,-5 1-1 16,3 1 1-16,-1-2-1 15,6-1 2-15,-7-6-1 16,-5 3 2-16,-1-1-1 16,-2 2 0-16,7-2 1 15,-1 1 0-15,-3-3-2 0,3 8 1 16,-8-3-1-16,0 5-1 15,7 1 1-15,-7-2-1 16,8 6 1-16,-6-5 1 16,1-1-1-16,-1-1 1 15,-4-3-1-15,0 1 0 16,6 1-1-16,-6-1 0 16,-4 3 0-16,4-1 0 15,0-5 0-15,0 1 0 0,4 1 1 16,-4-7 1-16,0-2 0 15,0 0 1-15,0 0 4 16,0 0 0-16,0 0 4 16,-4 0 2-16,2 0 1 15,2 0 1-15,-2-2 2 16,0 1 0-16,-3-1 3 16,-22-17 0-16,-48-39 3 15,45 28-3-15,-5-7-3 16,-1-1-1-16,0 0-5 15,-3-1 1-15,1-8-2 16,6 6-1-16,-3-6-3 16,3-3-1-16,7 12-2 15,-4-2-1-15,0-6-1 16,5 7-1-16,-7-5 0 0,4-2 0 16,4 1 0-16,-3-1-1 15,1 0 0-15,6 6-1 16,-4-1 0-16,-8 3-1 15,12 6-4-15,-16-1 0 16,1 4-1-16,7 5-1 16,-7-1 3-16,9 0 1 15,0 2 2-15,8 6 2 16,-6-6 1-16,4 2-1 0,-4 0 1 16,-2-2 0-16,0 2 0 15,2 5-1-15,2 5 0 16,4-4 0-16,0-6 1 15,-1 5 0-15,-1-7 0 16,0 0 0-16,0 4 0 16,-2-8 0-16,-2 5 0 15,-2-1-1-15,6 2 0 16,-6 3 0-16,6-3 1 16,6 8 0-16,-3-1-1 15,3 1 1-15,-4 2-1 16,0-5 0-16,-1 1 0 15,3 4 0-15,0-1 1 16,-1 1 0-16,-3-1 0 16,-2-5 1-16,4 2-1 15,-4-1 1-15,-10-1-1 16,7 0 1-16,-3 2-1 16,2 1-1-16,2-1 1 0,2 2-1 15,-8 1 1-15,4 2 0 16,4-3-1-16,-7 2 1 15,1-1-1-15,2-1 1 16,-4 1-2-16,3-3 0 16,-1 2-1-16,-2 1 0 15,2-1 0-15,1 3 0 16,1 1 0-16,-2-5 0 16,6 7 1-16,-2-1 0 0,-4-5 0 15,6 3 1-15,-4-3 1 16,4 5 0-16,10 2 0 15,-1 2 0-15,3 2 0 16,-5-3-1-16,9 1 1 16,-3 0 0-16,-4-2-1 15,1 6 0-15,3-4 0 16,3 3 1-16,3-3-1 16,0 2 1-16,0 0-2 15,0 2 1-15,-2-2-1 16,2 0 0-16,2 0-1 15,-2 2-1-15,0 0-1 16,0 0-1-16,1 0-1 16,-3 0-1-16,4 0 1 15,0 0 1-15,0 0 1 16,4 4-1-16,17 19 2 16,53 52 0-16,-36-49 1 0,1 1 0 15,9 0 1-15,-3 5 1 16,3-1 0-16,4 3-1 15,-2 1 1-15,3-5-1 16,-1 9 1-16,3 1 1 16,-9 0 0-16,4 0 0 15,-4-2 0-15,-4 3 0 16,0-3 0-16,0-2 0 0,-6 1 0 16,3-3 0-16,1 2 1 15,-6-5-1-15,-5 3 1 16,5-5 0-16,-16-4 1 15,4 0-1-15,0 0 1 16,-5-1-1-16,-4 1-1 16,4 2 1-16,-3-4 0 15,-1-2 0-15,2 0 0 16,-5 2 0-16,3 4 0 16,1 3-1-16,1 1 0 15,6 4 0-15,2 1 0 16,-2 0 0-16,4 2 0 15,0-1 0-15,3-1 0 16,1 0 0-16,2-3 0 16,5 5 0-16,-3-5 1 0,3-3 0 15,-4-1 0-15,1-8 1 16,9 15 0-16,-6-9-1 16,1 6 0-16,1-5 0 15,0-1-1-15,1 4 1 16,5-1-1-16,-6 3 1 15,8-4 0-15,-4 3-1 16,-2-1 1-16,6 1 0 16,-8-3 0-16,2 3-1 0,-3-5 1 15,3 2-1-15,-2 0 0 16,-2 1 0-16,-3-3 0 16,-6 0 1-16,-6-6 0 15,0-2 1-15,-10-8 1 16,-1 1 0-16,-5-3 2 15,1-7 2-15,-2 0-1 16,-4-2 1-16,0 0-1 16,0 0-1-16,-2-2 1 15,0 2-1-15,0-2-1 16,-2 0 0-16,3 1-2 16,1-3-1-16,0 2-3 15,0 2-8-15,0-14-29 16,-2-1-24-16,-2-19 38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36:44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2661 5852 270 0,'102'126'131'0,"-96"-124"-39"16,1 8-64-16,-1-9-27 16,-6-1 10-16,0 0 20 15,0 0 32-15,0 0 10 16,0 0 5-16,0 0-13 16,6 0-33-16,3 0-10 15,5 2-14-15,3 2-1 0,8-4 1 16,49-4 2-16,-37 2 1 15,-1 2 2 1,2-1 0-16,1 2 0 0,-3-1 2 16,2-1 1-16,8 1 8 15,-4 0 5-15,2 0 9 16,0 0 5-16,2-2 1 16,6 4-3-16,-3-2-5 15,1 0-4-15,-8-2-3 16,-6-4 3-16,-3 10 2 15,-2-4 1-15,-1 2-5 16,1-2-4-16,-1 2-10 16,1-1-4-16,2 1-6 15,-5 4 0-15,1-4-2 16,2 0 0-16,-1 0 0 16,3 0-1-16,-3 5 0 15,3-7 0-15,-5 4 0 16,5 2 1-16,-2-4-1 15,3 7 1-15,0-7 0 0,-3 2 0 16,7 6 2-16,-11-8 2 16,-2 5 2-16,2-1 1 15,-6-2 1-15,5 5-1 16,-1-1 0-16,0-2 0 16,0 1 3-16,0-3 1 15,6 6 1-15,-3-8 0 16,3 0-1-16,5 0 0 15,-5-4-3-15,1 2-1 0,3-2-2 16,-3 2-2-16,1-2-1 16,1-6-1-16,1 6 1 15,1-2 0-15,-2 4-1 16,10 0 0-16,-3 2-2 16,-3-2-1-16,8 2 0 15,-6-2-1-15,0 0 0 16,8 0 1-16,-16 0 0 15,1 0 0-15,3 0 0 16,-3-4-1-16,-1-1 1 16,5 1 1-16,-3-2-1 15,0 0 0-15,-3-3 1 16,0 1 0-16,-5 1 3 16,-1 5 3-16,-8-2 3 15,4 0 1-15,-9 0-1 16,-1-5-2-16,1 7-3 15,-4 0 0-15,1 0-3 0,-1 2-1 16,-2-2 0-16,-6 2-2 16,0 0 0-16,0 0-2 15,0 0-59-15,0 0-104 16,0 0 108-16</inkml:trace>
  <inkml:trace contextRef="#ctx0" brushRef="#br0" timeOffset="10427.181">8286 8005 80 0,'-5'0'28'0,"-7"0"-7"15,10 2 19-15,0-2 43 16,0-2 19-16,1 2 5 16,-3 0-17-16,2-1-27 15,2-1-15-15,-2 0-12 16,0-2-2-16,0 2-4 15,-2-2 0-15,4-7-3 16,0-1-1-16,4 1-6 16,0-3-4-16,-2 3-4 15,5-1-3-15,-1 5 7 0,4-1 3 16,3-2 10-16,-3 3 4 16,3 1 3-16,-3-3 3 15,5 5-3-15,-2 2-2 16,12-2-10-16,48-46-6 15,-54 46-6-15,10 3 0 16,-8 1-2-16,-2-2 1 16,4 2-2-16,-6 0 0 15,0 2 0-15,2-1 1 16,-1-1 2-16,3 4-2 0,0 0 0 16,0 0-3-16,4 5-2 15,-1-5 0-15,-1 2 0 16,-2 0 1-16,-1 1 3 15,-1 5 2-15,-2-4 4 16,0 1 2-16,2 1 1 16,-3-7 1-16,7 9-5 15,-2-2-2-15,1 3-4 16,3 0-3-16,0 1-1 16,0-3 0-16,0 3 1 15,-8-3 3-15,4 1 8 16,-4-3 3-16,4-1 4 15,6 1-1-15,-10 3-7 16,6-5-3-16,-3-1-3 16,-1 6-2-16,2-3 0 15,2-1 0-15,-2 3-1 0,2-1 0 16,0-2 0-16,-4-3 0 16,0 1 1-16,-4 0 0 15,8-6 0-15,-2 4 1 16,4-4-1-16,4 0-2 15,5 0-1-15,2-2-2 16,3 2 0-16,-1 2-1 16,4 3-1-16,-6-3 1 15,5-2 0-15,3 2 0 16,-20-2 0 0,-10 0 3-16,-1 0 1 0,41 0 1 15,1 0 2-15,-5-2 1 0,-8 2-2 16,-6 0 1-16,3-4 0 15,1 1 0-15,-6 1-1 16,4 0 0-16,3-2-1 16,-5-4-1-16,8-1 3 15,-8 5 1-15,-3-6 1 16,1 8 0-16,-5 0-1 16,3 1-1-16,-1 1-1 15,-6 0-1-15,0 1-2 16,0-1 0-16,-1 2-3 15,7-2 0-15,-6 2 0 16,6 2-1-16,-3-8 1 16,5-1 0-16,3-1 0 0,-5-2-1 15,5 2 0-15,-2 5 1 16,1-1-1-16,-5 2 1 16,7 0 0-16,-5 0-1 15,-1 2 0-15,-4 3 0 16,1 1 0-16,1 4 0 15,7-7-1-15,-3 5 1 16,15-4-1-16,-4-2 1 16,2 0 0-16,1-2 0 0,-1 4 1 15,-2-4 0-15,0 0-1 16,-2 0 0-16,0 0 0 16,-3-4 0-16,-3 4 0 15,-2 4 1-15,-1-3-1 16,-4 3 1-16,-3-2 1 15,-3-2-1-15,0 0 2 16,-4 0-1-16,-3-2 0 16,-9 2 0-16,1 0 1 15,-6 0 0-15,-2 0 0 16,0 0 1-16,0 0-4 16,0 0-3-16,0 0-14 15,0 0-14-15,0 0-59 16,0 0-67-16,0 0 98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13:15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7969 11006 599 0,'0'0'223'0,"0"-7"-256"15,0 7-84-15,0-2 2 16,0 0 24-16,0 2 143 15,0-2 39-15,0 0-1 16,0 0-19-16,0-2-42 16,0-11-13-16,0-2-13 15,0 0-2-15,0-47-1 16,0 51 1-16,0 0 0 16,2-1 0-16,-2 1 0 15,0 1 0-15,-2-3 0 0,2 0 1 16,0 3 4-16,-2-5 3 15,-2 2 7-15,-2-6 4 16,3 0 1-16,-5-2 1 16,-2 2 5-16,-5 2 1 15,-4-1-4-15,-2 5-6 16,-4 0-14-16,0 7-6 16,0 4-5-16,-1 4 2 15,-1 4 2-15,-2 0 2 0,-1 6 1 16,5-1 1-1,0 5 0-15,2-1 1 0,6 8 0 16,-6-4 1-16,5 8 10 16,-1-4 3-16,12 4 3 15,-1 2-1-15,-2 0-9 16,9 5-4-16,-5-1-2 16,0 1 4-16,0 6 7 15,1-5 1-15,5 11 0 16,3-4-3-16,3 4-8 15,2-2 0-15,-4-2-3 16,-1-1 1-16,3-3 1 16,-2 0 1-16,11-1 7 15,-3-5 3-15,-1-5 5 16,3 0 1-16,-5-2-2 16,14-8 1-16,8 2-1 15,5-5 0-15,2-6 3 0,1-6 0 16,-1-4 5-16,-2-6 1 15,6-5 0-15,0 2-1 16,-1-7-4-16,4 7-2 16,-8-8-1-16,-5 2 0 15,5-2 2-15,-7-2 1 16,3 8 1-16,-5-3-1 0,-7-1-3 16,4 4-2-16,-13-2-3 15,-6 1-1-15,-1 3-2 16,-3-2 0-16,0 1-1 15,4-3 0-15,-12-2-3 16,2 2-1-16,-7-4 0 16,5-2 0-16,-2 4-2 15,5 7 0-15,-5-9-2 16,-2 6-1-16,5-6 0 16,-7-4-1-16,6 10 2 15,1-3-2-15,-7-4 1 16,5-9-1-16,1 12 1 15,-6-6 0-15,1-2-1 16,-2 4 0-16,-3-2 1 16,-1 4 0-16,2 6 1 15,1 0 1-15,-1-3-2 16,0 9 0-16,-8 3-2 0,-2 4-2 16,-10 4-2-16,-3 8-1 15,-4 5-1-15,-4-9-2 16,2 3-3-16,-2 5-8 15,0-3-28-15,6 10-20 16,2-7-116-16,9-7 119 16</inkml:trace>
  <inkml:trace contextRef="#ctx0" brushRef="#br0" timeOffset="7105.037">6915 12406 52 0,'124'84'7'0,"-124"-89"-5"16,0 1 0-16,0-4 63 15,-1 6 60-15,-1-1 5 16,-4-5 25-16,2 6-46 16,-4-6-23-16,1 4-34 15,-3-1-7-15,-1-1 1 16,-3 0-2-16,-1 1-8 15,-2 3-6-15,-12 0-17 16,-44-2-5-16,41 12-5 16,3 5-2-16,4 10-1 15,-3 0 1-15,-7 4-1 16,-1 7 0-16,-2 0 0 16,-1-3 0-16,11 7 0 15,3 1 0-15,11-1 0 16,7 8 0-16,7-16-1 0,7 5 0 15,11-10 0-15,-1-6 1 16,4-6 3-16,2-5 3 16,2-4 5-16,2-3 2 15,-3-2 3-15,1-5 2 16,-6-6 3-16,-1 1 2 16,-5-2 4-16,-2-1 2 15,3 1 2-15,-1-4 0 0,-3-6-3 16,-1 0-2-16,-7-12-6 15,0 6-2-15,0-3-6 16,-8-2-3-16,-1-1-4 16,1-9-1-16,-6 2-2 15,5 0-1-15,3-4-1 16,-6-4-1-16,7 1-1 16,-3 7-1-16,10-2 1 15,3 5 0-15,5 9 1 16,-12-3 0-16,6 12 0 15,-6 4 1-15,0 5 0 16,-4 1 0-16,2 5 0 16,2 1 0-16,0 3 1 15,0 2 0-15,0-2 1 16,-2 0 1-16,0 2-1 16,-2 0 1-16,-2 2 0 15,5 0-1-15,-7 5-1 0,4 1 0 16,-2 9 0-16,-1 14 0 15,-5 62 1-15,14-49 0 16,10 18 2-16,1 1 1 16,-7 6 1-16,1-1 0 15,3 3-2-15,-8-4-1 16,5-13-2-16,-5 1 0 16,0-15 0-16,0 1-1 15,6-5-6-15,-4-6-7 16,3-12-37-16,-3-3-38 15,6-5-118-15,-1-9 128 0</inkml:trace>
  <inkml:trace contextRef="#ctx0" brushRef="#br0" timeOffset="7560.343">7418 12173 549 0,'86'59'198'0,"-88"-55"-166"0,2 2-22 16,-4-2 46-16,1-4 23 16,1 0 44-16,-2 2 10 15,-2-2-45-15,4 5-25 16,0-1-39-16,-2 0-11 16,-1 6-9-16,3-1-1 0,2 4-2 15,-2 16 1-15,10 55-1 16,-8-45 0-16,0-1-1 15,7 2 0-15,-11 0 0 16,4 2 0-16,-3-5-2 16,-3-3-4-16,6 0-17 15,0-9-12-15,9 0-30 16,-9-2-18-16,2-10-41 16,6 5-48-16,-8-9 112 15</inkml:trace>
  <inkml:trace contextRef="#ctx0" brushRef="#br0" timeOffset="7976.543">7386 12047 730 0,'40'-48'264'0,"-54"52"-224"15,12 1-37-15,-1 7 12 16,-1-1 25-16,4 1 47 16,-10-1 8-16,10 1-23 15,8-4-25-15,-2 3-44 16,-1-5-30-16,1-2-128 15,11-4-133-15,12-23 176 16</inkml:trace>
  <inkml:trace contextRef="#ctx0" brushRef="#br0" timeOffset="8744.57">8602 12309 935 0,'-6'0'352'0,"4"0"-276"0,-1-4-50 16,1 2-28-16,0-2-1 16,-2 2 15-16,-2 2 1 15,-2-2-4-15,3-1-4 16,-5-1-7-16,-3 2-2 15,-2 0 1-15,-8 2 1 16,-62-4 2-16,55 2 0 16,-12 2 0-16,2 0-1 15,1 4-2-15,3-2-2 16,11 9-10-16,6 1-14 16,9-1-40-16,1 1-12 0,11-1 5 15,9 5 12-15,14-1 41 16,0-2 13-16,11 6 7 15,1-5-1-15,3 3 1 16,-8-4 0-16,-7 5 3 16,4-1 0-16,-18-4 5 15,-3 2 3 1,-4-5 8-16,0 0 7 0,-8 20 14 16,-17 12 8-16,-17-3 9 15,-5-11 1-15,-1-5-7 16,-9-8-8-16,1-5-27 15,-1-12-20-15,-1 2-54 16,14-8-36-16,6-13-139 16,14-5 150-16</inkml:trace>
  <inkml:trace contextRef="#ctx0" brushRef="#br0" timeOffset="9192.285">9231 11521 510 0,'35'44'163'15,"-51"-25"-152"-15,9 19-34 16,-7-2 24-16,-1-7 84 16,4 4 36-16,-3-12 26 15,5 7-17-15,-1 3-53 16,4 5-22-16,4 12-21 16,-3 2-3-16,-5 13-5 15,8 8-3-15,-5 7-10 16,1 12-4-16,4 6-3 15,-8-3-2-15,-3 5-1 16,-2-2 0-16,-1-5-2 16,3-5 1-16,-4-11-2 0,3-12-1 15,1-11-17-15,7-16-14 16,0-17-41-16,1-9-29 16,-7-12-62-16,5-4-53 15,-5-21 139-15</inkml:trace>
  <inkml:trace contextRef="#ctx0" brushRef="#br0" timeOffset="9484.297">8638 12031 902 0,'-2'-11'382'0,"10"3"-188"16,15 6-206-16,15 0-33 15,10 2 5-15,11 0 51 16,-1-1 38-16,14-3 26 16,5-2 2-16,11 2-25 15,2 2-17-15,4-2-25 16,-5 4-6-16,-2 4-4 15,-9-4-13-15,-2 2-69 16,3-2-86-16,1-9 104 16</inkml:trace>
  <inkml:trace contextRef="#ctx0" brushRef="#br0" timeOffset="10293.152">10551 12110 568 0,'10'8'165'16,"1"-1"-191"-16,0 5 13 15,1-1 48-15,-6-3 98 16,-3-4 40-16,-4-4 20 16,1 0-23-16,0 0-56 15,0 0-29-15,-2 0-36 16,-2 0-11-16,2 0-18 16,-4-4-2-16,-3-2-6 15,-7 2-4-15,-14-7-5 16,-58-16-3-16,38 17-5 15,-5 8 1-15,-1 2-1 16,3 0 0-16,5 8-6 0,6 0-2 16,3 9-1-16,3 0 0 15,-8 2 3-15,10 0 2 16,-1 8 3-16,-1 0 1 16,11 6 2-16,2-5-1 15,12 5-9-15,7-5-4 16,9 3-1-16,7 0 0 15,11-7 10-15,2 1 5 16,7-9 3-16,-3-5 0 16,5-9 5-16,3-6 1 0,1-2 3 15,2-9-1-15,0 0 0 16,1-4-1-16,-5-6-2 16,6-6 0-16,-4 4-3 15,-1 1-1-15,-7-1-4 16,-5 2-3-16,-12 2-4 15,-1 0-2-15,-8 0 6 16,-1 4 1-16,-3 2 6 16,-5 3 2-16,-1 11 4 15,0 1 1-15,4 2-2 16,0 0-1-16,1 4-3 16,-1 1 2-16,-2 5 9 15,2 19 4-15,-2 64 7 16,8-41-1-16,2 11-4 15,-1-2-3-15,-3 2-6 16,2-5-3-16,-2-3-4 0,2-5-3 16,-2-4-8-16,-2-6-13 15,5-15-49-15,-5-2-36 16,2-17-125-16,2-6-94 16,0-27 204-16</inkml:trace>
  <inkml:trace contextRef="#ctx0" brushRef="#br0" timeOffset="10892.913">10924 12056 1308 0,'-4'4'432'0,"4"8"-572"16,0 9-84-16,0 11 28 15,-4 8 61-15,-3 6 209 16,-5 2 51-16,1 9-44 16,-3 3-33-16,1 5-46 15,5 4-6-15,-7-12-1 16,11-13 0-16,-2 0 5 16,1-17 0-16,5-12-4 15,0-2-4-15,2-7-3 16,3 0-1-16,-1-6-2 0,-4 0 3 15,0 0 4-15,2 0 3 16,-2-6 10-16,2-3 4 16,2-7 4-16,1-12-1 15,18-60-1-15,-9 46-1 16,-3-8-4-16,1-9 0 16,3 5-3-16,-3-5-1 15,12 5-1-15,-1 4-2 16,8 3 0-16,3 6-1 15,5 7-1-15,1 9 2 0,10 8 1 16,5 4 2-16,2 13 1 16,5 3 1-16,1 11 0 15,-14-1 1-15,-3 8 6 16,-4 4 10-16,-9 4 9 16,1 7 3-16,-9 2 0 15,4 1-8-15,-12 10-8 16,2 1-2-16,-7 9-6 15,-10 4-3-15,-4-3-7 16,-4-1-7-16,-5-11-34 16,-1-2-28-16,-1-18-99 15,5-3-89-15,8-9 160 16</inkml:trace>
  <inkml:trace contextRef="#ctx0" brushRef="#br0" timeOffset="11395.154">12798 11919 998 0,'8'3'237'0,"-2"-3"-372"0,-3 0-90 16,-3 0 87-16,0 0 203 16,0-1 114-16,-3-1 27 15,1 0-70-15,-8-2-81 16,3 2-15-16,-11 0 8 16,-14-2 3-16,-64-17-4 15,45 12-10-15,-9 5-24 16,3 4-9-16,-2 11-4 15,-3-3-3-15,3 11-5 16,7 14 0-16,-1 9 0 16,7 7 2-16,10 11 6 15,7 1 1-15,19 2 3 16,5 0 7-16,10 0 3 16,14-5 2-16,10 1 3 15,9-9-6-15,1-6-5 16,5 0-2-16,5-8-5 15,-5 2-3-15,18-11-17 0,-5-4-11 16,0-12-48-16,5-9-30 16,1-11-91-16,0-7-78 15,-2-20 177-15</inkml:trace>
  <inkml:trace contextRef="#ctx0" brushRef="#br0" timeOffset="11880.452">12932 12209 1151 0,'-9'-72'341'16,"3"75"-375"-16,10 7-85 15,-2 9 22-15,-2 4 101 16,5-4 59-16,5 4 6 15,7 2-21-15,16-2-26 16,3 0-3-16,0-8 8 16,8-3 8-16,-5-8 5 15,1-4-2-15,2 0-9 16,6 0-9-16,-10-6-11 16,-4-2-4-16,-5-5-5 15,-6 1-1-15,-8 1-2 0,-1-3 2 16,-11 1 1-16,-3-2 1 15,-17-1-5-15,-4-3-2 16,-19 8 2-16,-4 5 2 16,-6 6 10-16,-1 6 0 15,7 13-3-15,13 6-1 16,6 15-4-16,6 10 3 16,17 11 8-16,-4 0 12 0,10 4 5 15,12-2 0-15,6-7-8 16,17 3-15-16,22-9-24 15,4-4-14-15,23-18-43 16,6-10-31-16,7-26-116 16,4-19-131-16,21-30 226 15</inkml:trace>
  <inkml:trace contextRef="#ctx0" brushRef="#br0" timeOffset="12264.036">15135 11429 1283 0,'8'4'387'0,"0"0"-624"0,3 5-65 16,3 16 111-16,-1 8 102 15,-2 7 280-15,-3 0 45 16,-2 19-91-16,-2 2-46 16,-8 8-46-16,0 12-2 15,-6-1 4-15,-3 8 2 16,0 2-11-16,-1-2-11 16,-3 4-22-16,-2-4-6 15,4 0-7-15,-6-8-2 0,3 2-13 16,5-15-14-16,2-19-43 15,1-6-34-15,4-19-80 16,0-10-23-16,1-15-37 16,-5-11-44-16,-5-23 201 15</inkml:trace>
  <inkml:trace contextRef="#ctx0" brushRef="#br0" timeOffset="12544.227">14525 12022 1188 0,'0'-6'416'0,"0"-2"-331"16,6 7-159-16,-4-1 12 16,4 0 62-16,7-2 42 15,33 2 24-15,53 0-17 16,-34 4-30-16,16-2-9 15,7 8-8-15,2-8 1 16,1 0-3-16,-3-2 0 16,-3-4-20-16,-9 4-22 15,-15-9-77-15,1 9-69 16,-3-12-191-16,-2 1 233 0</inkml:trace>
  <inkml:trace contextRef="#ctx0" brushRef="#br0" timeOffset="12914.402">15887 11942 1095 0,'90'17'389'16,"-96"-10"-283"-16,-13-1-152 15,0 6 17-15,-12 1 53 16,-3 6 26-16,-2 12-2 15,1 7-21-15,-3 8-25 16,5 4-2-16,12 3 0 16,-3-3 0-16,8 11-2 15,10-11-2-15,6-4-5 16,2-12-2-16,12-1 2 0,-1-12 2 16,12-4 2-16,2-4 0 15,7-13-8-15,10-9-4 16,10-8-5-16,-1-10-1 15,10-11 6-15,-3 1 4 16,-9-9 5-16,-3-3 3 16,-13-1 0-16,-18-2-7 15,-15-11-45-15,-4 0-43 16,-21 0-94-16,-2 4-38 16,-11 20 141-16</inkml:trace>
  <inkml:trace contextRef="#ctx0" brushRef="#br0" timeOffset="13229.345">17775 12190 869 0,'61'81'138'16,"-61"-91"-123"-16</inkml:trace>
  <inkml:trace contextRef="#ctx0" brushRef="#br0" timeOffset="13764.212">17823 12249 393 0,'-8'-1'240'0,"2"-3"-14"16,0-2-144-16,-1 2-62 16,1 0 24-16,0-3 39 15,1-5 5-15,-1 1-26 16,-2-3-24-16,3-1-32 15,-9-6-5-15,-41-48-3 16,22 46 1-16,-11 6 2 16,-6 4 2-16,3 3 0 15,-3 8-3-15,0 6-6 16,2 9-3-16,2 12 0 16,2 2 1-16,14 9 4 15,-3-1 3-15,16 3 1 16,6 2 0-16,11-2 0 15,9 12 1-15,8-6 2 16,14 2 3-16,7-4 6 16,4-4 2-16,8-9 7 15,-2-4 3-15,2-8 6 16,-1 2 1-16,1-5 6 0,-2-3-3 16,-2-5-4-16,-2-2-1 15,-2 0-9-15,2-3-1 16,-2 5-8-16,-8-2-3 15,-15 0-4-15,6 7-3 16,-13 3-1-16,1 9-1 16,-1 5-4-16,-12 9 0 15,-2 10-1-15,-4 5 3 0,-11 7 2 16,-2 3 1-16,-14-7 3 16,6 2 0-16,-7-3 6 15,7-6 2-15,-1-8 6 16,-11-2 1-16,-7-13-7 15,-5-4-5-15,-14-11-14 16,-4-10-10-16,6-6-38 16,2-11-48-16,18-20 67 15</inkml:trace>
  <inkml:trace contextRef="#ctx0" brushRef="#br0" timeOffset="13957.581">18616 12341 687 0,'-11'12'172'15</inkml:trace>
  <inkml:trace contextRef="#ctx0" brushRef="#br0" timeOffset="14501.808">18504 12380 749 0,'-67'21'264'0,"55"-25"-213"16,1 0-40-16,-1-8 32 16,1 3 22-16,-1-1 13 15,5 3-12-15,-3-1-38 16,-2 4-16-16,-5-5-10 15,0 7-2-15,0-2 1 16,-4 0 0-16,7 4 1 16,-3 6 2-16,4-2 4 15,1-4 3-15,-1 0 8 16,3 0 3-16,1 0 1 16,-3 0 0-16,5 0-6 15,-1 0-3-15,-1 7-9 16,1 5-2-16,-6 7-5 15,-3 6-1-15,4 13 3 16,-1-4 0-16,9 8 2 16,-1 1-1-16,8-5 0 0,-2-2-1 15,11-3 1-15,-1-7 0 16,1-3 3-16,5 2 2 16,-3-6 3-16,1-7 0 15,-3-8 2-15,2-2-2 16,1-4-1-16,5-2-2 15,4-2-4-15,-4-5 0 16,0 3-2-16,-2-3-1 16,-3-9 1-16,-3 7-1 0,-1-10 1 15,-5-6-1-15,5 6 1 16,-2-1-1-16,-3 4 1 16,5 1-2-16,-6 2-2 15,-2-4 0-15,3-4-4 16,-5 10 0-16,0 0-12 15,0 5-13-15,-7 0-50 16,5 7-42-16,0 1-109 16,-2-4-89-16,-2 0 204 15</inkml:trace>
  <inkml:trace contextRef="#ctx0" brushRef="#br0" timeOffset="15282.543">19125 12249 403 0,'88'23'251'0,"-88"-26"-39"16,0-7-77-16,-4-1-76 16,-1-1-18-16,-5-1 13 15,-3 3 0-15,-7 1-14 16,-10-1-7-16,-8 0-22 15,-6-1-3-15,-8 7-6 16,-4 4 0-16,7 0 4 16,-1 0 2-16,12 2 6 15,1-2 2-15,11 2 8 16,1 0 5-16,10 6 5 16,-7-5 1-16,9 7-8 15,0 3-5-15,-10 1-11 16,9 5-4-16,7 2-3 15,-1 9-1-15,8 9-1 0,2-1 1 16,8 0-2-16,5-1 0 16,4-9 0-16,2 3 0 15,4-14 1-15,0-4 2 16,5 1 6-16,-1-8 1 16,-2-3 2-16,0-1 0 15,3-7-3-15,-5-1 0 16,-2 0 0-16,-4-3 3 15,-6-1 6-15,-3 6 1 16,-2-7 1-16,-4-1-2 16,-3-3 0-16,-1-6 4 0,0 7 7 15,0 3 3-15,0 9 0 16,2 0-3-16,-2 2 1 16,0 0-6-16,0 0-8 15,0 2-4-15,0 6-10 16,0 5-1-16,0 16 0 15,10 55-2-15,-6-52-7 16,5 3-4-16,7-6-16 16,-3-6-12-16,6-4-42 15,-2-8-39-15,6-11-143 16,4 0 166-16</inkml:trace>
  <inkml:trace contextRef="#ctx0" brushRef="#br0" timeOffset="15686.426">19638 11796 967 0,'11'-51'207'0,"-11"49"-217"0,0 2-122 16,0 3 89-16,0-3 220 15,0 6 27-15,0 0-52 16,0 2-58-16,2-1-25 16,0 5 1-16,0-3 5 15,-2 1-7-15,0 1-25 16,0 7-8-16,6 27-12 15,5 59-3-15,-9-28-1 16,2 12 0-16,-8 15-2 16,2 10 0-16,-2 12-4 15,-1-7-3-15,-3-11-5 16,0-5-3-16,1-18-24 16,3-8-25-16,-2-20-76 15,4-14-88-15,2-38 133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15:17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20355 793 127 0,'0'0'94'0,"0"0"10"15,0 0-9-15,0-4-28 16,0 2-10-16,0 2-16 16,0-2-7-16,0 0-11 15,6-9-5-15,-4 1-6 16,-1 3 0-16,-1 1 3 15,0 4 1-15,0-6-1 16,0 7 2-16,0-1-1 16,0-2-1-16,0 2-1 15,0-2-2-15,0 2-3 16,0 2-1-16,0-2 3 16,0 0 2-16,0 0 4 15,0-1 0-15,4-1 1 16,0 2-1-16,-2 0 0 0,4 0 1 15,-6 2 1-15,7 2-1 16,-5 2-3-16,0 34-3 16,46 60-5-16,-50-53 0 15,0 11 0-15,-4-8 0 16,-3 5-1-16,3-1 2 16,-3 3 1-16,-3-5-1 15,5-4 1-15,-3 2-1 16,2-8-2-16,1-4 1 0,1-1 2 15,-2-8 2-15,4-8 7 16,4-2 4-16,0-9 7 16,4-5 0-16,-4-1 1 15,0-2 4-15,0 0-1 16,0 0 0-16,0 0-6 16,0-2-7-16,0-45-4 15,2-43-1-15,6 42-3 16,3-2-2-16,3 8-6 15,-1-6-2-15,10-3-1 16,-2-1-1-16,8 2-1 16,1 2-1-16,1 3 1 15,7 1 0-15,6 0 1 16,-2 5-1-16,6 7 0 0,-6 7 1 16,8 6 0-1,-2-2 0-15,5 17 0 0,3-9 0 16,-10 9 1-16,3 4 1 15,-12-6 2-15,-1 14 1 16,-9 7 1-16,1 6 1 16,-3 17-1-16,-9-5 0 15,-11 9 0-15,-1 0-1 16,-13 6 1-16,-10 1 1 16,-10-1-1-16,-8-4-1 15,-14 4 0-15,1 0 0 0,-13-6-1 16,-10-4 1-16,-3-3-1 15,-4-9-1-15,-1 7 0 16,5-10 0-16,7-6 1 16,2-4-1-16,17-11 1 15,6-2 0-15,17-5 0 16,8-5 0-16,10-1-2 16,7 5 0-16,2-2-4 15,13-3-1-15,12 5-1 16,9-4 0-16,18-1 2 15,2 1 0-15,11 7 1 16,-2-5 0-16,4 16 1 16,-2 5-1-16,-4 2 1 15,-4 10 0-15,-5 8-1 16,-2-5 1-16,-14 7 0 16,-2 3 0-16,-11-9 1 15,-5 9 0-15,-1 10 0 16,-9-8 0-16,-3 6 2 0,-1 0 1 15,-10-14 0-15,-3 3 3 16,-7-3 0-16,-3-5 3 16,2 0 5-16,-15-2 2 15,-1-8 9-15,-11 2 2 16,-2-2 3-16,-9-2-1 16,-6 5-6-16,-4-11-4 15,-10-3-5-15,2 3 0 16,-1-7 1-16,-1-2 1 0,10-7 1 15,2-3-1-15,6-9-5 16,3 2-4-16,0-8-6 16,-1-2 0-16,0-3-10 15,3-7-12-15,4 1-36 16,6-4-37-16,6-2-138 16,3-6-167-16,27-13 253 15</inkml:trace>
  <inkml:trace contextRef="#ctx0" brushRef="#br0" timeOffset="459.704">21820 1420 746 0,'11'12'187'0</inkml:trace>
  <inkml:trace contextRef="#ctx0" brushRef="#br0" timeOffset="970.382">21845 1485 314 0,'17'60'163'0,"-9"-49"-36"0,-1-7-39 16,9-2-15-16,-7 2 4 15,-3 0 9-15,5-4-1 16,-9 3-19-16,-2-3-10 16,0 0-23-16,4 0-6 15,21 4-5-15,-4 4-3 16,52 7 4-16,-41-9 1 0,1-2 2 16,9-2 1-16,0-2-3 15,2-6-1-15,2-2 3 16,-10-3 1-16,0-1 9 15,-9 3 2-15,-10-1-3 16,1 4-4-16,-15-9-9 16,5 4-4-16,-10-5-2 15,-4 3-2-15,3 3-1 16,-11-5-1-16,-7-2-4 16,-4 2-2-16,-11-8-3 15,4 7-1-15,-11-5-2 16,3 4-2-16,-9 2-1 15,1 1 0-15,-2 7-1 16,-2 3-1-16,12 8-1 16,-8 3 2-16,10 7 1 15,6-3 1-15,3 10 0 16,8 14 0-16,4 14 0 0,3 13 0 16,10 1 1-16,-3 9 0 15,5-7 1-15,2-1 1 16,0-5 1-16,4-9-1 15,5-8-1-15,3-4 1 16,7-7-2-16,-2-10-6 16,-2-10-35-16,8-3-25 15,4-24-85-15,11-8-48 0,26-22 125 16</inkml:trace>
  <inkml:trace contextRef="#ctx0" brushRef="#br0" timeOffset="1420.299">23163 1290 1281 0,'0'-7'317'0,"0"7"-484"16,-4 3 38-16,2-3 98 15,2 0 50-15,-2 0 18 16,-10 10-3-16,-24-8-8 0,-50 61-1 16,42-50 3-16,-6 1-1 15,1-3-3-15,-1-3-5 16,10 0-9-16,3 1-3 16,13 1-6-16,4 7-2 15,18 6-4-15,6 4 1 16,21 11 1-16,8 0 2 15,13 10 1-15,3 6 0 16,5-1 2-16,-6-3-1 16,-8-6 4-16,-13-6 2 0,-20-3 6 15,-7-3 2-15,-23-1 4 16,-13-5 1-16,-21 7-2 16,-3-6 0-16,-20-10-8 15,2-4-9-15,5-13-27 16,-2-4-23-16,14-20-107 15,11-3-115-15,12-23 171 16</inkml:trace>
  <inkml:trace contextRef="#ctx0" brushRef="#br0" timeOffset="1817.725">23300 946 1345 0,'81'-101'223'0,"-91"80"-641"0,4 9 50 16,8 18 257-16,-6-6 139 15,-1 19 163-15,-1 4-51 16,-4 15-88-16,7 2-10 15,4 18 2-15,3 5 2 16,-4 15 3-16,2 6-2 0,4 18-13 16,0-1-6-16,3 2-10 15,-5 3-4 1,-4-16-4-16,-2-10-2 0,2-6-2 16,-4-7-1-16,2-11-1 15,6-6-1-15,0-14-2 16,2-11-5-16,-8-14-25 15,4-7-16-15,2-17-90 16,-2-12-108-16,20-25 158 16</inkml:trace>
  <inkml:trace contextRef="#ctx0" brushRef="#br0" timeOffset="2137.186">22640 1225 374 0,'-21'174'252'0,"77"-160"-13"0,26-1-94 16,16 8-37-16,13-11-34 16,1-5-10-16,-3-5-14 15,-13-5-10-15,-10-5-19 16,-7 1-6-16,-13-11-83 16,0-1-82-16,-13-15 94 15</inkml:trace>
  <inkml:trace contextRef="#ctx0" brushRef="#br0" timeOffset="2978.903">22306 2388 650 0,'0'-11'163'16</inkml:trace>
  <inkml:trace contextRef="#ctx0" brushRef="#br0" timeOffset="3188.757">22304 2369 116 0,'-2'-4'62'0,"0"2"7"15,-2 2 14-15,2 0 19 16,2 0 37-16,-2 0-1 16,0-2-31-16,1 0-14 15,-1 1-27-15,-2 1-14 16,4 0-24-16,-2 0-10 16,0 0-15-16,0 0-2 15,0 0 0-15,-2 0-1 16,2 0 2-16,2 0 0 0,-2 0 0 15,1 0-9-15,-1 0-63 16,0-4-72-16,-2 2 88 16</inkml:trace>
  <inkml:trace contextRef="#ctx0" brushRef="#br0" timeOffset="4141.231">22308 2325 753 0,'93'-4'106'0,"-85"-17"-343"0,7 0 50 15,-9 8 201-15,-8-8 95 16,-9-2 74-16,-7-2-41 16,-12 0-80-16,3 12-19 15,-13 5-13-15,-6 2-2 16,-4 12-4-16,-3 5-4 16,-7 12-8-16,-1 12-3 15,-4 15-4-15,2 9-1 0,2 10 3 16,0 3 4-1,19 9 11-15,3-5 2 0,18 10-1 16,10-3-4-16,9-9-6 16,10 1-2-16,13-10 4 15,11-8 0-15,8-11 4 16,8-2 1-16,11-21 5 16,3-8 3-16,14-15 6 15,-1-19 0-15,15-10-8 16,1-7-3-16,9-10-14 15,1-5-5-15,-9-11-3 16,-21 9-1-16,-16-20 0 16,-11 6 4-16,-19-2 2 15,-4 2 1-15,-21 2-9 16,-19 6-4-16,-19 2-31 16,-12 9-11-16,-19 8-51 15,-15 11-42-15,-17 12-155 0,1 5 186 16</inkml:trace>
  <inkml:trace contextRef="#ctx0" brushRef="#br0" timeOffset="4462.198">21944 2950 659 0,'17'79'164'0</inkml:trace>
  <inkml:trace contextRef="#ctx0" brushRef="#br0" timeOffset="5578.545">21961 3027 467 0,'2'6'200'0,"4"9"-96"0,2-4-17 15,-4 1 3-15,-2-6 5 16,-2-4 0-16,0 5-9 16,0-5-25-16,0-2-14 15,0 2-21-15,0 0-6 16,-2 8-6-16,0-5-1 0,0 11-5 16,0-7-1-16,-2-1-2 15,2 3 0-15,0-9 4 16,-2 8 1-16,-1-3 4 15,3-1 1-15,0-2 0 16,-2 6 0-16,-2-9 2 16,4 7-1-16,-3-2-3 15,-1 3-2-15,0 1-4 16,0 0-2-16,-1 1-2 16,-3 4 1-16,-1 2 1 15,-35 54 3-15,31-48 2 16,-8-4 1-16,0 4-1 15,3 2-1-15,-2 0 0 16,-13 2-1-16,-1 7 0 16,-4-5 0-16,-2 7 0 15,1 8-1-15,-1-2-1 16,-6-3 0-16,1 10-1 0,-3 3 2 16,-6 3-1-16,7-1 1 15,-1 0 1-15,-4-5 0 16,3-3 0-16,-5-2-1 15,10-2-2-15,4 0-1 16,8 8 1-16,-2 0-2 16,-3-4 1-16,1-2-1 15,2-6 0-15,-1 0-1 16,7 4 1-16,-1-2-1 16,4 1 1-16,1-1 0 0,1 4-1 15,0-12 1-15,4 14-1 16,0-8 0-16,2 3 0 15,0 1 0-15,-1-6 0 16,-1 4 1-16,-2 2 0 16,-1 8 1-16,-3 0 1 15,-2-6 1-15,-3-4 3 16,3-2 0-16,2-4 5 16,2 7 2-16,6-1 0 15,-4 0 3-15,4 2-3 16,-2-8-1-16,-4 1-2 15,8-8-3-15,-2 1 1 16,0-3-1-16,2 0 0 16,1-4 0-16,5-4-1 15,-1 2-1-15,1-7 0 16,7 1-1-16,-7-1-1 0,5-1-1 16,0-7 0-16,0 4-1 15,1-4-1-15,3-4-1 16,2 0 1-16,-2 0-1 15,0 0 1-15,0 0 0 16,-2 0 1-16,2 0 1 16,2 0-1-16,-2 5-1 15,0 3-1-15,0 0 0 16,-3 1-1-16,3-3 1 0,2-6-1 16,-2 0-1-16,-2 8 0 15,2-8 0-15,-6 7 0 16,7-3 0-16,-1-4-1 15,-4 6 0-15,4-4-2 16,-8 7 0-16,5 3 0 16,-3-3 0-16,6-5 1 15,-2 0 1-15,-1 6 0 16,3-10 1-16,-8 9 2 16,8-5-1-16,0-4 1 15,-9 8-1-15,1-1-1 16,4 3 0-16,-3-1-4 15,7-3-6-15,-6-2-27 16,6-2-13-16,-1-2-70 16,-7 4-54-16,8-4-208 15,0-2 239-15</inkml:trace>
  <inkml:trace contextRef="#ctx0" brushRef="#br0" timeOffset="7457.489">19881 6294 222 0,'132'-2'118'16,"-132"-8"-25"-16,0-5-35 15,0 3-9-15,-2-3-17 16,-2 0-12-16,4 3-8 16,0 1 1-16,0 1 1 15,-2-3-2-15,2 0-9 16,-8 1-2-16,3-1-3 16,-1 1 1-16,0 1 5 15,4 3 4-15,-4-3 5 16,-1 1 1-16,-3 0 0 15,-1 7-4-15,-3-7-9 16,1 4-2-16,-4 1-4 0,-2-9-2 16,5 10 0-16,-3-1 1 15,5 1 1-15,1 4 3 16,0-4 3-16,-1-4 2 16,1 5 0-16,-1 1-1 15,6-4-2-15,-1 4 0 16,1 0-1-16,4 0 1 0,-2 0 6 15,2-2 4 1,2 2 5-16,-2 2 4 0,-11-3 9 16,-8-5 3-1,-8-3 0-15,-45-26-4 0,47 30-16 16,-7-15-6-16,3 9-4 16,-4-4-1-16,1-2 4 15,-2 5 3-15,-3 9 3 16,-10 1 1-16,-7 17-4 15,-9 4-2-15,-6 8-4 16,-3 14 0-16,-5 1 2 16,-1 8 4-16,0 5 7 15,7-3 5-15,6 13 19 16,0 0 5-16,2 6 4 16,8 2 4-16,3 9-13 15,8-2-6-15,14-3-9 16,5 3-5-16,4 3 5 15,10-1 5-15,13 6 0 0,2-7-2 16,19 3-8-16,-4-6-5 16,15 1-2-16,-1-5 0 15,19 1-2-15,0-4 3 16,9-8 4-16,4-7 5 16,8-6 9-16,3 1 3 15,7-5-3-15,3-2-1 16,-2-5-3-16,4-11-3 15,4-1-2-15,4-4-2 0,-14-15-1 16,4 4-1-16,0-14 3 16,-3-6 2-16,5-9-5 15,2 0-1-15,-6-6-3 16,-2-5-2-16,4 1-2 16,-7-11-3-16,-6-8-4 15,-4 6-1-15,-14-8-1 16,5 4-1-16,-9-4-1 15,-5-9 0-15,-7 0 1 16,-13-8 0-16,-1 2-1 16,-5 2 0-16,3-10-5 15,-8 0-1-15,-11-5-6 16,-2 2-2-16,-15-1-3 16,-8-7-1-16,-4-4 3 15,-7-2 1-15,-7-9 2 16,-6-1 2-16,-5 10 1 15,-5 0-4-15,-3 16-18 0,-9 5-11 16,-9 17-46-16,-2 10-36 16,-14 19-149-16,8 4 175 15</inkml:trace>
  <inkml:trace contextRef="#ctx0" brushRef="#br0" timeOffset="8340.727">18968 6751 1178 0,'60'103'218'0,"-37"-103"-457"0,-1 2 48 15,-4 0 188-15,-5 4 80 16,0-6 12-16,5 2-25 16,1-2-14-16,-2 1 2 15,2 7 9-15,0-6 2 16,0-2-15-16,2-2-6 16,2-7-7-16,-4-3-3 15,6-9-7-15,0 0-6 0,8-12-10 16,-5 9-2-16,-3-11-3 15,-2 1 0-15,-6-10 0 16,6 0-2-16,-9-6 1 16,-1 0-2-16,6 2 1 15,-7 1-1-15,-6-1 0 16,1 10 0-16,-5 3 2 16,-2 8 1-16,-2 12 1 15,2 4 0-15,-2 7-4 16,-3 2-1-16,3 2-2 15,0 0-1-15,0 0 2 16,-2 0 0-16,2 17 1 16,0 10 1-16,-2 59 1 15,4-48 0-15,6 6 1 16,0 0-1-16,1 2-1 16,5 4-1-16,1-6 1 15,-1 4-1-15,1-1 4 0,-1-6 0 16,1 4 2-16,-1-4 0 15,-7-7 0-15,-3-3 0 16,-2-1 0-16,-2-9 2 16,-3 2 6-16,-7-4 2 15,1-5 4-15,-5-3 0 16,-1 1-1-16,-4 1-4 16,-6-1-5-16,-5-5-4 15,3 1-5-15,0-6-1 16,-1-2 0-16,-3-4-3 15,-5-4-5-15,-12-3-3 0,-3-3-14 16,-3-7-10-16,-3 4-32 16,3-6-26-16,-5-2-129 15,4-1 143-15</inkml:trace>
  <inkml:trace contextRef="#ctx0" brushRef="#br0" timeOffset="53587.328">5391 14455 783 0,'44'93'262'16,"-50"-95"-263"-16,4 1-93 15,-7-7-1-15,9 8 74 16,-2 0 78-16,0-2 59 16,0 2 3-16,0-2-36 15,-15 0-21-15,3-2-21 16,1 2-4-16,3 1 2 16,8 1-3-16,1 0-7 15,-11 0-2-15,10 0 6 16,0 0 5-16,0 0 6 15,-5 13-1-15,1 2-16 16,2 6-8-16,10 42-7 0,0-42 0 16,5-7 4-16,1 3 3 15,1 4 0 1,0-6-2-16,-1 6-4 0,3-3-3 16,0 1-2-16,1-4 1 15,3-2 1-15,4 1 3 16,2-1 1-16,-1-1 0 15,1 7-3-15,6-4 0 16,-4-3 1-16,-2 1 1 16,-1-2 6-16,-3 1 1 0,4-4 1 15,0 3 2-15,0-3 1 16,8-1 1-16,-9 1-3 16,3 0 0-16,0-3-7 15,-4-5-3-15,4 8-4 16,3-2-2-16,-5 0-2 15,8-3 0-15,-8-3 0 16,-1 2 1-16,3 0 0 16,-4-2 0-16,2 0 0 15,0-2 0-15,0-2 0 16,5-1-1-16,1 3 0 16,-4-2 1-16,7-6 2 15,3 7 0-15,1-9 0 16,0 3 1-16,0 3-3 15,1 0 1-15,1 0-2 16,2-3 1-16,-2-3-1 0,-6-3 0 16,-1 3-1-16,-6-7 0 15,1 4 0-15,-3 2-1 16,-4-3 0-16,4 3 0 16,0-4-1-16,2 7 0 15,5-9-1-15,3 4 0 16,3-1 0-16,0 3 0 15,-1-2 0-15,-5 5 0 16,8-5 0-16,-2 0 1 0,5 5-1 16,-3 2 0-16,4 1 1 15,-6 5 0-15,4 0 1 16,4 2 0-16,-12 0 2 16,6 0-1-16,-7 0 0 15,0-2-1-15,7 2-1 16,-2-4 0-16,10 0 0 15,1 4 0-15,1 0 0 16,8 0-1-16,-1 0 0 16,6 0 0-16,-2 0 0 15,0-3 0-15,-3 3 1 16,5 0-1-16,-6 0 0 16,1 1 0-16,3 1 0 15,-6 2 0-15,9 6 1 16,-1-1 0-16,0 1 1 15,0 1 0-15,6 3 0 16,-2-3 0-16,2-3 1 0,-1 3 1 16,3-1 2-16,-2-6-1 15,4 1 3-15,1-3 1 16,3-4-2-16,5 2 0 16,-2 0-2-16,4-5-2 15,1 5-1-15,-3-4 0 16,-8-4 0-16,7 3 0 15,-10-5 0-15,1-1 1 16,5-1 0-16,-3 4 0 0,9-1 0 16,-3-1 0-16,-4 1 0 15,-1 7 0-15,2 0 1 16,-5 0-1-16,3 2 1 16,-12 0-1-16,2 2 0 15,0 0-1-15,6-2 0 16,5 0 0-16,3-4-1 15,3-4 0-15,0 4 0 16,-3-5 0-16,-7-3 0 16,-5 7-1-16,4-5 1 15,-4 6-1-15,4 4 1 16,-3 0-1-16,5 4 0 16,-2 4 0-16,-4 7 0 15,2 0 1-15,-25-1 0 16,0 1 1-16,-12 0 0 0,-7 1 1 15,0-1-3-15,-12-5-2 16,3-1-19-16,-7 1-20 16,10-3-66-16,6-5-54 15,29-13 99-15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3:16:48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21893 2206 806 0,'-12'-7'202'0,"6"5"-306"16,-3 4 19-16,-1 0 74 15,8-2 51-15,0 0 44 16,1 0 8-16,-1 0-13 16,2 0-13-16,-4 0-19 15,4 0-7-15,-2 0-11 16,0-2-4-16,2 0-6 15,0 2 0-15,8-2 2 16,26-4-1-16,52-7-2 16,-44-2-2-16,2-5-6 15,4-3-1-15,0-7-5 16,-4 1 0-16,2-7-1 16,-4-4-1-16,-4-6-1 15,0-4-2-15,-3-4-2 16,1-1-1-16,-3 0-3 15,-3-5 3-15,-7 16-1 16,-2 2 1-16,-11 25-1 16,-6 7-4-16,1 10-14 15,1 6-3-15,-6-6 1 0,0 0 4 16,-6 27 15-16,-7 65 3 16,7-44 2-16,8 3 0 15,-2 3 0-15,2 1 1 16,0 6-1-16,-12 4 0 15,8 14 0-15,1 3 0 16,-7 8 0-16,6-6 0 16,-6-5 1-16,1 9-2 0,-3-16 1 15,-1-5-2-15,-3-9-8 16,1-18-1-16,-4-6 1 16,-4-3-1-16,3-4-6 15,-3-5-7-15,0-8-11 16,2-6 0-16,-8-8 9 15,-3-6 8-15,-1-2 12 16,-5-3 2-16,-2-10 5 16,1 0 2-16,-3-4 7 15,2-2 6-15,-4 2 10 16,2 0 0-16,1-3-7 16,-1-5-7-16,4-5-14 15,1 1-7-15,-3 3-48 16,8-4-35-16,10 5 56 15</inkml:trace>
  <inkml:trace contextRef="#ctx0" brushRef="#br0" timeOffset="1019.449">23088 1675 872 0,'69'63'284'0,"-73"-86"-253"0,-4 8-103 16,5 5 16-16,-7-3 41 16,-1 1 43-16,-3-9 21 15,-1 0 1-15,0-2-5 16,-10-6-16-16,2 8-6 0,-6-3-9 15,-7 8 3 1,-1 5-1-16,-3-5-4 0,-6 3 0 16,-2-6-4-16,-11 13-2 15,6-1-1 1,-16 7-3-16,-10 9-1 0,-5 6-1 16,-10 8 0-16,1 6 1 15,1 13 0-15,2 4 0 16,-2 8 0-16,-1 9 0 15,6-4 1-15,5 0 0 16,0 4 2-16,11 1-1 16,0 1-1-16,12 5-1 15,4 5 1-15,13 0-1 16,13-9 1-16,16 7 1 16,3-4 0-16,16-6 0 15,7 12 1-15,14-16-1 16,11 0 0-16,14 4-1 15,1-5 1-15,18-3-1 16,-4-5 2-16,6-6-1 0,7-6 0 16,2-11 2-16,4-4-2 15,10-12 1-15,3-3 0 16,1-8 3-16,5 0 2 16,-2-4 5-16,-3-9 1 15,1-6-2-15,-1 0-2 16,-3-12-3-16,-3 4-1 15,-12 0 1-15,-2-3 3 0,-7-5 1 16,0-10 2-16,-10-3 11 16,-13-2 4-16,-14-4 8 15,-11-1-3-15,-25-18-15 16,-2 1-9-16,-25-16-13 16,-9-8-4-16,-29 0-3 15,-19-5-2-15,-37 13-18 16,-11 6-18-16,-13 26-190 15,-18 14 165-15</inkml:trace>
  <inkml:trace contextRef="#ctx0" brushRef="#br0" timeOffset="2354.533">760 1927 454 0,'0'0'111'0,"0"0"-193"0,21 10 4 16,10 3 3-16,49 10 44 15,-59-25 114-15,0-7 30 16,-5-1 49-16,3 2 11 16,-4-5-49-16,0 2-23 0,-3-1-39 15,-4 1-13-15,-7 1-10 16,-1-1-1-16,-1 5 3 15,-5-2-2-15,-8-3-6 16,-8 1-4-16,-7 4-11 16,-6-1-4-16,-3 7-8 15,-6 5-3-15,2 1-3 16,2 8-1-16,0 7-2 16,3 0-1-16,3 9-3 15,5 5-1-15,6 16-1 16,0 3 1-16,16 9 1 15,1 10 1-15,17-4-3 16,11-1-3-16,20-6-7 16,7-1-4-16,14-21-7 15,10-9-1-15,6-24 5 16,5-5 5-16,2-15 11 16,-2-8 4-16,-2-16 4 0,-2-1 1 15,-15-15-2-15,-1-1-4 16,-22-5-13-16,0 1-9 15,-21 1-23-15,-4 0-3 16,-17 7 9-16,-10-4 11 16,-16 12 25-16,-7-6 10 15,-17 8 5-15,-5 4-1 16,-8 7-8-16,-6 6-18 16,-6 14-77-16,10 9-85 0,4 7 115 15</inkml:trace>
  <inkml:trace contextRef="#ctx0" brushRef="#br0" timeOffset="2802.936">2032 1573 659 0,'0'18'149'16,"0"18"-277"-16,-5 21-50 0,-1 6 18 16,-13 1 99-16,-6-15 118 15,-2-9 93-15,-2-3 13 16,-5 9-17-16,-4-4-41 15,-4 9-70-15,-1 5-13 16,11-1-7-16,-1-5 6 16,11 2 8-16,2-8-1 15,11-4-5-15,9 2-8 16,7-6-12-16,13 1 0 16,6 1 1-16,13-6-1 0,16 5 0 15,-1-7 1-15,5-11-2 16,-4-3 1-16,1-12-2 15,3-3-4-15,-1-2-46 16,1-15-34-16,-4-7-163 16,-3-5 155-16</inkml:trace>
  <inkml:trace contextRef="#ctx0" brushRef="#br0" timeOffset="3519.71">2728 1558 487 0,'119'25'152'15,"-115"15"-187"-15,2 10 1 16,-6 11 12-16,-6-2 4 16,0-3 58-16,-13 1 24 15,0 8 27-15,-12 4 3 16,8 19-34-16,2 8-24 0,4-1-27 16,9-3-4-16,-5-15-3 15,3-3-1-15,3-15 1 16,3-5 1-16,0-10-1 15,0-11 1-15,8-9 3 16,-2-4 9-16,2-9 37 16,0-5 23-16,1-16 31 15,-1-1 8-15,2-14-27 16,0-6-21-16,5-17-27 16,3-15-14-16,9-13-5 15,-6-6-2-15,8-8-5 16,0-4-4-16,-1-11-5 15,18 3-2-15,1 12-1 16,4 10-1-16,9 11-2 16,-1 4 0-16,8 6-1 15,0 7-1-15,12 22 0 16,4 7-1-16,-1 15-1 0,4 8 1 16,-9 12 0-16,-8 9-1 15,-12 7 1-15,-5 11 0 16,-11 5 0-16,-7 7 1 15,-13 3 1-15,-11 7 1 16,-19 14 1-16,-18 5-1 16,-26 19 1-16,-14-7 0 15,-25-2 1-15,-15-10 5 16,-11-7 3-16,-8 0 1 16,2-20 0-16,7-3-2 0,1-23-8 15,5-8-6-15,4-19-34 16,14-12-36-16,32-20-87 15,21-18 99-15</inkml:trace>
  <inkml:trace contextRef="#ctx0" brushRef="#br0" timeOffset="4188.773">4104 1214 1402 0,'-8'-27'345'0,"0"14"-704"16,-5 11-47-16,-10 4 33 16,-19 9 177-16,-16-7 276 15,-14 0 129-15,3-8-18 16,-8 2-59-16,1-2-49 15,-20 4-69-15,-15 4-12 16,-11 4-2-16,-12-1-1 16,-9 12 0-16,-1-1 1 15,-13 12-6-15,-9 1-7 16,2 15-24-16,-5 11-12 0,-7 12-16 16,0 4 5-16,-5 15 22 15,-1-8 14-15,21 4 19 16,2 2 3-16,14 4 2 15,4 8 0-15,20 9 1 16,10 4 2-16,25 0 5 16,23-4 2-16,23-6 0 15,13 0 0-15,27-1-5 16,12-1 0-16,18-3 6 16,8-10 1-16,24-13 4 15,12-16 3-15,20-26 3 16,15-8 3-16,23-25 0 15,9-12-2-15,14-20-3 16,14-16-3-16,20-22-2 0,6-15-3 16,8-12-4-16,0 0-2 15,-6-3 9-15,-6 8 3 16,-10 1 11-16,-12 1 4 16,-18 2 0-16,-6-4 0 15,-26 4-2-15,-14 6 0 16,-36 14 0-16,-12 1 2 15,-34 17-1-15,-15-3-3 16,-23-3-20-16,-16-1-18 16,-25-4-66-16,-14 0-44 15,-39 13 72-15</inkml:trace>
  <inkml:trace contextRef="#ctx0" brushRef="#br0" timeOffset="5073.227">1485 3172 1229 0,'-9'-32'340'0,"5"15"-495"15,4 15-23-15,0 2-2 0,-8 19 104 16,-5 0 116-16,-18 6 50 16,4 5 8-16,-9 11-26 15,-2 4-21-15,-6 13-36 16,-6 7-1-16,-7 13 10 16,-4 12 8-16,-12 23 5 15,-4 9-6-15,1 20-14 16,3 7-8-16,2 2-6 15,-3-4-1-15,11-9 0 16,9-12 0-16,12-15 1 16,13-4 0-16,8-26-1 15,0-16 1-15,8-17 1 16,3-12 0-16,1-21 0 16,7-3 0-16,-2-12-3 15,-4 0 0-15,8 0-1 16,0-2-1-16,0 0 1 15,0 0-1-15,0-2 1 16,0 2 0-16,0-2-2 16,0-7-4-16,-1 0-8 0,-5-1-5 15,-11 6 1-15,-33-3 2 16,-53-39 6-16,43 50 3 16,-7 21-2-16,0 11-3 15,2 20-1-15,8 7 0 16,13 15-1-1,15 11-13-15,18 12-29 0,11 0-10 16,13-1-14-16,12-10 13 16,9-15 29-16,5-16 13 0,12-23 21 15,7-5 5-15,7-29 24 16,4 0 3-16,3-17 16 16,5-14 6-16,-3 3-6 15,-7-16 4-15,-4 0-10 16,-9-8-2-16,-14 0-7 15,-3-7-2-15,-18-4-2 16,-10 2-3-16,-11-8-11 16,-9 0-17-16,-8 6-74 15,-4 0 7-15,-6 4 33 16</inkml:trace>
  <inkml:trace contextRef="#ctx0" brushRef="#br0" timeOffset="5929.421">1719 3096 1395 0,'118'139'379'0,"-116"-112"-556"15,15 15 3-15,-11 29-2 16,-4 6 88-16,-10 9 122 16,-11 2 17-16,0 24 9 15,-4 13 0-15,-2 11-29 16,2 5-18-16,2-1-9 16,6 1-1-16,3-3-2 15,1-12 1-15,11-9-1 16,-2-10 1-16,6-13 1 0,5-8-1 15,3-10 0-15,-1-13-1 16,1-13 2-16,-1-10 0 16,1-15 2-16,-1-4 1 15,-3-13 4-15,0-2 13 16,-5-6 23-16,-3-2 7 16,0 0 6-16,0 0-11 15,-1-2-23-15,-1 2-6 16,-8-13-9-16,0 1-2 15,-20 7-8-15,-54-39-3 16,36 59-8-16,2 6 0 0,-8 18 3 16,9 10 0-16,6 17 1 15,5 8-1-15,13 11 0 16,2 1 0-16,13 4 1 16,6-2-1-16,6-14-2 15,13 3 0-15,6-21 0 16,7-9 2-16,8-12 4 15,1-2-1-15,8-18 4 16,1-7 1-16,0-8 3 16,1-12 2-16,1-10 4 15,-4-11-2-15,-4-9 2 16,-4-8 0-16,-11-7-1 16,-4-6-3-16,-25-11-5 15,0 1-5-15,-25-19-5 16,-14 3 0-16,-8-5 3 15,-17 2 0-15,-4 12-14 0,-7 2-42 16,-7 9-96-16,0-4-55 16,7 14-152-16,16-6 223 15</inkml:trace>
  <inkml:trace contextRef="#ctx0" brushRef="#br0" timeOffset="6841.142">2093 3463 697 0,'-15'11'220'0,"25"16"-263"16,9 12-1-16,0 10 21 15,8 1 17-15,5 7 65 16,3 1 15-16,9 16 11 16,0 12-11-16,2 8-36 15,1 9-15-15,1 8-15 0,-2 2-3 16,-4 11-2-1,-2 1 0-15,4-3-1 0,-7-1 0 16,3-10 0-16,-6-12 0 16,-7-20 0-16,4-5 1 15,-12-15 1-15,-2-7 1 16,-4-16 20-16,-1-9 8 16,-5-6 15-16,-3-6 9 15,-6-9 4-15,0 2 2 0,-5-6 6 16,7-2-3-16,0 0-12 15,-2-2-8-15,0 0-17 16,0 0-5-16,-2-2-9 16,2 2-3-16,2 0-5 15,-2 2-1-15,1-2-2 16,-1 1 0-16,0-1-1 16,-2-2 0-16,2 2-1 15,2 2-1-15,-2-2-1 16,0 0 0-16,0 0 0 15,-2-2 0-15,3 2 4 16,1 1 2-16,-2 1 4 16,0-2 0-16,0 0-1 15,-4 2-1-15,-28 4-5 16,-60 18-1-16,33 0-1 16,-1 4 0-16,11 13-1 15,-1-1-2-15,18 21-3 16,13 0-2-16,13 4 0 0,6 4 0 15,12-13 2-15,5-8 2 16,12-8 0-16,5-7-1 16,8-12 2-16,3-4-1 15,8-15 3-15,-1-4 0 16,0-15 7-16,-6-9 2 16,-12-5 3-16,-1-3 1 15,-8 9 4-15,-10-2-1 16,-17-5-4-16,-15-8-5 0,-15-10-18 15,-14-5-9-15,-19 1-8 16,-8 10-4-16,-34 12-45 16,-7 7-39-16,-7 16-18 15,-1 9 7-15,30 4 34 16,12 11-29-16,21 12 93 16</inkml:trace>
  <inkml:trace contextRef="#ctx0" brushRef="#br0" timeOffset="7691.036">1680 5991 645 0,'-36'144'312'0,"25"-142"-142"0,3 2-72 16,2-4-23-16,-2 3-4 16,7-3 13-16,-1 0 7 15,0 0-15-15,-2 0-35 16,2 6-14-16,-13 23-23 15,-33 49-4-15,25-32-1 16,-4 6 1-16,-7 9-1 16,-1 4 0-16,-7 19-2 15,4 6 1-15,-2 17-2 16,3 6 0-16,-5 8 0 16,6 7 1-16,0 0 0 15,-3-4 2-15,7-7 1 16,-8-6 1-16,5-12 0 15,9-3 0-15,3-14-1 16,5-7 1-16,3-12 0 16,4-8 0-16,3-15 1 15,6-11-1-15,0-14 3 16,2-7 0-16,0-6 4 16,0-4 2-16,-2 0 2 0,0 0 1 15,-1-2-3-15,1 3-1 16,2 1-6-16,-4-27-3 15,-27-8-2-15,-47-47-2 16,38 40-2-16,-1 4 4 16,-4 1 2-16,-1 9-1 15,-4 12-6-15,6 9-8 16,-4 18-11-16,-4 14-3 16,3 19 1-16,-9 8-1 15,12 13-14-15,8 11-13 0,13 8-16 16,16 4 4-16,18-2 7 15,9-5 14-15,18-12 21 16,4-4 4-16,12-18 15 16,5-4 3-16,2-19 2 15,1-1 5-15,7-21 4 16,0-4 4-16,7-19 12 16,-1-5 3-16,-4-17 12 15,5-2 1-15,-11-9-6 16,-3 2-6-16,-16 6-5 15,-14-5 3-15,-26 1 0 16,2-3-4-16,-29-9-21 16,-12 1-29-16,-14-8-55 15,-12 6-12-15,-16 10 53 16</inkml:trace>
  <inkml:trace contextRef="#ctx0" brushRef="#br0" timeOffset="8826.965">1665 5653 896 0,'-52'149'275'0,"62"-134"-385"16,1 10-6-16,5 14 6 15,3 8 48-15,-8-6 145 16,-1-3 23-16,9 6 16 16,4-2-14-16,4 15-47 15,3 10-14-15,1 10-13 16,0 9 3-16,9 15-3 15,-6-1-5-15,4 10-14 16,1 1-6-16,-18 2-5 16,7 2-2-16,5 0-1 15,-14-4 1-15,4-16 0 16,2-1 0-16,-4-16-1 0,-2-9 0 16,6-6 0-16,-6-15 1 15,-6-17 1-15,3-2 1 16,-11-22 4-16,-1 3 2 15,-2-10 10-15,-6 0 12 16,2-2 9-16,-1 0-2 16,1 0-4-16,2-2-14 15,-25-9-11-15,-12-3-2 16,-58-26-5-16,49 29 0 0,-10 7-1 16,3 8 0-16,1 15-3 15,-1 3-3-15,7 16-5 16,8 10-5-16,9 15-7 15,8 6-1-15,17 6-1 16,4-5 2-16,15-1 6 16,10-7 1-16,15-1 5 15,14-7 2-15,3-10 2 16,4-10 2-16,-3-18 0 16,-5-5 1-16,-7-13 4 15,-2-5 3-15,-5-5 8 16,-7-9 3-16,-9-3 0 15,-6-11-1-15,-13-5-7 16,-4-11-4-16,-15-5-20 0,-20-7-15 16,-16-4-16-16,-14 8-11 15,-35 17-12-15,-24 12 45 16</inkml:trace>
  <inkml:trace contextRef="#ctx0" brushRef="#br0" timeOffset="47814.808">19852 9708 516 0,'8'-14'124'0,"-1"9"-226"0,5-3 3 16,-10-2 104-1,1 6 64-15,-6-3 87 0,3 5-4 16,0 2-66-16,-2-2-20 16,0 0-9-16,0 0 5 15,0 0 6-15,-2-2-5 16,2 3-15-16,2 1-8 16,-2-2-4-16,0 0 4 15,0 0 7-15,1-2 0 16,-3 2-4-16,2 0-6 15,-2-4-11-15,-4-9-6 0,-5 0-10 16,0 1-2-16,-60-47-3 16,44 44-1-16,-9 2 3 15,-8-1-1-15,0 9 0 16,2-3-1-16,6 8-3 16,3 4-2-16,11 8-1 15,-1 5-2-15,11 12-1 16,12-2 0-16,6 9 2 15,8 4 0-15,13 3 2 16,-4 3 0-16,13 5 0 16,8-3 1-16,-2 4 1 15,4 9-1-15,-7-7 1 16,-9-2 0-16,-12-1 0 16,-5-9 1-16,-11 4 3 15,-6-3 3-15,-15-3 5 16,-5 2 1-16,-13 2 0 15,1-9-2-15,-6-3-5 16,6-3-3-16,-6-16-13 0,-6-5-16 16,4-10-66-16,-2-17-76 15,12-17 104-15</inkml:trace>
  <inkml:trace contextRef="#ctx0" brushRef="#br0" timeOffset="48514.329">20037 9184 1276 0,'-9'-16'350'0,"7"7"-512"16,2 9 1-16,0 4 70 15,0-4 63-15,0 0 84 16,0 0 1-16,4 13-29 16,9 18-15-16,33 55-8 15,-33-48 4-15,-1 4 10 16,-1 6 4-16,7 3 6 16,-5 9-3-16,6 10-3 0,-13-5-3 15,-2 12-5 1,3 5-2-16,-5 0-6 15,17 5-2-15,-15-13-2 0,4-1 0 16,1-12 0-16,-9-7 1 16,8-9 3-16,-6-14 4 15,-2-16 9-15,0-3 6 16,-2-12 11-16,0 0 0 16,0-2-7-16,0 2-5 15,0-4-12-15,-1-28-5 16,-1-58-4-16,4 44-3 0,2 0-2 15,3 0 0-15,3-6 0 16,-2-7-1-16,0-4-1 16,1-6-3-16,7-2-4 15,9 4-1-15,3 0-3 16,11 10 2-16,-3 9 4 16,6 10 2-16,2 17 2 15,-5 6 1-15,3 15-1 16,-2 5-1-16,0 16 0 15,-1 12 1-15,-3 17 2 16,-5 13 0-16,-6 15 2 16,-8 8 0-16,-4 12 2 15,-9 3 1-15,2-1 3 16,2-7 1-16,-6-7 1 16,0-13 0-16,4-16-4 15,-4-7-3-15,0-17-16 16,4-12-20-16,-1-21-81 0,13-17-94 15,11-35 132-15</inkml:trace>
  <inkml:trace contextRef="#ctx0" brushRef="#br0" timeOffset="48967.542">21611 9482 895 0,'6'-4'429'0,"-21"4"-154"16,-4 4-299-16,-8 7-47 15,-4 12 25-15,-1 6 92 16,-8 7 14-16,-2 14-14 16,0 9-19-16,3 5-24 15,5 1-2-15,11-2-1 16,0 0 2-16,4-15 0 15,11 1 1-15,2-8 3 16,6-7 0-16,6-5 2 16,2-5 0-16,3-14 0 15,3 2-1-15,5-11-3 16,0-4-2-16,12-7-5 16,1-5-1-16,12-6 0 15,-6-6 1-15,-1-7 5 0,-7-5 5 16,-7-7 11-16,-2 2 7 15,-9-7 8-15,-5-1 0 16,-7-1-9-16,-3-1-7 16,-11 2-15-16,-5 5-10 15,-2 6-32-15,-8 3-31 16,1 4-102-16,-1-5-75 16,4 1 151-16</inkml:trace>
  <inkml:trace contextRef="#ctx0" brushRef="#br0" timeOffset="49367.567">22015 9432 1106 0,'6'50'365'0,"-8"19"-384"16,-10 5-5-16,-12-3 13 15,-5-2 19-15,-4-8 31 16,7-9 1-16,1-2-12 16,0-5-15-16,8-2-9 15,-4-13 1-15,3-9 3 16,3-5 4-16,7-15 12 16,-1-1 6-16,9-3 9 15,-2 1 2-15,-2-14-4 0,-4-28-5 16,8-67-9-16,12 48-4 15,3-4-8-15,6-13-3 16,4 4-4-16,8 5-2 16,1 4-2-16,12 17-2 15,-6 20-3-15,2 3-2 16,0 17-16-16,-3 6-16 16,-7 12-54-16,8 13-26 15,-2 4-80-15,1 2-46 0,1-20 159 16</inkml:trace>
  <inkml:trace contextRef="#ctx0" brushRef="#br0" timeOffset="49699.089">22830 8793 1152 0,'-2'-30'376'0,"2"5"-391"16,2 12-15-16,-2 9 9 16,2 8 11-16,-2 13 18 15,0 10 1-15,5 24-2 16,-3 12-2-16,2 31 1 16,-4 5 1-16,0 18 8 15,0 7 2-15,0-3 1 16,0-1-3-16,-4-7-7 0,2-2-3 15,2-13-2-15,-3-20-1 16,8-17-4-16,-1-20-6 16,-2-18-16-16,4-4-11 15,-6-19-48-15,4-6-37 16,-4-21 76-16</inkml:trace>
  <inkml:trace contextRef="#ctx0" brushRef="#br0" timeOffset="50403.209">22382 9293 1036 0,'-2'2'398'0,"4"13"-286"16,0 14-137-16,15 5-38 15,-1 6 29-15,5-9 72 16,7-6 11-16,9-1 4 15,5 3-10-15,9-2-24 16,3-2-5-16,3-6 0 16,3 0 3-16,1-13 2 15,2 0-1-15,-2-6-3 16,-3-4-4-16,-3-11-2 16,-5 2-1-16,-8-10 0 0,-4 0-2 15,0 2 0-15,-11-4-2 16,-12-3 0-16,3-5 0 15,-11-3-2-15,-1-4-2 16,-2-2-8-16,-6 10-3 16,-10-6 0-16,1 5-2 15,1 14-3-15,-7 2-2 16,-13 19-2-16,-3 8 2 0,-5 11 6 16,7 6 2-16,6 24 3 15,4 9 1-15,10 14 1 16,1 9 2-16,8 3 3 15,2-6 1-15,12-1 3 16,1-12 3-16,8-6 5 16,6-9 2-16,7-14 8 15,3-9 3-15,3-4 6 16,2-14 2-16,2-9 2 16,-2-7-1-16,4-10-4 15,-2-6-2-15,6-12-6 16,5-1-2-16,-9-4-3 15,2-8-3-15,0 6-5 16,-6-4-3-16,4 17-2 16,-2 6 0-16,2 23 1 15,-8 14 4-15,12 22 5 16,-4 14 6-16,-8 28 16 0,4 22 6 16,-6 22 15-16,1 8 1 15,1 17-15-15,-8 1-9 16,-3 5-33-16,2-2-32 15,-2-2-63-15,9-10-9 16,16-16 52-16</inkml:trace>
  <inkml:trace contextRef="#ctx0" brushRef="#br0" timeOffset="65665.547">837 273 607 0,'-4'-12'179'0,"-2"12"-212"16,6 0-1-16,0 0-3 15,-2 0 62-15,2 0 28 16,-2 0 27-16,1 0 5 0,-1 0-10 15,0 0-2-15,-2 0-15 16,2 0-7-16,2 0-14 16,-2 0-8-16,0 0-9 15,0 0 0-15,-5 6 6 16,-5 0 5-16,1 1 1 16,-1-3 0-16,3 0-8 15,-1 4-6-15,-1-4-7 16,-1 5-1-16,1-1 4 15,-1-2 5-15,1-3 7 16,-3 5 1-16,-3-6-6 16,-2 2-5-16,-56 21-10 15,54-14-4-15,-11 8-2 16,-3 4 0-16,3 2 1 16,-10 4 0-16,13 5 1 15,6 6 0-15,6 0 0 16,5 4-1-16,12 6 0 15,0-6 1-15,12-4 4 0,1-1 3 16,3-9 5-16,-3-3 2 16,12-2-3-16,-4-8-2 15,-4 0-6-15,2-5-1 16,-11-8-2-16,3 1-1 16,1-1-6-16,-6-4-10 15,1-8-28-15,3-1-21 16,5-12-52-16,-1-4-25 15,8-11-33-15,3-8-9 0,2 7-37 16,2-3 136-16</inkml:trace>
  <inkml:trace contextRef="#ctx0" brushRef="#br0" timeOffset="65814.334">1139 170 384 0,'8'-10'143'0,"-8"4"-101"16</inkml:trace>
  <inkml:trace contextRef="#ctx0" brushRef="#br0" timeOffset="66133.471">1143 154 319 0,'-4'0'198'16,"2"0"-23"-16,2 0-89 0,-9 8-30 15,-5 13-30-15,1 2-5 16,-39 51-4-16,33-47 1 16,8 2 0-16,-7 3-1 15,3 5-5-15,-8 1-3 16,8 4-5-16,-6-4-1 16,5 3-1-16,5 1 0 15,9-12 2-15,-2 5 1 0,6-18 4 16,2 4 3-16,4-4 12 15,5 0 8-15,4 2 12 16,8 2 2-16,6-3-4 16,5 5-6-16,-3-8-15 15,3 6-5-15,-4-8-10 16,7 1-1-16,-9-5-2 16,-3-7-6-16,-2 0-27 15,-6-4-19-15,-2-7-59 16,8-3-42-16,0-13 95 15</inkml:trace>
  <inkml:trace contextRef="#ctx0" brushRef="#br0" timeOffset="66751.768">1638 292 985 0,'132'-142'202'15,"-124"148"-443"-15,-2 8 27 16,-6 1 59-16,-2-2 145 16,-10 1 144-16,3-1 11 0,-3 10-42 15,-1-2-24 1,-2 8-36-16,-5-4-15 0,5-3-2 15,-8 5 2-15,-2 6-3 16,6 1-5-16,-4 14-12 16,4-2-3-16,6 6-4 15,-1-1 1-15,9-11-1 16,-1 8 0-16,6-11 0 16,6-5 1-16,1-1 1 15,5-6 1-15,9-12 9 16,-6-2 3-16,10-7 6 15,-2-8 1-15,-2 1-6 16,4-15-4-16,0 3-4 16,-4-4-3-16,3-6-1 15,1 0-1-15,0-7-1 16,-4 3-1-16,-5-5-2 16,3-3-1-16,-6 3-2 15,4-1-1-15,-9-1 1 0,-2 3 0 16,-1 3-1-16,-8-3 0 15,1 10-5-15,-10-3-6 16,-13 5-6-16,-1 1-1 16,-11-1 3-16,-3 8 5 15,-6-4 7-15,4 0-2 16,-11 3-5-16,3 3-4 0,0 7-12 16,2 0-11-16,8 6-50 15,2 4-81-15,11 3 112 16</inkml:trace>
  <inkml:trace contextRef="#ctx0" brushRef="#br0" timeOffset="66968.432">2646 162 705 0,'38'6'193'0,"-11"1"-225"0</inkml:trace>
  <inkml:trace contextRef="#ctx0" brushRef="#br0" timeOffset="67387.16">2744 187 314 0,'46'21'254'15,"-46"-23"18"-15,5 2-82 16,-14 0-125-16,7-4-37 16,0 4-24-16,-2 0-2 15,-13 0 0-15,-4 4 0 16,-4 0 0-16,-46 17 0 16,46-14-1-16,-5 11 0 0,-7-3 0 15,1 0 0-15,-2-3 3 16,3 1 2-16,5-3 2 15,5 1 1-15,10 1-4 16,5-5-3-16,18 5-2 16,-2-1-1-16,15 1 0 15,3-3 1-15,13 1 1 16,7-4 1-16,17 3-1 16,-2 1-1-16,2-1 1 15,-5 12-1-15,-18 0 0 16,-3 4 0-16,-22 0-1 15,0 6-1-15,-3 5 1 16,-12 0 0-16,-9 6 1 16,-22-7 2-16,-13 3 1 15,-11 6 1-15,-20-6 4 16,1 1 2-16,-10-7-2 16,2 1-2-16,-4-7-13 0,5-1-6 15,13-9-2-15,5-7-8 16,32-9-53-16,2-6-76 15,20-13 94-15</inkml:trace>
  <inkml:trace contextRef="#ctx0" brushRef="#br0" timeOffset="67851.157">3012 150 918 0,'109'-120'127'16,"-113"129"-422"-16,2 20 75 15,0 2 44-15,-10-1 246 16,1 1 121-16,3-6 10 15,-1 0-31-15,1 1-71 16,6 1-24-16,0 8-37 16,0 3-6-16,0-4-2 15,-1 5-1-15,1 1-9 0,2 6-4 16,0 5-4-16,0-5-3 16,2 6-3-16,9-1 0 15,2-1-1-15,8-2 1 16,2-8 3-16,4 0 1 15,10-15 3-15,3 2-2 16,8-16-1-16,5-9-3 16,4-4-5-16,5-11-2 15,1-12-12-15,-8 0-10 16,3-5-31-16,-11-14-20 0,-8 7-64 16,-1 1-54-16,-19-8 122 15</inkml:trace>
  <inkml:trace contextRef="#ctx0" brushRef="#br0" timeOffset="68032.422">3013 196 227 0,'-17'0'57'0</inkml:trace>
  <inkml:trace contextRef="#ctx0" brushRef="#br0" timeOffset="68280.7">2989 196 197 0,'-2'0'173'0,"0"0"54"0,0 0-31 16,-2 0-46-16,2 0-20 15,2 0-36-15,-2 0-14 16,0 0-21-16,0 0-9 15,2 0-15-15,0 0-3 16,18 6-8-16,31 6-4 16,55-3-7-16,-38-11-3 15,5-5-5-15,2 1-3 16,-4-2-1-16,-4 4-1 0,-12-3-5 16,-7-1-8-16,-15 0-22 15,-1-3-18-15,-5 5-34 16,2-2-12-16,-4 5-17 15,-8-3-19-15,-11 6-114 16,-4-2 163-16</inkml:trace>
  <inkml:trace contextRef="#ctx0" brushRef="#br0" timeOffset="68607.653">3038 401 763 0,'25'13'259'16,"19"-7"-265"-16,10 6-16 0,7-1 2 15,-6-5 3-15,8 1 38 16,4-8 10-16,4-7 11 16,0-2-1-16,-12-1-19 15,-3-1-7-15,-8-3-31 16,-6 0-28-16,3-4-94 16,-4 1-63-16,5-5 119 15</inkml:trace>
  <inkml:trace contextRef="#ctx0" brushRef="#br0" timeOffset="68774.442">4390 118 968 0,'39'-56'242'0</inkml:trace>
  <inkml:trace contextRef="#ctx0" brushRef="#br0" timeOffset="69334.809">4375 85 496 0,'-71'54'253'16,"60"-46"-93"-16,9-5-40 16,-2 5-58-16,4 2-17 15,0-10-5-15,-2 0 0 16,2 19-7-16,4 19-6 15,8 61-14-15,-3-43-6 16,-1 3-5-16,1 0-1 0,-9 10 1 16,-2-11-1-16,-5-9 1 15,1-1 1-15,6-19 1 16,0 2 0-16,4-16 4 16,2-2 3-16,-6-11 10 15,0 6 4-15,0-14 13 16,0 4 4-16,0 2-4 15,0-2-3-15,2-19-11 16,1-17-8-16,28-56-6 16,-18 39-2-16,6-8-3 15,1 5-1-15,-1-5-1 16,6 6 0-16,9 5-1 16,2 4-1-16,6 8-1 15,-5 0-2-15,11 9 0 16,-1 5 1-16,11 7-1 15,9-1 1-15,2 9 0 0,3 7-2 16,-1 8 1-16,-6 7 0 16,-25 12-1-16,0 4 0 15,-17 9-1-15,-9 5 0 16,-3 6 1-16,-11 3 0 16,-9 2 2-16,-5-2-1 15,-11-3 2-15,-1-3 0 16,-5 2 5-16,-15-2 2 15,-4-6 4-15,-11 1 3 0,-6-13 3 16,-4 3 2-16,3-10 2 16,-5-3-1-16,-2-5-14 15,5-9-18-15,1-12-116 16,0-1 90-16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38:35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13693 16384 161 0,'86'92'62'0,"-84"-92"-26"15,2 0 12-15,-4 6 36 16,0-6 19-16,0 0 16 15,0 0-5-15,0 0-19 16,0 0-8-16,0 0-15 16,-2 0-7-16,0 0-9 15,2 0-5-15,0 0-8 16,0 0 0-16,-2 0-1 16,-1 0 0-16,1 0-9 15,2 0-6-15,-2-4-14 16,0 2-5-16,0 2-2 15,0-2-2-15,-2 0-2 16,2-7-2-16,-3-6-5 16,-1-5 0-16,2 1-5 15,-8-51-1-15,5 41-1 16,7 2-1-16,6 0 4 16,-6-3 2-16,0 13-1 0,0-8-2 15,-6 2-7-15,4 2-1 16,-2-6-3-16,-5 4 1 15,-3-4 2-15,1 2 2 16,-1 2 5-16,3 4 3 16,-1-2 8-16,-1 2 4 15,-3 0 10-15,1-2 4 16,1 6 1-16,-1-1-2 16,1 1-5-16,-1 2-2 15,0-3 3-15,-1 7 4 0,1-3 1 16,-4 5-1-16,3 3-6 15,-1 2-3-15,0-2-4 16,-3 0-2-16,-1 0-1 16,0-3-1-16,4 3 0 15,-2 2 1-15,3-2-1 16,-1 2 0-16,7 2 0 16,-5 0-1-16,3 2 1 15,1 4 0-15,-6-4-1 16,3-2 1-16,-3 8 0 15,-4-5 0-15,5-1 1 16,-1 6 0-16,2-6 1 16,1-2-1-16,2 2 1 15,-5-2 2-15,-2-2 3 16,9 4 0-16,-3-2-2 16,-1-2-2-16,1 0-3 15,-8-4 0-15,-4 6 0 0,2 0-1 16,5 2 1-16,-6 4 0 15,2-6 2-15,-1-2 0 16,-2-4-1-16,-1 4 1 16,1 2-1-16,2 0 1 15,1 2 3-15,7 4 4 16,0-2 3-16,1-2 2 0,3 3-1 16,1 3-3-16,-2-6-2 15,1 2-2-15,3-2 2 16,2-2 1-16,2 0 4 15,2 0-1-15,-2 0-1 16,1 0-1-16,-1 0-5 16,0 0 0-16,-2 0 1 15,2 0 2-15,2 0 7 16,-4 3 1-16,-2 5 0 16,5-6-2-16,1 0-6 15,-2-2-1-15,-4 2-2 16,0 7 1-16,4-5 1 15,-2 2-1-15,-1-2 0 16,3-4-1-16,-2 0-3 16,2 0-1-16,-4 0-1 15,2 2 1-15,3-2-1 16,-1 0 1-16,-2 0 0 16,4 0-1-16,-2 0 0 0,0 0 0 15,0 0 0-15,0 0 0 16,-2 0 1-16,2 0 0 15,2 0 0-15,-2 0 1 16,1 0-1-16,-1 0 1 16,0 0-1-16,-2 0 1 15,4 0-1-15,-2 0 0 16,0 0-1-16,0 0 1 0,0 0 0 16,-2 0-1-16,3 0 0 15,1 0 0-15,-2 0 0 16,0 0 0-16,0 0 0 15,0 0 0-15,-2 0 0 16,4 0-1-16,-2 0-1 16,0 0-1-16,0 0 0 15,0 0 0-15,-1 0 1 16,-7 5 0-16,-7 1 2 16,3-2-1-16,5 2 1 15,-1-2 0-15,3-4-1 16,-3 5 1-16,-1-1-2 15,7-2 0-15,-6-2-1 16,6 2-1-16,-5 4-1 16,-3-1 0-16,1-3 0 15,5 4 1-15,-2-4 0 0,5 2-1 16,-5 4-1-16,4-3 0 16,-7 12 1-16,5-11 0 15,-2 10 2-15,-9 52 1 16,21-52 0-16,0 5 1 15,1 2 1-15,1 5-1 16,6-1 1-16,-7 0 0 16,3-2 0-16,0 0 0 15,-6-1 0-15,0 1 1 0,-1 2-1 16,-1 0 0 0,0 2 1-16,0 1-1 0,-1-3 1 15,1 4-1-15,1-5 0 16,-1 1 1-16,6-4 0 15,-2 0 0-15,0 2 0 16,5-6 0-16,1 4 0 16,-4 2 0-16,5 0 0 15,3 1 1-15,-3-1-1 16,6 0 0-16,-7-6 0 16,5-1 0-16,-5-5 1 15,5 10-2-15,2-6 1 16,-1 6-1-16,3-2 0 15,-2-9 0-15,-2 5 0 16,6-2 0-16,0 6 0 16,-2 2-1-16,6 0 0 15,-2 2-1-15,2-6 1 0,4 4-1 16,7-8 0-16,6 2 1 16,-7-9 0-16,1 4 0 15,-4-12 0-15,-1 0 1 16,5 1 0-16,3-2 1 15,-5 1-1-15,-5-12 0 16,5 4 1-16,-5-1-1 0,7-6 0 16,-5-1 1-16,-1-1-2 15,-5-6-2-15,2 0-3 16,-4-4-2-16,-2 3-1 16,-4-3-3-16,6-4-2 15,-6-1-2-15,4-5-3 16,-5-1 0-16,3-8-1 15,-4 4-1-15,-1 4 0 16,-1 3-1-16,0 7 5 16,-3-1 3-16,-6 4 8 15,0 0 4-15,-8 6 4 16,2 0 2-16,-10 0 5 16,-1-4 0-16,-2 8-2 15,-6 1-4-15,-4 3-10 16,6-1-6-16,-6 8-9 15,6-5-3-15,0 7 0 16,1-2-18-16,9-2 32 16</inkml:trace>
  <inkml:trace contextRef="#ctx0" brushRef="#br0" timeOffset="16698.349">8118 15308 112 0,'80'107'42'0,"-62"-111"-30"15,-3-6-13-15,4 3 23 16,-4-3 20-16,-5 1 50 16,1-1 16-16,-3 6-4 15,2 0-11-15,-1-1-32 16,3 1-12-16,-5-8-10 16,7 3-1-16,-3-3-10 15,6 3-5-15,-3 3-11 16,-1-4-4-16,6 9-1 15,0-1 1-15,12-2 3 16,3 2 2-16,-1-8 1 16,1 5-1-16,1 1 3 0,3 2 2 15,6-6 11-15,0 1 7 16,13-3 4-16,-1 0-1 16,15 10-10-16,3 0-7 15,5 2-10-15,-1-5-2 16,8-9-2-16,-4 8-1 15,-1-5-1-15,7 9 1 16,-2-4-3-16,4-2 1 16,1 6-3-16,-3 0-2 0,-1-2-1 15,-7 2-9-15,-9 0-46 16,-10-4-33-16,-15 4-90 16,-10-2-87-16,-9-3 171 15</inkml:trace>
  <inkml:trace contextRef="#ctx0" brushRef="#br0" timeOffset="17219.617">8250 15526 531 0,'33'-4'178'0,"16"-6"-175"16,7 1-2-16,1 5 39 16,6-6 26-16,-2 5 44 15,-1-5 14-15,3-3-25 16,2 1-23-16,10 1-42 15,-3-1-14-15,5 1-14 16,-1-1-3-16,14 5-2 16,8-1 0-16,3 8-1 15,12-4 0-15,9-2-1 16,6 3-6-16,6-1-27 16,-7 4-21-16,-18-2-55 15,-18-6-28-15,-26 3-64 16,-17-3-55-16,-27 4 169 15</inkml:trace>
  <inkml:trace contextRef="#ctx0" brushRef="#br0" timeOffset="17682.747">8053 15876 640 0,'17'-2'251'15,"12"-12"-150"-15,26-12-132 16,9 5 0-16,8-4 9 16,3-2 26-16,-6 6 49 15,9 6 8-15,10-1-2 16,4 3-14-16,19 1-29 0,4-1-9 15,11 0-5 1,0 1-1-16,0 1-1 0,-1-1 1 16,-1 1-1-16,2 1-3 15,0 5-31-15,-3-1-30 16,-5 4-179-16,-14 2 160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39:14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13571 4723 104 0,'0'-1'54'0,"0"-3"-10"15,0 2-5-15,0 2-1 16,0-4 5-16,2-11 6 15,-2 1-1-15,0-3-2 16,0 6-4-16,0 3-7 16,0-4-3-16,0 3-5 0,2-1 0 15,2-1-1-15,-1 5 0 16,-3 0-5-16,14 3-5 16,-3-9-8-16,-1 8-3 15,-1-2 3-15,1 6 3 16,-2 4 6-16,-1 2 2 15,3 7 3-15,-3 24-1 0,45 62-2 16,-46-36-1 0,-2 10-6-16,-1 4-2 0,-3 11 0 15,-3-4-1-15,-9 4 2 16,3 2-1-16,-3-2 2 16,-1 13 1-16,3 0-1 15,-5-5 0-15,5-6-3 16,-1-14-3-16,-1-1-2 15,9-4-1-15,-3-18-4 16,2-3-5-16,2-18-39 16,0-7-30-16,0-13-82 15,0-6-81-15,2-16 151 16</inkml:trace>
  <inkml:trace contextRef="#ctx0" brushRef="#br0" timeOffset="487.689">13299 5290 503 0,'-76'-23'172'0,"82"21"-159"16,-1 0-14-16,9 0 11 15,-1 4 14-15,6-2 24 16,-2 0 9-16,-1 2-5 15,7 0-9-15,11 5-20 16,-5-3-8-16,3 4-8 16,5-3 0-16,-5 3-1 15,10-4 1-15,8-4 1 16,0 0-1-16,5-4-1 16,3-4-1-16,-1 7-2 15,-7-5 1-15,1 0-2 16,-1 4-2-16,-2-2 1 15,0 1-2-15,-8 1-10 16,-2 2-22-16,-11 0-99 0,-4 0-112 16,-10 2 150-16</inkml:trace>
  <inkml:trace contextRef="#ctx0" brushRef="#br0" timeOffset="3838">13808 4775 472 0,'63'-34'164'0,"-70"18"-120"15,1-3 20-15,2 10 31 16,-11 3 7-16,-1-9-11 16,7 3-13-16,7 1-10 15,2-5 1-15,-4 3 1 16,2-2-2-16,-15-3-10 16,2 5-10-16,3 0-16 15,-9 1-9-15,-8 3-10 16,-3 5-4-16,-18 4-7 15,-5 11-3-15,-1 12-3 16,-13 6-1-16,6 11 1 16,2 6 1-16,13 2 2 15,6 0 0-15,14-6 1 16,6-4 0-16,17-4-1 0,-3-5 0 16,14-4 0-16,1-2 0 15,7-6 1-15,5 4 2 16,8-11 0-16,5-3 1 15,8-1 0-15,3-4-1 16,8-10 1-16,-3 3-1 16,-2-11 1-16,-2-3 0 15,-2 6-1-15,-4-4 1 16,2 3-2-16,1 3 0 0,-1-3 0 16,-4 1 0-16,-5 1-1 15,-6-7 0-15,-8 8 0 16,-2-3 0-16,-2 5 0 15,-3 5 0-15,-8 2-2 16,-2 0-1-16,0 0-2 16,0-1-4-16,0 3-12 15,-2 0-7-15,-15 0-13 16,-35 9 0-16,-61 29 8 16,41-1 8-16,-11 7 13 15,9 0 3-15,9-4 5 16,4 2 0-16,24-4 1 15,7-5 0-15,16-1-2 16,12 3-1-16,8-7 0 16,9-1 2-16,16 2 3 0,0-4 2 15,16-2 4-15,1 0 1 16,8-2 4-16,-5-8 2 16,10-3 4-16,-1-5 1 15,-7-1-1-15,-5 0-1 16,-12-2-2-16,-3-2-2 15,-16 0 1-15,-1 0 1 16,-16-2 11-16,-2 2 2 16,-14 0-1-16,-10 0-5 15,-18 2-11-15,-12 2-3 0,-13 9-1 16,-5-1-1-16,-9 9-2 16,-5 1-1-16,4 9-2 15,0 7 0-15,19 1-1 16,6-1 1-16,28 0-1 15,6-3-2-15,16 1-2 16,9 2 0-16,11-3 0 16,10 1 2-16,12 4 3 15,5 0 1-15,10-2 1 16,3-7 3-16,9-10 1 16,-3 0-1-16,-1-6 0 15,-7-3 0-15,-10-3-1 16,-11-7 2-16,-9 0-1 15,-7 4 3-15,-12-6 2 16,-8 2-1-16,8-2 0 16,-2-2-3-16,-21 2-4 15,-9 2-1-15,-60 17-2 0,54 0 0 16,0 6 0-16,9 2 0 16,10 7 0-16,9-1-1 15,6 1 1-15,4 4 1 16,8 1-1-16,5-9-1 15,3-1-41-15,5-2-67 16,13-6 72-16</inkml:trace>
  <inkml:trace contextRef="#ctx0" brushRef="#br0" timeOffset="4688.9">15195 5165 712 0,'2'10'203'0,"-2"5"-248"16,2 8-4-16,1 0 40 15,5 2 43-15,-8-8 45 16,2-4 19-16,-4 1 1 16,2 7-15-16,-2 6-33 15,-6 11-20-15,7 12-21 16,-1 13-4-16,-2 11-4 15,4 5 0-15,2-5-1 16,-2-3 0-16,5-14 2 16,3-5 0-16,-2-14 6 15,3-9 8-15,-7-16 11 16,4-7 14-16,-6-6 18 16,0-4 0-16,-4 2-1 15,2 2-8-15,-2-38-12 16,-15-52-1-16,14 44-4 15,-5-3-3-15,4-5-8 0,1-5-3 16,3 1-3-16,2 1-1 16,0-4-2-16,4 7-2 15,5-3-5-15,4 5-2 16,1 5-1-16,5 6 2 16,0 5 3-16,0 5 0 15,4 1 3-15,-4 3-1 16,0 0-3-16,1 6-2 15,-9 12-5-15,6-1-1 0,4 14-5 16,-4-2-4-16,3 11-10 16,-5 6-7-16,-4 4-14 15,3 4-9-15,3 0-17 16,-6-2-12-16,7-2-34 16,3-4-17-16,-2 2-38 15,8-6-21-15,5 2-47 16,-9-11-59-16,6-4 193 15</inkml:trace>
  <inkml:trace contextRef="#ctx0" brushRef="#br0" timeOffset="5156.478">15814 5188 766 0,'111'-61'243'0,"-124"61"-236"15,1 17-74-15,1 8 3 16,-2 6 60-16,-3-3 36 16,1 9 21-16,-4-3-2 15,5 8-23-15,3 6-11 16,0 2-14-16,7 1-2 16,0 3 0-16,-2 3 0 15,8-7 1-15,8 2-1 0,9-14 1 16,8 0 0-1,15-1-1-15,2-3 0 0,11-11 1 16,8-4 1-16,6-19 5 16,6 2 3-16,-7-8 8 15,-2-13 4-15,-3 0 13 16,-2-15 5-16,0-3 13 16,-9 1 5-16,-6-16 5 15,-10-1 2-15,-7-7-5 16,-10-5-4-16,-14 8-13 15,-5 1-11-15,-9 5-17 16,-1 3-8-16,-7 2-17 16,0 6-13-16,2 4-26 15,-3 7-20-15,5-5-46 16,2 9-31-16,3-10-139 16,4 5 180-16</inkml:trace>
  <inkml:trace contextRef="#ctx0" brushRef="#br0" timeOffset="5590.217">16761 4622 1085 0,'149'-57'279'0,"-149"51"-365"0,0 12-129 16,6 9 35-16,6 8 162 16,-12-4 89-16,7-2 45 15,7 8-9-15,-5 8-54 16,10 5-19-16,-5 6-20 16,-3 4-1-16,6 1 10 15,1 1 6-15,-7 8 4 16,6 5-1-16,2 6-8 15,-3 3-4-15,-3 5-6 16,-1 1-1-16,-1 8-4 16,2 2 0-16,5 6 3 15,-11-12 3-15,3 0 5 16,-10-15 1-16,-6-11-4 16,6-5-2-16,-4-20-5 15,2 2-3-15,0-20-6 16,2-4-9-16,2-12-40 0,-2-5-43 15,0 6-116-15,0-4-110 16,16-45 197-16</inkml:trace>
  <inkml:trace contextRef="#ctx0" brushRef="#br0" timeOffset="6223.966">17364 5322 1061 0,'7'-130'339'0,"-16"128"-437"15,7 2-36-15,4 15 5 16,2-1 36-16,3 7 119 16,3-6 20-16,9 10-3 15,6 7-13-15,11 3-17 16,2-4 0-16,8 3 6 15,2-9 4-15,-4-8 13 16,2-5 3-16,-8-11 4 16,0-2-1-16,1-9-11 15,-3-3-6-15,2-3-14 16,4-5-4-16,-5-4-4 16,-1 6 0-16,-7-8 0 0,-6-1 2 15,-6-1 0 1,-13-2-1-16,-6-3-2 0,-6-6-2 15,-11 4-5-15,-4-8 1 16,-9 5-2-16,-7 7-2 16,-12-1 1-16,-9 8-2 15,-3 14 0-15,-4 1 0 16,-2 16 2-16,6 4-1 16,12 9 1-16,1 8 1 0,12 11 2 15,3 10 1-15,9 1 3 16,8 9 4-16,16 7 6 15,4 0 4-15,14 6 5 16,5 5 1-16,7-3 1 16,-1-4 3-16,8-8 6 15,1 4 3-15,0-4 1 16,6-2-2-16,-2-5-11 16,4-8-6-16,-1-6-8 15,2-6-3-15,-3-5-14 16,10-8-16-16,4-13-44 15,-1-4-33-15,6-24-113 16,4-14-159-16,8-20 245 16</inkml:trace>
  <inkml:trace contextRef="#ctx0" brushRef="#br0" timeOffset="6859.139">19471 5167 598 0,'2'132'257'16,"-19"-138"-92"-16,4 6-163 15,-5 4-2-15,-3 2 9 16,-2 2 14-16,-1 7 14 16,1 2 4-16,-2 18-9 15,-4 3-8-15,-2 12-9 16,7 11-1-16,3 6 4 15,9 5 3-15,8-3 3 16,8-2 1-16,8-15-3 16,3-1-1-16,14-5-1 15,-3-6 1-15,5-5 1 16,7-10 1-16,-2-8-3 16,-5-6 0-16,5-11-3 0,3-5 0 15,5-13-3-15,7 1-2 16,3-11-5-16,-6-7-4 15,-1-3-3-15,1-8 0 16,-15-2 0-16,-5 2 1 16,-12-7 1-16,-7 11 0 15,-9-8 1-15,-11 0 1 16,-6 8 0-16,-6-6 2 0,-8 2 2 16,-1 6 2-16,-14-6 1 15,-8 4 1-15,-5 4 1 16,0 2-1-16,7 9-3 15,4 4-5-15,6 8-21 16,2 5-16-16,5 8-101 16,7 0-120-16,9 6 162 15</inkml:trace>
  <inkml:trace contextRef="#ctx0" brushRef="#br0" timeOffset="7491.237">20305 4961 605 0,'23'-33'257'0,"-48"4"-142"16,0 5-24-16,-1-11-22 16,3 6-8-16,-19-5-10 15,-8 5-6-15,2 4-18 16,-2 6-7-16,16 15-14 15,9 3-5-15,0 8-4 16,8 14-2-16,-4 4 2 16,4 10 0-16,3 5 2 15,3-2 1-15,11 12 0 16,0-1 4-16,6 3 3 16,5 5 1-16,6-1 4 15,-1 5 2-15,-1-2 4 16,-2 4 0-16,-1 3 1 15,-1 6-2-15,-1 5-3 16,-4-1-1-16,1 3-1 16,-3 1-1-16,-2-7 2 15,-2-5-1-15,6 1 3 0,-1-2 0 16,-5-4 3 0,2-1-1-16,6-9-3 0,-4-1-4 15,5-6-3-15,-7-6-2 16,0-6 0-16,-2-7-2 15,4-6-3-15,-2-2-8 16,2-11-17-16,-2-6-14 16,5-16-59-16,3-9-44 0,3-28 88 15</inkml:trace>
  <inkml:trace contextRef="#ctx0" brushRef="#br0" timeOffset="8009.076">19504 5110 1090 0,'-81'80'314'16,"85"-84"-442"-16,15 6-40 15,-3 10 30-15,-5-3 58 0,-5-3 124 16,-6 2 16-16,2-3 2 16,-2-5-8-16,0 0-17 15,0 0-1-15,0 0 13 16,0 0 5-16,23 10 1 16,2-6-7-16,61 13-17 15,-44-23-7-15,13 6-11 16,5 0-5-1,6 0-6-15,7 0-1 0,-4 0-7 16,6 0-9-16,-10-2-32 16,-4-5-23-16,-6-9-62 15,-11 5-34-15,-13-4-105 16,-6-3 164-16</inkml:trace>
  <inkml:trace contextRef="#ctx0" brushRef="#br0" timeOffset="8592.948">20827 4811 963 0,'12'4'185'0,"-3"12"-384"16,1 8-3-16,-1 7 174 16,-9-8 73-16,0-4 60 15,0 4 1-15,0 0-34 16,8 6-18-16,-2-6-15 16,-4 1 7-16,2-1 15 15,-4-5 3-15,2 18-12 16,1 2-11-16,-3 12-19 15,0 9-6-15,-3 16-8 16,-5 5-2-16,8 18-2 0,-6 1 0 16,-3-3 4-16,-1-6 2 15,-5-12 2-15,3-1-1 16,1-14-4-16,-1-4-3 16,7-19-2-16,-3-9-1 15,4-18-3-15,-4-5-5 16,5-10-29-16,-7-2-30 15,2-11-85-15,1-8-50 0,-3-10 121 16</inkml:trace>
  <inkml:trace contextRef="#ctx0" brushRef="#br0" timeOffset="8941.71">20349 5492 868 0,'-11'-4'208'16,"9"3"-306"-16,13 6-26 16,-3 3 38-16,13-8 113 15,2-6 47-15,7-1 23 16,16-3-9-16,14-1-26 15,5 1-13-15,13 2-6 0,4-3 2 16,1-1 3-16,1-1-3 16,-6 0-13-16,6 3-10 15,-5-1-14 1,1 5-4-16,-3 0-3 0,-12 0 0 16,-12 6-6-16,-13-4-12 15,-15 4-50-15,-4 4-42 16,-11-8-125-16,-8 1 143 15</inkml:trace>
  <inkml:trace contextRef="#ctx0" brushRef="#br0" timeOffset="9927.881">21258 4752 482 0,'-39'-55'105'0,"51"51"-173"0,5 4 10 16,-7 9 146-16,1 1 58 15,-1-4 54-15,-3-1-8 16,1 1-63-16,3 6-32 16,1 1-40-16,-3 10-12 15,1 0-11-15,-2 13-7 16,-1 8-6-16,-3 6 1 16,2 21 3-16,-6 5-1 15,0 10-4-15,0 0-1 16,-8 6-5-16,-1-6 1 15,3 0 3-15,-4 0 1 0,1-11-1 16,5-8-1-16,0-14-2 16,4-3 0-16,-4-10 2 15,4-7-1-15,0-1-1 16,0-7-1-16,0-6-3 16,0 2-1-16,0-11-2 15,0-4 0-15,0 1-3 16,-2-7 0-16,2 0 0 15,0 0 1-15,0-2 0 16,0-1 0-16,0 1-3 16,0 0-1-16,0-23-1 15,0-11-1-15,10-50 0 16,-6 49 1-16,-4-1-1 16,2-2 0-16,2-4 0 15,-4-10-1-15,1-7-6 16,5 2-2-16,6-10-5 0,5 4 0 15,4 2 5-15,4 0 3 16,4 5 5-16,-8 12 1 16,2 2-2-16,-2 6-2 15,5 9-2-15,3 5-2 16,4 6-1-16,-7 5 1 16,1 9 2-16,2 0 0 15,-1 4 2-15,3 12 1 16,-4 7-1-16,-8 0 1 0,0 19 1 15,-2 1-1-15,-9 10 2 16,0 14 0-16,-5 2 1 16,-3 6 3-16,2 10 4 15,2 6 0-15,-10 1 2 16,1-1 2-16,-1-5 2 16,-6-6 2-16,5-7 1 15,1 4-2-15,-2-10-2 16,3-10-1-16,5-5-1 15,-6-9-1-15,-2-9-3 16,-1-3 0-16,5-12-6 16,0-1-1-16,8-14-13 15,-4-4-14-15,0 2-43 16,0-2-21-16,2-38-41 16,17-57-18-16,0 45-29 15,4-3-29-15,4 3-117 0,7-5 203 16</inkml:trace>
  <inkml:trace contextRef="#ctx0" brushRef="#br0" timeOffset="10412.129">22126 5225 905 0,'-8'-6'222'0,"-3"15"-329"16,3 12 14-16,-7 6 108 16,5 2 49-16,-1 7 30 15,-1 1-7-15,5 7-20 16,-1 0-3-16,4 5 0 16,-1 1 0-16,-1 0 0 15,4-2-3-15,2-6-13 16,8 7-7-16,-3-12-14 15,7 7-7-15,3-12-8 16,0-1-4-16,3 3-3 16,-1-5-2-16,6-8-2 15,-2 0 0-15,6-19-5 16,-3 4-2-16,3-14-4 16,9-5 0-16,3-8 1 15,-1-10 1-15,0-7 2 0,0-3 1 16,-1-4 2-16,1 4 2 15,-2 5 0-15,-11-4 0 16,-11-4 1-16,-7 4-3 16,-7-4-12-16,-11 4-8 15,-1 3-20-15,1 5-17 16,-14-1-53-16,2 6-33 16,-9 5-92-16,-3-1-83 0,6 5 209 15</inkml:trace>
  <inkml:trace contextRef="#ctx0" brushRef="#br0" timeOffset="11478.337">22960 5253 524 0,'8'8'2'0,"-7"15"-202"15,-1 0 45-15,-1 19 258 16,-11-6 105-16,-1 1 20 16,-1 3-37-16,-1-2-67 0,-2 2-20 15,3-11-4-15,1 1 3 16,1-5-7-16,1 0-7 15,3 2-23-15,-1 0-13 16,-1-1-20-16,-1 1-10 16,7 8-12-16,0 3-4 15,4-2-3-15,0-1 0 16,2-10-1-16,2-6 1 0,2-2 0 16,-1-11 1-16,-3-1 3 15,0-5 1-15,-2-3-2 16,0 1-2-16,0 2-3 15,10-31-1-15,13-61-1 16,-20 54 0-16,7-6-2 16,-2 4-3-16,-1-4-7 15,5-6-2-15,1-2-6 16,4 1-2-16,3 1 3 16,-1 2 2-16,0 6 8 15,2 6 5-15,-6 3 4 16,-1 16 1-16,-1 4 0 15,-4 5 1-15,-1 8-2 16,0 8 0-16,3 7 2 16,3 6 0-16,-5 10 1 15,3 5 0-15,-8 6-1 16,3 6 2-16,-5 4 4 0,0-5 3 16,0 3 4-16,4-2 0 15,-6-6-3-15,0 2-3 16,0-13-3-16,-6-5 0 15,4-5 0-15,-2-5 1 16,2-7-1-16,-3 5 0 16,5-12 2-16,0 5 3 15,0-7 3-15,0 0 0 16,0-2-4-16,0 0-3 16,0-3-4-16,5-24-2 0,14-51-2 15,-7 47-2-15,3-13-2 16,8-4 0-16,2-1-1 15,-6-8 0-15,10 9 0 16,-4 6 1-16,-2 0 1 16,0 6 0-16,-6 11 3 15,-4 2-1-15,-1 12 0 16,3 1 0-16,-7 10 0 16,5 2 1-16,-3 2 2 15,1 10 2-15,6 9 1 16,-1 0 1-16,-3 13-1 15,6 2 0-15,-2 6 2 16,-3 6 2-16,9 10 2 16,-12-3 0-16,-7 1-2 15,2-3-3-15,-8-7-2 16,-2-2-2-16,2-8-4 16,0 1-4-16,-6-14-13 0,3-8-6 15,1-11-12-15,-4-4-5 16,-1-4-27-16,9 2-23 15,-2 0-38-15,-2-11-23 16,-2-35-139-16,4-59 193 16</inkml:trace>
  <inkml:trace contextRef="#ctx0" brushRef="#br0" timeOffset="12249.993">23830 4748 944 0,'121'-49'243'16,"-112"62"-266"-16,3 16-89 16,1 7 32-16,-2 4 126 15,-7-4 27-15,0 1 14 16,-2 1-8-16,6 6-19 15,1 6-8-15,-3-6-5 16,-2 4 0-16,-8-3-4 16,-11 1-3-16,9 14-5 0,-9-1-2 15,-1 8-5 1,3 9-6-16,-12 9-6 0,4-5-2 16,0 4-3-16,6-7-2 15,-2-5-2-15,-1-5-2 16,9-13 1-16,-3-12 1 15,7-19 4-15,3-4 4 16,2-10 10-16,0-3 3 0,2-10 2 16,-2 2-4-16,0 2-12 15,0-1-5-15,0-13-7 16,5-22-2-16,16-56-7 16,-3 44-2-16,8 2-4 15,1-5 1-15,7-1 2 16,5-5 1-16,-1-3-1 15,0 5-1-15,2 7-5 16,-1 8 0-16,-5 4 1 16,2 7-1-16,1 8 3 15,5 4 0-15,-4 13 2 16,0 0 0-16,-1 12 1 16,-11 3-1-16,-1 6 2 15,0 4 3-15,0 8 4 16,-4 7 2-16,-6 3 3 15,-3 1 0-15,-10 6 2 16,4-6 1-16,-10 10 3 16,-2-3 2-16,-7-5 0 15,-7 4 1-15,-4-5 0 0,-3 6 0 16,-4-3 2-16,-1-2 0 16,-10-7 0-16,-2-5 0 15,-6-9 3-15,-4-5 2 16,-9-14-2-16,-8-2-1 15,-13-2-8-15,-13-12-3 16,-8-1-3-16,3-4-2 16,7 6-25-16,8 7-25 0,19 2-132 15,-7 8 119 1</inkml:trace>
  <inkml:trace contextRef="#ctx0" brushRef="#br0" timeOffset="-160809.851">3082 10610 327 0,'39'50'173'0,"-53"-44"-33"0,-3-2-90 15,4 5-22-15,-3-5-11 16,1 4 7-16,-2-6 21 16,1 0 5-16,1-2 1 15,-4 1-10-15,6 1-21 16,-3-4-4-16,5 1-3 15,-1-1 2-15,5-2 5 16,7 4 1-16,-4-4 3 16,4 4 0-16,-2 0-6 15,2 0-3-15,0 0-7 16,0 0-4-16,0 0 2 16,0 0 2-16,0 0 7 15,0 0 2-15,17 10 1 16,10-1 0-16,49 14-4 15,-45-23-2-15,5-4-5 16,5 2-3-16,4-9-3 0,1 7 0 16,6 0-1-16,3-2 0 15,7 5 0-15,7 1 0 16,-8-4 0-16,-4 4 0 16,0-6-3-16,-5 4-9 15,4-2-53-15,5-2-58 16,-6-3 76-16</inkml:trace>
  <inkml:trace contextRef="#ctx0" brushRef="#br0" timeOffset="-160195.401">4716 9645 676 0,'145'65'274'15,"-143"-58"-177"-15,2 3-146 0,7 7 11 16,-3 4 22-16,-2-2 98 15,-6 2 33-15,0-6 19 16,-2 8-14-16,0 4-44 16,2 0-22-16,-4 7-30 15,0 3-8-15,0 9-7 16,-1 3-5-16,-1 16-2 16,0 12-1-16,-2 7-1 15,3-2 0-15,1 16 0 16,-2-8 0-16,4 0 0 15,2 1 1-15,0-12-1 16,2-1 0-16,2-9 1 16,2-2-1-16,-2-4 0 15,1-4 0-15,3-3 0 16,0-8-3-16,-1-12-12 16,3-9-16-16,1-8-73 15,1-8-80-15,7-16 116 0</inkml:trace>
  <inkml:trace contextRef="#ctx0" brushRef="#br0" timeOffset="-160008.735">5926 10467 1088 0,'0'11'223'0,"4"12"-268"15</inkml:trace>
  <inkml:trace contextRef="#ctx0" brushRef="#br0" timeOffset="-159874.344">5915 10557 394 0,'-38'107'225'0,"30"-76"-53"15,0 3-73-15,8-2-72 16,0 12-20-16,2 6-4 15,2 4 2-15,-4 9 0 16,0 6 0-16,2 0-2 16,4 5-3-16,-4-3-45 15,1-10-56-15,3-17 64 16</inkml:trace>
  <inkml:trace contextRef="#ctx0" brushRef="#br0" timeOffset="-159616.455">5647 10033 1293 0,'-4'0'355'0,"2"0"-580"16,2 0-3-16,-2 0 20 16,2 2 75-16,2 9 153 15,-2-9-2-15,2 8-11 16</inkml:trace>
  <inkml:trace contextRef="#ctx0" brushRef="#br0" timeOffset="-158958.767">6892 10673 441 0,'-11'-1'290'16,"5"-5"-2"-16,-4-2-94 0,3-5-88 15,5-8-28-15,-6-6-29 16,-1-4-5-16,-11-9-14 15,1 0-8-15,-2 2-13 16,6 11-7-16,-10 2-17 16,-4 12-3-16,-13 9 3 15,0 6 2-15,-4 21 13 16,6 6 2-16,6 20 0 16,1 3 0-16,8 17 0 15,4-4 1-15,10 0 1 16,1-4 2-16,14-11 0 15,6-4 0-15,13-8-1 16,3-11-2-16,15-8 2 16,3 2-1-16,7-8 1 15,5 6-1-15,1-1-3 16,-7-1 0-16,1 11-1 16,3 3 0-16,-2 15-1 15,-1 2-1-15,-11 7-3 16,-5 8-1-16,-20 2 1 0,-7 4 2 15,-14-2 2-15,-5 2 2 16,-16-10 4-16,-11 1 4 16,-18-7 6-16,-5-3 2 15,-16-4-12-15,-9-8-15 16,-19-15-40-16,-4-8-32 16,4-17-95-16,17-21 112 15</inkml:trace>
  <inkml:trace contextRef="#ctx0" brushRef="#br0" timeOffset="-158342.041">7242 9658 1290 0,'-2'6'428'16,"-9"1"-469"-16,5 26-138 16,0 18 4-16,-5 28 72 15,-3 15 103-15,-1 20 84 16,-6 11-6-16,8 18-43 16,-3 12-20-16,1 11-12 15,2-5-1-15,-1-10 0 0,5-7 0 16,-1-22 0-16,6-9 1 15,4-27 0-15,-2-10 0 16,6-20 0-16,-2-14 0 16,0-17-12-16,0-12-12 15,-2-11-14-15,4-2-2 16,-10-15 4-16,4-18 7 16,-4-20 7-16,1-20 1 15,7-19 6-15,5-9 4 0,9-12 3 16,7 0-1-16,11-2-5 15,4-3-6-15,12 5-14 16,-2 8-9-16,9 17-8 16,1 13 7-16,-3 31 20 15,2 21 18-15,-13 27 34 16,2 13 8-16,-4 22 12 16,6 8 1-16,0 20-7 15,0 6-1-15,-10 15-3 16,-4 8 0-16,-9 3 4 15,-6 1 3-15,-9 5 0 16,-6 2-5-16,-4 0-16 16,0 4-7-16,-2-2-13 15,-10-13-3-15,3-12-16 16,3-6-16-16,-3-32-73 16,5 0-75-16,4-27 110 15</inkml:trace>
  <inkml:trace contextRef="#ctx0" brushRef="#br0" timeOffset="-157973.159">8613 9528 1358 0,'-9'-21'400'15,"-1"4"-498"-15,10 7-5 16,-2 2 19-16,1 12 84 16,-1-4 59-16,0 0 2 15,-2 29-22-15,0 97-23 16,2-26-7-16,-4 35-7 16,1 13 0-16,-7 28 1 15,-1 1 0-15,1 7 3 16,-1-2 1-16,-2-16 0 15,-4 4 0-15,11-11-4 16,-2-6-2-16,3-23-1 16,7 0 0-16,-4-19-7 15,4-15-12-15,4-10-45 0,3-17-49 16,-1-37-176-16,-2-13 184 16</inkml:trace>
  <inkml:trace contextRef="#ctx0" brushRef="#br0" timeOffset="-157625.678">7969 10084 339 0,'-96'148'120'0,"110"-122"-96"16,11 1-25-16,7-4 71 16,1-2 44-16,7-17 64 15,2-2 17-15,15-4-33 16,8-9-27-16,16-1-41 15,1 4-19-15,12-1-39 16,-5 5-10-16,11 0-20 16,-1 4-6-16,1 6-35 15,1 0-51-15,-9 5 56 0</inkml:trace>
  <inkml:trace contextRef="#ctx0" brushRef="#br0" timeOffset="-157071.909">11396 10232 1380 0,'-9'0'406'0,"-30"4"-628"16,-6 5-13-16,-36-1 101 15,-14-3 73-15,-11 5 208 16,5 5 10-16,23 8-77 16,9 10-39-16,19 5-57 15,6 6-19-15,13 6-19 0,10 5 2 16,25 5 17-16,10-1 9 16,12 4 18-16,11 0 3 15,1-2 4-15,6-7 5 16,0-1 11-16,0 1 6 15,-4-1 14-15,-5 9 5 16,-11 1 6-16,-6 0 8 16,-16-2 8-16,-6-4 10 0,-23-1 19 15,-15 1-4-15,-23-1-25 16,-25-5-29-16,-31-10-66 16,-5-7-24-16,2-21-61 15,19-3-96-15,34-48 147 16</inkml:trace>
  <inkml:trace contextRef="#ctx0" brushRef="#br0" timeOffset="-156353.403">11459 10819 1718 0,'6'2'443'0,"-4"5"-689"16,2 7-32-16,-4 5 79 15,-6 17 182-15,-1 12 142 16,-7 15 0-16,-3 12-67 16,-2 17-50-16,-4 5-6 15,-2 3 0-15,0-1 1 16,4-21 4-16,4-3-1 15,9-18 1-15,-3-16 0 16,5-17-3-16,4-8 0 16,4-7-3-16,4-9-2 0,1 0-5 15,-7 0-3-15,0-2 0 16,10-7 0-16,24-20 4 16,43-74 2-16,-43 24 3 15,-5-9 0-15,0-13 1 16,7 0 1-16,-5-4 6 15,1 5 4-15,-7 4 4 16,-4 8 1-16,-2 14-5 16,-2 7-4-16,-3 21-4 15,1 12-2-15,-11 20-10 16,7 7-4-16,1 12-5 16,-3 7-2-16,5 20 1 15,-7 12 2-15,7 16-3 16,-1 5 1-16,-1 0 4 15,3 9 2-15,0 8 7 16,6-3 1-16,8 3-4 16,2-3 0-16,9-14-4 0,2-4-3 15,2-10 2-15,0-5 0 16,0-19 4-16,-2-10 6 16,-4-13 13-16,0-10 6 15,1-11 9-15,5-6 4 16,0-15-1-16,0-10-1 15,-8-11-8-15,-4-8-7 16,-7-6-12-16,-6-3-7 16,-13-1-12-16,-2 5-4 15,-4 7-31-15,0 3-40 0,0 7-124 16,2-2-121-16,6-3 209 16</inkml:trace>
  <inkml:trace contextRef="#ctx0" brushRef="#br0" timeOffset="-156022.522">13141 10570 1271 0,'7'35'381'0,"7"18"-442"0,-1 18 9 16,-7 7 66-16,-2 14 30 16,-4 8 19-16,-12 3-11 15,4 2-27-15,5-4-9 16,-9-14-11-16,8-13-1 16,1-22-2-16,-5-8 0 15,8-25-8-15,0-6-9 16,-4-7-23-16,-2-10-9 15,1-9-56-15,-3-14-36 16,4-25-146-16,0-11 174 0</inkml:trace>
  <inkml:trace contextRef="#ctx0" brushRef="#br0" timeOffset="-155827.608">13106 10270 1046 0,'-9'-34'389'0,"-5"9"-307"16,3 7-33-16,-1 3 6 16,1 7 10-16,7 8 4 15,-6 2-22-15,10 19-56 16,0-3-31-16,2 3-64 16,6 0-57-16,-2-14-159 15,9 1 197-15</inkml:trace>
  <inkml:trace contextRef="#ctx0" brushRef="#br0" timeOffset="-155453.453">14049 9685 1630 0,'121'-40'462'0,"-123"38"-599"0,2 2-50 16,0 7 37-16,-4-7 129 16,2 23 91-16,-2 31 7 15,-17 101-36-15,6-27-34 16,-2 8-6-16,-3 13 1 16,5 13 5-16,-4-11 12 15,9 6 6-15,-5-13 3 16,7-10-4-16,3-12-11 15,-1-5-5-15,6-12-5 16,-2-2-3-16,2-15-11 16,0-13-10-16,-4-24-30 15,4-9-19-15,-2-17-46 16,2-4-29-16,-3-13-35 16,-7-8-11-16,-5-19-35 15,-1-14-40-15,-3-20 178 16</inkml:trace>
  <inkml:trace contextRef="#ctx0" brushRef="#br0" timeOffset="-155172.598">13550 10561 1053 0,'-2'5'377'0,"-2"-5"-248"0,8 4-208 15,-4-4 30-15,0 0 79 16,0 0 45-16,25 14 24 16,59 62-33-16,-34-43-36 15,-1-3-14-15,13 5-17 16,3-7-10-16,-10-5-28 16,6-4-14-16,-3-17-40 15,-7-9-26-15,5-9-84 16,3-10-133-16,6-11 220 15</inkml:trace>
  <inkml:trace contextRef="#ctx0" brushRef="#br0" timeOffset="-154871.681">15076 10696 1477 0,'-2'0'398'16,"-7"8"-606"-16,-5-2 14 16,-22 13 134-16,-4 4 87 15,-21 6 122-15,-1 9-33 16,5 10-82-16,0 1-25 16,20 16-14-16,5-13-1 15,13 9 6-15,15 4 0 0,6-5 3 16,13 14-3-16,16-7-9 15,13 2-3-15,17-6-7 16,15-7-4-16,10-9-21 16,-1-14-35-16,14-27-196 15,0-12 184-15</inkml:trace>
  <inkml:trace contextRef="#ctx0" brushRef="#br0" timeOffset="-154272.891">15914 9746 1453 0,'-2'0'233'0,"0"0"-674"16,-17 46 101-16,-2 55 123 16,15-30 322-16,-2-2 217 15,1 13-129-15,-3 17-107 0,-3 20-71 16,-1 5-11-16,-10 10-2 16,1-4 0-1,-2-9-1-15,4-3 1 0,0-5-2 16,-2-6 0-16,6-13-5 15,-3-6-5-15,7-17-17 16,7-10-4-16,-3-21 1 16,-1-5 4-16,8-24 13 15,-7-5 5-15,7-10 8 16,-4-9 3-16,-5-12 7 16,5-10 2-16,4-18-6 15,2-12-4-15,13-10-7 31,-5 37-5-31,-2 2-15 0,26-125-7 0,20-6 1 16,1-1 4-16,7 71 15 16,1 18 7-16,0 26 12 15,0 18 6-15,-5 35 18 16,-3 14 6-16,-5 33 10 16,0 15 4-16,-12 26 3 0,-7 13 2 15,-16 16-11-15,-3 9-7 16,-14 10-16-16,-7-1-12 15,-5-10-26-15,-5-16-40 16,0-29-155-16,8-19 141 16</inkml:trace>
  <inkml:trace contextRef="#ctx0" brushRef="#br0" timeOffset="-153688.751">16614 10543 1583 0,'9'77'185'16,"-9"-62"-567"-16,0 14 117 15,0 3 100-15,-3 9 382 16,-3-1 74-16,6 0-176 15,8 4-77-15,7-8-36 16,6 1 0-16,6-16 5 16,3-4 3-16,14-4 7 15,4-1-1-15,9-12-5 0,7-14-3 16,4-3-7 0,5-6-1-16,-2 0-2 0,0 0-1 15,-8-2-6-15,-4-1-5 16,-15-9-5-16,2 7-4 15,-17-9 6-15,-3 7 3 16,-8-5 11-16,-5-3 4 16,-11 3 4-16,-4-3 1 15,-15-2 0-15,-8 4-2 16,-15-6-2-16,-10 1 0 16,-7 19 1-16,-5 0 1 0,7 22-4 15,1 12-5-15,7 24-6 16,-1 10 2-16,10 23 13 15,-1 6 6-15,7 9 11 16,1 6 3-16,8 3 12 16,14 5 10-16,5 1 14 15,11 3 2-15,11-1-15 16,5 4-15-16,5-15-40 16,7-9-20-16,5-22-50 15,2-19-48-15,13-30-153 16,10-22 177-16</inkml:trace>
  <inkml:trace contextRef="#ctx0" brushRef="#br0" timeOffset="-153252.169">19001 10320 1554 0,'-2'-6'268'0,"-12"-2"-301"15,-12-1-473-15,-20 9 147 16,-13-2 338-16,-14 11 137 16,2 7 193-16,-9-1-255 15,3 6-36-15,3 4 1 16,3 0 2-16,4 2 21 15,11 7 11-15,11 6 7 16,8 6 1-16,18 9-25 16,10 16-16-16,20 8-20 15,16 14-1-15,24 26 4 16,13 13 3-16,20 25 5 16,-6 1 6-16,-1-10 26 15,-7-3 11-15,-20-11 11 16,-10-10-3-16,-19-13-26 15,-15-9-13-15,-31-22-29 16,-13-5-16-16,-65-26-26 16,-45-16-27-16,-89-41-89 15,-75-28 108-15</inkml:trace>
  <inkml:trace contextRef="#ctx0" brushRef="#br0" timeOffset="-152469.958">2927 13686 1006 0,'-15'9'324'0,"5"3"-384"16,5 1-6-16,10 3 28 15,1-1 38-15,-2 4 106 16,-2-6 18-16,-2 1-10 16,2-3-18-16,7-1-39 15,3-3-13-15,3 3-4 16,6-2 2-16,8-3-1 15,9 3-5-15,12-2-15 0,11 5-8 16,16-1-10 0,11-4-2-16,7 7-4 0,5-5-10 15,1-6-50-15,-1-1-43 16,-1-16-183-16,4-10 183 16</inkml:trace>
  <inkml:trace contextRef="#ctx0" brushRef="#br0" timeOffset="-151719.002">5592 13036 672 0,'9'1'26'15,"1"3"-71"-15,3-4-179 16,0-4 85-16,-9 3 321 16,-2-1 30-16,-4-2 92 15,2 0-81-15,-2 2-112 16,0 0-38-16,-13-7-42 15,-15-3-8-15,-58-55-7 16,44 46-9-16,-19 13-23 16,-8 7-28-16,-12 16-31 15,5 15-7-15,3 22 16 0,3 7 17 16,20 6 8-16,10 8 9 16,23 0 1-16,13-1 8 15,12-6 28-15,13-17 7 16,12-12 13-16,17-3 2 15,9-15 2-15,-2-5 0 16,7-14-3-16,-1-2 3 0,0-16 8 16,6 1 4-16,-4-8 4 15,-4 0 1-15,3 4-3 16,-7-7-2-16,0 9-5 16,-3-2-3-16,-14 7-5 15,1 14-3-15,-11 12-4 16,-1 3-2-16,6 25-4 15,-9 6-1-15,1 17-5 16,-4 19-3-16,-13 24-2 16,3 6-2-16,-11 13 0 15,0 1 0-15,-5-19 2 16,-7 0 1-16,1-9 2 16,-10-12 0-16,-4-10 1 15,-6-11 4-15,-5-3 1 16,-10-13 5-16,-4-11 10 15,-13-11 6-15,-11 2 10 0,-9-8 2 16,-26-4 3-16,2 0-6 16,2-17-19-16,-10-3-10 15,8-20-31-15,2-10-24 16,9-19-117-16,22-24-145 16,34-29 190-16</inkml:trace>
  <inkml:trace contextRef="#ctx0" brushRef="#br0" timeOffset="-151512.652">7043 13204 529 0,'17'15'90'0,"5"-9"-113"15</inkml:trace>
  <inkml:trace contextRef="#ctx0" brushRef="#br0" timeOffset="-151036.213">7093 13233 510 0,'0'0'316'0,"0"0"-37"15,0 0-72-15,0 0-106 16,-2 0-31-16,-2 0-25 15,-34 0-2-15,-58-14-13 0,43 3-5 16,7 7-16-16,-6 0-5 16,4 14-9-16,4 9-8 15,0 13-20-15,8 12-9 16,6 23-3-16,5 0 5 16,17 8 19-16,8 3 9 15,19-19 6-15,6 1 0 16,8-20 2-16,1-6 0 15,6-11 5-15,-2-9 5 0,4-11 8 16,-1-3 3-16,1-11 6 16,2-4-1-16,-4-8 0 15,-2-4 3-15,0-2 7 16,-1-5 5-16,-9-6 8 16,-3 0 1-16,-6 3 2 15,-5 3 2-15,-9 17 8 16,3-1-1-16,-6 16-3 15,-2-3-4-15,2 8-11 16,-2-3-6-16,0 0-12 16,0 4-8-16,10 40-10 15,11 61-2-15,-16-30 0 16,3-2 0-16,-2 19 0 16,-4-8 1-16,5-8-3 15,1-1-6-15,1-25-22 16,3-14-24-16,5-21-66 0,2-5-60 15,14-33-126-15,5-25 184 16</inkml:trace>
  <inkml:trace contextRef="#ctx0" brushRef="#br0" timeOffset="-150549.317">7927 13060 1523 0,'103'-93'488'0,"-114"123"-575"15,-1 10-27-15,-1 20 8 16,-2 7 36-16,-10 7 87 16,2 10 1-16,4 4-8 15,1-2-8-15,5-5-1 16,1-10 0-16,7-18 2 15,-3 3 0-15,8-16 4 16,-2-6 2-16,2-7 0 16,0-10-1-16,0-5-3 15,2-1-3-15,-2-11-2 16,0-4-4-16,0 2-1 16,0-1-1-16,0-26 4 15,10-71 5-15,-10 37 8 0,0-11 1 16,0 1 1-1,-2-3-2-15,2 1-2 0,5 10 0 16,9 2-1-16,3 2-2 16,12 15-4-16,-1 6-2 15,9 9-7-15,5 0-1 16,10 14-2-16,-3-2-1 16,9 6-8-16,-3 1-10 15,-5 3-26-15,-4-1-29 16,3-9-94-16,13 5-82 0,-5-5 161 15</inkml:trace>
  <inkml:trace contextRef="#ctx0" brushRef="#br0" timeOffset="-149832.575">9340 12313 1250 0,'138'155'341'0,"-132"-73"-503"0,5 10-5 16,-11-4 90-16,-6-8 75 15,-11-6 91-15,4-1 3 16,-1 6-57-16,-3 3-21 16,2-2-9-16,-2-1-2 15,1-1-1-15,3-7 0 16,2-2-2-16,1 5 0 16,2-1-8-16,3 3-4 15,5-9-2-15,-2-7-1 16,2-24-9-16,2-9 1 0,3-16 4 15,7-7 3-15,1-21 20 16,4-14 4-16,6-20 1 16,4-16 0-16,11-19-6 15,3-10-3-15,8 6-7 16,1 0-3-16,7 6 1 16,-1 6 1-16,7 9 6 15,-2 15 2-15,0 18 1 16,-7 13 1-16,3 19 4 15,-7 4 4-15,4 15 5 16,-3 8 3-16,-3 6 0 16,-2 5-2-16,-4 7-6 15,-4 4-2-15,-3 5-2 16,-7-4 4-16,-8 6 8 16,-9-1 2-16,-7 1 4 0,-4 7-3 15,-10-7-4-15,-3 0 0 16,-16-3 9-16,-5 3 8 15,-10-12 9-15,-10-5 2 16,-5-5-3-16,-2-9 0 16,-22-7 1-16,7-5 2 15,-23-9-1-15,-12-11-6 16,7-12-19-16,1 2-16 16,28-14-58-16,16-9-70 15,29-23 80-15</inkml:trace>
  <inkml:trace contextRef="#ctx0" brushRef="#br0" timeOffset="-148382.384">11421 13032 1123 0,'-2'2'355'16,"-7"-6"-464"-16,3-2-158 0,4 4 97 15,-2 2 99-15,2-2 198 16,2 0 48-16,-2 0-102 16,0 2-43-16,1-3-25 15,-3 1 11-15,2 2 31 16,-2-2 9-16,-25-10 6 15,-51-24-9-15,40 23-27 16,0 7-5-16,-12 6-13 16,-2 6-2-16,-3 13-6 15,0 11-1-15,1 16-5 16,5 8-1-16,3 18 1 16,10 3 1-16,11 5 6 15,-2 6 2-15,20-9 2 16,-9-2 1-16,18-10 0 15,6-6 1-15,9-9 1 16,3-10-1-16,14-6-6 16,-3-11-4-16,11-11-5 15,8-9-1-15,1-16 4 16,3-8 3-16,4-12 2 0,-1-5 0 16,-3-10-1-16,-3 2-2 15,-12-1 3-15,1 5 0 16,-13-6 7-16,-4-2 2 15,-10 0 3-15,-9-5 2 16,-2 3-1-16,-9-3-1 16,-5 9 2-16,3 2 4 15,-1 8 13-15,9 9 7 16,-5 10 8-16,2 3 2 0,2 8 1 16,-1 4-5-16,5 10-14 15,0-8-7-15,0 0-12 16,7 38 2-16,16 77 12 15,-6-42 9-15,1 17 10 16,1 7 1-16,-8 7-10 16,3 10-8-16,-12-3-17 15,5-7-8-15,-3-18-21 16,-4-10-16-16,4-26-42 16,2-16-25-16,-3-20-31 15,11-12 2-15,7-16 32 16,2-11 23-16,15-21 11 15,2-11-17-15,12-14-50 16,7 2-16-16,6 1 32 16,2 16 27-16,-8 6 67 15,1 6 21-15,-9 5 21 0,-3 5 17 16,-4 1 37-16,-6 8 22 16,-9-6 34-16,4 6 5 15,-20 4 0-15,-2-8-6 16,-5 4-28-16,-10-4-15 15,1 0-31-15,-1 1-15 16,-8-1-19-16,-1 6-4 16,-8-6-5-16,-4 2 1 0,-4 0 3 15,-7 0 1 1,-2 6 5-16,-3-1 0 0,-1 9-5 16,6 1-2-16,7 6-7 15,3 2-4-15,5 10-4 16,5 7-1-16,5 12-5 15,5 15 1-15,2 9 2 16,4 5 2-16,10-1-1 16,3-1-2-16,12-5-2 15,2 3-1-15,7-16 0 16,6 2 1-16,2-7-2 16,2-7 1-16,2 3 2 15,-4 2 1-15,-5 7 4 16,-1 2 0-16,0 18 0 15,-7-1 0-15,-4 16 2 16,-4 1-1-16,-17 8 1 16,-2 6-1-16,-4 4 0 15,-13 0 1-15,-1 6 0 0,-9-9 4 16,-9-3 4-16,0-3 1 16,-7-13 6-16,1-1 3 15,-11-17 1-15,-3-10-4 16,-1-13-15-16,-7-10-9 15,-3-19-21-15,0-14-11 16,6-33-47-16,2-20-35 16,26-44-227-16,10-25 227 0</inkml:trace>
  <inkml:trace contextRef="#ctx0" brushRef="#br0" timeOffset="-147728.722">12473 13504 1104 0,'84'-105'306'0,"-93"103"-445"16,-3 2-41-16,-1 8 110 15,1 11 98-15,-5 11 123 16,6 12 9-16,1 1-93 16,4 1-21-16,12-4 7 0,2-2 7 15,9-4 11-15,0-7 1 16,2-10-24-16,4-5-9 16,6-3-19-16,7-5-7 15,10-4-7-15,6-4-2 16,1-1-3-16,3-3-1 15,1-2-7-15,-1-3-1 16,-10-4-2-16,1-6 0 16,-8 0 5-16,-5-4 2 15,-5-1 5-15,-6 3 3 0,-16-12 1 16,-1-3 0-16,-10 0-4 16,-3-2-2-16,-5 6-1 15,-5-1-3-15,2 10-2 16,-16 1-1-16,0 3-2 15,-3 9 2-15,-21 3-1 16,-1 13-2-16,-9 7-8 16,-2 5-3-16,8 11 3 15,0 1 5-15,9 18 17 16,10 2 8-16,5-4 8 16,16 10 2-16,13 2-2 15,10 7-2-15,23 17-2 16,13 4 3-16,14 6 4 15,13-3-2-15,3-5 0 0,1-17-4 16,4-4-8-16,-3-5-11 16,-1-20-30-16,13-3-25 15,-7-33-87-15,7-11-63 16,6-51 128-16</inkml:trace>
  <inkml:trace contextRef="#ctx0" brushRef="#br0" timeOffset="-146859.687">15260 13162 973 0,'15'0'489'0,"-17"-14"-93"16,-9-12-410-16,-5-5-47 0,-5-2 21 15,-11 11 65-15,1 10 29 16,-13 12-13-16,-4 12-21 16,-11 12-28-16,-8 13-6 15,-4 22 2-15,3 6 3 16,6 10 9-16,3 3 5 16,13 4 0-16,6 6 1 15,9-5-4-15,10 1-2 16,10-8-1-16,-3-3-2 15,14-10-3-15,10-4-3 16,17-11-6-16,7-8-1 16,-1-13 2-16,5-12 4 0,-5-13 8 15,7-4 0-15,9-11 2 16,3-12 1-16,5-13 2 16,-3-10 0-16,-14-15-1 15,-4-4 1-15,-5-8 3 16,-10-9 2-16,-7 6 7 15,-3-4 3-15,-11-8-2 16,0-2-2-16,-6-11-7 16,1-3-1-16,1-5-2 15,0 4 0-15,4 0-1 16,-6 2 1-16,6 11-1 16,4 12 2-16,0 13 5 15,-2 18 4-15,2 22 9 16,-1 6 5-16,-3 13 2 15,4 10-4-15,0 14-11 0,6 11-8 16,5 36-7-16,-2 10-1 16,6 19 7-16,-1 19 7 15,5 9 8-15,-8 8 2 16,8 14-3-16,-4-4 1 16,-8-14-5-16,-1-7-1 15,1-14-6-15,1-5-4 16,1-12-8-16,-3-6-7 15,-8-22-20-15,-2-8-12 0,0-21-33 16,0-8-15-16,6-17-25 16,-1-2-9-16,9-21 0 15,-1-10-15-15,12-26-141 16,-2-8 188-16</inkml:trace>
  <inkml:trace contextRef="#ctx0" brushRef="#br0" timeOffset="-146565.223">15759 13156 1213 0,'59'-71'415'0,"-53"85"-355"0,-4 11-77 15,11 11 11-15,-5 10 43 16,-4 11 27-16,5 4 5 15,-5 12-29-15,4-6-10 16,-4 4-13-16,5-4 2 16,-5-8-5-16,-2-2 0 15,4-15-8-15,-3-7-9 16,-3-20-32-16,0-1-26 16,0-14-66-16,-1-12-39 0,-1-17-68 15,0-18-78-15,2-22 205 16</inkml:trace>
  <inkml:trace contextRef="#ctx0" brushRef="#br0" timeOffset="-146354.65">15822 12546 1309 0,'-10'8'454'15,"-1"-3"-334"-15,7 5-206 16,-5 5 7-16,3 10 65 16,-2 0 32-16,-1 2-9 15,5 7-55-15,-4-13-354 16,8-2 280-16</inkml:trace>
  <inkml:trace contextRef="#ctx0" brushRef="#br0" timeOffset="-146179.004">16966 12837 1451 0,'0'0'362'15</inkml:trace>
  <inkml:trace contextRef="#ctx0" brushRef="#br0" timeOffset="-145847.584">16903 12858 699 0,'-86'72'237'0,"44"-53"-215"16,-8-5-18-16,-9-5 60 16,1 3 23-16,3-4 7 15,3-5-10-15,14 1-55 16,-4 6-19-16,15 1-7 15,2 3-4-15,6 3-23 16,17 4-18-16,2 8-47 16,17 5-15-16,27 4 6 15,6 1 14-15,15 10 45 16,0-11 20-16,6 6 30 16,-4 0 19-16,-4-7 30 15,-2 3 12-15,-13 0 12 0,-8 2-3 16,-15-4-7-16,-10 8 7 15,-5 0-4-15,-10-2-2 16,-17 4-2-16,-6-2-12 16,-29 0-22-16,-11-4-12 15,-12-8-57-15,-9-11-53 16,-2-21-280-16,8-11 244 16</inkml:trace>
  <inkml:trace contextRef="#ctx0" brushRef="#br0" timeOffset="-145655.583">17520 13085 1117 0,'8'48'587'0,"-12"11"-258"16</inkml:trace>
  <inkml:trace contextRef="#ctx0" brushRef="#br0" timeOffset="-145128.854">17427 13586 874 0,'-35'107'350'0,"7"6"-207"0,1-7-108 16,0-7-17-16,0-5 16 15,-1-16 31-15,1-3 7 16,12-8-13-16,-3-8-16 15,5-7-31-15,9-3-8 16,-4-12-5-16,5-3-6 16,1-17-21-16,2-3-10 15,2-7-1-15,-4-7 5 16,0-13 24-16,-4-8 13 16,0-17 9-16,6-16 1 15,0-9-1-15,10-6-2 0,-4-17 0 16,5 6-1-16,10-18 0 15,-6-7-1-15,10 0-2 16,-4 7-1-16,6 14 1 16,-2 2 2-16,2 15-1 15,3-4-2-15,3 2-4 16,3 10-3-16,1-4-2 16,3 11 0-16,0 14 2 15,4 4 0-15,-4 14 2 16,-2 5 0-16,-1 13 0 15,-5 2 0-15,-1 10-1 16,-5 7-5-16,11 21-6 16,-12 8-1-16,1 8 6 15,-1 5 7-15,-17 6 17 16,2 0 9-16,-16 15 15 16,-8-9 7-16,-12 2 19 0,-1 0 3 15,-8-20 0-15,-1 8-3 16,-8-11-28-16,-11-6-11 15,-12-13-20-15,-4-8-13 16,-9-18-38-16,-1-7-30 16,11-21-130-16,3-11-148 15,28-41 225-15</inkml:trace>
  <inkml:trace contextRef="#ctx0" brushRef="#br0" timeOffset="-144941.313">18555 13273 1465 0,'0'7'367'0</inkml:trace>
  <inkml:trace contextRef="#ctx0" brushRef="#br0" timeOffset="-144593.187">18509 13326 864 0,'-92'98'387'16,"48"-48"-139"-16,0 5-211 15,6-1-31-15,0 7 21 0,2-8 10 16,5 1 8-16,4-1 3 16,10-1-21-16,4-10-4 15,11 4-3-15,2-4-3 16,9-4-7-16,9-3-5 15,6-8-6-15,9-3-5 16,7-10-7-16,2-3-2 16,8-11 4-16,5-5 3 15,1-15 11-15,5-4 7 16,-9-13 4-16,-1-3 4 0,-11-17 8 16,-7-1 3-16,-10-3 0 15,-8-8-4-15,2 6-16 16,-13-2-7-16,-13 2-3 15,-14 0-1-15,-16 11 2 16,-14 3 5-16,-1 14 1 16,-7 4-4-16,2 10-23 15,11 10-11-15,-6-1-32 16,7 12-27-16,5-3-118 16,5 1-117-16,30-17 201 15</inkml:trace>
  <inkml:trace contextRef="#ctx0" brushRef="#br0" timeOffset="-144111.466">19737 13072 1453 0,'0'0'399'0,"-6"-12"-716"16,-1 7-57-16,-16-3 165 16,-12 6 170-16,-16 15 312 15,-16 1-7-15,-4-1-185 16,-2 6-46-16,-1-5-26 16,5 1-2-16,6 2 7 15,5 6 9-15,14 2 10 16,10 0-2-16,7 6-17 15,6-5-15-15,19 7-23 16,6 3-12-16,32 10-7 16,8 6 5-16,16 7 12 15,9 4 12-15,5 6 25 16,-1 2 8-16,-6 0 22 16,-12-3 12-16,-5-4 13 15,-8-5 7-15,-19-9 4 16,-8-10-3-16,-22-8-12 15,-18-1-13-15,-23-18-30 16,-15-1-15-16,-25-12-45 16,-8-14-31-16,-9-9-70 0,0-5-51 15,15-20-153-15,12-2 217 16</inkml:trace>
  <inkml:trace contextRef="#ctx0" brushRef="#br0" timeOffset="-143923.733">20429 13135 871 0,'134'128'217'0</inkml:trace>
  <inkml:trace contextRef="#ctx0" brushRef="#br0" timeOffset="-143426.83">20556 13261 761 0,'-2'0'355'0,"-8"2"-141"16,3 6-113-16,-7-2-40 16,1 1 17-16,-12-3 19 15,-50 4-6-15,41-20-49 16,-12 1-19-16,-4 5-19 15,6 0-4-15,-13 4 0 16,7 4 0-16,-7 12 0 16,-1 7-2-16,5 5-1 0,-3 11 1 15,7 5 2-15,-1 6-1 16,16-2-2-16,3 1-2 16,16-3-1-16,7 0-1 15,6 2 4-15,4-2 1 16,9-5-3-16,3-1-1 15,11-10-1-15,0-5-2 0,-1-2-6 16,13-9-3-16,1-6-6 16,12-6 0-16,0-12 5 15,7-3 2-15,-5-14 3 16,1-3 1-16,-5-12 3 16,-8 0 4-16,-4-6 5 15,-9 2 0-15,-2 8 2 16,-2-2 0-16,-4 11 1 15,2 14 0-15,-9 6 9 16,-1 13 10-16,-1 13 15 16,-5 8 8-16,7 27 20 15,-1 15 6-15,3 21 7 16,-3 7-5-16,-3 11-26 16,-4-13-17-16,-4-10-41 15,-6-14-30-15,-6-27-106 16,-1-15-149-16,2-41 189 15</inkml:trace>
  <inkml:trace contextRef="#ctx0" brushRef="#br0" timeOffset="-142994.944">21145 12263 1488 0,'-52'78'477'16,"64"-72"-408"-16,-3 5-95 15,8 5 19-15,-3 18 77 16,7 3 8-16,2 24-34 16,0 15-13-16,-4 29-5 15,4 27-3-15,-8 29-6 16,2 15-1-16,-3 15-3 15,-7 8 1-15,1-2 0 16,-6-15-4-16,-4-21-10 0,-2-14-6 16,-3-36-40-16,-5-18-23 15,-3-22 42-15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44:42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19452 6192 144 0,'-155'40'126'0,"138"-45"32"15,4-5-18-15,5 1-33 16,-9 5-9-16,5-2-10 16,-1 0-7-16,1 6-22 15,7-5-9-15,-7-1-11 16,3 4-1-16,-3 0 9 15,-1-2 2-15,-1 0-4 16,-3 1-2-16,-4-3-16 16,0 0-3-16,-6 6-7 15,1-2-4-15,-5 2 6 16,-2 0 2-16,-1 2 2 16,5 4-3-16,1 1-8 15,-5 11-4-15,-1 1-4 16,3 4 1-16,-5 5 2 15,1 7 2-15,20 3 0 16,-8-2-2-16,10 6-3 0,1 1-1 16,-1 6-2-16,9 1 0 15,10 5 1-15,1 3 0 16,-5-6 0-16,6 1-1 16,-8-5 1-16,13 4 0 15,5-1 1-15,1 1 0 16,7 3-1-16,-8-9 1 15,8 4-1-15,-1-2 0 16,8-8 0-16,-3-4-1 16,1-1 3-16,0-9 1 0,5-5 1 15,4-3 2-15,4-1-2 16,-4-4 1-16,-3-7 1 16,1 0 1-16,2-12 3 15,4 6 0-15,-2-11-1 16,-4-5-1-16,-11-7-1 15,6-2-1-15,-5 1 0 16,3-1 0-16,1 6 0 16,-9-10 3-16,-7 0 2 15,1 0 2-15,-6-5 0 16,5-2 0-16,1-1-3 16,2 1-2-16,-6-2-3 15,-1-2-2-15,-10-2-1 16,2-1 0-16,-4 3-1 15,5 0-1-15,-1 2 0 0,0-6-1 16,2 0 0-16,-4-2-1 16,0-4 0-16,-2 1 1 15,-4-3-1-15,-2 2 0 16,4-1 0-16,-7 3 0 16,3-2-1-16,-4 0-1 15,-5 8 0-15,-4-4-1 16,4 6 1-16,-12 2-1 15,-2-8 2-15,4 8-1 0,-19 3-5 16,2 5-2-16,-19 12-6 16,-14 1-2-16,-5 12 2 15,0 5 5-15,5 3 4 16,2 11-6-16,14 5-25 16,4 6-15-16,7 7-34 15,10 12-26-15,-1-2-98 16,3 4-47-16,19 10 153 15</inkml:trace>
  <inkml:trace contextRef="#ctx0" brushRef="#br0" timeOffset="2301.258">18947 7378 577 0,'-7'-13'218'0,"3"3"-99"0,6 6-186 15,1-5 12-15,-3 9 43 16,0 0 26-16,0 0 10 16,0 0-5-16,0-2-14 15,0 2 1-15,0 0 10 16,0 0 6-16,0 0 11 15,0 0 3-15,0 0 7 16,0 0 2-16,0 0 1 16,0 0-4-16,0 0-12 15,0 0-6-15,0 0-9 16,0 2 1-16,0 9 8 16,2-7 4-16,4 8 4 15,-6-11 0-15,0 5-5 16,0 0-3-16,0 2-4 0,0 5-1 15,-2 0-2-15,-2-1-1 16,2 3-2-16,-3-1-1 16,-3-3-2-16,4 8 0 15,-17-4 3-15,-48 50 1 16,46-40 5-16,-3 2 2 16,-7 6 4-16,-3 3 2 15,5 0 0-15,-7 6 2 0,0-1 0 16,-6 4 2-1,-10 3 2-15,-1 4-4 0,-3 0-4 16,-1-1-4-16,-2 7-8 16,7-7 0-16,3 1 2 15,1-1-1-15,6-5-2 16,4-5-3-16,5-1-3 16,9-6-1-16,-1-5-1 15,2-2 0-15,2-6-2 16,4-8 1-16,7-3 0 15,5 1 1-15,3-7 0 16,-4-4 1-16,8 0 2 16,0 0 0-16,0 0 3 15,0 0 0-15,0 0-1 16,0 0 0-16,0-2-3 16,0 0-2-16,0 0-2 15,0-2 0-15,0 2-1 0,0 2 0 16,0-2-1-16,0 1 0 15,0-1 0-15,0-2 0 16,0 2-1-16,0 0 1 16,0 2-1-16,0-2 0 15,0 0 1-15,0 0-1 16,0-2 1-16,0-1 0 16,2-5 1-16,-2 8 0 15,0-7-1-15,-2 5 0 0,2-6 0 16,-6 1 0-16,-15-3-1 15,-68-47 1-15,35 51-1 16,-13-5 0-16,-9 1 2 16,-5 11 1-16,-5-3 1 15,2-2-1-15,11 14-1 16,6-5-1-16,8 11-2 16,6 9 0-16,5 4-2 15,11 11-1-15,11 8 0 16,6 7-3-16,22 10-1 15,10-1 1-15,20-1-1 16,5-8 0-16,24-1-3 16,0-6-1-16,2-12 1 15,10-5 1-15,-8-6 5 16,0-8 2-16,8-3 2 16,-6-12 0-16,7-4 0 15,1-4-1-15,-8-5 1 0,-10-2 1 16,-11-6 3-16,-6 1 1 15,-11-3 5-15,0-1 3 16,-12-11 3-16,-4 1 0 16,-13-16-6-16,-11-2-8 15,-3-5-29-15,-11-2-19 16,-9-3-46-16,1 1-27 16,-5-2-14-16,-4 2 6 15,8 7 19-15,3 7 1 16,6 10-25-16,10 7-10 15,13 11 16-15,-6 7 23 0,20 20 63 16,1 5 21-16,12 12 21 16,8 6 16-16,-3 1 26 15,3 2 19-15,-5-1 40 16,-1 1 17-16,4 5 17 16,1-3 1-16,-3-7-13 15,2-1-15-15,3 3-36 16,-3-2-18-16,13 5-32 15,-2 4-6-15,7-5-8 16,3-3 0-16,7 3-3 16,4-2-1-16,3 5-2 15,8 4-2-15,1 2 2 16,1 0-1-16,6 4 2 16,1 4 2-16,3-8-1 0,2 8 1 15,-2-4-1-15,2-4 0 16,0 4 6-16,-2-6 3 15,2-4 4-15,0-9 1 16,6 0-1-16,-1-1-2 16,3-1-2-16,-10 6-1 15,-4-8-5-15,-5 4-1 16,-8-6-4-16,-4 2-1 16,-8-2-1-16,-5-6 1 0,-8-2 0 15,-2-1 2-15,-12-3 1 16,-3-3 0-16,-6 0 1 15,-8-4-1-15,-3 0 2 16,-4-2 0-16,-6 0 3 16,0 0 4-16,0 0 9 15,-2-2 3-15,0 0 2 16,0 0-2-16,-8-4-11 16,-18 0-5-16,-54-5-4 15,43 15-2-15,11 7-1 16,-11 8-1-16,13 8-3 15,1 4-2-15,-6 9 1 16,20 8 2-16,-1 13 0 16,10 0 0-16,2 2 0 15,6-2 0-15,11 3 0 16,0 1 0-16,14 3-2 16,5 3 0-16,1-2 1 0,9-8-1 15,3-5 2-15,-1-7 0 16,4-10 2-16,-1-9 1 15,9-12 0-15,1-5 0 16,0-13-1-16,6-6 0 16,-4-11 1-16,-2-6 1 15,1-6-1-15,-11 1 0 16,5-9 0-16,-7-1 0 16,-10 0 1-16,-1-2 1 15,-19-2 1-15,-6 3 2 16,-1-5-2-16,-12 2-2 0,-2-4 0 15,-8 2-1-15,-11-3 0 16,-4 1 1-16,-13-2 0 16,-2-8-2-16,-4 3 1 15,-4-3-1-15,0-1 1 16,-13 3 0-16,-8-1-1 16,-11 9 0-16,-10 12-3 15,4 5-1-15,4 8-3 16,-2 9-4-16,0 9-13 15,-4 5-11-15,-12 13-30 16,-1 0-16-16,-12 14-49 16,13-4-45-16,22 1-118 15,7-6-110-15,39 4 250 0</inkml:trace>
  <inkml:trace contextRef="#ctx0" brushRef="#br0" timeOffset="2614.024">19904 10299 1142 0,'70'137'224'0,"-64"-140"-240"15</inkml:trace>
  <inkml:trace contextRef="#ctx0" brushRef="#br0" timeOffset="3419.921">19980 10431 421 0,'0'0'232'0,"0"0"-61"15,0 0-70-15,0 0-57 0,0 0-3 16,-2 0 10-16,0 0-2 16,-7 2-29-16,-41 19-11 15,-63 19-16-15,37-19-1 16,-18 9 1-16,-9 9 2 15,-12 1 3-15,-8 15 0 16,-9 8 1-16,-7 2 1 16,9 0 3-16,4 6 4 15,11-8 5-15,4 2 2 0,4-2 3 16,2-3 5 0,11-9 14-16,10-7 9 0,11-9 11 15,10-3 0-15,15-9-8 16,10-4-10-16,13-1-13 15,0-5-8-15,12-7-8 16,-1 3-1-16,-3-7 0 16,9-2 1-16,-1 0 1 15,3 0-2-15,8 0 0 16,-4 0-1-16,0-2 0 16,0 0 3-16,-2 0-2 15,-13-9-2-15,-21-1-5 16,-61-64-3-16,34 42-3 15,-4-5 1-15,-10 1 3 16,5 2-4-16,1 9-7 16,-2 6-10-16,12 11-13 15,-4 7-2-15,-1 14 1 0,6 4 8 16,3 12 12 0,0 11 6-16,7 8 6 0,6 6-2 15,10 17 0-15,3 1 1 16,5 15 5-16,10 1 5 15,11-6 3-15,13 4 0 16,13 0-2-16,11-3 2 16,10 3-3-16,2-10 1 0,6-9-3 15,4-1-2-15,3-13-1 16,1 3 0-16,-4-14 0 16,1-2 2-16,-5-13 4 15,0-6 1-15,7-9 1 16,-3-10-2-16,3-2-3 15,3-15-1-15,-3-14 0 16,8 0 2-16,-7-11 7 16,1 4 2-16,-3-2 3 15,-10-2 1-15,-10-6 1 16,-3-4 0-16,-7-5 2 16,-4 0 0-16,-15-5-1 15,-5 1-1-15,-15-4-8 16,-12 0-3-16,-13 2-10 15,-15-2-9-15,-26 2-26 16,-9 4-18-16,-15 17-60 16,0 3-50-16,9 14 106 0</inkml:trace>
  <inkml:trace contextRef="#ctx0" brushRef="#br0" timeOffset="4890.482">18154 11909 992 0,'11'4'341'0,"2"7"-291"16,10-1-64-16,2 5 4 15,2 4 24-15,-2-1 32 16,0 3 9-16,-2-6 2 15,0 8-3-15,1-2-14 16,1-2-1-16,0 6-3 16,6 7 0-16,-1-3-10 15,1 5-8-15,1 7-7 16,-1-5-5-16,7 4-3 16,4-2-1-16,8-1-2 15,2-3 1-15,1-5-1 16,5 7 0-16,-1-9 0 15,2-2 1-15,3 0-1 16,1 1 1-16,0-3 0 0,-2-2 1 16,4-3-1-16,-9-9 2 15,-3 7-1-15,1 3 1 16,-12-6 1-16,6-1 1 16,-10-9 1-16,-8-1 1 15,-1-2 2-15,-8 0 1 16,-11 0 2-16,5 2 0 15,-13-2-2-15,-2 0-1 0,2-2-2 16,-2 2-2-16,0-2-1 16,0 2-1-16,0 0-3 15,-2 0 1-15,0 0 1 16,-2 0 1-16,-2 0 1 16,-20 0-1-16,-60 12-1 15,42-8 0-15,5 7 1 16,-1 3 0-16,2-1-2 15,0 8-1-15,-1 2 0 16,-1 6-1-16,10 9 1 16,5-2 0-16,6 6 0 15,5 6 0-15,5 2 0 16,1 1 0-16,8 3 0 16,0-8 1-16,12 6 0 15,-3-5 0-15,6 9-1 16,-1-12-1-16,-1-6 0 15,10-2 0-15,2-1 1 0,2-5 0 16,5 5 0-16,-3-6 1 16,2-8 0-16,-10-2-1 15,7-10 1-15,3 3 0 16,7-3-1-16,8 1 1 16,2-6-1-16,-2-4 0 15,0-10-1-15,1 2-1 16,5-5 1-16,-2-6 1 15,0-6 0-15,-6 2 0 16,-2 4 1-16,-4-4-1 0,-8-2 1 16,3 2 0-16,-16-5 0 15,6-3 0-15,-11 2 0 16,-3 3-1-16,3-3 0 16,-5-4-1-16,-5 7 1 15,-2-9 0-15,-6-3 2 16,-1 3 0-16,-10 1 0 15,-4 1 1-15,-4-3 0 16,-8 2 3-16,-5-1 0 16,4-1 1-16,-14 2 1 15,-4-1-1-15,-5 8 2 16,-1 1-2-16,1 1 2 16,-2 2-1-16,1 2 7 15,-3 3 2-15,2 5 2 16,1 2-2-16,-7 7-10 0,0 2-8 15,-2-2-44-15,2 4-49 16,-3-8 59-16</inkml:trace>
  <inkml:trace contextRef="#ctx0" brushRef="#br0" timeOffset="5534.376">18228 11922 612 0,'-2'-1'242'0,"-2"-1"-157"15,-21-14-42-15,-47-28 1 16,45 33 5-16,-7-1-3 15,-3-3-18-15,-3 2-67 16,-6-8-40-16,2 3-206 16,-13 3 189-16</inkml:trace>
  <inkml:trace contextRef="#ctx0" brushRef="#br0" timeOffset="9992.362">19647 13648 713 0,'-53'67'224'0,"49"-69"-216"16,2 7-30-16,-2-8 71 15,0 3 49-15,4 0 38 16,-2 0-14-16,0-2-54 16,1 0-23-16,-1 2-19 15,-2-2 0-15,2 0 5 16,2 0 5-16,-2-2-3 16,0 2-2-16,0 0-9 15,0 2-3-15,-2-2-2 16,3 2-2-16,1 0-4 15,-2 0-2-15,-10 29-6 16,1 67 0-16,16-35-2 16,3 2 1-16,-2 4 3 15,-2-6 2-15,-1 0 4 16,3-1-1-16,-4-11-5 16,-2-5-6-16,2-11-35 0,-2-14-33 15,2-8-183-15,-2 1 168 16</inkml:trace>
  <inkml:trace contextRef="#ctx0" brushRef="#br0" timeOffset="10692.852">20626 13148 1017 0,'144'173'324'0,"-146"-133"-353"15,2 9-87-15,0 5 74 16,-2 5 87-16,-7 10 94 16,-5-2 3-16,3 19-103 15,-1 6-25-15,-1 7-11 16,1 5 0-16,-3 1 0 16,4-13 1-16,-1 7-1 15,3-5-1-15,-3-2 1 0,-1-1 1 16,-3-18 10-16,3-8 2 15,0-17 4-15,1-10 1 16,6-15-5-16,1-9-2 16,3-7-4-16,0-5-2 15,0-10-5-15,0 7-1 16,0 1-1-16,-2-14-1 16,8-37-3-16,6-57-1 0,11 32-4 15,2 3 1 1,5-5 2-16,5 5 3 0,-1 16 3 15,9-3 2-15,-3 13 4 16,4-1 3-16,-2 17 5 16,-2 3 4-16,-1 10 6 15,1 7 1-15,-2 9 6 16,1 2 4-16,3 11 2 16,2 5 1-16,0 9-6 15,4 9-8-15,-6 12-9 16,2 9-2-16,-6 20-2 15,-5 11 2-15,1 4 3 16,-7 9-1-16,-11 5-4 16,-1 1-4-16,-7-10-10 15,-4 1-14-15,-12-19-65 16,-7-14-23-16,-16-14 58 0</inkml:trace>
  <inkml:trace contextRef="#ctx0" brushRef="#br0" timeOffset="12577.97">21900 13085 785 0,'0'2'261'0,"4"-2"-241"16,-2 0 21-16,-2 0 69 15,0 0 15-15,0 0 0 16,0 0-38-16,0 0-55 16,0 0-12-16,0 0-1 15,0 0 3-15,0 0 6 16,0 0 1-16,0 0-4 15,0 0-5-15,0 0-10 16,0 0-5-16,-8 27-7 16,-34 69-1-16,16-20 0 15,-9 8 2-15,4 6 1 16,3 8 0-16,3-5 1 16,-4 11 0-16,1 5 1 15,-1 0 0-15,-2 4 0 16,6-1 0-16,6-3-1 15,-2-1 0-15,12-1-1 0,1-14 0 16,8 3-6-16,8-10-3 16,9-11-24-16,2-8-16 15,12-10-60-15,1-13-38 16,3-12-150-16,5-11 184 16</inkml:trace>
  <inkml:trace contextRef="#ctx0" brushRef="#br0" timeOffset="13228.904">22053 14049 1193 0,'-59'-82'414'0,"59"92"-400"16,0 7-68-16,0 13-14 15,2 7 62-15,4 11 80 16,-1 1 9-16,1 7-38 16,0 3-24-16,2 6-18 15,-3 6-1-15,-5-6 4 16,6 0 2-16,-6-4 0 15,0-2-1-15,2-11-4 0,-2-6-1 16,0-5-2-16,0-11 0 16,-2-1-9-16,0-4-8 15,2-9-14-15,0-7-3 16,0-3 3-16,-4-4 6 16,4 1 15-16,-2 1 6 15,-1-27 8-15,-13-71 5 16,10 35 2-16,1-8-3 15,1-5-1-15,2-3-1 0,10 3 0 16,1 5 0-16,1 4-2 16,7 8 1-16,0 17 0 15,2 2 2-15,2 21 9 16,8 5 2-16,-4 12 13 16,2 8 1-16,3 15-2 15,3 6 0-15,7 23-5 16,0-1 5-16,4 26 2 15,-4-1-1-15,-3 14-3 16,-7 8-5-16,-5 0-2 16,-12 1-3-16,-1-9-9 15,-4-13-9-15,-6-22-23 16,-1-7-20-16,-2-23-44 16,1-11-23-16,-8-20-60 15,0-19-33-15,-7-44 132 16</inkml:trace>
  <inkml:trace contextRef="#ctx0" brushRef="#br0" timeOffset="13579.808">22069 12909 1473 0,'0'0'347'0,"11"0"-512"0,8 2-66 15,2 4 73-15,12 5 224 16,3 5 77-16,16 9 19 16,13 5-61-16,13 18-55 15,12 11-13-15,-6 8-2 16,-2 8 7-16,-7 11 16 15,0 6 3-15,-8 30-10 16,-4 6-12-16,-12 33-25 16,-5 9-7-16,-21 8-13 15,-13 6-16-15,-28-7-41 16,-16 1-30-16,-29-9-113 16,-16-16-149-16,-38-31 235 15</inkml:trace>
  <inkml:trace contextRef="#ctx0" brushRef="#br0" timeOffset="14547.214">19565 13164 736 0,'149'80'273'16,"-134"-90"-204"-16,3-1-45 15,8-2 45-15,5 1 19 0,0-1 18 16,1-1-10-16,6 3-55 16,-1-3-17-16,3 1-14 15,0 0-2-15,0-3 4 16,2 7 0-16,-1-5-3 15,1 1-2-15,-6-6-17 16,-7 2-18-16,5-8-65 16,2-6-65-16,8-3 97 15</inkml:trace>
  <inkml:trace contextRef="#ctx0" brushRef="#br0" timeOffset="15213.17">21319 11710 1204 0,'9'50'122'0,"12"24"-182"15,4 16-354-15,-4 19 128 16,-5-7 331-16,-13-5 78 15,-1 5 110-15,-2 10-167 16,-2 1-40-16,-5-11-20 16,5-16 1-16,-10-15 1 15,1-6 0-15,3-25-2 16,-3-6-1-16,3-19 6 16,4-3 6-16,-1-12 23 15,1-2 4-15,-2-9-2 16,-5-7-5-16,-1-12-23 15,3-9-4-15,-1-14-1 16,10-8 0-16,6-2-1 16,1-10-1-16,18-7-6 15,4-8-1-15,9-8 1 0,0 0 3 16,1 12 12-16,-3 10 5 16,10 12 6-16,2 13-1 15,1 18-6-15,3 16-4 16,-2 22-2-16,11 18 1 15,2 21 1-15,8 17 2 16,-2 21 5-16,-2 12 4 16,-16 15 19-16,-7-4 8 15,-9 6 6-15,-10-2-5 16,-12-19-21-16,2 1-13 0,-7-18-48 16,-4-10-56-16,-4-15 53 15</inkml:trace>
  <inkml:trace contextRef="#ctx0" brushRef="#br0" timeOffset="48991.434">18490 6248 315 0,'19'0'111'0,"-7"-6"-63"16,-5 6-109-16,3 0 35 15,3 0 61-15,-15-4 84 16,2-5 20-16,0-3-16 16,-9-1-27-16,-3 1-44 15,1 8-10-15,-8-5-1 16,-2-3 0-16,0 1-4 16,0-1-8-16,0 5-12 15,-4-1-7-15,-2 2-4 16,-7-3-3-16,-1-1-2 15,-5 6 0-15,-2 4-1 16,-6 0-2-16,-2 10 1 16,-1 0-1-16,-9 5 1 15,-1 4 1-15,-8 6 0 16,-5 2 0-16,-7 9 0 16,-1 10 2-16,0 2 0 0,-6 1 0 15,10 5 0-15,-7 0 1 16,7 5 1-16,1-6 6 15,-7 3 8-15,8-6 3 16,-1 5 2-16,1 2 0 16,7-3 6-16,4 1 3 15,4 1 9-15,7-3-1 16,8 7-11-16,4-5-6 0,2 8-11 16,-2 6-3-16,0 0 1 15,-2 2 1-15,4 2 10 16,7-7 5-16,3-1 4 15,-5-1 0-15,6-1-7 16,1 2-3-16,-7 2-5 16,5 0-1-16,-1 1-4 15,2 7 0-15,1-6 0 16,3 4 0-16,4 3-2 16,-2-5-1-16,0 5-2 15,8-1 0-15,-6 1-1 16,3 1-1-16,1 1 0 15,0 5-1-15,4 3 0 16,7 2-2-16,-2-2 1 16,-1 0-1-16,5-4 1 15,-6 4-1-15,8 4 0 16,-1-2 0-16,3 6 1 0,0-3-1 16,0-3 0-16,5 10 0 15,3-8 0-15,1-4 0 16,9 2 0-16,-3 0 0 15,8-2 1-15,0-2 0 16,2 2 3-16,0-4 1 16,3 5 4-16,3-3 3 15,1-4 3-15,7 0 0 16,-3-3 2-16,4-6 0 16,0 3-2-16,-7-1 0 0,-10 3 0 15,2 1 0-15,-10 1 2 16,6-1-1-16,0-3-2 15,-6 3 0-15,1-3-3 16,-1-1-1-16,-2 4 0 16,1-3 2-16,7 7 2 15,-6-3 0-15,6 4 0 16,0-1-3-16,4 3-3 16,0-2 0-16,4 0-2 15,-3 2 1-15,1-7 0 16,4-3-1-16,1 1 2 15,3-2-1-15,-1-1 2 16,-1-1-1-16,1 2 0 16,4-2 1-16,-1-4 1 15,-3-4 0-15,2-6 0 16,1-1 0-16,-7-5 1 16,3-1-1-16,3 5 0 0,-7-5 0 15,7 0-3-15,1 1 1 16,-1-1-1-16,4-4 2 15,-2 2 2-15,-1-2 2 16,3-6 0-16,0-2-1 16,4-5-4-16,0-5-1 0,4-1-2 15,-2-2 0 1,5-2-1-16,-3-6 0 0,-4-1 0 16,2-3 0-16,-12-2-1 15,5-5 1-15,-7-6-1 16,1 0-1-16,3 0 0 15,0 2 0-15,6 4-2 16,4-4 0-16,-2-4 1 16,2-6-1-16,2 6 1 15,-4-5-1-15,4 5 0 16,-2-10 1-16,-6 1-1 16,2-1 0-16,-6 5 1 15,3-1-1-15,-3-2 0 16,-9 3-2-16,3-9-1 15,-9 1-1-15,10 2 2 16,-6-1 1-16,-8-1-1 16,2-2 1-16,-3-2-2 15,5-2-1-15,5 3 0 16,1 1-2-16,2-2 0 0,-4 0-1 16,1 0-2-16,5-2 0 15,-4 4 2-15,1-4 1 16,5 3 3-16,-4-5 1 15,-3 4 1-15,-1 0 0 16,-4 2 1-16,-5 0 1 16,-3 5-1-16,0 3 0 15,-3 1-1-15,-2 4-3 0,-5-3-3 16,-3 5-3-16,0 2-15 16,0-2-13-16,0 0-45 15,-1 2-37-15,-1 0-113 16,-2 0-149-16,2 0 246 15</inkml:trace>
  <inkml:trace contextRef="#ctx0" brushRef="#br0" timeOffset="75125.605">20188 5779 430 0,'-97'27'56'0,"93"-42"-169"15,-4 3 62-15,-7-1 124 16,-2 1 48-16,-4-3 9 15,0 2-21-15,6-7-28 16,-3 5-2-16,1 4 0 16,4-5-4-16,1-1-13 15,-1-2-5-15,1 8-9 16,5 5-4-16,1-2-9 16,2 6-8-16,0 4-22 15,4-2-7-15,0 0-5 16,0 46 1-16,8 67 5 15,-6-37 0-15,2 14 1 16,0 8 1-16,-6 7 3 0,2 0 0 16,0-3-1-1,2-11-2-15,7-12 0 0,-3-8-1 16,7-18 1-16,-1-15 1 16,-1-5-1-16,-7-18 1 15,0-7 6-15,-4-4 5 16,0-18 2-16,4-1-1 15,-2-19-5-15,-2-7-6 0,0-6 1 16,0-13 1-16,2 5 1 16,3-4-1-16,-1-6-3 15,4-6-1-15,3-6-1 16,5-1 0-16,3-14 0 16,4 12 1-16,3 1 0 15,-1-3 0-15,8 17 0 16,-6 2 1-16,-1 9 1 15,13 8 0-15,-15 18 0 16,7 5-1-16,-4 15-1 16,-10 14 1-16,8 25 3 15,0 7 0-15,-6 29-1 16,0 7-1-16,-8 7-3 16,-3-3-7-16,-2-9-14 15,2-4-8-15,1-19-31 16,4-4-25-16,7-19-68 15,1-10-45-15,5-13 122 16</inkml:trace>
  <inkml:trace contextRef="#ctx0" brushRef="#br0" timeOffset="75623.945">21019 5706 757 0,'-4'-26'297'0,"0"10"-161"0,6 13-150 16,-2 3 3-16,-10 0 17 15,8 0 13-15,0 0 15 16,-3 5 1-16,-34 32-5 16,-49 47 0-16,41-44-1 15,8 14-1-15,1 5-4 16,6 4-3-16,9 13 5 15,0-3 0-15,11 7-1 16,3 3-4-16,13-9-12 16,3-7-4-16,7-7-2 15,3-13-2-15,8-10 0 16,7-9-1-16,6-12-5 16,10-7-6-16,10-18-5 15,-7-9-2-15,5-16-5 16,3-4 2-16,-5-16 0 15,7-3 1-15,-10-4 9 16,-3 1 2-16,-10 1 7 0,-5 0 1 16,-4 5 0-16,-10-5-2 15,-4 7-5-15,-5 1-1 16,-10 3 1-16,-10 10 3 16,-15 11 5-16,-7 6-2 15,-8 5-14-15,-3 1-18 16,-12-4-79-16,3 6-106 15,16 9 140-15</inkml:trace>
  <inkml:trace contextRef="#ctx0" brushRef="#br0" timeOffset="76207.69">22011 5611 975 0,'10'11'43'16,"5"8"-149"-16,-7 16-281 15,-1-6 162-15,-14-10 359 0,-10-2 50 16,-3 2 82-16,-4 0-94 15,-3 6-102-15,2-4-9 16,-4-6 12-16,-3 8 6 16,7 4-16-16,-13 6-15 15,13 11-31-15,0 7-10 16,-6 10-4-16,6 4-1 16,-1 10 0-16,-3 0 1 15,19-1 3-15,5-1 1 16,10-10 0-16,11-6-1 15,3-13-3-15,9-7 0 16,11-10 3-16,-3-8 1 0,20-19 3 16,9-6 0-16,3-19-3 15,11-2-1-15,-5-11-2 16,1 0 0-16,-4 1 1 16,-6-3 0-16,-10 0 1 15,-11-2 2-15,-17 2 4 16,-12-4 1-16,-15 0-2 15,-11-6-1-15,-20-1-1 16,-1 8-1-16,-26-6-3 16,-9 1-4-16,-9 2-4 15,-10-4-5-15,-2 10-20 16,2 0-30-16,26 2-162 16,13 7-168-16,28-1 240 15</inkml:trace>
  <inkml:trace contextRef="#ctx0" brushRef="#br0" timeOffset="76773.942">22702 4869 487 0,'-109'124'248'0,"111"-114"-73"16,11 9-41-16,0 2-50 15,5 2-17-15,8 9-27 16,3 7-5-16,4 8-15 16,-3 9-5-16,1 18-4 15,-3 1 0-15,-5 13 7 16,2 0 2-16,-8 0 4 16,-1-6 0-16,1-7 1 15,-6 1 1-15,-3 5 1 16,4-3-2-16,-7 6-5 0,-1-9-2 15,0-3-2-15,-4 1 1 16,0-6 2-16,6-4 3 16,-1-13 11-16,7 0 3 15,11-12 1-15,2-4-5 16,11-3-11-16,4-8-4 16,14-8-11-16,13-3-5 15,3-18-13-15,13-4-8 16,9-20-20-16,3-12-10 0,14-10-39 15,0-11-27-15,2-14-102 16,4-1-110-16,-6-10 212 16</inkml:trace>
  <inkml:trace contextRef="#ctx0" brushRef="#br0" timeOffset="77276.722">22495 5343 463 0,'-50'105'270'0,"50"-105"-28"0,6 0-132 16,-12-4-29-16,6 4-10 15,0 0 0-15,0 0-13 16,-2 0-10-16,1 0-18 16,-1 0-3-16,2 0-1 15,3 4-1-15,49 0-7 16,122 63-6-16,-15-34-15 15,32-5-21-15,29-3-58 16,-2 0-41-16,8-17 72 16</inkml:trace>
  <inkml:trace contextRef="#ctx0" brushRef="#br0" timeOffset="92524.669">2069 13150 390 0,'-10'0'176'0,"-1"-2"-99"0,9 2-3 16,-6 0 10-16,4 2 10 16,2-2 43-16,-2 0-3 15,3 0-32-15,1 0-17 16,-2 0-39-16,0 0-15 16,-10 0-17-16,3 0-3 15,-5 6-7-15,3 0-3 16,-3 17-1-16,-43 76-1 15,40-22 0-15,9 11 1 16,-3 23 0-16,5 5 0 0,-2 12 0 16,4 4 0-16,3 0 0 15,-3-11 1-15,4-14 6 16,-2-17 4-16,0-16 7 16,-2-10 3-16,-7-24 2 15,9-6 3-15,-4-17 11 16,0-7 3-16,0-10-2 15,-3-4-7-15,-1-11-18 16,5-10-7-16,-1-19-6 16,6-8 0-16,0-13 0 15,0-6-1-15,0-5 0 16,6 3 1-16,-3-7 0 16,-1-4 1-16,6-4-1 15,-4-12 0-15,7 1-2 16,3-8 0-16,12-4 1 15,7-10 1-15,7 3-1 16,8-1 1-16,-6 14-1 16,6 9 0-16,-2 12-1 0,-10 14 1 15,8 12-1-15,-6 8 1 16,1 16 0-16,6 7-1 16,-4 16 0-16,1 7-1 15,2 17-1-15,-6 10 2 16,-2 15 0-16,-7 14 1 15,0 13 1-15,-12 8 1 0,-15 3 2 16,-2-3 1-16,-23 2 2 16,-4 1 2-16,-17-1 3 15,-6-1-1-15,-9 5 2 16,-4-7-2-16,-2-14-1 16,6-8-1-16,-1-18-3 15,-1 2-1-15,11-11-4 16,-3-5-7-16,11-9-25 15,7-7-22-15,7-13-120 16,9-7-97-16,28-16 167 16</inkml:trace>
  <inkml:trace contextRef="#ctx0" brushRef="#br0" timeOffset="93293.012">3251 12831 990 0,'-12'-17'366'0,"1"9"-312"16,11 8-126-16,0 4-2 15,-2 9 5-15,-10-1 67 0,-5 1 79 16,-2-3 14-16,0 1-2 15,-4-7-23-15,2 2-40 16,-2-2-9-16,-4-4 4 16,6-2 3-16,-8-8 5 15,1-1-1-15,3 1-12 16,2 2-6-16,-4 1-9 16,4 7-3-16,4 9-5 15,-4 9-4-15,8 18-2 16,-6 10 0-16,0 11 3 15,5 2 2-15,13 16 5 16,3-6 0-16,5 7 1 16,11-1 0-16,-5-16 1 15,2 1 0-15,7-11 1 16,-5-10 0-16,10-5-1 16,-2-7 1-16,2-8-1 15,3-2-1-15,-3-9 1 16,10-4-1-16,-7-6 1 15,1-12 1-15,0-7 0 16,-1-2 0-16,-3-15 0 0,-2 2 0 16,-6-6-3-16,0-16-2 15,-3 7-1-15,-5-11-1 16,-3-1-2-16,-4 8-3 16,-2-1-10-16,0 5-3 15,0 10 3-15,-2 3 5 16,-2 13 11-16,-1 6 5 15,-1 14 1-15,4-3 0 0,-4 8-2 16,6-2-1-16,0 2 0 16,0 0-1-16,0 0 2 15,0 0 2-15,6 25 2 16,5 9 2-16,22 66 0 16,-12-41-1-16,2 16-2 15,-2 5-1-15,2 6 0 16,-4 2 0-16,-4-4-3 15,1-4-11-15,-3-1-46 16,0-5-35-16,7-10-120 16,-7-5-136-16,0-15 227 15</inkml:trace>
  <inkml:trace contextRef="#ctx0" brushRef="#br0" timeOffset="93692.518">4002 12645 516 0,'60'4'190'0,"-57"21"-154"16,3 11-19-16,2 14 6 15,3 2 22-15,-1 15 54 16,-1-2 22-16,-3 7 6 16,6 5-15-16,-3 5-47 15,3 2-18-15,-1 2-25 16,1-1-8-16,-3-15-7 15,-1 3-2-15,-4-16-3 16,-4-5-1-16,-2-12-6 16,2-7-12-16,-10-14-25 15,8-4-18-15,-11-7-92 16,-3-8-108-16,-10-14 168 16</inkml:trace>
  <inkml:trace contextRef="#ctx0" brushRef="#br0" timeOffset="94008.525">3497 13261 940 0,'-113'100'277'15,"127"-98"-357"-15,11 3-5 0,9-1 32 16,6-2 66-16,2-4 101 16,6-2 15-16,11-3-15 15,8 1-32-15,4-2-50 16,4 3-16-16,-4-5-11 16,-5-1-1-16,0 1-1 15,-5 8-1-15,-6-6-2 16,6 6-18-16,-3 1-72 15,-1-5-63-15,4-4 90 16</inkml:trace>
  <inkml:trace contextRef="#ctx0" brushRef="#br0" timeOffset="94891.757">4762 12460 787 0,'9'151'262'0,"-26"-124"-263"16,3 3-5-16,3 1 22 15,-2-4 35-15,1-4 48 16,1 3 12-16,3 3-19 16,2 2-32-16,2 9-41 15,-3 6-14-15,5 5-5 16,2 11-1-16,0 3 0 16,8 5 1-16,-3 5 0 15,7 3 0-15,-3-3-1 16,1 0 1-16,-4-14 0 15,1-8 0-15,-1-5 1 16,-2-6 1-16,0-7 1 16,-1-3 0-16,3-15 2 15,-4-3 3-15,-2-8 18 16,0-6 12-16,0 0 17 16,-2 0 3-16,2-4-9 0,0 2-9 15,0 2-17-15,0-2-6 16,0-15-10-16,0-14-2 15,8-47-3-15,3 43 0 16,-1-5-1-16,3-8 0 16,1-1 0-16,1-1 0 15,4-8-1-15,-2 3 0 16,8 1-2-16,2-3 1 16,9 15-1-16,3-8 0 0,3 10 1 15,-2 2 0-15,0 5 0 16,-4 8-1-16,1 6 1 15,3 2 0-15,-6 6 0 16,4 3 1-16,-3 0 0 16,-1 4 0-16,1 4 0 15,-3 4 0-15,-1 10-1 16,-4-3 1-16,1 12 1 16,-1-4 1-16,-2 12 2 15,0 5 1-15,0 6 2 16,-2 10 4-16,-6 15 2 15,-4-2 0-15,1 13 2 16,-5-1-3-16,3-3 3 16,-7 1 1-16,1-4 4 15,-6-4 3-15,0-8 4 16,0 0 4-16,0-7-4 16,0-2-3-16,-4-10-12 0,4-6-3 15,0-13-7-15,4-2-4 16,-2-9-37-16,4-4-28 15,5-10-65-15,8-15-54 16,25-33 118-16</inkml:trace>
  <inkml:trace contextRef="#ctx0" brushRef="#br0" timeOffset="95712.89">7145 13072 1157 0,'107'113'416'0,"-126"-127"-396"16,9 3-97-16,4 7-8 15,6 2 14-15,-2 2 80 16,0 0 43-16,1 0-9 15,-3 0-15-15,2 0-30 16,2 29-6-16,11 68 0 16,-3-41 2-16,-2 5 6 15,-4 0 1-15,3-5 2 16,-1 3 0-16,-2-9 2 16,4-1 1-16,-4-1 3 15,0-11 4-15,0-7 1 16,-2-3 1-16,0-6-1 15,0-8-1-15,0-3 12 16,0-6 7-16,-6-10 19 16,4 4 1-16,-2-2-13 15,-4-28-10-15,-20-75-22 16,20 34-3-16,0-3-7 0,8-11-4 16,2-1-5-16,8-1-4 15,3 1-3-15,8 3-1 16,4 17-1-16,6 6 1 15,5 16 4-15,2 20 2 16,4 16 7-16,4 10 4 16,-7 10 2-16,3 3 1 15,-10 22-8-15,-7 5-12 0,11 15-41 16,-11 3-26-16,8 1-94 16,-5-8-104-16,-1-5 185 15</inkml:trace>
  <inkml:trace contextRef="#ctx0" brushRef="#br0" timeOffset="96177.417">8258 13009 1444 0,'-2'0'478'0,"-10"4"-542"15,9 9-15-15,-11 18 5 0,1 5 19 16,-10 6 85-16,-4 8 3 16,6 15-7-16,-4 7-9 15,6 1-14-15,9 4-1 16,3-14 0-16,7-4 0 16,7-15 2-16,7-10 0 15,3-9 0-15,6-4 0 16,4-5 0-16,-2-13 4 15,11-4 1-15,2-11 0 16,0-24-1-16,12 5-5 16,-6-24-2-16,6 9 0 0,0-12 0 15,-12-7 2-15,-2-5 1 16,-5-7 0-16,-12-5 0 16,-2 0 0-16,-17 3 5 15,-6 8 1-15,-13 8 0 16,-6 14-1-16,-13 18-14 15,-13 0-11-15,-18 26-11 16,-8 5-5-16,-11 17-1 16,10 17-8-16,5 8-80 15,14 6-103-15,26-2 141 16</inkml:trace>
  <inkml:trace contextRef="#ctx0" brushRef="#br0" timeOffset="96700.027">9308 12976 1144 0,'-17'-4'361'15,"7"4"-473"-15,-1 2-35 16,-3 10 51-16,-9-1 66 0,2 1 159 16,-8 1 19-16,-1 1-44 15,-1 1-35-15,3 6-47 16,1 2-4-16,6 2-3 16,2 1 0-16,5 1-2 15,5 4-6-15,7 1-6 16,7 12-1-16,7 0 1 15,9 6 0-15,6-2 1 16,1-10 1-16,15 0-1 16,-9-1-1-16,8-16 2 15,-6-10 4-15,6-5 4 16,-1-10 2-16,6-15 0 16,-1 4-2-16,-5-22 9 15,1-5 2-15,-10-7 6 16,-5-11 0-16,-12-1-11 15,-7 0-2-15,-14 0-10 16,-2 3-4-16,-15-1-14 0,-9 7-9 16,-8 1-22-16,-10 5-6 15,-3 8 11-15,3 3-3 16,13 18-66-16,15 5-111 16,27 1 137-16</inkml:trace>
  <inkml:trace contextRef="#ctx0" brushRef="#br0" timeOffset="97165.979">10121 12303 854 0,'51'130'394'0,"-64"-122"-196"16,1 9-338-16,-1 12-5 15,2 13 39-15,1 0 172 16,-2-4 55-16,3 0 4 16,-1-1-25-16,8 9-37 15,-5-4-5-15,7 15 3 16,0 0-1-16,0 16-2 15,0 9-5-15,9 8-19 16,-1 12-7-16,3 7-14 0,-3-2-6 16,4 6-4-16,-5-3-1 15,3 1 0-15,-3 0 1 16,3-17-1-16,0-8-1 16,-3-25-2-16,5-11-6 15,-1-23-19-15,-1-8-5 16,-6-19-13-16,1 0-8 15,-1-17-15-15,-4-10-23 16,2-27-71-16,-4-14-43 16,2-13-83-16,0-5-63 0,-2 2 228 15</inkml:trace>
  <inkml:trace contextRef="#ctx0" brushRef="#br0" timeOffset="97480.934">9795 13018 703 0,'-28'4'267'16,"-1"4"-174"-16,6 3-65 15,2-5 27-15,2 5 57 16,0 1 24-16,5-2 10 15,1-3-25-15,4 3-50 0,9-6-18 16,7 1-22-16,-7-5 0 16,0 0 2-16,37 2-1 15,75 0-9-15,-45-8-7 16,17-5-18-16,8-6-17 16,-4 1-38-16,0-3-28 15,0 0-64-15,0-2-42 16,6 6 120-16</inkml:trace>
  <inkml:trace contextRef="#ctx0" brushRef="#br0" timeOffset="97914.022">11720 12737 1004 0,'-2'21'437'0,"5"2"-89"16,9 6-401-16,-3 17-4 16,-9-4 48-16,-1 8 26 15,-5 13 21-15,2 11 2 16,-4 26-16-16,5 7-9 16,-7 8-10-16,2-1-4 15,-9-14 0-15,4-3-1 16,-1-18-8-16,-3-14-9 15,15-15-28-15,-2-12-20 0,4-17-52 16,0-12-39-16,-11-20-136 16,9-14 183-16</inkml:trace>
  <inkml:trace contextRef="#ctx0" brushRef="#br0" timeOffset="98583.578">10933 13060 1251 0,'-9'-3'384'0,"15"-3"-432"16,7 12-18-16,12-1 45 15,5 9 43-15,20 1 46 0,13-5 0 16,31-1-24-16,7 1-18 15,3-6-21-15,-3-4-3 16,-5-2 2-16,-8-8 3 16,0-5 10-16,0 1 3 15,-12-9-2-15,1 0-2 16,-3 6-10-16,-11-4-3 16,-5 8-1-16,-10 1 1 15,-18 9-1-15,-5-1 0 16,-12 4 5-16,-1 4 5 0,-10-3 11 15,-2 9 6-15,0-10 5 16,-2 0-4-16,-10 29-9 16,-37 64-6-16,12-33-8 15,-3 7-1-15,4 3-3 16,-1 15-1-16,13-9-2 16,-3 4 0-16,13-3 0 15,3-10-1-15,11-4 0 16,0-2 0-16,13-13 0 15,5-8 0-15,8-11 0 16,5-6 0-16,5-12 2 16,-1-11 2-16,11-13 0 15,-8-8 0-15,0-14-1 16,12-9-2-16,-10-5 0 16,0-5 0-16,-5-9-2 0,-9 2 0 15,-12-10-3-15,-7 0-2 16,-5 1-4-16,-9-7-3 15,-11 6-6-15,-4 8-2 16,-26 11-8-16,-2 3 4 16,0 12 12-16,-7 9 2 15,21 14-24-15,5 9-39 16,6 14-127-16,14 6-55 16,9 10-76-16,4 0 183 0</inkml:trace>
  <inkml:trace contextRef="#ctx0" brushRef="#br0" timeOffset="99264.532">13362 12883 1056 0,'85'-48'360'16,"-103"48"-258"-16,-1 13-141 15,-4 6 16-15,6 12 73 0,-4 5 16 16,8 14 7-16,-1 2-15 16,3 5-26-16,-1 0-9 15,-1 6 1-15,1-5 3 16,-1-5 8-16,2-1 3 15,5 2-7-15,-4-3-8 16,5-3-5-16,1-2-4 16,-2 2 1-16,6 1 1 15,0-1-3-15,2-4 0 16,0-9-6-16,-2 1 0 16,0-17 1-16,-4-9 4 0,4-3 14 15,-2-7 13-15,-2-2 15 16,2 1 1-16,0-11-15 15,-9-30-14-15,-8-61-18 16,13 43-5-16,6-3-2 16,0-4-3-16,0-5-6 15,6-14-2-15,1 3-6 16,7-1-2-16,16-2-3 16,3 6-1-16,7 5 2 15,6 4 1-15,4 12 7 16,1 6 1-16,11 14 2 15,1 3 2-15,-4 36 2 32,-32 0 3-32,3 2 3 0,83 19 2 0,2 33 3 15,0 26 2-15,-50 14 6 16,-2 15 3-16,-13 19 5 0,-6 4 2 16,-12 9 4-16,-3-3-3 15,-8-2-7-15,-8-4-6 16,-1-16-19-16,-5-7-16 15,-5-30-48-15,-2-16 7 16,-11-23 33-16</inkml:trace>
  <inkml:trace contextRef="#ctx0" brushRef="#br0" timeOffset="104622.378">3702 14246 624 0,'0'-4'218'0,"0"-1"-212"0,-4-1-17 15,2 2 11-15,2 2 23 16,0 0 79-16,-4 2 19 16,4-2 1-16,-2 0-22 15,2 1-55-15,-1-3-18 16,-1 2-10-16,0 2 1 15,0-2 3-15,-2 0 1 16,2 0-8-16,2-2-5 0,-2 2-8 16,0 0-2-16,2 2-2 15,0 0-1-15,4 25 2 16,2 21 0-16,13 65 1 16,-6-42 1-1,-1 13 0-15,1 6 1 0,-5-6 3 16,-2 4 4-16,3-3 8 15,-7-7 3-15,0-3 3 16,-2-4-1-16,-2-8-6 16,-2 0-2-16,-5-11 0 15,-3-10 3-15,-3-6 8 16,5-5 4-16,3-4 4 16,1-4 1-16,-4-6-3 15,1-5-1-15,1-6-2 16,-1-2-2-16,7-2-1 15,0-2-3-15,0 2-7 16,2-2-2-16,0 2-4 16,0 0-3-16,2-2-1 0,25 0-1 15,68-4-3-15,-39 6-1 16,7 2-4-16,-2 8 0 16,2-1-10-16,0 5-13 15,-2-3-39-15,-3 1-29 16,-12 3-122-16,11-4-122 15,-1 5 217-15</inkml:trace>
  <inkml:trace contextRef="#ctx0" brushRef="#br0" timeOffset="105355.622">5636 14837 1076 0,'-6'-11'333'0,"0"-1"-411"15,8 5-150-15,2-1 18 16,3 2 122-16,-3-1 136 16,-4-1 135-16,0 6-16 15,0 0-72-15,0 2-39 16,0-2-48-16,0 0-5 15,0 0 15-15,-2-1 4 16,0 1 5-16,-1-4-1 16,-3-2-13-16,-7-1-5 0,-10 5-4 15,-46-44 1-15,50 54 0 16,-4 1-1-16,2 11-1 16,-2 1-2-1,-2 11-1-15,-6 5-2 0,4 18 1 16,-3 3 0-16,3 15 1 15,4 3 3-15,-2-3 0 16,10 9 1-16,-2-3 0 16,0-1-2-16,7 12 1 15,-2-4 1-15,12-3 6 16,0 5 3-16,6-15 5 16,2-1 0-16,3-8 4 15,-1-7 3-15,11-11 13 16,0-6 6-16,4-15 5 15,11 2-1-15,8 0-11 16,0-14-3-16,14-1-13 0,-1-6-4 16,4-16-8-16,0 5-2 15,4-14-3-15,4 0 0 16,-6-2-2-16,-7-4-6 16,-6-2-32-16,-8 0-31 15,2-3-104-15,5-4-94 16,1-1 166-16</inkml:trace>
  <inkml:trace contextRef="#ctx0" brushRef="#br0" timeOffset="106154.187">6431 14883 1208 0,'58'48'384'0,"-68"-61"-559"0,4 1-160 15,6 4 61-15,0 8 88 16,2 0 276-16,-2 0 157 16,-2 0-53-16,2 0-58 15,-4 0-100-15,3 14-26 0,1 24-13 16,-6 50 1-1,0-36 2-15,4 1 1 0,4 12 0 16,-2 4 0 0,8 13 1-16,-3 3-1 0,7-3 1 15,-1 4-1-15,3-10 0 16,5 5 0-16,-2-13-1 16,2-4 2-16,0-9 0 15,2-11 0-15,2-8 4 16,2-9 2-16,-2-4 3 15,-2-9 2-15,4-14 7 16,0 0 1-16,0-6 2 16,2-10-2-16,3-8-7 15,-5-15-4-15,2-5-5 16,2-3 1-16,-7-5-6 16,5 2 0-16,-6-1-1 15,-3-7-2-15,-5 5 2 0,-2-1 0 16,1-3-2-16,-1 1 1 15,-7-3-5-15,4-4 0 16,-8 11-7-16,0 6-5 16,-10-2-14-16,-1 10-7 15,-6-2-9-15,-8-8-2 16,-8 4 4-16,1 0 4 16,-7 8 15-16,-3 11 7 15,10 12 11-15,-6 7 1 16,-6 6-1-16,-4 4 0 0,-17 0 1 15,2 9 0-15,0 0-35 16,1 6-89-16,13 8 90 16</inkml:trace>
  <inkml:trace contextRef="#ctx0" brushRef="#br0" timeOffset="106872.684">8416 15044 1030 0,'-1'-6'340'0,"1"4"-356"0,-2-4-15 16,2 3 46-16,0 1 31 16,-4 2 50-16,2-2-2 0,2 0-45 15,-2-8-28-15,-4-3-36 16,-3-2-6-16,-7-6 1 15,-66-43 6-15,36 49 7 16,0 2 1-16,-13 5-4 16,-2 2-3-16,-8 8 3 15,2 2 2-15,10 11 4 16,7 6 1-16,17 6-7 16,7 6-3-16,5 3-3 15,3 4-1-15,-1-2 4 16,10-9 2-16,11 4 1 15,3-8 2-15,13 1 0 16,3 1 1-16,4 6 2 16,5 3 1-16,12 2 0 15,8 4 0-15,7 8-2 16,3 2-1-16,3-3 2 16,-2-1 1-16,-2-2 3 15,-13-4 1-15,-13-4 9 0,1-1 11 16,-15-7 20-16,2 3 9 15,-9-6 10-15,-5-1 2 16,-5-1 8-16,-11-2 4 16,-3 2 4-16,-13-2-3 15,-7 4-19-15,-5-4-12 16,-26-6-17-16,-5 0-9 16,-20-7-11-16,-4-1-3 0,2-3-16 15,4-6-15-15,17-17-58 16,13-12-133-16,30-36 146 15</inkml:trace>
  <inkml:trace contextRef="#ctx0" brushRef="#br0" timeOffset="107373.446">9239 14627 915 0,'6'13'290'0,"9"20"-290"0,4 5-38 16,-4 12 31-16,-1 1 40 15,-7-1 62-15,-1 0 18 16,-6 3-1-16,0 7-14 16,0-1-37-16,-2-6-11 15,-2 5-7-15,-7 5-3 16,-4 4-11-16,3 11-8 0,-5 8-12 16,4 0-3-1,3 8-2-15,-1-6-1 0,3-4 2 16,10 0 1-16,5-15 4 15,-3-11 1-15,10-14 0 16,1-12-1-16,8-9 0 16,13-2 2-16,4-15 3 15,14 0-3-15,9-14-6 16,8-7-6-16,15-10-18 16,8 0-13-16,-6-9-33 15,-2 3-20-15,-12-5-49 16,-5-8-29-16,-6 3-114 15,-3 3 172-15</inkml:trace>
  <inkml:trace contextRef="#ctx0" brushRef="#br0" timeOffset="107858.457">8589 15122 1176 0,'-8'0'401'0,"4"-9"-394"16,4 5-46-16,0 4 35 16,0 0 34-16,0 0 77 15,0 0 19-15,0 0-29 16,27 0-20-16,69-2-35 15,-37-2-11-15,38 4-11 16,10-4-4-16,25-2-8 16,12-1-4-16,9-5-4 15,2-1 1-15,-6 7 0 16,-11-1 0-16,-22 5-1 0,-10 6-1 16,-11 7-12-16,1 2-17 15,-12 12-92-15,-11 4-43 16,-31 28 95-16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47:17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5729 6919 12 0,'0'0'31'16,"0"0"27"-16,0 0 49 16,0 0 26-16,0 0 14 15,0 0-15-15,-2 0-38 16,0 0-19-16,1 0-24 16,-1 0-7-16,-2 0-8 15,4-2-2-15,-2 2-10 16,-2-2-3-16,2 0-3 15,-4 0 0-15,6-1 2 16,-1 1 0-16,-1 0 0 16,0 2-1-16,0-2-6 15,-2 0-3-15,2 0-3 0,2-2 0 16,-2 2 1-16,0 2 4 16,0-2 2-16,-2 0-1 15,3 1-1-15,1-3-3 16,-2 2-3-16,-2 0 1 15,-15-10 0-15,0 1 2 16,-50-27 2-16,44 24 1 16,8 3 3-16,-4-3 2 15,-2-1 2-15,-2 4-1 0,0-3-3 16,0 5-4-16,0 7-2 16,4 0-1-16,-2 4 3 15,-2-2 1-15,-7 9-1 16,5-3-1-16,-7 11-2 15,7 8 1-15,2-2-1 16,-11 8 1-16,11-1 0 16,-8 3-2-16,3 5-1 15,11 2-1-15,-6 4 0 16,2 2 1-16,2 4 1 16,2-2 1-16,-1 7-1 15,3-1-1-15,-2-1-2 16,6 3-2-16,-1-5-1 15,7-1 0-15,-3-4 0 16,1 4 1-16,-5-4 0 16,3-4 0-16,1 2-2 15,8-4 1-15,4 6 0 0,10-6-1 16,1-4 2-16,10-1 0 16,4-5 1-16,-1-1 0 15,9-6 2-15,-8-2 1 16,9-6 3-16,-3-3 2 15,3-5 1-15,6-1 0 16,-8-6-2-16,5 2-1 16,-5-4-2-16,-1-4-1 15,-1 1 0-15,-1-9-1 16,-1 1-1-16,1-2 1 0,-6-5-1 16,2 5-1-16,-3-2 0 15,-1-2-2-15,-2 2 1 16,-3-4 0-16,-5-4 0 15,4 4 0-15,-3-2 0 16,-7-6 0-16,7 2-1 16,1-3 1-16,-5-1-1 15,1 0 0-15,-1-3 0 16,-7-2 0-16,3-4 0 16,0 1-1-16,0-5 0 15,-3 2 1-15,5-6-1 16,-2-3-1-16,-2-1-2 15,1 2-1-15,-5 1 0 16,0 1-2-16,-5 4-9 16,3-2-8-16,-12-2-30 0,3 8-27 15,-10-6-121-15,-8 10 130 16</inkml:trace>
  <inkml:trace contextRef="#ctx0" brushRef="#br0" timeOffset="1622.742">16426 12460 330 0,'44'134'71'0,"-45"-134"-50"16</inkml:trace>
  <inkml:trace contextRef="#ctx0" brushRef="#br0" timeOffset="2502.938">16463 12582 275 0,'-2'-9'160'0,"2"5"-22"0,-2-4-45 15,0 6-22-15,2 0 7 16,0 0 12-16,0 1 3 16,0-3-17-16,-4 2-15 15,2 0-23-15,2-2-11 16,-4-2-7-16,1 4 3 16,-3-3 1-16,0-1-1 15,0 0-8-15,-1-1-6 16,-1-5-6-16,-1 1-2 0,-5-5-1 15,-41-45 1 1,34 38 0-16,-4 2 0 0,0 2-1 16,0 0-1-16,-2 2 1 15,1 3 2-15,-1-1-1 16,-4 0 1-16,-1-4-2 16,-5 5 1-16,-5-3 0 15,0 0 0-15,0 1 0 16,-4 3 0-16,-2 2-4 15,-1-1-3-15,-1 6-5 16,0 1-1-16,2 5 0 16,-1 7 2-16,1 3 3 15,0 7 0-15,-2 6-2 16,6 6 0-16,0 7-4 16,0 2-1-16,4 12 2 15,-2-4 0-15,8 6 4 16,1 1 3-16,6-1 4 0,1 3 1 15,3-3 2-15,-2-2-1 16,8 3 1-16,3 6-1 16,1 1-1-16,3-5-1 15,1-3 0-15,5-2 1 16,4-5 1-16,6-2 3 16,13 1-2-16,6-4-1 15,5 0-1-15,6 0-2 16,5-7 3-16,8-3 2 0,9-5 5 15,1 0 2-15,2 0 3 16,-1-2 1-16,8-4 3 16,1-12 2-16,6-1 3 15,-1-4 1-15,1-4 0 16,0 0 1-16,-1-3 4 16,3-9 3-16,-8 3 5 15,-1-5 3-15,-6-5 5 16,-15 0 0-16,1-7-5 15,-8 1-3-15,1 0-14 16,6-2-5-16,-12-5-6 16,-7 0-3-16,-5-5 0 15,-7 5 0-15,-5-1 1 16,-1-3 0-16,-4-6-4 16,-1 6-4-16,1-8-4 15,2 6-4-15,-5-8-1 0,-1 4-1 16,-2 4-3-16,-2 0-2 15,-7 5-5-15,3-3-4 16,-5-2-8-16,-7 0-2 16,-3 1-7-16,-7 1-6 15,-14 4-43-15,2 3-56 16,-12-1 92-16</inkml:trace>
  <inkml:trace contextRef="#ctx0" brushRef="#br0" timeOffset="24978.809">5901 7583 149 0,'18'-79'97'0,"-24"74"4"15,-4-1-14-15,1 6-23 16,1-6-8-16,6-2-17 16,-2-1-7-16,4-3-9 15,6 5-2-15,-6-1-4 16,6-1-2-16,-6 3-4 16,0 4-2-16,0 0-3 0,-2-2 1 15,0 2 0-15,0 2 1 16,0-2 2-16,-2 0 0 15,4 1 1-15,-2-3-1 16,1 2-1-16,-1 0-2 16,0 2-3-16,-2-2-1 15,2 0 5-15,2 0 6 16,-2 2 5-16,0-4 1 0,0 4-7 16,0 0-4-16,-1-2-7 15,1 2-1-15,2 0 0 16,0 0-1-16,0 0 1 15,0 0-1-15,0 0 1 16,0 0-1-16,7 2 0 16,1 6 0-16,11 2 1 15,-4-3-1-15,48 41 1 16,-42-38 0-16,-7-1 6 16,-1-3 4-16,4 2 7 15,3 3 3-15,-3-9 1 16,8 9-1-16,-2 3-3 15,0-9-1-15,5 9-4 16,-7-6-1-16,0-3-4 16,0 5 0-16,0 3 1 15,0-1 4-15,-1-3 10 16,3-5 4-16,-2-4-1 16,5 8-3-16,3-3-10 0,-2 5-3 15,-2 0-2-15,-2-1 0 16,-2-1 1-16,-2 1 1 15,-2 1 1-15,0-6 1 16,-5 0 3-16,3 5 0 16,-2-5 3-16,5 6 0 15,1 3-2-15,-4-4-1 16,8 1-1-16,-10-2-1 16,7-3 2-16,4-1 2 0,-5-2 3 15,4 2-1-15,8-2-1 16,-10 2-3-16,4-4-5 15,2 4-1-15,-4 3-2 16,0-5-2-16,-4 6 0 16,2-4 0-16,-2-1-2 15,0 5 0-15,4-4 0 16,0 4-1-16,2-3-1 16,4 3 0-16,3-6 1 15,-1-2-1-15,5 0 0 16,0-4 1-16,3-2-1 15,-1 4 0-15,-6 2 0 16,-3 0 0-16,-2 2 1 16,-2 4-1-16,-2-2 0 15,-10-2 0-15,-5 4 0 16,7-1 1-16,0 3-1 16,8 0 0-16,-9 1 0 15,-1-1 0-15,-2-3 0 0,-3 3-1 16,4-4 1-16,1 2 0 15,2 3 0-15,1 1 1 16,8-3 0-16,1 1-1 16,0 0 2-16,6-1-1 15,-6 1 0-15,1 4 0 16,1-3-1-16,2 3 1 16,-4-1 1-16,1 2 0 0,-1-1 1 15,-2 1 0-15,4-1 1 16,-2-1 0-16,0 3-1 15,-2-3 0-15,-2 4-1 16,0-3 0-16,4 5-1 16,3-2 0-16,3 5-1 15,2-5 0-15,-3-2 1 16,6 8-1-16,1-5 0 16,-9-3 0-16,7 0 1 15,-3 1-1-15,1-3 2 16,-8 1-1-16,2 1 1 15,-4-7 0-15,1 3-2 16,7 1 1-16,-4 1-1 16,1 3 0-16,-1-3 1 15,6 1-1-15,-3-3 0 0,5-3 0 16,-3 2 1-16,1 1 0 16,-6-3 0-16,3 9 0 15,-5-3 1-15,0-1-2 16,2 3 1-16,-6-3 0 15,0 3-1-15,2-1 0 16,-8-2-1-16,6 1 1 16,-4 3-1-16,-5-5 0 0,5 3 1 15,0-3-1 1,-2-5 2-16,8 5-1 0,2 0 0 16,-11-7 1-16,-1 5-1 15,0-4 2-15,-7-4 0 16,0 0 1-16,-6 2 6 15,0-2 1-15,0 0 2 16,0 0-2-16,0 0-15 16,-2 0-25-16,0 0-153 15,-6 11 126-15</inkml:trace>
  <inkml:trace contextRef="#ctx0" brushRef="#br0" timeOffset="30052.394">9579 8633 161 0,'0'-52'108'0,"-3"43"7"16,-1 5-16-16,0 2-17 16,2 0-7-16,0 0-7 15,-2-2-2-15,2 2-3 16,2 2-1-16,-2-2-2 15,0 0-5-15,-7-3-8 16,1 1-6-16,-1 0-10 16,1-2-4-16,6 4-7 15,-2 2-4-15,2-2-7 16,-3-1-3-16,-1-3-4 16,2 4 0-16,0 0 0 15,0 0-1-15,3 0 1 16,-3-2-1-16,2 3 1 15,0 1-1-15,0-2-1 16,0 0 0-16,-2 0-2 16,2-2 0-16,2 2 1 0,-2 0 1 15,1 2 0-15,-1 0 2 16,0 0 0-16,-2 0-1 16,2 0 0-16,2-2-1 15,0 2-1-15,0 0 1 16,0 0-1-16,0 0 0 15,8 0 1-15,3 0 0 16,2 0 0-16,1 2 0 16,-1-2 0-16,1 2 0 0,-3 4 1 15,1-2-1-15,1-2 0 16,0 3 0-16,1-1 0 16,-3-2 0-16,1 2 0 15,1 2 1-15,-3-3 0 16,3-1 0-16,-1 6 0 15,-1-4-1-15,-3 2 0 16,9-1 1-16,-4 3 0 16,-3-4 2-16,5-2 2 15,-2 3 2-15,7 1 2 16,50 15-1-16,-45-21-1 16,2 4-2-16,-10 0-2 15,-1-4-2-15,3 4 0 16,0-1 0-16,0-3 1 15,6 4-1-15,0 2 0 16,-4-6 0-16,2 4 0 16,5-4 0-16,-3 4 0 15,0-1 0-15,0 1-1 0,-4-2 1 16,-2-2 1-16,8 6 0 16,-4 0 5-16,0-6 2 15,2 2 6-15,1 0 2 16,1-2 0-16,-2 0-2 15,0 5-4-15,-6-1-2 16,-2-2-3-16,-1 6-2 16,-5-3 1-16,2 3-2 15,1-6 0-15,-3 6 0 16,6-5-1-16,-1-1 0 0,1 6-1 16,8-4 0-16,0-2 0 15,0-2-1-15,-1 5 0 16,1-3 1-16,0 0-1 15,-2-2 1-15,2 4 0 16,2 0 0-16,-4-4 0 16,5 2 1-16,3-2-2 15,-6 2 1-15,0 0 0 16,-6-2 0-16,0 2 0 16,0 3-1-16,4-3 2 15,-2 2 1-15,2-2 1 16,-4-2 2-16,2 0 3 15,2 0 0-15,-4-2 0 16,6 2-1-16,-2 0-3 16,0 2-1-16,2 4-1 15,-2-4 1-15,2 0 1 16,0-1 1-16,1 1 1 0,-1 2 0 16,-2-4 1-16,-2 0 0 15,0 0-2-15,4 0 0 16,-2 0-1-16,2 2-1 15,-6-2 1-15,4 0-1 16,-2 0 1-16,-4 0 1 16,14 0 0-16,-4 0 1 0,3 4 0 15,5-2 0-15,-9 2 0 16,1 0 0-16,4-3 2 16,-6-1 0-16,3 0 0 15,-5 2 0-15,6-2-2 16,-2 0 0-16,5 0-1 15,-1-2 0-15,0-1 2 16,-1 1-1-16,3-2 0 16,-3 0 0-16,1 4-2 15,-2-2-1-15,-3 2 0 16,1 2 1-16,-4-2-1 16,2 0 1-16,-12-4 1 15,8 0-1-15,-5 1 1 16,-5 1 0-16,4 2 0 15,3 0 0-15,-11 0-1 16,7-2-1-16,-5 0 0 16,-7-4-1-16,10 6-1 0,-12-2 0 15,0 2-1-15,0-2 0 16,0 2 0-16,0 0 0 16,0-2-1-16,0-1-1 15,0 3-17-15,0 0-18 16,0 0-101-16,0 0-118 15,0 0 161-15</inkml:trace>
  <inkml:trace contextRef="#ctx0" brushRef="#br0" timeOffset="35819.933">12785 8807 615 0,'-77'120'209'0,"68"-120"-204"16,5 0-3-16,-8 4 12 16,1 4 17-16,-8-1 33 15,-2 5 13-15,2-6 1 16,3-1-8-16,5-5-17 15,5 0-8-15,-1 0-9 0,7-2-4 16,-2 2-8-16,0 0-6 16,2 0-8-16,0 0-4 15,0 0-6-15,0 0 0 16,0 0 0-16,0 0 0 16,2 2 0-16,0 14 0 15,21 1 1-15,42 40 0 16,-41-38 1-16,-1-1 1 15,-5-5-2-15,5 10 1 16,-1-4-1-16,0-2 0 16,2 8 0-16,3-8 0 0,0 1 0 15,0-1 0-15,-1 8 0 16,3-2 2-16,4 13 0 16,-8-2 1-16,-1 1 0 15,-4-1 1-15,-9-3 0 16,4-1 0-16,-3-3 0 15,5-2 2-15,-4 0 3 16,1-6 2-16,3 6 2 16,0-4 0-16,4 2-3 15,-4 2-1-15,4-2-4 16,-3 2-2-16,-5-2 0 16,4-4-1-16,-7 6 0 15,5-3-1-15,-5 3 1 16,3-2-1-16,4-5-1 15,1 4 0-15,4 1 0 16,1-7 1-16,0 3 1 0,-3-2 1 16,2 6-1-16,-4-8 1 15,5 8-1-15,-2-4 1 16,-4-3-1-16,6 12 1 16,-2-3 2-16,2 4 0 15,-2 2 6-15,2-7 2 16,-4-1 3-16,-4-4 3 0,2 4-2 15,4-2-1-15,-5 0-5 16,3 2-1-16,-4 2-3 16,-1 2 0-16,7 2-1 15,-10 1 0-15,8 3 0 16,-5-3-2-16,-7 9 0 16,7-3-1-16,-5 0 1 15,8 6 1-15,-3 1 0 16,1-5 0-16,-1 4 0 15,-7-11 1-15,5-1-1 16,-9 5-1-16,9-11 0 16,1 1 0-16,-1-8 2 15,1 5-1-15,6 2 3 16,-5-5-1-16,1 16 1 16,-2-14-1-16,-1-4-1 15,1 4-2-15,-3-5 0 16,3-1 0-16,-1 2 0 15,-1-2-1-15,1-3 3 0,-5 1 0 16,7 1 2-16,3-1 1 16,0 4-1-16,-2 4-2 15,6 0-2-15,1-2-1 16,-3 1 1-16,4-3-1 16,-2 4 2-16,-4-6 1 15,-2 4 2-15,2-2 0 16,-1-3 3-16,-1-1-2 15,4 2-1-15,-2-3-2 0,2 9-4 16,1-6 0-16,2 4-1 16,-6-1-1-16,9-3 1 15,-10 4-1-15,8-4 2 16,2-1 0-16,-6 5-1 16,-2-2 1-16,-4-4-1 15,-1 1-1-15,9 7-1 16,-2-8 0-16,6 3 0 15,0 3 0-15,-4-2 0 16,4 0 1-16,-8 4 0 16,12 2-1-16,-10-8 1 15,2 6 0-15,-4-1 0 16,2-11 0-16,-2 16-1 16,3-4 1-16,-1-2-1 15,-4 12 1-15,4-8-1 16,-2-4 1-16,-3 2 0 15,3-4 0-15,-4 4 0 0,-1 2-1 16,-1-6 1-16,-1 4 0 16,-3-3 1-16,1-5 0 15,0-2 0-15,-3 3 0 16,-1-3 1-16,-2-1 1 16,0 1-1-16,2-3 0 15,-2 2 1-15,-2 1 0 16,6-3 3-16,-6-3 2 15,5 7 1-15,-1-1-2 0,-4 3-1 16,2-1-2-16,0 1-2 16,9 5 0-16,-3-6 0 15,2 2 0-15,-3-1 1 16,-5-1 1-16,10 6 2 16,-8-3 1-16,3 5 0 15,5-4 0-15,-10-6-2 16,9 6-2-16,-5-5-1 15,0 1-1-15,-5 5 0 16,1-13 0-16,6 9 0 16,-6-3 1-16,11 3 0 15,-7 5 1-15,-10-12 0 16,12 5-1-16,-6-6 0 16,5 7-1-16,1-7 0 15,-8-4-1-15,6 5-1 0,-6-7-1 16,0 0-10-16,0 0-30 15,0 0-79-15,36 2 78 16</inkml:trace>
  <inkml:trace contextRef="#ctx0" brushRef="#br0" timeOffset="70355.124">15801 11362 118 0,'-130'-55'96'15,"122"45"4"-15,3 6-37 16,3-5-21-16,2 3-15 16,-8-2 5-16,4-1 18 15,-3 3 7-15,-5-4 9 16,1 7 3-16,-1-5 9 16,-1-2 6-16,1 8 2 15,-1 0-5-15,-1-3-14 16,-3 1-6-16,-2-2-7 15,6 0-2-15,-6 3-14 16,1-1-6-16,5-2-9 16,-4 2-1-16,3 0 2 15,-1-3 1-15,4 7-4 16,3-2-3-16,-5 2-8 16,3 0-2-16,-1 0-4 15,3 2-2-15,2-4-1 0,6 2-1 16,-2 0 0-16,0 0 0 15,0 0 0-15,1 0 1 16,-3 0-1-16,2 0 2 16,2 0 1-16,-2 0 2 15,0 0 2-15,0 0 0 16,-2 0-2-16,2 0-1 16,2 0-4-16,-2 0 1 15,0 0-1-15,1 0 0 16,-1 0-2-16,2 0 0 0,0 0 0 15,0 0-1-15,0 0 2 16,2 2-1-16,3 9 0 16,1 3-1-16,6 10-1 15,22 51 0-15,-28-39 2 16,-2 5 1-16,-4-1 1 16,5 0 0-16,3 2 2 15,-2-13 0-15,-3 1 2 16,1-3 0-16,2-12 1 15,0-3 1-15,1-3-1 16,-3-5 3-16,-2-4 2 16,-2 0 2-16,0 0 3 15,0 0 0-15,0 0-5 16,6-2-2-16,5 0-5 16,8-3-3-16,4 1-1 15,48-25-5-15,-44 10-14 0,-2 0-9 16,4-4-20-16,-7 2-9 15,1-4-13-15,-3-2-8 16,-9-1-22-16,1-1-23 16,-5 4-64-16,5 4-89 15,-5-4 178-15</inkml:trace>
  <inkml:trace contextRef="#ctx0" brushRef="#br0" timeOffset="70949.287">15765 11046 328 0,'-33'-53'140'0,"26"53"-43"16,1 0 13-16,0 2 22 15,4-2 4-15,0 0-28 16,0 0-25-16,0 0-43 0,2 0-12 16,0 0-12-16,0 0-2 15,0 0 3-15,0 0 2 16,2 13 5-16,0-3 1 15,2 5 0-15,-2-2 0 16,4 1-6-16,-1 9-4 16,18 49-4-16,-21-43-1 15,0 2 0-15,2-1 3 0,-4 3 6 16,0-4 2-16,-4 5 2 16,0-3-1-16,1 5-1 15,-5 4-1-15,6 4-3 16,0 0-1-16,0 4-4 15,2 0-1-15,0-6-3 16,-6 2-2-16,5-4-1 16,1-2 0-16,-2 2-3 15,2 6 1-15,0-6-1 16,0-3-1-16,-2-3 0 16,4-5 1-16,0-4 1 15,-2-4 0-15,0-2 0 16,0-6 0-16,0-3-5 15,-2-2-14-15,0-8-65 16,0 0-65-16,-2-2 88 16</inkml:trace>
  <inkml:trace contextRef="#ctx0" brushRef="#br0" timeOffset="72022.476">16009 10670 437 0,'153'51'63'15,"-139"-39"-171"-15,7-1 13 16,2 3 66-16,-2-7 110 16,2-1 31-16,-2-6 11 15,-4-6-13-15,4-1-23 0,-4-5-1 16,8-1 1-16,0-4-5 16,6-6-27-16,-6 2-15 15,-2 1-24-15,-4 1-6 16,2 6-6-16,-6 3-1 15,-4 5-2-15,1 5-1 16,-8-2 0-16,-2 2 0 0,-2 0 4 16,0 0 6-1,-2 0 13-15,0 0 4 0,0 0 7 16,0 0-2-16,-2 0-7 16,-11 0-5-16,-8 0-8 15,-44 5-4-15,46-3-5 16,-6 2-2-16,4 2-2 15,-4-2-2-15,3 5-1 16,1 3 0-16,7 1 1 16,-7 1 1-16,6-1-2 15,4 8 1-15,-8-4-1 16,17 12 0-16,-4 2 3 16,-5-3 0-16,13 9 1 15,-4-1 0-15,-4-6 0 16,8 3 0-16,0-2 0 15,-2-1 0-15,12-3 0 16,-6-4 1-16,7-4 0 16,-7-2 1-16,2-3 0 15,0-1-1-15,-1-1 1 16,-1-1-1-16,8-1-1 0,-10-3 0 16,9 3 0-16,4 1-1 15,-3-9 1-15,-3 4 0 16,5-4 0-16,-1 2 0 15,1 7 0-15,5-1 1 16,-12 3-1-16,7 2 1 16,-5 1-1-16,10 7 1 15,-3-4-1-15,-11 0 0 0,7 2 0 16,-8-4 1-16,-2 8 1 16,-2-2 1-16,-6-2 2 15,6 4 0-15,-8-4 2 16,-9 4 5-16,4 3 9 15,-12-3 4-15,0 2 6 16,-2 0 0-16,-9-4-2 16,3-4-2-16,-9 0-7 15,4-4-7-15,-4-7-18 16,2-4-17-16,7-12-61 16,-1-1-54-16,22-24 84 15</inkml:trace>
  <inkml:trace contextRef="#ctx0" brushRef="#br0" timeOffset="72658.438">16526 10708 561 0,'118'0'50'0,"-116"11"-189"0,4-1-17 16,4 7 92-16,-10 6 204 16,-2-8 54-16,-10 10 16 15,-3-7-26-15,2 1-46 16,-5 0-17-16,3-4-26 15,2 2-18-15,-3 6-31 16,3 4-15-16,2 7-20 16,-1 3-4-16,2 3-6 15,1 0 0-15,9 6-3 16,4-6-1-16,3-9-2 16,3-4 0-16,5-12 2 15,2-6 1-15,5-5 2 16,2-2 0-16,3-10 1 15,8-3 1-15,1-6 0 16,2-4 0-16,-5 0 0 16,-1-2 0-16,-9 4 0 0,4 0-1 15,-4-3 1-15,-10 5 0 16,8 0-1-16,-9-6 1 16,-12-8 0-16,6 7 0 15,-6-9 0-15,0 1 0 16,0 7 0-16,-6-4 1 15,0 4 0-15,-4 0 0 16,3 0-1-16,-7 1 0 16,-7 4-2-16,6 15-1 0,-17-5-5 15,-1 10-2-15,-11 2 0 16,-9 2 0-16,-9 9-5 16,-5 6-8-16,-5 8-69 15,1 8-193-15,8 3 192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49:29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8112 7493 48 0,'-34'78'28'0,"26"-78"1"15,4-4 5-15,-5 1 19 16,9 1 10-16,-2-2 15 15,0 2 1-15,0 2-16 16,0-2-11-16,-2 0-19 16,3-4-6-16,-3 1-3 15,-4-5 3-15,8 8 12 16,-4-4 5-16,-5-1 9 16,-7-5 0-16,1 3-7 15,-2 3-5-15,-42-19-12 16,47 23-5-16,6 8-9 15,-1-6-4-15,7 8-4 0,0-8-1 16,0 0 4-16,0 0 2 16,0 0 2-16,0 0-1 15,0 0-2-15,4 2 0 16,11 7 1-16,4-1 3 16,44 28 6-16,-44-24 3 15,2-12 3-15,4 1-1 16,2 5-6-16,2-6-1 15,1 2-4-15,-1 0 0 16,1 6-3-16,-1-3-2 16,-2 5-4-16,0 0-1 0,-12-9-2 15,8 5-1-15,-6-4 1 16,4 4 1-16,4-2 1 16,-4-2 1-16,8 3 0 15,-4-1 0-15,7 4-2 16,-1-6 1-16,-1 2 0 15,-1-6 0-15,0 0 1 16,5-4 0-16,4 0-1 16,1 2 2-16,-1-5-1 15,0-1 1-15,-1 8 0 16,1-5-1-16,-4 7-1 16,1-6 0-16,-5-5-1 15,1 3-1-15,1 0-1 16,3 4 0-16,-12 1-2 15,-6 1-3-15,-4 2-43 16,-3 0-48-16,5 2 59 16</inkml:trace>
  <inkml:trace contextRef="#ctx0" brushRef="#br0" timeOffset="19237.372">6730 12257 92 0,'-48'40'71'0,"44"-45"9"16,-8-3-12-16,7 2-21 0,-1 0-5 15,2 3-5-15,2 1 1 16,0-2-1-16,-1 2-1 15,3 0-3-15,-2 2-2 16,0-2-4-16,0 0-3 16,0 0-7-16,-2-2-3 15,2 3-8-15,2 1-1 16,-2-2-4-16,0 0 0 16,0 0 0-16,0-2-1 15,-1 2 3-15,1 0 0 0,2 2 1 16,-2-2 1-16,0 0-1 15,0 0 1-15,-2-1 4 16,2 1 4-16,2 2 10 16,-2-2 3-16,0 0-2 15,1 0-2-15,-1-2-8 16,-2 2-3-16,2 0-2 16,2 2 0-16,-2-2 2 15,2 0 2-15,0 1 2 16,0-3 0-16,0 4-1 15,0-2-1-15,0 0-1 16,0 2 1-16,2-2-1 16,4 0 3-16,1 0 7 15,3 2 6-15,-6 0 9 16,9 0 0-16,-1 0-6 16,-1 0-5-16,2-4-7 15,-13 2-2 1,0 2 1-16,18 0-1 0,1 0-1 0,6 0-1 15,38 0-2-15,-46 2-1 16,0 2-3-16,4-2-2 16,4 2-2-16,-4-2-1 15,2 0-2-15,-2 2 0 16,4-1-1-16,4-3 0 16,-5 2 1-16,1 2-1 0,0-4 0 15,0 6 1-15,2-6 0 16,-2 0 1-16,0 0 3 15,-1 2 3-15,-3 0 6 16,-1-2 2-16,3 7 4 16,1-7 1-16,-3 0 1 15,2 2-2-15,-3-2-1 16,-1 0-2-16,0-2-2 16,-6 2-1-16,6 0-4 15,-5 0-2-15,-1 2-3 16,2-2-1-16,-3 2-1 15,1 0-1-15,1 6-1 16,5-4 0-16,-2 1 0 16,8 1 0-16,-12-4-1 15,1-2 1-15,-3 2 0 16,1 2 1-16,14-2 2 16,-8 0-1-16,8-1 0 15,-8-1 0-15,1 0-1 0,4 0 1 16,-4 0-1-16,0 0 0 15,-2 0 2-15,-2-1 1 16,4 1 2-16,-1-2 0 16,5 0 0-16,0 2-1 15,3-6-1-15,-1 4-1 16,2 0-1-16,-2 0 1 16,0 0-1-16,0 2 2 0,-2-5 2 15,5 5 0-15,-3 0 1 16,2-2-2-16,2 0-1 15,-3 0-2-15,5-2-1 16,1 0 1-16,-12 2 0 16,3-2 0-16,-8-1 2 15,2 5-1-15,-5-2-1 16,3 0-1-16,-9 0-1 16,7-6-1-16,2 6 0 15,-5 2-1-15,5 2-1 16,-7 0-4-16,-1 0-71 15,5-2-25-15,3 10 57 16</inkml:trace>
  <inkml:trace contextRef="#ctx0" brushRef="#br0" timeOffset="36656.783">8082 18714 495 0,'-14'-13'149'0,"9"-1"-190"16,-1-7-15-16,4 8 41 15,2-4 40-15,-2-3 70 16,0 13 2-16,0-3-34 0,2 1-23 16,0-1-34-1,-4 3-6-15,3-5 3 16,1 4 6-16,0 3 9 0,0 5 2 15,-2-4-1-15,2 2-4 16,-2 0-3-16,2 2 1 16,0 0 7-16,-2 0 5 15,0 0 2-15,-2 0-3 16,4 0-8-16,0 0-5 16,-2 0-7-16,2 0 1 15,0 0 2-15,0 0 1 0,0 11 3 16,0-7-1-16,0 6-1 15,0 1 1-15,2 1 1 16,2 1 1-16,2 1 6 16,-3-5 4-16,7 5 5 15,1-3 1-15,5 0 0 16,55 56 0-16,-50-53 1 16,-2-3 2-16,0 3-4 15,-2-9-1-15,-2-1-2 16,6 2 0-16,-3 4 0 15,6-9 0-15,-6 9-3 16,-1-2-3-16,8-3-5 16,-4 3-1-16,7-6-2 15,1-2-1-15,0-2 2 16,0 2-1-16,-1 0 1 16,-1 0-2-16,6 0-2 0,-5 0-1 15,-1-2-2-15,6-4-1 16,-3 3-1-16,5-7 0 15,-3 4 0-15,-1-3 0 16,1-5 1-16,-1 7-2 16,1-16 1-16,3 9-1 15,-3 7 0-15,5-11 0 0,-1 11 0 16,-9-3 0-16,-1-9 0 16,-5 4 0-16,-5 1 0 15,7-1-1-15,-6 2 2 16,6-6-1-16,2 5-1 15,-4 1 1-15,-2-8-1 16,4 6 0-16,-4-1 0 16,-2-5 0-16,-1 6 0 15,1-2-1-15,-12-6 0 16,5 4 1-16,-6 1 1 16,-4-1 0-16,-2 0 2 15,-8-2 0-15,5 4 0 16,-9-4 2-16,1 2 1 15,-4 0 1-15,-1-6-1 16,1 2-1-16,-4 2-2 16,-2-8 0-16,4 8-3 15,-2-4 0-15,2 0-4 16,11 4-1-16,-3-2-3 0,-3-2 0 16,5 2 1-16,-3 4 2 15,1 0 4-15,7 6 0 16,-15-12 1-16,6 6 0 15,1 2 0-15,-1-1 1 16,1 7 0-16,-1-1 0 16,-12-5 0-16,10 6 2 15,-10-10 2-15,-4 0 0 16,2 5 3-16,-7-1 0 16,0 2 0-16,-3-2 0 0,-3 5-3 15,-2-3 0-15,4 13-2 16,-1-8-1-16,-1-1 0 15,6 7-2-15,-2-4 0 16,-1 12-3-16,-7 2 0 16,6 5-1-16,-2 3-5 15,-8 5-1-15,-2 0-5 16,-7 4-1-16,-2-6 1 16,1 4-1-16,12 0-4 15,0 4-6-15,6 2-8 16,2 9-1-16,2 1 3 15,3-3 4-15,6 2 6 16,2-1 4-16,4 5 5 16,6 6 3-16,4 6 5 15,-3-1 1-15,12 9 2 0,-1 5 0 16,4 9 0-16,3-1 1 16,-2 1-1-16,4-7 1 15,-2-5 1-15,3 1 0 16,1-6 0-16,4-11 0 15,-1-2 0-15,2-4 0 16,-3-11-2-16,1 5-3 16,3-9-63-16,1 2-106 15,2 2 114 1</inkml:trace>
  <inkml:trace contextRef="#ctx0" brushRef="#br0" timeOffset="44246.508">11987 17827 504 0,'-80'45'175'0,"78"-46"-130"16,0 1-49-16,-2-8 32 15,4 8 89-15,0 0 32 16,0-2-3-16,-2 0-29 15,2 2-64-15,-2-4-16 0,1 4 2 16,-1-2 7-16,0 0 13 16,-2 2-1-16,2-1-11 15,2-1-7-15,-2 0-11 16,0-2-3-16,0 2-4 16,-2 2-4-16,3-2-8 15,1 0-3-15,-2 0-5 16,0-2 0-16,0 3-1 15,0-1-1-15,-2 2 1 16,2 0-1-16,2-2-1 16,0 2 1-16,0-2-1 15,0 2 1-15,0 0 0 16,10 0-1-16,5 0 0 16,8 2 0-16,44 13 0 15,-48-13 0-15,-2 7 0 16,4 1 0-16,-5-6 0 0,5 3 1 15,-4-3 0 1,4-4 1-16,-2 8 0 0,2-4 0 16,-6-2-1-16,3 0 1 15,-5 7 0-15,-2-5-1 16,-3 2 0-16,4 3 1 16,7-3 0-16,-4 4 0 15,10-5-1-15,-8 5 0 16,0-8 1-16,2-2 1 0,2 9 7 15,4-5 1-15,0 2 6 16,2-2 0-16,-2-4-2 16,2 2-1-16,3-2 0 15,1 0-2-15,-3 2 0 16,3-2-2-16,-4 0-3 16,2 0-1-16,1 0 0 15,-1 3 0-15,-2 1 0 16,-3-2-1-16,1-2 0 15,-4 0-1-15,4 0 0 16,-6 0-1-16,6 0 2 16,6 0-1-16,-6-4 0 15,3 4 0-15,1-2-2 16,-4-3 0-16,7 5-1 16,-3 0 0-16,2 0 0 15,3 2 0-15,1 1 1 16,-7-1-1-16,9-2 1 0,-9 4-1 15,-1-4 0-15,2 0 1 16,-2 0-1-16,7-2 0 16,-5 2 0-16,1 0 0 15,3 0 0-15,3 2 0 16,2 0 0-16,1 4 0 16,-3 0 0-16,4-1 1 15,4 1-1-15,-2-4 2 0,2 0 2 16,-6-2 1-16,-1 0 3 15,-1 4 0-15,2-4 0 16,-1-4-1-16,7 2-2 16,-6 0 0-16,6 2-2 15,2 0 0-15,-4-2 0 16,2-6-1-16,0 7 0 16,-2-3 0-16,2 2-1 15,-4 2 1-15,2 0-1 16,-4 0 0-16,6 0 0 15,-5 4-1-15,-9-2 1 16,5-2 0-16,-7 1-1 16,7 3 0-16,1-4 0 15,-7 6 0-15,9-6 1 16,6 4-1-16,-6 2 0 16,3-6 1-16,-5 2-1 15,0-4 0-15,2 0 1 16,-3 2-1-16,3-4 0 0,2 4 1 15,2 4-1-15,6-4 0 16,-2-6 0-16,-6 4 1 16,-3-4-1-16,-9 1 1 15,3 1 0-15,-2-2 0 16,-5 0 2-16,-3-1 0 16,-1-7 0-16,-1 3-1 15,-4 3-1-15,0-1 0 0,6-1 1 16,-3 8-1-16,6-8-1 15,1 5 0-15,2-3 0 16,-2 0 0-16,4 3-1 16,-1-5 0-16,1 4 0 15,4 6 1-15,-3-7 0 16,5 7-1-16,-9 0 1 16,5-2 0-16,-6 0 0 15,0 2 1-15,1 0-1 16,-5 0 0-16,2 0 0 15,0-4 0-15,-3 0 0 16,1 2 0-16,0 0 0 16,-4 2-1-16,0-1 0 15,2 1-1-15,-7-4-3 16,1 4 0-16,4 0-2 0,-13-6 0 16,6 8-5-16,-3-2-3 15,-7 0-11-15,0 0-6 16,0 0-14-16,0 0-11 15,0 0-61-15,0 0-79 16,0 0 126-16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0:4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16289 6049 125 0,'44'95'106'0,"-44"-96"21"16,-6-3-26-16,4 0-37 15,0 0-11-15,0 2-6 16,2 2-2-16,0-2-3 0,0 0-6 16,0 0-15-1,0 2-7-15,0 0-9 0,0 0 0 16,0 0 4-16,0 0 3 15,0 0 8-15,0 0 5 16,0 0 12-16,0 0 2 16,0 0 2-16,0 0-4 15,0 0-12-15,0 0-2 16,0 0 4-16,0 0 6 16,0 0 10-16,0 0 3 15,0 0-10-15,0 0-8 0,0 0-8 16,0 0 2-16,0 0 10 15,0 0 5-15,0 0 5 16,-2 0-3-16,-1 0-7 16,3 0-1-16,0 0-1 15,0 0-1-15,0 0 0 16,0 0-1-16,0 0-2 16,0 0-2-16,0 0-2 15,0 0 0-15,0 0 1 16,0 0 3-16,0 0 5 15,-2-3 1-15,2 1-1 16,0 0-5-16,0 2-7 16,0-12-4-16,7-13-4 15,10-51-1-15,-11 40-1 16,2-3-1-16,-1-8 2 16,5 4 0-16,-4-14 0 0,7 4-2 15,4-9-2-15,2-10-2 16,2 1-2-16,-2-9-1 15,2 3 0-15,0 4 0 16,-2 8 1-16,-4 0 0 16,-1 16-1-16,1 1 1 15,-4 11-1-15,-5 1 0 16,5-2 0-16,-3 13-1 0,1 8 0 16,-3 3 0-16,-6 9-2 15,2 1 0-15,1-2-2 16,-5 6-1-16,0 0-1 15,0 0 1-15,0 0 0 16,4 2 1-16,13 2 1 16,6 19-1-16,50 61 1 15,-44-44 0-15,1 8 1 16,1 5 1-16,3-1 0 16,1 7-1-16,-1 3 2 15,3 3-1-15,-5 0 1 16,-3 0 0-16,1 7 0 15,-1-9 0-15,0-5 0 16,1-5 1-16,-5-18 1 16,0 1 0-16,0-9 1 15,-6-4 1-15,0-8 1 16,-4-11 1-16,-1-4 1 16,1 0 2-16,2-4 3 0,2 4 4 15,3-11 5-15,-5-10 3 16,6 0 3-16,-6-10-1 15,6-7-3-15,-2 7-1 16,0-19-4-16,0 3 0 16,-2-13-1-16,-2-5-2 15,-3 0-3-15,-1-2 0 16,-1 10-4-16,-3-2-1 16,-5-3-4-16,4 7 0 0,1 0-2 15,-3 3 0-15,-4 10-1 16,4-4 0-16,-6 4-1 15,-2 4-2-15,4 3-5 16,-4 3-3-16,2 13-15 16,-4-3-16-16,-2 7-51 15,0 4-49-15,2-1-164 16,4 1-198-16,2-8 322 16</inkml:trace>
  <inkml:trace contextRef="#ctx0" brushRef="#br0" timeOffset="171.769">18586 4391 1335 0,'17'-23'204'15,"-9"23"-275"-15</inkml:trace>
  <inkml:trace contextRef="#ctx0" brushRef="#br0" timeOffset="850.222">18605 4421 536 0,'-14'71'251'0,"14"-40"-95"0,-7 7-95 16,-3-2-13-16,-9 4 18 16,-6-5 10-16,4 9 6 15,-7 0-9-15,1 2-32 16,6 3-12-16,0-1-15 15,5 11-4-15,7 3-2 16,-1 5 0-16,5 3-1 16,1-3 0-16,4 2-3 15,9 0 2-15,5-8 2 16,5 2 2-16,6-3 4 16,1-11 2-16,3-5 0 15,6-7 1-15,-7-12 0 16,9 5 3-16,1-16 4 15,2 3 2-15,6-4 3 16,-6-5 1-16,8-2-3 16,-4-5-2-16,2-4-1 0,-4-1-1 15,-2-13 2-15,2 3 3 16,-6-1 2-16,3 0 0 16,-13-8-2-16,3-4-1 15,-2-2-5-15,-2-1-2 16,0-3-7-16,3-7-3 15,-10 0-4-15,3-8 0 16,2-2-3-16,-6-1 1 16,-4-1-2-16,4 2 0 15,-13-1-1-15,-2 3 0 16,6 6-1-16,-6-2 0 0,-4 5-3 16,-6 1 0-16,-1 2 0 15,-1-4 0-15,-3 3-1 16,-5-1 0-16,-5 0 0 15,2 7 0-15,-3-5 1 16,-1 1 1-16,-4 1-1 16,2 3 1-16,2 7-1 15,-3 1 0-15,-5 7-3 16,3 5-1-16,-9 5-3 16,-5 6-2-16,-5 10 0 15,-9 3 0-15,-5 12 4 16,-6 0 2-16,6 0 4 15,0 5-1-15,-10-1-4 16,-1-2-15-16,-3 7-47 16,-3-5-32-16,9 7-144 15,-2 1 156-15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9T22:51:58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3752 8025 223 0,'0'-4'119'0,"5"-2"-23"16,41-57-13-16,-46 49-5 15,4 5 2-15,-4-3 7 16,2 7-2-16,-4-3-11 16,-2 0-8-16,2 6-20 15,0 2-10-15,1 0-20 16,-1 0-6-16,-2 0-8 16,2 0-1-16,0 35 2 15,-8 49 1-15,10-28 3 16,-3 5 0-16,3 17 3 15,2 6-1-15,-1 6 0 16,7-2-3-16,-6-6-2 16,0-3-1-16,-2-20-1 15,0-5 0-15,6-5-4 16,-6-10-13-16,0-7-82 16,2-15-100-16,-1-17 123 15</inkml:trace>
  <inkml:trace contextRef="#ctx0" brushRef="#br0" timeOffset="699.984">4090 7902 761 0,'132'86'224'0,"-139"-55"-355"15,-5 15-45-15,4 21 15 16,-1 13 28-16,-3-9 159 16,1 1 68-16,-3-8 45 15,1-1 2-15,4 7-48 16,-3-3-36-16,8 4-43 15,0-4-7-15,1-8-4 16,-1-7 0-16,0-6-1 16,0-10-1-16,4-9 0 15,4-8-2-15,-2-9-2 16,0-3-1-16,0-7 3 16,-2-3 2-16,0 1 6 15,0 0 1-15,2-21 2 0,9-15 2 16,10-60 5-16,-11 46 1 15,-1-5-3-15,7-4-3 16,1-8-8-16,0 6-2 16,6-4-2-16,-2 6-3 15,8 1-10-15,1-5-5 16,1 4-6-16,5-2 2 16,-7 11 8-16,7 5 4 15,10 12 5-15,-2 6 2 16,10 5-1-16,-3 6 2 0,-1 9 0 15,2 5 0-15,-5 12 0 16,-1 15 1-16,-2 15 0 16,-3 12 1-16,-7 24 2 15,-3 5 2-15,-3 16 3 16,-3 3 1-16,-6 1 1 16,-5-3 2-16,-7-2 2 15,-7-10 1-15,-7-8 1 16,5-7-2-16,-12-8-4 15,5-3-2-15,-10-20-9 16,-2-2-21-16,3-11-146 16,-5-12 120-16</inkml:trace>
  <inkml:trace contextRef="#ctx0" brushRef="#br0" timeOffset="1053.115">3677 7263 1036 0,'-50'136'358'0,"56"-145"-370"15,7 9-43-15,10 11-52 16,4 2-24-16,-15 3-59 15,5 7 121-15</inkml:trace>
  <inkml:trace contextRef="#ctx0" brushRef="#br0" timeOffset="1997.225">6800 8302 1164 0,'6'-14'392'16,"13"3"-399"-16,10 5-24 15,-2 2-4-15,-2 4 6 16,-3 0 23-16,-8-1 35 15,-1-3 6-15,-1-6 3 16,-1 3-3-16,-1-7-17 16,-4-5-1-16,3-4 1 15,-5-4 2-15,-4-11-1 16,-2-2-2-16,-2 0-6 0,-7-2-3 16,-3 1-6-16,-1 5-3 15,-6 4-8-15,0 7-3 16,-6 21-5-16,-9-2 0 15,-6 16 5-15,-8 5 1 16,-9 14 6-16,5 1 2 0,-9 9 2 16,4 6 0-16,3 7 0 15,3 2-1-15,9 9 1 16,4 9-1-16,9 1-1 16,4-4 1-16,10 4-1 15,0-10 1-15,9 2 1 16,2 0-1-16,10-14 0 15,4-7 0-15,11-7-1 16,0-10 1-16,8-6 1 16,7-10 0-16,5-9 1 15,1-4 1-15,6-9 1 16,-2-7 2-16,2-10 0 16,1-5 1-16,-6-13 0 15,4 4 0-15,-4-11 0 16,-3 5-1-16,0-6-1 15,-3-3-1-15,-9 0-1 16,-1-3 0-16,0 7 1 16,-2 1-1-16,-8 0 1 15,-3 3-1-15,-7 3 1 16,1 13 0-16,-4 5 0 16,-2 12-1-16,0 7-2 0,0 5-2 15,0 12-4-15,0-8 0 16,-2 15 2-16,0 35 2 15,-5 99 3-15,1-54 0 16,0 26 0-16,4-4 0 16,-2-1-2-16,6-9-8 0,12-21-60 15,5-11-48-15,23-31-183 16,12-27 186-16</inkml:trace>
  <inkml:trace contextRef="#ctx0" brushRef="#br0" timeOffset="2653.431">8659 6942 1093 0,'96'138'296'0,"-117"-75"-395"0,0 11 4 15,-10 16 73-15,3 2 45 16,-1-12 42-16,0 8 8 16,1 0-10-16,-1 8-15 15,2 4-29-15,-2 3-9 16,5 8-7-16,3 0-1 15,-1 0-1-15,1-6 0 16,8-15 0-16,7 0-1 16,-1-12 1-16,1-11 0 15,2-8-1-15,2-9 0 16,2-12 1-16,6-9 1 0,0-16 3 16,-4-5 8-16,9-12 31 15,-5-4 14-15,0-15 21 16,3-9 1-16,-5-12-20 15,5-8-12-15,1-11-20 16,7-6-9-16,6 1-11 16,6-1-3-16,5 6-5 15,1 7 0-15,3-1-3 16,0 1 0-16,10 8-1 16,-2 4-1-16,11 16 0 15,-5 5-1-15,7 19 0 16,-3 6-1-16,3 11 0 15,2 10 1-15,-13 15-1 16,2 8 1-16,-10 16 2 0,-2 6-1 16,-3 20 4-1,-7 6 1-15,-12 13 1 16,-5 0 2-16,-9-3-1 0,-2 1-1 16,0-19-10-16,0-6-26 15,10-26-90-15,-3-18-92 16,14-34 131-16</inkml:trace>
  <inkml:trace contextRef="#ctx0" brushRef="#br0" timeOffset="3051.724">10059 8090 1448 0,'31'162'416'0,"-42"-122"-678"15,-5 25-8-15,-12 21 56 16,-1 2 72-16,-6 0 226 16,3-5 23-16,13 5-23 15,7 1-16-15,12-8-32 16,6-7-17-16,2-16-10 15,9-18 2-15,2-19 12 16,8-11 8-16,15-20 17 16,2-9-1-16,13-17-10 0,-1-16-10 15,11-11-20-15,2-6-8 16,-1-13-16-16,-1 3-6 16,-11-14-17-16,-6 1-15 15,-7 0-28-15,-14-4-2 16,-8 10-12-16,-11 6-39 15,-10 9 100-15</inkml:trace>
  <inkml:trace contextRef="#ctx0" brushRef="#br0" timeOffset="3568.228">11153 8443 1066 0,'6'-5'308'0,"6"7"-395"15,1 3-2-15,-3 18 59 16,-7 10 41-16,1 7 65 0,-4 8 8 15,-4 7-18-15,1 6-12 16,-7 4-28-16,-1 6-10 16,-1-4-8-16,4-8 4 15,1-7 7-15,-3-14 3 16,6-5 0-16,1-3-2 16,-3-10-8-16,6-1-3 15,-2-10-1-15,2-5 1 16,-4 0 10-16,2-8 5 0,-2 2 10 15,2 0 4-15,2 2 0 16,-5-36-3-16,-3-77-10 16,14 35-6-16,3-24-13 15,10-7-3-15,2-7-3 16,1-5-1-16,10 12 1 16,2 12-3-16,10 16-9 15,-5 16-12-15,1 23-38 16,-4 12-28-16,-3 28-58 15,5 4-20-15,-9 11-50 16,1 6-37-16,3 10 171 16</inkml:trace>
  <inkml:trace contextRef="#ctx0" brushRef="#br0" timeOffset="4134.581">12282 7933 1384 0,'9'-2'425'15,"-3"9"-567"-15,-6 16-8 0,-2 20 18 16,-7-1 49-16,1 17 133 15,2 8 13-15,1 7-5 16,-3 9-11-16,-4-3-25 16,-5 2-9-16,4-3-7 15,-1-5-2-15,5-13 1 16,1-3 1-16,6-14 0 16,2-8 1-16,0 0-3 15,-2-11-2 1,0-2-1-16,4-4-1 0,-2-1 0 15,0-13 0-15,8 1 9 16,-6-6 10-16,-2-4 22 16,0 2 4-16,2-21 1 15,2-28-7-15,7-68-19 16,-11 39-4-16,2-8-4 16,8 0-5-16,1-2-5 15,4 6-1-15,6 2-1 16,-3-1-1-16,5 16 0 15,1 4 0-15,5 17-2 0,8 12 1 16,-1 19-3 0,4 9-2-16,6 14-4 0,-6 13-10 15,2 9-33-15,-9 14-25 16,-3 6-59-16,-9 4-41 16,-2-5-130-16,-1-1 194 15</inkml:trace>
  <inkml:trace contextRef="#ctx0" brushRef="#br0" timeOffset="4784.975">13221 7952 1193 0,'90'-65'473'0,"-90"48"-351"15,-4 13-303-15,2 15-10 16,-6 5 21-16,-7 18 129 16,0 2 85-16,3 14 6 15,5 11-16-15,5 10-24 16,2 6-3-16,7 1-2 16,7-9 0-16,7-14 6 15,9-11 1-15,9-9 6 0,3-10 0 16,8-6-5-16,7 0-2 15,6-13-6 1,6 3-1-16,5-13-2 0,3-7-2 16,5-14-2-16,-11-9-1 15,0-14 0-15,1-2 3 16,-18-4 0-16,5-9 1 16,-19-9-1-16,-3-5-1 15,-14-1-3-15,-10-1 2 16,-11 10 0-16,-2 4 2 15,-8 16 9-15,1 14-1 0,-7 18 1 16,5 15-5-16,-7 8-5 16,3 9-3-16,-2 20 2 15,-4-1 2-15,5 14 4 16,3 2 1-16,5 7 3 16,4 4 3-16,10 14 4 15,3 1 5-15,12 10 9 16,6 4 4-16,13 15 4 15,8 3-2-15,7 23-5 16,6 5-2-16,0 12-3 16,-3 6-6-16,-11-1 12 15,-14-3 2-15,-22-9-3 16,-13 3 1-16,-30-14-18 16,-5-4-6-16,-32-19-6 15,-15-13-11-15,-40-20-51 0,-30-12-76 16,-54-30 86-16</inkml:trace>
  <inkml:trace contextRef="#ctx0" brushRef="#br0" timeOffset="5420.381">2709 8382 1019 0,'-46'-25'342'16,"14"14"-384"-16,7-1-14 0,4 9-11 16,0-1 5-16,-2-2 73 15,2 4 27-15,-2 2 27 16,2-6 9-16,10 1-13 15,5 1-15-15,6-4-23 16,9 8-4-16,-9 0 12 16,14 0 6-16,35 6 4 15,72 5-4-15,-37 5-23 16,-4-13-8-16,6 17-5 16,-1-5-9-16,-9-2-32 15,1 10-30-15,-10-7-87 16,0 3-88-16,-12 2 156 15</inkml:trace>
  <inkml:trace contextRef="#ctx0" brushRef="#br0" timeOffset="5937.296">2302 10783 505 0,'-8'36'176'0,"8"-23"-156"15,6 14-15-15,2-8 9 16,-3 0 26-16,1-5 65 15,-2-14 29-15,0 7 37 16,-2-9-13-16,-2 0-45 16,0-1-23-16,0 1-40 15,17 2-12-15,15-2-19 0,60-8-7 16,-38 8-8-16,3 2-1 16,10 4-3-16,4 6 0 15,2 3-1-15,1 6-1 16,6-3-17-16,-3 1-26 15,-4-6-115-15,1-1-88 16,1-10 148-16</inkml:trace>
  <inkml:trace contextRef="#ctx0" brushRef="#br0" timeOffset="6553.123">4452 10358 949 0,'-14'52'318'0,"10"20"-322"0,-3 10 4 16,5 24-5-16,0 10 0 16,-8-12 3-16,1-9 4 15,5-14 4-15,-7-24 0 16,7-2 2-16,-6-16-1 15,1-16-2-15,9-4 1 16,0-19 14-16,0-6 6 16,7-23 3-16,-3-11-2 15,8-25-18-15,9-9-6 16,2-22-3-16,5-5 0 16,9-5 4-16,-5 3 3 0,16 9 3 15,-4 16 1-15,0 19-1 16,8 9-3-16,3 25-2 15,0 14 1-15,5 20 2 16,3 14 1-16,0 21 1 16,0 15-1-16,-11 31 3 15,-6 10 2-15,-12 11 14 16,-13 0 7-16,-2-10 4 16,-7 0-2-16,-7-5-16 15,5-8-9-15,0-13-23 16,-5-14-24-16,1-25-125 15,2-11-125-15,17-35 176 16</inkml:trace>
  <inkml:trace contextRef="#ctx0" brushRef="#br0" timeOffset="7102.579">5706 10394 1400 0,'6'14'432'0,"0"24"-710"16,5 14-41-16,7 14 4 16,-5-2 43-16,2-19 310 15,4-2 73-15,10-19 33 16,7 5-5-16,8-12-60 15,8-5-36-15,15-12-31 16,4-14 2-16,1-9 19 16,1-5 8-16,-6-10 9 15,4 1-3-15,-4-3-19 16,-4-6-10-16,-6 6-10 16,-13 0-3-16,-9-6-2 15,-12 6-3-15,-20-8-4 16,-3-2-3-16,-17 2-5 15,-8-1-1-15,-13 7 1 0,-8 5 0 16,-7 12 1-16,-11 14-1 16,-6 22 2-16,3 3-1 15,2 30 4-15,7 2 2 16,11 24 5-16,8 15 4 16,11 10 9-16,3 14 4 15,15 10 9-15,6-6 3 16,14-4 4-16,5-10 0 15,14-17-7-15,5-3-5 16,8-22-10-16,8-5-7 0,8-22-50 16,3-10-37-16,9-34-152 15,17-20 145-15</inkml:trace>
  <inkml:trace contextRef="#ctx0" brushRef="#br0" timeOffset="7657.455">7148 10369 1482 0,'-5'23'413'16,"3"6"-648"-16,9 28-130 15,1 7 25-15,5-3 148 16,1-8 207-16,9-24 183 0,9 2-5 16,12-12-60-1,16-2-43-15,8-11-71 0,3-6-13 16,-2-23-4-16,-4-6 1 16,-4-17 5-16,1-6 0 15,1 3-2-15,0-3-2 16,-8 0-10-16,-5 5-6 15,-14 8-7-15,-11 3-2 0,-15 5 8 16,-8-1 5-16,-8 5 8 16,-13-5 4-16,-18 13 10 15,-10 3 5-15,-13 10 20 16,-9 12 10-16,6 10 10 16,2 10-1-16,8 22-14 15,5 4-10-15,6 22 3 16,3 7 7-16,7 18 19 15,3 6 4-15,2 2-9 16,8 1-9-16,10-9-19 16,9 2-7-16,6-13-14 15,-1 0-3-15,12-21-9 16,-1-6-9-16,-1-13-34 16,12-9-31-16,5-22-77 15,1-8-28-15,22-20-88 16,8-14-171-16,22-25 302 15</inkml:trace>
  <inkml:trace contextRef="#ctx0" brushRef="#br0" timeOffset="8321.626">9084 10909 1551 0,'10'0'502'0,"3"-10"-568"15,0 6-8-15,-7-5 19 16,-6 3 23-16,-21-2 68 16,-6 6 1-16,-24 2-15 15,-13 16-9-15,-20 14-12 16,-11 7-2-16,3 9 0 16,2 1 0-16,17 9 1 15,14 1-1-15,15 4-1 16,10 10 0-16,11-2 0 15,0 0-1-15,19-8-1 16,0-5-2-16,10-7-3 16,17-8-3-16,-2-11-2 15,9-11-4-15,9-9 2 16,-5-8 4-16,16-14 3 16,0-3 6-16,1-23 0 15,3-10-1-15,7-8-4 16,0-12-5-16,-3-1-7 15,-7-12-1-15,-9-1-1 16,-4 0 2-16,-11-16-4 0,-6-3-6 16,-7-19-41-16,-7-24-36 15,-5-13-70-15,-2-11-3 16,-4 2 46-16,-7 9 49 16,-1 29 118-16,-1 15 32 15,0 46 31-15,7 11-3 16,2 37-35-16,-4 12-18 15,7 18-27-15,-11 16-1 0,1 22 19 16,7 13 6-16,-8 24 9 16,3 4 0-16,3 32 5 15,-2 2 10-15,1 12 21 16,-1 15 5-16,4 4-12 16,-1 6-14-16,6 0-29 15,5-8-11-15,0-12-15 16,0 4-5-16,1-16-3 15,5-5-9-15,9-27-72 16,4-7-99-16,21-28 115 16</inkml:trace>
  <inkml:trace contextRef="#ctx0" brushRef="#br0" timeOffset="9089.718">12073 11071 873 0,'12'-9'314'0,"-3"1"-267"16,-1-3-6-16,-2-1 54 15,-4-9 25-15,-4 2 33 16,-8-8-23-16,-3-5-48 16,-6-5-25-16,-2-3-26 15,-8-6-4-15,-5 4-23 16,-5 2-4-16,-9-2-4 15,-3 9-1-15,-3 11 1 16,-9-1 2-16,4 13 0 16,0 8 1-16,7 12-3 15,0 5-1-15,3 17 0 16,-9 9 1-16,-9 8 4 16,6 11 4-16,0 5 2 15,5 4-1-15,12 5-2 16,6 3-2-16,13 5-1 0,12-6-1 15,9-9 1-15,6 0 0 16,9-13 0-16,5-6 1 16,7-14-1-16,5-3 0 15,5-18-2-15,-2-2-1 16,11-12 1-16,-4-11 1 16,12-15 3-16,-5-5-1 15,3-14-4-15,10-10-5 0,-22-7-9 16,2-11-2-16,-7-1 0 15,-4 1 4-15,-2 12 9 16,-8 7 4-16,0 19 6 16,0 13 1-16,4 23 0 15,0 9 2-15,-2 18 6 16,2 11 3-16,-3 25 0 16,1 20 0-16,-8 10-8 15,3 14-2-15,-11 0-2 16,5 1-2-16,-2-15-16 15,-4-9-16-15,7-24-83 16,5-12-27-16,11-24-154 16,5-12-132-16,22-43 285 15</inkml:trace>
  <inkml:trace contextRef="#ctx0" brushRef="#br0" timeOffset="9694.387">12492 10945 1671 0,'105'84'520'0,"-108"-30"-630"16,-5 22-17-16,-11 31 21 16,-6 6 41-16,-8 12 97 15,-5 3 6-15,-10 9-4 16,6 3-11-16,6-4-18 15,2-10-4-15,20-13 0 16,1-16 2-16,-4-28 0 16,9-8 2-16,4-18 2 15,-4-24-1-15,8-8 5 16,0-9 0-16,-5-4 6 16,5 2 0-16,0-2-3 15,0-2-1-15,4-49-8 16,5-75-2-16,1 38 1 15,-5-13 4-15,3-20 4 16,0-5 1-16,-1-10 0 16,5-3-3-16,7-1-6 15,4-7-2-15,4 6-3 16,3 11-1-16,3 19-3 0,3 13 0 16,8 16-6-16,-4 6-2 15,0 22-6-15,1 10-2 16,6 29 3-16,1 10 3 15,-2 14 9-15,-2 3 4 16,-2 20 2-16,-2-1 2 16,-9 17 3-16,-10 8 0 15,-10 9 2-15,-18 0 0 16,-18-2 0-16,-8 2 1 0,-22-6 1 16,-8-1 3-16,-2-4-3 15,-6-7-7-15,2-8-19 16,6-9-17-16,2-12-35 15,7-7-28-15,12-20-168 16,4-8 176-16</inkml:trace>
  <inkml:trace contextRef="#ctx0" brushRef="#br0" timeOffset="10409.276">13211 10882 1092 0,'0'13'366'0,"8"3"-294"15,-8 26-150-15,0 7 21 16,-8 18 78-16,-3 12 41 15,7 15 24-15,-6 1-13 16,-3 8-26-16,2-3-10 16,-5-10 0-16,-1-12 5 15,11-11 11-15,-1-2-3 16,-3-19-12-16,4 4-8 0,1-18-14 16,-7-7 0-16,14-6-7 15,6 0-2-15,-6-5-5 16,2-3-1-16,-4-7-2 15,-2-4 1-15,2 0 0 16,0-2 2-16,0-2 3 16,2-38 0-16,7-63 4 15,-7 38 2-15,6-15 4 16,-3-6-1-16,5-21-5 16,5-4-5-16,4-4-4 15,0-5-3-15,18 17-1 16,-5 7-1-16,-1 10-2 15,5 2-2-15,3 12-3 16,-1 1-3-16,8 16 5 16,-2 1 3-16,4 16 4 0,-5 0 3 15,9 9 0-15,-2 10-1 16,-6 10-2-16,2 3 0 16,-12 10 0-16,-3 9 0 15,-6 14-2-15,0 12-1 16,-8 10 0-16,-8 5 1 15,-3 11 3-15,-6 0 2 16,-11 0 4-16,-12 4 1 16,-6-9 5-16,-9-1 1 15,-20-11 11-15,3 0 2 0,-14-10-1 16,6 3-2-16,-12-5-13 16,-3-7-6-16,-12-14-19 15,-11-11-16-15,9-8-41 16,4-13 46-16</inkml:trace>
  <inkml:trace contextRef="#ctx0" brushRef="#br0" timeOffset="13443.265">14347 10897 786 0,'0'-2'264'0,"0"6"-264"16,0 6-17-16,0-10 11 16,0 0 15-16,0 19 42 15,-1 6 8-15,-9 55-2 16,0-42-12-16,5 12-25 16,-3 4-8-16,-3 16-9 15,3 7-1-15,0 3-1 0,3-3 0 16,1-10-1-16,4-4 1 15,7-25 0-15,-3-4 1 16,4-18 0-16,-4-9 1 16,5-7 2-16,-1-7 0 15,-1-18 0-15,7 0 0 16,-3-13 3-16,1-16 1 16,1-7 5-16,6-12 0 15,-3-11 2-15,-1 4-1 16,4-10-3-16,-4 0-1 0,6-2-5 15,-1 12 0-15,2 5-3 16,1 3 0-16,2 20-2 16,0-2-1-16,-2 10-1 15,6 14 1-15,-4 11 2 16,1 5 4-16,7 14 4 16,-1 14 2-16,16 13-1 15,4 15-2-15,3 25-3 16,-5 3-2-16,-12 13-25 15,-5 5-35-15,-8-6-120 16,-2-2-168-16,5-7 217 16</inkml:trace>
  <inkml:trace contextRef="#ctx0" brushRef="#br0" timeOffset="13929.127">15669 10717 1247 0,'33'4'307'0,"-58"31"-530"15,-8 5 9-15,-9 23 156 16,-4-2 100-16,2 2 126 15,2 8-15-15,0 2-93 16,15 5-31-16,2-1-26 16,8-5-3-16,15-10-1 15,2-9-2-15,14-15-5 16,3-9-3-16,21-8-9 16,6-13-8-16,14-14-8 15,14-7-3-15,5-14 2 16,5-9 4-16,8-5 11 15,-4-5 5-15,0-3 11 16,-4 1 6-16,-13-4 19 16,-21-3 11-16,-19-6 25 15,-18 1 8-15,-19 5-1 16,1-4-7-16,-26 7-18 0,-3 12-12 16,-31 3-21-16,-15 16-12 15,-18 18-32-15,-7 3-10 16,6 19-45-16,7 9-45 15,21 7 93-15</inkml:trace>
  <inkml:trace contextRef="#ctx0" brushRef="#br0" timeOffset="14394.244">16658 10593 1005 0,'19'15'310'0,"15"7"-357"16,3 2-11-16,1 5 46 15,-2-2 42-15,-5 0 63 16,1 5 4-16,3 10-22 16,-3 4-23-16,3-4-33 15,-8 2 3-15,-6-4-1 16,-4 8-1-16,6 8-1 0,4 5-6 16,-3 8-2-16,9-12-3 15,3 10-3-15,-3-4-1 16,15-2-2-16,-4 2 1 15,5-13 0-15,3 0-1 16,5-12 1-16,-1-9 1 16,7-16-11-16,-2-13-8 15,2-23-28-15,2 0-17 0,-9-17-49 16,7-4-32-16,-8-6-81 16,-11-7-95-16,2 2 205 15</inkml:trace>
  <inkml:trace contextRef="#ctx0" brushRef="#br0" timeOffset="14910.45">18033 10339 830 0,'-180'118'406'16,"165"-118"-143"-16,-8 0-346 15,-2 14-36-15,-2 5 40 16,-7-2 124-16,3 6 43 0,-1 6-15 16,-1 3-32-16,-9 5-35 15,4 3-3 1,-4-2 13-16,-4 0 4 0,2 1 9 16,0 1 2-16,4 4-6 15,-2-2-4-15,0 7-2 16,2 3 0-16,-1 11 0 15,3 4 1-15,2 0 3 16,-1 0-2-16,-1 2 2 16,2-10-1-16,1-1 0 15,9-7-1-15,3-5-4 16,7-8-5-16,5-11-7 16,-1-6-11-16,9-7-45 15,-1-1-29-15,11-11-137 16,13-14 137-16</inkml:trace>
  <inkml:trace contextRef="#ctx0" brushRef="#br0" timeOffset="17130.068">6091 12297 191 0,'-73'10'64'0,"83"11"-73"0,-7 8-10 15,15 11 10-15,-5-2 18 16,-11 0 89-16,-2-11 30 16,-4-4 36-16,-2 2 0 15,5-10-49-15,1 10-21 16,-2-4-30-16,-2-6-4 15,-6-1 5-15,4 3 3 0,3-11 3 16,-7 5-2-16,4-3-6 16,-5-2-1-16,3-1 0 15,6-1-3-15,-9-4-5 16,11-2-2-16,-2 2-1 16,0-2 1-16,0-2-1 15,0 3-5-15,-2 1-10 16,-9-6-8-16,-12-8-10 15,-55-30-4-15,34 21-4 16,2-1-2-16,-23-3-2 16,4 4-1-16,-8-2-3 15,-2 8-1-15,5 5-2 16,-1 9-2-16,7 10-6 16,1 12-2-16,-2 20-3 15,4 12-1-15,-8 14 4 16,-2 16 2-16,10 8 3 15,-2 1 1-15,15 10 0 0,7-3-2 16,22-7-3-16,11-2-3 16,20-15-4-16,11-18 0 15,9-9 2-15,1-19 2 16,9-14 4-16,3-5 0 16,5-8-1-16,9-13-3 15,-3-16-4-15,-1 0-1 16,-2-26 0-16,-3-3 2 0,0-3 5 15,-10-2 1-15,-6 10 4 16,-3-7 1-16,-14 9 3 16,0-3 1-16,-10 2 1 15,-5 5 1-15,-2 8 0 16,-2 9 3-16,0 14 1 16,0 7 3-16,0 7 1 15,-2 2-1-15,2 0-1 16,0 0-1-16,0 11-1 15,2 35 0-15,2 58 1 16,0-32-2-16,-2 18-2 16,2 8-1-16,-4 7-1 15,0-4 0-15,5-7-10 16,1-8-14-16,7-21-74 16,3-7-80-16,9-24 110 15</inkml:trace>
  <inkml:trace contextRef="#ctx0" brushRef="#br0" timeOffset="17755.257">6087 12575 1236 0,'94'122'372'0,"-85"-74"-468"0,7 28-48 16,-3 14 1-16,-2 12 45 15,-7-9 73-15,-2-7 64 16,0-9 9-16,-2-10 6 16,2-6-6-16,-2-9-28 15,2-8-7-15,-2-8-6 16,-2-15 0-16,0-8 0 15,-2-3-1-15,4-2 0 16,-4-3-1-16,4-5-2 16,0 0-1-16,0 0-1 15,0-2-1-15,0 1 1 16,4-19 0-16,6-31-1 16,18-54-1-16,-10 22-1 15,-1-5-2-15,12-3 3 0,-3 1 0 16,5 4 1-16,3 3 2 15,5 15-1-15,1-1-1 16,17 21 0-16,-5 4-1 16,7 11 1-16,-3 7 1 15,-9 12 6-15,-1 5 2 16,-4 20 5-16,-1 1 13 16,-3 14 16-16,0 13 4 15,-4 18 10-15,-7 10-6 16,-6 13-6-16,-7 2-1 0,-10 5-6 15,1 6-2-15,-7-9-6 16,-1 12-6-16,-1-19-9 16,-4-5-5-16,2-20-10 15,-1-14-10-15,3-11-42 16,-4-8-33-16,8-13-152 16,8-6 151-16</inkml:trace>
  <inkml:trace contextRef="#ctx0" brushRef="#br0" timeOffset="18350.892">8057 12871 1126 0,'13'-4'339'0,"10"-1"-436"16,16 5-83-16,3 0 6 0,-10-2 93 15,-5 4 116-15,-8-8 104 16,-8 4 9-16,5-4-36 16,-5 0-26-16,-7-3-32 15,6-5-6-15,-10-9 1 16,-10-1-4-16,4 1-16 15,-7 4-7-15,-6-6-16 16,-6 7-7-16,-6 5-18 16,-11 7-6-16,-7 12-2 15,-5 6 2-15,-9 20 14 16,0-1 5-16,3 11 6 16,11 2 0-16,22-6 1 15,2-2-1-15,19 8 0 16,1-5-1-16,7-1 1 15,7 0-1-15,10-5 2 16,10 3 0-16,9 0 1 16,2-5-1-16,6-1 0 15,-4 3 1-15,-5 5 0 16,1-1 0-16,-13 3 2 16,0-8 1-16,-12 1 6 0,-3-1 6 15,-14 1 10-15,-15 3 2 16,-10 0-1-16,-13 3-3 15,-19-1-10-15,-2-2-3 16,-16-1-7-16,8-7-5 16,1-5-31-16,-3-7-17 15,17-11-133-15,7-5 120 16</inkml:trace>
  <inkml:trace contextRef="#ctx0" brushRef="#br0" timeOffset="19149.796">8633 12879 1196 0,'-2'13'384'0,"2"20"-494"16,0 13-70-16,0 19 7 0,-4 0 40 16,-6 2 166-16,1-6 64 15,-3-4 12-15,7 2-15 16,1-7-53-16,0-4-18 16,2-12-16-16,2-5 0 15,2-10 4-15,2-6 1 16,3-3-1-16,3-9-1 15,3 1-3-15,6 0-1 16,2-6-2-16,4-5 0 16,10-7-1-16,-3-11 0 0,1-15 3 15,3-4 2 1,-7-11 4-16,7-5 4 0,-3-3 4 16,-3-13 0-16,7-3-6 15,-13-9-5-15,11 2-6 16,-14-2-1-16,4 12-1 15,0 13-1-15,-6 13 0 16,6 14 0-16,0 24-5 16,-6 1 0-16,6 20-3 15,-6 7 2-15,0 16 2 16,2 12 2-16,-6 6 3 16,-7 9 2-16,-6-5 3 15,-2 5 1-15,-2 6 1 16,2-2-1-16,0 8-2 15,2-6-3-15,7-4-1 16,1 0 0-16,1-7 0 16,5-8-1-16,-1-14 3 15,2-1 1-15,2-16 8 0,2-3 6 16,6-9 12-16,2-3 6 16,9-13 7-16,8 0 1 15,4-16-3-15,-3-4-3 16,5-11-3-16,2-11-3 15,-5 3-4-15,-5-7-4 16,-7 2-8-16,-9-3-4 16,-16-3-5-16,-3 0-2 15,-5 4-6-15,-4 7-8 0,-7 1-18 16,5 3-13-16,-4 2-50 16,0 6-47-16,8 11-154 15,10-4-153-15,7 9 278 16</inkml:trace>
  <inkml:trace contextRef="#ctx0" brushRef="#br0" timeOffset="19732.023">10385 12630 1077 0,'3'8'370'0,"-3"-3"-377"0,2 5-38 16,-2-10 10-16,0 0 17 16,0 2 64-16,6 23 4 15,2 3-13 1,22 49-12-16,-9-48-18 0,2-1-4 16,6-10 7-16,7 1 9 15,1-14 17-15,-9-5 5 16,11-1 2-16,-7-13-9 15,6-1-16-15,4-4-4 16,-5 2-8-16,-1-1-1 16,-9-1-4-16,-2 0-1 0,0 4-5 15,-6-1-1-15,-8-5 0 16,-5 2 2-16,-6 0 1 16,-2-4 1-16,-9 6 1 15,-3-4-3-15,-7-4-1 16,-4 8-1-16,-7 3-1 15,-10 7 2-15,-4 16 2 16,-12 5 1-16,-3 14 4 16,4 7 2-16,7 11 4 15,8 9 0-15,9 10 2 16,3 10 6-16,5 11 12 16,2 0 7-16,17 0 3 15,6 0-3-15,16-6-11 16,-1-7-6-16,21-10-7 15,1-5-3-15,20-20-18 16,0 0-23-16,10-21-34 0,4-5-20 16,2-24-42-16,-2-12-11 15,3-19-131-15,-5-16 173 16</inkml:trace>
  <inkml:trace contextRef="#ctx0" brushRef="#br0" timeOffset="20235.12">11496 12634 1263 0,'0'0'388'0,"2"4"-507"16,9 44-24-16,10 66 26 15,-15-39 40-15,-6-1 126 16,0 1 12-16,9 0-3 16,-7-1-5-16,10-13-25 15,-10-7-3-15,-2-12 1 16,6-11 3-16,-6-20 2 16,1 3-2-16,-1-13 0 15,0-2 7-15,0 1 0 16,0-2-4-16,0 0-12 15,0 0-11-15,2-21-9 16,0-25-2-16,10-63 0 0,-7 37-1 16,3-13 3-1,2-1 1-15,11-3 2 0,-2-7 1 16,13 1 1-16,7 7-1 16,8 2 7-16,5 9 6 15,23 28 8-15,7 9 1 16,21 36 0-16,4 8 0 15,2 26-3-15,-3 20 1 16,-20 12-2-16,-12 3-6 0,-22 2-3 16,-18-8-8-16,-13-5-38 15,-5-4 559-15,-13-18-406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829FA044-2D69-4F8E-ABDB-EF5123BF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C7370-D860-474D-9AF5-E4A08CEEE961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6D860-215B-480F-99F9-10D0DD2247CA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F5C71-533F-4E54-AFA5-A09AA8D36C7C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E26E0D-8728-44B6-973D-9107E4DA2FA5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B36E8B-BD5E-4D3D-B442-1E2C79170D68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86549D-A221-4661-9887-414321E751C9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FAF2CB-83C2-4507-88E0-26C55853384E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03A84-8B48-432E-94B4-EACA4A1DC3D1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E52BB-F59B-4FA4-B789-1970FEDB29C9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C69BF-398D-432F-9DC2-7BB815879157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9A578-C920-4688-B4E1-70ED114E7FBF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C9BD85-3132-4487-965D-E36D3D4677AE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F3716D-01E8-4CB9-AAE2-944CEB34483F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21AA7A-83AA-4BE0-B4F7-1969577D5CC6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291EBE-4FE9-4E38-BD56-C5349E21FB4D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48C84F-367F-4E01-A36D-45EB0F154473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F5E7-2633-40DA-97A2-69F438C22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1B5C-74B7-4CCC-AB3C-1D2F5B1B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7B8E-0E12-4A6A-968E-8166093E8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222C-1FEC-4688-BDC5-BD5D99B9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3438-591E-468A-B5DA-82179FD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C1F8-C52C-4A0D-A9E1-20315B5B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8A4E-C19E-463D-B783-92C45565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2929-51C9-4ED7-B9D6-A93A36F7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D572-6A2E-4208-9882-958154E62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DF60-6F32-483B-A255-9DCCBBD4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2C7D-686F-430F-ACAB-92A97AFD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117C52-EA44-4EDD-815F-DA78DD33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1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2.x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3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4.x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5.x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16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1: </a:t>
            </a:r>
            <a:r>
              <a:rPr lang="en-US" b="1" dirty="0">
                <a:solidFill>
                  <a:srgbClr val="FF0000"/>
                </a:solidFill>
              </a:rPr>
              <a:t>Warmup</a:t>
            </a:r>
            <a:br>
              <a:rPr lang="en-US" dirty="0"/>
            </a:br>
            <a:r>
              <a:rPr lang="en-US" dirty="0"/>
              <a:t>Missionaries and Cannibals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Solve the Missionary-Cannibal Problem (with 3 missionaries and 3 cannibals) with a RECURSIVE DEPTH-FIRST SEARCH as follows: </a:t>
            </a:r>
          </a:p>
          <a:p>
            <a:pPr lvl="1"/>
            <a:r>
              <a:rPr lang="en-US" sz="2000" dirty="0"/>
              <a:t>You MUST use a </a:t>
            </a:r>
            <a:r>
              <a:rPr lang="en-US" sz="2000" b="1" dirty="0"/>
              <a:t>recursive</a:t>
            </a:r>
            <a:r>
              <a:rPr lang="en-US" sz="2000" dirty="0"/>
              <a:t> depth first search</a:t>
            </a:r>
          </a:p>
          <a:p>
            <a:pPr lvl="1"/>
            <a:r>
              <a:rPr lang="en-US" sz="2000" dirty="0"/>
              <a:t>No ancestor repeated states in a path</a:t>
            </a:r>
          </a:p>
          <a:p>
            <a:pPr lvl="1"/>
            <a:r>
              <a:rPr lang="en-US" sz="2000" dirty="0"/>
              <a:t>Keep counts of illegal states (cannibals eat missionaries), repeated states, total states searched</a:t>
            </a:r>
          </a:p>
          <a:p>
            <a:pPr lvl="1"/>
            <a:r>
              <a:rPr lang="en-US" sz="2000" dirty="0"/>
              <a:t>Use Python</a:t>
            </a:r>
          </a:p>
          <a:p>
            <a:pPr lvl="1"/>
            <a:r>
              <a:rPr lang="en-US" sz="2000" dirty="0"/>
              <a:t>Comment on each method and important code sections</a:t>
            </a:r>
          </a:p>
          <a:p>
            <a:pPr lvl="1"/>
            <a:r>
              <a:rPr lang="en-US" sz="2000" dirty="0"/>
              <a:t>Print all paths from start to goal</a:t>
            </a:r>
          </a:p>
          <a:p>
            <a:pPr lvl="1"/>
            <a:r>
              <a:rPr lang="en-US" sz="2000" dirty="0"/>
              <a:t>Print the final 3 counts.</a:t>
            </a:r>
          </a:p>
          <a:p>
            <a:r>
              <a:rPr lang="en-US" sz="2400" dirty="0">
                <a:solidFill>
                  <a:srgbClr val="0033CC"/>
                </a:solidFill>
              </a:rPr>
              <a:t>Due Jan 13 11:59pm. Late date Jan 15 11:59pm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Your work must be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C222C-1FEC-4688-BDC5-BD5D99B905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Greedy Search in Romania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01E53-510D-47DC-A17A-44A54E63FA17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7969" r="10001" b="7813"/>
          <a:stretch>
            <a:fillRect/>
          </a:stretch>
        </p:blipFill>
        <p:spPr bwMode="auto">
          <a:xfrm>
            <a:off x="1524000" y="1143000"/>
            <a:ext cx="58674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657600" y="45720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00000"/>
                </a:solidFill>
              </a:rPr>
              <a:t>140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819400" y="53340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00000"/>
                </a:solidFill>
              </a:rPr>
              <a:t>99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895600" y="5867400"/>
            <a:ext cx="51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00000"/>
                </a:solidFill>
              </a:rPr>
              <a:t>211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4267200" y="6019800"/>
            <a:ext cx="173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00000"/>
                </a:solidFill>
              </a:rPr>
              <a:t>Distance = 450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3ACB2B-FA53-4C29-8C91-EA22E960ABE6}"/>
                  </a:ext>
                </a:extLst>
              </p14:cNvPr>
              <p14:cNvContentPartPr/>
              <p14:nvPr/>
            </p14:nvContentPartPr>
            <p14:xfrm>
              <a:off x="2372400" y="2686320"/>
              <a:ext cx="3487680" cy="418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3ACB2B-FA53-4C29-8C91-EA22E960AB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3040" y="2676960"/>
                <a:ext cx="3506400" cy="420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FFB213-F3B5-4B5E-A158-43E1CCBB0574}" type="slidenum">
              <a:rPr lang="en-US" altLang="en-US" sz="1400" smtClean="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Greedy Best-First Search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257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Is greedy search optimal?</a:t>
            </a:r>
          </a:p>
          <a:p>
            <a:pPr marL="0" indent="0" eaLnBrk="1" hangingPunct="1">
              <a:buNone/>
            </a:pPr>
            <a:r>
              <a:rPr lang="en-US" altLang="en-US" dirty="0"/>
              <a:t>   </a:t>
            </a:r>
          </a:p>
          <a:p>
            <a:pPr eaLnBrk="1" hangingPunct="1"/>
            <a:r>
              <a:rPr lang="en-US" altLang="en-US" dirty="0"/>
              <a:t>Is it complete?</a:t>
            </a:r>
          </a:p>
          <a:p>
            <a:pPr marL="0" indent="0" eaLnBrk="1" hangingPunct="1">
              <a:buNone/>
            </a:pPr>
            <a:r>
              <a:rPr lang="en-US" altLang="en-US" dirty="0"/>
              <a:t>   </a:t>
            </a:r>
            <a:r>
              <a:rPr lang="en-US" altLang="en-US" sz="2000" dirty="0">
                <a:solidFill>
                  <a:srgbClr val="FF0000"/>
                </a:solidFill>
              </a:rPr>
              <a:t>No, can get into infinite loops in tree search.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  Graph search is complete for finite spaces.</a:t>
            </a:r>
          </a:p>
          <a:p>
            <a:pPr eaLnBrk="1" hangingPunct="1"/>
            <a:r>
              <a:rPr lang="en-US" altLang="en-US" dirty="0"/>
              <a:t>What is its worst-case complexity for a tree search with branching factor b and maximum depth m?</a:t>
            </a:r>
          </a:p>
          <a:p>
            <a:pPr lvl="1" eaLnBrk="1" hangingPunct="1"/>
            <a:r>
              <a:rPr lang="en-US" altLang="en-US" dirty="0"/>
              <a:t>time</a:t>
            </a:r>
          </a:p>
          <a:p>
            <a:pPr lvl="1" eaLnBrk="1" hangingPunct="1"/>
            <a:r>
              <a:rPr lang="en-US" altLang="en-US" dirty="0"/>
              <a:t>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199" y="5791200"/>
            <a:ext cx="9717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30000" dirty="0" err="1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30000" dirty="0" err="1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F29D12-1701-46E6-B85C-AD58720B5931}"/>
                  </a:ext>
                </a:extLst>
              </p14:cNvPr>
              <p14:cNvContentPartPr/>
              <p14:nvPr/>
            </p14:nvContentPartPr>
            <p14:xfrm>
              <a:off x="5864040" y="1572480"/>
              <a:ext cx="1111680" cy="63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F29D12-1701-46E6-B85C-AD58720B5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4680" y="1563120"/>
                <a:ext cx="1130400" cy="65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Greedy Best-First Search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When would we use greedy best-first search or greedy approaches in general?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EDBF-5050-47A6-88B2-FC6341DD40E9}" type="slidenum">
              <a:rPr lang="en-US" altLang="en-US" sz="1400" smtClean="0"/>
              <a:pPr eaLnBrk="1" hangingPunct="1"/>
              <a:t>12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AFB094-2F1D-4693-B7B4-575DEFE47D20}"/>
                  </a:ext>
                </a:extLst>
              </p14:cNvPr>
              <p14:cNvContentPartPr/>
              <p14:nvPr/>
            </p14:nvContentPartPr>
            <p14:xfrm>
              <a:off x="825840" y="2499120"/>
              <a:ext cx="5672520" cy="247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AFB094-2F1D-4693-B7B4-575DEFE47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480" y="2489760"/>
                <a:ext cx="5691240" cy="248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014E58-18D3-48C5-991D-5D07C8B2635D}" type="slidenum">
              <a:rPr lang="en-US" altLang="en-US" sz="1400" smtClean="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27038"/>
            <a:ext cx="6994525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A* Search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3194050"/>
          </a:xfrm>
        </p:spPr>
        <p:txBody>
          <a:bodyPr/>
          <a:lstStyle/>
          <a:p>
            <a:pPr eaLnBrk="1" hangingPunct="1"/>
            <a:r>
              <a:rPr lang="en-US" altLang="en-US" dirty="0"/>
              <a:t>Hart, Nilsson &amp; Rafael 1968</a:t>
            </a:r>
          </a:p>
          <a:p>
            <a:pPr lvl="1" eaLnBrk="1" hangingPunct="1"/>
            <a:r>
              <a:rPr lang="en-US" altLang="en-US" dirty="0"/>
              <a:t>Best-first search with </a:t>
            </a:r>
            <a:r>
              <a:rPr lang="en-US" altLang="en-US" dirty="0">
                <a:solidFill>
                  <a:srgbClr val="FF0000"/>
                </a:solidFill>
              </a:rPr>
              <a:t>f(n) = g(n) + h(n)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   where </a:t>
            </a:r>
            <a:r>
              <a:rPr lang="en-US" altLang="en-US" dirty="0">
                <a:solidFill>
                  <a:srgbClr val="C00000"/>
                </a:solidFill>
              </a:rPr>
              <a:t>g(n) = sum of edge costs from start to n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   and </a:t>
            </a:r>
            <a:r>
              <a:rPr lang="en-US" altLang="en-US" dirty="0">
                <a:solidFill>
                  <a:srgbClr val="C00000"/>
                </a:solidFill>
              </a:rPr>
              <a:t>h(n) = estimate of lowest cost path n--</a:t>
            </a:r>
            <a:r>
              <a:rPr lang="en-US" altLang="en-US" dirty="0">
                <a:solidFill>
                  <a:srgbClr val="C00000"/>
                </a:solidFill>
                <a:sym typeface="Wingdings" pitchFamily="2" charset="2"/>
              </a:rPr>
              <a:t>&gt;</a:t>
            </a:r>
            <a:r>
              <a:rPr lang="en-US" altLang="en-US" dirty="0">
                <a:solidFill>
                  <a:srgbClr val="C00000"/>
                </a:solidFill>
              </a:rPr>
              <a:t>goal</a:t>
            </a:r>
          </a:p>
          <a:p>
            <a:pPr lvl="1" eaLnBrk="1" hangingPunct="1"/>
            <a:r>
              <a:rPr lang="en-US" altLang="en-US" dirty="0"/>
              <a:t>If h(n) is </a:t>
            </a:r>
            <a:r>
              <a:rPr lang="en-US" altLang="en-US" b="1" dirty="0">
                <a:solidFill>
                  <a:srgbClr val="0000FF"/>
                </a:solidFill>
              </a:rPr>
              <a:t>admissible </a:t>
            </a:r>
            <a:r>
              <a:rPr lang="en-US" altLang="en-US" dirty="0"/>
              <a:t>then search will find optimal solution.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3971926"/>
            <a:ext cx="5449888" cy="1570038"/>
            <a:chOff x="2027" y="2475"/>
            <a:chExt cx="3433" cy="989"/>
          </a:xfrm>
        </p:grpSpPr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 rot="21585670">
              <a:off x="2638" y="2475"/>
              <a:ext cx="282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0000FF"/>
                  </a:solidFill>
                  <a:latin typeface="Comic Sans MS" pitchFamily="66" charset="0"/>
                </a:rPr>
                <a:t>Never overestimates the true</a:t>
              </a:r>
            </a:p>
            <a:p>
              <a:r>
                <a:rPr lang="en-US" altLang="en-US" dirty="0">
                  <a:solidFill>
                    <a:srgbClr val="0000FF"/>
                  </a:solidFill>
                  <a:latin typeface="Comic Sans MS" pitchFamily="66" charset="0"/>
                </a:rPr>
                <a:t>cost of any solution which </a:t>
              </a:r>
            </a:p>
            <a:p>
              <a:r>
                <a:rPr lang="en-US" altLang="en-US" dirty="0">
                  <a:solidFill>
                    <a:srgbClr val="0000FF"/>
                  </a:solidFill>
                  <a:latin typeface="Comic Sans MS" pitchFamily="66" charset="0"/>
                </a:rPr>
                <a:t>can be reached from a node.</a:t>
              </a:r>
            </a:p>
            <a:p>
              <a:endParaRPr lang="en-US" altLang="en-US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2363" y="2517"/>
              <a:ext cx="42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0" dirty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endParaRPr lang="en-US" altLang="en-US" sz="2800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 flipV="1">
              <a:off x="2027" y="2668"/>
              <a:ext cx="336" cy="344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  <a:gd name="T6" fmla="*/ 0 60000 65536"/>
                <a:gd name="T7" fmla="*/ 0 60000 65536"/>
                <a:gd name="T8" fmla="*/ 0 60000 65536"/>
                <a:gd name="T9" fmla="*/ 0 w 336"/>
                <a:gd name="T10" fmla="*/ 0 h 344"/>
                <a:gd name="T11" fmla="*/ 336 w 336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621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latin typeface="Comic Sans MS" pitchFamily="66" charset="0"/>
              </a:rPr>
              <a:t>Space bound since the queue must be maintained.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5F6D5-390F-4A0F-8139-97A14C1D8701}"/>
              </a:ext>
            </a:extLst>
          </p:cNvPr>
          <p:cNvSpPr txBox="1"/>
          <p:nvPr/>
        </p:nvSpPr>
        <p:spPr>
          <a:xfrm>
            <a:off x="4445953" y="5126048"/>
            <a:ext cx="27638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h(n) ≤ the true cost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F3348E-B5B3-484A-B706-2BB2B8AD934B}"/>
                  </a:ext>
                </a:extLst>
              </p14:cNvPr>
              <p14:cNvContentPartPr/>
              <p14:nvPr/>
            </p14:nvContentPartPr>
            <p14:xfrm>
              <a:off x="4016520" y="290160"/>
              <a:ext cx="4937760" cy="541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F3348E-B5B3-484A-B706-2BB2B8AD93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7160" y="280800"/>
                <a:ext cx="4956480" cy="543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89C14-2CFB-40F1-8413-2329AD2FFA13}" type="slidenum">
              <a:rPr lang="en-US" altLang="en-US" sz="1400" smtClean="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 to Romania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 rot="5400000">
            <a:off x="-44450" y="116998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FF374-BC07-4536-A68E-A3367474DA00}" type="slidenum">
              <a:rPr lang="en-US" altLang="en-US" sz="1400" smtClean="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A* for 	Romanian Shortest Path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81E590-B56D-4C0C-86F9-204C9247BE83}"/>
                  </a:ext>
                </a:extLst>
              </p14:cNvPr>
              <p14:cNvContentPartPr/>
              <p14:nvPr/>
            </p14:nvContentPartPr>
            <p14:xfrm>
              <a:off x="4406400" y="1931760"/>
              <a:ext cx="1403640" cy="63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81E590-B56D-4C0C-86F9-204C9247BE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7040" y="1922400"/>
                <a:ext cx="1422360" cy="65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4C1F42-1655-4FB2-B0BA-0ED72B48DBA1}" type="slidenum">
              <a:rPr lang="en-US" altLang="en-US" sz="1400" smtClean="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f(n) = g(n) + h(n)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9D36BA-C8B0-4EEC-90CF-FCF0553298D5}"/>
                  </a:ext>
                </a:extLst>
              </p14:cNvPr>
              <p14:cNvContentPartPr/>
              <p14:nvPr/>
            </p14:nvContentPartPr>
            <p14:xfrm>
              <a:off x="3286080" y="1755360"/>
              <a:ext cx="730080" cy="49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9D36BA-C8B0-4EEC-90CF-FCF0553298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6720" y="1746000"/>
                <a:ext cx="748800" cy="51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B7EA9-CD22-48E0-B11B-D7FAC9E7CBA1}" type="slidenum">
              <a:rPr lang="en-US" altLang="en-US" sz="1400" smtClean="0"/>
              <a:pPr eaLnBrk="1" hangingPunct="1"/>
              <a:t>17</a:t>
            </a:fld>
            <a:endParaRPr lang="en-US" altLang="en-US" sz="14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4E8F5B-1AF3-4D4F-A4EA-294300A5CEB8}"/>
                  </a:ext>
                </a:extLst>
              </p14:cNvPr>
              <p14:cNvContentPartPr/>
              <p14:nvPr/>
            </p14:nvContentPartPr>
            <p14:xfrm>
              <a:off x="3628800" y="2913480"/>
              <a:ext cx="4738320" cy="79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4E8F5B-1AF3-4D4F-A4EA-294300A5CE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9440" y="2904120"/>
                <a:ext cx="4757040" cy="81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E08D5-394F-4967-A047-13DEEA559549}" type="slidenum">
              <a:rPr lang="en-US" altLang="en-US" sz="1400" smtClean="0"/>
              <a:pPr eaLnBrk="1" hangingPunct="1"/>
              <a:t>18</a:t>
            </a:fld>
            <a:endParaRPr lang="en-US" alt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9A12C3-1965-404F-B951-EEAF9A5DC37F}"/>
                  </a:ext>
                </a:extLst>
              </p14:cNvPr>
              <p14:cNvContentPartPr/>
              <p14:nvPr/>
            </p14:nvContentPartPr>
            <p14:xfrm>
              <a:off x="1400040" y="3304080"/>
              <a:ext cx="3525840" cy="103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9A12C3-1965-404F-B951-EEAF9A5DC3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0680" y="3294720"/>
                <a:ext cx="3544560" cy="105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C79C15-307F-4F30-B98C-ACA2203191F6}" type="slidenum">
              <a:rPr lang="en-US" altLang="en-US" sz="1400" smtClean="0"/>
              <a:pPr eaLnBrk="1" hangingPunct="1"/>
              <a:t>19</a:t>
            </a:fld>
            <a:endParaRPr lang="en-US" alt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372E61-F1C6-44E3-BF39-FA59F0ABBFAB}"/>
                  </a:ext>
                </a:extLst>
              </p14:cNvPr>
              <p14:cNvContentPartPr/>
              <p14:nvPr/>
            </p14:nvContentPartPr>
            <p14:xfrm>
              <a:off x="4349160" y="4411080"/>
              <a:ext cx="369360" cy="5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372E61-F1C6-44E3-BF39-FA59F0ABBF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9800" y="4401720"/>
                <a:ext cx="388080" cy="7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D373A-48BD-47E7-83C1-D2B43E1B2999}" type="slidenum">
              <a:rPr lang="en-US" altLang="en-US" sz="1400" smtClean="0"/>
              <a:pPr eaLnBrk="1" hangingPunct="1"/>
              <a:t>2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Informed (Heuristic) Search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4267200" y="2971800"/>
            <a:ext cx="304800" cy="304800"/>
          </a:xfrm>
          <a:prstGeom prst="ellipse">
            <a:avLst/>
          </a:prstGeom>
          <a:solidFill>
            <a:srgbClr val="07E1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3657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43434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3886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5257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5943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Oval 20"/>
          <p:cNvSpPr>
            <a:spLocks noChangeArrowheads="1"/>
          </p:cNvSpPr>
          <p:nvPr/>
        </p:nvSpPr>
        <p:spPr bwMode="auto">
          <a:xfrm>
            <a:off x="41910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Oval 21"/>
          <p:cNvSpPr>
            <a:spLocks noChangeArrowheads="1"/>
          </p:cNvSpPr>
          <p:nvPr/>
        </p:nvSpPr>
        <p:spPr bwMode="auto">
          <a:xfrm>
            <a:off x="4724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Oval 22"/>
          <p:cNvSpPr>
            <a:spLocks noChangeArrowheads="1"/>
          </p:cNvSpPr>
          <p:nvPr/>
        </p:nvSpPr>
        <p:spPr bwMode="auto">
          <a:xfrm>
            <a:off x="52578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Oval 23"/>
          <p:cNvSpPr>
            <a:spLocks noChangeArrowheads="1"/>
          </p:cNvSpPr>
          <p:nvPr/>
        </p:nvSpPr>
        <p:spPr bwMode="auto">
          <a:xfrm>
            <a:off x="5791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Oval 24"/>
          <p:cNvSpPr>
            <a:spLocks noChangeArrowheads="1"/>
          </p:cNvSpPr>
          <p:nvPr/>
        </p:nvSpPr>
        <p:spPr bwMode="auto">
          <a:xfrm>
            <a:off x="54864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 flipH="1">
            <a:off x="38862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29"/>
          <p:cNvSpPr>
            <a:spLocks noChangeShapeType="1"/>
          </p:cNvSpPr>
          <p:nvPr/>
        </p:nvSpPr>
        <p:spPr bwMode="auto">
          <a:xfrm>
            <a:off x="4419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30"/>
          <p:cNvSpPr>
            <a:spLocks noChangeShapeType="1"/>
          </p:cNvSpPr>
          <p:nvPr/>
        </p:nvSpPr>
        <p:spPr bwMode="auto">
          <a:xfrm>
            <a:off x="4419600" y="3276600"/>
            <a:ext cx="685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31"/>
          <p:cNvSpPr>
            <a:spLocks noChangeShapeType="1"/>
          </p:cNvSpPr>
          <p:nvPr/>
        </p:nvSpPr>
        <p:spPr bwMode="auto">
          <a:xfrm flipH="1">
            <a:off x="40386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3"/>
          <p:cNvSpPr>
            <a:spLocks noChangeShapeType="1"/>
          </p:cNvSpPr>
          <p:nvPr/>
        </p:nvSpPr>
        <p:spPr bwMode="auto">
          <a:xfrm>
            <a:off x="51816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34"/>
          <p:cNvSpPr>
            <a:spLocks noChangeShapeType="1"/>
          </p:cNvSpPr>
          <p:nvPr/>
        </p:nvSpPr>
        <p:spPr bwMode="auto">
          <a:xfrm>
            <a:off x="5181600" y="3886200"/>
            <a:ext cx="838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114800" y="4495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41"/>
          <p:cNvSpPr>
            <a:spLocks noChangeShapeType="1"/>
          </p:cNvSpPr>
          <p:nvPr/>
        </p:nvSpPr>
        <p:spPr bwMode="auto">
          <a:xfrm>
            <a:off x="5410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42"/>
          <p:cNvSpPr>
            <a:spLocks noChangeShapeType="1"/>
          </p:cNvSpPr>
          <p:nvPr/>
        </p:nvSpPr>
        <p:spPr bwMode="auto">
          <a:xfrm flipH="1">
            <a:off x="5943600" y="44958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44"/>
          <p:cNvSpPr>
            <a:spLocks noChangeShapeType="1"/>
          </p:cNvSpPr>
          <p:nvPr/>
        </p:nvSpPr>
        <p:spPr bwMode="auto">
          <a:xfrm flipH="1">
            <a:off x="5715000" y="51054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Oval 45"/>
          <p:cNvSpPr>
            <a:spLocks noChangeArrowheads="1"/>
          </p:cNvSpPr>
          <p:nvPr/>
        </p:nvSpPr>
        <p:spPr bwMode="auto">
          <a:xfrm>
            <a:off x="50292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3" name="Line 46"/>
          <p:cNvSpPr>
            <a:spLocks noChangeShapeType="1"/>
          </p:cNvSpPr>
          <p:nvPr/>
        </p:nvSpPr>
        <p:spPr bwMode="auto">
          <a:xfrm flipH="1">
            <a:off x="5257800" y="57150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47"/>
          <p:cNvSpPr txBox="1">
            <a:spLocks noChangeArrowheads="1"/>
          </p:cNvSpPr>
          <p:nvPr/>
        </p:nvSpPr>
        <p:spPr bwMode="auto">
          <a:xfrm>
            <a:off x="517525" y="3773488"/>
            <a:ext cx="2506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Idea: be </a:t>
            </a:r>
            <a:r>
              <a:rPr lang="en-US" altLang="en-US" b="1">
                <a:solidFill>
                  <a:srgbClr val="0033CC"/>
                </a:solidFill>
              </a:rPr>
              <a:t>smart</a:t>
            </a:r>
          </a:p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about what paths</a:t>
            </a:r>
          </a:p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 try.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0C2BA-251E-4E8F-A428-46024A460253}" type="slidenum">
              <a:rPr lang="en-US" altLang="en-US" sz="1400" smtClean="0"/>
              <a:pPr eaLnBrk="1" hangingPunct="1"/>
              <a:t>20</a:t>
            </a:fld>
            <a:endParaRPr lang="en-US" altLang="en-US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5C152E-2A76-4579-8F17-2D2E50603050}"/>
                  </a:ext>
                </a:extLst>
              </p14:cNvPr>
              <p14:cNvContentPartPr/>
              <p14:nvPr/>
            </p14:nvContentPartPr>
            <p14:xfrm>
              <a:off x="3345120" y="4846320"/>
              <a:ext cx="615960" cy="56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5C152E-2A76-4579-8F17-2D2E506030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5760" y="4836960"/>
                <a:ext cx="634680" cy="58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328E6-2585-48DC-9C68-A200C8FCE9F8}" type="slidenum">
              <a:rPr lang="en-US" altLang="en-US" sz="1400" smtClean="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8 Puzzle Example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f(n) = g(n) + h(n)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What is the usual g(n)?</a:t>
            </a:r>
          </a:p>
          <a:p>
            <a:pPr eaLnBrk="1" hangingPunct="1"/>
            <a:r>
              <a:rPr lang="en-US" altLang="en-US" dirty="0"/>
              <a:t>two well-known h(n)’s</a:t>
            </a:r>
          </a:p>
          <a:p>
            <a:pPr lvl="1" eaLnBrk="1" hangingPunct="1"/>
            <a:r>
              <a:rPr lang="en-US" altLang="en-US" dirty="0"/>
              <a:t>h1 = the number of misplaced tiles</a:t>
            </a:r>
          </a:p>
          <a:p>
            <a:pPr lvl="1" eaLnBrk="1" hangingPunct="1"/>
            <a:r>
              <a:rPr lang="en-US" altLang="en-US" dirty="0"/>
              <a:t>h2 = the sum of the distances of the tiles from their goal positions, using city block distance, which is the sum of the horizontal and vertical distances </a:t>
            </a:r>
            <a:r>
              <a:rPr lang="en-US" altLang="en-US" dirty="0">
                <a:solidFill>
                  <a:srgbClr val="0033CC"/>
                </a:solidFill>
              </a:rPr>
              <a:t>(Manhattan Distance)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2B665D-0558-4EB2-9AEC-7F9E7DA8C4FD}" type="slidenum">
              <a:rPr lang="en-US" altLang="en-US" sz="1400" smtClean="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8 Puzzle Using Number of Misplaced Tiles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70325" y="1792288"/>
            <a:ext cx="10445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lain" startAt="2"/>
            </a:pPr>
            <a:r>
              <a:rPr lang="en-US" altLang="en-US">
                <a:solidFill>
                  <a:srgbClr val="00B050"/>
                </a:solidFill>
              </a:rPr>
              <a:t>8</a:t>
            </a:r>
            <a:r>
              <a:rPr lang="en-US" altLang="en-US"/>
              <a:t>  3</a:t>
            </a:r>
          </a:p>
          <a:p>
            <a:pPr eaLnBrk="1" hangingPunct="1">
              <a:buFontTx/>
              <a:buAutoNum type="arabicPlain"/>
            </a:pPr>
            <a:r>
              <a:rPr lang="en-US" altLang="en-US">
                <a:solidFill>
                  <a:srgbClr val="00B050"/>
                </a:solidFill>
              </a:rPr>
              <a:t>6</a:t>
            </a:r>
            <a:r>
              <a:rPr lang="en-US" altLang="en-US"/>
              <a:t>  4</a:t>
            </a:r>
          </a:p>
          <a:p>
            <a:pPr eaLnBrk="1" hangingPunct="1"/>
            <a:r>
              <a:rPr lang="en-US" altLang="en-US"/>
              <a:t>7      5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5125" y="1639888"/>
            <a:ext cx="1044575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n-US" altLang="en-US" dirty="0">
                <a:solidFill>
                  <a:srgbClr val="FF0000"/>
                </a:solidFill>
              </a:rPr>
              <a:t>2  3</a:t>
            </a:r>
          </a:p>
          <a:p>
            <a:pPr eaLnBrk="1" hangingPunct="1">
              <a:buFontTx/>
              <a:buAutoNum type="arabicPlain" startAt="8"/>
            </a:pPr>
            <a:r>
              <a:rPr lang="en-US" altLang="en-US" dirty="0">
                <a:solidFill>
                  <a:srgbClr val="FF0000"/>
                </a:solidFill>
              </a:rPr>
              <a:t>    4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7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6  5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1325" y="27828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638800" y="1752600"/>
            <a:ext cx="70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g=0</a:t>
            </a:r>
          </a:p>
          <a:p>
            <a:pPr eaLnBrk="1" hangingPunct="1"/>
            <a:r>
              <a:rPr lang="en-US" altLang="en-US"/>
              <a:t>h=4</a:t>
            </a:r>
          </a:p>
          <a:p>
            <a:pPr eaLnBrk="1" hangingPunct="1"/>
            <a:r>
              <a:rPr lang="en-US" altLang="en-US"/>
              <a:t>f=4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657600"/>
            <a:ext cx="868363" cy="120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2 8 3</a:t>
            </a:r>
          </a:p>
          <a:p>
            <a:pPr marL="457200" indent="-457200">
              <a:buFontTx/>
              <a:buAutoNum type="arabicPlain"/>
              <a:defRPr/>
            </a:pPr>
            <a:r>
              <a:rPr lang="en-US" dirty="0"/>
              <a:t>4</a:t>
            </a:r>
          </a:p>
          <a:p>
            <a:pPr marL="457200" indent="-457200">
              <a:defRPr/>
            </a:pPr>
            <a:r>
              <a:rPr lang="en-US" dirty="0"/>
              <a:t>7 6 5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3962400" y="3657600"/>
            <a:ext cx="8683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2 8 3</a:t>
            </a:r>
          </a:p>
          <a:p>
            <a:pPr eaLnBrk="1" hangingPunct="1"/>
            <a:r>
              <a:rPr lang="en-US" altLang="en-US"/>
              <a:t>1 6 4</a:t>
            </a:r>
          </a:p>
          <a:p>
            <a:pPr eaLnBrk="1" hangingPunct="1"/>
            <a:r>
              <a:rPr lang="en-US" altLang="en-US"/>
              <a:t>   7 5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6096000" y="3657600"/>
            <a:ext cx="8691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2 8 3</a:t>
            </a:r>
          </a:p>
          <a:p>
            <a:pPr eaLnBrk="1" hangingPunct="1"/>
            <a:r>
              <a:rPr lang="en-US" altLang="en-US" dirty="0"/>
              <a:t>1 6 4</a:t>
            </a:r>
          </a:p>
          <a:p>
            <a:pPr eaLnBrk="1" hangingPunct="1"/>
            <a:r>
              <a:rPr lang="en-US" altLang="en-US" dirty="0"/>
              <a:t>7 5</a:t>
            </a:r>
          </a:p>
        </p:txBody>
      </p:sp>
      <p:cxnSp>
        <p:nvCxnSpPr>
          <p:cNvPr id="12" name="Straight Connector 11"/>
          <p:cNvCxnSpPr>
            <a:stCxn id="22532" idx="2"/>
          </p:cNvCxnSpPr>
          <p:nvPr/>
        </p:nvCxnSpPr>
        <p:spPr>
          <a:xfrm rot="5400000">
            <a:off x="3081338" y="2346325"/>
            <a:ext cx="668337" cy="1954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2532" idx="2"/>
          </p:cNvCxnSpPr>
          <p:nvPr/>
        </p:nvCxnSpPr>
        <p:spPr>
          <a:xfrm rot="16200000" flipH="1">
            <a:off x="4910138" y="2471738"/>
            <a:ext cx="668337" cy="1703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532" idx="2"/>
            <a:endCxn id="22537" idx="0"/>
          </p:cNvCxnSpPr>
          <p:nvPr/>
        </p:nvCxnSpPr>
        <p:spPr>
          <a:xfrm rot="16200000" flipH="1">
            <a:off x="4060825" y="3321051"/>
            <a:ext cx="66833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DA15AD-1EAD-456F-8C09-938432ADA69D}"/>
                  </a:ext>
                </a:extLst>
              </p14:cNvPr>
              <p14:cNvContentPartPr/>
              <p14:nvPr/>
            </p14:nvContentPartPr>
            <p14:xfrm>
              <a:off x="310320" y="1728720"/>
              <a:ext cx="6817320" cy="430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DA15AD-1EAD-456F-8C09-938432ADA6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60" y="1719360"/>
                <a:ext cx="6836040" cy="432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0D572-6A2E-4208-9882-958154E625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33400"/>
            <a:ext cx="8691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2 8 3</a:t>
            </a:r>
          </a:p>
          <a:p>
            <a:r>
              <a:rPr lang="en-US" dirty="0"/>
              <a:t>1    4</a:t>
            </a:r>
          </a:p>
          <a:p>
            <a:r>
              <a:rPr lang="en-US" dirty="0"/>
              <a:t>7 6 5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40327"/>
            <a:ext cx="427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Exercise:</a:t>
            </a:r>
          </a:p>
          <a:p>
            <a:r>
              <a:rPr lang="en-US" dirty="0">
                <a:solidFill>
                  <a:srgbClr val="FF0000"/>
                </a:solidFill>
              </a:rPr>
              <a:t>What are its children and their</a:t>
            </a:r>
          </a:p>
          <a:p>
            <a:r>
              <a:rPr lang="en-US" dirty="0">
                <a:solidFill>
                  <a:srgbClr val="FF0000"/>
                </a:solidFill>
              </a:rPr>
              <a:t>f, g, 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56" y="518032"/>
            <a:ext cx="1219306" cy="1377815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3" idx="2"/>
          </p:cNvCxnSpPr>
          <p:nvPr/>
        </p:nvCxnSpPr>
        <p:spPr>
          <a:xfrm flipH="1">
            <a:off x="609600" y="1733729"/>
            <a:ext cx="967975" cy="1314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77574" y="1749097"/>
            <a:ext cx="632225" cy="123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2"/>
          </p:cNvCxnSpPr>
          <p:nvPr/>
        </p:nvCxnSpPr>
        <p:spPr>
          <a:xfrm>
            <a:off x="1577575" y="1733729"/>
            <a:ext cx="2689625" cy="108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2"/>
          </p:cNvCxnSpPr>
          <p:nvPr/>
        </p:nvCxnSpPr>
        <p:spPr>
          <a:xfrm>
            <a:off x="1577575" y="1733729"/>
            <a:ext cx="5128025" cy="933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6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83431-A76B-45DA-BE16-FE8C3F6B8799}" type="slidenum">
              <a:rPr lang="en-US" altLang="en-US" sz="1400" smtClean="0"/>
              <a:pPr eaLnBrk="1" hangingPunct="1"/>
              <a:t>24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Optimality of A* with Admissibility </a:t>
            </a:r>
            <a:br>
              <a:rPr lang="en-US" altLang="en-US" sz="3200">
                <a:solidFill>
                  <a:srgbClr val="0033CC"/>
                </a:solidFill>
              </a:rPr>
            </a:br>
            <a:r>
              <a:rPr lang="en-US" altLang="en-US" sz="3200">
                <a:solidFill>
                  <a:srgbClr val="0033CC"/>
                </a:solidFill>
              </a:rPr>
              <a:t>(h never overestimates the cost to the goal</a:t>
            </a:r>
            <a:r>
              <a:rPr lang="en-US" altLang="en-US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832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Suppose a suboptimal goal G2 has been generated and </a:t>
            </a:r>
          </a:p>
          <a:p>
            <a:pPr eaLnBrk="1" hangingPunct="1"/>
            <a:r>
              <a:rPr lang="en-US" altLang="en-US"/>
              <a:t>is in the queue. Let n be an unexpanded node on the </a:t>
            </a:r>
          </a:p>
          <a:p>
            <a:pPr eaLnBrk="1" hangingPunct="1"/>
            <a:r>
              <a:rPr lang="en-US" altLang="en-US"/>
              <a:t>shortest path to an optimal goal G1.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2192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H="1">
            <a:off x="7620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114300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G1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228600" y="3962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n</a:t>
            </a:r>
          </a:p>
        </p:txBody>
      </p:sp>
      <p:sp>
        <p:nvSpPr>
          <p:cNvPr id="23562" name="Oval 15"/>
          <p:cNvSpPr>
            <a:spLocks noChangeArrowheads="1"/>
          </p:cNvSpPr>
          <p:nvPr/>
        </p:nvSpPr>
        <p:spPr bwMode="auto">
          <a:xfrm>
            <a:off x="533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Oval 16"/>
          <p:cNvSpPr>
            <a:spLocks noChangeArrowheads="1"/>
          </p:cNvSpPr>
          <p:nvPr/>
        </p:nvSpPr>
        <p:spPr bwMode="auto">
          <a:xfrm>
            <a:off x="381000" y="5105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>
            <a:off x="1676400" y="37338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Oval 20"/>
          <p:cNvSpPr>
            <a:spLocks noChangeArrowheads="1"/>
          </p:cNvSpPr>
          <p:nvPr/>
        </p:nvSpPr>
        <p:spPr bwMode="auto">
          <a:xfrm>
            <a:off x="20574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Line 22"/>
          <p:cNvSpPr>
            <a:spLocks noChangeShapeType="1"/>
          </p:cNvSpPr>
          <p:nvPr/>
        </p:nvSpPr>
        <p:spPr bwMode="auto">
          <a:xfrm>
            <a:off x="1524000" y="3200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Text Box 23"/>
          <p:cNvSpPr txBox="1">
            <a:spLocks noChangeArrowheads="1"/>
          </p:cNvSpPr>
          <p:nvPr/>
        </p:nvSpPr>
        <p:spPr bwMode="auto">
          <a:xfrm>
            <a:off x="1889125" y="5421313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G2</a:t>
            </a: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3108325" y="2935288"/>
            <a:ext cx="5526088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f(n) = g(n) + h(n)</a:t>
            </a:r>
          </a:p>
          <a:p>
            <a:pPr eaLnBrk="1" hangingPunct="1"/>
            <a:r>
              <a:rPr lang="en-US" altLang="en-US" dirty="0"/>
              <a:t>       ≤ </a:t>
            </a:r>
            <a:r>
              <a:rPr lang="en-US" altLang="en-US" dirty="0">
                <a:sym typeface="Symbol" pitchFamily="18" charset="2"/>
              </a:rPr>
              <a:t>g(G1)                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Why?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  &lt; g(G2)                 G2 is suboptimal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  =  f(G2)                 f(G2) = g(G2)</a:t>
            </a:r>
          </a:p>
          <a:p>
            <a:pPr eaLnBrk="1" hangingPunct="1"/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So f(n) &lt; f(G2) and A* will never select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G2 for expansion.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E4677E-E8A3-4465-A2A7-49FAB8E4495B}"/>
                  </a:ext>
                </a:extLst>
              </p14:cNvPr>
              <p14:cNvContentPartPr/>
              <p14:nvPr/>
            </p14:nvContentPartPr>
            <p14:xfrm>
              <a:off x="143640" y="3206160"/>
              <a:ext cx="8972640" cy="2707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E4677E-E8A3-4465-A2A7-49FAB8E449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280" y="3196800"/>
                <a:ext cx="8991360" cy="27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33CC"/>
                </a:solidFill>
              </a:rPr>
              <a:t>Optimality of A* with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 Consistency (stronger condition)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en-US"/>
              <a:t>h(n) is consistent if </a:t>
            </a:r>
          </a:p>
          <a:p>
            <a:pPr lvl="1"/>
            <a:r>
              <a:rPr lang="en-US" altLang="en-US"/>
              <a:t>for every node n</a:t>
            </a:r>
          </a:p>
          <a:p>
            <a:pPr lvl="1"/>
            <a:r>
              <a:rPr lang="en-US" altLang="en-US"/>
              <a:t>for every successor n´ due to legal action a</a:t>
            </a:r>
          </a:p>
          <a:p>
            <a:pPr lvl="1"/>
            <a:r>
              <a:rPr lang="en-US" altLang="en-US"/>
              <a:t>h(n) &lt;= c(n,a,n´) + h(n´)</a:t>
            </a: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/>
              <a:t>Every consistent heuristic is also admissible.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97566-15AC-4351-A580-22657FFAC3A9}" type="slidenum">
              <a:rPr lang="en-US" altLang="en-US" sz="1400" smtClean="0"/>
              <a:pPr eaLnBrk="1" hangingPunct="1"/>
              <a:t>25</a:t>
            </a:fld>
            <a:endParaRPr lang="en-US" altLang="en-US" sz="1400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743200" y="3810000"/>
            <a:ext cx="4413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n</a:t>
            </a:r>
            <a:r>
              <a:rPr lang="en-US" altLang="en-US"/>
              <a:t> 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743200" y="4724400"/>
            <a:ext cx="4587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n´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962400" y="4724400"/>
            <a:ext cx="4238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</a:t>
            </a:r>
          </a:p>
        </p:txBody>
      </p:sp>
      <p:cxnSp>
        <p:nvCxnSpPr>
          <p:cNvPr id="10" name="Straight Connector 9"/>
          <p:cNvCxnSpPr>
            <a:stCxn id="24581" idx="2"/>
            <a:endCxn id="24582" idx="0"/>
          </p:cNvCxnSpPr>
          <p:nvPr/>
        </p:nvCxnSpPr>
        <p:spPr>
          <a:xfrm rot="16200000" flipH="1">
            <a:off x="2741613" y="4494213"/>
            <a:ext cx="452437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4582" idx="3"/>
            <a:endCxn id="24583" idx="1"/>
          </p:cNvCxnSpPr>
          <p:nvPr/>
        </p:nvCxnSpPr>
        <p:spPr>
          <a:xfrm>
            <a:off x="3201988" y="4954588"/>
            <a:ext cx="760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581" idx="3"/>
          </p:cNvCxnSpPr>
          <p:nvPr/>
        </p:nvCxnSpPr>
        <p:spPr>
          <a:xfrm>
            <a:off x="3184525" y="4040188"/>
            <a:ext cx="930275" cy="684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1447800" y="4343400"/>
            <a:ext cx="1208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c(n,a,n´) </a:t>
            </a: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3276600" y="4572000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h(n´)</a:t>
            </a:r>
          </a:p>
        </p:txBody>
      </p:sp>
      <p:sp>
        <p:nvSpPr>
          <p:cNvPr id="24589" name="TextBox 20"/>
          <p:cNvSpPr txBox="1">
            <a:spLocks noChangeArrowheads="1"/>
          </p:cNvSpPr>
          <p:nvPr/>
        </p:nvSpPr>
        <p:spPr bwMode="auto">
          <a:xfrm>
            <a:off x="3657600" y="39624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h(n)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4D7DE4-2B65-4E35-B431-BB12A47915C9}"/>
                  </a:ext>
                </a:extLst>
              </p14:cNvPr>
              <p14:cNvContentPartPr/>
              <p14:nvPr/>
            </p14:nvContentPartPr>
            <p14:xfrm>
              <a:off x="1211400" y="3670200"/>
              <a:ext cx="4083480" cy="1135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4D7DE4-2B65-4E35-B431-BB12A47915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2040" y="3660840"/>
                <a:ext cx="4102200" cy="115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4FB62-776C-47EF-96B7-BBEA9B37500E}" type="slidenum">
              <a:rPr lang="en-US" altLang="en-US" sz="1400" smtClean="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Algorithms for A*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Since </a:t>
            </a:r>
            <a:r>
              <a:rPr lang="en-US" altLang="en-US" sz="2800" dirty="0" err="1"/>
              <a:t>Nillsson</a:t>
            </a:r>
            <a:r>
              <a:rPr lang="en-US" altLang="en-US" sz="2800" dirty="0"/>
              <a:t> defined A* search, many different authors have suggested algorithms.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Using Tree-Search, the optimality argument holds, but you search too many states.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Using Graph-Search, it can break down, because an optimal path to a </a:t>
            </a:r>
            <a:r>
              <a:rPr lang="en-US" altLang="en-US" sz="2800" dirty="0">
                <a:solidFill>
                  <a:srgbClr val="FF0000"/>
                </a:solidFill>
              </a:rPr>
              <a:t>repeated state</a:t>
            </a:r>
            <a:r>
              <a:rPr lang="en-US" altLang="en-US" sz="2800" dirty="0"/>
              <a:t> can be discarded if it is not the first one found.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One way to solve the problem is that whenever you come to a repeated node, discard the </a:t>
            </a:r>
            <a:r>
              <a:rPr lang="en-US" altLang="en-US" sz="2800" dirty="0">
                <a:solidFill>
                  <a:srgbClr val="FF0000"/>
                </a:solidFill>
              </a:rPr>
              <a:t>longer</a:t>
            </a:r>
            <a:r>
              <a:rPr lang="en-US" altLang="en-US" sz="2800" dirty="0"/>
              <a:t> path to it.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BB91DF-6F5C-42FC-A082-9B4D66712A0C}" type="slidenum">
              <a:rPr lang="en-US" altLang="en-US" sz="1400" smtClean="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Rich/Knight Implementation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FF0000"/>
                </a:solidFill>
              </a:rPr>
              <a:t>node</a:t>
            </a:r>
            <a:r>
              <a:rPr lang="en-US" altLang="en-US" sz="2400" dirty="0"/>
              <a:t> consists of</a:t>
            </a:r>
          </a:p>
          <a:p>
            <a:pPr lvl="1" eaLnBrk="1" hangingPunct="1"/>
            <a:r>
              <a:rPr lang="en-US" altLang="en-US" sz="2400" dirty="0"/>
              <a:t>state</a:t>
            </a:r>
          </a:p>
          <a:p>
            <a:pPr lvl="1" eaLnBrk="1" hangingPunct="1"/>
            <a:r>
              <a:rPr lang="en-US" altLang="en-US" sz="2400" dirty="0"/>
              <a:t>g, h, f values</a:t>
            </a:r>
          </a:p>
          <a:p>
            <a:pPr lvl="1" eaLnBrk="1" hangingPunct="1"/>
            <a:r>
              <a:rPr lang="en-US" altLang="en-US" sz="2400" dirty="0"/>
              <a:t>list of successors</a:t>
            </a:r>
          </a:p>
          <a:p>
            <a:pPr lvl="1" eaLnBrk="1" hangingPunct="1"/>
            <a:r>
              <a:rPr lang="en-US" altLang="en-US" sz="2400" dirty="0"/>
              <a:t>pointer to parent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OPEN</a:t>
            </a:r>
            <a:r>
              <a:rPr lang="en-US" altLang="en-US" sz="2400" dirty="0"/>
              <a:t> is the list of nodes that have been generated and had h applied, but not expanded and can be implemented as a priority queue.</a:t>
            </a: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CLOSED </a:t>
            </a:r>
            <a:r>
              <a:rPr lang="en-US" altLang="en-US" sz="2400" dirty="0"/>
              <a:t>is the list of nodes that have already been expanded.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E83284-B9C4-4FAB-9128-63ABB712969D}" type="slidenum">
              <a:rPr lang="en-US" altLang="en-US" sz="1400" smtClean="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en-US" sz="2400">
                <a:solidFill>
                  <a:srgbClr val="FF0000"/>
                </a:solidFill>
              </a:rPr>
              <a:t>/* Initialization */</a:t>
            </a:r>
          </a:p>
          <a:p>
            <a:pPr marL="609600" indent="-609600" eaLnBrk="1" hangingPunct="1">
              <a:buFontTx/>
              <a:buAutoNum type="arabicParenR"/>
            </a:pPr>
            <a:endParaRPr lang="en-US" altLang="en-US" sz="2400"/>
          </a:p>
          <a:p>
            <a:pPr marL="609600" indent="-609600" eaLnBrk="1" hangingPunct="1">
              <a:buFontTx/>
              <a:buNone/>
            </a:pPr>
            <a:r>
              <a:rPr lang="en-US" altLang="en-US" sz="2400"/>
              <a:t>	OPEN &lt;- start node</a:t>
            </a:r>
          </a:p>
          <a:p>
            <a:pPr marL="609600" indent="-609600" eaLnBrk="1" hangingPunct="1">
              <a:buFontTx/>
              <a:buNone/>
            </a:pPr>
            <a:endParaRPr lang="en-US" altLang="en-US" sz="2400"/>
          </a:p>
          <a:p>
            <a:pPr marL="609600" indent="-609600" eaLnBrk="1" hangingPunct="1">
              <a:buFontTx/>
              <a:buNone/>
            </a:pPr>
            <a:r>
              <a:rPr lang="en-US" altLang="en-US" sz="2400"/>
              <a:t>	Initialize  the start node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/>
              <a:t>		g: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/>
              <a:t>		h: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/>
              <a:t>		f:</a:t>
            </a:r>
          </a:p>
          <a:p>
            <a:pPr marL="609600" indent="-609600" eaLnBrk="1" hangingPunct="1">
              <a:buFontTx/>
              <a:buNone/>
            </a:pPr>
            <a:endParaRPr lang="en-US" altLang="en-US" sz="2400"/>
          </a:p>
          <a:p>
            <a:pPr marL="609600" indent="-609600" eaLnBrk="1" hangingPunct="1">
              <a:buFontTx/>
              <a:buNone/>
            </a:pPr>
            <a:r>
              <a:rPr lang="en-US" altLang="en-US" sz="2400"/>
              <a:t>	CLOSED &lt;- empty list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E26EE7-C22C-495D-A6F8-593C6DEEC09E}"/>
                  </a:ext>
                </a:extLst>
              </p14:cNvPr>
              <p14:cNvContentPartPr/>
              <p14:nvPr/>
            </p14:nvContentPartPr>
            <p14:xfrm>
              <a:off x="2342160" y="3803760"/>
              <a:ext cx="4742280" cy="99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E26EE7-C22C-495D-A6F8-593C6DEEC0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2800" y="3794400"/>
                <a:ext cx="4761000" cy="100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5FAA8-9BC6-4DB5-AA21-EF09ACB8B053}" type="slidenum">
              <a:rPr lang="en-US" altLang="en-US" sz="1400" smtClean="0"/>
              <a:pPr eaLnBrk="1" hangingPunct="1"/>
              <a:t>29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2)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repeat until goal</a:t>
            </a:r>
            <a:r>
              <a:rPr lang="en-US" altLang="en-US" sz="2800" dirty="0"/>
              <a:t> (or time limit or space limit)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if OPEN is empty, fail</a:t>
            </a:r>
          </a:p>
          <a:p>
            <a:pPr eaLnBrk="1" hangingPunct="1"/>
            <a:r>
              <a:rPr lang="en-US" altLang="en-US" sz="2800" dirty="0"/>
              <a:t>BESTNODE &lt;- node on OPEN with lowest f</a:t>
            </a:r>
          </a:p>
          <a:p>
            <a:pPr eaLnBrk="1" hangingPunct="1"/>
            <a:r>
              <a:rPr lang="en-US" altLang="en-US" sz="2800" dirty="0"/>
              <a:t>if BESTNODE is a goal, exit and succeed</a:t>
            </a:r>
          </a:p>
          <a:p>
            <a:pPr eaLnBrk="1" hangingPunct="1"/>
            <a:r>
              <a:rPr lang="en-US" altLang="en-US" sz="2800" dirty="0"/>
              <a:t>remove BESTNODE from OPEN and add it to CLOSED</a:t>
            </a:r>
          </a:p>
          <a:p>
            <a:pPr eaLnBrk="1" hangingPunct="1"/>
            <a:r>
              <a:rPr lang="en-US" altLang="en-US" sz="2800" dirty="0"/>
              <a:t>generate successors of BESTNODE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CF6448-9601-4F61-A048-2353D2BA3ADF}" type="slidenum">
              <a:rPr lang="en-US" altLang="en-US" sz="1400" smtClean="0"/>
              <a:pPr eaLnBrk="1" hangingPunct="1"/>
              <a:t>3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Blind Search vs. Informed Search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What’s the difference?  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How do we formally specify this?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CC0000"/>
                </a:solidFill>
              </a:rPr>
              <a:t>A node is selected for expansion based on an evaluation function that estimates cost to goal.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5F419C-F3A3-4A23-AAFC-3C589AC49BE2}"/>
                  </a:ext>
                </a:extLst>
              </p14:cNvPr>
              <p14:cNvContentPartPr/>
              <p14:nvPr/>
            </p14:nvContentPartPr>
            <p14:xfrm>
              <a:off x="954720" y="2031480"/>
              <a:ext cx="6547680" cy="296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5F419C-F3A3-4A23-AAFC-3C589AC49B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360" y="2022120"/>
                <a:ext cx="6566400" cy="29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768E6-D219-43AF-972C-21F91F30326A}" type="slidenum">
              <a:rPr lang="en-US" altLang="en-US" sz="1400" smtClean="0"/>
              <a:pPr eaLnBrk="1" hangingPunct="1"/>
              <a:t>30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for each successor</a:t>
            </a:r>
            <a:r>
              <a:rPr lang="en-US" altLang="en-US" dirty="0">
                <a:solidFill>
                  <a:srgbClr val="0033CC"/>
                </a:solidFill>
              </a:rPr>
              <a:t> s</a:t>
            </a:r>
            <a:r>
              <a:rPr lang="en-US" altLang="en-US" dirty="0"/>
              <a:t>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1. set its parent field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2. compute </a:t>
            </a:r>
            <a:r>
              <a:rPr lang="en-US" altLang="en-US" dirty="0">
                <a:solidFill>
                  <a:srgbClr val="0033CC"/>
                </a:solidFill>
              </a:rPr>
              <a:t>g(s)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3. if there is a node </a:t>
            </a:r>
            <a:r>
              <a:rPr lang="en-US" altLang="en-US" dirty="0">
                <a:solidFill>
                  <a:srgbClr val="FF0000"/>
                </a:solidFill>
              </a:rPr>
              <a:t>OLD</a:t>
            </a:r>
            <a:r>
              <a:rPr lang="en-US" altLang="en-US" dirty="0"/>
              <a:t> on OPEN with the same state info as </a:t>
            </a:r>
            <a:r>
              <a:rPr lang="en-US" altLang="en-US" dirty="0">
                <a:solidFill>
                  <a:srgbClr val="0033CC"/>
                </a:solidFill>
              </a:rPr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{ add </a:t>
            </a:r>
            <a:r>
              <a:rPr lang="en-US" altLang="en-US" dirty="0">
                <a:solidFill>
                  <a:srgbClr val="FF0000"/>
                </a:solidFill>
              </a:rPr>
              <a:t>OLD</a:t>
            </a:r>
            <a:r>
              <a:rPr lang="en-US" altLang="en-US" dirty="0"/>
              <a:t> to successors(BESTNODE)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   if </a:t>
            </a:r>
            <a:r>
              <a:rPr lang="en-US" altLang="en-US" dirty="0">
                <a:solidFill>
                  <a:srgbClr val="0033CC"/>
                </a:solidFill>
              </a:rPr>
              <a:t>g(s)</a:t>
            </a:r>
            <a:r>
              <a:rPr lang="en-US" altLang="en-US" dirty="0"/>
              <a:t> &lt; </a:t>
            </a:r>
            <a:r>
              <a:rPr lang="en-US" altLang="en-US" dirty="0">
                <a:solidFill>
                  <a:srgbClr val="FF0000"/>
                </a:solidFill>
              </a:rPr>
              <a:t>g(OLD)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update OLD</a:t>
            </a:r>
            <a:r>
              <a:rPr lang="en-US" altLang="en-US" dirty="0"/>
              <a:t>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      throw out </a:t>
            </a:r>
            <a:r>
              <a:rPr lang="en-US" altLang="en-US" dirty="0">
                <a:solidFill>
                  <a:srgbClr val="0033CC"/>
                </a:solidFill>
              </a:rPr>
              <a:t>s </a:t>
            </a:r>
            <a:r>
              <a:rPr lang="en-US" alt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F8E5A7-1653-4655-AF3E-90DCFA4403B3}"/>
                  </a:ext>
                </a:extLst>
              </p14:cNvPr>
              <p14:cNvContentPartPr/>
              <p14:nvPr/>
            </p14:nvContentPartPr>
            <p14:xfrm>
              <a:off x="1914480" y="238680"/>
              <a:ext cx="6593760" cy="5166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F8E5A7-1653-4655-AF3E-90DCFA4403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120" y="229320"/>
                <a:ext cx="6612480" cy="518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5BE7DC-54A0-44FB-A111-CC5707987E0A}" type="slidenum">
              <a:rPr lang="en-US" altLang="en-US" sz="1400" smtClean="0"/>
              <a:pPr eaLnBrk="1" hangingPunct="1"/>
              <a:t>31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Rich/Knight/Tanimoto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	4. if (</a:t>
            </a:r>
            <a:r>
              <a:rPr lang="en-US" altLang="en-US" sz="2800" dirty="0">
                <a:solidFill>
                  <a:srgbClr val="0033CC"/>
                </a:solidFill>
              </a:rPr>
              <a:t>s</a:t>
            </a:r>
            <a:r>
              <a:rPr lang="en-US" altLang="en-US" sz="2800" dirty="0"/>
              <a:t> is not on OPEN and there is a node 	</a:t>
            </a:r>
            <a:r>
              <a:rPr lang="en-US" altLang="en-US" sz="2800" dirty="0">
                <a:solidFill>
                  <a:srgbClr val="FF0000"/>
                </a:solidFill>
              </a:rPr>
              <a:t>OLD</a:t>
            </a:r>
            <a:r>
              <a:rPr lang="en-US" altLang="en-US" sz="2800" dirty="0"/>
              <a:t> on CLOSED with the same state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info as </a:t>
            </a:r>
            <a:r>
              <a:rPr lang="en-US" altLang="en-US" sz="2800" dirty="0">
                <a:solidFill>
                  <a:srgbClr val="0033CC"/>
                </a:solidFill>
              </a:rPr>
              <a:t>s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</a:rPr>
              <a:t>		 </a:t>
            </a:r>
            <a:r>
              <a:rPr lang="en-US" altLang="en-US" sz="2800" dirty="0"/>
              <a:t>{ add </a:t>
            </a:r>
            <a:r>
              <a:rPr lang="en-US" altLang="en-US" sz="2800" dirty="0">
                <a:solidFill>
                  <a:srgbClr val="FF0000"/>
                </a:solidFill>
              </a:rPr>
              <a:t>OLD</a:t>
            </a:r>
            <a:r>
              <a:rPr lang="en-US" altLang="en-US" sz="2800" dirty="0"/>
              <a:t> to successors(BESTNODE)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    if </a:t>
            </a:r>
            <a:r>
              <a:rPr lang="en-US" altLang="en-US" sz="2800" dirty="0">
                <a:solidFill>
                  <a:srgbClr val="0033CC"/>
                </a:solidFill>
              </a:rPr>
              <a:t>g(s)</a:t>
            </a:r>
            <a:r>
              <a:rPr lang="en-US" altLang="en-US" sz="2800" dirty="0"/>
              <a:t> &lt; </a:t>
            </a:r>
            <a:r>
              <a:rPr lang="en-US" altLang="en-US" sz="2800" dirty="0">
                <a:solidFill>
                  <a:srgbClr val="FF0000"/>
                </a:solidFill>
              </a:rPr>
              <a:t>g(OLD)</a:t>
            </a:r>
            <a:r>
              <a:rPr lang="en-US" altLang="en-US" sz="2800" dirty="0"/>
              <a:t>, update</a:t>
            </a:r>
            <a:r>
              <a:rPr lang="en-US" altLang="en-US" sz="2800" dirty="0">
                <a:solidFill>
                  <a:srgbClr val="FF0000"/>
                </a:solidFill>
              </a:rPr>
              <a:t> OLD</a:t>
            </a:r>
            <a:r>
              <a:rPr lang="en-US" altLang="en-US" sz="2800" dirty="0"/>
              <a:t>,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       </a:t>
            </a:r>
            <a:r>
              <a:rPr lang="en-US" altLang="en-US" sz="2800" dirty="0">
                <a:solidFill>
                  <a:srgbClr val="7030A0"/>
                </a:solidFill>
              </a:rPr>
              <a:t>remove it from CLOSED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</a:rPr>
              <a:t>               and put it on OPEN, </a:t>
            </a:r>
            <a:r>
              <a:rPr lang="en-US" altLang="en-US" sz="2800" dirty="0"/>
              <a:t>throw out s</a:t>
            </a:r>
            <a:r>
              <a:rPr lang="en-US" altLang="en-US" sz="2800" dirty="0">
                <a:solidFill>
                  <a:srgbClr val="0033CC"/>
                </a:solidFill>
              </a:rPr>
              <a:t>		      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</a:rPr>
              <a:t>		 </a:t>
            </a:r>
            <a:r>
              <a:rPr lang="en-US" altLang="en-US" sz="2800" dirty="0"/>
              <a:t>}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DBFBE9-E908-4037-9F63-970ECDD32302}"/>
                  </a:ext>
                </a:extLst>
              </p14:cNvPr>
              <p14:cNvContentPartPr/>
              <p14:nvPr/>
            </p14:nvContentPartPr>
            <p14:xfrm>
              <a:off x="-68400" y="10800"/>
              <a:ext cx="8856360" cy="400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DBFBE9-E908-4037-9F63-970ECDD32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7760" y="1440"/>
                <a:ext cx="8875080" cy="402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BBF7F-D3A4-4CDE-BEF5-843497EADE10}" type="slidenum">
              <a:rPr lang="en-US" altLang="en-US" sz="1400" smtClean="0"/>
              <a:pPr eaLnBrk="1" hangingPunct="1"/>
              <a:t>32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5. If </a:t>
            </a:r>
            <a:r>
              <a:rPr lang="en-US" altLang="en-US" dirty="0">
                <a:solidFill>
                  <a:srgbClr val="0033CC"/>
                </a:solidFill>
              </a:rPr>
              <a:t>s</a:t>
            </a:r>
            <a:r>
              <a:rPr lang="en-US" altLang="en-US" dirty="0"/>
              <a:t> was not on OPEN or CLOSED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{ add </a:t>
            </a:r>
            <a:r>
              <a:rPr lang="en-US" altLang="en-US" dirty="0">
                <a:solidFill>
                  <a:srgbClr val="0033CC"/>
                </a:solidFill>
              </a:rPr>
              <a:t>s</a:t>
            </a:r>
            <a:r>
              <a:rPr lang="en-US" altLang="en-US" dirty="0"/>
              <a:t> to OPEN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add </a:t>
            </a:r>
            <a:r>
              <a:rPr lang="en-US" altLang="en-US" dirty="0">
                <a:solidFill>
                  <a:srgbClr val="0033CC"/>
                </a:solidFill>
              </a:rPr>
              <a:t>s</a:t>
            </a:r>
            <a:r>
              <a:rPr lang="en-US" altLang="en-US" dirty="0"/>
              <a:t> to successors(BESTNODE)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calculate </a:t>
            </a:r>
            <a:r>
              <a:rPr lang="en-US" altLang="en-US" dirty="0">
                <a:solidFill>
                  <a:srgbClr val="0033CC"/>
                </a:solidFill>
              </a:rPr>
              <a:t>g(s), h(s), f(s)</a:t>
            </a:r>
            <a:r>
              <a:rPr lang="en-US" altLang="en-US" dirty="0"/>
              <a:t> }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end of repeat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E2DA0F-EA9B-4863-80A1-6B6E063DBDFB}" type="slidenum">
              <a:rPr lang="en-US" altLang="en-US" sz="1400" smtClean="0"/>
              <a:pPr eaLnBrk="1" hangingPunct="1"/>
              <a:t>4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General Tree Search Paradigm</a:t>
            </a: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137400" cy="341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function tree-search(root-node)</a:t>
            </a:r>
            <a:endParaRPr lang="en-US" altLang="en-US">
              <a:sym typeface="Wingdings" pitchFamily="2" charset="2"/>
            </a:endParaRPr>
          </a:p>
          <a:p>
            <a:pPr eaLnBrk="1" hangingPunct="1"/>
            <a:r>
              <a:rPr lang="en-US" altLang="en-US">
                <a:sym typeface="Wingdings" pitchFamily="2" charset="2"/>
              </a:rPr>
              <a:t>   fringe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successors</a:t>
            </a:r>
            <a:r>
              <a:rPr lang="en-US" altLang="en-US">
                <a:sym typeface="Wingdings" pitchFamily="2" charset="2"/>
              </a:rPr>
              <a:t>(root-node)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   while (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notempty</a:t>
            </a:r>
            <a:r>
              <a:rPr lang="en-US" altLang="en-US">
                <a:sym typeface="Wingdings" pitchFamily="2" charset="2"/>
              </a:rPr>
              <a:t>(fringe) 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          {node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remove-first</a:t>
            </a:r>
            <a:r>
              <a:rPr lang="en-US" altLang="en-US">
                <a:sym typeface="Wingdings" pitchFamily="2" charset="2"/>
              </a:rPr>
              <a:t>(fringe)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	state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state</a:t>
            </a:r>
            <a:r>
              <a:rPr lang="en-US" altLang="en-US">
                <a:sym typeface="Wingdings" pitchFamily="2" charset="2"/>
              </a:rPr>
              <a:t>(node)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	if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goal-test</a:t>
            </a:r>
            <a:r>
              <a:rPr lang="en-US" altLang="en-US">
                <a:sym typeface="Wingdings" pitchFamily="2" charset="2"/>
              </a:rPr>
              <a:t>(state) return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solution</a:t>
            </a:r>
            <a:r>
              <a:rPr lang="en-US" altLang="en-US">
                <a:sym typeface="Wingdings" pitchFamily="2" charset="2"/>
              </a:rPr>
              <a:t>(node)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	fringe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insert-all</a:t>
            </a:r>
            <a:r>
              <a:rPr lang="en-US" altLang="en-US">
                <a:sym typeface="Wingdings" pitchFamily="2" charset="2"/>
              </a:rPr>
              <a:t>(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successors</a:t>
            </a:r>
            <a:r>
              <a:rPr lang="en-US" altLang="en-US">
                <a:sym typeface="Wingdings" pitchFamily="2" charset="2"/>
              </a:rPr>
              <a:t>(node),fringe) }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   return failure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end tree-search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886200" y="4876800"/>
            <a:ext cx="12811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root-node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667000" y="52578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3352800" y="58674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3" idx="1"/>
          </p:cNvCxnSpPr>
          <p:nvPr/>
        </p:nvCxnSpPr>
        <p:spPr>
          <a:xfrm>
            <a:off x="4419600" y="58674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1"/>
          </p:cNvCxnSpPr>
          <p:nvPr/>
        </p:nvCxnSpPr>
        <p:spPr>
          <a:xfrm>
            <a:off x="5486400" y="58674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23"/>
          <p:cNvSpPr txBox="1">
            <a:spLocks noChangeArrowheads="1"/>
          </p:cNvSpPr>
          <p:nvPr/>
        </p:nvSpPr>
        <p:spPr bwMode="auto">
          <a:xfrm>
            <a:off x="152400" y="5638800"/>
            <a:ext cx="218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successors list</a:t>
            </a:r>
          </a:p>
        </p:txBody>
      </p:sp>
      <p:sp>
        <p:nvSpPr>
          <p:cNvPr id="11279" name="TextBox 24"/>
          <p:cNvSpPr txBox="1">
            <a:spLocks noChangeArrowheads="1"/>
          </p:cNvSpPr>
          <p:nvPr/>
        </p:nvSpPr>
        <p:spPr bwMode="auto">
          <a:xfrm>
            <a:off x="1371600" y="6172200"/>
            <a:ext cx="513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How do we order the successor list?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E08AB0-BE4C-4F90-84AB-3E454E4271CB}"/>
                  </a:ext>
                </a:extLst>
              </p14:cNvPr>
              <p14:cNvContentPartPr/>
              <p14:nvPr/>
            </p14:nvContentPartPr>
            <p14:xfrm>
              <a:off x="957960" y="2106720"/>
              <a:ext cx="3352320" cy="82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E08AB0-BE4C-4F90-84AB-3E454E4271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600" y="2097360"/>
                <a:ext cx="3371040" cy="84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00969A-655F-432A-8AFE-5E5E055C0F37}" type="slidenum">
              <a:rPr lang="en-US" altLang="en-US" sz="1400" smtClean="0"/>
              <a:pPr eaLnBrk="1" hangingPunct="1"/>
              <a:t>5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Best-First Search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Use an </a:t>
            </a:r>
            <a:r>
              <a:rPr lang="en-US" altLang="en-US">
                <a:solidFill>
                  <a:srgbClr val="FF0000"/>
                </a:solidFill>
              </a:rPr>
              <a:t>evaluation function f(n) </a:t>
            </a:r>
            <a:r>
              <a:rPr lang="en-US" altLang="en-US"/>
              <a:t>for node n.</a:t>
            </a:r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/>
              <a:t>Always choose the node from fringe that has the </a:t>
            </a:r>
            <a:r>
              <a:rPr lang="en-US" altLang="en-US">
                <a:solidFill>
                  <a:srgbClr val="FF0000"/>
                </a:solidFill>
              </a:rPr>
              <a:t>lowest</a:t>
            </a:r>
            <a:r>
              <a:rPr lang="en-US" altLang="en-US"/>
              <a:t> f value.</a:t>
            </a:r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4191000" y="3581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31242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1910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2578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84525" y="4916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267200" y="4953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18125" y="4916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419600" y="4038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352800" y="4038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419600" y="4038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H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>
            <a:off x="5638800" y="5334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Oval 4"/>
          <p:cNvSpPr>
            <a:spLocks noChangeArrowheads="1"/>
          </p:cNvSpPr>
          <p:nvPr/>
        </p:nvSpPr>
        <p:spPr bwMode="auto">
          <a:xfrm>
            <a:off x="4419600" y="571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4"/>
          <p:cNvSpPr>
            <a:spLocks noChangeArrowheads="1"/>
          </p:cNvSpPr>
          <p:nvPr/>
        </p:nvSpPr>
        <p:spPr bwMode="auto">
          <a:xfrm>
            <a:off x="6019800" y="571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TextBox 22"/>
          <p:cNvSpPr txBox="1">
            <a:spLocks noChangeArrowheads="1"/>
          </p:cNvSpPr>
          <p:nvPr/>
        </p:nvSpPr>
        <p:spPr bwMode="auto">
          <a:xfrm>
            <a:off x="4495800" y="57150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2308" name="TextBox 23"/>
          <p:cNvSpPr txBox="1">
            <a:spLocks noChangeArrowheads="1"/>
          </p:cNvSpPr>
          <p:nvPr/>
        </p:nvSpPr>
        <p:spPr bwMode="auto">
          <a:xfrm>
            <a:off x="6096000" y="5715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5163776" y="4858544"/>
            <a:ext cx="685800" cy="646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1FAD48-661C-4AFB-BF46-CFA60EFCAEF5}"/>
                  </a:ext>
                </a:extLst>
              </p14:cNvPr>
              <p14:cNvContentPartPr/>
              <p14:nvPr/>
            </p14:nvContentPartPr>
            <p14:xfrm>
              <a:off x="2899080" y="5463360"/>
              <a:ext cx="2063880" cy="70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1FAD48-661C-4AFB-BF46-CFA60EFCAE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720" y="5454000"/>
                <a:ext cx="2082600" cy="72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CB456-5236-4A99-B0EA-23C9D48471F9}" type="slidenum">
              <a:rPr lang="en-US" altLang="en-US" sz="1400" smtClean="0"/>
              <a:pPr eaLnBrk="1" hangingPunct="1"/>
              <a:t>6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Heuristics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is a heuristic?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are some examples of heuristics we use?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We’ll call the heuristic function </a:t>
            </a:r>
            <a:r>
              <a:rPr lang="en-US" altLang="en-US" dirty="0">
                <a:solidFill>
                  <a:srgbClr val="FF0000"/>
                </a:solidFill>
              </a:rPr>
              <a:t>h(n)</a:t>
            </a:r>
            <a:r>
              <a:rPr lang="en-US" alt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AA39D3-3CF8-4922-8AF7-E8C44B2131FF}"/>
                  </a:ext>
                </a:extLst>
              </p14:cNvPr>
              <p14:cNvContentPartPr/>
              <p14:nvPr/>
            </p14:nvContentPartPr>
            <p14:xfrm>
              <a:off x="1042920" y="1634400"/>
              <a:ext cx="7800840" cy="382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AA39D3-3CF8-4922-8AF7-E8C44B2131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560" y="1625040"/>
                <a:ext cx="7819560" cy="383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407E1-D412-4AE3-90FE-172C00CBF436}" type="slidenum">
              <a:rPr lang="en-US" altLang="en-US" sz="1400" smtClean="0"/>
              <a:pPr eaLnBrk="1" hangingPunct="1"/>
              <a:t>7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Greedy Best-First Search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f(n) = h(n)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/>
              <a:t>What does that mean?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is it ignoring?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0327CB-E93D-4BC4-8FA3-20DCDD733291}"/>
                  </a:ext>
                </a:extLst>
              </p14:cNvPr>
              <p14:cNvContentPartPr/>
              <p14:nvPr/>
            </p14:nvContentPartPr>
            <p14:xfrm>
              <a:off x="640080" y="1752840"/>
              <a:ext cx="8043120" cy="407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0327CB-E93D-4BC4-8FA3-20DCDD733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20" y="1743480"/>
                <a:ext cx="8061840" cy="40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Romanian Route Finding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Problem</a:t>
            </a:r>
          </a:p>
          <a:p>
            <a:pPr lvl="1" eaLnBrk="1" hangingPunct="1"/>
            <a:r>
              <a:rPr lang="en-US" altLang="en-US" dirty="0"/>
              <a:t>Initial State: Arad</a:t>
            </a:r>
          </a:p>
          <a:p>
            <a:pPr lvl="1" eaLnBrk="1" hangingPunct="1"/>
            <a:r>
              <a:rPr lang="en-US" altLang="en-US" dirty="0"/>
              <a:t>Goal State: Bucharest</a:t>
            </a:r>
          </a:p>
          <a:p>
            <a:pPr lvl="1" eaLnBrk="1" hangingPunct="1"/>
            <a:r>
              <a:rPr lang="en-US" altLang="en-US" dirty="0"/>
              <a:t>c(</a:t>
            </a:r>
            <a:r>
              <a:rPr lang="en-US" altLang="en-US" dirty="0" err="1"/>
              <a:t>s,a,s</a:t>
            </a:r>
            <a:r>
              <a:rPr lang="en-US" altLang="en-US" dirty="0"/>
              <a:t>´) is the </a:t>
            </a:r>
            <a:r>
              <a:rPr lang="en-US" altLang="en-US" dirty="0">
                <a:solidFill>
                  <a:srgbClr val="0033CC"/>
                </a:solidFill>
              </a:rPr>
              <a:t>length of the road from s to s´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Heuristic function: </a:t>
            </a:r>
            <a:r>
              <a:rPr lang="en-US" altLang="en-US" dirty="0"/>
              <a:t>h(s) = the straight line distance from s to Bucharest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6FA0F-ADF2-448C-99EB-6E629BD2A304}" type="slidenum">
              <a:rPr lang="en-US" altLang="en-US" sz="1400" smtClean="0"/>
              <a:pPr eaLnBrk="1" hangingPunct="1"/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Original Road Map of Romania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37BAF2-6919-49D6-AFD5-473AFBAD0B2C}" type="slidenum">
              <a:rPr lang="en-US" altLang="en-US" sz="1400" smtClean="0"/>
              <a:pPr eaLnBrk="1" hangingPunct="1"/>
              <a:t>9</a:t>
            </a:fld>
            <a:endParaRPr lang="en-US" altLang="en-US" sz="14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34375" r="10001" b="12500"/>
          <a:stretch>
            <a:fillRect/>
          </a:stretch>
        </p:blipFill>
        <p:spPr bwMode="auto">
          <a:xfrm>
            <a:off x="1371600" y="14478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143000" y="6019800"/>
            <a:ext cx="7500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What’s the real shortest path from Arad to Bucharest?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What’s the distance on that path?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514600"/>
            <a:ext cx="1524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4495800"/>
            <a:ext cx="1524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8CCDAB-00EE-4012-AD3E-D5C2309A9053}"/>
                  </a:ext>
                </a:extLst>
              </p14:cNvPr>
              <p14:cNvContentPartPr/>
              <p14:nvPr/>
            </p14:nvContentPartPr>
            <p14:xfrm>
              <a:off x="1724400" y="2421360"/>
              <a:ext cx="4370040" cy="243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8CCDAB-00EE-4012-AD3E-D5C2309A90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040" y="2412000"/>
                <a:ext cx="4388760" cy="245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1418</Words>
  <Application>Microsoft Office PowerPoint</Application>
  <PresentationFormat>On-screen Show (4:3)</PresentationFormat>
  <Paragraphs>269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Comic Sans MS</vt:lpstr>
      <vt:lpstr>Symbol</vt:lpstr>
      <vt:lpstr>Times New Roman</vt:lpstr>
      <vt:lpstr>Wingdings</vt:lpstr>
      <vt:lpstr>Default Design</vt:lpstr>
      <vt:lpstr>Bitmap Image</vt:lpstr>
      <vt:lpstr>HW 1: Warmup Missionaries and Cannibals</vt:lpstr>
      <vt:lpstr>Informed (Heuristic) Search</vt:lpstr>
      <vt:lpstr>Blind Search vs. Informed Search</vt:lpstr>
      <vt:lpstr>General Tree Search Paradigm</vt:lpstr>
      <vt:lpstr>Best-First Search</vt:lpstr>
      <vt:lpstr>Heuristics</vt:lpstr>
      <vt:lpstr>Greedy Best-First Search</vt:lpstr>
      <vt:lpstr>Romanian Route Finding</vt:lpstr>
      <vt:lpstr>Original Road Map of Romania</vt:lpstr>
      <vt:lpstr>Greedy Search in Romania</vt:lpstr>
      <vt:lpstr>Greedy Best-First Search</vt:lpstr>
      <vt:lpstr>Greedy Best-First Search</vt:lpstr>
      <vt:lpstr>A* Search</vt:lpstr>
      <vt:lpstr>Back to Romania</vt:lpstr>
      <vt:lpstr>A* for  Romanian Shortest Path</vt:lpstr>
      <vt:lpstr>f(n) = g(n) + h(n)</vt:lpstr>
      <vt:lpstr>PowerPoint Presentation</vt:lpstr>
      <vt:lpstr>PowerPoint Presentation</vt:lpstr>
      <vt:lpstr>PowerPoint Presentation</vt:lpstr>
      <vt:lpstr>PowerPoint Presentation</vt:lpstr>
      <vt:lpstr>8 Puzzle Example</vt:lpstr>
      <vt:lpstr>8 Puzzle Using Number of Misplaced Tiles</vt:lpstr>
      <vt:lpstr>PowerPoint Presentation</vt:lpstr>
      <vt:lpstr>Optimality of A* with Admissibility  (h never overestimates the cost to the goal)</vt:lpstr>
      <vt:lpstr>Optimality of A* with  Consistency (stronger condition)</vt:lpstr>
      <vt:lpstr>Algorithms for A*</vt:lpstr>
      <vt:lpstr>The Rich/Knight Implementation</vt:lpstr>
      <vt:lpstr>Rich/Knight</vt:lpstr>
      <vt:lpstr>Rich/Knight</vt:lpstr>
      <vt:lpstr>Rich/Knight</vt:lpstr>
      <vt:lpstr>Rich/Knight/Tanimoto</vt:lpstr>
      <vt:lpstr>Rich/Knight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126</cp:revision>
  <dcterms:created xsi:type="dcterms:W3CDTF">2005-09-19T20:30:33Z</dcterms:created>
  <dcterms:modified xsi:type="dcterms:W3CDTF">2023-01-09T23:19:55Z</dcterms:modified>
</cp:coreProperties>
</file>