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5.xml" ContentType="application/inkml+xml"/>
  <Override PartName="/ppt/notesSlides/notesSlide3.xml" ContentType="application/vnd.openxmlformats-officedocument.presentationml.notesSlide+xml"/>
  <Override PartName="/ppt/ink/ink6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7.xml" ContentType="application/inkml+xml"/>
  <Override PartName="/ppt/notesSlides/notesSlide6.xml" ContentType="application/vnd.openxmlformats-officedocument.presentationml.notesSlide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327" r:id="rId3"/>
    <p:sldId id="323" r:id="rId4"/>
    <p:sldId id="324" r:id="rId5"/>
    <p:sldId id="325" r:id="rId6"/>
    <p:sldId id="326" r:id="rId7"/>
    <p:sldId id="301" r:id="rId8"/>
    <p:sldId id="311" r:id="rId9"/>
    <p:sldId id="312" r:id="rId10"/>
    <p:sldId id="308" r:id="rId11"/>
    <p:sldId id="309" r:id="rId12"/>
    <p:sldId id="313" r:id="rId13"/>
    <p:sldId id="310" r:id="rId14"/>
    <p:sldId id="314" r:id="rId15"/>
    <p:sldId id="315" r:id="rId16"/>
    <p:sldId id="316" r:id="rId17"/>
    <p:sldId id="322" r:id="rId18"/>
    <p:sldId id="320" r:id="rId19"/>
    <p:sldId id="328" r:id="rId20"/>
    <p:sldId id="329" r:id="rId21"/>
    <p:sldId id="330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CC"/>
    <a:srgbClr val="0033CC"/>
    <a:srgbClr val="FF0000"/>
    <a:srgbClr val="07E126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 autoAdjust="0"/>
  </p:normalViewPr>
  <p:slideViewPr>
    <p:cSldViewPr>
      <p:cViewPr varScale="1">
        <p:scale>
          <a:sx n="63" d="100"/>
          <a:sy n="63" d="100"/>
        </p:scale>
        <p:origin x="138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31:16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4693 3279 78 0,'-69'31'71'16,"69"-33"24"-16,0-6-7 0,0 7-18 15,0-1-10-15,0 0-19 16,0 2-8-16,0 0-12 16,0 0-2-16,0 0 3 15,0 0 0-15,0 0 1 16,0 0-3-16,0-4-7 15,0 2-3-15,0 2-4 16,0 0 0-16,0 0-2 16,0 0-1-16,0 0 1 15,0 0 0-15,0 0 2 16,2 0 3-16,2 2 5 16,5 2 4-16,1-2 4 15,-5 0 0-15,7-1-1 16,-1 1-4-16,1 4-4 15,-1-2-3-15,5-2-4 16,-5 0-2-16,2 2 2 16,1-4 3-16,-3-4 7 0,3 2 2 15,-1 0 4-15,1-2-1 16,3-2-6-16,-4 4-3 16,2 2-6-16,1 0-1 15,-3 0-1-15,4 0-1 16,-3 2 1-16,3 0 0 15,-2-2 5-15,54 8 1 16,-44-12 3-16,0-2 0 16,0 6-5-16,3-7-1 15,-5 1-4-15,4 6 0 0,-8-4-2 16,-3 8 0-16,-1 4-1 16,-8-5 1-16,11 1 0 15,-5-6-1-15,2 8 0 16,6-4 1-16,0 2-1 15,-3-2 0-15,1-4 0 16,0 2 1-16,0 2-1 16,0 2 1-16,4-4 0 15,-2-4 0-15,-2 2 1 16,2-2 1-16,-5 4 0 16,-3 4 2-16,0-2 0 15,-1 7 0-15,-1-9-1 16,-3-4 1-16,-2 4 0 15,-6 0 0-15,0 0 1 16,0 0-1-16,2 0-1 16,19 0 0-16,0 0 1 0,48 0-1 15,-43 4 1-15,3-4 1 16,4 0 0-16,-1 0 1 16,-3 2 0-16,3 4 0 15,-13-6 1-15,2-8 0 16,4 8-1-16,-4-4-1 15,12 4 1-15,5-1 0 16,-5-3-1-16,7 4-1 16,4-2-1-16,-6 0-2 0,4-6 0 15,-2 4 0-15,-3-1-1 16,3-5 0-16,6 2 1 16,-6 5 1-16,2-1 3 15,-2 4 3-15,-6-6 2 16,5 4 1-16,-5 0-2 15,3 0-1-15,-5 4-3 16,-3 2 0-16,-3-4 1 16,5 0 1-16,-2 0 1 15,-4-2 0-15,1 2 0 16,-1 0-2-16,2 0-2 16,6 0-2-16,-5 2 0 15,-3-2-1-15,2 0 1 16,4 2 0-16,-12-4 2 15,6 4-1-15,-4-2 2 16,1-2 1-16,7 2 0 16,-2-2 1-16,7 0-2 0,-5-3-1 15,2 5 0-15,1 3 0 16,6-1 1-16,-1 2 2 16,-1-2 1-16,-3 2 0 15,-10-4 0-15,5-6-1 16,-5 6-2-16,-6-9-1 15,3 9-2-15,-3 5 1 16,2-5 0-16,8 4 1 0,-6-4 3 16,9-2 2-16,-3 0 3 15,-2 2 2-15,4 2-1 16,-4 0-1-16,-1-2-1 16,1-4 0-16,-2-1 1 15,2 5 0-15,-2 3 4 16,-4-3-1-16,-2-3-2 15,-3 1-1-15,-5 0-5 16,-3 0-1-16,-4 4-1 16,-2-2-1-16,0 0-1 15,-2 0-4-15,0 0-24 16,0 0-24-16,0 0-81 16,-5 11-70-16,-1 10 123 15</inkml:trace>
  <inkml:trace contextRef="#ctx0" brushRef="#br0" timeOffset="85803.554">22063 1921 452 0,'-56'-55'69'0,"56"61"-203"16,-2-1 70-16</inkml:trace>
  <inkml:trace contextRef="#ctx0" brushRef="#br0" timeOffset="86603.603">21996 1877 191 0,'-2'0'116'0,"2"0"-12"16,-4 0-59-16,-7 4-17 15,-5 0-23-15,3 0-3 0,-6 7 4 16,-44 49 11-16,40-34 33 15,-2 1 10-15,4 10 17 16,-8-3 2-16,2 6-10 16,12 0-5-16,-10 6-14 15,-7 2-10-15,5 4-12 16,-11 1-3-16,-2-3-2 16,1 0-4-16,-7 11-5 15,-3 2-3-15,5 0-6 16,-2 6 0-16,9 0-2 15,7 2 0-15,5 9-1 16,-2 4 0-16,8 0-1 16,2 6 1-16,-2-11-1 15,5-1 1-15,-3-19 4 16,-2-7 5-16,11-14 13 16,-3-7 4-16,1-16 7 15,8-3 0-15,1-12 5 0,1-2 1 16,0-2 3-16,-4 2-4 15,4 0-14-15,0 2-3 16,0-11-8-16,0-12-2 16,-2-6-4-16,4-50-3 15,3 47-5-15,-3-6 0 16,10 1-1-16,-6-7 0 16,5-11 0-16,6 3 1 15,2-7 0-15,4 2 0 16,4 5 0-16,0-5-1 0,9-3-3 15,-1 7 1-15,7 1-1 16,7 4 1-16,1 10 0 16,-2 0 0-16,-6 11 1 15,2 4 0-15,-6 8 0 16,-1 9-1-16,-7 6-3 16,3 8 0-16,-6 17 0 15,-6-1 0-15,-2 15 3 16,-10-1 0-16,-7 12 3 15,8 1 0-15,-10 9 0 16,0 3 1-16,0 2 1 16,-4-2 0-16,-4 0 1 15,-3-2 0-15,-1-3 0 16,-1-1 0-16,-4-5 1 16,-1 5-1-16,1-5 0 15,-4-7 0-15,4 5 0 16,-4-8-1-16,-4 2-2 0,0-6-2 15,0-11-14-15,1-8-11 16,6-9-33-16,7-2-20 16,1-6-47-16,8-6-13 15,4-8-38-15,6-9-20 16,5-8 133-16</inkml:trace>
  <inkml:trace contextRef="#ctx0" brushRef="#br0" timeOffset="86894.644">21906 3102 423 0,'0'0'79'16,"0"-2"-94"-16</inkml:trace>
  <inkml:trace contextRef="#ctx0" brushRef="#br0" timeOffset="87689.833">21961 3065 172 0,'54'-28'80'15,"-52"18"-29"-15,-2 4-17 16,-4-3 2-16,-2 1-1 16,6 6-4-16,-2 0-5 15,1 2-21-15,-1-2-6 0,0 0-4 16,-2 0 0-16,2-1 16 15,2 1 17-15,-2 2 23 16,0-2 9-16,0 2 6 16,0 0-9-16,-1 0-13 15,3 0-5-15,0 0-5 16,3 0 4-16,18 11 9 16,0 1 2-16,54 26-7 15,-50-36-7-15,2 2-15 16,1 0-4-16,5-3-5 15,3 1-3-15,4 0-3 16,1 2-1-16,-5 2-2 16,2-2-1-16,-3 1 0 15,-7-3 1-15,-3-2 0 16,6-5-1-16,-6 3 0 16,-4-4 0-16,0-4 0 15,-14-9 1-15,1 2-1 0,3 2-1 16,10-6-1-16,-1-2-2 15,1-6 0-15,2 0 0 16,-6 5 3-16,4-7 0 16,-6 16 1-16,-7-3 0 15,-8-1 0-15,-2 6-3 16,-10-2-7-16,1 5-3 16,-16-1 3-16,-3-1 3 15,-11 1 6-15,1 1 2 0,-4 0 0 16,6 1 0-16,-8 5-2 15,4 2 0-15,0 4 0 16,6 4-1-16,-1 5-1 16,-3 5 0-16,0 5 1 15,-2 5 1-15,4 5 3 16,1 2 2-16,9 5 6 16,1 4 1-16,6 0 3 15,2 0 3-15,5 2 7 16,3-2 4-16,7 8 9 15,2-2 0-15,13 3-5 16,-3-5-2-16,7-6-5 16,3 6 1-16,5-9 2 15,11 5 0-15,-3-14-4 16,3 5-4-16,2-10-5 16,-1-4-1-16,1 0-1 0,2-6-1 15,3 1-5-15,-1-3-2 16,-8-1-3-16,1-2-3 15,1-1-25-15,1-3-23 16,1-8-75-16,2-5-54 16,4-14 108-16</inkml:trace>
  <inkml:trace contextRef="#ctx0" brushRef="#br0" timeOffset="88837.541">23520 3180 612 0,'-6'-4'263'0,"1"-7"-146"0,-3 3-45 16,2 0-46-16,1-3-10 15,5 7-8-15,0-6-3 16,0 1-5-16,0 7-1 15,0 2-4-15,0-2-1 16,0 0 0-16,0-4-1 16,3-15 0-16,9-9-2 15,47-45-6-15,-53 48-3 0,5-9-1 16,1 7 0 0,-4-9-6-16,-1 2-8 0,-1 3-22 15,-4 7-10-15,-2-1 5 16,-8 0 13-16,2 6 35 15,-5-2 15-15,-10 8 9 16,-2-1-3-16,2 7-10 16,-8 9-4-16,4 0 2 15,-1 9 0-15,1-5 2 16,0 6 1-16,4 1 0 16,0 1 0-16,0 5 6 15,2 2 4-15,0 0 7 16,5 6 0-16,-3 8-4 15,-4 5-4-15,0 12-7 16,-6 1-1-16,8 7 0 16,-4-5-1-16,2 1 5 15,10 1 6-15,7-7 16 16,-6-2 5-16,10-2 6 16,0-4-4-16,0-7-11 0,10 3-4 15,-6-6-1-15,7-3 2 16,-1-2 8-16,-1-8 4 15,4 4 2-15,-1-5-4 16,1-5-8-16,1 1-6 16,-1-9-6-16,4 3-3 0,2-6-3 15,-1-2-1 1,7-9 0-16,-1 1-2 0,1-5 1 16,0-4-2-16,-2-4 0 15,2-4-3-15,-2 0-5 16,-4 4-3-16,4-2-7 15,-8-1 0-15,2-9-2 16,3 3 0-16,-3-6 4 16,2-6 3-16,-4-4 4 15,-3-2 2-15,1 4 2 16,-3 0 1-16,1 0-2 16,-3 8-5-16,-2 2-13 15,-5 3-5-15,-1 3 1 16,-1 5 7-16,-9 7 16 15,6 1 5-15,-5 6 5 16,5-1-1-16,2 5-1 16,-4 5 0-16,4 0-2 15,0 2 1-15,0 0 10 0,2 0 8 16,0 15 14-16,2 31 5 16,6 61 2-16,-4-34 3 15,-4 1-1-15,0 14 0 16,0-2-9-16,0 1-7 15,2-3-11-15,0-15-4 16,3-1-6-16,-3-4-2 16,0-9-51-16,0-5-55 15,6-14 65-15</inkml:trace>
  <inkml:trace contextRef="#ctx0" brushRef="#br0" timeOffset="89876.489">24096 3090 1333 0,'0'-4'398'0,"0"-3"-427"16,17 18-73-16,-9 1 5 15,5 1 69-15,-3 6 33 0,-1-2 11 16,9 4 2 0,-5-2-1-16,0 4-5 15,6 4-9-15,-1 8-3 0,-1 12-1 16,-2 3 0-16,-3 17 1 16,-9 15 0-16,-3 16-1 15,2 17-1-15,-9 3-4 16,3 7 1-16,-11-7 0 15,3-11 2-15,1-7 3 16,3-12 0-16,0-14 2 16,-3-13 1-16,1-11 1 15,3-12 0-15,-5-5 0 16,5-4 0-16,7-6-1 16,-4-6-1-16,2-6 2 15,-4-13 2-15,0-7 0 16,1-1 0-16,-3-18-3 15,2 3-2-15,2-29-1 16,4-9 0-16,2-23-2 0,-2-12 1 16,2-14-1-16,-6-7 0 15,4-13 2-15,0-2-1 16,-2 6 1-16,4 4 1 16,2 22 0-16,0 5-1 15,4 13 0-15,-6 3-1 16,9 5-2-16,1-3-2 15,1 10-2-15,0 4-1 16,5 4 2-16,1 10 2 16,0 5 1-16,9 15 1 0,-1 2-3 15,4 5-3-15,1 10-6 16,7-5-3-16,6 4-2 16,3-1 0-16,8 1 4 15,1 6 2-15,-1 3 3 16,3 0 1-16,-11 8 1 15,-6 2 1-15,-4 19 1 16,-21 0 2-16,4 13 4 16,-9 6 1-16,-6 21 2 15,3 12 0-15,-11 3 0 16,0 3 2-16,-9-9 8 16,-5-7 3-16,-6 2 1 15,-1-4-1-15,-14-3-6 16,-1 3-1-16,-8-23-1 15,-9-2 1-15,1-3 2 16,-5-12-1-16,5-8-2 0,-3-2 1 16,5-15 2-1,-3-7 1-15,-3-8-1 0,1-6-5 16,-4-4-10-16,0 4-6 16,3-2-28-16,3 4-68 15,7 13 72-15</inkml:trace>
  <inkml:trace contextRef="#ctx0" brushRef="#br0" timeOffset="143742.359">23392 4691 421 0,'-9'-4'120'15,"3"4"-149"-15,-4 0-37 16,8 0 0-16,0 0 35 16,-1 0 43-16,1 0 45 15,2 0 11-15,-2 0 0 16,0 0-16-16,0 0-34 16,0 4-13-16,-2 11-6 15,0 6-2-15,8 65 1 16,2-46 1-16,5 16 1 15,-3-1 0-15,-2 10 0 16,7 6 1-16,-1-4 0 16,1 8 1-16,2-6 6 15,1-4 1-15,1-10 1 16,4 2-1-16,11-16-2 0,-3-5 5 16,6-17 16-16,-7-9 7 15,5-3-4-15,-10-14-6 16,2-7-19-16,-1-1-7 15,-4-10-4-15,4 0 2 16,-4 2 5-16,-7-2 6 16,-7 2 11-16,-6-5 3 15,0 1-3-15,-4-6-4 0,0 5-12 16,0-3-2-16,2-1-1 16,-2 3 0-16,-1-7 1 15,3 3 0-15,-6 3 0 16,2-5-1-16,4-1-9 15,2-4-5-15,0 3-2 16,8-1 1-16,-8 6 8 16,2 10 2-16,-8 0-11 15,-1 0-7-15,-5 7-12 16,-7-2 0-16,4-2 7 16,-2 5 9-16,-12-1 13 15,0 6 5-15,-9 5 5 16,-4 0 1-16,0 10 1 15,-4-4 1-15,0-1-1 16,0 5-2-16,2 0-1 16,-2 7-2-16,6 12-1 15,-6-6-1-15,4 0-7 0,6 8-7 16,1-6-76-16,10 0 63 16</inkml:trace>
  <inkml:trace contextRef="#ctx0" brushRef="#br0" timeOffset="145147.597">23509 5286 509 0,'134'101'200'16,"-131"-101"-97"-16,1 0-133 0,-2 0-2 16,-2 0 17-16,0 0 15 15,0 0 18-15,0 0 3 16,-2 0 1-16,-2 0-2 16,4 0-10-16,-1 0-3 15,-1 0-5-15,-6 6-1 16,0 7-1-16,-1 4 0 15,-5 4 0-15,-26 54 0 16,21-41 4-16,4 5 2 16,-6-3 4-16,-12 2 3 15,8 1 3-15,-5-1 1 0,3 6 0 16,0 0 2-16,-11 2 0 16,-2-4-2-16,-10 0-4 15,-2-4-2-15,5 0-6 16,3 4 0-16,5 4-3 15,9-2 0-15,5 0-1 16,2-4 1-16,2-1 1 16,6-3 0-16,1-9 2 15,3 5 2-15,5-9 7 16,-4-4 2-16,3 4 6 16,3-7 1-16,-4-3 3 15,8 4 3-15,-3-9 6 16,-1 3-2-16,0 1-6 15,0-8-6-15,2 3-6 16,0-7-1-16,2 0 0 0,0 0 1 16,0 0-1-16,0 0-1 15,0 0-4-15,0 0 0 16,0 2-6-16,4 10-1 16,0-1-2-16,2-3 0 15,3 7-1-15,-5 0 0 16,19-3 0-16,48 53-2 15,-41-52-1-15,1-1 0 16,3 1-2-16,3-3-1 0,5-8-2 16,0-2-1-16,2-10 0 15,-6 1 2-15,-2-9 2 16,-1 3 3-16,-6-2 2 16,1 2 1-16,-1-3-4 15,-2 7-6-15,-3-6-4 16,-1-6-2-16,-7 0 5 15,-5-2 5-15,-11-4 6 16,-4-3 0-16,-13 1-3 16,-4-3-11-16,-13-1-11 15,-10 7-3-15,-16-5-1 16,-14 6 8-16,-12 8 12 16,-10-2 4-16,-3 10 0 15,5 1-6-15,8 14-58 16,9 2-74-16,22 5 91 15</inkml:trace>
  <inkml:trace contextRef="#ctx0" brushRef="#br0" timeOffset="145929.068">23857 5691 909 0,'2'14'29'0,"5"3"4"15,3 11 19-15,5 9-5 16,2-8-12-16,1 7-16 16,3-2-5-16,-2-1-8 15,-2 5-2-15,4 4-3 0,-4 2 0 16,1-6-1-16,6 6-1 15,-4-3-2-15,-1-1 0 16,7 4-1-16,-8-4 0 16,5-6-1-16,-8-3 0 15,-2-6 3-15,5-6 1 16,-13-8 4-16,11-1 1 16,-9-2 2-16,-3 3-1 15,0-1 3-15,-12-5 0 16,-3 9 5-16,-14-7 3 15,-6 7 7-15,3 9 1 0,-3-2-4 16,2 9-3-16,-1 1-11 16,5 3-3-16,13 12-3 15,9 4 2-15,14 2 4 16,4 1 3-16,10-3 5 16,2 0 0-16,0-3 0 15,9-6-2-15,-3-7-1 16,7-7 0-16,0-16 5 15,4-7 1-15,-2-8 3 16,-2-15-1-16,0-6-4 16,-7-3-3-16,-1-9-7 15,-7-1-3-15,-8-12-3 16,-3 1 0-16,-14-7-2 16,-2 4 0-16,-15-1-6 15,-14-3-1-15,-24-3-5 16,-18-4-1-16,-19 9 5 0,-13 9-5 15,5 20-70-15,11 8-69 16,14 17 95-16</inkml:trace>
  <inkml:trace contextRef="#ctx0" brushRef="#br0" timeOffset="146161.391">22968 6982 408 0,'-2'-2'102'0</inkml:trace>
  <inkml:trace contextRef="#ctx0" brushRef="#br0" timeOffset="146629.276">22958 6980 342 0,'-2'-2'224'15,"0"0"1"-15,0 1-120 16,-9-3-32-16,-1 4-47 16,-1 0-18-16,1 5-13 15,-5-1-4-15,-6 40 0 16,-51 61-1-16,43-30-1 15,2 9-2-15,-5 8-1 0,3 6 2 16,-7-1 4-16,4-1 5 16,-14-4 7-16,-2-4 3 15,-3-10 6-15,-1-7 3 16,10-12 7-16,0-9 5 16,8-16 18-16,-6-5 4 0,1-4-3 15,-1-4-7-15,-9-8-20 16,-1-1-7-16,-5 1-8 15,-3-2-1-15,3 3-4 16,7 1 0-16,6 8-12 16,29 8-8-16,13 15-16 15,8 9-4-15,24 10 9 16,3 0 8-16,34-8 16 16,2-11 3-16,17-15 2 15,0-16 1-15,0-15 6 16,0-11 6-16,-6-14 14 15,-3 0 5-15,-8-15 2 16,-2 4-3-16,-16-6-6 16,-12-4-4-16,-22-2-11 15,-23-10-15-15,-32-12-39 16,-23-13-12-16,-50-6-38 16,-27-1-25-16,-40 15-77 0,-25 10 121 15</inkml:trace>
  <inkml:trace contextRef="#ctx0" brushRef="#br0" timeOffset="147348.303">23142 6785 137 0,'-60'180'48'0,"53"-128"-9"0,3 1 29 15,4 8 55-15,7 1 14 16,11 1-26-16,3 9-27 15,5 3-51-15,1 1-16 16,10 11-12-16,-11-7-4 16,1 8-4-16,4 2-4 15,-14-12-5-15,6-1-1 16,-2-12-3-16,-2-4 0 16,0-9-2-16,-7-5 1 15,-5-18 6-15,-7-6 4 0,-2 0 10 16,-9-10 3-16,-20 1 4 15,-13 5 1-15,-13-6 2 16,-12 3 3-16,0 10 18 16,-2 7 12-16,6 11 5 15,8 11-3-15,19 3-25 16,13 10-14-16,25 3-9 16,0 2-1-16,19-2 1 15,10-4 1-15,11-10-2 16,10-3 0-16,9-12 1 15,-5-10 3-15,12-20 4 16,-2-16 3-16,-1-17-2 16,4-6-4-16,-16-13-13 15,5-4-13-15,-26-21-39 16,-11-10-46-16,-24-34 68 0</inkml:trace>
  <inkml:trace contextRef="#ctx0" brushRef="#br0" timeOffset="148757.779">24146 8545 1068 0,'2'32'267'16</inkml:trace>
  <inkml:trace contextRef="#ctx0" brushRef="#br0" timeOffset="148968.835">24278 9516 1448 0,'-20'20'455'0,"20"-11"-643"15,2 10-216-15,6 10 234 16</inkml:trace>
  <inkml:trace contextRef="#ctx0" brushRef="#br0" timeOffset="149134.113">24247 10128 1406 0,'0'37'448'16,"0"-7"-511"-16,13 20-203 15,5 0-44-15,-5-12 165 16</inkml:trace>
  <inkml:trace contextRef="#ctx0" brushRef="#br0" timeOffset="-206000.255">5655 5054 104 0,'-42'107'50'16,"51"-114"-25"-16,3 7-11 16,-3 0-8-16,3 0-6 15,-3 0 3-15,-5 2 26 16,-4-2 16-16,0-2 34 16,0 2 11-16,0-2-8 15,0 0-12-15,0 0-29 16,0-2-14-16,0 2-18 15,8-2-5-15,7-7-3 16,10 5-1-16,51 6 1 16,-45 6 0-16,5 7 1 15,5-3-1-15,-3-1 2 16,2 5 1-16,6-6 4 16,-8 3 4-16,4-9 6 15,2 4 3-15,-11-6 2 0,9 0-2 16,-2 3-5-16,0-3-1 15,10 0-2-15,-2 0-1 16,1 0 2-16,3 0 0 16,2 6 2-16,-5 0 1 15,3 4 2-15,-4-1-1 16,-4-3-2-16,-8 3-2 16,2-5-3-16,-3 6-1 0,1-4 1 15,2 1 4-15,-1 1 7 16,-1-4 3-16,0-4-2 15,5 3-4-15,2-3-10 16,-2 0-1-16,-1 0-3 16,2 0-1-16,-2 2 0 15,2-2 0-15,-4 0 0 16,-1-2 0-16,3 1-2 16,2-9 1-16,-2 8-1 15,2-7-1-15,-5 1 1 16,7 0-1-16,-6-1 1 15,4 5 1-15,4 2-2 16,-4-2 1-16,4 0-1 16,-2 4-1-16,0 0 0 15,-4-2 1-15,-4 2-1 16,-1 0 1-16,3 0 0 0,-2 0-1 16,6 2 1-16,-2-4-1 15,3 2 1-15,1-5-1 16,3 1 0-16,-6 2 0 15,6 2 0-15,-1 0 0 16,-2 2 0-16,4 2 0 16,4 1 0-16,-3-3 0 15,5 4 0-15,3-2 0 16,-3 0 0-16,-4 3 1 0,-3-5-1 16,-4 6 0-16,-1-4 1 15,5 0-1-15,-5 3 1 16,-1-5-1-16,8 4 0 15,-3-2 0-15,10-1 0 16,7-3 1-16,-8 0-1 16,3 0 0-16,3-3 0 15,0 1 1-15,0-6-1 16,-7 8 1-16,7 0-1 16,-9-4 1-16,-3 2-1 15,-3-3 1-15,-11 3-1 16,-3 2 1-16,3 0-1 15,1 0 0-15,6 0 0 16,0 2 0-16,0-2 0 16,-2 5 0-16,-3-3 1 15,1-2 0-15,0 2 0 16,1 0 1-16,-3-2-1 0,0 8 1 16,2-3-1-16,-1 1 0 15,3 0-1-15,-8 2 1 16,-1-3 1-16,2-3 1 15,-12 2 3-15,0 0 0 16,-2-2-1-16,-10 0-3 16,-3 3-8-16,-2-3-12 15,-4-2-30-15,0 0-15 16,0 0-35-16,0 0-12 0,-2 0-24 16,2 0-19-16,-2 0 101 15</inkml:trace>
  <inkml:trace contextRef="#ctx0" brushRef="#br0" timeOffset="-205279.139">14707 5267 135 0,'4'-2'33'0</inkml:trace>
  <inkml:trace contextRef="#ctx0" brushRef="#br0" timeOffset="-204662.26">14726 5265 215 0,'10'0'145'16,"-3"-2"-4"-16,1 0-27 15,2 0-52-15,-1-4-20 16,5 4-23-16,1-2-5 16,6-3-9-16,53-10-1 15,-43 11 1-15,3 4 5 0,-3 2 9 16,2-4 6-16,-5 2 8 16,5-4 1-16,1 3-4 15,4 1-4-15,8-2-6 16,2 4-3-16,4-4 1 15,5-2 1-15,-3-3 2 16,-3-1 0-16,3 6-4 16,-2-3-1-16,1 7 0 15,1-2-1-15,5 2 0 16,0 0-1-16,-3-4-5 16,3 0-1-16,-4 2-2 15,3 2 1-15,-5 0 2 16,-3 6-1-16,-2-4 1 15,-6 0-1-15,-9 0-2 16,-1 0 1-16,-7 3-1 16,-2-1 1-16,6-4-2 15,-8 2-1-15,9 0-2 0,-1 2 0 16,3-2 0-16,-1-2-1 16,-4 4 0-16,-2-2 0 15,-4 3 0-15,0-1 0 16,0-2 0-16,0 4 0 15,2-2 0-15,4-3-1 16,1 5 0-16,1-6 1 16,3 4-1-16,5-2 0 15,-1 6 1-15,0-5 0 0,-7-1 3 16,-2 0 2-16,-4 2 4 16,-8-4 0-16,2 4-1 15,-5-4-2-15,3 2-5 16,0 0-1-16,-1 7-1 15,-1-7-1-15,-5 10 0 16,-4-8 0-16,1 1-6 16,1 1-6-16,-6-6-37 15,0 0-40-15,-2 0 56 16</inkml:trace>
  <inkml:trace contextRef="#ctx0" brushRef="#br0" timeOffset="-174534.951">8231 7529 47 0,'-54'14'27'0,"58"-14"0"0,4-4-19 16,-8-2-9 0,0 4-5-16,-2 0-19 0,-2 2 17 15</inkml:trace>
  <inkml:trace contextRef="#ctx0" brushRef="#br0" timeOffset="-172892.423">8137 7483 129 0,'-4'-2'84'0,"3"0"-9"16,1 2-25-16,-2-1-32 16,0-1-13-16,0 0-5 15,0-2 0-15,-2 2 1 16,2 2 2-16,2-2 2 15,-2 0 1-15,2 0-1 16,0 2-1-16,0 0-3 16,0 0-1-16,0 0-1 15,0 0 0-15,0 2 1 16,4 8 2-16,2-5 17 16,-2 5 9-16,-2-6 22 15,11 2 10-15,4-3-1 16,2-1-5-16,62 50-15 15,-53-52-8-15,9 0-8 16,-7 0-1-16,1-2 2 16,-3 0-1-16,1 2-1 15,-4-6-2-15,-2 4 1 0,2 4-2 16,-4 4-1 0,-2-8-2-16,2 6-5 0,-8-14-2 15,7 12-3-15,-3 2 0 16,-2 2-1-16,8 2-2 15,-8-8 1-15,6 2 0 16,-3-2 1-16,3 0 1 16,-4 0 1-16,2 3 1 0,-2 5-1 15,-3 2 2-15,5-3 1 16,-4-9 0-16,6 4 2 16,2 8 1-16,-2-6-1 15,8 5 0-15,3 5 0 16,-1-5-1-16,7 3 1 15,-5-3 0-15,1-7 1 16,0 0 0-16,-3-2 1 16,11-2 1-16,0 2 1 15,-2 0-1-15,6-6 1 16,-6 4 0-16,-3 2-3 16,-3 0-2-16,-1 0-1 15,5-3-1-15,-2-7 2 16,1 0 2-16,-3 3 2 15,-3 1-1-15,3 0 1 16,2 1 1-16,-1 5-2 0,9 0 1 16,-8 7-5-16,-3-7-2 15,-3-9-3-15,-3 7 0 16,-2-10-2-16,4 12 1 16,-4-4-1-16,-8-1-1 15,8 3 1-15,-8-2 0 16,6 2-1-16,2-4 0 15,1 4-1-15,9 2-1 16,-3-1 1-16,-1-1-1 16,5-6 1-16,-1 8 0 0,3-10 0 15,-2 8-1-15,1 1 0 16,-5-3 1-16,3 6 0 16,-3-4 1-16,1 4 1 15,3 0 0-15,2-2 0 16,0 0 1-16,-1 0 0 15,-3-2-1-15,-3 2 1 16,3 0-1-16,4 0 0 16,-1 0-1-16,-1-2 0 15,4 0-1-15,-3-6 1 16,1 10-1-16,0-4 0 16,0 2-1-16,-1 4 1 15,-7-8 0-15,-3 6 1 16,-2 0-1-16,-4-2 0 15,4 0 1-15,-2-4-1 16,0 2 1-16,4 4 0 0,-4 0-1 16,3 0 1-16,-1 4 1 15,0-8 1-15,-2 2 1 16,4 4-2-16,-4-2 0 16,-2-2-1-16,6 1-1 15,-3-1 1-15,-1 0-1 16,10 8 0-16,-8-10-1 15,0 2 0-15,1 6 0 16,-1-8 1-16,0 10-1 0,0-8 1 16,-2 2 0-16,-4 1 0 15,0-3 0-15,4 0 0 16,-2 0-1-16,8 0 0 16,0 0 0-16,5-1 0 15,-5 1 0-15,9-2 0 16,-2 4 1-16,6-1-1 15,-2 7 1-15,-9-8-1 16,4 0 0-16,-9 2 1 16,1-2-1-16,-2 2 0 15,4 0 1-15,-3-2-1 16,-1 6 1-16,-4-1 0 16,2-9-1-16,-6 4 1 15,3 0-1-15,4 0 1 16,1 4 0-16,2 0 0 0,0 2-1 15,7-4 0-15,1 2 1 16,3-1-1-16,-4 1 2 16,3-4 5-16,-5 2 2 15,-7-2 5-15,0 0 2 16,-4 0 0-16,-6-6-1 16,-3 8 1-16,-1 0 0 15,-11-6 0-15,2 1 3 16,-2 1 3-16,0 2 1 0,0-2 1 15,0 0-2-15,0 2-8 16,0 0-4-16,0 0-12 16,0 0-18-16,0 0-61 15,0 0-49-15,0 0-130 16,0 0-113-16,4 4 238 16</inkml:trace>
  <inkml:trace contextRef="#ctx0" brushRef="#br0" timeOffset="-171114.278">14376 7717 549 0,'-139'-35'122'15,"129"29"-286"-15,6-3-3 16,4 9 51-16,-6-2 65 16,3 0 140-16,1 0 28 0,2 2 4 15,-2-4-9 1,0 2-31-16,0 2-14 0,2-1-16 15,0-1-5-15,0 0-10 16,0-2-4-16,0 2-13 16,0 0-5-16,0 2-9 15,0 0-3-15,0 0-1 16,15 0 1-16,2 4 6 16,4 2 5-16,44 17 10 15,-40-18 3-15,6 3-3 16,0-2-4-16,3-1-10 15,0-1 0-15,1-2 0 16,-1 0 2-16,1-2 3 16,-7 2 0-16,-1-2-4 15,2 0-2-15,-6-2-4 16,0 0-1-16,-2 0-2 16,-6-2 0-16,-2 1-1 15,5 1 0-15,3 2 0 0,6 0 0 16,3 0 0-16,1 2 0 15,3-2 0-15,-1 0 0 16,-3-4 1-16,-3 0 1 16,6-4 1-16,-7 4-1 15,3-5 3-15,4 9 0 16,-9 0 0-16,5-2 0 16,-2 6-2-16,5 2-2 15,-5-1 1-15,0-5 1 0,-2 2 1 16,-6-2 2-16,2 0 2 15,2 4 0-15,-4-4 0 16,0 0-2-16,-2-4-1 16,4 4-2-16,2-2 0 15,0 2 0-15,6-2 0 16,0 2-1-16,5 10 0 16,2-6-1-16,1-2 0 15,-1-2-1-15,-1 0 2 16,5-2-1-16,0 0 0 15,4-2 0-15,2 0 0 16,2 0 1-16,1-3-1 16,3 7 0-16,2 0-1 15,-3 4 0-15,-5-3 0 16,4-1 0-16,-2 0 0 16,3 2 1-16,3 0 0 15,-8-2 0-15,3 0 5 0,-3 0 3 16,-4 0 4-16,4 0 2 15,0 0-3-15,-2 0-2 16,-4-4-4-16,4 6-1 16,0 0-2-16,-2-2 0 15,4 8 0-15,0-8-1 16,-9 0 1-16,8 4 0 16,-6-6 5-16,-7 0 3 0,10 4 3 15,-9-4 0 1,-6 4 2-16,3 0-2 0,-3-2 1 15,2 2-2-15,-1-4-4 16,5 2-4-16,-3 0-1 16,1 2-1-16,2 0 0 15,-3 1 3-15,-1-3 1 16,5 0 0-16,-1 2 1 16,-3 0-1-16,1 0 2 15,-4-2 1-15,3 2 2 16,-5-2-1-16,6 8 0 15,-4-4-2-15,-10-4-1 16,6 0 1-16,-2 0 3 16,0 0 2-16,9 0 4 15,-5 0 0-15,2 0-3 0,-2-2-3 16,4 4-5-16,1-2-2 16,-1 0-2-16,0 0 0 15,-3-4-1-15,-1 2 0 16,0-2-1-16,-6 2 0 15,-2 2-1-15,-3-2 1 16,-3 2 1-16,-3 0-1 16,-6 0 0-16,-2 0-1 15,0 0 0-15,0 0-1 16,0 0-5-16,0 0-6 16,0 0-35-16,0 0-37 0,0 0-150 15,0 0 150-15</inkml:trace>
  <inkml:trace contextRef="#ctx0" brushRef="#br0" timeOffset="-150358.05">6280 9482 225 0,'-124'113'94'0,"109"-125"-66"16,-3 7-49-16,9-3-18 16,5 2-4-16,-4 2 19 15,1 1 16-15,1-1 15 16,-9-2 4-16,-5 0 1 16,9-1-6-16,-2 5-41 15,1-2 26-15</inkml:trace>
  <inkml:trace contextRef="#ctx0" brushRef="#br0" timeOffset="-149282.775">5928 9520 115 0,'-86'0'81'0,"78"-2"10"0,3 2-4 15,3 0-13-15,0-2-6 16,0 0-15-16,-2-1-3 15,2 1-9-15,2 0-5 16,0 2-9-16,0-2-4 16,0 0-4-16,0 0 1 15,0-2-1-15,0 2-1 16,0 0-4-16,0 2-1 16,14-5-3-16,-7-1-1 15,-7 6-3-15,12-2-1 16,-10 0 0-16,11 0 2 0,2-2 2 15,5 4 2-15,46 4 1 16,-54-8-1-16,-4 4-2 16,-1-2-1-16,5 2-1 15,-1 0-1-15,4 6 1 16,-3-4 0-16,1 2 0 16,3-2-1-16,-1 2 0 15,-4-2 1-15,1 0 7 16,1-1 3-16,-1-1 13 15,-3 0 3-15,7-1 1 16,-7-3-3-16,8 4-12 16,-3 0-5-16,1 0-8 15,0 4-2-15,-3-4-1 16,9 1-2-16,-2 1 1 0,2-2 0 16,0 2 1-16,-2-6 3 15,6 4 0-15,-2-1 2 16,0 1 0-16,-6 1-1 15,6-1 0-15,-4-1 0 16,0-1-1-16,4-4 0 16,0 6 2-16,2 0 1 15,-2-2 3-15,-4 0 1 16,6 0-1-16,-11 0-1 16,3 2-2-16,2 0 0 0,-8-4 0 15,8 4 0-15,1-2-1 16,-9 2-1-16,10 0-1 15,-4 0-2-15,2 0-1 16,10 0 0-16,-6 0-1 16,2 2 1-16,-6-2-1 15,4 0 0-15,4 0 1 16,-2 0 0-16,1-3 1 16,3-1-1-16,-4-4 0 15,2 8-1-15,0-2 0 16,-1-2 0-16,1 1 0 15,-6-1 0-15,-4 2 0 16,6-2 0-16,-2 4 0 16,-2 2-1-16,6 0 0 15,-2 0 0-15,-2 2 0 16,2 3-1-16,6-5 1 0,-2 4 0 16,0-6-1-16,-1-6 1 15,5 4-1-15,-2-5 1 16,1 3 0-16,-1 2-1 15,-2-2 1-15,1 4-1 16,-5-6 1-16,2 4-1 16,-2 0 1-16,0 2 0 15,0-2-1-15,-4-1 1 16,2 1-1-16,-4 2 1 0,1 2 0 16,-1 1 1-16,-6 1 1 15,-1-4 0-15,-3 2 2 16,-3 0 3-16,-4-2 6 15,0 0 2-15,0 0 1 16,0 0-2-16,0 0-7 16,0 0-7-16,-4 0-49 15,4 0-62-15,0 0 70 16</inkml:trace>
  <inkml:trace contextRef="#ctx0" brushRef="#br0" timeOffset="-125975.959">6577 11324 76 0,'38'128'41'0,"-48"-134"-2"16,5 4-32-16,-3-2-7 16,8 4 0-16,-2 0 1 15,0-3 1-15,0 1 1 16,-2 0 4-16,2 2 3 15,2-2 6-15,-2 0 3 16,1 0-2-16,-1-2-4 0,0 2-6 16,-2 2-4-16,2-2-3 15,2 0 0-15,-2 1 0 16,0-3 7-16,0 2 25 16,-2 0 16-16,3 2 32 15,-1-2 8-15,-10-6-5 16,4 5-10-16,1-1-32 15,-3-2-13-15,5 4-20 16,-1 0-4-16,0 0-3 16,0 0-1-16,4-1 0 15,-1 1 0-15,1 2 0 16,0-2-1-16,-2 0-2 16,4 2 0-16,-2 0 0 15,0 0 0-15,0 0 1 16,0 0 2-16,-2 0 0 15,3 0 2-15,1 0 2 16,-2 0 1-16,0 0 0 0,2 0 1 16,0 0-1-1,0 0 0-15,0 0 1 0,0 0 1 16,13 2 1-16,2-2 1 16,-1 0-2-16,-3 0 0 15,3-2-3-15,-7 0 0 16,5-2 0-16,-6 2 1 15,-5 0 2-15,9 2 3 16,3 0 5-16,1-2 2 16,9-2 7-16,46-3 2 15,-50 5 2-15,2 2 0 0,-6 0-3 16,-2 0-1 0,8 4-3-16,-7-4-2 0,-1 0-2 15,1 2-2-15,1 1-5 16,4 3-3-16,-2-4-3 15,-3-2-1-15,-1 2 0 16,6-2-1-16,-2-4-1 16,4 4 1-16,-3 0-1 15,-1-2 1-15,0 2-1 16,-4-2 0-16,-1-5 0 16,1 7 0-16,-1 7 0 15,-3-3 2-15,-1 4 2 16,2-2 1-16,-1-1 1 15,3 3 0-15,-3 0 0 16,1-3-2-16,1 1 0 0,1-2-1 16,-1-4 1-16,3 4 1 15,5 0 2-15,-2-3-1 16,8-1 1-16,-2 0-2 16,3 0-1-16,-1 0 0 15,2-1 0-15,-6-3-1 16,6 0 2-16,2 4-1 15,-4 0 0-15,9 0 1 16,-7 0 1-16,-4-2 0 0,-2 2 0 16,0-8 0-16,7 6 2 15,1-3 0-15,6-3 1 16,-5 4-1-16,-5-3-1 16,0 3-1-16,-2 4-1 15,-6-2-1-15,6 2 0 16,-2 0-1-16,-4-4 0 15,4 4-1-15,0-4-1 16,0 4 0-16,4 2 0 16,0-4-1-16,0 6-1 15,0-8 1-15,0 4 0 16,-6 0-1-16,0 2 0 16,6 4 0-16,-4-6 1 15,2 6-1-15,0-4 0 16,-2 1 0-16,4-1 0 15,5 2 1-15,-9 0-1 16,0 5 0-16,0 1 1 0,-9-8 0 16,3 2 0-16,0 1 1 15,-1-3-1-15,5 0 1 16,0 0 1-16,2 2 0 16,-6 0-1-16,8-2 0 15,-2 0-1-15,-1 3 0 16,1-1 0-16,-2 4 0 15,4-4-1-15,-4 1 0 16,-2 5 0-16,-4-2 0 16,1-3 1-16,-1 1 0 0,-1-2 1 15,-1-4-1-15,-1 2 1 16,-5-2 0-16,5 0-1 16,-2 4-1-16,-8-4-17 15,0 0-33-15,0 0-211 16,5 5 179-16</inkml:trace>
  <inkml:trace contextRef="#ctx0" brushRef="#br0" timeOffset="-101084.677">10845 12112 183 0,'-63'23'94'15,"58"-25"-28"-15,-1-2-21 16,-4-2-19-16,8 4 1 16,2 2 10-16,-1-2 5 15,-1 1 4-15,0-1-3 0,0-2-15 16,-2 2-7-16,2 2-12 16,2-2-3-16,-2 0-4 15,0 0 0-15,0-2 2 16,0 2 3-16,-1 2 12 15,3-2 9-15,-2 2 14 16,0 0 5-16,2 0-7 16,0-1-5-16,0-1-14 15,0 0-4-15,15-4-5 16,-2 4-1-16,7 0-3 16,37-9 0-16,-38 11-1 15,-2 0 1-15,0-4-1 16,1-2 0-16,3 2-2 15,4 2-2-15,-6-3-1 16,6 8-1-16,-1-1 0 16,-1 0 0-16,2-2 0 15,-8 0 0-15,5 0 2 0,-7 0 0 16,-2 2 3-16,2 0 2 16,-5-2 3-16,2 0 1 15,5 0 1-15,-2 2 0 16,-2-2 0-16,3 6 0 15,-3-6-1-15,1 2 0 16,-1-2-4-16,4 2 1 16,-5-2-4-16,-1 0 0 15,-3 2-3-15,-3-1 1 0,3 3-1 16,-8-4-1-16,0 0 1 16,0 0 0-16,0 0-1 15,0 0-1-15,0 0-1 16,0 0-12-16,0 0-124 15,0 0 99-15</inkml:trace>
  <inkml:trace contextRef="#ctx0" brushRef="#br0" timeOffset="-72851.535">9208 13018 275 0,'-28'67'121'0,"24"-71"-72"15,0 3-83-15,2 1-16 16,2 0 2-16,0-4 31 0,-2 2 24 15,0 0 5-15,0 2-1 16,0-2-4-16,-1 0-3 16,1 0-3-16,2-2 1 15,0 2-2-15,-2 2 0 16,2 0-1-16,0 0-1 16,0 0 2-16,0 0 2 15,0 0 12-15,2 12 13 16,-2-8 27-16,2 5 14 15,1-3 8-15,1 0-2 16,-2-2-15-16,10 3-9 0,1-5-14 16,-2 8-6-16,-3-6-6 15,0 1-1-15,1-1 5 16,5-2 0-16,3 2 1 16,-2-4-3-16,6 0-4 15,48-2-1-15,-52-2-3 16,2-4-2-16,-1 5-5 15,1-1-2-15,0 4-4 16,-6-4-1-16,6 4-1 16,-1-2 2-16,-3 0 4 15,6 2 3-15,-6-4 4 16,4 2 1-16,1-1-4 16,3 3-1-16,1-2-5 15,3 2-2-15,-2-2-1 16,6 2-1-16,-5 0 0 15,3 0 1-15,2 0 3 16,-3 0 1-16,-1 0 2 0,-2 0 0 16,-2-2 0-16,4-2-1 15,1-2 0-15,-3 2 2 16,10-1-1-16,-3 1 2 16,1 4 2-16,1-4 1 15,3 4 1-15,-9-6 0 16,7 2-3-16,-7-3-2 15,9 3-5-15,-5-2-1 0,1 1-2 16,3 5 1-16,-9-2 0 16,5 0 1-16,-3 0 1 15,2-2 2-15,-3 2 1 16,1 0 1-16,5 2-2 16,-1 0-1-16,-1 2-3 15,3 4-1-15,-3-6-2 16,-1 2 0-16,-2 0 0 15,7 0 1-15,-3-1-1 16,-3 3 1-16,-3-2-1 16,-2 0 0-16,5 0-1 15,1 6 0-15,0-3 1 16,-1 3-1-16,8-4 1 16,-3 5-1-16,3-5 0 15,2 6 0-15,4-4-1 16,0 3 1-16,-2-5 0 0,-2 4 0 15,-5 1 0-15,5 6 0 16,-11-3 0-16,5 1 0 16,1-1 0-16,-3-6 0 15,18 9 0-15,-4-2 0 16,3 4 1-16,1-3-1 16,0 1 0-16,2-1 1 15,-3 1-1-15,1-2 0 16,0-1 1-16,-8-5-1 15,-2-1 1-15,0-2 0 0,-7-2 1 16,1 0-1-16,1 3-1 16,5-1 1-16,-6 4-1 15,-1-4 0-15,3 0 0 16,-5 3 0-16,3-5 1 16,2 10 0-16,1-9 0 15,1 5 0-15,0-6-1 16,6 0 1-16,-2 4-1 15,4-6 0-15,-4 0 1 16,4-4-1-16,-4 4 0 16,2-4 1-16,-4 6-1 15,-3-2 1-15,3-2-1 16,-6 10 1-16,1-8-1 16,-1 2 0-16,-1 0 0 15,3-6 1-15,-2 6-1 16,-1-2 0-16,1-2 1 15,-5-6 1-15,-2 2-1 0,3-3 1 16,5 1-2-16,-3 2 0 16,7-1 0-16,-1-3 0 15,4 6 0-15,2 2 0 16,-6-7 1-16,4 5 0 16,0-4 0-16,-7 1-1 15,9 1 0-15,-8 2 0 16,-3-5 0-16,9-1-1 0,-6 4 0 15,6-3 0-15,6 5 1 16,-8-4 0-16,0 2 1 16,-7-3 0-16,1-3 0 15,-5 7-1-15,5-5 0 16,-1 3 0-16,-1 5 0 16,3-8 0-16,3 6 0 15,-2-5 0-15,1 3 0 16,-1 0 0-16,-9 2 1 15,0-3-1-15,-3 3 0 16,-2 0 0-16,-3 2 0 16,2-2 0-16,-4 2 0 15,-6 2 0-15,1 0 0 16,-5-2 0-16,-7 1 0 16,0-1 0-16,0 2 0 15,0 0 0-15,0 0-22 16,0 0-49-16,0 0 48 0</inkml:trace>
  <inkml:trace contextRef="#ctx0" brushRef="#br0" timeOffset="-43511.313">12349 12035 152 0,'116'-132'124'15,"-119"123"9"-15,-3-1-53 16,-2 1-19-16,8 9-16 0,-6 3 1 16,5-6 13-16,-3 1 2 15,2 0-1-15,2 2-4 16,-2-2-16-16,0 0-8 16,0 0-18-16,-2-2-7 15,2 2-12-15,2 2-2 16,-2-2-4-16,1 2-4 15,-1 0-18-15,0 0-9 16,-2 0-15-16,4 0 3 0,0 0 20 16,0 2 12-1,0 0 18-15,6 8 4 0,-4-6 1 16,-2-4 0-16,1 7-1 16,1 3 0-16,4 1 0 15,-2-1 0-15,-2-1 0 16,-2 1 0-16,0-6 3 15,0-2 3-15,0 3 6 16,0-5 1-16,0 0-2 16,-2 0-2-16,0 0-5 15,0 4-2-15,-2-4 1 16,2 10 1-16,-1-1 4 16,-1-3 4-16,-2 6 9 15,4-10 7-15,-2 5 14 16,2-5 2-16,-1 2 0 15,-1 2-7-15,0-3-15 16,-2 5-6-16,4-2-11 16,-2 3-1-16,2 5-3 15,2-3 0-15,2 5 0 0,4 3 0 16,29 44 0-16,-18-44 0 16,0-6 1-16,0 5 1 15,-2-11 1-15,7 5 2 16,-5-1 8-16,6-1 4 15,0 1 14-15,0-5 6 16,-6 2 8-16,2-5 3 16,0-3-1-16,4 0-1 0,2 2-7 15,-2-2-4-15,4 6-9 16,-1-4-4-16,7 0-7 16,-3 0-2-16,7 0-4 15,-1-2-2-15,1-2-1 16,3 0-1-16,-2 0-1 15,-4 0 0-15,7 0-1 16,-17-2 0-16,11 4 0 16,5 0-1-16,-2 0 0 15,4 0 0-15,0 0 0 16,-1 0 0-16,-3 0-1 16,0-2 1-16,-2 2 1 15,1 0 1-15,-3 0 3 16,1 0 1-16,-5 0 4 15,5 0 0-15,-7-1 2 0,-1-3-2 16,6-2-1-16,-5 4-3 16,-1 2-1-16,4 0-1 15,-6 0-3-15,-4 2-1 16,2 4 0-16,-10-2-1 16,0-3-1-16,8 1 0 15,-5-2 1-15,8 0-1 16,-2 0 1-16,-5 0 1 15,6 4 0-15,-10-4 0 16,6-6 0-16,-7 6 0 16,-3-1-1-16,1-1-1 0,1 2-2 15,1 0-19-15,9 3-128 16,11 3 106-16</inkml:trace>
  <inkml:trace contextRef="#ctx0" brushRef="#br0" timeOffset="-41373.824">13506 15057 148 0,'63'113'94'16,"-48"-119"6"-16,1 6-9 0,1-2-19 16,0 2-12-16,8 0-20 15,-4-3-7-15,6 6-3 16,-2-1 2-16,-8-4 2 15,8 8-3-15,-10-4-6 16,4 0-6-16,4 4-4 16,-4-8-1-16,6 4 4 15,-4-2 4-15,-6-2 5 16,6 4 0-16,-3-6-2 16,1 0-3-16,0 4-2 15,0 0 0-15,0 0-1 16,4 0-2-16,0 0-4 15,2 0-2-15,-2 4-5 16,4 0-1-16,-1 1-3 16,5-1 0-16,-2-2-1 15,-1 2 1-15,3-4 0 16,-2-6 0-16,1 4 4 0,3-5 1 16,1 3 3-1,6 0 1-15,2-2-2 0,-3 1 0 16,-3-5-2-16,-2 6 1 15,-7-7 4-15,0 3 2 16,-4 6 1-16,0 0 0 16,-8 0-3-16,-1 0-2 15,-1-3 0-15,6 1-1 16,-7-4-1-16,5 4 0 16,-4-9 1-16,1 3-1 15,5 5 1-15,-4-9-1 0,2 7-3 16,6-1-2-16,2 0-2 15,0 1-1-15,2 3 0 16,1-6-1-16,1 5 0 16,0-3 1-16,-2 4 0 15,-3-2 1-15,5 4-1 16,-8 2 0-16,8 0 0 16,-4 0 0-16,3 2 0 15,1 0 0-15,-8-2 1 16,6 0-1-16,-4-2 0 15,4 2 0-15,1 0 1 16,-3 2-1-16,-4 6 1 16,-4-8 0-16,1 0 0 15,-3 2 2-15,-4-2 1 16,1 0 0-16,-6 0-2 16,-4 6-10-16,-2-6-138 0,0 0 107 15</inkml:trace>
  <inkml:trace contextRef="#ctx0" brushRef="#br0" timeOffset="11492.187">3151 17442 345 0,'46'73'152'16,"-46"-83"-68"-16,-2 6-68 15,4 3-15-15,-2-1-2 16,-2 0 8-16,-2 2 23 15,2 0 8-15,2 0 12 16,-2 0 0-16,1 0-13 16,-7 0-8-16,0 0-14 15,3 0-7-15,1 0-10 16,2 0-2-16,-4 0 1 16,4 0 1-16,0 0 4 15,-2 0 4-15,1 2 7 16,-3 3 3-16,2 3 5 15,-2-2 0-15,6 3-2 0,0 1-1 16,0-4-5-16,6 3-2 16,-2-1-1-16,0-4 0 15,15-2 1-15,-2 3 1 16,-2 1-3-16,52 48-1 16,-50-45-4-16,3-1-1 15,-3-8-1-15,0 6 0 16,6-5-1-16,0 7 1 15,0 5 1-15,-6-5 3 0,6 2 5 16,-8-1 6-16,3-7 12 16,1 2 2-16,-2 0-1 15,4 0-5-15,4 3-11 16,0-5-3-16,-1-2-5 16,-4-4-1-16,3-1-2 15,3 3 1-15,-7-4-1 16,6 2 0-16,-2-2-1 15,4 5 1-15,0 1-1 16,2-4 0-16,-1 2 2 16,-5 0 1-16,2-10 2 15,-2 7 1-15,8-3-1 16,-3 4 0-16,9-7-2 16,-1-1-2-16,2-5 1 15,0-2 0-15,8 4 1 16,-4-6 1-16,2 7 0 0,-5-7 1 15,-1 8 0-15,-9 1 1 32,-16 8-1-32,4 1 1 0,48-18-2 0,2 5 0 15,6-3-2-15,-21 10 0 16,-7-7 1-16,-1 3-2 16,-2 1 2-16,-1 7 0 15,-5-5 1-15,-5 6 1 16,-1-1-2-16,-3 1 0 15,2 2-2-15,1 2-1 0,-1 0-1 16,-4 0 1-16,0 2-2 16,-2-2 1-16,-4 4 1 15,11 1 0-15,-11-1 0 16,3-4 1-16,-3 0 1 16,-10 6 1-16,12-2 5 15,-7-2 1-15,3 1 3 16,0 5 0-16,-4-4-4 15,5 2-2-15,-5 1-4 16,6 1-2-16,0 2-1 16,2-3 0-16,-3 5 0 15,4 1-1-15,0 0 0 16,0 5 1-16,3-3-1 16,0-2 0-16,2 3 1 15,4-3-1-15,-7-2 2 0,3 1-1 16,-4-2 0-16,2-1 0 15,2 3 0-15,5-5 0 16,3 3 0-16,-5-8 1 16,-1-2-1-16,0 0 0 15,-8 0 1-15,13 7-1 16,-7-3 1-16,5 6 0 16,-1-10 0-16,-6-2 1 15,11-2 1-15,-1 2 1 0,5 0 1 16,-2 2 0-16,-2-2 1 15,-1-5 0-15,3 5 3 16,0-4 0-16,3-2 5 16,-3 4 0-16,-2-5-1 15,2 5-3-15,6-5-4 16,0-3-2-16,6 10-3 16,0-2 0-16,-10 0-1 15,-4-1 0-15,6 3 0 16,-11-2 0-16,5 4 1 15,3 10-1-15,-13-10 0 16,1 1 0-16,2 5 1 16,-4 0 0-16,-4 0 0 15,2-1-1-15,4 7 0 16,-3-12-1-16,1 2 0 16,6 0 1-16,-2 2-1 15,-3-1 1-15,1-3 1 0,6 2 0 16,-5-2 2-16,-1 0-1 15,7 2 1-15,-5-2 0 16,2 0 1-16,-3 0-2 16,-3 0 0-16,2-2 0 15,-2 2-1-15,0 0 0 16,5-2 2-16,-3-5-1 16,2 1-1-16,7-4 1 15,-1 5-2-15,-3-3 0 0,10 8 0 16,-11-2 0-16,3 2 1 15,-3 0-1-15,3-2 1 16,-1 2 0-16,-3-2 0 16,3 2 0-16,-6 4 0 15,-1-2-1-15,7 6 0 16,-4-3 0-16,-1 1 1 16,5-2 1-16,-6-2 0 15,-1 2 1-15,1-4-2 16,-2 0 1-16,2 5 0 15,2-3-1-15,-5 0 0 16,1 6 0-16,0-4 0 16,-4-2 0-16,8 0 1 15,3 5-2-15,-5-7 1 16,8 0-1-16,-9 2 1 16,1-2 1-16,-2 4 0 0,0 0 0 15,4-4 2-15,-5 0 1 16,1 2 1-16,0 0 1 15,-4 1 0-15,4 3 1 16,-2-4-1-16,-2 0-2 16,4-2 0-16,-6 4 0 15,4-4 0-15,0 6 0 16,0-5 0-16,0 1-2 16,2 8 0-16,-4-10-1 0,0 0-1 15,-4 2 0-15,6-2-1 16,-2 8 0-16,8-5-1 15,-3-3 1-15,11 2 0 16,1-2-1-16,0 2 1 16,8 4-1-16,-8-8 0 15,-1 2 1-15,3 2 0 16,-4 0-1-16,4 0 1 16,-1-2 0-16,-3 0-1 15,0 0 2-15,-1 0-1 16,-7 0 0-16,11 0 0 15,-3 0 0-15,2-2 0 16,1 2 0-16,-3 2-1 16,0-2 1-16,3 2 0 15,-3 0 0-15,4-4 1 16,-4 2-1-16,1 0 1 16,-1 0 1-16,2 5 0 0,-3-5 0 15,-5 0 1-15,5-5-1 16,-5 3 1-16,3 2 0 15,-4-2 1-15,1 2 0 16,-5 0 1-16,2-4-1 16,1 4 0-16,-1 0-1 15,6-6 0-15,1 2-1 16,-3-3 0-16,-4 1-1 0,5-2 1 16,-5 5-1-16,0-3 1 15,-4 0-1-15,5 4 1 16,-3 0-1-16,0-3 1 15,2 5-1-15,-8-4 0 16,-2 4 0-16,-3 0 0 16,-1-2-1-16,-4 2-3 15,-7-8-12-15,-2 6-71 16,-2 0-82-16,2 2 103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40:03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20586 7631 127 0,'128'-50'80'16,"-126"59"1"-16,0-5-34 15,-2-4-1-15,0 0 17 16,-2 0 12-16,2 0 7 16,0 0-4-16,0 0-14 15,0 0-7-15,0 0-16 16,0 0-8-16,0 0-14 16,0 0-7-16,0 0-8 0,0 0 0 15,0 0-4-15,-2 0-4 16,1 0-15-16,-1 0-3 15,-2 0-2-15,2 0 3 16,-13 2 9-16,-18 6 0 16,-45 19 1-16,41-22 1 15,5 11 4-15,1-5 2 16,1 4 3-16,-1 1 0 16,6 7 1-16,0-8 2 0,8 8 4 15,-2-2 3-15,2-6 11 16,-4 1 5-16,7 1 9 15,1 0 1-15,1-2-6 16,18 4-1-16,-2-1-8 16,9-3-4-16,10 6-5 15,-5 0-3-15,12-4-3 16,-1 2-1-16,3 0-1 16,1-5-1-16,3 7 0 15,1-4 0-15,-5 2 0 16,1-2-1-16,1-5 1 15,-1 1 0-15,5-1 1 16,0-3 2-16,6 3 2 16,6-6 1-16,5-5 0 15,-9 3 0-15,0-9 2 16,-8-9 1-16,2-1 3 16,4-4-1-16,-2 0-2 0,2-2-3 15,-11 1-3-15,0-4-2 16,-7-5 2-16,-5 2 0 15,-5 0 0-15,-1 2 0 16,-4-1-1-16,-1-7-1 16,-4 8-1-16,-1 0 1 15,-5 1 0-15,0-1 1 16,-5 4 5-16,-7-10 5 16,1 4 7-16,1 2 4 0,-5 1 0 15,2 6-3-15,-1 5-7 16,-1-6-4-16,-6 5-8 15,4-7-2-15,-8 8-2 16,2 3-1-16,-2 1 0 16,-2-1-1-16,-3 7-1 15,-5-3-1-15,-5 6-2 16,-4 9 0-16,-17 3 2 16,-2 1 0-16,-14 2 3 15,-3 3 2-15,1 7 0 16,11 3 1-16,-3-1-1 15,13 6 0-15,11-5-56 16,14 7-89-16,14 11 95 16</inkml:trace>
  <inkml:trace contextRef="#ctx0" brushRef="#br0" timeOffset="575.641">20527 8124 60 0,'0'0'15'16</inkml:trace>
  <inkml:trace contextRef="#ctx0" brushRef="#br0" timeOffset="1581.649">20517 8114 194 0,'0'0'120'0,"-1"0"-5"15,-1-1-10-15,0-3-23 16,2 2-9-16,0 0-18 15,0 2-9-15,0-2-16 16,0 0-4-16,0 0-3 16,0-2-1-16,0 2-1 15,0 2 0-15,0-2-1 16,0 1 2-16,0 1 5 0,0 0 4 16,5 0 6-16,9 0 1 15,-5 0 2-15,3 0 0 16,-8 0-2-16,-2 0-3 15,3 0-5-15,-5 0-4 16,0 0-1-16,0 0-1 16,0 0-3-16,2 3-3 0,6 9-7 15,-2 1-3-15,-4 1-4 16,-2 5-2-16,-2 11-1 16,-14 53 0-16,9-47-1 15,-5 6 0-15,5-8 0 16,-1 7 0-16,-4-1 0 15,5 6 1-15,-1-4 1 16,-3 6 1-16,-1-8 8 16,1 4 1-16,-3-2 6 15,3-4 1-15,-3-2 0 16,3 3 4-16,3-13 6 16,1-1 5-16,-3-6 4 15,6-5-3-15,-3-3-6 16,1-5-6-16,-4 4-5 15,-1-7-2-15,-4 1 1 16,1-2-2-16,-7-4-4 16,-4-3-2-16,-13-9-6 0,2-1-1 15,-16-8-1-15,-3-2-1 16,-9-4-2-16,-6-5-2 16,-3 5-3-16,6-1-2 15,-4 9 2-15,2 5 0 16,3 11 0-16,2 5 0 15,13 5-2-15,3 11-1 16,10 1 2-16,-1 10 1 16,9-1 3-16,7 9 0 15,6 5 0-15,-2 4 0 0,9 6 0 16,-3 1 0-16,13 3-1 16,2-1 0-16,9-9 0 15,8 4 2-15,0-10 1 16,6-1 0-16,11 1 1 15,-1-9 0-15,-1-3 1 16,5-4 0-16,-13-5 1 16,5 2 0-16,9-8 0 15,-7 3 0-15,5-12-1 16,-2 0 0-16,1-6 0 16,-1-17 0-16,4 3 0 15,-2-6 1-15,1-7 2 16,-3 12 0-16,-9-14 2 15,1 5-2-15,-8-3 0 16,-1-1-1-16,-4-1-1 16,-2-3 1-16,-1-3 0 15,-6-1 1-15,-6-6 1 0,-2 2 0 16,-12-3 0-16,-3 1-2 16,-2 6-6-16,0 9-5 15,-4 0-42-15,2 6-48 16,5 12 64-16</inkml:trace>
  <inkml:trace contextRef="#ctx0" brushRef="#br0" timeOffset="2632.934">20669 8162 384 0,'0'0'199'0,"0"-4"-44"0,0 3-43 16,0 1-22-16,0 0-12 15,0-2-15-15,0 0-7 16,0 0-17-16,0-2-7 16,11 2-12-16,1 2-5 15,-1 0-3-15,4 0 0 16,-1 2 3-16,-3 2 1 0,1-2 3 15,-1 2 4 1,-1 1 8-16,3 1 5 0,-3 4 2 16,3-7-3-16,-5 11-7 15,7 7-4-15,52 53-6 16,-42-45-2 0,2 7-1-16,-5 3-2 0,1-3-1 15,-11 4-2-15,7 4-2 16,-4 0-1-16,4 4-3 15,-1-2 0-15,-1-4-1 16,2-2-1-16,-2-2 0 16,4-1 0-16,0-3 0 15,2 2 0-15,-4-1-1 16,6-4-1-16,0 1 1 16,-2-5 0-16,0-2 1 15,-2 0 1-15,-4-8 1 16,4 0 1-16,-5-13 1 15,1 5 1-15,-4-9 1 16,-7 0 1-16,-2 4 3 0,-6-11 2 16,0 5 0-16,0 0-2 15,-2 2-5-15,2-2-2 16,-17-10-5-16,-13-1 0 16,-56-20-7-16,40 31-2 15,-8 14-2-15,-5 1 1 16,10 12 1-16,5 8-1 15,19-1-11-15,6 5-8 16,2 12-4-16,5 3 1 0,14 7 14 16,2 4 7-16,14-5 6 15,-1-5-1-15,2-5 1 16,21-4 1-16,6-9-2 16,6-1-3-16,11-19 3 15,-9-3 1-15,5-12 5 16,4-12 5-16,4-5 6 15,2-8 1-15,6-9 3 16,-6-3 0-16,6-1-1 16,-8-4-1-16,-4-2-3 15,-11 2 1-15,-14 0 8 16,-11 0 8-16,-25 4 13 16,0-1 2-16,-27-10-12 15,-11 3-14-15,-33-6-17 16,-21 2-8-16,-42 12-4 0,-11 0 0 15,-16 23-19-15,10 5-19 16,17 23-65-16,10 18-55 16,23 11 108-16</inkml:trace>
  <inkml:trace contextRef="#ctx0" brushRef="#br0" timeOffset="3600.513">19511 9488 335 0,'-26'114'125'0,"43"-115"-83"0,-2-3-10 15,6 4 54-15,8 0 27 16,-12 0 27-16,0 0-3 16,-3 4-29-16,-3-4-17 15,-1 3-22-15,-4-1-12 16,1 0-21-16,-7-2-6 0,0 0-10 15,0 0-2-15,-6 23-4 16,-1 13-1-16,-26 62-1 16,10-44 3-16,-3-3 5 15,1 7 6-15,-4-13 9 16,0 1 0-16,4-7-2 16,2-9-5-16,2 1-10 15,-2-4-4-15,4-6-6 16,-6-6-3-16,4-4 0 15,8-1 1-15,-8-6-1 16,2 5-1-16,-4-5-3 16,-4 4 0-16,0 7-2 15,-3-5-2-15,-7 7-2 16,-1 6-3-16,-12 4 0 16,-3 11 0-16,-4 0 4 15,9 6 2-15,6 0-1 16,11 2 0-16,20-6-3 0,3 6-1 15,16-4 1-15,7 2-1 16,6-4 2-16,4-5 0 16,7-7 1-16,7-6-1 15,8-7 0-15,5 0 0 16,3-13 2-16,-1-2 0 16,5 0 0-16,-3-11-1 0,-1 3 1 15,-9-4 1-15,-8-9 1 16,-1 8 3-16,-12-10 2 15,3-8 0-15,-5-1 3 16,-2-6 3-16,-9-2 7 16,-8-4 3-16,-4 0 4 15,-4-4-3-15,-19-10-6 16,-2 11-3-16,-25-9-9 16,-13 6-3-16,-19 10-13 15,-10-8-19-15,-4 23-48 16,10 1-58-16,27 1-220 15,19 7 233-15</inkml:trace>
  <inkml:trace contextRef="#ctx0" brushRef="#br0" timeOffset="4318.541">19529 9453 897 0,'0'-2'174'0,"-2"-1"-336"0,0 3-28 15,2 15 45-15,4 19 154 16,17 50 66-16,-8-59 55 15,4 2 2-15,8 0-26 16,6 2-21-16,5-1-43 16,4 1-14-16,8 7-20 15,4-1-5-15,5-1-4 16,4 8-1-16,-1-6-1 16,-1 5 0-16,-4 3 2 15,-7-10 1-15,-8 8 0 16,-5-6 3-16,-7-5 1 15,-3-6 4-15,-6-2 16 16,-3-2 8-16,-16-13 27 16,0 11 14-16,-8-15 13 15,0-3-1-15,-11 5-19 16,-6 0-16-16,1 7-29 16,-13 3-10-16,5 7-10 0,-10 0-1 15,3 11-4-15,11 4 0 16,1 2-2-16,12 10-2 15,7-2-7-15,2-6-5 16,10 6-1-16,6-2 2 16,3-4 9-16,2-4 4 15,6-13 4-15,0 0 0 16,16-14 1-16,-1-7 0 16,12-8 0-16,0-7 0 15,1-14-1-15,5-2 1 0,-6-9 1 16,-4-6 4-16,-4-4 1 15,-8-4 0-15,-7-2-1 16,-6 1-2-16,-15-10-3 16,-6 1-3-16,-19 5-7 15,-7-6-6-15,-22 1-27 16,-9 1-21-16,-6 11-28 16,0 4-60-16,19 14 103 15</inkml:trace>
  <inkml:trace contextRef="#ctx0" brushRef="#br0" timeOffset="4525.621">21414 9451 560 0,'62'140'140'0</inkml:trace>
  <inkml:trace contextRef="#ctx0" brushRef="#br0" timeOffset="5139">21451 9625 469 0,'-63'56'249'0,"53"-48"-57"16,6-3-39-16,-1 3-58 15,-1-2-27-15,4-6-38 16,-2 0-14-16,2 0-12 16,-2 11-2-16,-7 25 1 15,-16 52-1-15,16-30 0 16,1 5-1-16,-1 2 0 16,5 0-1-16,0-4 2 15,0-7 0-15,4-5 2 16,-1-1 1-16,3-9 2 15,5-1-1-15,1 0-2 16,4-4-1-16,1-3-2 16,1-2 0-16,-1-12 2 15,2-4 0-15,1-3-1 16,-1-6 0-16,3-2-4 0,-3-2-1 16,-2-2 2-16,-3-4 2 15,-2-7 10-15,-6-5 2 16,-8-3 2-16,-5-7 0 15,-10 3-3-15,-2 0-3 16,-9 8-7-16,-9 1-3 16,-12 9-6-16,-6 7-1 15,17 13-9-15,0 10-9 16,19 13-7-16,13 3 0 0,3 3 12 16,11 4 11-16,11-4 9 15,4 2 1-15,20-6-1 16,1-4-1-16,8-9-1 15,4-6 1-15,-1-13 4 16,1-6 6-16,6-11 15 16,3-10 6-16,4-4 7 15,0 0-2-15,-11-2-7 16,5-2-1-16,-17-1 2 16,-15 1 5-16,-11-7 7 15,-14-4-6-15,-14-10-15 16,-13-2-21-16,-41-5-31 15,-13-8-9-15,-41 4-29 16,-6 7 4-16,13 22-29 16,15 5-73-16,30 15 118 15</inkml:trace>
  <inkml:trace contextRef="#ctx0" brushRef="#br0" timeOffset="6119.741">21338 9558 939 0,'-2'0'313'15,"-2"0"-277"-15,2 0-69 16,2 0 0-16,2 8 28 16,15 5 16-16,27-1 19 15,56 47 4-15,-41-51 4 16,2 3-4-16,8 1-14 15,4 1-4-15,-12 3-9 16,4-3-3-16,-9 6 0 16,-5-4-2-16,-1-1 0 15,4 9 1-15,-3 0 4 0,-3 2 3 16,2 3 7-16,-4 5 0 16,0 5-3-16,-1 0-4 15,-3 4-5-15,-3-5-1 16,1-1-1-16,-6 2 0 15,-9-9 3-15,0 2 5 16,-13-12 15-16,-3-8 9 16,-1-1 7-16,-6-3-2 15,3-5-10-15,-5-2-6 0,-2 0-4 16,1 0-2-16,-1 0-2 16,0 0-4-16,-2 0-6 15,0 2-3-15,-13 13-3 16,9 7-1-16,-51 43-2 15,55-50 2-15,8 4-2 16,4-2 0-16,5 4 0 16,0 2 1-16,3-4-1 15,3 6 2-15,0 0 1 16,0 0 0-16,8-2 0 16,0-2 0-16,-1-8-1 15,9 1 0-15,-3-3 1 16,1-5 0-16,-3 2 2 15,-1-7 1-15,0-1 3 16,-2 0 1-16,-3-11 0 16,9 7 0-16,-4-5-3 15,3-5 0-15,3 5-1 0,-5-7 2 16,-3 1 4-16,-2-4 3 16,-2 4 5-16,0-6 3 15,-8 3 3-15,0-5 0 16,-9 6 3-16,0-6-3 15,-6 0-4-15,-2-2-3 16,-13-5 1-16,-5-1 1 16,-6-7-1-16,-13 2 0 0,-8 7-8 15,-9-6-4-15,-7 11-3 16,0-3-1-16,-6 10-1 16,6 3-1-16,-2 3-2 15,2 7 0-15,5 12-9 16,5 3-4-16,5 16-11 15,-5 0-10-15,-1-1-46 16,6 13-59-16,10 16 90 16</inkml:trace>
  <inkml:trace contextRef="#ctx0" brushRef="#br0" timeOffset="7526.833">18289 8090 634 0,'4'-10'250'0,"4"-3"-119"15,7 5-202-15,8 4 1 16,-4 4 19-16,-2-4 25 16,-3 2 55-16,-1-3 21 15,-3-7 31-15,-1 6 10 0,3-7-8 16,-5 0-17-16,7 1-25 15,3 1-9-15,-2-1-13 16,1 1-3-16,-1-1-1 16,6 3-3-16,-6 1-5 15,10 0-1-15,8 7-2 16,-9-3 1-16,20 0 5 16,4 2 3-16,4 2 6 15,3-2 1-15,-1-6 3 16,-1 5-2-16,5-7-2 15,-5 6 1-15,-5-3-3 16,0 3-2-16,-4 4-6 16,6 7-1-16,-2 1-4 15,-3 2-2-15,-2 3 1 16,-3-2 0-16,-8 3-1 16,3-1 0-16,-5 1 0 15,-3-5 0-15,4 3 0 0,-12-3 1 16,-6-3 0-16,-3 0 1 15,-8-2-1-15,-2-3-1 16,0-1-11-16,0 0-14 16,0-1-55-16,-2-1-51 15,0 0-236-15,0-2 236 16</inkml:trace>
  <inkml:trace contextRef="#ctx0" brushRef="#br0" timeOffset="8221.208">18989 7420 421 0,'10'6'97'0,"7"-2"-148"16,8 7-11-16,0 3 59 15,0 7 51-15,-2-4 71 16,0-11 33-16,7 1 24 16,3 1-15-16,9-4-47 0,7 1-28 15,1 1-40-15,-2 2-14 16,-2-6-18-16,-6 2-5 15,2 3-4-15,8-3-2 16,-2 9-2 0,0 1 0-16,-6 5 0 0,0 0 0 15,-8-2 1-15,2-1 0 16,-1 7 2-16,-6-6 1 16,-5 8 3-16,1-2 0 0,-7-6 4 15,-5 4 3-15,-5-6 7 16,-3-3 2-16,1 1 3 15,-6-5-2-15,-2-5-7 16,2 7-4-16,-2-10-3 16,0 0-2-16,0 0-2 15,-1 0 1-15,1 0 1 16,2 0 2-16,-2 2 7 16,-6 2 3-16,6 2 3 15,-11-1 1-15,1 3-2 16,-1-2-2-16,0 5-4 15,-3 1-3-15,-55 51-6 16,52-44 0-16,-4 2-3 16,-3 8 0-16,-5 1 2 15,0 6 1-15,-7 3 4 16,-2-1 1-16,7 10-2 0,1-8-3 16,11-4-4-1,2 4-2-15,5-3-8 0,-5 1-20 16,8-4-114-16,-1 1 96 15</inkml:trace>
  <inkml:trace contextRef="#ctx0" brushRef="#br0" timeOffset="14578.811">13848 8279 531 0,'-28'-4'169'0,"-7"-4"-189"16,5 8-16-16,1 4 20 15,0-6 18-15,6-1 47 16,-2-7 10-16,10 6 7 16,2-3-5-16,1 5-23 15,3-10-15-15,7 3-29 16,-2 1-16-16,4 6-33 16,0-2-17-16,0 2-94 15,0 2 107-15</inkml:trace>
  <inkml:trace contextRef="#ctx0" brushRef="#br0" timeOffset="15721.654">14072 7655 895 0,'40'64'287'0,"-42"-64"-310"16,2 5-15-16,2 5 4 16,-2-10 18-16,0 0 30 15,0 0 4-15,0 0 5 16,0 4-2-16,-2 13-9 16,0 6-4-16,-5 61-8 15,3-42 0-15,2 15-1 16,-6 1 0-16,3 13 0 0,-1-3 0 15,6 3 1-15,-4-8 0 16,0-11 0 0,-3-12 0-16,-7-7 1 0,1-7 0 15,-1-12 2-15,5-1 1 16,3-3 9-16,-2-18 9 16,5 2 3-16,-5-7 0 15,8-14-10-15,0 6-8 16,0-21-6-16,2-2-1 15,2-9-4-15,1-7 0 16,9 1 0-16,-3 0 1 0,8 11 1 16,-1 0 0-16,-3 0 2 15,6 10 0-15,-10 0 0 16,3 1 1-16,-5 14 0 16,-1 4-1-16,5 8-2 15,1 7-2-15,5 4 0 16,-2 2 0-16,0 6-1 15,1 3 1-15,-3 14 0 16,4 6 0-16,-7 11 2 16,-1 9 0-16,-3 10 2 15,3 3 1-15,-5 1 0 16,0 5 0-16,-6-12 0 16,0-7 0-16,0-10 1 15,-4-15 0-15,-2-5 1 16,2-5 1-16,-3-13 1 15,5 7 1-15,-4-10 1 16,4 0 0-16,-2 0 0 0,2-2 0 16,2 0 0-16,0-7-1 15,6-20 1-15,9-55-1 16,-9 42-1-16,5-6-1 16,-1 0-2-16,3 0 0 15,3-1-2-15,3-1 1 16,0-2 0-16,4 1 1 0,4-1 1 15,-2-4 0-15,5 7 0 16,-3-1-1-16,2 10-1 16,-4 7 0-16,-3 3-1 15,-4 12 0-15,3 7 0 16,-10 1-2-16,4 14 0 16,1 6 0-16,-5 9 0 15,6 8 0-15,-3 7 1 16,-6 4 1-16,7 16 0 15,-6-2 0-15,3 11 3 16,7 2-1-16,-13-4 3 16,3 0 2-16,-7-2 0 15,4-1 1-15,-2-3-2 16,-4-3-3-16,0-12-5 16,-2-7-4-16,-4-7-15 15,2-10-12-15,4-7-33 16,-5-3-24-16,5-8-74 0,0 0-61 15,0 2 142-15</inkml:trace>
  <inkml:trace contextRef="#ctx0" brushRef="#br0" timeOffset="16446.694">15489 7386 610 0,'42'116'175'0,"-49"-95"-215"15,1-1 11-15,-11 1 64 16,3 2 25-16,-3-18 40 15,-4 7 7-15,-2-1-18 16,-4-9-16-16,3 12-36 16,-3-7-14-16,6 10-16 15,0 8-4-15,-2 0-2 16,0 10-1-16,2 1-2 16,2 12 1-16,11 7-1 15,-2 8 1-15,10 10-1 16,4-8 0-16,4 2 2 0,3-2-1 15,1-21 2-15,1-4 3 16,8-5 3-16,-4-14 1 16,8-2 3-16,-2-8-2 15,-4-15 0-15,6 4 2 16,-6-11-2-16,0-1-2 16,1-1-7-16,1-2-4 15,5-6-6-15,-5-2-1 0,-3 2 2 16,3-10 3-16,-10 2 2 15,8-3 2-15,-3 3 2 16,-1-7 0-16,-2 0 1 16,1-1-1-16,-1-1-1 15,-3 0 0-15,-3-1 1 16,3-3 0-16,-8-2 0 16,4 8 0-16,-6 4 0 15,0-1-1-15,-4 10-1 16,-4 4-2-16,-5-6-5 15,-5 4-2-15,-1 8-3 16,0 1 1-16,-11 12 6 16,-7-2 3-16,-3 4 4 15,-8 2 2-15,4 2-2 16,-5-1-3-16,3 3-18 16,2 4-21-16,3 3-125 0,9 6 112 15</inkml:trace>
  <inkml:trace contextRef="#ctx0" brushRef="#br0" timeOffset="17530.243">16222 8113 554 0,'4'5'195'0,"-4"-5"-165"16,0 0-31-16,0-2 15 15,0 2 22-15,0-2 44 16,0 1 18-16,0-3 10 16,0 2-8-16,0 0-35 15,0 2-19-15,0-2-30 16,0-6-9-16,0 1-5 16,5-3 1-16,-1 1-1 0,0-5 2 15,2 3 0-15,-4-3 0 16,-2-1 2-16,0 5-1 15,-2-1 2-15,-4 3-2 16,2 1-5-16,-30-1-1 16,-52-36-11-16,42 50-7 15,-2 17-9-15,2 2-1 16,4 7 1-16,7 8 4 16,10 2 0-16,-2 14 2 15,4 1 2-15,8 1 0 0,7-5 2 16,4-3-3-16,4-12-18 15,6-4-10-15,9-3 0 16,2-8 3-16,6-4 21 16,0-4 15-16,2-15 18 15,7-1 6-15,4-15 6 16,12-5-1-16,-2-7-9 16,3-15-3-16,1 5-2 15,-4-4-1-15,-2-6 2 16,-6 1 1-16,-9-5 5 15,1 0 2-15,-9 1 4 16,-4-7 3-16,0 3-4 16,-5-6-4-16,-3-12-8 15,-5 4-5-15,0-9-5 16,-4-1-1-16,-6 3 1 0,-2 1 1 16,-4 8 5-16,5 10 4 15,-3 17 2-15,-5 5-3 16,7 22-9-16,-2 1-12 15,1 14-12-15,7 10 2 16,-4-1 8-16,0 14 13 16,4 4 15-16,-4 1 5 15,0 12 6-15,4-3 2 0,0 16 3 16,-2 1 2-16,1 7 0 16,-1 0-1-16,-2-2-4 15,6 2-4-15,-2 0-5 16,0-5-1-16,2-3 0 15,0-3 2-15,-1 3 4 16,-1-1 0-16,0-5-3 16,6 3-2-16,0-2-7 15,0-6-1-15,-1 0 0 16,-1-6 0-16,2-2 2 16,-2 3 0-16,-2-7 7 15,-2-3 1-15,0-4 3 16,0 0 0-16,0-4-2 15,0-2 2-15,0-8 5 16,-2 1 1-16,2-8-3 16,0 1-4-16,0-5-17 15,0 0-20-15,0 0-118 16,0 0 96-16</inkml:trace>
  <inkml:trace contextRef="#ctx0" brushRef="#br0" timeOffset="18697.376">13787 9428 684 0,'10'-13'298'0,"-12"2"-141"0,4 1-165 16,5-5-37-16,10 5 2 15,1 8 23-15,3-7 18 16,-8 3 5-16,1-6 1 16,-3-3 0-16,0 0 0 15,1 0-1-15,-1 5-1 16,3-5 1-16,-8-1 0 15,5 3 1-15,-3-8 1 16,-8 15 5-16,-2-3 3 16,-6-5 8-16,-9 1 0 0,3-1-2 15,5 7-3-15,-14 1-8 16,0 6-2-16,-9 6-5 16,-5 5-1-16,1 5-1 15,3 3 1-15,12-2 0 16,0-4-2-16,8 10-3 15,1-2-7-15,12 2-9 16,4 8-1-16,8 5-2 16,11 6 1-16,-2 2 6 15,-2-2 2-15,0 6 4 16,-2-2 4-16,-7-2 5 16,1 8 2-16,-5-5 3 15,-14 3 0-15,-3 0 6 16,-14-4 2-16,-13-6 7 15,1-4 5-15,-18-1 1 16,3-1 1-16,-11-9 9 16,0-2 3-16,15-15 5 15,27-6-1 1,-2 0-11-16,-65-1-6 0,6-2-23 0,15-9-19 16,36-7-70-16,16-6-57 15,27-25 88-15</inkml:trace>
  <inkml:trace contextRef="#ctx0" brushRef="#br0" timeOffset="19153.788">14282 9275 1218 0,'-9'0'373'0,"-3"6"-529"15,9 8-54-15,3 12 22 16,-6 9 41-16,-2 1 152 16,-9 4 33-16,0-3-5 15,0 1-2-15,-1 0-12 16,5 0-11-16,9 1-9 0,4-3-3 15,6 0-6 1,5-9-2-16,8 0-3 0,4 3-7 16,4-5-12-16,6 4-10 15,3-6-2-15,0 2 8 16,3 0 19-16,-3-4 11 16,-4 0 9-16,1-4 5 15,-4-9 14-15,-4-3 10 16,3-10 20-16,-5-9 5 15,2-9 1-15,-10-5-6 16,1-18-21-16,1 2-12 16,-10-6-30-16,9 0-16 0,-7-1-40 15,-9 3-44-15,0 0 73 16</inkml:trace>
  <inkml:trace contextRef="#ctx0" brushRef="#br0" timeOffset="19982.773">14908 8793 1004 0,'105'20'325'0,"-105"-13"-331"0,0 10-34 16,6 4 22-16,-2 4 29 16,-4-2 42-16,0 4 10 15,0 0-5-15,-2 7-8 16,0 6-20-16,-2 8-9 0,2 8-12 15,2-3-3-15,0 1-4 16,-2-4-1-16,2 7-1 16,-2-4-1-16,2 5-1 15,0-3-2-15,0-7 0 16,0-6-1-16,0-5 1 16,-2-9 2-16,2-7 2 15,0-7 0-15,0-9-1 16,0-1-1-16,0-4 0 15,0 0 1-15,0 0 3 16,0-2 3-16,0 0 2 16,0-1 1-16,0 1-3 15,6-14-2-15,-4-7-3 16,63-51 0-16,-55 37-3 16,7 9-1-16,0-7 0 15,-2 5 1-15,8-3 0 16,4 6 1-16,7-7-1 15,7 9 0-15,-5-4 1 0,2 5 0 16,-3 8 0-16,-7-1 0 16,-1 21-1-16,-2-8-1 15,-2 12-1-15,-4 1 0 16,-2 7 1-16,-1 7 1 16,-5 5 0-16,0 9 1 15,-11 1 2-15,6 8 3 16,-6-4 5-16,-7 8 2 15,1-3 1-15,-15-6 2 0,0-1 0 16,-4-2 0-16,-2-6 0 16,2 1 0-16,-13-14 2 15,4 2 3-15,-16-13 1 16,0-2-2-16,-2-8-10 16,-3-8-8-16,-8-11-27 15,-4 4-18-15,2-12-66 16,9-3-25-16,22-7-130 15,11-7 163-15</inkml:trace>
  <inkml:trace contextRef="#ctx0" brushRef="#br0" timeOffset="20400.317">16071 8705 560 0,'-8'14'171'0,"-3"5"-181"0,3 12 36 16,-9 5 51-16,3-2 69 15,1-3 25-15,0-6-12 16,-1 0-23-16,-1 0-47 16,1-1-22-16,-5 11-37 15,8 3-13-15,-3 8-13 16,1 6-3-16,0 5-1 16,3 2-1-16,2 14-1 15,-3 0 0-15,5 3 0 16,-7 3 1-16,1-1-1 15,-1 4-1-15,0-1-8 16,3 1-7-16,0-17-26 16,3-2-21-16,-1-23-79 15,6-5-61-15,0-22 128 16</inkml:trace>
  <inkml:trace contextRef="#ctx0" brushRef="#br0" timeOffset="20756.524">15690 8996 1221 0,'-75'-4'384'0,"70"-5"-529"15,3 7-50-15,8 13 20 16,7-1 41-16,0 1 176 16,5 3 58-16,-3-10 14 15,6 9-10-15,8-3-43 16,5-1-24-16,16-1-27 16,1 3-4-16,13-3-4 15,1-4-1-15,-2 3 0 16,0-1-4-16,-4 6-32 15,-7-1-21-15,-4 2-50 16,-6 1-35-16,-6 1-113 16,8 6 161-16</inkml:trace>
  <inkml:trace contextRef="#ctx0" brushRef="#br0" timeOffset="21300.716">16327 9254 988 0,'8'10'256'0,"-5"5"-370"15,9 2 7-15,-12 12 83 16,4-6 31-16,3 2 40 16,-3-4 9-16,0 2 2 15,0 2-6-15,0 2-23 16,-2 7-15-16,3 6-13 16,-5-4-1-16,-7 3 0 15,5-3-1-15,-2-7 1 16,2 3 1-16,-6-7 0 15,-1 0 0-15,-5-2-1 16,-1-4 0-16,13-4 1 16,-7-5 2-16,-1-8 18 15,6-2 11-15,-9-6 16 16,3-7 3-16,-1-8-12 16,-1-4-8-16,1-12-16 15,5 3-3-15,4-8-8 0,4-6-2 16,2-5-3-16,4-7-2 15,3 5-3-15,4-8 0 16,3 5 1-16,5 3 1 16,0 11 1-16,1 0-2 15,3 11-10-15,4 9-16 16,1 12-106-16,7 14-105 16,6 21 149-16</inkml:trace>
  <inkml:trace contextRef="#ctx0" brushRef="#br0" timeOffset="21970.436">16740 9027 612 0,'38'67'160'0,"-45"-58"-208"0,1 16-30 16,0 2 53-16,-1 0 65 16,7-2 57-16,0-10 24 15,7 4-6-15,-1-4-7 16,4-1-15-16,-1-1-20 15,6-7-28-15,1-6-13 16,5 4-20-16,2-4-5 16,0 2-4-16,1 5-1 15,5-7 0-15,2 4 0 0,5-2 1 16,-5 4 0 0,-10-4 1-16,-2-10 0 15,-4 6 1-15,-3-9 0 0,-3 5 8 16,-1-2 4-16,-2-3 0 15,-1 1-1-15,1-7-11 16,-6 0-5-16,-2-8-9 16,-4 2-3-16,-3 8-2 15,-1-5 0-15,-1 9 4 16,-3-1 1-16,-7 11 4 16,8 1 1-16,0 15 3 15,1 8 1-15,5 15 1 16,-5 12 6-16,2 7 5 15,5 1 3-15,-1 10 3 16,-4-3 1-16,3 0 4 16,-1 4 2-16,-3-13-4 15,5 1-3-15,4-3-10 0,2-6-3 16,2-8-9 0,6-6-14-16,-5-17-34 0,9 4-22 15,13-11-57-15,-2-8-21 16,15-12-74-16,2-15 135 15</inkml:trace>
  <inkml:trace contextRef="#ctx0" brushRef="#br0" timeOffset="22623.654">17528 8929 639 0,'50'-36'164'0,"-67"49"-248"16,-3 10-47-16,7 2 70 15,-4 2 86-15,3-14 120 16,3 1 24-16,3-5-16 15,8-5-15-15,0 6-40 16,0-10-23-16,0 0-38 16,0 0-18-16,12 0-12 15,26 13-1-15,62 10 2 16,-53-17 3-16,5-1 1 16,0-5 0-16,-3 2-1 0,-1-2 0 15,-2-4-2-15,4 1-1 16,-6-5 2-16,4 0 4 15,-8-5 9-15,-4 0 6 16,-9-5 8-16,-4-3 1 16,-12-2-4-16,1 6-3 15,-8-4-9-15,-1 0-6 16,-6 2-6-16,-3-4-1 0,-9 2-5 16,-3 2-1-16,-12-2-3 15,-8 4-3-15,-14 9-2 16,-9 4-2-16,-6 8 2 15,0 11 0-15,7 10 0 16,9 10-1-16,7 9 0 16,6 7 0-16,-3 16 5 15,9 8 4-15,7 9 4 16,8 2 1-16,17 6 6 16,9-2 2-16,16 7 4 15,14-5 2-15,10-6-5 16,9-2-5-16,10-17-6 15,5 0-5-15,0-17-41 16,1-10-54-16,3-15 60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43:19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1686 996 41 0,'36'48'27'16,"-51"-52"5"-16,-2 4 15 0,2 4 19 16,-5-2 31-16,-2-1 4 15,-1-1-22-15,0 0-20 16,0 2-36-16,4-2-14 16,-4 6-8-16,0-2 1 15,2-2 16-15,3 0 12 16,5-2 16-16,2 2 5 15,-1 1-11-15,2 3-11 16,5 6-16-16,3-1-3 0,4 4 7 16,2-1 11-16,9-1 23 15,8 1 9-15,4-5 3 16,5 1-5-16,5-5-15 16,1 3-6-16,2-4-5 15,1 4-1-15,-1-5 1 16,0 5 2-16,10-4 5 15,-2 2 3-15,9-6-3 16,5-4-5-16,-7 2-9 16,5-2-6-16,-3 2-6 15,-7 2-3-15,-8 0-3 16,-2 6-2-16,-13 2-2 16,0-5-1-16,-6-1-1 15,-4 0 0-15,-3-2-1 16,-2-2-5-16,-5-2-27 15,3-3-14-15,0 1-38 16,1-7-14-16,3-6-20 16,-1-4-10-16,1-8-8 15,-3-2-2-15,-3 5-31 0,-4 1-31 16,-2 6 131-16</inkml:trace>
  <inkml:trace contextRef="#ctx0" brushRef="#br0" timeOffset="634.137">2386 718 113 0,'-17'-24'62'0,"-2"-1"-14"0,-4 4-29 15,7-2-14-15,-5 4-7 16,0-1-1-16,0 3 6 16,-5-4 10-16,1 0 27 15,2 8 15-15,-2 1 22 16,10 5 1-16,-1 1-11 15,1 2-13-15,13 6-25 16,-4 4-7-16,-1-1 0 16,7-5 8-16,0 0 14 15,0 0 6-15,0 0 5 16,0 0-2-16,23 14-4 16,5-1-3-16,57 24-11 15,-45-26-6-15,2-1-13 16,0-5-5-16,4 7-4 15,0-1-3-15,-2 8 0 16,-2 1-1-16,-2 4 0 0,2-3 0 16,-13-1-1-16,3 3-1 15,-11 0 2-15,-2 3-1 16,-1 5 2-16,-5-4 1 16,-2 1 7-16,-3-3 6 15,-10-9 7-15,4 5 5 16,-10-6 2-16,8 6-1 15,8-4-3-15,-14 2-1 0,4-2-6 16,-5 3-2-16,-1-3-1 16,0 4 0-16,7-2-1 15,-11 4-2-15,-3 2-5 16,3-2-3-16,-3 2-4 16,-6-1-1-16,8 7 0 15,-10 3 0-15,-2 16-1 16,0 0 1-16,-4 2-1 15,-1-3 0-15,-5 3 0 16,-5 9 0-16,-4-2 0 16,2 3 0-16,-6-11-1 15,-4-5 0-15,-3-4-13 16,3-3-24-16,8-1-138 16,-3-2 119-16</inkml:trace>
  <inkml:trace contextRef="#ctx0" brushRef="#br0" timeOffset="43780.762">483 3815 78 0,'-32'6'30'0,"7"1"-20"16,4 5-5-16,3-6 18 16,3-1 26-16,6-5 46 15,-3-2 17-15,12 2 0 16,-2 0-25-16,2 0-44 16,0 0-17-16,0 0-21 15,0 0-3-15,23 2 0 16,12 6 0-16,51 5 1 15,-40-11 1-15,3 0 1 16,5 0 0-16,-1 10-1 0,-3-3 0 16,2 3-1-16,-4-1 0 15,-6-3-1-15,-2 1 0 16,-6 3-1-16,-7-5-1 16,-2-3-21-16,-4-2-43 15,-4-8 43-15</inkml:trace>
  <inkml:trace contextRef="#ctx0" brushRef="#br0" timeOffset="44378.794">975 3190 301 0,'-41'135'174'0,"53"-135"-33"0,1-2-36 16,3 4-60-16,3 0-18 16,6 6-17-16,1 0-4 15,-1 3-4-15,-6 2 0 16,2 8-1-16,-7 0 0 16,-1 6 0-16,-1 0 2 15,-3 2 0-15,1 3 0 16,-10 3 0-16,0-3 0 0,-4 10-1 15,4-2 0 1,0 2-1-16,-2 4 1 0,-2 4 1 16,-3-2 0-16,-1 2 2 15,2-6 1-15,-3-4 4 16,-5 6 0-16,1-12 1 16,1 2-1-16,-1-3-1 15,0-4 3-15,-7-10 10 16,-4 4 4-16,-5-10 6 15,2 8 0-15,-3 6-10 16,-5 0-5-16,-3 1-8 16,-4 7-4-16,-2-3-3 15,2-1-2-15,3 1-55 16,9-1-83-16,26-4 90 16</inkml:trace>
  <inkml:trace contextRef="#ctx0" brushRef="#br0" timeOffset="45484.635">13162 6439 175 0,'0'-15'105'16,"3"1"-17"-16,3-3-39 15,-2 9-43-15,6-1-6 16,-7 1 3-16,5 6 6 0,-6 2 18 16,-2-2 8-16,0 2 12 15,0 0 3-15,0-1-5 16,0 1 0-16,0-2 3 15,0 2 0-15,0-4 7 16,2 2-1-16,9 2-12 16,-1-2-5-16,5-2-11 15,2 0 3-15,1 0 8 16,47-9 5-16,-40 9 1 16,-4-3-2-16,3 1-6 15,1-2-3-15,-2 2-7 16,-2 3-5-16,10 1-5 15,0 2 0-15,3 0 0 16,2-2 2-16,4 0-1 16,-1-6 1-16,5 6-3 15,-4-3-1-15,0-1-2 16,0 2-2-16,4-4-2 16,-6 6-2-16,6 1-2 15,4-1-1-15,-11 2 0 0,-1 2-1 16,-11-1 0-16,-4-1-1 15,-4 0-1-15,-2 0-3 16,-3 0-12-16,-10-1-12 16,-2-3-43-16,0 0-41 15,-2 2-130-15,2 2 151 16</inkml:trace>
  <inkml:trace contextRef="#ctx0" brushRef="#br0" timeOffset="46179.405">14062 5389 953 0,'-124'-57'283'0,"118"60"-374"16,1 9 3-16,3 13 5 16,-10 3 38-16,5-1 82 15,-12-2 22-15,7-10 24 16,1 5-3-16,-3-9-21 0,7 2-11 16,-5 1-21-16,2 1-6 15,-7 6-10-15,-4-2-4 16,-7 6-5-16,-11 2-1 15,-1 2-1-15,-2 3 0 16,-10 6 0-16,3 10 0 16,-11 2 0-16,3 2 0 15,-2 3 1-15,1-5-1 16,9-4 1-16,-3-4-1 0,19-6 1 16,1-5 0-16,3-3 0 15,-1 3 0-15,-1-6 0 16,4-8 0-16,-1 6 0 15,10-8-1-15,7 4 0 16,-6-3 0-16,11-3 0 16,4 0 0-16,4 1-1 15,4-3-1-15,1 3 1 16,5 1 0-16,9 2 1 16,0 0 1-16,6-3 2 15,-8-1-1-15,6-1 1 16,0-1-1-16,-1 3 0 15,7-1-2-15,-2 8 0 16,-1-6 0-16,9 10 0 16,-5 0 0-16,1 8 0 15,3-1 0-15,-2 12 0 16,3-2 0-16,-3 4 0 0,-1 8 0 16,-6-14 0-16,-4 0 0 15,-10-2 0-15,-4-7-8 16,-7-3-149-16,-2 5 116 15</inkml:trace>
  <inkml:trace contextRef="#ctx0" brushRef="#br0" timeOffset="73591.592">6123 10654 214 0,'-48'86'105'0,"48"-91"-39"0,-1 3-20 15,-7 2-22-15,6 0-3 16,0-2 5-16,2 2 2 15,0 0 6-15,-2-2 0 16,-2 0-7-16,2-2-4 16,2 2-11-16,-1 2-3 15,-1-2-2-15,0 0-1 16,0 1-1-16,-2-3 0 0,2 2-3 31,0 0 0-31,0 2 2 0,0-2 1 0,-2 2 12 16,3-2 7-16,1 2 10 15,-2 0 3-15,-4 0-4 16,2 0-3-16,4 0-11 16,-2 0-3-16,0 0-3 15,0 0-1-15,0 0 1 16,-1 0 1-16,1 0-2 16,2 0-1-16,-2 0-3 15,0 0-2-15,0 0-1 16,0 0-1-16,2 0 0 15,0 0 0-15,0 0 2 16,0 0 1-16,0 0 6 16,0 0 1-16,0 0 1 15,0 0 0-15,0 0-2 0,8 4-1 16,5-2-1-16,4 4 1 16,2-5-1-16,45 9-2 15,-47-8-1-15,0-2-2 16,-2-2-2-16,-1 2 0 15,-3-4 0-15,3 10 0 16,-7-2 4-16,-1-4 3 16,2 0 5-16,-8 0 3 15,0-2 0-15,0 2-1 0,0-2-3 16,0 0-1-16,0-2-2 16,3 2-1-16,9 2-2 15,-4-2-1-15,-1 2-2 16,3 0 1-16,1 0-2 15,3 0 1-15,-3 0-1 16,1 0-2-16,-9 0 1 16,7 0-1-16,-2 0 3 15,-1 0 2-15,3 0 3 16,-3 0 1-16,1 0-3 16,4 0 0-16,-1 0-3 15,-1 0 1-15,1 0-1 16,1 0 0-16,-1 0 0 15,-1 0 0-15,1 0-1 16,1 0-1-16,-3 0 1 16,1 0-2-16,-3 0 1 15,5 0 0-15,-6 0-1 0,-1 0 0 16,9 2-1-16,-5-2-1 16,1 2 1-16,1 2-1 15,-5-4 1-15,7 2 1 16,-1 0 0-16,1 0 0 15,-1-2-1-15,1 0 1 16,12 0 1-16,40 13 0 16,-42-13 1-16,2 0-1 15,-12-4 1-15,4 2-1 0,3-3 1 16,-7 1-1-16,8 2 0 16,-4-6-1-16,2 4-1 15,4 4 0-15,-6 0-1 16,3 4-1-16,1-4 0 15,-2 0 1-15,-2-2-1 16,6-1 0-16,-2-3 0 16,-2 2 0-16,4 0 1 15,2-3-1-15,0-5 0 16,2 10 0-16,-6-7 0 16,-2 7 1-16,-4 0 1 15,-7-2-1-15,-3-2 2 16,-3 2 2-16,-2 4 1 15,0-2 2-15,0-1-1 16,-2 3 0-16,-1-2-1 16,1 0 0-16,2 2 2 0,-2 0 0 15,-4-2 2-15,-13 0-2 16,-4 0-3-16,-44-4-1 16,40 8-3-16,4-2 0 15,-2 0-1-15,4 4-1 16,-3-2-1-16,6-2 0 15,-1 4-1-15,4-2 0 16,0-2 2-16,1 2 0 16,5 1 1-16,-3-6 1 15,8-1 1-15,2 4-1 16,-1 0 0-16,1-2 0 0,2 0-1 16,-2 0 0-16,0-2-1 15,-13 2 1-15,-8 2-1 16,-37-3 0-16,41 4 0 15,2-1 0-15,-8 2-1 16,-2-2 0-16,-3 2-1 16,-3 2 1-16,10 2-2 15,-9-2 0-15,1 3-2 16,6-3 0-16,0 2 0 16,2-2 2-16,2 3 0 15,-2-1 2-15,-1 4 0 16,-5-1-1-16,0-3-1 15,1 3-1-15,-1-5 1 16,8 2 0-16,-2-2 3 16,0-4 1-16,4 2 0 0,-4-2 2 15,0-2 0-15,6 2 0 16,-2-10 0-16,5 6 0 16,3 3-1-16,3-7 0 15,-3 6 0-15,5-6 0 16,-2 5 0-16,2-1 1 15,6 2-1-15,-1-2 0 0,-1 2-1 16,0 2-1 0,0-2 1-16,-2 0 0 15,4 0 0-15,-2-2 0 0,0 3-2 16,0-1 0-16,0 2-1 16,-2-2-1-16,4 0 0 15,0 0 1-15,0-2 0 16,0 4 1-16,12 0 0 15,7 4-1-15,-2-2-26 16,4 2-38-16,48 15-161 16,-36-13 150-16</inkml:trace>
  <inkml:trace contextRef="#ctx0" brushRef="#br0" timeOffset="74721.718">16970 10522 228 0,'-58'42'9'0,"45"-49"-35"15</inkml:trace>
  <inkml:trace contextRef="#ctx0" brushRef="#br0" timeOffset="75560.97">16872 10555 178 0,'-13'0'124'16,"-1"0"-5"-16,3-2-18 15,-1 0-10-15,1-4-20 16,1 4-11-16,-1-1-27 16,3-1-11-16,-1 2-9 15,-1 0 3-15,-1 2 11 16,3-2 8-16,0 0 15 16,-1 0 4-16,5-2 5 15,0 2-2-15,0 2-8 0,0 0-5 16,2 0-11-16,1 0-5 15,1 0-10-15,0 0-4 16,1 2-6-16,1 2-3 16,2 0 0-16,0-2 1 15,2 0 5-15,1 4 2 16,1-4 1-16,2-1-1 16,-1 1-5-16,3 0-2 15,-1 4-2-15,3-2-2 16,-1-2 1-16,0 5-1 15,1-3 3-15,1-2 2 0,-2 4 4 16,1-4 2-16,3 0 0 16,-2-2-1-16,1 0-1 15,-3 0-1-15,2 0 2 16,8-2 2-16,35-4-2 16,-43 6-2-16,-4 4-5 15,3-2-2-15,3 0-1 16,0-2 0-16,-1 0 0 15,1 0 0-15,6 2 1 16,9-2 1-16,-1-2 2 16,-8 0 2-16,2-4-1 15,-4 2 0-15,4 4-2 16,-1-2-1-16,5 2 2 16,-2 0 1-16,3 2 5 15,-3-2 3-15,-2 0 5 0,0 4 1 16,-6-4-1-16,6 4-4 15,-6 0-8-15,-2-2-3 16,-3 5-3-16,-1-3 0 16,8-4 0-16,-8 2 0 15,3 4 2-15,-3-2-1 16,-1-3 0-16,11 1 0 16,-8 4-2-16,4-6 1 0,-2 4-1 15,-7-4-1-15,1 2 1 16,6 0 0-16,-5 2 1 15,7 1 0-15,-4 1 1 16,-1-4 0-16,-3 2 1 16,-7 0 0-16,-4-4 1 15,0 5 0-15,-2-7-1 16,0 2 0-16,0-3-1 16,2 3-1-16,0 0-8 15,-2 0-10-15,-1 3-28 16,1-3-17-16,-2 0-71 15,-2 0-79-15,4-3 137 16</inkml:trace>
  <inkml:trace contextRef="#ctx0" brushRef="#br0" timeOffset="78464.78">1286 7680 169 0,'-9'2'84'16,"-1"4"-32"-16,1-4-24 15,3-2-29-15,2 0-4 0,0-2 1 16,-1 0 1 0,1-2 4-16,2 2 2 15,0 2-2-15,-2-2 0 0,2 0-1 16,2 1 0-16,-2-3 1 16,0 2 3-16,0 0 19 15,0 2 17-15,-1-2 36 16,3 0 14-16,-2 0 12 15,0-2-6-15,0 2-11 16,-4 2-8-16,4-1-15 16,-5-3-9-16,3 0-21 15,2 2-7-15,2 0-6 16,-2 2 3-16,0-2 10 16,0 0 4-16,-2 0 0 15,2-2-5-15,2 3-10 16,-1 1-5-16,-1-2-7 15,0 0-2-15,0 0-2 16,-2 2-1-16,2 0-2 16,2 0-1-16,-2 0-1 15,0 0 0-15,2 0 1 0,0 0-1 16,16 6 1-16,8-1 1 16,45 11 2-16,-42-18 0 15,-6-2 1-15,8 2 0 16,-1 2-1-16,-1 0 0 15,0 8-1-15,5-3-1 16,-1 3 0-16,2-2-1 16,-5-8 1-16,7 4 1 15,-5 2 2-15,3 1 3 0,-6 3 2 16,-6-2 0-16,-6 5-1 16,-2-1-1-16,1-1-2 15,-3-1 0-15,3 1-1 16,-3 1-1-16,2-4 0 15,1 3-1-15,-5-1 0 16,3-2-1-16,-1 1 0 16,3-1 0-16,1 4-1 15,4-6-1-15,-2-3 1 16,1 5-1-16,1-6 1 16,-6 0 1-16,-1 2-1 15,1-2 1-15,2 0-1 16,-5 0 0-16,1 0 0 15,-5-2 0-15,2 0 0 16,1-3 1-16,-9 5 0 16,0 0 0-16,0-2 3 0,0 2 0 15,0-2 1-15,0 0 1 16,0 0-2-16,0-2 0 16,0 2 0-16,0 2 0 15,0-2 5-15,0 0 1 16,-4 0 4-16,3-1 1 15,-5-7-1-15,-6-7 0 16,-9 3 0-16,-53-41 0 16,43 45 0-16,-1 1-1 15,-11 1-4-15,-1-1-2 0,6 3-4 16,-6 0 0-16,-2-2 0 16,0 7-1-16,1-1 0 15,-3-2 0-15,2 0-2 16,2 2 0-16,-2-4-1 15,8 6-1-15,3 2 0 16,-3-2-1-16,2 2 0 16,-3-2 0-16,-1 0 1 15,4 0-1-15,5 0 0 16,3 0 1-16,3 2-1 16,9 0 0-16,-1-4 0 15,4 2 0-15,1 0-3 16,5 0-2-16,3 2-4 15,2 2-1-15,2-4 0 16,0 0 2-16,0 0 3 0,0 0 1 16,11 4 2-16,22 3-1 15,51 11 2-15,-44-15 0 16,4 7 0-16,2-2 1 16,2 3 1-16,-8-5 0 15,2 1 1-15,-11-3 0 16,7 6 0-16,-3-4 0 15,-1 1 0-15,-3-3 0 0,-1-2 1 16,3-2-1-16,1 0 1 16,-1-2 0-16,-3-2-1 15,-3 2 1-15,6-3-1 16,-1 1 0-16,4-4 0 16,-3 0 0-16,-4 5 0 15,-6-1 1-15,-6 4 0 16,4-4 1-16,-6-2-1 15,-3 4 0-15,-3 2-1 16,-7 0 1-16,-2 0 0 16,0 0 0-16,0 0 1 15,0 0 0-15,0 0 0 16,0 0 0-16,-2 0-1 16,0 0 1-16,0 0 0 15,-2 0 0-15,-5 8 1 16,-14 5 0-16,-54 27 1 15,54-26 0-15,-3-12 0 16,-3 5 0-16,10-3 0 0,-4-4-1 16,2 2 0-16,4-2-1 15,-6 4 0-15,4 0-1 16,-6-2-1-16,0 2 0 16,0 1-1-16,-4-1 0 15,3-4-2-15,-1 0-2 16,-4 2-5-16,-1-2-6 0,3 0-15 15,4 0-21 1,4-2-97-16,10 2-81 0,1-6 140 16</inkml:trace>
  <inkml:trace contextRef="#ctx0" brushRef="#br0" timeOffset="119431.082">1271 10471 113 0,'-54'-12'69'16,"45"8"-12"-16,3 1-29 16,0-1-13-16,6 2-18 15,0 2-6-15,-1 0-4 16,-1 0 2-16,-2 0 4 15,2 0 4-15,2 0 3 16,-2 0 0-16,0 0 1 16,0 0 1-16,-2 0 0 15,2 0 1-15,2 0 8 16,0 0 6-16,0 0 16 16,0 0 9-16,6 2 12 0,-2 2 3 15,7 1-3-15,-5-3-2 16,2 0-10-16,1 4-3 15,-5-6-7-15,-2 0-2 16,6 2-4-16,-6-2-1 16,2 2-3-16,7 0 0 15,-11-2-3-15,6 5-3 16,-4-5-4-16,3 2-3 16,3 0-3-16,-4 0 1 15,9 6 0-15,-7-6 2 0,-4-2 3 16,2 2 0-16,-2-2 2 15,7 5 1-15,1 1 0 16,1 2-1-16,1-3-1 16,1-3-2-16,-1 4-2 15,1-2-3-15,-2-4-1 16,3 2-2-16,1 0-1 16,-1 2 1-16,1-2 0 15,-4-2 1-15,3 0 1 16,3 0 0-16,-4-2-1 15,1-2-1-15,1 2 0 16,0 0 0-16,4 2 0 16,48-12-1-16,-46 11 0 15,-3-3 0-15,-3 0 5 16,4 2 4-16,-4 0 3 16,-1-2 2-16,-1 4-1 15,4 0-1-15,-9-2-3 0,3 2-1 16,3 0-2-16,-7 0-1 15,9 2 0-15,-3 0-1 16,1-2 1-16,10 0 0 16,-12 0-1-16,7-4-1 15,-4 4-1-15,1-5 0 16,7 5 0-16,-6 0-1 16,0-4 1-16,0 4 0 0,-3-2 0 15,-1 2-1-15,6 0-1 16,-5 4 0-16,-1 0 0 15,-9 3 0-15,1-3 0 16,-1-4 0-16,-4 0 0 16,0 0 1-16,0 0 0 15,0 0 0-15,0 0 1 16,0 0 1-16,0 0 0 16,0 0 0-16,0 0-2 15,0 0-1-15,0 0-5 16,0 0-15-16,0 0-126 15,0 0 103-15</inkml:trace>
  <inkml:trace contextRef="#ctx0" brushRef="#br0" timeOffset="132951.007">4928 5990 145 0,'-140'112'62'0,"136"-119"-17"15,4 5-12-15,-3 0 27 16,1 0 20-16,2 0 27 16,-2 0 2-16,0-2-5 15,0 2-9-15,0 2-20 16,-4-1-10-16,-11-9-12 15,2 4-6-15,-2-1-10 16,-48-30-7-16,51 37-16 0,5 4-7 16,9 2-8-16,0-4-1 15,0-2 0-15,0 0 0 16,0 0 2-16,0 0 1 16,0 0 0-16,15 9 2 15,16 5 0-15,47 14 0 16,-42-20 0-16,4-6 1 15,4 0-1-15,-1 5 1 16,2-3 2-16,-1 4 1 0,4-2 0 16,-4 1-2-16,-6 5-1 15,-1-5-1-15,1 3-2 16,0 0 1-16,-1-8-1 16,-3 1 0-16,-5-3-1 15,-4 4-2-15,-6-8-17 16,-4 1-15-16,-3-1-42 15,-5-10-34-15,-3 1-111 16,-4-4 139-16</inkml:trace>
  <inkml:trace contextRef="#ctx0" brushRef="#br0" timeOffset="133451.802">5353 5766 212 0,'-20'-12'149'0,"-1"1"13"16,0-1-20-16,-4-1-34 15,2 0-14-15,-1-1-21 0,6 5-7 16,3 5-14 0,-4 0-7-16,11 6-16 0,-1-2-8 15,-1 0-14-15,10 0-5 16,0 0-4-16,0 0-1 15,0 0 1-15,8 13 0 16,5 4 1-16,56 54 0 16,-34-55 0-16,-1 3 1 15,4 6 0-15,2-8 0 16,1 2 1-16,-5 0-1 0,0 0 2 16,-3-2-1-16,3-1 1 15,-5-3 0-15,-5 2-1 16,-1-1 0-16,-15-1 1 15,-4 1 2-15,-6-3 7 16,-2 4 6-16,-12 1 6 16,1-3 2-16,-12 10-6 15,-6-2-3-15,1 8-7 16,-8-1-2-16,1 9-3 16,-1 5-1-16,-12 2-1 15,10 4-1-15,-2-3 0 16,-2-1-1-16,17-7-2 15,1 1-17-15,10-11-103 16,5-2-144-16,18-4 166 16</inkml:trace>
  <inkml:trace contextRef="#ctx0" brushRef="#br0" timeOffset="135238.95">11760 9792 278 0,'5'0'113'0,"7"-10"-63"0,5 8-39 15,6 2-11-15,2 0 0 16,7 4 16-16,5 6 15 16,1-1 25-16,4 3 7 15,0 3 5-15,-2 0-4 16,10 1-7-16,0 1-2 15,-2-6-12-15,-1 5-7 0,3-3-15 16,-6-2-6-16,4 5-8 16,-4-9-3-1,-4 1-25-15,2 9-40 0,0-11 40 16</inkml:trace>
  <inkml:trace contextRef="#ctx0" brushRef="#br0" timeOffset="136085.872">12685 9119 265 0,'-53'49'112'0,"45"-51"-38"15,8 8-75-15,4-2 25 16,-4-4 89-16,0 0 34 16,-4 0 48-16,2-4-11 15,2 2-67-15,-2 0-30 0,0 2-47 16,1 0-17-16,-3-2-17 15,2 2-4-15,2 0-1 16,-2 0-1-16,0 0 0 16,0 0 0-16,-15 2 0 15,0 12 0-15,-56 56 0 16,48-52 0-16,-11 7 0 16,-2-1 0-16,-1-1 1 15,1 4 0-15,9 0 0 16,-5 3-1-16,5 1 0 15,-5-4 1-15,-3 5-1 16,11-3 1-16,-9-4 0 16,10 2-1-16,1 1 1 15,-3-1-1-15,8 0 0 16,-4 2 0-16,4-5 1 16,-1 3-1-16,1-2 0 15,2-2 1-15,2 2-1 0,-1-4 0 16,9-4 0-16,-1 4 0 15,2-7 1-15,3 3-1 16,-1 4 1-16,0-4 0 16,-2 2 1-16,0-5 0 15,-1 1-1-15,-1-2 1 16,-3 8-1-16,-1-5 1 16,-1-5-1-16,1 10-1 15,-1-6 1-15,1 6 0 16,1-1 0-16,-2-9 0 0,5 2 5 15,0-3 2-15,5-4 2 16,6 9 1-16,1-5 0 16,6 5-1-16,1-5 0 15,6 1-1-15,8 2-2 16,4 5-2-16,7-1-1 16,8-2-2-16,0 8-1 15,4-4 0-15,-2 8-1 16,-2-2 0-16,0 0-1 15,-6 0-3-15,-1 3-29 16,-7-3-26-16,-5 10-157 16,2 1 142-16</inkml:trace>
  <inkml:trace contextRef="#ctx0" brushRef="#br0" timeOffset="156941.046">3713 13474 121 0,'-158'44'57'16,"154"-48"-19"-16,0 2-26 16,-4-4-12-16,8 4 2 0,-2-2 8 15,1 2 11-15,-1 2 19 16,0-2 8-16,-2 1 3 16,4-1-7-16,-2-2-15 15,0 2-9-15,-7 0-8 16,3 2-2-16,4-2 3 15,-2 2 2-15,4 0 7 16,-2 0 5-16,0 0 7 16,0 0 2-16,0 0 1 15,-1 0-1-15,3 0-7 16,0 0-4-16,0 0-8 16,0-2-3-16,0 0-4 15,11 2 0-15,2 0 3 16,8 0-1-16,-13-4-2 15,0 3-2-15,-1 1-2 0,7-2-1 16,1 0 1-16,-2 0 0 16,-3-2-1-16,-2 2-1 15,-1 0-1-15,3 2 1 16,1-2 2-16,-5 2 2 16,6 0 5-16,-7-2 1 15,3 0 1-15,3 2-1 16,-3 0-3-16,2 0 0 15,-5 0-1-15,3 0 2 0,4 0 4 16,-7 0 0-16,7 2 1 16,-1 2-3-16,-1-2-3 15,-3 4 1-15,5-2 2 16,-3-2 3-16,-1-1 5 16,0 5 1-16,5-2-1 15,-3-4-2-15,1 4-4 16,1 0-3-16,1-2-3 15,-1-1-1-15,-3-1 0 16,-1 0 1-16,3 0-2 16,1 0 1-16,-3 0-1 15,1 0-3-15,-3 0 0 16,3 0-1-16,0 0-1 16,1 0 1-16,-1 0-1 15,7 2 0-15,-6-2 0 16,1 0-1-16,-3 0 0 15,3 0 1-15,1 0-1 0,4 0 0 16,3 0 1-16,43 0-1 16,-46-3 1-16,0-3-1 15,-5-4-1-15,3 10 0 16,-2-5 0-16,-1 5 0 16,1 1 0-16,-5-1 0 15,3 4 1-15,-7-2-1 16,6-4 0-16,-1 2 0 0,-9 0 0 15,0-4-1-15,0 4 1 16,0 0 0-16,0 0 0 16,2 0 0-16,17 6 1 15,-7-6-1-15,-3 2 1 16,1 0-2-16,-6-2 0 16,9 0 1-16,-7 0-1 15,1 0 1-15,7 0-1 16,-5 0 1-16,5 0-1 15,-3 0 0-15,-7 0 0 16,8 0 1-16,-3 0 0 16,-1 0 1-16,-1 0-1 15,3 0 0-15,-6 0 0 16,7 2 0-16,-5-2 2 16,0 0 0-16,-4 0 0 15,5 0 1-15,-3 0-3 16,2 0-2-16,5 0-47 15,-3 0-67-15,13 0 74 16</inkml:trace>
  <inkml:trace contextRef="#ctx0" brushRef="#br0" timeOffset="160820.864">3740 13697 123 0,'0'39'82'16,"0"-45"-2"-16,-2-2-22 0,-2-1-32 16,4 7-7-16,-1 0 9 15,-3 0 13-15,2 0 21 16,2-2 7-16,-2 2-12 16,0 0-12-16,0 2-23 15,-2-2-8-15,2 0-6 16,2 1 2-16,-2-3 20 15,1 2 11-15,-1 2 18 16,0-2 4-16,-2 0-4 16,2 0-8-16,2-2-15 15,-2 2-8-15,0 0-16 16,0 2-4-16,-2-1-6 16,2-1 0-16,2 0 0 15,0-2 1-15,0 2 0 16,0 2 0-16,0 0 0 15,0 0 0-15,8 6-1 0,6-1 0 16,-1 5-1-16,-2-6 0 16,1 5 2-16,-1-5 1 15,-3 8 3-15,3-8 3 16,1 5 3-16,-1 3 0 16,3-3 0-16,-1 1-2 15,-1-5 0-15,3-3-3 16,6 4 2-16,44 44 0 15,-44-50 1-15,0 0 2 16,-2 0-1-16,6-4-2 0,-4 0-1 16,-2 2-2-16,2-5 0 15,-5 5-2-15,5 2 0 16,-6 0-1-16,4-2-1 16,0 2 0-16,12-2 1 15,-4-4 2-15,1 4 2 16,-3-2 1-16,-4 1 0 15,-2-1 0-15,2 0-3 16,2 4-1-16,0-2 0 16,-4 0-2-16,-5-2-1 15,-1 0 1-15,4-5-1 16,1 7 2-16,-5 2 1 16,0 0 0-16,-7 0 1 15,-6-2 2-15,4 2 3 16,-4 0 1-16,0 0-2 15,0 0-2-15,0 0-23 16,0 0-73-16,8 2 61 0</inkml:trace>
  <inkml:trace contextRef="#ctx0" brushRef="#br0" timeOffset="188141.003">5506 8795 293 0,'-2'2'137'0,"0"-4"-69"16,0 0-24-16,2 2-11 15,0-1 10-15,0 1 40 16,-2-2 21-16,-2 0 6 15,2-2-11-15,2 2-34 16,-2 2-20-16,-11-2-29 16,-1 0-6-16,-1 0-3 15,-2-4 2-15,0 5 7 16,-50-20 0-16,38 13 2 0,2-2-2 16,2-3-6-16,1 0-1 15,1 3-4-15,4-3 1 16,-3 1 6-16,-6-1 6 15,1-3 8-15,-6-5 4 16,-1 2-4-16,11-4-1 16,-6-2-3-16,8 2-1 0,-2-1-1 15,2-1-3-15,-2 8-5 16,0-6-3-16,1 0-3 16,-7 0-2-16,0 4-1 15,-5-1-1-15,5-1-1 16,-3 8-1-16,7-8 1 15,-4 4-1-15,-5 5 1 16,5-3-1-16,-6 5 0 16,5 5 0-16,-3-7 0 15,5-1 1-15,-9 1 1 16,-9-1 1-16,12-2 1 16,-12 1 2-16,0-3-1 15,0 2-1-15,-3 5-3 16,-1 3-1-16,4 1 0 15,4 4 0-15,-4 2-1 16,0 0 1-16,4 0 0 16,-2 0-1-16,6 0 1 0,-2 2-1 15,3 4-1-15,-1-1-1 16,2 7-1-16,3-1-1 16,-11 1 2-16,15 5 0 15,-18 2 2-15,-5-7 1 16,-7 3 0-16,-8-4 2 15,-4 1-1-15,2 5-1 16,-2-6 1-16,-1 5-1 16,3-7 1-16,6 5-1 15,1 5 0-15,1-6 1 0,-4 3-1 16,-6-3 0-16,-3-4 0 16,3-3 0-16,4 17 0 15,2 0 0-15,0 2 0 16,4 4 0-16,0-10 0 15,1 6 0-15,5 0 0 16,-14-4 0-16,4 3 0 16,-2 1 0-16,-4 0 0 15,10 4 0-15,-6 0 0 16,0-3 0-16,10 7 0 16,0-3 0-16,5 5 0 15,-4-5 0-15,3 5 0 16,3 1 0-16,6 2 0 15,-2 1 0-15,2-3 0 16,2 6 0-16,4 4 0 16,5-6 1-16,-3 6-1 15,-4 2 0-15,6-2 0 0,1 7 0 16,4 3 0-16,-3-6 1 16,3 1-1-16,-1 1 1 15,-3 9 0-15,8 2-1 16,2 0 0-16,6 10-1 15,-2-10 1-15,2 6 0 16,3-2 0-16,-5-6 0 16,8 4 0-16,3-8 0 0,-5-3 0 15,1-2 0-15,4-3 0 16,-3 3 0-16,7-2 0 16,2-1 0-16,0-3 1 15,2-4-1-15,8 2 1 16,-6-3-1-16,15-1 0 15,-2 4 1-15,1-2-1 16,9-2 0-16,-4-4 0 16,3 3 0-16,3-1 0 15,0 0 0-15,0 6 0 16,2-8 0-16,1 3 0 16,3 3 0-16,-1-4 0 15,3 6 0-15,-1-6 1 16,-1 1-1-16,5-1 1 15,-2 0-1-15,-3 0 1 16,1 1-1-16,-5-3 2 0,-1 2-1 16,5 0 1-16,-6 1 0 15,1-5 0-15,3-5 0 16,-2 1 0-16,-1-3 0 16,7 0 0-16,-3-2 0 15,1-2-1-15,3-6 2 16,-1-2 0-16,-1 4 0 15,6-15 0-15,2 8-1 16,0-5 0-16,0-11 0 0,0 10-1 16,4-6 2-16,-5-6-1 15,-1 6 1-15,0 0-1 16,-2 4 1-16,-5 0-1 16,-1-2 1-16,-5-2-1 15,-2 0 1-15,7 0-1 16,3 0 0-16,3 0 0 15,4 0 0-15,-6-4-1 16,3-3 0-16,7-1 0 16,1 2-1-16,9 6 1 15,-1 0 0-15,-3 2-1 16,5-6 1-16,5 2 0 16,-11-9 0-16,-1 1 0 15,3 6 1-15,-7-7 0 16,4 1-1-16,0-3 1 15,0 9 0-15,-6-3-1 16,3 3 1-16,1-6 0 0,-6-5 0 16,4-4 1-16,-4-2-1 15,-4-2 0-15,8 2 0 16,-5 7-2-16,-3-3 1 16,0 9 0-16,-2-7-1 15,-1 6 1-15,-1-3-1 16,-5 1 1-16,5 3-1 15,-3-9 1-15,3 3 0 0,-5 1-1 16,-2-4 2-16,5 5-1 16,-3 1 0-16,5 1 0 15,3-1-1-15,3 3 1 16,-2-1-1-16,8-1 0 16,-4 4 0-16,4-1 1 15,-2 3-1-15,2-4 0 16,2 4 0-16,-8-3 1 15,-8-1-1-15,9-2 1 16,-11 1-1-16,9-4 1 16,6-1 1-16,-4-1 0 15,-5-4 2-15,2 5 0 16,-3-9 1-16,-7 6 0 16,9-6 0-16,-7-2 0 15,3-3-1-15,-3-5 1 16,-5 1 0-16,2 1 0 15,-4 2 0-15,-4 3 0 0,4-7 0 16,0 6 0-16,-4-5 0 16,2 3 0-16,2 6 0 15,-6-6-2-15,4 3 1 16,-3-1 1-16,-9-8 1 16,-1 1 2-16,-1 0 1 15,3-7 0-15,-2 3 0 0,-3 0-1 16,-3-8-2-16,4 4-3 15,2-4-1-15,7 4-1 16,-7-4 0-16,-3 2 1 16,3-6-1-16,3 3-1 15,-3-3 1-15,4 0-1 16,-10 2 1-16,-8 2 1 16,6-3 0-16,-4 5 1 15,-2-4-2-15,2 8 1 16,1 0-2-16,-3-1 0 15,0 9 0-15,-5-3 0 16,3 7-1-16,0 5 0 16,-1-4 1-16,9 2-1 15,-6-4 1-15,0-3-2 16,12 7 1-16,-6 0 0 16,0-2-1-16,8 3 1 15,-10-5-1-15,2-2 1 0,7 1 1 16,-3-5 0-16,2-3-1 15,-2 2 1-15,0-3 0 16,3 1 0-16,-1 2 0 16,5-6 2-16,-1 0-1 15,-12 0 0-15,-4-1 0 16,6 0 0-16,-7 0 0 16,7-1 1-16,-6 4 0 15,-11 4 1-15,9 2 0 16,-7 11-1-16,-2 0 1 0,-3 0 0 15,1 4-1-15,-4 3 0 16,4 3-1-16,-2-1-1 16,-4 3 0-16,4-2 0 15,-2 3 1-15,6 8-4 16,0-2-9-16,9 10-104 16,4 13-120-16,14 19 147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47:10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17077 13518 89 0,'61'15'35'0,"-59"-29"-20"16,-2-1-9-16,2 4 13 16,-2-1 9-16,-4-7 18 0,4 6 8 15,-6-6 2 1,0-4-2-16,3 2-8 0,-3 1-5 16,-2 1-12-16,6-2-6 15,-3 0-2-15,-1-4 0 16,0 4 6-16,-5-4 7 15,5 4 8-15,-9-3 3 16,-5-5 3-16,5 4-4 0,-6-2-9 16,8 0-3-1,-3 1-6-15,1-3-2 0,2 2-9 16,-8 4-4-16,5 2-5 16,-3-2 1-1,4 2 3-15,2 2 5 0,-8-4 9 16,5 2 4-16,-5 4 3 15,2-4 0-15,0-2-4 16,-6 4-1-16,4-2-5 16,-4-2-2-16,-3 7-4 15,3-1-3-15,4 0-4 16,-4 4-2-16,4 7-4 16,0-13 0-16,2 5-2 15,-1 5 1-15,-4-1-1 16,8 5 0-16,-11-1 1 15,6-2 1-15,-5 2 0 16,-3-9 0-16,-4 2 0 16,9 5 0-16,-9-1-1 0,1 7 0 15,-5 0 1-15,-7-6 1 16,8 8 3-16,-8-4-1 16,2-2 2-16,-2 3 0 15,2-5-2-15,2 2 0 16,-4-3-2-16,0 3 0 15,2-4-1-15,1 3-1 16,1 5-1-16,-4-2-2 16,0 2 0-16,-2-4 0 15,6 6 1-15,-8-3-1 16,4 1 1-16,-2-6 1 0,-7 4 0 16,3 4 1-16,-5 4-1 15,3 2 0-15,-3-1 1 16,-1-1-1-16,4 4 1 15,-5-6 0-15,2 7 0 16,-5 1 0-16,7-4 0 16,1 3 0-16,-7-7 0 15,3 0-1-15,-7 8 1 16,-2-5-1-16,4 3 0 16,-6 0 0-16,10-1 0 15,-3 12-1-15,7-1-1 16,1 5 0-16,4-6-1 15,3-2 0-15,1 6-2 16,9 2-1-16,-1-2 1 16,-1 6-1-16,9 2 2 0,-5 1 1 15,3 1 2-15,-1 1 0 16,-5-3 1-16,-6 4 0 16,0-7 0-16,-2 3 0 15,1-2 0-15,1 9 1 16,0 2-1-16,0 3 0 15,0 4 0-15,4-6 0 16,0 7 0-16,7-4 0 0,0 4 0 16,1 1 0-16,-1-3 0 15,4 4 0-15,6 2 0 16,-1-2 0-16,-1-2-1 16,-2 9 1-16,4-3 0 15,-2-1 0-15,2 13 0 16,-2-1 0-16,-4 9-1 15,0-5 1-15,-2 4 0 16,5-8 0-16,8-2 1 16,-1 2 0-16,0-3 1 15,3 1 0-15,1 4 1 16,-2 2 2-16,1 4 0 16,5 1 1-16,3 3-1 15,0-2 0-15,12 9-3 16,0 2-1-16,3-2 0 15,3 4-1-15,-1-7 0 16,1 3 0-16,-5-4 0 0,7-1 0 16,-3 1 1-16,1-1 1 15,3 1-1-15,0 1 0 16,5 5-1-16,-1-2 0 16,2 0 0-16,2 2 0 15,0-5 0-15,-2-1 0 16,-2-3 0-16,2-1 1 15,6 1 0-15,1-2 0 16,9-1 3-16,-1 3 0 16,4-10 3-16,2-2 0 0,4 2 0 15,8-4-1-15,3 3-2 16,4-1-1-16,10-4-1 16,6-7 0-16,-3-5 1 15,3-6 0-15,-7-5 2 16,-1-2 1-16,-4-7 2 15,6 0 1-15,-4-4 3 16,2-2-1-16,0-2-2 16,1 4 0-16,7-6-4 15,5 0-2-15,-1-1 0 16,1-7-1-16,-8-5 1 16,3-2 0-16,1-4 1 15,-1-8-1-15,3 3 1 16,-3-1-1-16,1-3-1 15,0 1 1-15,-3 2-2 16,-4-3 1-16,-4 0-1 0,-4-3-1 16,6-1 0-16,0-4 0 15,-1-4 0-15,1 4 0 16,6-2 0-16,-1-4 0 16,1 0 0-16,0 0 0 15,-10-2 1-15,-4 0 0 16,-4 3 0-16,-1-1-1 15,-5 0 1-15,5 0 0 16,-8 0 1-16,-4-4-1 0,2-5 0 16,3 0 1-16,-1-1-2 15,6 3 1-15,-3 5 0 16,-3-13-1-16,0 0 1 16,-6-4 0-16,-4-14 0 15,0 8-1-15,-7-5-1 16,3-2 0-16,-1 5 1 15,-2-2 0-15,3 1 0 16,-5-1 2-16,-4 1 1 16,-2-5 0-16,-4 1 3 15,-6 0 0-15,-1-6 1 16,-7-1-2-16,7-3-1 16,-7-3 0-16,1-7-1 15,-4 1-1-15,-2-7 0 16,0 7-1-16,-2-2 0 0,0-3 0 15,-5 5-1-15,5 5 0 16,-8 0 0-16,8 0 0 16,0 6-1-16,0 0 0 15,2-4-1-15,-1 3-1 16,-1 2 1-16,-2-1 1 16,2 6 1-16,-2 4 3 15,-4-3-1-15,-3 9 0 16,3-3 0-16,-3 4-2 15,1 6 0-15,-1-2 0 0,-1 8-1 16,1-6 1-16,-3 5 0 16,-3 1 1-16,4 0-1 15,1 5 0-15,-7-3-1 16,12 9 0-16,-7-2 0 16,-3-2 0-16,13 1-1 15,-9 1 0-15,7 0-1 16,0 0 0-16,2 2 1 15,6-3 0-15,-9 3 2 16,7 2 0-16,-4-2-1 16,-4 4 0-16,8-4-1 15,0 6 0-15,0-2 1 16,0-12-1-16,0 9 2 16,-5-5 0-16,-3 6 0 15,2 6 1-15,0-6 1 16,-5-2 0-16,-2-6 0 15,-1 6 2-15,-5-11 2 0,0 9-1 16,0 4-2-16,2 0-5 16,1 12-74-16,1 7-272 15,-10 16 242-15</inkml:trace>
  <inkml:trace contextRef="#ctx0" brushRef="#br0" timeOffset="7310.296">6691 13259 148 0,'0'0'101'0,"0"0"-8"16,0 0-23-16,0 0-8 15,0 0-8-15,0 0-1 16,0 0-5-16,-2 0-6 16,1 0-17-16,1 0-8 15,0 0-8-15,0 0-2 0,0-2 5 16,-2 0 6-16,-2 1 5 15,2-3 2-15,2 2-1 16,-2 2-1-16,0-2-5 16,0-2-3-16,-4-13-4 15,-5 2-1-15,-2 1 4 16,-51-49 3-16,49 44 5 16,2 6 0-16,-3-3-4 15,-5-7-4-15,-2 4-7 16,4-8-1-16,0 3-2 15,0-1 1-15,0-4 4 16,-4 2 3-16,4 0 6 16,-4 3 1-16,0-1 2 15,-4 2 1-15,0-4 3 16,1 4 1-16,-5-2 3 16,-2-2-1-16,1 8 0 15,-4 0-1-15,1 4-3 0,7 5-2 16,-11-5-5-16,5 2-2 15,-6 3-5-15,-2-1-2 16,3 5 0-16,-1-4 1 16,0 1 0-16,4-1 0 15,3 4-3-15,-1-1-1 16,1 5-4-16,6 2-1 0,-1 7 0 16,1-3-1-16,0-6 0 15,2 2 1-15,0 0 0 16,3-3 0-16,-5 6 0 15,-4-3 1-15,6-7-1 16,-1 5 0-16,1 0-1 16,2 4 0-16,4 4-1 15,-4-3 1-15,-6-3 1 16,-2-2 0-16,1-5 0 16,-3 5 0-16,-1-6 1 15,-4 1-1-15,-3 1 1 16,-3 4 0-16,2 0-1 15,6 2 0-15,7-8 0 16,-1 5-1-16,1-9 1 16,-4 8-1-16,1 0 1 15,-2-3 0-15,3-3 1 16,-2 3 0-16,3-1-1 0,-3 4-1 16,5 8-6-16,-1-2-2 15,-2 0-6-15,3 5-2 16,-7-3 1-16,-1 2 2 15,-2 5 5-15,-4-3 2 16,-6 2 5-16,0 1 1 16,0-5 1-16,4 2-1 15,4 3-4-15,-4-7-4 16,8 7-9-16,-1 5-4 0,7-5-1 16,-3 2 5-16,6 5 8 15,1-11 4-15,-5 11 5 16,-2-1 0-16,-7-4 0 15,-6 2 0-15,-1 6 0 16,-7 2 1-16,-5 2-1 16,1 0 1-16,-10 0-2 15,6 4 0-15,-1 9-3 16,-4-2-2-16,4 8-3 16,4-2-1-16,-4 4 2 15,9 4 0-15,-1-2 4 16,9 5 0-16,2 3 2 15,8 3 0-15,-3 6 0 16,-1-4-1-16,6 12 2 16,-8-4 0-16,5 4 1 15,3 5 1-15,3 0 0 16,-3 1 0-16,11-1 0 0,-2-3 0 16,14-2 0-16,-1-5 0 15,10-6-1-15,2 1 1 16,2 0-1-16,10-2 0 15,5 6 0-15,0-4 1 16,4-4-1-16,-2 8 1 16,6-4-1-16,-4 2 1 15,6 2 0-15,0 2 0 16,-1 0 0-16,3 4 0 16,-8-10 0-16,2 0 0 0,4 0 3 15,-2-2 2-15,5-1 0 16,-3-5 1-16,7-1-2 15,-1-12-1-15,3-4-1 16,10 0 0-16,-4-7 2 16,4-3 0-16,4-5 0 15,0-5 1-15,3-7 0 16,1 1-1-16,7-3 1 16,2 3 0-16,0 3 0 15,-2-4 2-15,-9 1 4 16,7 1 3-16,-9-7 1 15,2 5 1-15,-5-3 0 16,1-4-1-16,-4-2 1 16,6 0 0-16,0 4 0 15,-2-3 1-15,1 5 2 0,-1-2 2 16,6 5 3-16,-3-1 0 16,1 3-5-16,-4-9-5 15,-4-2-7-15,0 7-1 16,-8-9-2-16,8 2 2 15,0 8 0-15,-4-6 0 16,6 5-1-16,-6-3 0 16,-1-6-2-16,5 0 0 0,-2 0-1 15,0 0 0-15,2 0-1 16,-4-4 0-16,6 0-1 16,5 1 0-16,1-1 0 15,-2-2 0-15,-1-4-1 16,-1-1 1-16,-2 0 0 15,8 5-1-15,-5-8 1 16,1 1-1-16,0-6 0 16,0-4 0-16,3 6 1 15,-1-6-1-15,-1-2-2 16,5 0 0-16,-4 0-1 16,-1-5-1-16,-1-3 1 15,0 4-1-15,-10-1 3 16,-4-1 0-16,-3-1 2 15,-10 1 1-15,-2-3 1 16,2-3-1-16,-8 7 0 16,8 3-1-16,4-4 0 0,-4 5 0 15,-4-3 0-15,0-6 0 16,0 5 0-16,-6-1 1 16,3-3 0-16,-5 3 2 15,3-3-1-15,1 1 0 16,-6 1 0-16,1-7-1 15,-4-5 0-15,1 4 0 16,5 0-1-16,-1 0 0 16,-3-4 1-16,3 2-1 0,-1-6 2 15,-6-2 3 1,2-1 0-16,-5-3 1 0,1-3-1 16,0 3-3-16,-2 3 0 15,-2 1 0-15,-1-2 0 16,-3-1 0-16,-2-1-1 15,-3-1 0-15,-7-1-1 16,9 5 1-16,-8-1 0 16,5 0 0-16,-1 3 0 15,-2 1 0-15,-1-2 1 16,-3 2 0-16,2 8 1 16,-2-8 0-16,-2 8 1 15,0-8-1-15,-6-1-1 16,-4 6 0-16,6-2-1 15,-1 6 0-15,1 1-1 16,6 2 0-16,-6-1 0 0,2 9-2 16,4 3 1-16,-6-2 0 15,10 6 0-15,-1 0 0 16,-5 2-2-16,8 4-3 16,1 3-16-16,-5 1-25 15,8 5-151-15,-1 4 135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50:50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6999 4980 387 0,'-11'-12'104'0,"3"10"-105"16</inkml:trace>
  <inkml:trace contextRef="#ctx0" brushRef="#br0" timeOffset="1007.011">6957 4953 296 0,'-13'-6'163'0,"1"-3"-25"0,3-1-30 15,-1 1-38-15,3 1-20 16,1 0-32-16,-2 2-9 16,6 1-10-16,0 3 0 15,0 0 1-15,-1 0 1 16,3 0 1-16,3-2 3 15,-1 2 5-15,2 2 1 16,-2 0-1-16,6 0-1 16,-3 0-7-16,5 8-1 0,3 0-1 15,1 7-2-15,3 27 2 16,52 57 1-16,-56-35 2 16,4 3 2-16,-7 3-1 15,2 1-2-15,-3 6 0 16,1-9-1-16,-5 5 0 15,7-8 0-15,1-15 0 16,1-6 0-16,7-17 0 16,-4-1-1-16,2-5 1 15,-4-3 0-15,-1-5 0 16,-1-5 1-16,0-4 2 16,-1-1 1-16,-3 3 17 15,-1-6 12-15,-2 2 27 16,-6-4 11-16,2-4 6 15,-2 3-2-15,6-9-12 16,-1-5-3-16,5-20-13 0,17-60-5 16,-25 38-11-16,7-4-6 15,-1-12-11-15,-1-2-5 16,7-1-6-16,-5-6-3 16,-1 4 0-16,5-3 1 15,-1 16-1-15,1-5-1 16,4 9 0-16,-7 1 0 15,9 15 0-15,-2 16-2 0,-9 12-1 16,2 9 0-16,-10 6-3 16,1 4-1-16,5 8-1 15,-4-4 0-15,-2 5 1 16,4 18 0-16,13 82 2 16,-13-51 1-16,0 12 2 15,-4 3 0-15,-4 6 1 16,-4 5-1-16,6-6 1 15,2 0 0-15,-1-7 0 16,4-6 1-16,5-2-1 16,-4-1 0-16,19-11 0 15,-8-1 0-15,10-14 1 16,0-9 0-16,-6-10 0 16,0-3 0-16,0-10 0 15,4 3-1-15,4-3-5 16,-2-4-2-16,3 0-1 15,-3 0 0-15,2-8 6 16,8 1 2-16,-7-11 1 0,5 5 1 16,-5-2-1-16,-3 1 1 15,-2-3 0-15,-2-2-1 16,0-10 0-16,8 3 1 16,0-9 1-16,-1-7 1 15,-3-2 2-15,0-9 0 16,-4-9-1-16,-4-3-1 15,-5-11-2-15,1-5-1 0,-1 5 1 16,-10-10 1-16,9 9 1 16,-13-1-1-16,-9-6 1 15,-1 11-1-15,-7 16-2 16,0 9-4-16,4 14-22 16,-1 9-22-16,-1 9-76 15,10 7-55-15,5 5 109 16</inkml:trace>
  <inkml:trace contextRef="#ctx0" brushRef="#br0" timeOffset="1608.413">8891 4706 784 0,'-8'-9'223'0,"4"14"-284"0,2 16-3 16,-3 8 7-16,1 6 40 15,-2 1 35-15,0 0 5 16,1 4 4-16,-1 1-1 0,-2 10-6 15,3 1-4-15,1 7-4 16,-4 2-1-16,6 1-4 16,-2 1-2-16,4 5-1 15,2 11-2-15,4-1-2 16,5 3 0-16,10 5 0 16,-5-12-2-16,9-3-1 15,0-8 0-15,-1-28 2 16,3-5 1-16,-4-22 19 15,-2-8 19-15,-4-4 33 16,4-9 8-16,2-6-6 16,-5-12-14-16,4-9-28 15,-6 2-6-15,-7-12-5 16,-3-2-4-16,4-9-3 16,-1 0-3-16,-5-8-6 15,9 0-2-15,-13-7-4 16,0 9-4-16,0-4-2 0,-1 10-1 15,-1 5-3-15,-14 1 1 16,-3 13-5-16,-11-8 0 16,-14 14-9-16,-6 5-7 15,-13 12-19-15,-2 13-4 16,-12 10-8-16,5 11-29 16,12 16 66-16</inkml:trace>
  <inkml:trace contextRef="#ctx0" brushRef="#br0" timeOffset="2542.741">9570 4827 256 0,'-4'38'86'0,"-2"12"-85"0,6 3 1 16,-2 14 6-16,0 0 11 15,0 4 23-15,1-4 5 16,-1-2-6-16,2 2-9 16,-4 0-24-16,2 0-4 15,2 3-3-15,0-5-1 16,0 0-12-16,2-5-7 16,-2-14-6-16,9-10 0 15,-7-25 16-15,4 7 24 16,-2-18 50-16,-2-8 17 0,-2-7 18 15,2-10-11-15,-2-10-30 16,4-5-14-16,-4-17-19 16,0-12-6-16,0-17-10 15,0-2-1-15,3-6-3 16,1-7 0-16,6-6 1 16,3 4-1-16,1 7-2 15,8 6-1-15,5 19-3 16,0 4-2-16,7 16-5 15,5 5-1-15,1 15-2 16,2 8 2-16,0 12 4 16,-6 7 2-16,-1 10 2 15,1 7 1-15,-3 12 0 16,3 0 0-16,-4 19-2 16,-7 0-2-16,-13 7-1 15,-6-1 0-15,-12-2 1 0,-2 0 3 16,-15-8 1-16,0 4 0 15,-7-2-2-15,-9-4-4 16,1 1-4-16,-8-5 0 16,-5-17 3-16,1 4 3 15,4-15 5-15,6 0 3 16,17-6 12-16,8-2 3 16,9-4 4-16,2 4-1 0,8 2-6 15,-2-2-1-15,3 0 4 16,7 2 2-16,24 0 4 15,66 4-1-15,-43 8-8 16,0 1-5-16,6 12-8 16,-7 13-3-16,-1 12-1 15,-7 11 0-15,-12 14-1 16,-11-1 0-16,-8 3 0 16,-2 1-2-16,-7-3-7 15,3 5-10-15,-1-3-29 16,1-14-19-16,2-10-71 15,1-15-61-15,8-17 128 16</inkml:trace>
  <inkml:trace contextRef="#ctx0" brushRef="#br0" timeOffset="2996.402">11209 4322 798 0,'-54'63'225'0,"52"-61"-271"0,4 15-13 15,2 10 3-15,2 1 58 16,2 1 28-16,3-2 38 16,2 2 11-16,8 13 0 15,2 2-13-15,4 19-35 16,8 15-12-16,-3 10-12 16,4 0-3-16,-11 4 2 15,-2-2 2-15,-7-2 9 16,-5 7 6-16,-1-5 11 15,-8-5 2-15,1 3-1 16,-3-10-5-16,6-3-12 16,-4-5-5-16,-6-16-7 15,-2-8-2-15,5-16-4 16,-9-11-9-16,10-11-14 16,0-8-20-16,0-8-77 0,0 3-52 15,4-18 102-15</inkml:trace>
  <inkml:trace contextRef="#ctx0" brushRef="#br0" timeOffset="3710.029">12180 4727 1011 0,'12'-11'367'15,"-6"-8"-270"-15,7 24-226 16,-7 5 3-16,-6 7 33 16,-6 6 61-16,-11-2 55 15,-10-4 8-15,-5 4 7 16,-5-5 0-16,-3 1-14 16,-2 6-5-16,-8-10-6 15,2 1-1-15,-9 1-5 16,5-5-2-16,1 11-2 15,-1 3-2-15,4 1-1 16,1 0 0-16,6 2 0 16,5-4 1-16,0-2-1 15,9 0 0-15,10-2 1 0,-4-4 0 16,11 1 0-16,2 1 1 16,-5-9 1-16,7 3 0 15,-3-5 3-15,14-1 0 16,-6-3 3-16,1-2 1 15,0 0 1-15,0 0 1 16,1 0 1-16,1 0 0 16,0 0 0-16,4 4-2 15,2-2 0-15,3-2-2 16,3 0 0-16,5-2-1 0,6-2 2 16,43 1 0-16,-41-1 1 15,8 0 0-15,-3 8-3 16,8-4-2-16,-3 5-4 15,5 7 0-15,2 1-1 16,-2 1-1-16,9 7 0 16,5 2 0-16,-1 7 0 15,5 7-1-15,-7 10-1 16,-3 7 0-16,-10 7 1 16,6 12 1-16,-17-6 0 15,-6 4 2-15,-12-6 0 16,-7-2 0-16,-4-10 0 15,6 1 0-15,-3-12 0 16,-4-13-2-16,-3-6-27 16,0-10-34-16,8-11-104 15,13-6-86-15,48-30 152 16</inkml:trace>
  <inkml:trace contextRef="#ctx0" brushRef="#br0" timeOffset="4444.305">13829 4771 526 0,'-46'123'217'0,"46"-123"-118"16,2 7-53-16,0-9 33 16,0 2 15-16,4-2 19 15,-2-3-6-15,-3 1-43 16,5-4-19-16,-4 3-22 15,-2-5-6-15,-4-2-12 16,-3 1-4-16,-7-2-3 16,-22-5-2-16,-69-12-2 0,43 30 1 15,1 19 2-15,10-2 0 16,9 16-2-16,13-7-2 16,14-1-1-16,3 10 0 15,12-7 3-15,4 9 2 16,7 1 3-16,5-2 0 15,9 6 0-15,-1 0 0 16,7 2 1-16,-4-5-1 16,2 7 0-16,-3-2 0 15,7 3 0-15,3 3 0 0,0 2 0 16,3 3 0-16,1 1 0 16,-2-7 0-16,-2-1 0 15,-3-6 1-15,-6-11-1 16,0 1 1-16,-5 1-1 15,7-1 0-15,-4 7 1 16,-2-7-1-16,-4 3 1 16,-2-12 0-16,-5-8 2 15,-5 0 1-15,-7-7 2 16,-7-4 2-16,-5-2 0 16,1 3 0-16,-16-1-2 15,-4-4 0-15,-11-6-1 16,-15-5 0-16,-18-10-2 15,-5-2-3-15,-14-2-13 16,6 6-11-16,18-2-55 16,10 0-54-16,24 4 83 15</inkml:trace>
  <inkml:trace contextRef="#ctx0" brushRef="#br0" timeOffset="5447.97">16327 4911 715 0,'0'29'373'0,"0"-22"-28"16,8 5-311-16,-3 13-52 16,1 1 3-16,-4 7 14 15,-4 11 2-15,0 7 2 16,2 5 1-16,-11 13 0 15,3 0 0-15,-7 11-1 16,-4-5-2-16,13 7 0 0,-9-2 0 16,-3-3 0-16,16 7-1 15,-7-10 1-15,9-1-1 16,11-6 0-16,-11-17 1 16,12-10 2-16,1-13 2 15,-1-14 16-15,7-1 12 16,0-14 17-16,0-10 7 15,8-11-1-15,2-7-7 16,3-13-6-16,3-10-4 0,-5-8-9 16,-3-6-5-16,0-21-11 15,-2 0-3-15,-3-12-5 16,1-5 1-16,-2 23 4 16,-5 2 0-16,-5 20-1 15,-5 7-3-15,2 18-6 16,-5 3-2-16,3 11-2 15,-2 7-1-15,-2 9-2 16,0-1-3-16,0 6-2 16,2 4-1-16,-1 0 2 15,1 3 0-15,6 3 2 16,-1 13-1-16,28 63 0 16,-26-38-1-16,-3 7 2 15,-1 4 0-15,-3 12 2 16,8-6 1-16,1 2 1 15,1 0 0-15,7-15-4 16,2-1-1-16,1-10 2 0,-4-13 2 16,6 3 5-16,3-8 0 15,4-10 1-15,9 2-1 16,-10-9 0-16,6 2 0 16,4-6 0-16,-9-2 1 15,5 0 1-15,-3-2 0 16,-7-8 1-16,3 8 1 15,-4-15 1-15,1 4 0 0,-3-8 3 16,0-4 0-16,-2 0 8 16,-8-11 3-16,3-1 2 15,-5-3-1-15,-5-19-6 16,-5-4-2-16,-8-14-3 16,-9-3 1-16,-12-14 2 15,-9 6-2-15,-7-2-5 16,-4 6-2-16,6 21-31 15,2 8-26-15,11 9-65 16,8 9-46-16,13 9-99 16,4-5-19-16,16 3 174 15</inkml:trace>
  <inkml:trace contextRef="#ctx0" brushRef="#br0" timeOffset="6114.041">17813 4961 1375 0,'4'-2'319'0,"4"7"-447"15,-5 28-53-15,-3-2 19 0,0 9 150 16,-2-8 23-16,2-5 24 15,2 2 6-15,6-8 8 16,5 4 0-16,3-10-16 16,9 4-2-16,5-4 0 15,3-7 1-15,7-8 1 16,8-4-4-16,-1-4-10 16,5 1-6-16,-2-5-9 15,-2-3-3-15,-1-4-2 16,-4 4 0-16,-3-5 0 15,0 1 1-15,-10-5 0 16,3-1 1-16,-14-6-1 16,-5-13 0-16,-1 13-1 15,-9-13-3-15,0 4 2 16,-3 4 0-16,-12-4 0 16,-12 5 0-16,-15 7-3 15,-6 5-2-15,-8 13 1 16,2 8-1-16,5 16 2 0,4 9 1 15,9 9 0-15,1 8 1 16,4 2 1-16,6 14 2 16,2 7-1-16,2 0 1 15,4 8 0-15,-6-4 1 16,3-6 0-16,5-4 1 16,5 5 3-16,6-3 2 15,2-4 2-15,9 5 4 16,12-9 2-16,6 9 1 15,17-1 2-15,9-11-2 0,16-2-2 16,8-8-1-16,18-13-4 16,5-1-2-16,14-10-20 15,7-8-19-15,-3-22-56 16,-1-7-27-16,-5-23-90 16,-3-3-58-16,2-24 169 15</inkml:trace>
  <inkml:trace contextRef="#ctx0" brushRef="#br0" timeOffset="6528.966">19831 4274 1078 0,'-54'38'219'0,"45"-11"-362"15,-7 19-17-15,-1 4 85 16,-2-4 162-16,6 1 28 16,1 5 23-16,10 5-16 15,2 12-42-15,0 12-23 0,2 5-28 16,4 7-7-16,0-3-8 15,1 6-4-15,-1-1-4 16,2-3-2 0,-3 8-2-16,-5-10 0 0,2 0-1 15,-2-4-1-15,-2-16-1 16,2-5-5-16,-1-7-17 16,1-12-20-16,1-8-46 15,1-15-21-15,6-23-33 16,2-6-34-16,13-40 120 15</inkml:trace>
  <inkml:trace contextRef="#ctx0" brushRef="#br0" timeOffset="7216.478">19982 4035 519 0,'-38'29'198'0,"49"-29"-130"0,6 3-53 16,-1 7 6-16,-3-6 6 15,-1 5 4-15,-3 3-3 16,-1-3-5-16,1 5 2 16,-5-3 1-16,2-5 3 15,0 4-2-15,-1-7-10 16,3 3-5-16,-4 4-7 15,-2-5-2-15,-2-5-1 16,0 0 1-16,0 0 1 16,2 0 1-16,0 0 4 15,-1 2-1-15,5 0 4 16,-4 2 4-16,0-2 10 16,0-2 7-16,0 0 7 15,-2 0-3-15,6 2-3 0,-3 0-3 16,1 4 1-16,4-1 1 15,-4 3 2-15,1 3-1 16,1 9-2-16,8 20 1 16,28 71-1-16,-25-43 0 15,12 26 4-15,7 17-3 16,8 21-2-16,0 6-3 16,-4 9-8-16,-7 2-2 15,-18 2-1-15,-9-1 1 0,-12-9 0 16,-8-9-1-16,-8-13-5 15,2-14-3-15,-1-17-1 16,-3-12-1-16,8-15-13 16,-5-17-19-16,8-24-85 15,-6-18-144-15,-4-35 164 16</inkml:trace>
  <inkml:trace contextRef="#ctx0" brushRef="#br0" timeOffset="10149.24">7523 8013 466 0,'4'-11'144'0,"0"3"-164"16,2 6-3-16,1-2 3 15,-7 4 17-15,0 0 46 16,0-2 24-16,0-2 38 16,0 3 12-16,0 1-14 15,0-2-12-15,0 0-25 16,6-4-12-16,-4 4-11 0,-2 0-3 15,0 2 0-15,2-6-1 16,0-9-4-16,-4 0-5 16,-4-2-9-16,-47-50-4 15,12 46-2-15,-3 0 0 16,-9 3 1-16,1-3-1 16,1 12-3-16,-1 5-2 15,0 6-8-15,-3 13-1 16,-2 10-1-16,-1 8-2 15,1 7 2-15,7 6-1 16,8 3 0-16,6 1-1 0,15 13 0 16,3 4 0-16,15 8 0 15,1 9 1-15,7-4 0 16,3 4 1-16,5-7-1 16,10-1 0-16,4-7 0 15,9-4 0-15,8-11 1 16,4 1-1-16,13-11-1 15,3-9-2-15,4-16-6 16,1-4-2-16,8-15-6 16,-1-6-2-16,8-11 2 15,-5-15 2-15,1-5 5 16,-7-1 2-16,-2-10 2 16,1 4 1-16,-9-13 3 15,1-1 1-15,-13 1 6 16,-5-2 2-16,-6 3 4 0,-3-5 1 15,-11-4 0-15,-3 0 0 16,-21-2-2-16,-4 2-2 16,-13 4-3-16,-6-2-1 15,-10 2-2-15,-3 3 0 16,-12 5-1-16,-7 7-1 16,-9 15-9-16,-5 12-7 15,-1 11-48-15,-7 8-54 16,21 12-181-16,7 9 188 0</inkml:trace>
  <inkml:trace contextRef="#ctx0" brushRef="#br0" timeOffset="10967.52">8946 8042 570 0,'0'11'239'0,"-13"-11"-144"0,5 2-199 16,-3 2 37-16,-3 4 49 15,1-6 136-15,-4-2 32 16,0 0-4-16,1 0-30 16,1 0-50-16,7 0-21 15,-1 0-25-15,-1 0-7 16,6 1-8-16,2-1-3 16,1 0-3-16,-3 0-1 15,-2 44 0-15,-6 48 0 16,3-29 0-16,3 14 1 15,-5 18 1-15,-1 9-1 0,3 14 1 16,-3-3 0-16,1-12 2 16,3-3 1-16,0-18 5 15,5-13 1-15,-3-23 7 16,4-17 2-16,0-18 3 16,0-1 1-16,2-10 7 15,0 3 5-15,-2-3 7 16,-2-2-5-16,4 1-18 15,0-30-11-15,8-82-15 16,0 42-3-16,5-24 1 16,0-5 2-16,3-9 1 15,5 6 1-15,4 5 1 16,5-1-1-16,9 9-7 16,1 2-2-16,8 8-2 15,1 7 1-15,7 14 4 0,-1 7 3 16,-5 12 4-16,3 4-1 15,7 7 2-15,-9 10 0 16,9 15-2-16,-13 4 0 16,-3 13-3-16,-1 3-2 15,-9 12-1-15,-2 7 1 16,-18 3 1-16,-6 6 3 16,-18-2 7-16,-11 8 4 0,-21 0 10 15,-10-4 3-15,-22-4 0 16,-9 2-2-16,-8-2-6 15,-7-2-2-15,0-4-2 16,-5-7-2-16,-6-4-10 16,6-4-9-16,15-17-35 15,15-4-42-15,37-12-197 16,21-7 192-16</inkml:trace>
  <inkml:trace contextRef="#ctx0" brushRef="#br0" timeOffset="11385.266">10505 7927 754 0,'13'6'261'0,"-3"3"-86"16,5 16-343-16,-1 10 30 15,-3 1 126-15,-9-5 70 16,0-7 63-16,-2 3 8 16,0 0-31-16,4 7-22 15,-8 5-44-15,-2 5-13 0,-3 7-9 16,-3 3-2-16,-1 7-4 15,-2 14-2-15,-7 9-2 16,0 8 0-16,-3 9 0 16,0-2-2-16,6-13-8 15,0-9-8-15,5-18-21 16,3-15-9-16,5-19-17 16,-4-6-3-16,1-23-26 15,5-3-13-15,-6-26 70 16</inkml:trace>
  <inkml:trace contextRef="#ctx0" brushRef="#br0" timeOffset="11818.982">9914 7891 366 0,'57'46'170'0,"-39"-52"-25"0,1 6-144 16,6-2 22-16,-1-2 49 15,3-4 22-15,-2 7 37 16,-2-7-9-16,4 6-31 16,-2-4-17-16,9 0-29 15,4 5-9-15,12-3-11 16,11 2 0-16,18 2-4 16,9 2-3-16,11 2-7 15,-9-1-3-15,-2 7-5 16,-6 0-1-16,-17-7-2 15,0 9-16-15,-9-10-68 16,-5 3-48-16,-1-5-130 16,-6-7-86-16,6-8 222 15</inkml:trace>
  <inkml:trace contextRef="#ctx0" brushRef="#br0" timeOffset="12153.027">11681 7743 1285 0,'96'31'387'0,"-92"-14"-402"0,7 21-104 16,-1 22 7-16,-6 7 76 15,-4-2 43-15,-4 9 34 16,0-1 10-16,-8 4 2 16,5-1-8-16,-7-3-22 15,-3 1-9-15,2-1-9 16,0 0-1-16,-4-8-1 16,7-12-1-16,-1-3-10 15,7-2-23-15,6-8-119 16,-2 6-103-16,13-10 151 15</inkml:trace>
  <inkml:trace contextRef="#ctx0" brushRef="#br0" timeOffset="12985.57">12442 9164 993 0,'-5'0'252'15,"3"4"-369"-15,0 8 13 0,0-12 95 16,0 0 68-16,-2 0 55 16,2 0-7-16,2 0-39 15,-5 2-12-15,3-2-18 16,-12 0-5-16,5-4-10 15,-1-11-2-15,1-39-6 16,-43-63-6-16,52 31-9 16,10 0-3-16,1-4-6 15,1-2-2-15,3 5-2 16,0 2 1-16,8 11-4 16,0 1 0-16,2 20 2 15,4 5 1-15,-3 9 8 16,5 11 3-16,-2 11 1 15,-4 1 1-15,1 12 0 16,5 3-1-16,-4 4-7 16,-1 5-6-16,-3 9-5 15,-3 8-1-15,1 15 4 0,-4 12 5 16,0 9 1-16,-9 10-2 16,-3 9-9-16,-1 6-3 15,-4 14 1-15,0-3 4 16,-4-13 13-16,2-5 4 15,2-16 2-15,0-10 0 16,4-12 1-16,0-7 1 16,2-22 1-16,0-3 2 15,3-11 12-15,3-11 4 0,7-6-2 16,9-8-4-16,3-21-19 16,9-2-9-16,-3-13-2 15,3-9 1-15,0-5-1 16,2-5-9-16,0-12-49 15,2-7-19-15,0-8-10 16,-4 2 12-16,2 11 51 16,-4 4 22-16,-3 18 26 15,-4 10 11-15,-7 22 22 16,-3 14 7-16,-3 24-5 16,3 8-3-16,0 21-11 15,0 13-1-15,4 23 13 16,-4 4 7-16,-4 23 11 15,2 10 1-15,-4 3 5 16,-1 12-7-16,-1-2-18 16,-7 2-9-16,-10-1-19 0,4-8-7 15,-2-9-13-15,4-16-15 16,6-16-63-16,-5-15-56 16,17-29 86-16</inkml:trace>
  <inkml:trace contextRef="#ctx0" brushRef="#br0" timeOffset="13752.609">14363 9172 983 0,'0'12'404'16,"-4"-14"-98"-16,2 2-421 15,0 0 17-15,-2 0 76 16,2 0 45-16,2 0 25 16,-2 0-6-16,1 0-2 15,-1 0 1-15,0 0-1 16,-2 0-5-16,4 0-11 16,-2-10-6-16,10-42-9 15,20-62-6-15,-1 26-3 16,6-8 0-16,7-9-5 15,2-6-2-15,2 2-5 16,0-4-2-16,0 4-5 16,-4 2-2-16,8 6 4 0,0 1 3 15,5 22 8-15,8 7 3 16,-9 23 1-16,0 16 1 16,-8 13-1-16,-8 9 0 15,-5 18 0-15,-5 7-2 16,-1 29 1-16,-6 8 0 15,-5 16 1-15,-9 15 2 16,-5 14-2-16,-13 5 1 0,-12 7 1 16,-3 3-1-16,-11 1 1 15,7 4 0-15,-7-6 0 16,9 2 0-16,-1-10 1 16,6-7 0-16,6-20 0 15,0-11 0-15,15-19 0 16,1-6 0-16,4-15 2 15,3-10 0-15,0-7 5 16,2-8 3-16,0-2 8 16,-6-2 2-16,0 2-1 15,0 2-2-15,11-9-5 16,2-5-4-16,1-26-3 16,47-50-2-16,-50 37-2 15,3-8-1-15,-14-8 0 16,0 2 1-16,-19-6 0 15,-12 8 2-15,-20 0 0 16,-22 2-2-16,-15 13-8 0,-6 6-7 16,-17 17-8-16,4 10-9 15,10 21-18-15,1 2-10 16,25 11-24-16,14-2-17 16,15-11-91-16,15 6-98 15,25-3 181-15</inkml:trace>
  <inkml:trace contextRef="#ctx0" brushRef="#br0" timeOffset="14303.647">15585 7956 848 0,'111'86'252'0,"-105"-77"-263"16,5 3-55-16,-1 3 57 15,-5 0 37-15,1 1 39 16,-6-1 19-16,0-2 6 15,0 1-1-15,0-7-21 0,0 3-14 16,0 3-26-16,0 1-8 16,-6 11-13-16,1-2-3 15,-5 17-5-15,2 4 0 16,-7 7 0-16,6 12 1 16,-11 8 0-16,-3 4 1 15,8 1-1-15,-8 3 0 16,10-5 2-16,-6-1 1 15,-2-8 6-15,2-6 1 16,-1-13 4-16,11 0 2 0,-1-19 3 16,6-2 0-16,1-14 2 15,-3-7-3-15,6 4-2 16,0-8 0-16,0 0-3 16,0 0-2-16,0 0-5 15,11 4-3-15,28 13-3 16,50 13-6-16,-33-22-28 15,-1-4-25-15,9-6-85 16,-1-6-112-16,9-17 163 16</inkml:trace>
  <inkml:trace contextRef="#ctx0" brushRef="#br0" timeOffset="15004.2">18134 8306 1220 0,'0'0'352'0,"6"-14"-435"16,-4 3-29-16,2-4 67 16,-2 1 48-16,-2-1 44 15,-6-4-6-15,2-4-34 16,-5 4-2-16,-7-2-5 15,-7-4-4-15,-5 0-7 16,-16 0-2-16,-8 8 4 16,-9 0 2-16,2 11 5 15,3 4 0-15,8 6 1 16,4 5 1-16,8 7-1 16,0 5 1-16,1 9 4 15,8 5 0-15,3 9 2 16,-1 4 0-16,13 1-2 15,1 3 0-15,11-2-2 0,11 1-1 16,6 9-1-16,10-9 0 16,6 5 0-16,3-7 0 15,2-5 0-15,-1 2 0 16,-3-4 0-16,2 0 0 16,-9-1 0-16,0-3 1 15,-4 0-1-15,2-2 1 0,-8 1 0 16,2-7 0-16,-5-3 2 15,-11 2 2-15,1-8 9 16,0 0 5-16,-12-10 8 16,-5 3 4-16,-10-12-4 15,-10 7-2-15,-12-7-9 16,-17-2-11-16,-18-11-20 16,-2-7-8-16,7-3-49 15,14-5-70-15,34-22 96 16</inkml:trace>
  <inkml:trace contextRef="#ctx0" brushRef="#br0" timeOffset="15571.559">18475 8363 992 0,'15'17'447'15,"-15"-17"-380"-15,0 14-459 16,-9 9 138-16,1-2 70 16,-9 4 363-16,-1-6 26 0,3 7-109 15,2-3-22-15,-1 2-2 16,1 2-7-16,2-2-24 15,1 2-18-15,0 7-16 16,8 2-3-16,1 10-2 16,1-2-1-16,1 6-1 15,7 2 0-15,11 5-2 16,4-5-2-16,10-1-2 16,1-5 0-16,1-17 0 15,-3 3 3-15,-3-26 9 16,-1 0 11-16,5-6 20 15,5-4 3-15,1 0 0 16,-3-7-5-16,-2-6-11 16,-3-6 2-16,-8-4 3 15,-2-6-1-15,-12 1-5 16,1-12-7-16,-10-6-11 16,-6-3-2-16,-19-18-3 15,-5 2 1-15,-18-2 3 0,-4-1 2 16,-1 20-15-16,5 12-25 15,4 15-58-15,2 4-24 16,6 5-31-16,7 5-8 16,12 5-24-16,11 1-65 15,6 5 160-15</inkml:trace>
  <inkml:trace contextRef="#ctx0" brushRef="#br0" timeOffset="16021.108">19414 8002 1089 0,'9'7'300'15,"-7"3"-196"-15,2 22-327 16,2 8 48-16,-12 6 165 15,0 4 56-15,-1 6 33 16,1 1-6-16,0 2 6 16,4 8-8-16,-9-11-25 15,7 3-6-15,-7-5-13 16,-1-7-3-16,1-8 4 16,-1-3 2-16,1-9-2 0,-3-2-1 15,9 1-9-15,-3-3-1 16,6 0-1-16,2-2 1 15,0-5 3-15,8-1 2 16,-3-2 4-16,11 3-1 16,9 1 0-16,-2 0-2 15,17-2-8-15,4 4-4 16,9-5-13-16,1-3-14 16,5-7-43-16,-5-2-15 0,3-4-51 15,-3-4-27-15,-5-13-109 16,1-4 162-16</inkml:trace>
  <inkml:trace contextRef="#ctx0" brushRef="#br0" timeOffset="16471.342">20280 8183 1316 0,'48'58'305'0,"-48"-22"-415"16,-13 18-44-16,-8 9 34 16,0-12 153-16,-4 11 23 15,6-1 23-15,1-2 1 16,5-2-13-16,7-1-17 15,-5-12-29-15,9 4-9 16,2-16-3-16,-2-7 2 16,17-8 6-16,3-5 2 15,3-5-2-15,11-3-4 0,-3-4-10 16,9 0-3-16,12-4-1 16,-2-1 1-1,3-9 4-15,-5-1 4 0,-2-14 4 16,2-5-1-16,-6-16-5 15,-2-9-4-15,-1-16-6 16,-5-1-1-16,-1-3-7 16,-6-3-11-16,-2 13-51 15,-8 0-49-15,-4 12-233 16,5 2 232-16</inkml:trace>
  <inkml:trace contextRef="#ctx0" brushRef="#br0" timeOffset="16808.515">21501 8038 1432 0,'13'15'432'0,"-4"-5"-510"0,1 1-77 16,2 10 26-16,-5 4 64 15,-9 12 84-15,0-1 12 16,-5 16-8-16,-3 9-1 16,-1 2-4-16,-3 11-7 15,1 5-4-15,0-5 1 0,-1-1 2 16,3-4 0-16,-5-14 0 16,3 3-1-1,-2-12-5-15,-3 0-4 0,5-10-28 16,0-11-21-16,1-10-51 15,6-7-12-15,1-16-10 16,-1-9-22-16,-2-29 104 16</inkml:trace>
  <inkml:trace contextRef="#ctx0" brushRef="#br0" timeOffset="17121.414">21030 7931 1189 0,'21'-6'259'0,"19"-2"-457"0,0 5 27 15,6 3 154-15,0-6 73 16,0 6 58-16,4-2-9 15,17 2-10-15,2 0-14 0,9 0-34 16,0 10-13 0,-11-9-24-16,-7 7-9 0,-20-6-31 15,-11-2-26-15,-10-8-67 16,0 5-37-16,-8-7-81 16,8-2-71-16,-3 1 204 15</inkml:trace>
  <inkml:trace contextRef="#ctx0" brushRef="#br0" timeOffset="17469.571">21981 7724 1237 0,'59'-49'93'16,"-50"66"-414"-16,1 10 53 0,0-1 97 16,-9 9 352-16,3 3 39 15,-2 14-57-15,-2 9-25 16,0 12-46-16,-7-1-25 16,-3 16-17-16,2-6-4 15,-1 10-8-15,-5-11-2 16,-3-9-14-16,0-1-8 15,0-19-6-15,3-1-3 16,5-16-14-16,5-5-20 0,-2-16-48 16,6-3-18-1,0-11-22-15,0-4-3 0,0 1-208 16,0-1 229-16</inkml:trace>
  <inkml:trace contextRef="#ctx0" brushRef="#br0" timeOffset="17940.232">22868 7755 1294 0,'-6'0'337'0,"1"13"-448"16,-7 6-60-16,-13 8 58 15,-2 4 99-15,-15 5 50 0,-5 4 3 16,1 14-13-16,7-1 2 16,3 3 1-16,0 3-5 15,1-1-14-15,5-1-3 16,11-9-2-16,7-10-1 16,10-2-1-16,-2-9 0 15,16 4-5-15,-3-10-6 16,14-2-12-16,0-8-4 15,10-7-5-15,9 4 2 16,0-8 13-16,8-4 5 0,3-4 16 16,-1-13 7-16,-2 4 7 15,-3-6 4-15,-12 0 6 16,-6 2-1-16,-8-9-4 16,-4-5-3-16,-10-15-8 15,-7-1-5-15,-11-9-6 16,-14 3-3-16,-15-2-5 15,-12-1-1-15,-3 15-8 16,-3 1-40-16,3 17-180 16,11 4-59-16,8 9 156 15</inkml:trace>
  <inkml:trace contextRef="#ctx0" brushRef="#br0" timeOffset="18825.156">23333 8717 1049 0,'7'15'195'0,"-3"16"-266"16,-6 9-188-16,2 2 65 0,-11 0 201 15,-4-15 49-15,5-8 60 16,-1 0 18-16,9-11-5 16,2 1-22-16,-2-9-37 15,0 0-6-15,-2 0 3 16,2 0 5-16,2-2-2 16,0 1-14-16,0-1-26 15,0-31-14-15,-2-66-18 16,4 37-5-16,-2-18-5 15,0-8-1-15,8-6 2 16,3 3 0-16,8-5 2 16,12 6 1-16,0 0 6 15,-5 4 3-15,9 12 4 16,-3 10 0-16,1 15-7 16,-1 10-6-16,-15 17-6 15,3 10-4-15,-9 12-3 16,4 8 3-16,-1 1 3 15,-7 5 5-15,1 7 4 0,0 7 1 16,-6 13 0-16,0 1 0 16,-6 13 0-16,-4 6 0 15,0 6-8-15,3-2-3 16,-5-2-3-16,8-3 1 16,2-11 7-16,0-3 5 15,12-6 4-15,1-3 0 16,4-7 2-16,1 5-1 15,-3-18 0 1,-4-7 1-16,-1 1 0 0,20 18 2 16,5-8 0-16,-1-6 2 0,-18-15 1 15,-3 2-1-15,0-2 0 16,-3-2 0-16,3-4-2 16,3-3 1-16,-5-1 0 15,4-1 0-15,6-3 5 16,-1 3 1-16,-3-4 4 15,0-6 2-15,0 3 4 16,0-5 3-16,-3 6 8 16,1-6 4-16,0-5 3 15,-7-7 2-15,-6-9-1 16,9 4-3-16,-11-21 0 16,0-2-4-16,0-12-11 15,-11-5-2-15,-4 1-4 16,-4-1-1-16,-10 15-4 0,4 8-6 15,4 16-24-15,0 3-8 16,0 13-17-16,0 0-17 16,-2 1-71-16,0 4-84 15,2 3 136-15</inkml:trace>
  <inkml:trace contextRef="#ctx0" brushRef="#br0" timeOffset="19792.133">24806 7694 1145 0,'15'0'152'0,"-2"0"-485"0,1 0 38 15,-5 0 224-15,-5 2 122 16,4 1 76-16,-8-3-37 16,0 0-21-16,0 0 0 15,0 0-8-15,0 0 0 16,0 0 5-16,0 0-2 16,0 0-7-16,0 0-12 15,-2 0-27-15,0 0-8 16,-4-3-7-16,-34 3-2 0,-58 9 0 15,45 10-1-15,-5 8-1 16,7 0 1-16,-1 11 0 16,4 2 1-16,6 6 0 15,8 2 2-15,9-4 0 16,0 4 1-16,12-6 8 16,3 2 3-16,16 0 7 15,9 0 1-15,10-8 2 16,4 0 3-16,13-9 7 15,2-2 2-15,11 0-3 16,-1-8-5-16,1 0-13 16,3-3-3-16,1 3-6 15,-9-7-1-15,1 5-3 16,-1 0-1-16,-14 2 0 16,8 4-1-16,-13 2 1 0,-2-2 0 15,-3 2-1-15,1 2 0 16,-8 0 1-16,0 0 0 15,-7 2 3-15,-10-8 1 16,-2 10 0-16,0-6-2 16,-12 5 3-16,-1-1 3 15,-4-2 5-15,-2 4 3 16,-2-5 2-16,1 1 0 16,-6 0 1-16,-11 0-1 0,1 2 0 15,-2-4-2-15,-6 9 0 16,-6-5-1-16,-5 0-2 15,-9 0 1-15,1-8 1 16,0-2 4-16,0-4 3 16,0 10-1-16,0-9-6 15,-2 1-3-15,6 0-9 16,-1-5 0-16,9 3-3 16,9 4 0-16,-4-7-1 15,-2 7 0-15,6-5-2 16,-6-7-16-16,6 3-83 15,-14-8-77-15,5-8 105 16</inkml:trace>
  <inkml:trace contextRef="#ctx0" brushRef="#br0" timeOffset="39528.63">7674 11808 593 0,'109'47'216'0,"-109"-52"-183"16,0 5-19-16,-1 0-1 15,1-2 18-15,-2 2 47 16,0-2 17-16,0 2 7 16,0-2-9-16,-2 2-26 0,2-2-10 15,2 0-13-15,-2-2-7 16,0 2-14-16,0 2-5 16,-1-1-7-16,1-1-2 15,2 0-3-15,-8-4-1 16,-3 2 2-16,-1-4 0 15,-3 5 0-15,-10-9 0 16,-42-15-3-16,40 18 0 0,-3 9-3 16,-3 0-1-1,-28 0 0-15,0 6-1 0,-14-1 1 16,-1 9 0-16,7 7 0 16,0-2-1-16,6 6-5 15,9 0-3-15,6 7-3 16,12-5-2-16,13 9-3 15,15 2-3-15,10 1-4 16,10-1 0-16,16 10 4 16,7-2 4-16,15 7 7 15,-1-1 4-15,7 9 3 16,-1 0 1-16,1 4 0 16,-5 8 1-16,-10-8 0 15,1-2 1-15,-19-2 1 16,-6-7 2-16,-13 3 6 15,-10-3 3-15,-13-6 8 16,-8-2 4-16,-7-6 3 0,-7-2 4 16,-3-9 11-16,-9-3 7 15,-5-5 10-15,1-7-2 16,-6-1-15-16,0-5-10 16,2-4-21-16,5-2-8 15,-1-2-31-15,3-6-29 16,3-11-148-16,5-2-254 15,27-25 299-15</inkml:trace>
  <inkml:trace contextRef="#ctx0" brushRef="#br0" timeOffset="40246.471">8480 12347 1263 0,'3'0'421'0,"15"-11"-503"16,-1-1-45-16,2 12-3 15,-6 0 27-15,-7 10 137 16,-6 3 50-16,-4 10 12 15,-3 4-22-15,-5 7-46 0,1 10-15 16,-3 15-11-16,1-1 2 16,-2 13 6-16,-3 11 3 15,-5 8 3-15,-3 21-2 16,3 13-6-16,-4 10-4 16,0 9-4-16,-2-9 1 15,1-17 0-15,-1-8 0 16,0-31 3-16,14-13 0 15,2-28 5-15,7-12 2 0,2-16 8 16,2-9 11-16,2-11 6 16,-4-12-2-16,3-21-9 15,-1-16-12-15,7-24-12 16,3-13-1-16,11-9-6 16,12-10-2-16,-5-16-5 15,7 8-3-15,-2-8 0 16,5 13 2-16,2 6 5 15,2 6 3-15,10 2 3 16,-8-8 1-16,14 12 0 16,-1 3 1-16,4 12-1 15,-3 10 0-15,5 24 0 16,2 8-2-16,-4 19-3 16,3 14-1-16,-15 16-3 15,-3 11 0-15,-7 29-5 16,-12 7-2-16,-20 23-1 15,-8 3-1-15,-24 14 9 0,-13-4 4 16,-20 0 9-16,-12-10 6 16,-18-3 4-16,-10-10-1 15,-1-10-4-15,1-3-2 16,18-23-16-16,10-6-19 16,1-23-67-16,6-8-45 15,2-19 84-15</inkml:trace>
  <inkml:trace contextRef="#ctx0" brushRef="#br0" timeOffset="41115.125">10014 12261 1128 0,'13'10'309'16,"2"-1"-433"-16,16 4-58 16,-1 3 31-16,-7-7 146 15,-5-5 117-15,-9-4 87 16,-5 0-3-16,-2-2-61 0,-2 0-39 15,0 0-41-15,0-1-12 16,-2-1-6-16,-8-21-2 16,-22-52-13-16,13 45-6 15,-4 3-11-15,-2 6-5 16,-2 6-10-16,-2 6-3 16,-11 7-8-16,6 8-2 15,-2 11 2-15,-3 10 3 16,5 9 5-16,-2 1 3 0,20 9 0 15,5-4 0-15,13 15 0 16,13-1 1-16,2-3 5 16,4 7 1-16,0-9 2 15,2-5 0-15,-8-9 0 16,1-8 1-16,1-2-1 16,-4-6 0-16,3-2 1 15,7-8 0-15,-10-7 1 16,0-2 3-16,-1-7 1 15,1 3 0-15,-3-8-2 16,5-1-3-16,-3-12-3 16,-1-9-2-16,-3-6-3 15,-3-3-2-15,9-8-5 16,-8 1-1-16,7 2-5 16,-7-3-3-16,-4 9-5 15,9 0-1-15,-7 1 0 16,2 3 3-16,-2 6 9 15,-4 3 6-15,3 8 8 0,-3 9 3 16,2 10-2-16,-2 1-1 16,0 1-3-16,0 0 1 15,0 0 5-15,0 15 4 16,0 17 8-16,2 54 4 16,-2-40 9-16,0 8 3 15,4 15 4-15,2 0 0 16,-1-1-3-16,5 5 0 0,-6-8-3 15,2 6-2-15,-4-6-4 16,-1-2-3-16,1-9-8 16,4-7-1-16,-2-3-2 15,0-11-1-15,-4-6-5 16,5-6-19-16,1-10-91 16,2-7-100-16,17-19 129 15</inkml:trace>
  <inkml:trace contextRef="#ctx0" brushRef="#br0" timeOffset="41317.288">11985 12259 1027 0,'0'0'256'15</inkml:trace>
  <inkml:trace contextRef="#ctx0" brushRef="#br0" timeOffset="41652.148">11980 12259 679 0,'-25'0'310'0,"-2"-4"-152"15,-53-17-58-15,41 4-65 16,-1-4-12-16,-9-6-5 15,-5 2-1-15,-9 0-6 16,2 2-7-16,-8 14-11 16,-2 7-2-16,-4 12-4 15,-5 5 1-15,6 15 4 16,7 11 1-16,9 10 3 16,5-1 1-16,7 15 8 15,6-2 8-15,1-4 20 16,9 8 5-16,5-4 6 15,6 1 0-15,7 3-7 16,1-10 3-16,20 2 3 16,5-1-4-16,16-3-5 15,9 2-5-15,5-5-8 16,3-10-1-16,15-6-2 16,-1-9-1-16,8-11-3 15,1-7-6-15,3-9-25 0,4-2-21 16,-1-21-70-16,3-2-59 15,5-26 104-15</inkml:trace>
  <inkml:trace contextRef="#ctx0" brushRef="#br0" timeOffset="42482.102">12272 12418 1299 0,'-57'30'396'16,"47"-30"-483"-16,10 10-188 16,6-2 32-16,6 1 127 15,-1 6 140-15,10-5 114 16,2 1-15-16,11 1-39 15,12-4-6-15,14-8-20 16,5-2-7-16,9-2-6 16,7-8-6-16,-3-5-13 0,4 2-4 15,-7-8-11 1,-4 8-4-16,-8 3-5 0,-12 1 0 16,-9-1 0-16,-7 1 1 15,-16-3 2-15,-4 3 3 16,-11-3 4-16,6 5 3 15,-10-4 1-15,3-1-1 16,-4-3-4-16,-11-4-1 16,-1-4 0-16,-10 0-1 15,-2 0-3-15,-6-1-2 16,-15 3-6-16,-3-2-3 16,-7 13-3-16,-1 7 0 0,-4 8 0 15,-1 11 0-15,3 9 1 16,0 2 1-16,-2 9 1 15,-4-2 1-15,5 11 3 16,-1 1 0-16,-2 1 0 16,8 5 1-16,-5-2 1 15,-1-4-1-15,7 2 2 16,3-6 1-16,7 4 6 16,9 0 2-16,14 4 0 15,4 2 0-15,21 3-2 16,7 3 1-16,20-1 4 15,9 4 1-15,21-1 0 16,8-1 1-16,14-3 11 16,16-5 4-16,21-3 13 15,11-6 5-15,16-17-1 0,2 0-2 16,-7-15-3-16,9 0-1 16,-10-8-2-16,-3-2-2 15,-4 0-9-15,-16-6-5 16,-22 6-11-16,-10-5-4 15,-27-5-3-15,-1 8-1 16,-24-13-3-16,2 6-5 16,-11-7-25-16,-4 3-19 15,-7-2-56-15,-3-4-34 16,1-14-139-16,-1-5 173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52:20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18727 5485 33 0,'-19'2'16'16,"2"1"-3"-16,5 1 17 15,-5 0 19-15,4-2 53 16,1-2 22-16,9 0 14 15,-3 0-8-15,4 0-40 16,0 0-23-16,0 0-37 16,-2 0-13-16,2 0-13 15,2 0-2-15,-2 0 0 16,1 0 0-16,-1 0 6 16,0 0 6-16,-2 0 15 0,4 0 5 15,0 0 6-15,0 0 2 16,6 2-5-16,7 5-2 15,10 3-4-15,46 24-5 16,-33-26-3-16,-3-2-1 16,-1-4 4-16,5 5 2 15,3-3 1-15,6 2-1 16,-2-4-4-16,0-2-2 16,-4 0-6-16,2-2-1 0,0 6-6 15,4-2-2-15,0 5-1 16,3 1-1-16,-1-2-1 15,-2-2 0-15,-6 7-1 16,0-11 1-16,4 0 0 16,-3 0 1-16,6 0 2 15,-4 2 0-15,4 0-1 16,1 4 1-16,4-8 2 16,-1-2 2-16,1 0 3 15,5 2 2-15,-1 0 2 16,1-3 1-16,-1 5 3 15,-5-2 0-15,-1 2-3 16,0-4-1-16,0 4-7 16,5-6-3-16,-5 6-3 15,-1-2-1-15,-5-2 0 16,4 0 0-16,-2-1 0 16,0 1-1-16,11 2 1 0,-3-4-1 15,9 2-2-15,-2-7 1 16,4 5-1-16,2-1 0 15,0-3 1-15,-2 8-1 16,-4-2 1-16,-3-1 1 16,-1 3 1-16,1 2 0 15,-5 0 2-15,-3 5 0 16,0 1 3-16,-3-6 2 0,1 2 1 16,0 0-2-16,-4-4 1 15,8 2-2-15,-3 0 0 16,1 0 0-16,0 2-1 15,-12-2-1-15,6 8-3 16,-4-7 0-16,-5-1-3 16,-5 2 1-16,1 4-1 15,-4 0 0-15,-8 2-1 16,4-5 1-16,-4 3 0 16,0 0 0-16,4 7 0 15,2-5-1-15,2 3 1 16,-3-5-1-16,1 2 0 15,2 5 1-15,-8-11-1 16,-2 2 1-16,-7 2-1 16,-4-6 0-16,-1 0-4 15,-5 0-6-15,-1 0-29 0,-3 0-25 16,2-4-64-16,2 4-45 16,-8-2 108-16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55:26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8193 11882 96 0,'0'-65'75'16,"-12"63"10"-16,10 2 10 16,-7 2 7-16,7-2 5 15,0 0-7-15,0 0-15 16,0 0-6-16,-15 0 0 16,2-2 0-16,3 2-5 0,1-4-5 15,3 3-13-15,2 1-5 16,-3 0 0-16,7 0 0 15,2 0-1-15,-2 0 0 16,0 0-10-16,0 0-5 16,0 0-14-16,-2 0-7 15,2 0-8-15,2 0-3 16,-2 0-2-16,1 0 1 16,-1 0-1-16,-2 0 1 0,4 0 0 15,0 0 0-15,0 0 0 16,9 0 0-16,14 0 1 15,-2 0 0-15,48 0 1 16,-46-6 0-16,4-2-1 16,4 6 0-16,-7 0-1 15,3 0 0-15,-4-3 0 16,-4 3-1-16,6-8 1 16,-2 8 0-16,6 0 0 15,-4-5-1-15,7 3 1 16,-3-6 1-16,-2 5 1 15,5-5 1-15,-5-1 0 16,5-3 0-16,-3 8-1 31,-15 1-1-31,1 5-2 0,42-12 1 0,8 1-1 16,0-3 1-16,-21 3 2 16,0-2 1-16,-9 7 3 15,3-2 1-15,-9 6-1 0,-1-2 0 16,-1 1-3-16,-8 3 0 15,6 3 0-15,-4-3 0 16,2 0 2-16,0 0 1 16,-4 2 0-16,2 2 0 15,2 2-1-15,-2 0-2 16,4-4 0-16,4-1-1 16,-8 3 2-16,4 0 0 15,-2-2 2-15,0 4-1 0,3-1-2 16,3-3-1-16,2 6-1 15,-1-6-2-15,3 0 1 16,-5 0-1-16,5 4 0 16,-3-1-1-16,7 5 2 15,-1-1-1-15,2-1 0 16,-1 0 1-16,1-6 0 16,-5 0 1-16,5 1 0 15,-6 3 0-15,3-6 0 16,3 8 2-16,-4-6 2 15,1 1 1-15,5-3 2 16,-2 6-2-16,4-6 0 16,4 0-1-16,-4-4-2 15,4 4-1-15,-4-3-1 0,0-5 0 16,0 8-1 0,4-2-1-16,-6 2 1 0,3 2-2 15,-5 2 1-15,-4-4 0 16,6 5-1-16,-1-5 1 15,7 0 0-15,-4 6 0 16,0-6 1-16,0 0 1 16,-2 0 1-16,-4-6 1 15,3 6-1-15,3 0-1 16,-2 0 1-16,0-3-1 0,2 3-1 16,6-8 2-16,-4 4 2 15,2 4 1-15,2-7 3 16,1 7 0-16,1-2-3 15,2 2-2-15,-3 0-2 16,1 0 0-16,0 0-1 16,5 0 0-16,-3 0 0 15,3 0-1-15,3 0-1 16,-3 0 1-16,8 2 0 16,-3 3-1-16,3-7 0 15,2 4 0-15,4 2 0 16,7 0 0-16,3 4 0 15,7-7 0-15,4-1 0 16,5-3 0-16,5 1 0 16,5 6 0-16,-15-4 0 15,3 0 0-15,-1 1 0 16,-4-4 0-16,0-5 2 0,6 8-1 16,0-2-1-16,-3 2 1 15,-3 0-1-15,-3 0 0 16,-3 0 0-16,-4 0 1 15,4 4-1-15,-1 2 1 16,-1-3 0-16,0 9 0 16,-3-12-1-16,-1 0 1 15,5 0 0-15,-5 0 0 16,-9-2 0-16,6 2-1 16,-8-10 0-16,0 5 1 0,8 5-1 15,-10-4 1-15,2 8-1 16,0 0 0-16,-6-3 0 15,2 5 0-15,-9 2 0 16,-2 1 0-16,-6-3 1 16,3 9-1-16,-3-9 1 15,2 4 0-15,4 1 0 16,-6-5-1-16,6 2 1 16,0-6-1-16,3-2 1 15,3 3 0-15,1 3-1 16,-2-2 0-16,7 4 0 15,-7-7 0-15,8 3 0 16,-2 2 0-16,-11-6 1 16,0 0-1-16,0 2 0 15,9-2 0-15,6 2 0 16,8 0 0-16,-3-2 0 0,5 0 0 16,1-2 0-16,-5 4 0 15,0-2 1-15,2 0-1 16,-6 0 0-16,5-4 1 15,1 2-1-15,-6-4 0 16,6 4 0-16,-3 0 1 16,5 2-1-16,-2 0 0 15,-1 6 1-15,-9-2 0 0,4 0 0 16,-9-4 0-16,5 0-1 16,0-2 1-16,4 2-1 15,2 0 0-15,0 0 0 16,-2 4 0-16,-1-2 0 15,5 7 0-15,-8-7 0 16,0-2 0-16,-3 2 0 16,-5 2 1-16,5 0-1 15,1-2 1-15,2 0-1 16,2-1 1-16,-2-2-1 16,-2-1 1-16,-3 0-1 15,-3-2 0-15,-1 6 0 16,5 0 0-16,0 0 1 15,-3-2-1-15,-7 2 0 16,1-2 1-16,0-2-1 16,5 2 1-16,3-4 0 15,-1 2-1-15,6-4 0 0,2 4 0 16,-2 0 0-16,6 2 0 16,-11 0 0-16,3 2 0 15,-2 2 0-15,-4 2 1 16,1 0 0-16,-6 1-1 15,-4-5 1-15,3 2 0 16,1-2 0-16,2 4-1 16,1-4 1-16,3-1 0 15,1-1-1-15,0 0 1 16,1 0 0-16,-3-5 0 0,-3 5 0 16,-2 2 0-16,-3 1-1 15,1-3 0-15,-2 0 1 16,6 6 0-16,-1-6 0 15,1 4 0-15,-2-2 2 16,-8-2 0-16,6-6 1 16,-2 0 2-16,-6 1 4 15,-6-7 2-15,-7 3 3 16,0-1-1-16,7 6-7 16,3 4-1-16,-5-9-4 15,4 7-1-15,1-2-1 16,-1-4 0-16,2 6 1 15,-1-5-1-15,-1 1 0 16,4 2 0-16,6-2 0 16,4 5 0-16,1-7 0 0,1 4 0 15,-4 0 1 1,0-3-1-16,-4 7 0 0,0 1 0 16,-6 7 0-16,0-8 0 15,-9 2 0-15,-2-2 2 16,-10 2 0-16,-6 9 0 15,-1-11 0-15,-4 0-2 16,5 10 0-16,-9-8-6 16,-2 2-23-16,2 5-19 15,-2-9-63-15,0 0-52 0,0 0 103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2:56:33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12555 13634 78 0,'-86'-48'62'16,"73"46"11"-16,5 1-6 15,1-7-14-15,-3 6-6 16,8 0-4-16,-2 0-1 16,2 0-1-16,2 2 0 15,0 0-9-15,-2 0-6 16,2 0-14-16,-1 0-6 15,1 0-5-15,0 0 1 16,0 0 0-16,0 0 1 0,0 0 7 16,9 2 3-16,10 2 5 15,2 0 0-15,46 17-1 16,-48-21-2-16,-1 4 1 16,1 0 0-16,2 1 4 15,2 5 3-15,2-8 4 16,-1 2 2-16,1-1-3 15,0 1-2-15,2-2-3 16,-4 0-1-16,2 4 3 16,-2-2 0-16,0-4-2 15,-4 3-2-15,13 7-2 16,-3-8-1-16,5 9-1 16,-9-5 1-16,-2-2-1 15,4 5 0-15,-6-5-1 16,12 6-1-16,-7-4-1 15,-5 1-1-15,6 3-1 0,-14-8 1 16,5 2 3-16,1-1 0 16,-8 3 1-16,3 0 1 15,1 0-3-15,2-3 0 16,2 1-4-16,6 0-3 16,-6 2-1-16,4-4-1 15,-2 5-2-15,4-3 2 16,-4 2-1-16,-4-2 0 0,4-2 1 15,-3-2-1-15,5 2 1 16,-2-2 0-16,-4 3 2 16,4 1-1-16,0-2 0 15,-2 0 1-15,6 4-1 16,0-4 0-16,2-2-1 16,7 2 0-16,-1-2 0 15,-5 0 0-15,1 0 0 16,-6 0-1-16,2 2 1 15,2-2-1-15,-1 0-1 16,11 0 1-16,-1 0-2 16,-2-2 0-16,5-2 0 15,-1-4 0-15,2-3 0 16,-2 7-1-16,4-6 0 16,2 5 1-16,4-1-1 15,-6 2 0-15,8-2 0 16,5 1 0-16,-1-5 0 15,5 4 0-15,-5-5 1 0,-4-1-1 16,-1 1 1-16,-9-5-1 16,-1-1 0-16,-1 2 0 15,4 2 1-15,-2-10-1 16,6 9 0-16,-6 1 0 16,0-10-1-16,-3 10 0 15,-3-14 0-15,-1-4-2 16,-3 6 1-16,-3-5-1 15,0 14 0-15,-4-7 1 16,-6 0-3-16,-2-1-1 0,-3-5-2 16,-3 2 1-16,-1 8 2 15,-4 2 2-15,-6-4 1 16,0 5 1-16,-11-6-3 16,-3 2-3-16,1 1-9 15,0 0-4-15,-8 0-2 16,0 8 0-16,-4-7 2 15,-2 5-1-15,-1 0 1 16,1-1 0-16,-2 5 6 16,-1-1 4-16,-2-1 7 15,3 5 3-15,-2-2 5 16,1 2 1-16,-1-1 1 16,-1-3 0-16,7 4-1 15,-5-3 0-15,7-1-1 0,-4 5-1 16,4-3 0-16,4 6-1 15,2 0 1-15,-6-2 0 16,2-1-2-16,-2 5 0 16,4-2-2-16,4 2-1 15,0 0-3-15,-4 0 0 16,-2 0-1-16,2 2 1 16,2-2 3-16,-4 0 0 15,6 0 1-15,-2 0 0 16,1 0 0-16,1 0 0 0,0-4 0 15,2 2 1-15,-1-4 0 16,1 4 0-16,-2 2-1 16,3-2 0-16,1 0 0 15,-2 0 0-15,-4-1 0 16,5-1 0-16,-1 2 0 16,1 4-1-16,1-2 0 15,-6 2 1-15,4 3-1 16,-4-5-1-16,1 4 1 15,3-2 0-15,-6 0 1 16,8 0 0-16,-5-2 1 16,7-2 0-16,-4 2 2 15,-3-2 1-15,3 2 0 16,-8-4-1-16,6-3-1 16,4 5 0-16,-7-6-1 15,13 6-1-15,-3 0 0 16,-5-2 0-16,3-3-2 0,1 3-1 15,-1 4 0-15,3-6 0 16,-4 2 0-16,1 4 1 16,1-9 0-16,1 9 1 15,2 0 0-15,-5 0 0 16,1 6 1-16,1-4 0 16,-2-1 1-16,3-1 1 15,-3 0 1-15,1 0 1 16,1 0 2-16,-3 0 0 0,1 0 0 15,0 0 0-15,-7 0-1 16,5-1 1-16,0 1-1 16,-2-4 1-16,-4 4-1 15,-2-4-1-15,-2 4-2 16,0 4 0-16,-4 1-1 16,-5 3-1-16,5-2 0 15,-3 1 0-15,5 1 0 16,2-4 0-16,0 2 1 15,0-6 0-15,10 0 3 16,-8 0 2-16,11 0 6 16,-5 0 2-16,-2-4 1 15,6-2-1-15,-6 2-5 16,0 2-1-16,3 2-3 16,5 0-1-16,-3 0-2 15,-3 2-1-15,-4-2-1 16,-6 4 0-16,2 6 0 0,-1-3-1 15,-3 5-1-15,4-1-1 16,2 3 0-16,0-1 0 16,0 0-1-16,2 3 1 15,-2-3-1-15,-2 8 1 16,6 2-2-16,-2-4 2 16,-4 0 1-16,1-5 0 0,4-1 1 15,-3 4 0-15,2-3 0 16,6 7 1-16,0-6-1 15,-2-3 1-15,3-1 0 16,-1 1 0-16,2 3-1 16,1 6-1-16,1 2-3 15,1 7-1-15,6-5 0 16,-2 2 2-16,3 0 2 16,1-4 1-16,2 0 1 15,0 2 0-15,9-2 0 16,1 3 0-16,-4-3 1 15,7-4 0-15,-3-1 0 16,-3-3 1-16,1 2-1 16,-6-5 0-16,7 1-1 15,-3-5-1-15,2-6-9 16,3 7-14-16,3-9-53 0,9 6-62 16,9-6 86-16</inkml:trace>
  <inkml:trace contextRef="#ctx0" brushRef="#br0" timeOffset="4190.072">7449 13732 64 0,'-134'-60'46'16,"124"59"-2"-16,5-3-14 16,-5 0-6-16,0 2-13 0,3 2-4 15,-1 0-4-15,-1 0-3 16,9 2 0-16,-2-2 0 15,0 0-1-15,0 0 0 16,0 0 1-16,2 0-1 16,0 0 1-16,0 0 1 15,0 0 8-15,6 0 6 16,17 6 15-16,0-6 8 16,47 2 11-16,-39-2 2 15,-2-2-2-15,-3 0-2 16,5-4-10-16,1 4-4 0,-7 0-5 15,12 2-2-15,-12 4-4 16,-6-4-2-16,9 8-6 16,-7-6-3-16,-1-2-4 15,6 1 0-15,-3-1 1 16,0 4 1-16,0 6 2 16,0-4 0-16,6-1 0 15,-2 3-2-15,3-4 1 16,-1 2 2-16,-2-1 3 15,-1 1 3-15,-5 4-1 16,-1-7 0-16,1 5-3 16,-4-4-1-16,6 4-3 15,-2-3 0-15,6 5-4 16,-1 1-1-16,7-1-2 16,-3 1 0-16,7-7-2 15,-10 6 1-15,9-6 1 0,-4-4 2 16,-1 0 6-16,0 0 2 15,-3 0 6-15,1 0-1 16,2-2 1-16,-1 2 0 16,1-2-4-16,-4 2 2 15,-1 0 1-15,3 0 1 16,2 4 1-16,1-4 0 16,3 1-5-16,-7 3-1 15,7-4-3-15,-3 0-2 16,1 0 0-16,1 0-1 0,-1 0-1 15,-1 2 0-15,1-2-2 16,-1 0-2-16,5 0 0 16,-9 0-1-16,-5 0-1 15,0-2 0-15,-2 2 0 16,6-4 0-16,-2 4 0 16,2-1 0-16,-1 1 0 15,5 0 0-15,0 0 0 16,1 0 0-16,-1-2-1 15,1 2 1-15,-1 0-1 16,5 0 1-16,-1 0-1 16,-1 0 1-16,2 0-1 15,3 0 0-15,-1 0 1 16,6-2-1-16,2-6 1 16,0 4-1-16,0-3 1 15,-2 3-1-15,-6 0 0 0,-2 0 1 16,-5 2-1-16,1 2 0 15,-3 2 0-15,-2 2 0 16,0-2 0-16,-3 0 1 16,-1 0-1-16,2 5 0 15,-6-3 1-15,0-2 0 16,-5 0 0-16,-1 2-1 16,-1-2 0-16,-3 2 0 15,1 3 0-15,-4-3 0 0,3-2 1 16,-1 4-1-16,-8-6 0 15,0 0 0-15,0 0 0 16,7-4 1-16,5 4-1 16,-3-2 1-16,-3 2 0 15,0-2 0-15,-4 2 0 16,0 0 1-16,-2-2 0 16,0 2-1-16,0 0 0 15,0 0-1-15,0-2 0 16,0 2 0-16,0 0-10 15,0-2-16-15,0 2-61 16,0-4-64-16,7 4 94 16</inkml:trace>
  <inkml:trace contextRef="#ctx0" brushRef="#br0" timeOffset="10476.144">12324 11555 102 0,'19'100'52'16,"-19"-102"-17"-16,4-4-16 15,-4 8-13-15,0-4-4 0,0 2-1 16,0 0 1-16,0 0 6 16,13 6 5-16,12-2 11 15,48 11 5-15,-45-13 9 16,5 2 4-16,-4 1 4 15,1-5 0-15,1 4-1 16,1 0-2-16,-5-8-4 16,2 2-3-16,-4 2-6 15,2 2-5-15,-1-2-8 16,7 4-3-16,1-10-6 16,4 6 0-16,5-2-4 15,4-3 0-15,1-1-1 16,-8 2-1-16,1 4-1 15,-5 2 0-15,0 6 0 16,2-3 0-16,-5 5 0 16,-1 5 0-16,-3-5 1 15,-2 3 0-15,2-3 5 16,3-5 5-16,1-3 7 0,-1 4 5 16,5-2 1-16,-7-2-1 15,5 0-3-15,-1 2-1 16,-2-4-1-16,7 0-3 15,3 0-2-15,-4 0-1 16,2 0-3-16,0-6-1 16,1 4-3-16,1 2-2 15,-10-4-2-15,6 4-1 16,-3 0 0-16,3 0 0 16,2 4-1-16,2-4 1 15,0 2-1-15,4-2 1 0,-4 0 1 16,2-2-1-16,-3 2 7 15,1 4 5-15,-4-4 11 16,8 5 6-16,-6-3 6 16,-2-2-1-16,-1 0-2 15,-3 0-3-15,-3 0-6 16,3 0-4-16,-7 4-7 16,0-2-3-16,-3 4-5 15,-1-4-1-15,4-2-1 16,-2 11 0-16,0 3 0 15,0-1 0-15,0 0-1 16,-1-1-1-16,1-8 0 16,0 5-1-16,6-3 0 15,5 2 1-15,-1-3 0 0,10 1-1 16,1 0 1-16,4-10 0 16,2 4 0-16,1-4 0 15,-9-7 1-15,2 1 1 16,-8-5 1-16,-1 3 1 15,1-1 0-15,-9-8 0 16,3 6-1-16,-7-10 0 16,0 2-1-16,0 2 0 15,-6 0-1-15,0 0 0 0,-4 2-1 16,3-8 1-16,-7-2-1 16,0 0 0-16,3 1 0 15,-3 3 1-15,-3-2-1 16,-2-3 0-16,-4 3 2 15,-2 0-1-15,-2-2 2 16,-4 1 0-16,-2-1 0 16,-3-2 0-16,-8 1 1 15,7 3 4-15,-5 4 4 16,-4-2 2-16,4 6 3 16,-10-4-2-16,-4 0-4 15,7 2 0-15,-5 2-4 16,-6-2 0-16,7-2-2 15,-7 6 1-15,-7-6-2 16,2-2 0-16,-13 4-1 16,-3 2-1-16,-1 7-3 0,-4 3 0 15,3 3 0 1,1-2-1-16,-1 5 0 0,1-5 1 16,5 10 0-16,-1-4 0 15,9-2 0-15,0 4-1 16,2-10 1-16,0-1 0 15,5 9 0-15,3-2 0 16,3-3-1-16,10 14 1 16,-7-3 0-16,1-2 0 15,4-2 0-15,-2 0 0 0,4-2-1 16,-2-4 1-16,2 6 0 16,-8-5 0-16,2-1-1 15,1 8-1-15,-11-4 0 16,1 2 0-16,-2 6 0 15,0-8 0-15,-3 0 1 16,3-4 1-16,-8 2 0 16,-4 4 0-16,8 0 0 15,-7-2 0-15,-1-1 0 16,0 3 0-16,-9-6 1 16,7 6-1-16,3 0 1 15,1-10-1-15,8 10 0 16,-1-4 0-16,5 6 0 15,0-2-1-15,1-2 1 0,5 2-2 16,-1 0-3-16,8 2-1 16,0-2-2-16,0-2 1 15,2-7 3-15,6 9 2 16,-8-2 2-16,6-8 0 16,-2 8 0-16,-6-5 0 15,9 7 1-15,3 2-1 16,-8-2 1-16,-4 0-1 15,4-2 1-15,-4-2 0 16,0 2 0-16,4 0-1 16,-3 0 0-16,-1 0 0 15,0 4 0-15,2-2-1 0,-2 6-1 16,8 4-1-16,-4 3-2 16,-2 0-1-16,7 1-3 15,-5 5-1-15,12 4 0 16,-3-2 0-16,3 2 2 15,1-8 1-15,2 0 0 16,-1-1 1-16,1 5 0 16,-13 4 0-16,7 0 3 15,-1 2 1-15,-4-1 2 16,3-1 0-16,-5 4 0 16,4 2 0-16,0-6 0 15,-1 4 0-15,3-1 0 16,-2-3-1-16,7 10 1 15,0-4 0-15,-1-1-2 16,9 9 1-16,-2-1-3 16,2 2-17-16,10 6-69 0,3 0-89 15,19 19 109-15</inkml:trace>
  <inkml:trace contextRef="#ctx0" brushRef="#br0" timeOffset="16869.526">7529 11680 8 0,'61'-6'4'0,"-57"12"3"15,0-3 37-15,2-3 22 0,-8 0 53 16,2 0 17-16,-2 0-4 16,0 0-14-16,-2 0-47 15,4 0-22-15,0 0-34 16,0 0-7-16,0 0-6 16,0 0 1-16,0 0 3 15,0 0 4-15,0 0 10 16,0 0 6-16,0 0 14 15,12 4 3-15,1 4 7 16,-2-6-2-16,1 5-4 16,1-3-3-16,1 4-9 15,-1-2-4-15,4 5-8 16,48 25-3-16,-47-34-7 16,3-2-1-16,0 2-3 15,-2 0-1-15,2 4-1 16,2-2 0-16,2-4-2 15,3 5 0-15,1-1 0 16,-4-2-1-16,7 8 0 0,-5 1-1 16,2-7 0-16,5 6 0 15,4-8 0-15,3-1 0 16,-7-1 1-16,2 0-1 16,-7 0 1-16,-2 0 0 15,9 0 0-15,-9 0-1 16,4-5 1-16,5 5 0 15,-4-4-1-15,12 8 1 16,-5 1 1-16,-5-5-2 16,-1 0 1-16,3 0 0 0,2-1-1 15,6-3 0-15,0-4 1 16,0 6-1-16,4-2 2 16,2-1-2-16,-4-5 1 15,3 10 0-15,-7-6 1 16,-7-3 1-16,1 7 1 15,1-6 2-15,1 8-1 16,2 10 2-16,8-5-1 16,-14-5 1-16,3 2 0 15,-1 2-2-15,2-4-1 16,4 4 0-16,2-4-1 16,0-2 1-16,4 4-2 15,-2-2 0-15,-2 4-1 16,4 0 0-16,-4-1 0 15,-2-3 1-15,0 10-1 16,-6-2 1-16,-3-8-1 0,1 5 1 16,-11-5 2-16,10 2 2 15,-7-2 4-15,-1 0 2 16,2 0-1-16,-2-2 0 16,2 2-3-16,3-3 0 15,-5-3-2-15,6 4-1 16,5 0-1-16,0 2-1 15,5-2 0-15,3-2 0 16,-6-1-1-16,0 1 1 0,2 4-2 16,-3 0 0-16,-1 4 0 15,2-4-1-15,-9 0 0 16,1 0 0-16,-1 0 1 16,-2 5-1-16,0-1 0 15,5-2 0-15,-3-2 0 16,5-6 0-16,-3 2-1 15,1 1 1-15,-3-5 0 16,4 2 0-16,3-7 0 16,-5 1 0-16,1 3 0 15,-3-5 0-15,-6 5 0 16,0 1 0-16,0-5 0 16,-4 3 1-16,6 1 0 15,-2-5 0-15,-2-3 0 16,0 4 1-16,2-6-1 15,-8-2 0-15,8 3-1 16,0 1 0-16,4-4 0 0,-6-2 0 16,5 4 0-16,-3 0 1 15,-4-4-1-15,2 2 1 16,-7-2 0-16,-1-8 1 16,1 7-1-16,5 2 0 15,-6 1 0-15,2-2 1 16,-7-1 0-16,-4 4 1 0,-2-4 0 15,-4 1 0-15,-4 0 1 16,-3-2 1-16,-5-2 2 16,3 0-1-16,-8-3-1 15,-6 1-1-15,-2-5-1 16,-4-3-1-16,-1 7-1 16,1-3 1-16,1 6-1 15,-7-7 0-15,11 7 0 16,-11-2-1-16,5 3 1 15,-1 5-1-15,-3-6 0 16,5 4-2-16,-5-2-1 16,-2 2 0-16,-4 6 0 15,1-2 1-15,3 2 1 16,-2 1 1-16,-2-3-1 16,0 6-1-16,-2-1-1 15,0 9-1-15,11-1-3 16,-3 4-1-16,5 2 2 15,5 0 0-15,-11-2 4 0,1 0 2 16,9-4 0-16,-7 6 1 16,7-2 0-16,2 1 0 15,-4 1 0-15,3-4-1 16,-1 6 0-16,2 0 0 16,-6-1 0-16,7 1 0 15,-1-2 0-15,-2 0 0 16,2 0 0-16,0 0 1 15,-2-2-1-15,1 2 0 0,-1 0 0 16,2 0 0-16,2-3 0 16,2 1 0-16,-4-6 0 15,0 8 1-15,0-2 0 16,4 0 0-16,0 0 0 16,-2-1-1-16,-3-1 1 15,-3 4-1-15,-2-2 0 16,-1 0 0-16,-1-2 1 15,-5-2-1-15,-4-3 1 16,6 5-1-16,-1-4 0 16,-5 6 0-16,2 2 0 15,4-2 0-15,-4 1 0 16,-1 1 0-16,-5 1-1 16,2 1 0-16,-1 8 1 15,-5-6 0-15,2 7 0 16,0-9 0-16,0 0 0 15,1 2 0-15,-5-2 0 0,-3 0 0 16,1 0 0-16,-3 5 0 16,5-3 0-16,-2 4 0 15,8-6-1-15,2 0 1 16,8-4 0-16,0 2-1 16,-4-6 1-16,5 4-1 15,-1 2 0-15,0 0 1 0,7 0 0 16,-9 0-1-16,3-2 0 15,1 2 0-15,-5 2 0 16,7 8 0-16,-2-9-1 16,-7 7 0-16,5-2 0 15,-2 5 1-15,0-1 0 16,1 1 0-16,-1 1 1 16,-4-1 0-16,7-1 0 15,3 1 0-15,-2 1-1 16,7-1 1-16,-4 3-1 15,-1-3 0-15,1 8-1 16,6-3 1-16,6 3-1 16,0 2 1-16,0-8-1 15,3 6 1-15,-10-1 0 16,7 1-1-16,-6 0 0 16,-2 4-1-16,4 3-2 15,6 11 2-15,-6-1 0 0,-2 6 1 16,2-4 1-16,0 1 1 15,8 5-1-15,-1-10 1 16,3 1 0-16,-2-1 0 16,-1-1 0-16,7-5 0 15,-1-3-1-15,3 2 1 16,5 3 0-16,-2-1-1 16,6 0 0-16,0 3-1 15,5-5 0-15,5 0 1 16,-4-4-1-16,3 0 1 0,0-4 0 15,-7 0 0-15,8-4 0 16,-5 3 1-16,-1-1 0 16,4 0-1-16,-1 4 0 15,1-6 1-15,-1-1 0 16,7 5 0-16,-1-6 0 16,2 1 0-16,-5-5 0 15,3-1 0-15,-3 1 0 16,-1 1 0-16,0-4-1 15,-1-6-2-15,3 0-15 16,1 2-9-16,3 3-20 16,4-5-8-16,-6-2-14 15,6-3-9-15,2 5-27 16,4 0-29-16,8-2 86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1T23:02:49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8705 4729 74 0,'48'52'80'16,"-48"-46"9"-16,0-8 8 16,-4-4-1-16,0 4-24 0,4 2-11 15,-1-2-15-15,-1 0-8 16,0 0-5-16,0-2 0 15,-2 2 6-15,2 2 0 16,2 0 3-16,-2 0-1 16,0 0-5-16,0 0-3 15,0 0-3-15,-1-1 0 16,1-1 2-16,2 0-1 16,-2-2-2-16,-10 0-4 0,-5 0-4 15,0-3 1-15,-42-34 0 16,43 30-1-16,7 0-7 15,-3 1-3-15,1 2-5 16,-3 1-3-16,-5-5 1 16,2 10-1-1,-4-2 0-15,4-1 2 0,-8 3-2 16,4 0 1-16,-6 2 0 16,-9-2 3-16,5 2-1 15,-3 4-1-15,-5-4 0 16,3 6-3-16,-14-1 1 15,-7-1-1-15,5 6-1 16,1 1 1-16,3 4-1 16,6 3 0-16,-4 1-1 15,6 4 1-15,3 0-1 16,1 3 0-16,0 1 0 16,5 0 0-16,4 9 0 15,-3-1 0-15,-1-8 0 0,-1 1 0 16,-1-3 0-16,4 10 0 15,-1 3-1-15,3-2 0 16,0 6 0-16,-3-7 0 16,7 9 0-16,-4-2 0 15,2-2-1-15,10 8 1 16,1-2 0-16,5-1-1 0,5 9 1 16,2-2 0-16,-2 1 0 15,4-1 1-15,4-4 0 16,2 1 0-16,2-14 0 15,-1 7 0-15,10-6 0 16,1 2 0-16,8 3 1 16,7-7-1-16,1 6 2 15,8-2-1-15,-3-1 2 16,8 1 0-16,1-3 1 16,-4-7 1-16,12 3 1 15,-12-4 2-15,5-1 3 16,3-1 1-16,0-4 3 15,3-4 1-15,-1-5 2 16,-1-2 2-16,5-5 4 16,-5 3-1-16,7-6-1 15,-11-2-3-15,-3-8-6 16,0 4 0-16,-8-5 1 0,8-3 2 16,-8-1 4-16,1-4-3 15,-7-6-3-15,-3 6-4 16,-2-3-5-16,-2 1-1 15,1 0 0-15,-3 0 1 16,0-10-2-16,-2 8-1 16,0-4-1-16,2-3-1 15,2 7 1-15,-4-4 0 16,2 0 0-16,-6-2 1 16,1-3-1-16,5-7 0 0,-6 1-1 15,2 7 1-15,-4-1 0 16,6-1 0-16,-6 6-1 15,-1-5 1-15,3-3 0 16,-11 6 1-16,1-5 1 16,1 3 0-16,-2 2 0 15,0-7 0-15,-6 9 0 16,0-2-1-16,0 2 0 16,-4 1 0-16,4-7 0 15,-10 0 0-15,10 1 0 16,0 3 0-16,-6-4 0 15,6 5 0-15,-1-1 0 16,-3-2-1-16,11-2-1 16,-5 3 0-16,0 5 0 15,0-6 0-15,-4 6 0 16,2-2-1-16,-7-13 0 0,-1 6 0 16,-5 3-2-16,-3 2 0 15,-1 4-1-15,-4-4-1 16,-8 1-1-16,1 1-1 15,-3-6 0-15,2 16-1 16,3-2 2-16,1-3 1 16,2 9 2-16,2-4-1 15,0 5-49-15,0 8-58 16,9 6 70-16</inkml:trace>
  <inkml:trace contextRef="#ctx0" brushRef="#br0" timeOffset="6472.403">17065 9916 139 0,'-21'50'98'0,"17"-58"0"16,1 6-7-16,-7-3-17 15,10 1-5-15,-2 2-1 16,0 2-9-16,0-2-18 16,0 0-13-16,-1 0-15 15,-9-6 2-15,-1 3 11 16,-1-3 8-16,-3-2 4 16,-54-22 0-16,44 22-11 15,1 3-8-15,-3 3-7 16,-3 0-3-16,1-2-1 15,-5 4 1-15,-3-5 9 16,5 3 2-16,1 2-2 0,1-8-2 16,3 9-10-16,2-3-5 15,3-4-6-15,-1 8-2 16,4 0 1-16,-4-4 2 16,2 6 4-16,-4-2 0 15,-4 2 0-15,7 6-3 16,-5-1-7-16,2 3-2 15,0 5-1-15,-13 4 1 16,-2-1 8-16,-6 5 1 16,4 1 2-16,2 5 0 0,10 0 1 15,-5 1 0-15,11-1 0 16,-5 6 0-16,12-1 1 16,-6-3 0-16,2 11 0 15,2-2 1-15,-2-2 0 16,8 2 1-16,-2 6 1 15,-3-2-1-15,1 6-2 16,-4 5 1-16,-2-1-1 16,-1-1 0-16,1 7 0 15,0-7 1-15,0 1 1 16,4-3 1-16,8-5-2 16,-5 4 0-16,7-4 0 15,1 4 2-15,1-1 2 16,9 1 4-16,2 0 4 15,5-2 3-15,-5-6 3 16,0 4 3-16,8-4 1 0,-1 2-1 16,1 0-4-16,3 0-2 15,6 2-3-15,-5-6 1 16,11-2 3-16,0 2 2 16,1-11 0-16,7 1-1 15,-1-3-3-15,-1-8 0 16,3 0 3-16,3-3 2 15,7-7 1-15,4-1-2 16,5 2-4-16,1-10-4 0,-1 7-3 16,3-5 0-16,1-2-1 15,-3 4 2-15,1-8 5 16,-3-4 2-16,-8 1 1 16,4-10-1-16,-4 1-6 15,1 3-2-15,3 0-3 16,-2-10 0-16,-2-2-1 15,2-2 0-15,-4-7 0 16,-4 7-1-16,1-2 0 16,1-5 0-16,-13-1 0 15,3 7-1-15,-5-7 1 16,0 4-1-16,2-3 1 16,-6 0 1-16,-8 3 4 15,2-1 2-15,-1 3 0 16,-3-8 0-16,-1 1-3 15,-3 4 0-15,-3-3-2 0,6 5 0 16,-3 3-2-16,1-6-1 16,-4 5-1-16,9 1-1 15,-7-2-1-15,0 6 1 16,3-7-1-16,-7-5 0 16,6 7 0-16,-4-7-2 15,5 8-1-15,3-3 1 16,-1 1 0-16,1 2 1 0,-5 0 0 15,3 3-2-15,-4-1-1 16,-1 0 0-16,-1-2 1 16,-4 2 1-16,2 4 1 15,2 0 0-15,-4-2-1 16,-4 6 1-16,0 0 0 16,1-2 1-16,-5 5 3 15,-4 1-1-15,9-4 2 16,-7-1-1-16,4 5-1 15,1-2 0-15,-1 1-1 16,0 1 0-16,2-4-1 16,-3 1 0-16,1 1 0 15,-2 0-1-15,1-4-3 16,-3 2-2-16,0 5-5 31,5 4-3-31,-1 6-4 0,-13-26 1 0,0 5 4 16,3 0 3-16,7 11 4 0,1 5 0 15,-7-1-10-15,7 2-9 16,-1-1-30-16,1 5-39 16,-2-4 61-16</inkml:trace>
  <inkml:trace contextRef="#ctx0" brushRef="#br0" timeOffset="45924.571">8271 5305 74 0,'-2'0'42'0,"2"2"-9"0,-2 2-15 16,0-4-16-16,0 1-1 15,1-1 0-15,-3 2 2 16,0 0 26-16,-8 0 14 16,1 6 13-16,-1-6 5 15,9 9-15-15,-7-3-4 16,4-2 8-16,1-3 5 15,3 1 9-15,-2 0-1 16,-2-2-14-16,4 4-10 0,-2-2-19 16,1-2-7-16,-1-1-9 15,2 5-1-15,-2-2 0 16,2-2 2-16,-2 4 2 16,2-4 1-16,2-1 0 15,0 1-1-15,0-2-2 16,0 0 0-16,6 2 0 15,2 6 2-15,1-4 9 16,3 3 5-16,-3-3 12 16,5-2 3-16,-7 4 3 15,5-2-2-15,-4-4-5 16,-5 2-4-16,9-2-12 16,-5 2-2-16,5 3-4 15,-1-3 5-15,-5-2 7 16,2 2 2-16,-2-2-4 15,-1 0-5-15,5 2-9 16,1-2-2-16,3 0-2 0,3 0 0 16,-2 0-1-16,2 0 1 15,52 0-1-15,-50-4 0 16,-3 2 1-16,3-5 1 16,0 5 4-16,0-2 2 15,4-2 3-15,-8 6-1 16,3 0-3-16,-9 0-2 15,6-2-2-15,-5 2 2 16,1 0 1-16,1 0 0 16,-6 2 1-16,1 0-2 0,3-2-2 15,-10 0 1-15,0 0 0 16,0 0 3-16,0 0 3 16,2 0 0-16,11 0 0 15,-1 4-1-15,-1-2-2 16,1 0 1-16,-1 0 2 15,2-2 1-15,3 2 0 16,-3-1 0-16,4 5 0 16,-1-4 1-16,-3 0-1 15,0-2 0-15,3 6-2 16,1-2-2-16,2-2-3 16,44 11 1-16,-49-13-2 15,-1 2 0-15,0 4 1 16,7-3 0-16,-3-3-1 15,2 0 0-15,-2 0 0 0,2-2-1 16,2 2 1-16,-4-1 0 16,3 1-1-16,4 0 1 15,-6-2-1-15,8 2 0 16,-3-4 1-16,4 2-1 16,4-2 1-16,-1 4 0 15,-1-2 0-15,-2 2 0 16,-2 0 1-16,-2 0 0 15,2 0 1-15,-4 0-1 0,0 2-1 16,3 2 0-16,-4-4-1 16,-1 0 0-16,2 2-1 15,0 2 1-15,-2-1-1 16,0-1 1-16,0-2-1 16,2 2 1-16,-4 0 1 15,6 2 0-15,-2-4 1 16,-1 0 0-16,2 0 2 15,3 0 0-15,-7 2-2 16,3 0 0-16,-2-2-1 16,-2 2-1-16,4-2 0 15,-10 0 0-15,5 0 1 16,-1-2 1-16,6 2 2 16,0 0 0-16,-2 0-2 15,-3-2-1-15,-3-4-1 16,8 6 0-16,-6-2-1 15,10 2 1-15,-2 0-2 0,0 0 1 16,-2 2 0-16,-4-2 0 16,4 0 1-16,-2-2-1 15,4 2 1-15,-2 0 0 16,4-2 1-16,-4 2 1 16,2-2 0-16,2 1 0 15,0-1-2-15,0 2 1 16,-2 0-1-16,-2 0 0 15,-2 0 0-15,2 2 0 0,0-2 0 16,0 1 1-16,0-1 0 16,0 0-1-16,8 2 0 15,-6 0 0-15,-4 0-1 16,6 2 0-16,-6-4 1 16,-2 0 0-16,4 0 1 15,-7 0-1-15,1 0 0 16,-2-4 0-16,6 2-1 15,-1 2 0-15,-5-2 0 16,0 2 0-16,1 0 0 16,-3 0 0-16,6 2 1 15,-1 0-1-15,-5 2 1 16,5-2-1-16,-3-2 1 16,0 2 2-16,-1-2 1 15,1-2 1-15,1 0-1 16,-1-4 0-16,0 2-1 15,6 1 0-15,-1-1-1 0,-1-2-1 16,2 4 1-16,-6-5-2 16,7 1-1-16,-7 0 0 15,2 2-1-15,1-2 1 16,-5 5 0-16,6-1-1 16,-1 2 1-16,-1-2-1 0,-4-8 0 15,1 8 1-15,3-3 1 16,-2-1 0-16,1 4 0 15,-1-6-1-15,-3 2 0 16,1-3 0-16,1 7 0 16,1-6 0-16,1 6-1 15,-3 1 0-15,4 1 0 16,-5-2 0-16,5-6-1 16,0 6 1-16,-5 0 0 15,3 0 0-15,-5 2 0 16,-2-6 0-16,1 6 0 15,-7-1 0-15,0-1 0 16,0 2 0-16,0-2 1 16,14 2-1-16,1 0 0 15,-3-2 0-15,1 0 0 16,-3 2 0-16,-9-4 1 16,11 4-1-16,-4 0 0 0,-5 0 1 15,9 0-1-15,-8-2 0 16,-2 2 0-16,3 0 0 15,-5 0 0-15,0 0 0 16,0 0 0-16,0 0 0 16,0 0 1-16,0 0-1 15,0 0 0-15,0 0 0 16,0 0 0-16,0 0 0 16,0 0-1-16,0 0-1 0,0 0-36 15,0 0-43-15,0 0-182 16,6 2 169-16</inkml:trace>
  <inkml:trace contextRef="#ctx0" brushRef="#br0" timeOffset="72354.534">11798 5274 64 0,'-2'-2'39'0,"0"-1"-1"15,0 1-4-15,0 0-4 16,-2 2-2-16,3-2-4 16,1 0-7-16,0 0-10 15,0-2-2-15,0 2-4 16,0 2 1-16,0-2 0 15,0 0 4-15,0 0 14 16,-2 2 8-16,0 0 15 16,2 0 2-16,0 0-3 0,0 0-3 15,0 0 0-15,0 0 3 16,0 0 6-16,2 4 3 16,0 4-1-16,5-2-3 15,-1 5-14-15,-2-3-8 16,2 1-13-16,1 3-4 15,1-1-1-15,-1 5 2 0,-1-1 7 16,0-6 2-16,2 7 2 16,1-3-2-1,3 4-5-15,49 47-5 0,-52-42-3 16,3 3-1-16,-4 2-1 16,3-2-1-16,4 2 1 15,1-2 3-15,3 5 7 16,2 1 3-16,-4-4 10 15,6-3 1-15,0-8-1 16,-4 1-2-16,6-4-10 16,-6 1-4-16,-2-1-6 15,8 10-2-15,-2-8 0 16,2 4 0-16,0-1 0 16,-4-3 0-16,-4-4-1 15,2 3 1-15,2 5-1 16,2-2 0-16,-2-1 1 15,2 6-1-15,-6-8 1 0,4 3 3 16,-2 2 3 0,1-5 3-16,-3 1 3 0,0 0 1 15,2 2 2-15,-4-1 2 16,7 3 1-16,-5-2-2 16,4-2-4-16,-2 3-3 15,2-1 0-15,0 4-1 16,0-4-2-16,-2 4 0 15,6 2-2-15,-4-6-2 16,-4 2 1-16,4 0-1 0,-5-5 1 16,-3 5 0-16,8-2-2 15,-4 4 0-15,4-4-2 16,2 6 1-16,2-5-1 16,2 5 0-16,2-4 1 15,-7 0-1-15,1 0 1 16,-5 0 1-16,-5-2 1 15,10 4 2-15,-2 2 3 16,-4-2-1-16,8 4 0 16,-6-10-2-16,-2 8-1 15,6-5 0-15,-5 1-1 16,1-4-1-16,0 8 0 16,4-4 1-16,-4 0-1 15,2 2 1-15,-4-13 2 16,2 9 0-16,4 2 3 15,-4 0-1-15,1 2 0 16,-3 2 0-16,0 0-1 0,0-7 0 16,-3 5 1-16,3-4 1 15,-4 2 2-15,1 0 0 16,-1 4-1-16,0-2 0 16,1-6-4-16,-1 5 0 15,0-3-2-15,-1-4 0 16,1 2-1-16,-1-3 0 15,1 5-1-15,4 0 0 0,1 1 0 16,-3 3-1-16,4-8 0 16,-2 2 0-16,-3-1 0 15,9 1 0-15,-8-2 1 16,2 5-1-16,0-5 0 16,-7-2 1-16,5 1-1 15,-3-2 0-15,1-5 1 16,2 11-1-16,1-7 1 15,3 3-1-15,4 1 1 16,-6-2 0-16,-2-3 1 16,4 0-1-16,-3 1-1 15,-1-5 1-15,2 6-1 16,-1-1 0-16,-1 3-1 16,-4-8 1-16,5 3 0 15,1-1 1-15,-6 2 1 16,5 5 1-16,-5-7 1 0,1 3-1 15,-1 3-2-15,-3-5 1 16,5 3-2-16,-1 1 1 16,-5 1 0-16,-1-1 0 15,3-1 0-15,-5 0 0 16,6-5-1-16,-6 5 0 16,3-4 3-16,-3 3 1 15,2 1 3-15,-2-1 2 16,0-1-2-16,5 3 0 15,-1 1-2-15,-1-1 0 0,1 1 0 16,2-1 2-16,-5 1 0 16,5-1 0-16,-1 1-1 15,-3-5 0-15,4 3 0 16,-4-4 0-16,3 3-2 16,-1-1-1-16,-3-4-1 15,7 7-1-15,-6-3 0 16,-1-1 0-16,3 3 0 15,-2 0-1-15,5 1 0 16,-3-5 0-16,0 7 0 16,3-1-1-16,-3-3 0 15,7 7 0-15,-2-3 0 16,1-2 0-16,-1 3 0 16,-5-3 0-16,3 5 0 15,1 5 0-15,1-4 0 16,-1 4 0-16,-1 0 0 15,-3-2 0-15,3 4 1 0,-5 0-1 16,2 2 0-16,5-2 0 16,-3-4 1-16,1 4-1 15,-7 4 0-15,4-6 1 16,3 5-1-16,-3-3 0 16,3-5 1-16,3 10-1 15,-3-9 0-15,0 8 0 16,7 0 1-16,-9-4 1 15,3 2 0-15,-5 2 1 0,-1-4 1 16,4 1 1-16,-3-1-1 16,7 0 0-16,-9 0-2 15,3-4 1-15,2 4-2 16,-5-2 0-16,-1-3 1 16,6 3-1-16,1-2 0 15,-1 2 1-15,-1 0 0 16,-1-4-1-16,0 2 1 15,-3-2-1-15,7 1-1 16,-1 3 0-16,1 3 0 16,-1-1 0-16,1-3 1 15,-1 1-1-15,-3-4 2 16,1 4-1-16,3-8 0 16,-2 3 1-16,-5-5 0 15,7 6 0-15,1-3 1 0,-5-3 0 16,3-5 2-16,-5 5 1 15,-2-3 2-15,2 5-1 16,-5 3-2-16,1-13-2 16,4 9-1-16,-2-4 0 15,-4-8 0-15,0 0 0 16,0 0 1-16,0 0 2 16,0 0-1-16,0 0 2 0,2 3-2 15,4 11-2 1,-1-3 1-16,5 8-2 0,28 37 1 15,-30-47 0-15,1 9-1 16,3 1 1-16,-1-2 1 16,7 4 0-16,-9-8 1 15,3-1 2-15,-1 1 1 16,1 3 0-16,-3-7-1 16,3 5-1-16,-5 1 0 15,5-6-1-15,-1 7 1 16,8-3 0-16,-11-1 0 15,3 1 0-15,7 0-2 16,-16 1 1-16,15 3-1 16,-4-2 1-16,-1-3 2 15,7 3-1-15,-14-2 1 16,9 1-1-16,-8 7-1 0,5-6 0 16,2 4-2-16,5-2-1 15,-5-3 0-15,-5-3 0 16,5 1 1-16,-1-1 0 15,-5 1 0-15,10 1 0 16,-11-5-2-16,4 9 1 16,-1-2 0-16,3-3-1 15,-3 1 1-15,1-3-1 16,3 3 1-16,-5 2-1 16,-2-1 0-16,5-3 1 0,-3 3 0 15,-2-7-1-15,3 1 1 16,1 3 0-16,-5 1-1 15,3-1 1-15,-2 3 0 16,1-3 0-16,3 3 1 16,-4-3 0-16,1-9 4 15,1 10 1-15,2-3 1 16,-1 3 0-16,1 5-3 16,1-2-1-16,-3 4-3 15,3-7 0-15,3-1 1 16,-5-5-1-16,3 5 2 15,-3 1 1-15,-3-3 1 16,6 7 1-16,-5-5 2 16,1-1-1-16,3-3 0 15,-5 3-2-15,2 1-1 16,-1 1-1-16,-1-1 1 16,4-5 2-16,-8 4 2 0,3-3 1 15,1-1-1-15,-4 4-1 16,6-1-1-16,-5 3-1 15,-3-7 0-15,2-1 0 16,-2-4 0-16,0 0 1 16,0 0 1-16,0 0 0 15,0 0 0-15,0 0-2 16,4 8 0-16,2 3 0 0,-4-5 0 16,2 4 0-16,-2-8 1 15,-1 5 0-15,1-3 1 16,0 8-2-16,0-9 1 15,4 9 0-15,-4-3 1 16,0-5 1-16,0 6 2 16,-2-10 2-16,0 2 2 15,0 3-1-15,0-3-1 16,0 0 0-16,0 0-3 16,-2 0-1-16,0 4-1 15,0-6-1-15,0 0-1 16,-2 0-1-16,2 2-3 15,2-2-1-15,-2 2-35 16,2-2-38-16,0 0-165 16,0 0-381-16,16 9 412 15</inkml:trace>
  <inkml:trace contextRef="#ctx0" brushRef="#br0" timeOffset="129548.188">7741 6565 56 0,'-70'-23'9'16,"68"23"4"-16</inkml:trace>
  <inkml:trace contextRef="#ctx0" brushRef="#br0" timeOffset="130079.421">7940 5531 219 0,'37'-79'90'0,"-47"68"-61"16,0 7-8-16,5 6-10 15,-3 7 1-15,2 3 15 16,-3 5 7-16,-1-4 7 15,4 6 1-15,-3 6-8 16,-1-4-7-16,3 16-13 16,-1-1-4-16,-3 8-6 15,5 12-1-15,0-3-1 16,0 16-1-16,1 4 0 16,1 3 0-16,-6 4-1 15,4 5 0-15,-3 3-3 16,-1-2-6-16,8 2-21 15,1 2-11-15,1-18-20 0,1-5-19 16,3-11 54-16</inkml:trace>
  <inkml:trace contextRef="#ctx0" brushRef="#br0" timeOffset="130316.088">8078 7162 480 0,'-10'6'182'0,"5"5"-135"15,-7 1-27-15,-1 9-2 16,-6 0 7-16,-6 13 5 16,-8 4 0-16,-7 12-16 15,0 9-8-15,4 8-19 16,3 8-21-16,3-4-54 15,10 5-48-15,-1-3 82 16</inkml:trace>
  <inkml:trace contextRef="#ctx0" brushRef="#br0" timeOffset="130535.359">7881 8629 1193 0,'-15'2'400'15,"7"5"-481"-15,6 11-23 16,2 7-6-16,0 3 4 16,-2 3 56-16,-2-4-35 15,4-4 53-15</inkml:trace>
  <inkml:trace contextRef="#ctx0" brushRef="#br0" timeOffset="131405.693">7791 9557 643 0,'-9'-67'199'0,"1"55"-374"15,2 6 125-15</inkml:trace>
  <inkml:trace contextRef="#ctx0" brushRef="#br0" timeOffset="131781.064">8141 9419 909 0,'0'0'262'16,"12"15"-326"-16,1 16-16 15,16 11 12-15,-5 11 42 0,-10 9 38 16,5 5 11-16,-8 11 10 15,9 0 3-15,-3 8-6 16,0 2-9-16,-2 0-9 16,-5 0-3-16,5 0-3 15,2-2-1-15,3-3-19 16,-1-3-28-16,0 6-105 16,-6 0-88-16,10 6 141 15</inkml:trace>
  <inkml:trace contextRef="#ctx0" brushRef="#br0" timeOffset="132014.801">8929 11284 918 0,'15'36'358'0,"-13"-23"-231"0,4 12-156 16,0 21-5-16,-1 6-1 15,3 1 26-15,2-3 9 16,-8-10 3-16,7-2-2 16,-11-3 0-16,0 3-7 15,-3 0-48-15,5-3-36 16,0 3-110-16,-2-4-105 0,6 5 196 16</inkml:trace>
  <inkml:trace contextRef="#ctx0" brushRef="#br0" timeOffset="132210.337">9342 12096 430 0,'8'10'146'16,"5"0"-122"-16,3 5-34 15,1 0 1-15,0 6 14 16,-4-4 9-16,-1 8 2 15,-5 0-1-15,5 8-59 16,1-1 35-16</inkml:trace>
  <inkml:trace contextRef="#ctx0" brushRef="#br0" timeOffset="132693.703">9704 13185 1076 0,'15'19'390'0,"-5"-11"-372"0,5 11-40 16,4 9-35-16,2 7 6 15,0 7 49-15,4-6 3 16,-4 12-56-16,-4-8-75 15,10 14 83-15</inkml:trace>
  <inkml:trace contextRef="#ctx0" brushRef="#br0" timeOffset="132962.986">10358 13961 934 0,'0'27'433'16,"2"-17"-59"-16,11 13-497 15,8-1-14-15,2 9 45 16,-2 0 53-16,-4-6 59 16,-1 1 1-16,3 3-11 15,0-2-6-15,2 5-5 16,0-3-9-16,-2-4-37 15,6 4-35-15,2-7-125 16,-4-6-89-16,5-5 181 16</inkml:trace>
  <inkml:trace contextRef="#ctx0" brushRef="#br0" timeOffset="133215.313">11259 14349 1021 0,'13'25'360'0,"4"-4"-358"15,4 6-28-15,4 13-47 16,0 10-1-16,-8-14 0 15,-11-1-26-15,2-10-189 16,-7-8 190-16</inkml:trace>
  <inkml:trace contextRef="#ctx0" brushRef="#br0" timeOffset="133600.56">12073 15189 1357 0,'4'-2'451'0,"-2"-11"-424"0,13-10-126 16,1-13-4-16,9-14 66 15,-1 0 40-15,3 0 39 16,4-1-7-16,7-3-28 15,12-11-7-15,15-19-24 16,6-6-13-16,9-21-78 16,4-6-76-16,14-24 122 15</inkml:trace>
  <inkml:trace contextRef="#ctx0" brushRef="#br0" timeOffset="134018.9">13854 13271 1205 0,'8'6'436'0,"-1"1"-330"15,5-3-103-15,3 7 18 16,6 1 41-16,-4-6 11 16,-5-2 5-16,3-4-21 15,-2-4-42-15,1-2-12 16,7-4-16-16,-6-3-6 15,4-8-11-15,10-13-10 16,5-24-18-16,9-7-10 0,6-13-7 16,3-8 4-1,3-4 8-15,3 8 3 0,3 5 5 16,4 8 4-16,-4 4 16 16,-5 8 14-16,-20 9 30 15,-4 2 14-15,-7 21 21 16,-4 0 10-16,-3 12 1 15,-7 5-3-15,-1-1-9 16,3 1-10-16,0 6-24 16,3-2-16-16,-9-1-45 15,7 1-27-15,-3 2-71 16,-5-2-51-16,11-6-87 16,-3-3-58-16,3-19 218 15</inkml:trace>
  <inkml:trace contextRef="#ctx0" brushRef="#br0" timeOffset="134173.418">15021 12096 369 0,'116'-74'232'0,"-104"76"-22"15,1 4-77-15,1-3-29 16,3 1-47-16,0 0-19 16,-2-8-34-16,-1 0-34 15,9-7-236-15,5-14 188 16</inkml:trace>
  <inkml:trace contextRef="#ctx0" brushRef="#br0" timeOffset="134381.836">15690 11746 1553 0,'-4'25'531'0,"4"-25"-583"15,2-2-77-15,-2-7-6 16,0 7 50-16,2-4 134 16,2 0 26-16,0 1-48 15,-2-3-48-15,0-3-126 16,3-3-81-16,1-7 141 16</inkml:trace>
  <inkml:trace contextRef="#ctx0" brushRef="#br0" timeOffset="167933.708">19062 4503 46 0,'-2'146'20'0,"-17"-144"-8"15,2 5-9-15,3 1-3 16,5 4 1-16,1-5 17 15,0-5 13-15,1-6 28 16,-5-1 17-16,1-5 10 0,3 6-5 16,-3-5-21-16,1 3-15 15,3 0-23-15,3 2-9 16,2 4-8-16,0 0-2 16,2 0-3-16,0 0 0 15,0 0 0-15,0 0 1 16,0 0 1-16,0 0 2 15,0 0 8-15,0 0 8 16,-2 21 13-16,-2 2 6 0,-2 54 3 16,-1-47-4-16,1 9-10 15,-2-3-4 1,8 10-2-16,-3 4 0 0,1-5 0 16,0 15 0-16,-4 1 3 15,0-2 0-15,-7 8-1 16,1 8 0-16,-5 9-6 15,-2 4-4-15,-2 13-2 16,-2 1 0-16,-2 5-2 16,4 0 2-16,-8-6 19 15,-3 4 5-15,7 3 3 16,2 2 0-16,4 13-15 16,15-5-4-16,-7 5 0 15,-1-10-1-15,8 0 0 16,-5-3-1-16,3 1 2 15,0 0 0-15,-1-7-1 16,-1-3 2-16,-1-5 1 0,7-5 0 16,-2-3-3-16,-4-2-4 15,4-7-6-15,-7-5-3 16,-1-1-3-16,1-2-1 16,-4-14-1-16,3 3 1 15,-1-22-1-15,-1 0-3 16,3-5-72-16,-3-5-62 15,5-3 82-15</inkml:trace>
  <inkml:trace contextRef="#ctx0" brushRef="#br0" timeOffset="169905.824">18746 4687 230 0,'-7'-11'105'15,"1"-5"-35"-15,2 16-106 16,8 4-3-16,-4 6 3 0,0-10 19 15,0 0 20-15,0 0 15 16,0 0 30-16,0 0 15 16,0 4 24-16,0 3-1 15,0-7-1-15,0 0-2 16,0 0-12-16,0 0-8 16,21 8-21-16,6 1-13 15,57 12-15-15,-48-21-3 0,3 6-5 16,1 4-1-1,-4-3 2-15,2-1 5 0,1-4 10 16,-1-2 3-16,10 0 3 16,1-2-2-16,3 2-3 15,-2 0-1-15,5 2-1 16,-5-2-3-16,2 0-7 16,5-2-1-16,4-7-3 15,14 3 0-15,5-8 0 16,-2 5 0-16,1-3 1 15,1-1-1-15,-9 9 3 16,2-3 1-16,-10 3 0 16,0-2 0-16,0 2-2 15,2-2-2-15,6 1-1 16,0 1 0-16,-8-2 0 16,-6 2 1-16,-3 2 1 15,-8-1 1-15,-2 3 0 16,-2 3 0-16,-4-3-1 0,-2 2-2 15,2 0-1-15,-1 0-2 16,7 4-1-16,-10-6 0 16,-3-2-1-16,-1-4 1 15,3 6 0-15,-2-2-1 16,5 2 0-16,-2 0 0 16,-5 0-1-16,-4 0 1 15,7 0 0-15,3 0 0 16,-5 2-1-16,-3 6 1 15,-4-2 0-15,-8 1 0 16,8 3 0-16,-4-4 1 0,3-1 1 16,2-1 1-16,1 0 4 15,-2-4 3-15,0 6 7 16,-6-6 1-16,1 2-2 16,1-2-2-16,-10 1-8 15,3 1-2-15,5-2-3 16,-7 2 0-16,-3-2 1 15,1 0 1-15,-8 6 2 16,0-6 0-16,0 0 5 16,0 0 1-16,0 0 2 15,0 0-1-15,0 0-4 16,2 2-3-16,7 0-2 16,3 2-1-16,-5 1 2 15,-1-1 1-15,0 0 3 16,7 6 1-16,6 1 1 0,52 25-2 15,-42-34-2-15,-8 0-3 16,6 2 0-16,-2 2-1 16,-1 1 0-16,-1-1 0 15,-4 0-1-15,4-2-1 16,-7-2 0-16,7 9 0 16,-10 4-1-16,4-3 0 15,-1-1 0-15,-1 3 0 0,4 7 0 16,2 2-1-16,2 5 1 15,4 7-1-15,-2 5 1 16,3 4 0-16,1 12 0 16,-2-7-1-16,0 5 1 15,-1-1 0-15,-3 7 1 16,0 1 0-16,-7 4 2 16,-3 8 0-16,-2-8 1 15,10 5 0-15,-5-7 0 16,3 3 0-16,-6-3-1 15,-5 0 0-15,-2 0 0 16,-3 2 0-16,-1 2 1 16,0-2 1-16,2 6 6 15,-8-1 2-15,4 7 5 16,-5-4 1-16,-5-10-1 16,-1 4-2-16,3-10-5 15,4 2-1-15,4-3-3 0,-2-1-1 16,-7-5-2-16,-7 0 0 15,3-1-1-15,3 1 0 16,-1 2-1-16,7-3 0 16,-2 7-1-16,1 3-1 15,-3 1 0-15,4 6 0 16,0-2 0-16,-3 4 0 16,5 3 0-16,-10-4 0 15,8 2 1-15,-3 0-1 16,5-2 0-16,0-2 1 0,-8-6-1 15,10 6 0-15,-2-2 0 16,4-2 1-16,6 3 0 16,-4-13 0-16,5 5 0 15,-5-5-1-15,4-5 0 16,-2 2-11-16,3 4-68 16,1 7-80-16,17 4 98 15</inkml:trace>
  <inkml:trace contextRef="#ctx0" brushRef="#br0" timeOffset="170511.445">18465 8419 526 0,'65'53'65'0,"-57"-53"-111"16</inkml:trace>
  <inkml:trace contextRef="#ctx0" brushRef="#br0" timeOffset="171553.16">18546 8484 221 0,'3'7'135'0,"-3"-7"-2"16,2 0-19-16,-2 0-38 16,0 0-17-16,0 0-37 15,0 0-16-15,0 0-16 16,0 0-5-16,0 0-6 16,0-2 4-16,-2 0 6 15,0-1 4-15,1 1 5 16,-3 2 1-16,4 0 1 15,0 0 5-15,0 0 14 16,0 0 10-16,0 0 24 16,0 0 10-16,0 0 11 15,9 2 3-15,14 3-8 16,6-1-8-16,47-4-14 0,-47-2-7 16,4 2-10-16,1 0-3 15,6 2-11-15,-1 0-5 16,1-2-6-16,2 2-3 15,2-2 0-15,-2 6 0 16,-2-2 0-16,0-3 0 16,0 7 0-16,10 2 3 15,0-5 4-15,5 7 2 16,-1-4 3-16,-6-8 0 0,3 3-1 16,-3-1 0-16,-4-2-3 15,6 2 0-15,1-2-1 16,-1-2 0-16,6 2 1 15,-3 2 0-15,-3 2-1 16,3-2 0-16,3 0-3 16,-3-2 0-16,1 2-2 15,-2 0-1-15,5 3-2 16,-5-1 1-16,-12-2 0 16,6-2-1-16,-10 0 2 15,4 2 0-15,6 6 6 16,-2-8 2-16,2 2 4 15,0 1 0-15,0 1-3 16,2 2 0-16,-2-6 3 16,-4 0 2-16,4 4 0 15,-4 2-3-15,5-3-6 0,-6-3-2 16,-3-5-3-16,4-1 1 16,-4 0 0-16,6-1 0 15,-6-1 0-15,8-2 0 16,-4 5-1-16,-3-3 1 15,-1 0-2-15,-4 3 0 16,6-13-2-16,4 11 1 16,-1 3-1-16,-1 0 0 0,-2 6 0 15,2 4 0-15,-2-12 0 16,8 6 0-16,-12-2 1 16,-3-4-1-16,-5 2 0 15,-1 4 0-15,0 0 0 16,4-1 1-16,-5 2-1 15,1-1 0-15,-4 4 0 16,0 2 0-16,2-2 2 16,-6 3-1-16,6-5 1 15,-6-4-1-15,0 1 0 16,2 2 0-16,2-1 0 16,0 2 1-16,-2-2-1 15,0-9 1-15,-6 5 0 16,5 0 0-16,-7-3 3 15,-7 7 1-15,1-2 3 16,-3-2-1-16,-4 4-2 16,0 0-3-16,0 0-7 15,0 0-9-15,0 0-24 0,-2 0-11 16,0 0-26-16,0 0-10 16,-1 0-24-16,1 0-21 15,-4 17-73-15,-4 4-74 16,-24 59 176-16</inkml:trace>
  <inkml:trace contextRef="#ctx0" brushRef="#br0" timeOffset="172773.351">22044 8392 253 0,'82'38'44'0,"-74"-38"-17"15</inkml:trace>
  <inkml:trace contextRef="#ctx0" brushRef="#br0" timeOffset="173186.564">22170 8434 132 0,'11'7'92'0,"3"-5"17"0,-5 6-1 16,3-2-12-16,-1-4-6 16,1 3-20-16,-1-1-12 15,1-4-16-15,-3 2-7 16,7-2-12-16,-3 0-2 16,0 0 8-16,1 2 5 15,-1 2 4-15,1-2-2 16,-1 2-14-16,-2-4-7 15,1 2-9-15,-3 1-3 0,-1-1-1 16,2 2-1-16,-7-2 1 16,5 4-1-16,-4-2 0 15,2-2 0-15,-2-1 0 16,-3 3 1-16,1-2-1 16,2-2-1-16,-2 0-1 15,2 2-5-15,-2 0-6 16,0 0-9-16,3 0-122 15,-3 2 103-15</inkml:trace>
  <inkml:trace contextRef="#ctx0" brushRef="#br0" timeOffset="178130.751">16432 4297 74 0,'19'118'25'0,"-19"-118"-21"16,2-1 8-16,-2 1 56 15,0 0 22-15,0-2 24 16,0 0-2-16,-2 2-42 16,2-4-13-16,-2 2-4 15,0 0 2-15,1 2 4 16,-1-2-4-16,-2 0-16 16,4 0-10-16,-2-1-12 15,0 1-2-15,0 2 5 16,0-2 6-16,-2 0 10 15,2 0 5-15,2-2 1 16,-1 2-5-16,-1 0-4 16,-6-3-4-16,-5-9-9 15,-3-3-1-15,-56-46 0 0,52 46 0 16,-4 3 0-16,1 1-1 16,7 5-5-16,-1 4-3 15,4 4-6-15,3 4-3 16,3 10-3-16,-1 1 0 15,8 8 0-15,0 0 1 16,9-2 1-16,3 4 0 16,3-4 2-16,-7 2-1 15,9-8 2-15,6-6 1 0,-6 3 3 16,8-10 2-16,-2-2 2 16,-4 0-1-16,2-2-2 15,2-8-1-15,0 3-1 16,-2-7 0-16,-7-3 1 15,-1 2 1-15,-7 0 0 16,1-6-1-16,-5 3-2 16,-4-3-2-16,-5-2 0 15,-5 6-1-15,-3 2-1 16,0-2 0-16,-8 11-1 16,-6-6-2-16,2 12-2 15,-5 6 1-15,3 15 0 16,2 6 1-16,8 7 1 15,8 1 0-15,-1 1 0 16,8-1 0-16,8-1 1 16,2-5 0-16,2-8 1 15,-5 0 0-15,-3-16 3 0,4 3 2 16,6-4 4-16,7-4 2 16,-2-4 0-16,2-4 0 15,-5-5-5-15,-2 2 0 16,-10-7 0-16,-4-3 0 15,-10-4 0-15,1 10 0 16,1-4 1-16,-1 10-1 16,2 3-2-16,-5 4-2 15,9 6-4-15,9 5-1 0,-2 5 1 16,3-1 0-16,-8 4 1 16,-1-1 0-16,12-1 0 15,-1 0 0-15,3 4 0 16,-2-3 1-16,1 3 3 15,-3-2-1-15,12 4 0 16,1-2 0-16,-4 2-2 16,10-2-1-16,-4 4 0 15,6 2 0-15,2 0 0 16,2 7 1-16,7 1-1 16,-2 1 0-16,6 5 0 15,1-3 1-15,-1-7 0 16,8 5 1-16,7-3-1 15,-3 3 1-15,5 4-1 16,-1-1 0-16,-1 7-1 16,-3-4 1-16,-5 0 0 0,5 8-1 15,5 0 1-15,-1 1-1 16,5 3 0-16,2 0 1 16,0-3-1-16,4 9 0 15,4-3 0-15,0-3 0 16,3 5 0-16,1-7 1 15,-6-8-1-15,2 8 0 16,-6-2 2-16,0-3 2 16,7-1 5-16,5-7 6 0,7-9 5 15,4 5 1-15,2-8-3 16,-2 2-3-16,-4-4 2 16,-7 0 3-16,-5 1 1 15,7 1 2-15,-5 2-5 16,8-2-2-16,-3 4-2 15,-1-5-4-15,6 11-3 16,-5-5-1-16,1 3-2 16,-9-2 0-16,7 1-1 15,1-3-1-15,5 7 2 16,-2-5-2-16,0 1 0 16,-1 5 0-16,1-1 0 15,-4-7-1-15,-3 5 1 16,-4-1-1-16,-12-5 0 15,10 9-1-15,-2-3 1 16,4-3 0-16,3 1 0 0,-1-1 1 16,3-3-1-16,-1 7 0 15,-6 3 0-15,-6-3-1 16,0 5 0-16,-6-6 0 16,5 4 0-16,3 3 0 15,-6-1 0-15,6 0 1 16,0 0-1-16,4-2 1 15,2-3 0-15,-1 3-1 16,-5 0 0-16,-1-7 0 16,-1 3 0-16,-8 1 1 0,1-9 0 15,1 5-1-15,-2 3 1 16,5 1 0-16,-1 5-1 16,-2 0 1-16,8 0-1 15,2 2 0-15,4 1 1 16,-2-5 0-16,-6 2 3 15,-4 0 5-15,-3-7 4 16,7 5 0-16,-2-4-1 16,-2-5-5-16,-1 7-4 15,-1-3-2-15,-1-1 1 16,1 3-1-16,-3-10 0 16,3 0 0-16,-7-3 1 15,-1 1-1-15,-8 2-1 16,-3-2 1-16,2 2-1 15,-2 4 0-15,6-2 1 16,0 5-1-16,4-3 0 16,2-2 0-16,1 5 0 0,-5-3 1 15,4 1-1-15,-8 3 1 16,0-4 0-16,-3 1 0 16,-13-7 2-16,-1-4 2 15,-8-7 1-15,1-1 2 16,-11-7 9-16,3 2 1 15,-10-2 5-15,2-2 0 16,-2-2-3-16,0 0-1 0,-2 0 1 16,0-2-2-16,0 0-3 15,-2 0-3-15,2-2-7 16,-5 0-1-16,-14-2-3 16,-4-3-1-16,-50-20-1 15,48 23-1-15,-5 4-1 16,5 2-1-16,0 2-2 15,6 8-2-15,6 5-1 16,0 4 0-16,5 2 2 16,0 8-1-16,5 2 1 15,3 1-3-15,4-1 0 16,7 7 1-16,5-7 1 16,-1-6 4-16,4-6 3 15,-3-4 0-15,7-7 2 16,-2-3 2-16,0-5 2 0,-4 0 1 15,-3 0 2 1,-8-3-1-16,5 1 0 0,-3-8-2 16,-6-3-1-16,0-1-1 15,-8-11 0-15,-5-9 0 16,-8 7-1-16,-4-7 0 16,0 13-4-16,8 2-3 15,-2 5-2-15,5 8-3 16,-1 3 3-16,-6 6 0 15,6 11 3-15,-3 3 1 16,7 8 1-16,1 0 1 0,9 0 0 16,1 0 0-16,9-6 1 15,3 0 0-15,1-8 1 16,0 1 2-16,3-8 4 16,-1 3 1-16,-2-5 1 15,-1 0-1-15,-1-4-3 16,-3-7 1-16,-2 7-1 15,-4-8 0-15,-2 8-2 16,0 0-3-16,-2 2-4 16,2-2-4-16,-2 0-2 15,0 1-1-15,0-3 1 16,0 2-1-16,-2 2 0 16,4-2-1-16,-2 0-6 15,0 2-2-15,0 0-6 0,1 0-1 16,-3 0 5-16,2-2 7 15,2-2 9-15,-2 2 2 16,0 0 3-16,0 2-3 16,0-1-1-16,2-1-2 15,0 0 3-15,0-4 1 16,2-6 2-16,0-1 1 16,2-4 1-16,-2 0 1 15,26-46-1-15,-22 45 0 0,-2 1 0 16,6-2-1-16,-5 2 0 15,-1-4-3-15,-4-8-1 16,0-3 0-16,-2 1 1 16,2-2 0-16,0 7 0 15,-2 1 0-15,-3 2-3 16,1 9-1-16,-4 3-4 16,6-1-2-16,-7 9-5 15,5-1 1-15,2 0 3 16,0 4 0-16,0 0 3 15,-2 0 0-15,4 0 2 16,-2 10 0-16,0 22 5 16,0 50 1-16,12-40 1 15,0-7 1-15,7-3 1 16,2-5-1-16,6-4 2 16,-6-2 0-16,0-11 3 0,-6 1 2 15,3-1 3-15,-7-10 1 16,1-2 4-16,-2-6-1 15,-3 2 1-15,-3-1 1 16,-2 5-1-16,0 2-3 16,0-2-5-16,-2-21-5 15,-7-13-6-15,-22-54-3 16,-1 44 2-16,-1 6 1 16,-1 13 5-16,3 4-1 15,10 11-10-15,6 9-6 16,5 5-7-16,2 11 2 0,5 6 12 15,1 0 6-15,-6 8 5 16,8 2 0-16,0 1 0 16,0 7 0-16,10-5 0 15,-3-1 1-15,1 1-28 16,3-1-76-16,-3 7 70 16</inkml:trace>
  <inkml:trace contextRef="#ctx0" brushRef="#br0" timeOffset="-169760.499">22055 4890 372 0,'-4'4'92'15,"2"1"-147"-15,2 11 23 0</inkml:trace>
  <inkml:trace contextRef="#ctx0" brushRef="#br0" timeOffset="-169401.697">22042 4915 138 0,'-2'-2'76'0,"0"0"-13"16,0 0-47-16,-2-2-19 15,4 2-30-15,-2 2-10 16,0-2 1-16,1 0 7 16,-1 0 25-16,-2-1 11 15,2 3 32-15,2 0 16 16,0 0 28-16,0 0 9 0,0 0 0 16,0 0-4-16,0 0-13 15,0 0-10-15,0 0-18 16,0 0-9-16,0 0-4 15,0 21 4-15,-6 2-1 16,-26 42-2-16,7-40-7 16,2 1-6-16,-4 11-7 15,2-3-2-15,0 2-4 16,-3 3-1-16,1-3-1 16,0 6-1-16,-11-2 1 15,9 4-1-15,-9-4 1 16,5 1-1-16,1-5 0 15,-5-2-1-15,3-7-6 16,3 2-14-16,-1-6-89 16,3-2-104-16,2-8 132 15</inkml:trace>
  <inkml:trace contextRef="#ctx0" brushRef="#br0" timeOffset="-169127.852">21112 5865 662 0,'-25'16'176'0,"14"22"-336"16,-1 4-45-16,-9 8 32 15,-5 3 27-15,-16-13 130 16,-10-1 47-16,-7 3 15 16,-10-2-2-16,0 0-29 15,-2 0-47-15,8-4 20 16</inkml:trace>
  <inkml:trace contextRef="#ctx0" brushRef="#br0" timeOffset="-168828.415">20062 6793 467 0,'-7'34'121'16,"-5"6"-231"-16,-5 4-18 0,-8 0 26 15,-9 0 20-15,-5-5 98 16,-1-3 16-16,-6-5 5 16,6 1-3-16,2-11-53 15,2 2 16-15</inkml:trace>
  <inkml:trace contextRef="#ctx0" brushRef="#br0" timeOffset="-168577.824">18991 7938 299 0,'-42'41'100'0,"-2"-3"-114"16,6 0-5-16</inkml:trace>
  <inkml:trace contextRef="#ctx0" brushRef="#br0" timeOffset="-167868.569">19619 7242 721 0,'78'63'253'0,"-88"-61"-241"16,3 2-54-16,5 4-17 15,0-8 3-15,0 0 30 16,-6 11 26-16,-7 22 20 15,-44 49 3-15,17-36-4 16,-4 2-3-16,-12 7-12 16,3 6-1-16,-1 4-3 15,-5-1-3-15,4-5-13 0,1-6-29 16,11 1 30-16</inkml:trace>
  <inkml:trace contextRef="#ctx0" brushRef="#br0" timeOffset="-167459.705">18341 8526 331 0,'-25'3'63'0,"8"5"-138"16,2 6 1-16,-3 3 30 15,5-4 57-15,0 8 25 16,-1-4 5-16,1 6-6 16,1-2-26-16,1-3-11 15,5-3 0-15</inkml:trace>
  <inkml:trace contextRef="#ctx0" brushRef="#br0" timeOffset="-163929.839">18884 4834 131 0,'-32'-137'119'0,"32"129"38"0,0-3-16 15,0 7-32-15,0 2-16 16,0-2-25-16,0 2-13 16,0 2-22-16,0 0-9 15,0 0-7-15,0 0 1 16,0 0 6-16,9 25 4 15,8 15-1-15,33 50-1 16,-23-38-9-16,3-6-6 16,7 9-6-16,-5-7-1 15,5-4-2-15,-5 4 0 0,1-10-1 16,-3 0 1-16,1-2-2 16,0 1 0-16,-12-1-5 15,5-3-11-15,-6 1-49 16,3-3-40-16,9-6-110 15,-1-6 129-15</inkml:trace>
  <inkml:trace contextRef="#ctx0" brushRef="#br0" timeOffset="-163682.137">19942 5529 275 0,'13'38'192'15,"-3"6"-14"-15,1 0-43 0,1 4-18 16,3 3-43-16,-2 1-9 16,-1-4-22-16,1 0-12 15,1-1-8-15,-1-6-7 16,8-3-12-16,-8 0 0 16,5-9-4-16,5 5-5 15,1-9-28-15,3 0-23 16,2-2-64-16,-4-6-61 15,3 2 115-15</inkml:trace>
  <inkml:trace contextRef="#ctx0" brushRef="#br0" timeOffset="-163429.62">20705 6581 754 0,'9'36'251'0,"3"-15"-240"16,7 6-21-16,15 7 12 15,-3-3-1-15,4 7-1 16,-5 2-1-16,-13 4-5 16,6-2-7-16,-6-4-22 15,5 1-5-15,-3-5-54 16,0-3-16-16,-6-3-88 15,1 1 116-15</inkml:trace>
  <inkml:trace contextRef="#ctx0" brushRef="#br0" timeOffset="-163233.888">21181 7544 280 0,'-8'64'148'15,"1"-11"27"-15,-8-1-21 0,5-12-20 16,4-6-1-16,0 3-71 15,5-7-21-15,1-3-26 16,3 4-9-16,1-6-15 16,4-1-16-16,5-3-46 15,1-1-36-15,9-9-133 16,1-5 151-16</inkml:trace>
  <inkml:trace contextRef="#ctx0" brushRef="#br0" timeOffset="-163009.322">21808 8157 434 0,'12'32'179'16,"-1"6"-109"-16,12 4-35 16,0 8-10-16,-7-10 16 15,3 0 5-15,-12-5 0 16,1 1-9-16,-4 8-24 15,2-2-6-15,-3 4-12 0,-1-6-15 16,0-3-47-16,-2-11-27 16,-4-6-71-16,4-1 97 15</inkml:trace>
  <inkml:trace contextRef="#ctx0" brushRef="#br0" timeOffset="-162803.68">22384 8518 986 0,'-4'36'332'0,"8"18"-406"15,11 7-137-15,-5 12 139 16</inkml:trace>
  <inkml:trace contextRef="#ctx0" brushRef="#br0" timeOffset="-110761.618">22333 4597 441 0,'0'-4'152'0,"0"2"-139"0,-2 1 4 16,0-1 34-16,0 0 17 15,0 0 41-15,-2-2 6 16,2 2-6-16,2 2-7 16,-11-11-20-16,-1 7-18 15,3-12-21-15,-1-1-9 16,-49-42-13-16,45 40 1 16,5 2-3-16,-5-3-1 0,9 1-3 15,-5 0-4-15,-5 4-5 16,3 2 0-16,-7 3-5 15,6 0-1-15,-10 9-2 16,4 1-1-16,-4 7-2 16,-6 8 1-16,-1 3 1 15,3 5 1-15,4 3-1 16,7 7 1-16,3 5-1 16,0 2-1-16,-3 8 0 15,5 0 0-15,3 4 1 16,4-5 2-16,-3 7 0 15,3-6 1-15,2-8 0 16,6 6 0-16,9-10 0 16,8-5-2-16,6-4 1 15,-6-4 1-15,8-14 2 16,3 6 3-16,-5-15 6 16,2 12 1-16,-6-12 3 0,-4-10 2 15,4 8 1-15,-6-9 0 16,-2-1-1-16,-1 5 2 15,-3-16 0-15,-5 2-1 16,5-10-1-16,3-1-5 16,-3-8-2-16,3-8-2 15,-1-2-2-15,0-4 0 16,5-1-2-16,-11 1 0 16,-1 1-2-16,-6-5 0 15,-10 7-1-15,-3 1-1 0,-10 8-3 16,4 4-2-16,-10 5-4 15,-1 5-3-15,-9 10-19 16,-5 13-17-16,-1 8-107 16,-5 15-101-16,4 12 160 15</inkml:trace>
  <inkml:trace contextRef="#ctx0" brushRef="#br0" timeOffset="-109594.229">18626 8118 498 0,'-4'-13'168'16,"0"-2"-208"-16,-1-1-85 16,8 9-51-16,3 3 19 15,-12-2 115-15,4 4 93 0,1 2 106 16,-1-2 27-16,0 0-10 16,-14-3-35-1,1 3-51-15,-10-2-27 0,-49-6-32 16,49 18-9-16,-2 0-10 15,0 1-2-15,-1 5-4 16,3 8 0-16,0 5-2 16,2 8-1-16,-2 3 0 15,4 2 0-15,9 10 1 16,7-2 2-16,5 7 10 16,2-1 2-16,1 1 7 15,9 3-1-15,1-7-2 16,5 1 3-16,-5-4 0 15,6-4 0-15,0 2-5 16,0-6-7-16,6-4-7 16,0-2 0-16,4-5-1 15,-2-6 4-15,-3-6 5 16,-3-7 2-16,0-6-1 0,4-1-4 16,2-10-4-16,8-5-3 15,-1-3-2-15,-5-6 0 16,-6-6 0-16,3 2 4 15,-5-5 8-15,0-1 3 16,2 1 4-16,-9-3-1 16,-1-3-5-16,-5 3-3 15,-4-1-3-15,1-3-1 16,-5-3-2-16,2 2-1 0,-7-8-1 16,-1-2 0-1,-6 8 1-15,-5 2 1 0,0 2 5 16,-8 5-2-16,-2 2-4 15,-1 4-4-15,-22 12-8 16,-2 11-3-16,-15 8 1 16,-9 0-4-16,-1 17-19 15,-3-1-17-15,17 9-53 16,9 4-31-16,22-5-49 16,9-1-22-16,2-12 132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400E1-1C71-4286-B5E3-6868E513E802}"/>
              </a:ext>
            </a:extLst>
          </p:cNvPr>
          <p:cNvSpPr txBox="1"/>
          <p:nvPr/>
        </p:nvSpPr>
        <p:spPr>
          <a:xfrm>
            <a:off x="774227" y="603012"/>
            <a:ext cx="7086600" cy="6380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600" dirty="0"/>
              <a:t>1. For the start state s</a:t>
            </a:r>
            <a:r>
              <a:rPr lang="en-US" sz="1600" baseline="-25000" dirty="0"/>
              <a:t>0</a:t>
            </a:r>
            <a:r>
              <a:rPr lang="en-US" sz="1600" dirty="0"/>
              <a:t>, compute f(s</a:t>
            </a:r>
            <a:r>
              <a:rPr lang="en-US" sz="1600" baseline="-25000" dirty="0"/>
              <a:t>0</a:t>
            </a:r>
            <a:r>
              <a:rPr lang="en-US" sz="1600" dirty="0"/>
              <a:t>) = g(s</a:t>
            </a:r>
            <a:r>
              <a:rPr lang="en-US" sz="1600" baseline="-25000" dirty="0"/>
              <a:t>0</a:t>
            </a:r>
            <a:r>
              <a:rPr lang="en-US" sz="1600" dirty="0"/>
              <a:t>)+h(s</a:t>
            </a:r>
            <a:r>
              <a:rPr lang="en-US" sz="1600" baseline="-25000" dirty="0"/>
              <a:t>0</a:t>
            </a:r>
            <a:r>
              <a:rPr lang="en-US" sz="1600" dirty="0"/>
              <a:t>) = h(s</a:t>
            </a:r>
            <a:r>
              <a:rPr lang="en-US" sz="1600" baseline="-25000" dirty="0"/>
              <a:t>0</a:t>
            </a:r>
            <a:r>
              <a:rPr lang="en-US" sz="1600" dirty="0"/>
              <a:t>) and put [s</a:t>
            </a:r>
            <a:r>
              <a:rPr lang="en-US" sz="1600" baseline="-25000" dirty="0"/>
              <a:t>0</a:t>
            </a:r>
            <a:r>
              <a:rPr lang="en-US" sz="1600" dirty="0"/>
              <a:t>,f(s</a:t>
            </a:r>
            <a:r>
              <a:rPr lang="en-US" sz="1600" baseline="-25000" dirty="0"/>
              <a:t>0</a:t>
            </a:r>
            <a:r>
              <a:rPr lang="en-US" sz="1600" dirty="0"/>
              <a:t>)] on a list </a:t>
            </a:r>
            <a:r>
              <a:rPr lang="en-US" sz="1600" dirty="0">
                <a:solidFill>
                  <a:srgbClr val="00B050"/>
                </a:solidFill>
              </a:rPr>
              <a:t>(priority queue) </a:t>
            </a:r>
            <a:r>
              <a:rPr lang="en-US" sz="1600" dirty="0"/>
              <a:t>OPEN.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2. If OPEN is empty, output “DONE” and stop.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3</a:t>
            </a:r>
            <a:r>
              <a:rPr lang="en-US" sz="1600" dirty="0">
                <a:solidFill>
                  <a:srgbClr val="FF0000"/>
                </a:solidFill>
              </a:rPr>
              <a:t>. Find and remove the item [</a:t>
            </a:r>
            <a:r>
              <a:rPr lang="en-US" sz="1600" dirty="0" err="1">
                <a:solidFill>
                  <a:srgbClr val="FF0000"/>
                </a:solidFill>
              </a:rPr>
              <a:t>s,p</a:t>
            </a:r>
            <a:r>
              <a:rPr lang="en-US" sz="1600" dirty="0">
                <a:solidFill>
                  <a:srgbClr val="FF0000"/>
                </a:solidFill>
              </a:rPr>
              <a:t>] on OPEN having </a:t>
            </a:r>
            <a:r>
              <a:rPr lang="en-US" sz="1600" b="1" dirty="0">
                <a:solidFill>
                  <a:srgbClr val="FF0000"/>
                </a:solidFill>
              </a:rPr>
              <a:t>lowest</a:t>
            </a:r>
            <a:r>
              <a:rPr lang="en-US" sz="1600" dirty="0">
                <a:solidFill>
                  <a:srgbClr val="FF0000"/>
                </a:solidFill>
              </a:rPr>
              <a:t> p.  Break ties arbitrarily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Put [</a:t>
            </a:r>
            <a:r>
              <a:rPr lang="en-US" sz="1600" dirty="0" err="1"/>
              <a:t>s,p</a:t>
            </a:r>
            <a:r>
              <a:rPr lang="en-US" sz="1600" dirty="0"/>
              <a:t>] on CLOSED.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If s is a goal state:  output its description (and </a:t>
            </a:r>
            <a:r>
              <a:rPr lang="en-US" sz="1600" dirty="0" err="1"/>
              <a:t>backtrace</a:t>
            </a:r>
            <a:r>
              <a:rPr lang="en-US" sz="1600" dirty="0"/>
              <a:t> a path), and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                                  if h is known to be admissible, halt.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4</a:t>
            </a:r>
            <a:r>
              <a:rPr lang="en-US" sz="1600" dirty="0">
                <a:solidFill>
                  <a:srgbClr val="FF0000"/>
                </a:solidFill>
              </a:rPr>
              <a:t>. Generate the list L of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 pairs where the s' are the successors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of s and their f values are computed using  f(s') = g(s')+h(s').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Consider each [</a:t>
            </a:r>
            <a:r>
              <a:rPr lang="en-US" sz="1600" dirty="0" err="1">
                <a:solidFill>
                  <a:srgbClr val="FF0000"/>
                </a:solidFill>
              </a:rPr>
              <a:t>s',f</a:t>
            </a:r>
            <a:r>
              <a:rPr lang="en-US" sz="1600" dirty="0">
                <a:solidFill>
                  <a:srgbClr val="FF0000"/>
                </a:solidFill>
              </a:rPr>
              <a:t>(s')].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If there is already a pair [s', q] on CLOSED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6600CC"/>
                </a:solidFill>
              </a:rPr>
              <a:t>s',f</a:t>
            </a:r>
            <a:r>
              <a:rPr lang="en-US" sz="1600" dirty="0">
                <a:solidFill>
                  <a:srgbClr val="6600CC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6600CC"/>
                </a:solidFill>
              </a:rPr>
              <a:t>                If f(s') </a:t>
            </a:r>
            <a:r>
              <a:rPr lang="en-US" sz="1600" dirty="0">
                <a:solidFill>
                  <a:srgbClr val="6600CC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6600CC"/>
                </a:solidFill>
              </a:rPr>
              <a:t> q, then remove [</a:t>
            </a:r>
            <a:r>
              <a:rPr lang="en-US" sz="1600" dirty="0" err="1">
                <a:solidFill>
                  <a:srgbClr val="6600CC"/>
                </a:solidFill>
              </a:rPr>
              <a:t>s',q</a:t>
            </a:r>
            <a:r>
              <a:rPr lang="en-US" sz="1600" dirty="0">
                <a:solidFill>
                  <a:srgbClr val="6600CC"/>
                </a:solidFill>
              </a:rPr>
              <a:t>] from CLOSED</a:t>
            </a:r>
            <a:r>
              <a:rPr lang="en-US" sz="1600" dirty="0"/>
              <a:t>. 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Else if there is already a pair [s', q] on OPEN (for any value q):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&gt; q, then remove [</a:t>
            </a:r>
            <a:r>
              <a:rPr lang="en-US" sz="1600" dirty="0" err="1">
                <a:solidFill>
                  <a:srgbClr val="CC0000"/>
                </a:solidFill>
              </a:rPr>
              <a:t>s',f</a:t>
            </a:r>
            <a:r>
              <a:rPr lang="en-US" sz="1600" dirty="0">
                <a:solidFill>
                  <a:srgbClr val="CC0000"/>
                </a:solidFill>
              </a:rPr>
              <a:t>(s')] from L.</a:t>
            </a:r>
          </a:p>
          <a:p>
            <a:pPr>
              <a:spcBef>
                <a:spcPct val="35000"/>
              </a:spcBef>
            </a:pPr>
            <a:r>
              <a:rPr lang="en-US" sz="1600" dirty="0">
                <a:solidFill>
                  <a:srgbClr val="CC0000"/>
                </a:solidFill>
              </a:rPr>
              <a:t>                If f(s') </a:t>
            </a:r>
            <a:r>
              <a:rPr lang="en-US" sz="1600" dirty="0">
                <a:solidFill>
                  <a:srgbClr val="CC0000"/>
                </a:solidFill>
                <a:sym typeface="Symbol" panose="05050102010706020507" pitchFamily="18" charset="2"/>
              </a:rPr>
              <a:t></a:t>
            </a:r>
            <a:r>
              <a:rPr lang="en-US" sz="1600" dirty="0">
                <a:solidFill>
                  <a:srgbClr val="CC0000"/>
                </a:solidFill>
              </a:rPr>
              <a:t> q, then remove [</a:t>
            </a:r>
            <a:r>
              <a:rPr lang="en-US" sz="1600" dirty="0" err="1">
                <a:solidFill>
                  <a:srgbClr val="CC0000"/>
                </a:solidFill>
              </a:rPr>
              <a:t>s',q</a:t>
            </a:r>
            <a:r>
              <a:rPr lang="en-US" sz="1600" dirty="0">
                <a:solidFill>
                  <a:srgbClr val="CC0000"/>
                </a:solidFill>
              </a:rPr>
              <a:t>] from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5. Insert all members of L onto OPEN. </a:t>
            </a:r>
          </a:p>
          <a:p>
            <a:pPr>
              <a:spcBef>
                <a:spcPct val="35000"/>
              </a:spcBef>
            </a:pPr>
            <a:r>
              <a:rPr lang="en-US" sz="1600" dirty="0"/>
              <a:t>6. Go to Step 2.</a:t>
            </a:r>
          </a:p>
          <a:p>
            <a:endParaRPr lang="en-US" sz="1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9E202-F964-4AAB-B698-31218A4969E3}"/>
              </a:ext>
            </a:extLst>
          </p:cNvPr>
          <p:cNvSpPr txBox="1"/>
          <p:nvPr/>
        </p:nvSpPr>
        <p:spPr>
          <a:xfrm>
            <a:off x="2895600" y="228600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Steve </a:t>
            </a:r>
            <a:r>
              <a:rPr lang="en-US" sz="1800" dirty="0" err="1"/>
              <a:t>Tanimoto’s</a:t>
            </a:r>
            <a:r>
              <a:rPr lang="en-US" sz="1800" dirty="0"/>
              <a:t> latest A*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F702B26-0A92-4743-9408-C7FD9036B4DB}"/>
                  </a:ext>
                </a:extLst>
              </p14:cNvPr>
              <p14:cNvContentPartPr/>
              <p14:nvPr/>
            </p14:nvContentPartPr>
            <p14:xfrm>
              <a:off x="1125360" y="671760"/>
              <a:ext cx="7847640" cy="5709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F702B26-0A92-4743-9408-C7FD9036B4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6000" y="662400"/>
                <a:ext cx="7866360" cy="572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48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Simplified Memory-Bounded A*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/>
              <a:t>Like iterative-deepening depth-first, but...</a:t>
            </a:r>
          </a:p>
          <a:p>
            <a:r>
              <a:rPr lang="en-US" altLang="en-US" sz="2800" dirty="0"/>
              <a:t>Depth bound modified to be an </a:t>
            </a:r>
            <a:r>
              <a:rPr lang="en-US" altLang="en-US" sz="2800" b="1" dirty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/>
              <a:t>Start with  f-limit = h(start)</a:t>
            </a:r>
          </a:p>
          <a:p>
            <a:pPr lvl="1"/>
            <a:r>
              <a:rPr lang="en-US" altLang="en-US" sz="2400" dirty="0"/>
              <a:t>Prune any node if f(node) &gt; f-limit</a:t>
            </a:r>
          </a:p>
          <a:p>
            <a:pPr lvl="1"/>
            <a:r>
              <a:rPr lang="en-US" altLang="en-US" sz="2400" dirty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31A4C58-94B6-4EA3-A5FC-10325CA05BE2}"/>
                  </a:ext>
                </a:extLst>
              </p14:cNvPr>
              <p14:cNvContentPartPr/>
              <p14:nvPr/>
            </p14:nvContentPartPr>
            <p14:xfrm>
              <a:off x="6697800" y="1974600"/>
              <a:ext cx="1389600" cy="63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31A4C58-94B6-4EA3-A5FC-10325CA05B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88440" y="1965240"/>
                <a:ext cx="1408320" cy="8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 a variable called </a:t>
            </a:r>
            <a:r>
              <a:rPr lang="en-US" altLang="en-US" sz="2800">
                <a:solidFill>
                  <a:srgbClr val="0033CC"/>
                </a:solidFill>
              </a:rPr>
              <a:t>f-limit</a:t>
            </a:r>
            <a:r>
              <a:rPr lang="en-US" altLang="en-US" sz="280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As the recursion unwinds, replace the f-value of each node along the path with the </a:t>
            </a:r>
            <a:r>
              <a:rPr lang="en-US" altLang="en-US" sz="2800">
                <a:solidFill>
                  <a:srgbClr val="0033CC"/>
                </a:solidFill>
              </a:rPr>
              <a:t>backed-up value</a:t>
            </a:r>
            <a:r>
              <a:rPr lang="en-US" altLang="en-US" sz="2800"/>
              <a:t>: the best f-value of its children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 DF search </a:t>
            </a:r>
          </a:p>
          <a:p>
            <a:pPr lvl="1"/>
            <a:r>
              <a:rPr lang="en-US" altLang="en-US">
                <a:sym typeface="Wingdings" pitchFamily="2" charset="2"/>
              </a:rPr>
              <a:t> uses linear space</a:t>
            </a:r>
          </a:p>
          <a:p>
            <a:r>
              <a:rPr lang="en-US" altLang="en-US">
                <a:sym typeface="Wingdings" pitchFamily="2" charset="2"/>
              </a:rPr>
              <a:t>Keep track of best solution so far</a:t>
            </a:r>
          </a:p>
          <a:p>
            <a:r>
              <a:rPr lang="en-US" altLang="en-US">
                <a:sym typeface="Wingdings" pitchFamily="2" charset="2"/>
              </a:rPr>
              <a:t>If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>
                <a:sym typeface="Wingdings" pitchFamily="2" charset="2"/>
              </a:rPr>
              <a:t>Then prune n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/>
              <a:t>Finite search tree, or</a:t>
            </a:r>
          </a:p>
          <a:p>
            <a:pPr lvl="1"/>
            <a:r>
              <a:rPr lang="en-US" altLang="en-US"/>
              <a:t>Good upper bound on solution cost</a:t>
            </a:r>
          </a:p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/>
              <a:t>Works like A* until memory is full</a:t>
            </a:r>
          </a:p>
          <a:p>
            <a:endParaRPr lang="en-US" altLang="en-US" sz="2800" dirty="0"/>
          </a:p>
          <a:p>
            <a:r>
              <a:rPr lang="en-US" altLang="en-US" sz="2800" dirty="0"/>
              <a:t>When memory is full, </a:t>
            </a:r>
            <a:r>
              <a:rPr lang="en-US" altLang="en-US" sz="2800" dirty="0">
                <a:solidFill>
                  <a:srgbClr val="0033CC"/>
                </a:solidFill>
              </a:rPr>
              <a:t>drop </a:t>
            </a:r>
            <a:r>
              <a:rPr lang="en-US" altLang="en-US" sz="2800" dirty="0">
                <a:solidFill>
                  <a:srgbClr val="FF0000"/>
                </a:solidFill>
              </a:rPr>
              <a:t>the leaf node </a:t>
            </a:r>
            <a:r>
              <a:rPr lang="en-US" altLang="en-US" sz="2800" dirty="0">
                <a:solidFill>
                  <a:srgbClr val="0033CC"/>
                </a:solidFill>
              </a:rPr>
              <a:t>with the highest f-value</a:t>
            </a:r>
            <a:r>
              <a:rPr lang="en-US" altLang="en-US" sz="2800" dirty="0"/>
              <a:t> (the worst leaf), keeping track of that worst value in the parent</a:t>
            </a:r>
          </a:p>
          <a:p>
            <a:endParaRPr lang="en-US" altLang="en-US" sz="2800" dirty="0"/>
          </a:p>
          <a:p>
            <a:r>
              <a:rPr lang="en-US" altLang="en-US" sz="2800" dirty="0"/>
              <a:t>Complete if any solution is reachable</a:t>
            </a:r>
          </a:p>
          <a:p>
            <a:r>
              <a:rPr lang="en-US" altLang="en-US" sz="2800" dirty="0"/>
              <a:t>Optimal if any optimal solution is reachable</a:t>
            </a:r>
          </a:p>
          <a:p>
            <a:r>
              <a:rPr lang="en-US" altLang="en-US" sz="2800" dirty="0"/>
              <a:t>Otherwise, returns the best reachable 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evaluate a heuristic function?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/>
              <a:t>If A* using h finds a solution at depth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using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/>
              <a:t>   	</a:t>
            </a:r>
            <a:r>
              <a:rPr lang="en-US" altLang="en-US" dirty="0">
                <a:solidFill>
                  <a:srgbClr val="6600CC"/>
                </a:solidFill>
              </a:rPr>
              <a:t>b* where N =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2908B-F5D5-4053-95CE-E8C62F019CC9}"/>
                  </a:ext>
                </a:extLst>
              </p14:cNvPr>
              <p14:cNvContentPartPr/>
              <p14:nvPr/>
            </p14:nvContentPartPr>
            <p14:xfrm>
              <a:off x="2901240" y="4180680"/>
              <a:ext cx="5182920" cy="11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2908B-F5D5-4053-95CE-E8C62F019C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1880" y="4171320"/>
                <a:ext cx="5201640" cy="13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418D51-5A60-4582-9F41-04C48A891400}"/>
                  </a:ext>
                </a:extLst>
              </p14:cNvPr>
              <p14:cNvContentPartPr/>
              <p14:nvPr/>
            </p14:nvContentPartPr>
            <p14:xfrm>
              <a:off x="2601000" y="3763440"/>
              <a:ext cx="3090600" cy="122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418D51-5A60-4582-9F41-04C48A8914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1640" y="3754080"/>
                <a:ext cx="3109320" cy="123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Can Heuristics be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Relaxed Problems </a:t>
            </a:r>
            <a:r>
              <a:rPr lang="en-US" dirty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>
                <a:solidFill>
                  <a:srgbClr val="FF0000"/>
                </a:solidFill>
              </a:rPr>
              <a:t>Subproblems</a:t>
            </a:r>
            <a:r>
              <a:rPr lang="en-US" dirty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relaxed problem or </a:t>
            </a:r>
            <a:r>
              <a:rPr lang="en-US" dirty="0" err="1">
                <a:solidFill>
                  <a:srgbClr val="FF0000"/>
                </a:solidFill>
              </a:rPr>
              <a:t>subproblem</a:t>
            </a:r>
            <a:r>
              <a:rPr lang="en-US" dirty="0">
                <a:solidFill>
                  <a:srgbClr val="FF0000"/>
                </a:solidFill>
              </a:rPr>
              <a:t> is not </a:t>
            </a:r>
          </a:p>
          <a:p>
            <a:r>
              <a:rPr lang="en-US" dirty="0">
                <a:solidFill>
                  <a:srgbClr val="FF0000"/>
                </a:solidFill>
              </a:rPr>
              <a:t>greater than 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 spite of the use of heuristics and various smart search algorithms, not all problems can be solved.</a:t>
            </a:r>
          </a:p>
          <a:p>
            <a:endParaRPr lang="en-US" altLang="en-US"/>
          </a:p>
          <a:p>
            <a:r>
              <a:rPr lang="en-US" altLang="en-US"/>
              <a:t>Some search spaces are just too big for a classical search.</a:t>
            </a:r>
          </a:p>
          <a:p>
            <a:endParaRPr lang="en-US" altLang="en-US"/>
          </a:p>
          <a:p>
            <a:r>
              <a:rPr lang="en-US" altLang="en-US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2: A*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robot moves in a 2D space.</a:t>
            </a:r>
          </a:p>
          <a:p>
            <a:r>
              <a:rPr lang="en-US" dirty="0"/>
              <a:t>It starts at a start point (x0,y0) and wants to get to a goal point (</a:t>
            </a:r>
            <a:r>
              <a:rPr lang="en-US" dirty="0" err="1"/>
              <a:t>xg,yg</a:t>
            </a:r>
            <a:r>
              <a:rPr lang="en-US" dirty="0"/>
              <a:t>).</a:t>
            </a:r>
          </a:p>
          <a:p>
            <a:r>
              <a:rPr lang="en-US" dirty="0"/>
              <a:t>There are rectangular obstacles in the space. </a:t>
            </a:r>
          </a:p>
          <a:p>
            <a:r>
              <a:rPr lang="en-US" dirty="0"/>
              <a:t>It cannot go THROUGH the obstacles.</a:t>
            </a:r>
          </a:p>
          <a:p>
            <a:r>
              <a:rPr lang="en-US" dirty="0">
                <a:solidFill>
                  <a:srgbClr val="FF0000"/>
                </a:solidFill>
              </a:rPr>
              <a:t>It can only move to corners of the obstacles, </a:t>
            </a:r>
            <a:r>
              <a:rPr lang="en-US" dirty="0" err="1">
                <a:solidFill>
                  <a:srgbClr val="FF0000"/>
                </a:solidFill>
              </a:rPr>
              <a:t>ie</a:t>
            </a:r>
            <a:r>
              <a:rPr lang="en-US" dirty="0">
                <a:solidFill>
                  <a:srgbClr val="FF0000"/>
                </a:solidFill>
              </a:rPr>
              <a:t>. search space limited.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to keep the list of successors for each node through the whole search?</a:t>
            </a:r>
          </a:p>
          <a:p>
            <a:r>
              <a:rPr lang="en-US" dirty="0"/>
              <a:t>Rich/Knight did (why?)</a:t>
            </a:r>
          </a:p>
          <a:p>
            <a:r>
              <a:rPr lang="en-US" dirty="0" err="1"/>
              <a:t>Tanimoto</a:t>
            </a:r>
            <a:r>
              <a:rPr lang="en-US" dirty="0"/>
              <a:t> did not</a:t>
            </a:r>
          </a:p>
          <a:p>
            <a:r>
              <a:rPr lang="en-US" dirty="0"/>
              <a:t>If you keep it, what might it be used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4E9E6AB-D7AD-437E-837A-95515B231508}"/>
                  </a:ext>
                </a:extLst>
              </p14:cNvPr>
              <p14:cNvContentPartPr/>
              <p14:nvPr/>
            </p14:nvContentPartPr>
            <p14:xfrm>
              <a:off x="4710600" y="2607120"/>
              <a:ext cx="3657960" cy="1302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4E9E6AB-D7AD-437E-837A-95515B2315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1240" y="2597760"/>
                <a:ext cx="3676680" cy="132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07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Data Set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2929-51C9-4ED7-B9D6-A93A36F719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719262"/>
            <a:ext cx="3343275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783560"/>
            <a:ext cx="5846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can the robot get from (0,0) to (9,6)?</a:t>
            </a:r>
          </a:p>
          <a:p>
            <a:r>
              <a:rPr lang="en-US" dirty="0">
                <a:solidFill>
                  <a:srgbClr val="FF0000"/>
                </a:solidFill>
              </a:rPr>
              <a:t>What is the minimal length path?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377E94D-24E2-4DA4-9646-680E02A8D816}"/>
                  </a:ext>
                </a:extLst>
              </p14:cNvPr>
              <p14:cNvContentPartPr/>
              <p14:nvPr/>
            </p14:nvContentPartPr>
            <p14:xfrm>
              <a:off x="2621520" y="1511640"/>
              <a:ext cx="6008040" cy="3956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377E94D-24E2-4DA4-9646-680E02A8D8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2160" y="1502280"/>
                <a:ext cx="6026760" cy="397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1767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4432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More next time.</a:t>
            </a:r>
          </a:p>
        </p:txBody>
      </p:sp>
    </p:spTree>
    <p:extLst>
      <p:ext uri="{BB962C8B-B14F-4D97-AF65-F5344CB8AC3E}">
        <p14:creationId xmlns:p14="http://schemas.microsoft.com/office/powerpoint/2010/main" val="240545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A* Extra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what happens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encounters a node whose state is already on CLOSED</a:t>
            </a:r>
          </a:p>
        </p:txBody>
      </p:sp>
    </p:spTree>
    <p:extLst>
      <p:ext uri="{BB962C8B-B14F-4D97-AF65-F5344CB8AC3E}">
        <p14:creationId xmlns:p14="http://schemas.microsoft.com/office/powerpoint/2010/main" val="65492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228600"/>
            <a:ext cx="936783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OPEN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Shortest path in Romania, but the goal is now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Giurgiu, not Bucharest.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2000" y="29718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  <a:latin typeface="Calibri" pitchFamily="34" charset="0"/>
              </a:rPr>
              <a:t>Straight line distances to Giurgiu (I made them up)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Arad 		390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Sibiu 		275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Fagaras 	200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Rimnicu  	205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Pitesi 		125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Craiova 	120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Bucharest 	80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Drobeta 	240</a:t>
            </a:r>
          </a:p>
        </p:txBody>
      </p:sp>
    </p:spTree>
    <p:extLst>
      <p:ext uri="{BB962C8B-B14F-4D97-AF65-F5344CB8AC3E}">
        <p14:creationId xmlns:p14="http://schemas.microsoft.com/office/powerpoint/2010/main" val="306533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752600" y="152400"/>
            <a:ext cx="62547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Calibri" pitchFamily="34" charset="0"/>
              </a:rPr>
              <a:t>Arad</a:t>
            </a:r>
          </a:p>
          <a:p>
            <a:pPr eaLnBrk="1" hangingPunct="1"/>
            <a:r>
              <a:rPr lang="en-US" altLang="en-US" sz="1800" dirty="0">
                <a:latin typeface="Calibri" pitchFamily="34" charset="0"/>
              </a:rPr>
              <a:t>390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275792" y="1143000"/>
            <a:ext cx="1560042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Sibiu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415 =140+27</a:t>
            </a:r>
            <a:r>
              <a:rPr lang="en-US" altLang="en-US" dirty="0">
                <a:latin typeface="Calibri" pitchFamily="34" charset="0"/>
              </a:rPr>
              <a:t>5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Fagaras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439=239+200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6670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425=220+205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1350963" cy="64611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530</a:t>
            </a:r>
            <a:r>
              <a:rPr lang="en-US" altLang="en-US" sz="1800" dirty="0">
                <a:latin typeface="Calibri" pitchFamily="34" charset="0"/>
              </a:rPr>
              <a:t>=450+80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0574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442=317+125</a:t>
            </a: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60198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486</a:t>
            </a:r>
            <a:r>
              <a:rPr lang="en-US" altLang="en-US" sz="1800" dirty="0">
                <a:latin typeface="Calibri" pitchFamily="34" charset="0"/>
              </a:rPr>
              <a:t>=366+120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218856" y="4267200"/>
            <a:ext cx="135165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498=418+80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2743083" y="4267200"/>
            <a:ext cx="146867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575</a:t>
            </a:r>
            <a:r>
              <a:rPr lang="en-US" altLang="en-US" sz="1800" dirty="0">
                <a:latin typeface="Calibri" pitchFamily="34" charset="0"/>
              </a:rPr>
              <a:t>=455+120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343400" y="42672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Drobeta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726=486+240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943483" y="4267200"/>
            <a:ext cx="1468672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717=512+205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7543800" y="4267200"/>
            <a:ext cx="146843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629=504+125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533400" y="5486400"/>
            <a:ext cx="12350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Giurgiu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508=508+0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GOAL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2133600" y="5486400"/>
            <a:ext cx="944563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Urziceni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etc</a:t>
            </a:r>
            <a:endParaRPr lang="en-US" altLang="en-US" sz="1800" dirty="0"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stCxn id="3074" idx="2"/>
            <a:endCxn id="3075" idx="0"/>
          </p:cNvCxnSpPr>
          <p:nvPr/>
        </p:nvCxnSpPr>
        <p:spPr>
          <a:xfrm rot="5400000">
            <a:off x="1888332" y="965994"/>
            <a:ext cx="34448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209800" y="8382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140</a:t>
            </a: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3276600" y="1219200"/>
            <a:ext cx="189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70C0"/>
                </a:solidFill>
                <a:latin typeface="Calibri" pitchFamily="34" charset="0"/>
              </a:rPr>
              <a:t>Forget the other 2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219200" y="1828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1828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30"/>
          <p:cNvSpPr txBox="1">
            <a:spLocks noChangeArrowheads="1"/>
          </p:cNvSpPr>
          <p:nvPr/>
        </p:nvSpPr>
        <p:spPr bwMode="auto">
          <a:xfrm>
            <a:off x="990600" y="1752600"/>
            <a:ext cx="218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99                             80</a:t>
            </a:r>
          </a:p>
        </p:txBody>
      </p:sp>
      <p:cxnSp>
        <p:nvCxnSpPr>
          <p:cNvPr id="33" name="Straight Connector 32"/>
          <p:cNvCxnSpPr>
            <a:stCxn id="3076" idx="2"/>
            <a:endCxn id="3078" idx="0"/>
          </p:cNvCxnSpPr>
          <p:nvPr/>
        </p:nvCxnSpPr>
        <p:spPr>
          <a:xfrm rot="16200000" flipH="1">
            <a:off x="838200" y="2981326"/>
            <a:ext cx="4206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34"/>
          <p:cNvSpPr txBox="1">
            <a:spLocks noChangeArrowheads="1"/>
          </p:cNvSpPr>
          <p:nvPr/>
        </p:nvSpPr>
        <p:spPr bwMode="auto">
          <a:xfrm>
            <a:off x="609600" y="28956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211</a:t>
            </a:r>
          </a:p>
        </p:txBody>
      </p:sp>
      <p:cxnSp>
        <p:nvCxnSpPr>
          <p:cNvPr id="37" name="Straight Connector 36"/>
          <p:cNvCxnSpPr>
            <a:endCxn id="3079" idx="0"/>
          </p:cNvCxnSpPr>
          <p:nvPr/>
        </p:nvCxnSpPr>
        <p:spPr>
          <a:xfrm rot="5400000">
            <a:off x="2729707" y="2882106"/>
            <a:ext cx="381000" cy="25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37"/>
          <p:cNvSpPr txBox="1">
            <a:spLocks noChangeArrowheads="1"/>
          </p:cNvSpPr>
          <p:nvPr/>
        </p:nvSpPr>
        <p:spPr bwMode="auto">
          <a:xfrm>
            <a:off x="2362200" y="2895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97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962400" y="2819400"/>
            <a:ext cx="2057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43"/>
          <p:cNvSpPr txBox="1">
            <a:spLocks noChangeArrowheads="1"/>
          </p:cNvSpPr>
          <p:nvPr/>
        </p:nvSpPr>
        <p:spPr bwMode="auto">
          <a:xfrm>
            <a:off x="4724400" y="25908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146</a:t>
            </a:r>
          </a:p>
        </p:txBody>
      </p:sp>
      <p:cxnSp>
        <p:nvCxnSpPr>
          <p:cNvPr id="46" name="Straight Connector 45"/>
          <p:cNvCxnSpPr>
            <a:endCxn id="3081" idx="0"/>
          </p:cNvCxnSpPr>
          <p:nvPr/>
        </p:nvCxnSpPr>
        <p:spPr>
          <a:xfrm rot="10800000" flipV="1">
            <a:off x="1895475" y="3886200"/>
            <a:ext cx="390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079" idx="2"/>
          </p:cNvCxnSpPr>
          <p:nvPr/>
        </p:nvCxnSpPr>
        <p:spPr>
          <a:xfrm rot="16200000" flipH="1">
            <a:off x="2786063" y="3852863"/>
            <a:ext cx="420687" cy="407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TextBox 49"/>
          <p:cNvSpPr txBox="1">
            <a:spLocks noChangeArrowheads="1"/>
          </p:cNvSpPr>
          <p:nvPr/>
        </p:nvSpPr>
        <p:spPr bwMode="auto">
          <a:xfrm>
            <a:off x="1600200" y="3886200"/>
            <a:ext cx="205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101                      138</a:t>
            </a:r>
          </a:p>
        </p:txBody>
      </p:sp>
      <p:cxnSp>
        <p:nvCxnSpPr>
          <p:cNvPr id="52" name="Straight Connector 51"/>
          <p:cNvCxnSpPr>
            <a:stCxn id="3080" idx="2"/>
            <a:endCxn id="3084" idx="0"/>
          </p:cNvCxnSpPr>
          <p:nvPr/>
        </p:nvCxnSpPr>
        <p:spPr>
          <a:xfrm rot="5400000">
            <a:off x="6506369" y="4018757"/>
            <a:ext cx="42068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5486400" y="3886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62800" y="38862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86" idx="0"/>
          </p:cNvCxnSpPr>
          <p:nvPr/>
        </p:nvCxnSpPr>
        <p:spPr>
          <a:xfrm rot="10800000" flipV="1">
            <a:off x="1150938" y="5181600"/>
            <a:ext cx="44926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087" idx="0"/>
          </p:cNvCxnSpPr>
          <p:nvPr/>
        </p:nvCxnSpPr>
        <p:spPr>
          <a:xfrm>
            <a:off x="2209800" y="5181600"/>
            <a:ext cx="39528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TextBox 65"/>
          <p:cNvSpPr txBox="1">
            <a:spLocks noChangeArrowheads="1"/>
          </p:cNvSpPr>
          <p:nvPr/>
        </p:nvSpPr>
        <p:spPr bwMode="auto">
          <a:xfrm>
            <a:off x="914400" y="5105400"/>
            <a:ext cx="192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90                        85</a:t>
            </a:r>
          </a:p>
        </p:txBody>
      </p:sp>
      <p:sp>
        <p:nvSpPr>
          <p:cNvPr id="3109" name="TextBox 66"/>
          <p:cNvSpPr txBox="1">
            <a:spLocks noChangeArrowheads="1"/>
          </p:cNvSpPr>
          <p:nvPr/>
        </p:nvSpPr>
        <p:spPr bwMode="auto">
          <a:xfrm>
            <a:off x="5334000" y="3810000"/>
            <a:ext cx="261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120           146               138</a:t>
            </a:r>
          </a:p>
        </p:txBody>
      </p:sp>
      <p:sp>
        <p:nvSpPr>
          <p:cNvPr id="68" name="Oval 67"/>
          <p:cNvSpPr/>
          <p:nvPr/>
        </p:nvSpPr>
        <p:spPr>
          <a:xfrm>
            <a:off x="1066800" y="228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1" name="TextBox 68"/>
          <p:cNvSpPr txBox="1">
            <a:spLocks noChangeArrowheads="1"/>
          </p:cNvSpPr>
          <p:nvPr/>
        </p:nvSpPr>
        <p:spPr bwMode="auto">
          <a:xfrm>
            <a:off x="1143000" y="228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" name="Oval 69"/>
          <p:cNvSpPr/>
          <p:nvPr/>
        </p:nvSpPr>
        <p:spPr>
          <a:xfrm>
            <a:off x="609600" y="1143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" name="Oval 70"/>
          <p:cNvSpPr/>
          <p:nvPr/>
        </p:nvSpPr>
        <p:spPr>
          <a:xfrm>
            <a:off x="4191000" y="2133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4" name="TextBox 71"/>
          <p:cNvSpPr txBox="1">
            <a:spLocks noChangeArrowheads="1"/>
          </p:cNvSpPr>
          <p:nvPr/>
        </p:nvSpPr>
        <p:spPr bwMode="auto">
          <a:xfrm>
            <a:off x="4267200" y="2133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3" name="Oval 72"/>
          <p:cNvSpPr/>
          <p:nvPr/>
        </p:nvSpPr>
        <p:spPr>
          <a:xfrm>
            <a:off x="1905000" y="2209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74" name="Oval 73"/>
          <p:cNvSpPr/>
          <p:nvPr/>
        </p:nvSpPr>
        <p:spPr>
          <a:xfrm>
            <a:off x="35814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75" name="Oval 74"/>
          <p:cNvSpPr/>
          <p:nvPr/>
        </p:nvSpPr>
        <p:spPr>
          <a:xfrm>
            <a:off x="76200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76" name="Oval 75"/>
          <p:cNvSpPr/>
          <p:nvPr/>
        </p:nvSpPr>
        <p:spPr>
          <a:xfrm>
            <a:off x="609600" y="4343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77" name="Oval 76"/>
          <p:cNvSpPr/>
          <p:nvPr/>
        </p:nvSpPr>
        <p:spPr>
          <a:xfrm>
            <a:off x="381000" y="5105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3120" name="TextBox 77"/>
          <p:cNvSpPr txBox="1">
            <a:spLocks noChangeArrowheads="1"/>
          </p:cNvSpPr>
          <p:nvPr/>
        </p:nvSpPr>
        <p:spPr bwMode="auto">
          <a:xfrm>
            <a:off x="3962400" y="2286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Calibri" pitchFamily="34" charset="0"/>
              </a:rPr>
              <a:t>Goal is Giurgiu</a:t>
            </a:r>
          </a:p>
        </p:txBody>
      </p:sp>
      <p:sp>
        <p:nvSpPr>
          <p:cNvPr id="3121" name="TextBox 78"/>
          <p:cNvSpPr txBox="1">
            <a:spLocks noChangeArrowheads="1"/>
          </p:cNvSpPr>
          <p:nvPr/>
        </p:nvSpPr>
        <p:spPr bwMode="auto">
          <a:xfrm>
            <a:off x="304800" y="381000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030A0"/>
                </a:solidFill>
                <a:latin typeface="Calibri" pitchFamily="34" charset="0"/>
              </a:rPr>
              <a:t>OLD on OPEN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942C96-52B2-434D-84AC-771D211BBCFC}"/>
                  </a:ext>
                </a:extLst>
              </p14:cNvPr>
              <p14:cNvContentPartPr/>
              <p14:nvPr/>
            </p14:nvContentPartPr>
            <p14:xfrm>
              <a:off x="125640" y="174600"/>
              <a:ext cx="6310800" cy="480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942C96-52B2-434D-84AC-771D211BBC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280" y="165240"/>
                <a:ext cx="6329520" cy="48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74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81000" y="762000"/>
            <a:ext cx="8404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 (abstract, pretend it’s time)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CLOSED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810000" y="2514600"/>
            <a:ext cx="361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itchFamily="34" charset="0"/>
              </a:rPr>
              <a:t>A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286000" y="3429000"/>
            <a:ext cx="9588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B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9=5+4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4800600" y="34290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C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16=6+10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143000" y="4724400"/>
            <a:ext cx="1114425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14=9+5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971800" y="4724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E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19=13+6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876800" y="4724400"/>
            <a:ext cx="1114425" cy="12001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13=8+5</a:t>
            </a:r>
          </a:p>
          <a:p>
            <a:pPr algn="ctr" eaLnBrk="1" hangingPunct="1"/>
            <a:r>
              <a:rPr lang="en-US" altLang="en-US" sz="240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3810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F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20574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G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cxnSp>
        <p:nvCxnSpPr>
          <p:cNvPr id="14" name="Straight Connector 13"/>
          <p:cNvCxnSpPr>
            <a:stCxn id="4099" idx="2"/>
            <a:endCxn id="4100" idx="0"/>
          </p:cNvCxnSpPr>
          <p:nvPr/>
        </p:nvCxnSpPr>
        <p:spPr>
          <a:xfrm rot="5400000">
            <a:off x="3151981" y="2590007"/>
            <a:ext cx="452437" cy="122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099" idx="2"/>
            <a:endCxn id="4101" idx="0"/>
          </p:cNvCxnSpPr>
          <p:nvPr/>
        </p:nvCxnSpPr>
        <p:spPr>
          <a:xfrm rot="16200000" flipH="1">
            <a:off x="4487069" y="2480469"/>
            <a:ext cx="452437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100" idx="2"/>
            <a:endCxn id="4102" idx="0"/>
          </p:cNvCxnSpPr>
          <p:nvPr/>
        </p:nvCxnSpPr>
        <p:spPr>
          <a:xfrm rot="5400000">
            <a:off x="2000250" y="3959226"/>
            <a:ext cx="465137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100" idx="2"/>
            <a:endCxn id="4103" idx="0"/>
          </p:cNvCxnSpPr>
          <p:nvPr/>
        </p:nvCxnSpPr>
        <p:spPr>
          <a:xfrm rot="16200000" flipH="1">
            <a:off x="2953544" y="4071144"/>
            <a:ext cx="465137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01" idx="2"/>
            <a:endCxn id="4104" idx="0"/>
          </p:cNvCxnSpPr>
          <p:nvPr/>
        </p:nvCxnSpPr>
        <p:spPr>
          <a:xfrm rot="5400000">
            <a:off x="5202238" y="4491038"/>
            <a:ext cx="4651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102" idx="2"/>
            <a:endCxn id="4105" idx="0"/>
          </p:cNvCxnSpPr>
          <p:nvPr/>
        </p:nvCxnSpPr>
        <p:spPr>
          <a:xfrm rot="5400000">
            <a:off x="1201738" y="5368925"/>
            <a:ext cx="312737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102" idx="2"/>
            <a:endCxn id="4106" idx="0"/>
          </p:cNvCxnSpPr>
          <p:nvPr/>
        </p:nvCxnSpPr>
        <p:spPr>
          <a:xfrm rot="16200000" flipH="1">
            <a:off x="2039938" y="5214938"/>
            <a:ext cx="312737" cy="992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TextBox 26"/>
          <p:cNvSpPr txBox="1">
            <a:spLocks noChangeArrowheads="1"/>
          </p:cNvSpPr>
          <p:nvPr/>
        </p:nvSpPr>
        <p:spPr bwMode="auto">
          <a:xfrm>
            <a:off x="2971800" y="2895600"/>
            <a:ext cx="211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5                                6</a:t>
            </a:r>
          </a:p>
        </p:txBody>
      </p:sp>
      <p:sp>
        <p:nvSpPr>
          <p:cNvPr id="4115" name="TextBox 27"/>
          <p:cNvSpPr txBox="1">
            <a:spLocks noChangeArrowheads="1"/>
          </p:cNvSpPr>
          <p:nvPr/>
        </p:nvSpPr>
        <p:spPr bwMode="auto">
          <a:xfrm>
            <a:off x="1676400" y="4343400"/>
            <a:ext cx="413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4                              8                                      2</a:t>
            </a:r>
          </a:p>
        </p:txBody>
      </p:sp>
      <p:sp>
        <p:nvSpPr>
          <p:cNvPr id="4116" name="TextBox 28"/>
          <p:cNvSpPr txBox="1">
            <a:spLocks noChangeArrowheads="1"/>
          </p:cNvSpPr>
          <p:nvPr/>
        </p:nvSpPr>
        <p:spPr bwMode="auto">
          <a:xfrm>
            <a:off x="990600" y="5486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10                    10</a:t>
            </a:r>
          </a:p>
        </p:txBody>
      </p:sp>
      <p:sp>
        <p:nvSpPr>
          <p:cNvPr id="31" name="Oval 30"/>
          <p:cNvSpPr/>
          <p:nvPr/>
        </p:nvSpPr>
        <p:spPr>
          <a:xfrm>
            <a:off x="4267200" y="2286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" y="426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4" name="Oval 33"/>
          <p:cNvSpPr/>
          <p:nvPr/>
        </p:nvSpPr>
        <p:spPr>
          <a:xfrm>
            <a:off x="63246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4121" name="TextBox 34"/>
          <p:cNvSpPr txBox="1">
            <a:spLocks noChangeArrowheads="1"/>
          </p:cNvSpPr>
          <p:nvPr/>
        </p:nvSpPr>
        <p:spPr bwMode="auto">
          <a:xfrm>
            <a:off x="4343400" y="2286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122" name="TextBox 35"/>
          <p:cNvSpPr txBox="1">
            <a:spLocks noChangeArrowheads="1"/>
          </p:cNvSpPr>
          <p:nvPr/>
        </p:nvSpPr>
        <p:spPr bwMode="auto">
          <a:xfrm>
            <a:off x="152400" y="4724400"/>
            <a:ext cx="9933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OLD on</a:t>
            </a:r>
          </a:p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CLOSED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E8011C-DB9F-41EC-B517-4E38F4FAF30D}"/>
                  </a:ext>
                </a:extLst>
              </p14:cNvPr>
              <p14:cNvContentPartPr/>
              <p14:nvPr/>
            </p14:nvContentPartPr>
            <p14:xfrm>
              <a:off x="882360" y="4475160"/>
              <a:ext cx="5364720" cy="185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E8011C-DB9F-41EC-B517-4E38F4FAF3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3000" y="4465800"/>
                <a:ext cx="5383440" cy="18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263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Heuristic Function </a:t>
            </a:r>
            <a:r>
              <a:rPr lang="en-US" altLang="en-US" b="1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a </a:t>
            </a:r>
            <a:r>
              <a:rPr lang="en-US" altLang="en-US" sz="2400" dirty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chemeClr val="hlink"/>
                </a:solidFill>
              </a:rPr>
              <a:t>admissible</a:t>
            </a:r>
            <a:r>
              <a:rPr lang="en-US" altLang="en-US" sz="2400" dirty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rgbClr val="FF0000"/>
                </a:solidFill>
              </a:rPr>
              <a:t>consistent</a:t>
            </a:r>
            <a:r>
              <a:rPr lang="en-US" altLang="en-US" sz="2400" dirty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not </a:t>
            </a:r>
            <a:r>
              <a:rPr lang="en-US" altLang="en-US" sz="2400" dirty="0" err="1"/>
              <a:t>admissable</a:t>
            </a:r>
            <a:r>
              <a:rPr lang="en-US" altLang="en-US" sz="2400" dirty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Time complexity is exponential in the length of the solution path </a:t>
            </a:r>
            <a:r>
              <a:rPr lang="en-US" altLang="en-US" sz="2800" dirty="0">
                <a:solidFill>
                  <a:srgbClr val="6600CC"/>
                </a:solidFill>
              </a:rPr>
              <a:t>unless </a:t>
            </a:r>
            <a:r>
              <a:rPr lang="en-US" altLang="en-US" sz="2800" dirty="0"/>
              <a:t>for “true” distance h*</a:t>
            </a:r>
            <a:endParaRPr lang="en-US" altLang="en-US" sz="2800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Space complexity is also exponential, because it </a:t>
            </a:r>
            <a:r>
              <a:rPr lang="en-US" altLang="en-US" sz="2800" dirty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FC42BD-0B31-48E1-AF2A-B1C43F7F3BCF}"/>
                  </a:ext>
                </a:extLst>
              </p14:cNvPr>
              <p14:cNvContentPartPr/>
              <p14:nvPr/>
            </p14:nvContentPartPr>
            <p14:xfrm>
              <a:off x="2375280" y="1452600"/>
              <a:ext cx="6678360" cy="355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FC42BD-0B31-48E1-AF2A-B1C43F7F3B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5920" y="1443240"/>
                <a:ext cx="6697080" cy="357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1365</Words>
  <Application>Microsoft Office PowerPoint</Application>
  <PresentationFormat>On-screen Show (4:3)</PresentationFormat>
  <Paragraphs>243</Paragraphs>
  <Slides>21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Thought Question</vt:lpstr>
      <vt:lpstr>A* Extra Examples</vt:lpstr>
      <vt:lpstr>PowerPoint Presentation</vt:lpstr>
      <vt:lpstr>PowerPoint Presentation</vt:lpstr>
      <vt:lpstr>PowerPoint Presentation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  <vt:lpstr>HW 2: A* Search</vt:lpstr>
      <vt:lpstr>Simple Data Set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132</cp:revision>
  <dcterms:created xsi:type="dcterms:W3CDTF">2005-09-19T20:30:33Z</dcterms:created>
  <dcterms:modified xsi:type="dcterms:W3CDTF">2023-01-11T23:09:53Z</dcterms:modified>
</cp:coreProperties>
</file>