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2.xml" ContentType="application/inkml+xml"/>
  <Override PartName="/ppt/notesSlides/notesSlide24.xml" ContentType="application/vnd.openxmlformats-officedocument.presentationml.notesSlide+xml"/>
  <Override PartName="/ppt/ink/ink1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4.xml" ContentType="application/inkml+xml"/>
  <Override PartName="/ppt/notesSlides/notesSlide27.xml" ContentType="application/vnd.openxmlformats-officedocument.presentationml.notesSlide+xml"/>
  <Override PartName="/ppt/ink/ink15.xml" ContentType="application/inkml+xml"/>
  <Override PartName="/ppt/notesSlides/notesSlide28.xml" ContentType="application/vnd.openxmlformats-officedocument.presentationml.notesSlide+xml"/>
  <Override PartName="/ppt/ink/ink16.xml" ContentType="application/inkml+xml"/>
  <Override PartName="/ppt/notesSlides/notesSlide29.xml" ContentType="application/vnd.openxmlformats-officedocument.presentationml.notesSlide+xml"/>
  <Override PartName="/ppt/ink/ink1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8.xml" ContentType="application/inkml+xml"/>
  <Override PartName="/ppt/notesSlides/notesSlide33.xml" ContentType="application/vnd.openxmlformats-officedocument.presentationml.notesSlide+xml"/>
  <Override PartName="/ppt/ink/ink19.xml" ContentType="application/inkml+xml"/>
  <Override PartName="/ppt/notesSlides/notesSlide34.xml" ContentType="application/vnd.openxmlformats-officedocument.presentationml.notesSlide+xml"/>
  <Override PartName="/ppt/ink/ink20.xml" ContentType="application/inkml+xml"/>
  <Override PartName="/ppt/notesSlides/notesSlide35.xml" ContentType="application/vnd.openxmlformats-officedocument.presentationml.notesSlide+xml"/>
  <Override PartName="/ppt/ink/ink21.xml" ContentType="application/inkml+xml"/>
  <Override PartName="/ppt/notesSlides/notesSlide36.xml" ContentType="application/vnd.openxmlformats-officedocument.presentationml.notesSlide+xml"/>
  <Override PartName="/ppt/ink/ink22.xml" ContentType="application/inkml+xml"/>
  <Override PartName="/ppt/notesSlides/notesSlide37.xml" ContentType="application/vnd.openxmlformats-officedocument.presentationml.notesSlide+xml"/>
  <Override PartName="/ppt/ink/ink23.xml" ContentType="application/inkml+xml"/>
  <Override PartName="/ppt/notesSlides/notesSlide38.xml" ContentType="application/vnd.openxmlformats-officedocument.presentationml.notesSlide+xml"/>
  <Override PartName="/ppt/ink/ink24.xml" ContentType="application/inkml+xml"/>
  <Override PartName="/ppt/notesSlides/notesSlide3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2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323" r:id="rId11"/>
    <p:sldId id="293" r:id="rId12"/>
    <p:sldId id="268" r:id="rId13"/>
    <p:sldId id="295" r:id="rId14"/>
    <p:sldId id="269" r:id="rId15"/>
    <p:sldId id="296" r:id="rId16"/>
    <p:sldId id="270" r:id="rId17"/>
    <p:sldId id="310" r:id="rId18"/>
    <p:sldId id="311" r:id="rId19"/>
    <p:sldId id="297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8" r:id="rId30"/>
    <p:sldId id="299" r:id="rId31"/>
    <p:sldId id="300" r:id="rId32"/>
    <p:sldId id="308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02" r:id="rId41"/>
    <p:sldId id="303" r:id="rId42"/>
    <p:sldId id="307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20" r:id="rId51"/>
    <p:sldId id="321" r:id="rId52"/>
    <p:sldId id="319" r:id="rId53"/>
    <p:sldId id="292" r:id="rId5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8000"/>
    <a:srgbClr val="FFCC00"/>
    <a:srgbClr val="CC0000"/>
    <a:srgbClr val="800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29:10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8202 11104 35 0,'0'4'14'16,"0"-1"-7"-16,-2 9-4 16,0-2 4-16,-1 9 10 0,3-6 37 15,-4 0 25-15,0 1 46 16,-4 1 14-16,-1-2 2 16,-31 51-10-16,24-49-32 15,1-4-17-15,5 1-32 16,3-1-14-16,1 1-20 15,6-1-6-15,0 3-8 16,2-3 0-16,2-1 3 16,-4-3 5-16,6-1 12 15,-6-6 6-15,0 0 6 16,0 0-1-16,0 0-5 16,0 0-3-16,0 0-6 15,0 0-1-15,11 2-4 16,4 0 1-16,3 0 4 15,-1 4 3-15,42 11 12 16,-46-15 5-16,-3 0 7 16,-8 1 3-16,7-3-3 15,-9 0-5-15,0 0-15 0,0-3-8 16,0 3-11-16,2-2-3 16,10 0-2-16,1 2-1 15,-7-2 2-15,-4 0-1 16,4 0 2-16,1-2 0 15,-3 2 1-15,9 0 0 16,-7 0-1-16,2-3-1 16,1 3-1-16,-3 0 0 15,13-2-1-15,-11-2 1 0,0 3 1 16,11-5 0-16,-8 4 2 16,4-2 2-16,52-24 0 15,-49 20 1-15,-5 6 1 16,4-1 1-16,-3-1 0 15,3 0 0-15,-2 0 0 16,-1 4 0-16,1 2 3 16,-2 0 0-16,1 0 2 15,5 0-1-15,-4 0-3 16,0 2-2-16,6 0-3 16,-5 2-1-16,7-4-1 15,-6-4 0-15,2 4 0 16,-2 0 1-16,4-2 0 15,-5 2 0-15,5 0-1 16,-4 0 0-16,4 0-1 16,0 0 0-16,4 0 0 15,-4 2-2-15,0-2 2 0,6 4 1 16,-12-4 2-16,6 0 2 16,-4 4 3-16,-2-2 1 15,3-2 0-15,-5 2 0 16,-2 2 0-16,1-2-1 15,-6-1 0-15,7-1-2 16,-1 2 1-16,7-2-1 16,-2 2-2-16,2 0 0 15,-2-2-3-15,-1 6-1 0,3-4 0 16,-4 0 1-16,6 0 1 16,-4 3 1-16,2-3 0 15,2 0 0-15,0 0 0 16,0-2-2-16,-1 8-1 15,-1-4 0-15,-2-2-1 16,4 7 1-16,-2-7 0 16,2 6 0-16,2-5-1 15,-6 3 0-15,2-2 0 16,-1-2 1-16,-3 2-1 16,6 1 1-16,-6-1 1 15,6 2-1-15,-3 0 0 16,3 1-1-16,0-3-1 15,-2 0 0-15,4 2 0 16,-8-2-1-16,10-2 0 16,0 5 0-16,0-3 1 0,-1-2-1 15,-3 4 0-15,-3-2 1 16,3-3-1-16,0 1 1 16,4 2-1-16,0-4 0 15,-4 0 0-15,3 0 0 16,7 0 0-16,-4 2 1 15,1 0 0-15,-1-2 0 16,2-2 1-16,-2 0 0 16,-1-2-1-16,1 4 0 0,0-2 0 15,0 2 0-15,-2 0 0 16,3 0 0-16,-7 0 0 16,4 0-1-16,-4 0 2 15,-5-1-2-15,7 1 1 16,-6 0-1-16,4 0 0 15,0 0 1-15,-8-2-1 16,6 0 1-16,2-2-1 16,-5 4 1-16,14-2 0 15,-11 2-1-15,6 2 1 16,-2-2-1-16,-4 0 0 16,-1 0 0-16,-3 0 0 15,6-2 0-15,4 2 1 16,-6-2-1-16,6 2 0 15,-2 0 0-15,2-4 0 16,-2 4 0-16,-6-6 0 16,4 5 1-16,-6 1 0 0,6-4 0 15,0 2 1-15,-2 0-1 16,6-4 0-16,0 6 0 16,-2-2 1-16,-2 2 1 15,-4 0 1-15,-1 0-1 16,5 0 1-16,-6-4 0 15,4 4-2-15,-2 0 1 0,-1 0-2 16,8 0-1-16,-3-3 1 16,0-1-1-16,-1 4 1 15,4 0-1-15,-3 2 0 16,-1 0 0-16,3 1 0 16,-2 1 1-16,2-2-1 15,-8-2 1-15,-7 0-1 16,1 0 0-16,1 0 1 15,-1 2-1-15,8 4 2 16,-17-2 0-16,8-2 2 16,-2-2 0-16,-6 0-1 15,0 0 0-15,0 0 0 16,0 0-1-16,0 0 1 16,0 0 0-16,0 0-1 15,0 0-1-15,-2 0-9 0,2 0-19 16,-2 0-74-16,0 0-76 15,0 0 109-15</inkml:trace>
  <inkml:trace contextRef="#ctx0" brushRef="#br0" timeOffset="1425.124">12588 11010 380 0,'61'69'133'0,"-63"-81"-122"0,2 3-10 16,2 3-2-16,2-1-1 15,0 5 3-15,-4 0 1 16,0-2-1-16,0 2 0 16,0 0 0-16,0 2 1 15,0-2 13-15,0 0 10 16,0 0 16-16,0-2 6 16,0 3 2-16,2-9-2 15,0-3-8-15,-1 7-4 0,3-13-12 16,-2 11-7-16,0-3-8 15,-2 1 0-15,2-1 4 16,-2 1 7-16,0 6 14 16,0-9 7-16,-2 1 9 15,0 3 0-15,-5-7-2 16,7 15-1-16,-6-9-1 16,-15 2 0-16,-6 1-3 15,-50-51-3-15,37 55-5 16,-8-7-3-16,-9 10 0 15,2 6-3-15,-8 7-1 16,-6-1-2-16,2 12-9 16,-10-4-5-16,8 1-8 15,14 7-4-15,7-5-13 16,10 10-4-16,9-3-2 16,10-5 2-16,4 0 10 15,5-2 4-15,4-2 2 0,1-2 0 16,7 6-1-16,7 2 0 15,3 5 1-15,3-3 0 16,4 7 1-16,-2-3 0 16,6-4 1-16,-2 7 0 15,-4-7 3-15,-1 3 0 16,7-1 3-16,-8-6 0 16,8 1 2-16,-8-3-1 15,6-4-2-15,0-1 0 16,2 3-3-16,2-6 0 0,4-2 0 15,-2 8-1-15,-1-5 1 16,7 1 0-16,-1-8 2 16,5 1 3-16,-1-4 3 15,10 3 1-15,-8 5 0 16,2-12 1-16,-1 3 3 16,-9-5 3-16,-3 0 3 15,-4 4-2-15,-10-6-1 16,-5 0-5-16,0 0-5 15,-4-3-6-15,-4 5-19 16,0 0-14-16,0-2-34 16,0 0-24-16,0 0-57 15,0-2-37-15,0 2 115 16</inkml:trace>
  <inkml:trace contextRef="#ctx0" brushRef="#br0" timeOffset="2573.832">12905 10616 978 0,'-13'4'307'15,"3"9"-369"-15,7-3-7 16,3 5 27-16,0 6 25 16,-6-4 64-16,4 6 6 15,-8-5-9-15,7 10-6 16,1-3-6-16,0-6-2 16,-4 4-2-16,6 0-2 0,-8 0-12 15,4 4-4-15,3 9-8 16,-3 4-2-16,4 14-2 15,-2 9-1-15,-2 10-2 16,2 1 1-16,0 1 1 16,2-4 1-16,0-4 2 15,-2-4 0-15,4 0 0 16,-2 0 1-16,4-11 0 16,4-8 1-16,-5-14-1 15,1-5 2-15,0-2 4 16,0-8 3-16,4-3 6 15,-6-6 2-15,1-5-2 16,1 1-2-16,-4-4-4 16,0 1-1-16,0-3 2 15,0 2 0-15,0 0-2 16,0 2-1-16,2-21-5 16,2-8-1-16,11-51-2 0,-9 44-3 15,-4-14-2-15,2-6 0 16,-2 1 0-16,3-6 1 15,3 1 1-15,3 9 1 16,3-1 0-16,1 2 1 16,0 4-1-16,-3 2 0 15,3 8 0-15,2 7-1 16,1 1 2-16,-1 12 0 0,-4 3 1 16,-1 2 1-16,1 11 1 15,1 0 0-15,-1 0 0 16,-2 7-1-16,3-1 1 15,-3 15-1-15,6 6 0 16,3 11 0-16,-7 10 2 16,8 3-1-16,-4 11 2 15,4-7 1-15,-4 12 1 16,5-2 2-16,-1 8 8 16,-2 3 6-16,-6-7 6 15,0 2 4-15,-3-10-5 16,0-2-5-16,-5-3-8 15,3-6-5-15,-4-4-5 16,-4-14-1-16,0-9-4 16,-2-2-5-16,0-11-33 15,2-5-29-15,2-5-78 16,-2 0-55-16,0-2-85 0,4-19 168 16</inkml:trace>
  <inkml:trace contextRef="#ctx0" brushRef="#br0" timeOffset="3644.837">13638 11481 1008 0,'136'-35'325'0,"-148"35"-391"15,12 8-44-15,0-8 28 16,0 0 30-16,-2-2 96 15,0-2 13-15,0 4-17 16,1 0-12-16,-3 0-17 16,2 0-5-16,2-2 0 15,-2 2 1-15,0-2 4 16,0 0 2-16,0 0 4 16,-2-1 2-16,4 1-2 15,-2 0 0-15,0 2-7 16,-7-16-1-16,5-5-5 15,0 6 2-15,4-56 0 16,0 56 1-16,6 2 3 16,-8-3 1-16,2-1 4 15,0 4 1-15,-4-1 0 0,-1 7 1 16,-7-3-1-16,-1 1 0 16,-3 7-2-16,-3 0-1 15,0 2-1-15,-2 4-1 16,-4 3-1-16,6 5-2 15,0 3-3-15,-4 4-1 16,10 6-4-16,-1 6 1 0,3 7-1 16,7 0 0-16,2 8 0 15,2 6 0-15,6 3 0 16,5 4-1-16,10 6 0 16,-3-7 1-16,3-8 0 15,0-5 0-15,-2-8 0 16,0-1-2-16,8-7-1 15,-1-4-1-15,3-4-5 16,4-8-1-16,-7-5-1 16,1-8 1-16,0-2 7 15,-4-6 1-15,0-3 2 16,-6-3 2-16,0-3 3 16,-1-2 1-16,-3 6 4 15,-13-8 3-15,0 5 2 16,0 1 1-16,-2-10-3 15,0 2 0-15,-2 0-3 16,0-2-1-16,-13-1 0 16,8 1-1-16,-10-2-2 0,3-2-1 15,-1 6-2-15,-4 0 1 16,0 2 0-16,4 6 0 16,-4 4 1-16,7 5 0 15,-3-2-1-15,-2 4-1 16,11 2-2-16,1-3 0 15,1 3 0-15,2 2 2 16,2-2 1-16,2 0 1 0,-2 2 0 16,2 0 0-16,0 0-2 15,0 0 0-15,0 0 1 16,0 0-1-16,0 0 1 16,0 0 0-16,0 0 0 15,0 0-1-15,8 2 0 16,9 2-1-16,-2 5 1 15,8 1 2-15,42 70 3 16,-42-44 3-16,0 3 1 16,-5 9 1-16,6 1 0 15,5 3-1-15,-2 5 0 16,0-5-2-16,-10-2-2 16,4-3-3-16,0-4-5 15,-2-3-1-15,2-14-13 16,-4-1-12-16,-5-11-43 15,-1-7-29-15,5-9-79 16,1-17-60-16,2-21 151 0</inkml:trace>
  <inkml:trace contextRef="#ctx0" brushRef="#br0" timeOffset="4166.618">14390 10777 798 0,'36'-48'76'0,"-40"48"-135"0,6 0-157 15,0 4 82-15,-2-4 266 16,-2 0 23-16,2 0 72 15,-2 0-64-15,0 0-61 16,0 0-15-16,-2 0-13 16,2 2-3-16,2 5-11 15,-3 3-7-15,1-4-18 16,0 1-5-16,-2-1-11 16,2 7-4-16,2 8-5 15,0 4-3-15,15 56-3 16,-3-43-1-16,7 12-1 15,-2 9 0-15,6 4 3 0,0 2 3 16,-6 6 5-16,2-6 4 16,-3-4 1-16,-7-2-1 15,3-7-6-15,3 0-5 16,0-1-4-16,-3-3-1 16,-1-6-1-16,-7-2-2 15,-4-11-6-15,0-4-8 16,0-8-25-16,-2 2-16 0,-2-11-37 15,4 1-21-15,-7-9-37 16,3 0-31-16,2 0-62 16,0-1-44-16,-2-1 182 15</inkml:trace>
  <inkml:trace contextRef="#ctx0" brushRef="#br0" timeOffset="4616.496">14149 11184 600 0,'1'0'210'16,"9"-2"-172"-16,0 0 22 15,-10 0 33-15,0-1 12 16,0 1 5-16,5 0-18 16,14 0-25-16,-1-6-8 15,1 4-17-15,48-20-6 16,-44 20-9-16,2-6-3 15,5-1-7-15,8-1-2 0,8-1-7 16,0 1-3-16,4-1-3 16,-4 1-1-1,-4-3-1-15,-12 2 1 0,-3-1 0 16,-4-1 0-16,-4 7-1 16,0 1-3-16,-5 3-42 15,-3 0-33-15,-5-2-87 16,-6 3-49-16,0-7 133 15</inkml:trace>
  <inkml:trace contextRef="#ctx0" brushRef="#br0" timeOffset="5792.85">16189 10805 886 0,'6'2'325'0,"-6"-2"-236"0,0-3-88 16,0 1 14-16,0 2 28 15,0 0 13-15,0-4 8 16,-4 4-11-16,2 0-20 16,2 0-6-16,-2 0-4 15,0 0 0-15,1-2 0 16,-1 2 0-16,-19-2-2 15,-14-2 0-15,-43-9-2 16,39 5-1-16,5 8-1 16,-2-2-2-16,3 4-1 15,-1 2-2-15,-1 7-2 16,-1 1-3-16,5-1-7 16,-1 3-1-16,1 5-3 15,-5-2 0-15,3 4 1 0,3-2 1 16,5-2 1-16,4 12 0 15,-2-4-1-15,4 2 1 16,0 7 1-16,5 4 0 16,11 3 1-16,1 8 1 15,-6 3 0-15,2 3 0 16,2 5 0-16,2 3 1 16,8-4 1-16,0-1 1 15,-4-7 2-15,6-7 0 16,-5 2 1-16,7-8 2 0,-1-9 0 15,-3-4 1-15,4 0-2 16,-4-4-2-16,5 2 0 16,0 0-1-16,7-6-2 15,-5 6 0-15,-5-10-2 16,3-1 0-16,-1-8 0 16,5 11 0-16,4-7 1 15,0-5 0-15,2 3 1 16,-3-8 0-16,1-4 2 15,0 6 0-15,-2-5 2 16,0-3 2-16,-3 2 0 16,-1-5 1-16,0-1-1 15,5-7-2-15,-5 4-2 16,-2 2 0-16,1-3-1 0,-4 9-1 16,-1-5 2-16,-1 6 0 15,-4-1 3-15,-2 1 3 16,0 2 2-16,0 2-1 15,-2 0-1-15,2 2-5 16,-2-2-2-16,0 0 0 16,0 1-3-16,-13-9 2 15,-10-3 1-15,-46-24 0 16,46 28 0-16,6 3 1 16,4 6-2-16,2-8-2 0,1 6-1 15,6 2 0-15,5-1-1 16,1-1-1-16,0 2-1 15,0-4 0-15,0 2 0 16,0 2 0-16,0-2 0 16,7 0 0-16,16 0 0 15,4 2 0-15,46 0 0 16,-49 0-1-16,5 2 0 16,-4-2-2-16,0 6-5 15,0 0-6-15,-4-3-19 16,-4 7-7-16,0-10-21 15,-5 0-14-15,-7-6-36 16,-1-3-29-16,4-7-75 16,-4 9-38-16,7-16 161 15</inkml:trace>
  <inkml:trace contextRef="#ctx0" brushRef="#br0" timeOffset="6726.968">16622 10939 413 0,'-6'6'134'16,"4"7"-124"-16,2 12 64 15,6 2 51-15,-6 9 59 16,-6-3 11-16,4 5-49 16,-2 4-26-16,2-2-38 15,2 6-12-15,2-2-19 16,2 0-9-16,4 6-6 16,-1-4 0-16,5 9-4 15,-3 1-4-15,5-1-9 16,-3 5-2-16,-1-3 0 15,-3-2 0-15,1-1 0 16,-2 0 0-16,-1-7-3 16,-5-1 0-16,0-6 1 15,-1-1 1-15,-5-7 4 0,4-5 1 16,-2-12 1-16,2-1-1 16,-4-5-6-16,3-7-3 15,-3 0-6-15,4-4-2 16,2 2-4-16,0-2 0 15,0 0-2-15,0-17-1 16,0-21 1-16,10-59-1 16,-1 39-1-16,4-3 1 15,5-2 0-15,-1 0 1 0,4-6 2 16,0 3 0-16,0-5 0 16,-2 6 0-16,2 0 1 15,-4 4 0-15,6 5 1 16,-7-3-1-16,5 15 0 15,-6 0-1-15,-2 14 1 16,-1-1 1-16,1 14-1 16,1 0 1-16,7 13-2 15,-4-1 0-15,-6 3-1 16,1 2 0-16,-1-6-1 16,3 8 0-16,-5 0 0 15,5 2 0-15,-7 6 2 16,1-4 0-16,0 9 1 15,1 1 0-15,5 7 0 16,-9-6-1-16,5 4 0 16,-6 0 1-16,-4-7 2 0,0 7 1 15,0 0-1-15,-2-6 0 16,-10 3-2-16,1 1 1 16,-8 0 0-16,-6 4 0 15,-2-6 1-15,-7 6 0 16,-3-5 1-16,1-3 0 15,-2 0-4-15,3 1-2 16,5-6-8-16,-3-1-5 16,8 1-9-16,0-1-6 0,10-1-3 15,0-4-1-15,9-2 0 16,2-2-1-16,2-2-10 16,2 2-18-16,0-1-84 15,0 1-87-15,12-8 145 16</inkml:trace>
  <inkml:trace contextRef="#ctx0" brushRef="#br0" timeOffset="7228.276">17916 10870 661 0,'0'12'178'0,"0"-14"-91"16,4-4-246-16,-4 4 69 15,0 0 180-15,0 2 53 16,0 0 31-16,0 0-30 16,0 0-48-16,0 0-10 15,0 0 4-15,0 0-4 16,0 0-19-16,-4 4-15 15,4 6-25-15,-2 11-5 16,1-6 0-16,1 8 0 0,9 54-3 16,-5-49-4-1,-4 20-8-15,2 2-1 0,5 13-1 16,-1 2 0-16,6 8-1 16,1-1 1-16,-3 5 2 15,-1-3 2-15,-5-1 4 16,-4 0 0-16,0-10-2 15,-4-8-2-15,-3-9-7 16,3-5-2-16,-4-15-10 16,-3-3-7-16,3-9-29 15,-5-11-22-15,-7-8-34 16,-4-14-11-16,-1-14-14 16,0-7-3-16,2-16-25 15,4-9-23-15,7-5 115 16</inkml:trace>
  <inkml:trace contextRef="#ctx0" brushRef="#br0" timeOffset="7383.002">17551 11071 272 0,'-11'0'68'0</inkml:trace>
  <inkml:trace contextRef="#ctx0" brushRef="#br0" timeOffset="7756.032">17528 11058 373 0,'0'0'184'0,"-2"-2"-51"16,0 0-20-16,0 0-16 16,0-2-2-16,-1 2-12 15,1 2-8-15,2-1-9 16,-2-1-1-16,0 0-1 15,0-2 0-15,0 2-7 16,-2 0-3-16,4 2-8 16,0-6-5-16,0 2-8 15,0-1-4-15,8-5-5 16,19-5 0-16,63-14-1 16,-52 29 2-16,17 0 1 15,1 2-1-15,-1-10-3 16,10 8-2-16,4 2-3 15,-2-4 1-15,-2 2 5 0,0 0 4 16,-11 0 3-16,3 0 2 16,-9 0-5-16,-4 0-5 15,2 6-6-15,-4 4-5 16,-6 5-6-16,0-2-1 16,-11-3-4-16,-9 0-5 15,3 3-20-15,-14-3-19 16,1-1-56-16,-6-5-42 15,-4-4-174-15,2 0 200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3:01:24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 5712 112 0,'-14'4'99'15,"-47"8"6"-15,48-22-18 16,-1 8-12-16,3-2-27 16,1 2-7-16,1 4-8 15,5 0-3-15,2-2 1 16,0 0-1-16,0 0-3 15,-2 0 1-15,2 0 1 16,2 0 1-16,-2 0 5 16,1 0 0-16,-1 0 1 0,-2 0-3 15,2 0-6-15,2 0-7 16,0 0-8-16,0 0-1 16,0 0-3-16,0 0 0 15,0 0-4-15,0 0-2 16,0 0-1-16,0 0 0 15,0 0-1-15,9 2 1 0,-1 4-1 16,-2-4 1-16,3 2 0 16,3 5 0-16,1-5 0 15,3 5-1-15,-1-3 2 16,46 32 1-16,-46-32 6 16,1-4 3-16,-1 0 5 15,2-2 1-15,8 0 2 16,-2 0 1-16,2 0 2 15,0 6 0-15,1-4 0 16,5-2-2-16,4 0-2 16,3 0-1-16,4 0-4 15,-2 4-1-15,0-4-4 16,6 0-1-16,-4 0-3 16,-4-6-1-16,-1 6-1 15,1-6 0-15,0 4-1 16,6 0 0-16,-2-9-1 15,2 9 1-15,2-6-1 16,2-1 2-16,2 5-1 0,-1-8 3 16,1 8 0-16,-2-3 1 15,-6 3 3-15,0-6 0 16,0 5 2-16,-5-3 1 16,-9-2 2-16,12 10 0 15,-11-5-1-15,-2-5-1 16,0 10-3-16,-10-2-1 15,0 2-2-15,-4-7-2 0,-9 3-1 16,-2 2-1-16,-2 2-7 16,0 0-22-16,0 0-118 15,0 0-150-15,0 2 183 16</inkml:trace>
  <inkml:trace contextRef="#ctx0" brushRef="#br0" timeOffset="1598.917">646 11530 216 0,'-12'4'131'16,"3"-4"-13"-16,1 0-57 15,0-2-19-15,4 0-24 16,1 0-7-16,1-1-9 16,0 1-1-16,0 0 0 0,0 2 1 15,-6-2 9 1,8 0 7-16,-5 0 18 0,1-2 9 15,2 2 12-15,2 2 2 16,-2-2-2-16,0 0-4 16,0 1-9-16,0-3-6 15,-4 2-6-15,5 0-1 16,-1 2 0-16,0-2-2 16,-2 0-9-16,2 0-4 15,2-2-9-15,-2 2-3 0,0 2-2 16,0-1 1-16,0 1 0 15,2 0-1-15,0 0 0 16,2 0 0-16,23 9-1 16,6 3-1-16,45 12 1 15,-39-20-1-15,1-4 1 16,-2-2 0-16,2-5 2 16,4 3 0-16,1 0 0 15,-1-2 0-15,5 6-1 16,5 0 0-16,4 0-1 15,-1 6 1-15,0-4-1 16,-5 0 0-16,-6-2 0 16,-6 0 0-16,1 0 0 15,7 0-1-15,-4-2 1 16,2 2-1-16,-8 0 0 16,4 2 1-16,-3 2-1 0,-9-2 0 15,-1 7 0-15,-8 3-1 16,-5 1-2-16,1-2-1 15,-8 1-5-15,1-1-6 16,0 1-38-16,-6-4-50 16,0 1 66-16</inkml:trace>
  <inkml:trace contextRef="#ctx0" brushRef="#br0" timeOffset="20996.267">6745 13013 373 0,'-33'19'181'0,"-3"-4"-97"16,0-2-4-16,7-1-38 15,-2-4-24-15,5-5 9 16,6-1 5-16,3 6 3 16,0-4-1-16,4 0-12 15,-1-1-6-15,5-3-5 16,-1 2-2-16,6-2-6 15,2 0-1-15,-1 0-1 0,1 0-1 16,2 0 0-16,-2 0-2 16,0 0-3-16,2 0-1 15,0 0 0-15,0 0 2 16,0 0 4-16,0 0 1 16,0 0 6-16,0 0 4 15,0 0 14-15,-2 0 7 16,0 0 7-16,-2 0 2 0,2 0-4 15,2 0-4-15,-2 0-3 16,0 0-5-16,-5 0-6 16,1 0-3-16,-5 0-2 15,1 0-2-15,-1 0-2 16,-3 0-1-16,3 0-4 16,5 0-1-16,-2 0 0 15,-1 0-1-15,-1 0 4 16,-5-2 3-16,0-1 5 15,1 1 0-15,-7 0-3 16,-44-21-5-16,48 17-4 16,-2-5-2-16,7-3 0 15,-3 1 0-15,-2-1 0 16,-2 3 0-16,-2-2 1 16,0 1 0-16,-4 3 2 15,-4-3 2-15,-3 1 4 16,-3 5 2-16,3-4 5 15,-10 1 1-15,1-3 3 0,-1 5-1 16,-2 1 0-16,4 0-1 16,0 0-2-16,-4 4-1 15,4-1-1-15,-2 3-1 16,-2-6-1-16,4 2 0 16,-2 2-2-16,-2-7 0 15,0 5 0-15,-2-4 1 16,9 4-1-16,1-1-2 15,2 1-1-15,3 2-3 0,-7 2-1 16,-1 0-1-16,1 2-1 16,2-2 1-16,-2 0-1 15,3 0 0-15,-1 0 2 16,-2 2 1-16,-1-2 0 16,3 5 1-16,0-3-2 15,5 0 0-15,-1-2-2 16,-3 0-1-16,6 0 0 15,3 0-1-15,5 0 0 16,-4-4 0-16,4-5 0 16,0 1 0-16,-6 2 0 15,8 6 0-15,3-1 0 16,-7-7 0-16,8 4 0 16,-8-6-1-16,0 5 1 15,6-3 0-15,-6 0 1 16,0 7-1-16,-2-3 0 0,0 4 0 15,-1-2 1-15,-1-8-1 16,2 8 1-16,-2-7-1 16,0 5 1-16,1 4-1 15,-5-2 0-15,6 8 1 16,0-8-1-16,-1 0 1 16,1 6-1-16,0-10 1 15,0 0-1-15,0-3 1 16,2 1-1-16,-2 0 1 0,0-5-1 15,8 11 0-15,-4-6 0 16,-2 3 0-16,8 5 0 16,-4-12 0-16,0 1 0 15,-6 1 0-15,-2-3 0 16,-2 5 0-16,1-1 0 16,7 1 1-16,-10 6-1 15,6-2 0-15,-5-5 1 16,-5-1-1-16,-1 4 0 15,3-3 0-15,1-1 0 16,-3 6 0-16,7 1 0 16,1-1 0-16,-4 4 0 15,6 0 0-15,1-2 0 16,-3-2 0-16,0 2 0 16,-2-6 0-16,-1 8-1 15,3 0 0-15,-4 0 1 0,1-3-1 16,-1-5 1-16,4 6 0 15,4 0-1-15,0 6 1 16,2 7-1-16,-5-1 0 16,1-4 1-16,-4 3-1 15,-3-1 1-15,5-2 0 16,-6-1-2-16,1 13 2 16,1-5-1-16,-1 2 0 15,-3 8 1-15,7-9-2 0,-7 1 1 16,-1 10-1-16,3 7 0 15,-3 3 0-15,1 11-1 16,5-2 1-16,-5 5-1 16,5 5 1-16,-3 3-1 15,-5 6 0-15,0 12 1 16,-6 3 1-16,-6 5 0 16,0 1 1-16,-3 0 0 15,-1-6 0-15,6 5 0 16,4-7 0-16,6-9 0 15,0 4-1-15,5-6 1 16,1 2 0-16,-1-4 0 16,7-8 0-16,7 5 0 15,-2-7 0-15,3 5-1 16,1-1 1-16,4-5-2 16,-1 5 1-16,9 8-2 0,-3-4 1 15,-2 6 1-15,8 2 0 16,-1-6 0-16,3 2 0 15,0 4 0-15,-2-4 1 16,6 2 0-16,-3 2 0 16,1-6-1-16,6 0 1 15,-4-2 0-15,-4-5-1 16,9-3 1-16,-1 5 0 16,-2-16 0-16,-2 4 0 0,3-8 1 15,1-2-1-15,0-7 0 16,3 7 0-16,-1-3 0 15,-5-4 0-15,7 9 0 16,-3-6 0-16,-1 5 0 16,3 5 0-16,-3-6 1 15,4 6-1-15,-3 2 1 16,1-2-1-16,-1 8 0 16,3 0 1-16,1-1-1 15,-3 3 0-15,3-4 0 16,-1-2 0-16,-3-4 0 15,3-4 0-15,-3 0 1 16,7 1-1-16,1 5 1 16,2-4-1-16,0 0 1 15,2-2-1-15,0 4 0 16,-4-7 0-16,-1-1 1 0,1 4-1 16,2-11 0-1,8 8 0-15,-1-9 1 0,7-3-1 16,-1 6 0-16,-9-4 1 15,12-4-1-15,-10-4 0 16,0-7 1-16,1 9 0 16,-3-2 1-16,4-4 0 15,-2 1 0-15,2-1 1 16,-2 0-2-16,-1 1 1 0,7 5-1 16,-6-6 0-16,7 3-1 15,3-1 1-15,-1 0-1 16,5-1 0-16,-3 1 0 15,6 0 0-15,4 4 0 16,-4-5 0-16,4 3 0 16,0-4 0-16,-6 1 0 15,2-1 0-15,6-3 0 16,-6-3 0-16,4-5 0 16,-6 0 0-16,4-2 0 15,-6 0 0-15,4-2 0 16,-2-3 0-16,2 1 0 15,1 0 0-15,1-4 0 16,1 3 0-16,5-3 0 16,0-4 0-16,-2 9 0 15,-8-5 0-15,2 6 0 16,-8-2 0-16,3-3 0 16,-9 3 0-16,7 0 0 0,3-2 0 15,4 0 0-15,2 1 0 16,0 1 0-16,0 0 0 15,6 0 0-15,0 4 0 16,-1 4 0-16,3 0 0 16,3 0 0-16,3 5 0 15,-3-1 0-15,-1-2 0 0,-4 1 0 16,-6-1 0-16,0 4 0 16,1-7 1-16,-1 3-1 15,0 2 0-15,-1-1 0 16,2-3 0-16,-1 2 0 15,4-6 0-15,-2-4-1 16,-2 2 1-16,4 0 0 16,-2 0 0-16,4 1 0 15,-8-7 0-15,7 8 0 16,-1-4 0-16,-6-2 0 16,2 4 0-16,-4 2 0 15,-1 0 0-15,-5 2 0 16,6 6 0-16,-3-4 0 15,-5 3 1-15,6-3-1 16,1 4 0-16,1-2 0 16,0 1 0-16,-2-1 0 15,-1 4 1-15,3-1-1 0,4 3 0 16,-2-5 0 0,-2 3 0-16,2 1 0 0,4-1 0 15,-6-6 0-15,6 3 0 16,-10-3 0-16,3-4 0 15,-3 0 0-15,2 2 0 16,0-2 0-16,-1-2 0 16,-1-7 1-16,0 3-1 15,-1-9 0-15,-3-3 0 0,1 5 1 16,-3-6 0-16,7 0 0 16,-1-6-1-16,2 0 1 15,1-2-1-15,3-7 1 16,-10 5 0-16,1-7 0 15,3-1-1-15,-5-1 1 16,-1-2 0-16,-1 0 0 16,-8-6 0-16,0-4-1 15,4 4 1-15,0-7-1 16,0-1 1-16,-2-3 0 16,-4-6 1-16,0 3-2 15,0 5 1-15,0-8-1 16,4 2 0-16,-2-1 1 15,-2-1 0-15,0 4 0 16,-3 2-1-16,-3 5 1 16,-3-5 1-16,-5 9 0 15,3 4-1-15,-8-2 1 0,2 10 1 16,-2-6 0-16,-2-2-1 16,2 7 0-16,-2-9-1 15,2 2 0-15,0 0 0 16,-2-5-1-16,2-1 2 15,0-6-2-15,-4-1 1 16,2 0 1-16,2 3-1 16,-1-5 1-16,-7 3-1 15,4 1 0-15,-7 3 1 16,1 3 0-16,0 5 0 16,1-2 0-16,-1-4 0 0,-1 2 0 15,3-2 0-15,-7 1 0 16,7 5 0-16,-1-6 0 15,-1 2-1-15,-1-2 1 16,-1 3-1-16,3-1 1 16,-3 4 1-16,3 2-2 15,-3 0 1-15,3 1-1 16,-3-4-1-16,8 6 0 16,-5 1 2-16,-5 2 0 15,7 9 1-15,-11-8 2 16,3 9 0-16,2-9 1 15,1 7-2-15,1-9-1 16,-1 7-2-16,10-9-1 16,-7-3-1-16,9 2-1 0,0-6 0 15,-4 0 1-15,6-5-1 16,0 1 2-16,5-4 0 16,-1 10 0-16,0 0 0 15,-6 6 0-15,2 6 0 16,-2-1 1-16,0 8 0 15,0 0 0-15,-8 1 1 16,6 1 0-16,-9 3 0 16,-3-1 0-16,9 10 1 0,-13-6 1 15,5 3 0-15,0-5-1 16,-6 8 1-16,-1-1-1 16,3 5-1-16,-6-1-1 15,10 2 0-15,-6 1 0 16,2 3-1-16,5 2-2 15,-9 0-1-15,8 0-10 16,5 0-8-16,-2 0-31 16,9 0-41-16,1-2-164 15,0 0-126-15,17-19 231 16</inkml:trace>
  <inkml:trace contextRef="#ctx0" brushRef="#br0" timeOffset="60286.907">14617 7233 155 0,'-8'-4'58'0,"5"2"-41"16,-5 0-13-16,8 2 7 0,-2-2 14 16,0-2 32-16,0 2 10 15,-2 2 13-15,3-1-7 16,-3-1-15-16,-17-6-5 15,-4 6-13-15,-38-9-2 16,40 7-7-16,-2-2 0 16,6 2-5-16,-4-2 0 15,2 1 1-15,4-1 1 0,-6-2 8 16,0-1 2-16,-2-3 4 16,2 5 1-1,2-5-2-15,-2-1-1 0,2-1-8 16,2-5-5-16,0 4-9 15,-1 2-5-15,3-7-6 16,4 5-2-16,-1 2-3 16,3-4-1-16,5-1-1 15,-1 3 0-15,-3 2 0 16,8-3-1-16,-6-3 1 16,1 2 0-16,-3-4 1 15,3 4-1-15,-1-4 1 16,-2 7 0-16,-3-5 1 15,0 2-1-15,-8 4 1 16,5 1 0-16,-9 8 0 16,1-9 0-16,-7 3 0 15,-4-1 0-15,1 1 0 0,-4 1 0 16,1-1-1-16,5 1 0 16,1-3-1-16,6 8 1 15,1 2-1-15,4-9 1 16,1 3-1-16,2 6 0 15,-2 0-1-15,6 6 0 16,-3 6 0-16,1-4 0 16,4 3 1-16,-1-1 0 15,-1-8 0-15,-3 2 0 0,-3-2 0 16,-6 5 0-16,2 13 0 16,-1-3 0-16,-3 2 0 15,0 4 1-15,-4-2 1 16,-5 2 0-16,5 2 0 15,-1 2-1-15,-6 0 1 16,17 8-1-16,-16-16 0 16,3 8 0-16,3-8 0 15,-15 2 0-15,10 4 0 16,-2 0 0-16,0-2-1 16,9 10 1-16,-2-5 0 15,3 3 0-15,5 3-1 16,2-1 0-16,3 2 0 15,3-1 0-15,2-1 0 16,-3-4 0-16,7-1 1 16,-1 9-1-16,6-5 0 15,-1 1 0-15,3-2 0 0,2-6 0 16,-2-2 0-16,2 0 1 16,2 2 0-16,-2 5 0 15,0 1-1-15,0 0 1 16,0-1 2-16,0 3 1 15,0 0 4-15,0 5 2 16,0-9 3-16,0 7 0 16,2-3-1-16,7 3-1 15,1-3-2-15,1-1-1 0,5-5-1 16,-3-2-1-16,8-4 0 16,-4 2-2-16,8 0 0 15,0-2 0-15,2 4-1 16,1 0 0-16,-3-2-1 15,2 0 1-15,2 2-1 16,-2 2 1-16,-1 0-1 16,-1-2 0-16,0 2 1 15,2-2-1-15,5-8 2 16,-7-3 0-16,-2-9 2 16,-4 5 1-16,-1-4 0 15,1 7 1-15,-6-11-2 16,4 8 0-16,0-4 0 15,-1-2 0-15,7 4 1 16,0-3-1-16,-2-1 0 16,-2-2-1-16,6-2-2 15,0-5-1-15,1-7 0 0,9 1-1 16,-3-10 0-16,1-4 1 16,5 8-1-16,-2-10 1 15,3 8-1-15,-1 0-1 16,6-2 1-16,-4 4 0 15,0 0-1-15,6-4 1 16,-11 4-1-16,1-2 0 16,-9 4 1-16,1-2-1 0,-1 0 1 15,6-2-1-15,-1 3 1 16,-7-3 0-16,6 0 0 16,-5 4 0-16,-1-4 0 15,2 2 0-15,-4 0 0 16,-2-4 0-16,-2 6 1 15,-4-4 0-15,3 1 0 16,-5 1 0-16,-1 2 1 16,-7 0 3-16,5 9 4 15,-4-3 5-15,-1-1 4 16,1 3 0-16,-2-5 0 16,2 3-2-16,-5-3-2 15,-1 1-1-15,0 2-2 16,0-3-1-16,0 3-3 15,0-3-1-15,-1 3-2 16,-1-4 0-16,-2 3-2 0,0-1 0 16,-2-1-1-16,-1 5 0 15,5-7 0-15,-4 7-1 16,2-1-1-16,0 8 1 16,-5 0-1-16,9 2 0 15,-2-1 0-15,0 1-2 16,0 0-1-16,0 0-2 15,-2 0-2-15,2 0-3 16,2 0-6-16,-2 0-5 0,1 0-8 16,-1 0-4-16,-2 0-11 15,2 0-9-15,2 0-42 16,0 0-30-16,0 0-88 16,31 9-72-16,70 6 182 15</inkml:trace>
  <inkml:trace contextRef="#ctx0" brushRef="#br0" timeOffset="68980.94">10033 10161 143 0,'-12'6'59'16,"-3"-3"-34"-16,1 3 5 0,1-2 26 16,-2 0 10-16,-2 2 18 15,1-3-2-15,-47 22-21 16,50-27-11-16,3 0-20 15,-1-3-8-15,-3-1-12 16,1-2-3-16,0 3-4 16,3-1-1-16,-3 4-1 15,7 2 0-15,-4 0 0 16,-5 0 3-16,4 2 11 16,-3 0 8-16,1 7 12 15,-1-9 2-15,5 0-6 16,-1 0-6-16,6-2-11 15,3 2-4-15,-3 0-1 16,4 0 3-16,0 0 9 16,0 0 3-16,0 0-2 15,0 0-3-15,0 0-12 0,0 0-2 16,0 0-3-16,5 0-1 16,7 2 1-16,1-2-1 15,-7 2 1-15,5 2 1 16,-1-2 0-16,-4 0 2 15,3 0 3-15,5-2 4 16,-3 4 6-16,3 1 3 16,-3-1 4-16,-9-4 0 0,15 10-1 15,-9-8 0-15,5 5 0 16,4-1-1-16,-11-4-2 16,15 9-2-16,40 24-2 15,-47-31-1-15,-1 7-2 16,-3-9 1-16,-3 8-2 15,3-7 1-15,-2 5-1 16,-1-8-1-16,7 4-2 16,3 2-1-16,-6-6 1 15,3 5 3-15,-9-6 2 16,7 1 0-16,1 0 0 16,1-4-2-16,7 4-3 15,-6-6-1-15,0 4 0 16,3 2-2-16,-3-2 1 15,2 0 0-15,2 2-2 16,-2-2 0-16,4-2 0 16,-5 3 0-16,5-1 0 0,-4 0 0 15,4 2 0-15,-4-2-1 16,4 0-1-16,0-2-1 16,0-2 0-16,0 4 0 15,2-3 2-15,0 3 1 16,-2 2 0-16,4-4 3 15,4 2-1-15,0 2-2 16,-6-6 0-16,-4 6 0 16,6 0 1-16,-4 0 1 15,-6 0 0-15,-2 0-1 0,-5 2-1 16,-2 4-1-16,5-6 0 16,3 6-2-16,-3-6-2 15,-3 2 1-15,9 3-2 16,-8-7 0-16,3 2 0 15,1-3 0-15,-7 3 0 16,13 0 0-16,-4-2 1 16,5 4-1-16,-1-4 0 15,2 0 0-15,-8 4 0 16,2-2 0-16,-1 0 1 16,3 5-1-16,-4-5 1 15,-1 0 0-15,1 2-1 16,-1 0 0-16,-3 0 1 15,7 0-1-15,-3-2 1 16,2 6-1-16,3-6 0 0,-1 4 0 16,-2-4 0-16,0 0 0 15,1 3 0-15,-5-3 0 16,6 6 0-16,-1-2-1 16,-1-4 1-16,-2 0 0 15,1 6 1-15,-1-6 0 16,6 2-1-16,0-2 1 15,-1 0-1-15,1 2 0 16,-6-2 0-16,-1 0 0 16,-1-2 0-16,-3-4 1 0,-4 4 0 15,-4 2 0-15,0 0 0 16,0 0 0-16,0 0 0 16,0 0 1-16,0 0 0 15,0 0 0-15,0 0 1 16,0 0-1-16,0-2-1 15,0 2-1-15,0 0-16 16,0 0-22-16,0 0-97 16,0 0-98-16,0 0 143 15</inkml:trace>
  <inkml:trace contextRef="#ctx0" brushRef="#br0" timeOffset="93278.05">7965 4274 354 0,'-73'63'145'15,"64"-61"-84"-15,3 2-75 16,-3 5-9-16,-3 3 23 16,1-3 38-16,-1-1 50 15,3 2 16-15,-1-3 0 16,2-3-12-16,8-4-33 15,-2 0-12-15,2 0-12 16,0 0-3-16,0 0 1 16,0 0-1-16,14 8-6 15,16 9-3-15,55 46-5 16,-41-44 0-16,-2 6 1 16,7 2-1-16,1 3-3 0,6 9-4 15,3 14-2-15,-2-1-1 16,-7 9 0-16,4 2-1 15,-5-5-2-15,1 5-1 16,-4-4-1-16,-4-5-2 16,-4-3 0-16,-5-1-3 15,-5-6-27-15,-3-8-19 16,-11-11-43-16,-3-8-37 16,-3-11-103-16,-6-6 147 0</inkml:trace>
  <inkml:trace contextRef="#ctx0" brushRef="#br0" timeOffset="93478.089">8671 4041 757 0,'-27'-52'22'16,"23"48"-97"-16</inkml:trace>
  <inkml:trace contextRef="#ctx0" brushRef="#br0" timeOffset="93703.798">8640 3985 477 0,'0'0'219'0,"0"0"-105"0,0 0-49 15,0 0-57-15,0 0-7 16,0 17-1-16,0 6 0 15,-4 63 0-15,-5-42 0 16,-6 27-1-16,-5 6-1 16,-6 22 2-16,-3 10-1 15,-13 14 0-15,6 7 1 16,3 5 1-16,-11-3-1 0,6-7 1 16,-10-5 0-16,2-11 0 15,2-6 1-15,-6-16-3 16,3-11-10-16,4-22-42 15,5-7-44-15,4-14 59 16</inkml:trace>
  <inkml:trace contextRef="#ctx0" brushRef="#br0" timeOffset="94236.541">7757 5029 645 0,'-8'8'322'15,"8"-6"-74"-15,4-2-268 0,-4 0-30 16,0 0 1-16,0 0 56 16,0 0 28-16,0 0 21 15,4 0 1-15,1 2-13 16,1-2-13-16,8 6-7 15,-1-4 4-15,10 1 14 16,51 7 4-16,-41-16-2 16,5 2-5-16,6-9-10 15,6-8-2-15,11 8-1 16,4-5-1-16,14-3-2 16,-9 2-2-16,5 6-5 15,1 3-2-15,-9-3-1 16,-2 3-1-16,-13-1-1 15,-2 5-2-15,-10 2-4 16,-2 4-13-16,-13 6-102 16,-6-4-166-16,-26 21 176 15</inkml:trace>
  <inkml:trace contextRef="#ctx0" brushRef="#br0" timeOffset="104555.396">4063 5041 97 0,'46'0'72'0,"-57"0"2"16,3-2-26-16,-3 2-9 16,-1 2-1-16,3 0 23 15,-7 7 4-15,1-9-2 16,2 4-9-16,-5 4-20 15,5-6-4-15,-4 5 1 0,2-3 3 16,-6-2 8-16,3 6 6 16,-5-6 8-16,4 0 5 15,0 5-4-15,0-7-5 16,8 2-16-16,-3 0-10 16,8-2-11-16,1 4-4 15,-1 6 2-15,6-10 4 16,-2 0 12-16,0 0 4 15,0 0 7-15,2 0 0 16,0 0-8-16,0 0-2 0,0 0-9 16,0 0-3-16,0 0-6 15,0 0-1-15,0 0-2 16,6 0-2-16,3 7-1 16,5-1-1-16,1 3-1 15,-1 1-1-15,54 30 0 16,-52-34 0-16,7-6 1 15,0 4 2-15,5-4 3 16,1-8 2-16,7 8 3 16,-3-6 2-16,3 1-3 15,4 3 1-15,-11-8-5 16,4 10-1-16,-7-2 2 16,-1 0-1-16,4-2 4 15,-2-1 2-15,-4 1-1 16,1-2 0-16,-4 4-2 15,-5 0-1-15,6 2-1 16,-6 0 0-16,2 0-2 16,8-3 0-16,0 3-3 0,-4 0 0 15,4-2-1-15,-8 2-1 16,8-4 1-16,0 2-1 16,-4 0-1-16,2 0 0 15,-4 0 0-15,4 2 0 16,-2 0 0-16,-2-6 0 15,4 5-1-15,0-1 1 0,-2 4 0 16,-2-2 0-16,0 0 1 16,-1 5-1-16,5 1 0 15,1 4 0-15,1-7 0 16,0 1 0-16,2 2 1 16,-12-4 0-16,10-2 4 15,-4 0 1-15,-4 0 0 16,8 0 0-16,-11 0-1 15,3 4 0-15,-2-4-1 16,-3 7-1-16,3-7-1 16,0 0-1-16,-1-2-1 15,1 2 0-15,-6 4-1 16,1 0 0-16,-4 2-10 16,1-2-15-16,-7-4-55 15,0 0-35-15,0-2-113 16,0 0-123-16,0 0 230 0</inkml:trace>
  <inkml:trace contextRef="#ctx0" brushRef="#br0" timeOffset="104888.239">4926 4450 787 0,'0'-2'165'16,"10"0"-337"-16,18 8 95 16</inkml:trace>
  <inkml:trace contextRef="#ctx0" brushRef="#br0" timeOffset="105533.203">4993 4465 527 0,'46'27'274'0,"-52"-27"-65"15,2 0-135-15,4 0-26 16,0 0-9-16,-2 0 4 16,0 0 15-16,1 0 1 15,1 0-17-15,0 0-10 16,0 0-18-16,0 0-3 16,0 0 1-16,0 0 2 15,9 19 3-15,1 4 0 16,37 46-4-16,-33-46-2 15,-1-2-2-15,10-2 1 0,-7-2 2 16,6-1-1-16,0 1 0 16,-7-4-3-16,12 10-2 15,-4-2-2-15,1-4-2 16,1 4 0-16,-6-5-1 16,1 5 0-16,-5-4 0 15,2 4 0-15,-4 4 0 16,1 0 0-16,-8-8 1 15,1 8-1-15,-3-4 1 16,-4-10 0-16,0 7 0 16,0-7 1-16,-2 2-1 15,2 1 1-15,-4-1-1 16,-1-1 1-16,1-3 0 16,-4 5 1-16,0-7 6 15,1 3 1-15,-5-1 7 0,7-1 1 16,-3 7-3-16,-2 1 0 15,-3 5-7-15,0-4-1 16,-1 6-3-16,-3 0 0 16,-2 4 6-16,2-1 2 15,-8 11-2-15,0 3-1 16,2 11-5-16,-6 7-3 16,-5 5 1-16,-3 10 0 15,1-6-1-15,-2 5 1 0,2-9 0 16,-3 2 2-16,7-3 1 15,1-3 0-15,4-11 0 16,4-6 0-16,10-15-4 16,0-4-1-16,7-10-9 15,0-7-15-15,12-6-61 16,4-6-46-16,-10 6-254 16,28-13 250-16</inkml:trace>
  <inkml:trace contextRef="#ctx0" brushRef="#br0" timeOffset="111904.466">3316 14640 189 0,'-14'8'76'16,"7"-4"-49"-16,1 5-64 16,2 5-30-16,-2-3 4 0,2 3 17 15,-7-3 57-15,-1 2 24 16,-1-5-7-16,0-4-38 16,-1 5 1-16</inkml:trace>
  <inkml:trace contextRef="#ctx0" brushRef="#br0" timeOffset="112922.015">3222 14715 315 0,'44'-8'122'0,"-44"10"-96"16,4-2-18-16,-2 0-19 16,-2 0 15-16,0 0 62 15,-2 0 17-15,-2 0 21 16,2 0-5-16,2 0-41 16,-2 0-15-16,0 0-13 15,0 0 0-15,-2 0 4 16,2 0 4-16,2 0-1 15,-1 0-2-15,-17 0-6 16,-1 0-2-16,0 0-3 16,-48 4-2-16,48-4-5 15,0 2-1-15,-6 4 0 0,0-3 4 16,4-3 15-16,-8 0 2 16,5 0 5-16,-9-3-4 15,2-3-16-15,3 6-4 16,1-2-10-16,6 2-2 15,2 8-2-15,2-5-1 0,-1 7-3 16,11-4-3-16,-1 5-8 16,2 3-2-16,16 8-3 15,-6 5 1-15,9 8 4 16,6-3 2-16,-1-1 4 16,1-4 0-16,4-6-1 15,7 2 0-15,3-16-4 16,5 3-2-16,4-4-2 15,-4-12 0-15,-1-8 3 16,1-1 2-16,-11-12 5 16,3 2 1-16,-9-1 3 15,-2 1 3-15,-7 0 4 16,-6 2 5-16,-1 2 5 16,-3 0 2-16,-9 6 1 15,-5-1-4-15,-3 3 0 16,-10-2 0-16,-4 3-2 15,-3 5 3-15,-5 5-4 16,5-6 1-16,-10 4 0 0,2 4-1 16,0 0-2-16,-3 0-3 15,3 4-7-15,6 4-1 16,11 1-3-16,4-1-3 16,13 3-2-16,6 1-2 15,0 1 1-15,4 6 1 16,9-3 3-16,6-1 1 15,6-2 0-15,4 1 2 16,0-5 0-16,-5-7 1 0,5-2 1 16,0-2-1-16,0-9 1 15,-3 3 1-15,7-7 0 16,-8-1 1-16,-6 3 1 16,0-2 1-16,-8-1 3 15,1-1 1-15,-4 4 4 16,1 0 2-16,-7-1 2 15,2 1 1-15,-10-1-2 16,0 1 0-16,-11 3-5 16,0 5-2-16,-6-1-6 15,-4 6-3-15,-9 8-2 16,-2 3-1-16,-3 8 4 16,7 6 0-16,3 2-7 15,3-2-27-15,26-4 24 16</inkml:trace>
  <inkml:trace contextRef="#ctx0" brushRef="#br0" timeOffset="135421.183">14596 9044 68 0,'17'138'17'16</inkml:trace>
  <inkml:trace contextRef="#ctx0" brushRef="#br0" timeOffset="136753.523">14596 9193 123 0,'-9'12'61'0,"-1"-3"-23"15,-3 3-16-15,-1-3-16 16,-49 45-4-16,44-43 3 16,2 5 8-16,1 1 25 15,-1 2 17-15,4 0 24 16,-2 0 4-16,11-2-5 0,-6-5-7 15,8-3-10-15,2-3-2 16,0-2-2-16,0-4-1 16,-2 0 0-16,2 0-1 15,0 2-5-15,0 0-2 16,0 0-3-16,2-2 1 16,-2 0 4-16,0 0 0 15,0 0-6-15,0-2-7 16,0-2-14-16,-2-2-6 0,0 4-6 15,0-5-2-15,-3 1 6 16,1-4 2-16,-4 1 6 16,3-1 1-16,-5 1-3 15,-2-3-2-15,5-1-3 16,-5-2 0-16,-35-58-4 16,33 50 1-16,-5-4-4 15,6-11-1-15,1 0-3 16,1-10-1-16,5 4-2 15,-4 6 0-15,1 7-2 16,1 2 0-16,1 1-2 16,3 3 0-16,-2 7 1 15,2-4-1-15,-2 2 1 16,-5-1-1-16,-2-2 1 16,1 6 1-16,-5 0-1 15,3 2 1-15,-3 1-1 0,-4 3 1 16,-6 1 0-16,1 3-1 15,-9-3 1-15,-1-1 1 16,0 1 3-16,-3 4 0 16,-1-1 1-16,2 5 0 15,-10-4 0-15,0 0 0 16,4 8-2-16,-4 4 1 16,6 2-3-16,-2 1 0 15,2 3 0-15,4 1-1 0,0-2 0 16,1 3 0-16,5 9 0 15,3-6 0-15,2 8-1 16,-3 0-1-16,5-2 0 16,0 3 0-16,8 5 1 15,2 0 0-15,-4 1 1 16,11-1 0-16,-2 5 0 16,3 2 0-16,3-1 0 15,-10-3 0-15,13-3 0 16,-7 3 0-16,4-1 0 15,6-3 0-15,-2-1 0 16,4 0 0-16,13-4 0 16,-4-1-1-16,5 3 1 15,1 0 0-15,-2 0 0 16,-2-1 0-16,6-1-1 16,-2 2 0-16,6 2 1 15,8-2-1-15,-5 1 1 0,1-3 0 16,-8 0 0-16,2-4 0 15,0 0 0-15,2 0 1 16,-2 4-1-16,-4-4 0 16,6-2 1-16,-6 4-1 15,0-2 0-15,4-2 0 16,2 2 0-16,-2 0 1 16,0-2-1-16,0 2 1 15,-2-5 1-15,4-5 1 0,3-1 0 16,-1-8 0-16,-2-4 0 15,0 2 0-15,0-2 0 16,-6-2 0-16,6 0 0 16,0-7 0-16,-8-3 1 15,10-3-2-15,-6-4 1 16,2-2-2-16,1 4 1 16,-1-4 0-16,2 4-1 15,-2 2 1-15,0-6-1 16,-2-2 1-16,2 2-1 15,0 0 0-15,-2-2 1 16,-2 6-1-16,0-4 2 16,-3 6-1-16,-1 4 0 15,-3-5 1-15,-5 5-1 16,-1 1 0-16,-4 1 0 16,4 5 1-16,-6-1 2 15,1 5 0-15,-2 0 1 16,-1 2 1-16,-2 0-3 0,2 0-1 15,0 0-4-15,-4 0-4 16,1 2-6-16,-5 0-5 16,4 5-27-16,-3-1-31 15,1 4-117-15,2 3-227 16,4-2 273-16</inkml:trace>
  <inkml:trace contextRef="#ctx0" brushRef="#br0" timeOffset="150648.933">10000 12171 74 0,'-11'2'68'0,"-1"0"31"15,-1-2-5-15,-8 0-16 16,-50-2-6-16,58 0-17 16,-3 2-6-16,7-4-6 15,-3-2-1-15,-1 5 0 16,7-1-2-16,-2 2-1 16,8 0 1-16,0-2 0 15,0 2 1-15,-1-2-7 16,-1 2-5-16,2 0-12 15,0 0-5-15,0 0-5 16,0 0-1-16,0 0-2 16,0 0 0-16,13 0-1 15,2 0-1-15,12 6 0 16,42 17-1-16,-58-12 0 16,9 2-1-16,-9 1 1 15,10-1-1-15,-4 2 1 0,8 3-1 16,0-3 1-16,0-2 0 15,0-1 0-15,-4-6 0 16,-4 3 0-16,6-3 1 16,-2-6 1-16,-2 0 3 15,4 0 5-15,0-6 4 16,-2 0 3-16,-2-3-1 16,2-5 0-16,-4 1-1 15,3 2-2-15,-3-5-1 0,-2-1-3 16,4 2-1-16,-2-6-4 15,1 5-2-15,1-3 0 16,0 0-1-16,-2-6-1 16,2 2 1-16,2 0-1 15,4-3 0-15,4 5-1 16,-8-8 0-16,9 4 0 16,1 0 0-16,-4 0 1 15,2-3-1-15,-8 7 0 16,-4-4 1-16,-4 6-1 15,2-1 0-15,-3 3 0 16,-1-2 1-16,5 2-1 16,-3-4 0-16,2 4 1 15,-3-1-1-15,-4 1 0 16,-3 4 1-16,-1-4 0 16,-4-2 1-16,0 5 1 0,-4-1-1 15,2 1 1-15,2 1-2 16,-9-2 1-16,3-2-1 15,2 3 0-15,-7-3 0 16,5 0 1-16,-5 0 0 16,-5-6 1-16,5 5 2 15,-6-5 7-15,5 0 2 16,-1 6 6-16,-6-4 1 16,-1 6-1-16,1-6-3 15,0 7-4-15,0-1-3 0,8 2-4 16,-7 1-2-16,3-3-1 15,-2 4-1-15,-8-7-1 16,4 5 1-16,0 0-1 16,-2-1 0-16,0 3-1 15,-2-5 1-15,6 5-1 16,0-2 0-16,0-1 0 16,2 3 0-16,-1-1 0 15,-1-1 0-15,4 9 0 16,-2-4 0-16,3 8 0 15,1-2 0-15,0 2-1 16,-5-7 0-16,5 5 1 16,-4 0 0-16,-2-2 0 15,1 2 0-15,-3-4 0 16,2 6 0-16,-4 0 0 16,2-1 0-16,4 2-1 15,-2-4 1-15,5 3 0 0,3 0-1 16,-2 0 0-16,1 2 1 15,-7-1 0-15,2 1 0 16,-2-4 0-16,-2 2 0 16,9 2 0-16,-7-2 0 15,2 6 0-15,3-2 1 16,-10-4-1-16,8 9 1 0,-1 1-1 16,-8-4 0-16,2 5 0 15,2-1 1-15,-4-3-1 16,8 9 1-16,-2-7-1 15,0 1 1-15,0 1-1 16,2-1 1-16,-4-2-1 16,1 9 1-16,-1-6 0 15,-2 1 0-15,0 5 0 16,-1-6 0-16,-1 5 0 16,8-1 1-16,-5-3-1 15,9 5-1-15,0-2 1 16,-5 2-1-16,5 2 0 15,-4-1 0-15,3 5 0 16,3-6 0-16,-2 11 0 16,-1-7 0-16,3 10-1 15,-3 0 1-15,3 5 0 16,3-2 0-16,1 1 0 0,-3 3 0 16,6-5 0-16,0 3 0 15,-1 0 0-15,3-3 0 16,2-3 0-16,-2 1 1 15,2 0 0-15,0-5 0 16,2 1 0-16,0 6 0 16,-2-7-1-16,2 7 1 15,3-4 0-15,-5-3 0 16,2-1 0-16,-2-2-1 16,10 2 0-16,1 0 0 0,-1-8 0 15,5 6 1-15,-2 0-1 16,-1-6 0-16,3 4 1 15,2-7-1-15,-3-1 1 16,3 1 0-16,0-3 0 16,-1 2 0-16,7-1 2 15,-2-10-1-15,-2 5 1 16,9-5 0-16,3-2-1 16,-2 0 1-16,7 2 0 15,0-2 0-15,3-4 0 16,5 4 0-16,-8-5 0 15,6 5-1-15,-6 0 0 16,-5-2 0-16,-6 0 0 16,4-4 0-16,-10 0 1 15,-6 3-1-15,0 1-2 16,-3 4-1-16,-8-1-36 16,15 11-36-16,2 3 46 0</inkml:trace>
  <inkml:trace contextRef="#ctx0" brushRef="#br0" timeOffset="159342.879">13663 13586 530 0,'-8'2'187'0,"0"-4"-165"0,5 0-17 15,1 2 9-15,-2 0 20 16,2 0 41-16,2 0 11 16,-2 0-2-16,0-1-17 15,0-1-35-15,-2-2-9 16,2 2-4-16,2 0 3 16,-11 2 7-16,3-2 2 0,-1-2-3 15,-3-1-4-15,-5-1-9 16,0-2-4-16,-46-28-3 15,44 34 1-15,0-2 4 16,-4-4 2-16,2 5 4 16,-2-7 3-16,0 0 2 15,-2 5-1-15,-6-7-3 16,2 1-2-16,-1-1-7 16,3 8-1-16,-4 3-3 15,1 1-3-15,-1 0-3 16,-1 5-2-16,5 5-5 15,-4-6 0-15,-9 7-1 16,4 1-1-16,-4-3 1 16,1-1 2-16,7 3 1 15,5 3 1-15,2 5 2 16,2-4 0-16,4-1 0 16,0-3 0-16,6 0-1 15,-1-1 0-15,5 7 0 0,5-3 1 16,0 3-1-16,0-2 1 15,2-5 1-15,0 9-1 16,-1-6 1-16,-3 8-1 16,6 2 0-16,-2-4 1 15,-2 4 0-15,4 2 0 16,-2 0-1-16,-2 2 1 16,4 7 0-16,-1-3 1 15,-5 3 0-15,0-1 1 0,-5-6 0 16,7 1 1-16,-6 5 1 15,4-5 0-15,-1 1-1 16,3 4 0-16,0-7-2 16,0 3 0-16,4 0 2 15,0-2 1-15,6-3 1 16,-2-1 2-16,-2-4-1 16,7 3-1-16,-1-3-1 15,0-2-1-15,3-4 0 16,-1 4 1-16,5-3 1 15,-2 7 0-15,5-6-1 16,-3-3 0-16,2 1 1 16,4 0 2-16,2 5 1 15,2-5 2-15,-4 0-2 16,8-1-1-16,-1 1 0 0,3-1 0 16,0-5 3-16,-1 5 1 15,-1-12 1-15,0 8 0 16,-1-5-2-16,-3-3-1 15,6 8-1-15,-3-8-1 16,-1 0 1-16,0 0 0 16,-6-8 1-16,2 8 2 15,6-3-2-15,-4-5 0 16,5 2-3-16,1-1 0 0,-3-7-2 16,9 3-1-16,-10-3 0 15,-1-3 0-15,3-2-1 16,-2 2 0-16,-2-4 0 15,-1 3 0-15,-4-3 0 16,3 4 0-16,0 4 0 16,-2-4 0-16,3-1 0 15,-6-5 0-15,-1-1-2 16,6 3 1-16,-10 3-1 16,12 3 1-16,-13-6-1 15,3-4 1-15,-6 0 0 16,-1 0 1-16,4 2 0 15,-9 4 1-15,1-2 1 16,-6 6 0-16,0-4 1 16,2 4-1-16,0-1 0 15,-2-3-1-15,-3 2 0 16,1-4 0-16,-6 0 0 0,10 2 1 16,-2-6 0-16,-3 0 0 15,-1-2-1-15,2-1-1 16,-5-5-1-16,7 8 0 15,-2-2 0-15,-2 3-1 16,0 1 0-16,-1-2 0 16,-5 2 0-16,5 4 0 15,-3-2 1-15,-5 3-1 0,1 1 0 16,-7 10 1 0,-4-11 1-16,2 13-2 0,-1-3 0 15,-1 2-1-15,2 6-4 16,-2-2-4-16,0 2-19 15,6 0-21-15,6 4-78 16,3-2-74-16,14 0 125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3:05:29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13253 6915 3 0,'-3'0'1'0,"3"0"-1"15,-2 0 0-15,0 0 4 16,0 0 3-16,0 0 12 15,-2 0 3-15,2 0 7 16,2 0 8-16,-2 0 20 16,0 0 11-16,0 0 24 15,1 0 0-15,-3 0-14 16,2 0-9-16,2 0-31 16,-2 0-10-16,0 0-14 15,0 0-5-15,-6 2-3 16,3-2 3-16,-1 0 18 15,0 0 4-15,-1 0 19 16,5 0 0-16,-8 2-16 16,2 2-5-16,1-2-16 0,5-2-3 15,0 0 1-15,-2 0 0 16,2 2 5-16,-3 7 4 16,-3 1 7-16,2-1 2 15,0 1-1-15,4 0-4 16,1-3-4-16,1 3-1 15,0-3-2-15,1-1-1 16,3 6 2-16,0-1-1 0,17 2-2 16,61 49 0-1,-53-53-6-15,6 3-1 0,3-7-2 16,-4 9-1-16,-1-5 3 16,1-3 4-16,-1 2 6 15,-3-6 4-15,5 0 2 16,-7 1-3-16,9 1-3 15,-5-2-3-15,-1-2-2 16,1 8 1-16,-1-8-2 16,0 2 1-16,-3 0-3 15,7-2-2-15,-5 2-3 16,1-1 0-16,-1 3-2 16,-3-4 1-16,4-5 0 15,1 1 0-15,1-6 0 16,-3 8 1-16,-3-5 0 15,6 3 1-15,-5 0 0 0,5-4 1 16,-4 6 0-16,3-1 1 16,-3-3 1-16,-2 0 1 15,-3 2 0-15,7 4-1 16,-4 0 3-16,0-2 3 16,1 0 1-16,-1 1 1 15,6 1-2-15,-7-4-2 16,3-2-4-16,6 6-1 15,-5-6-2-15,3 6-2 16,-7-4 0-16,-1 1 0 0,0 1 0 16,4 0-1-16,0 2 0 15,-1 2 0-15,7 0-1 16,-7 1 1-16,3 3 0 16,0-2-1-16,-1 4 2 15,3-6 0-15,-1-1 1 16,-1 1 1-16,3 0 2 15,3 2 0-15,3-2 1 16,-2-2 1-16,8 0 0 16,-4-2 0-16,-4-6-1 15,6 5-2-15,-13-3-1 16,1 0 0-16,-1-1-1 16,7 3 1-16,10-6-1 15,0 2 0-15,1 1-2 16,-8-5 0-16,-3 9 1 15,0-5-2-15,-2-2 1 16,-1 6 0-16,-4-1-1 16,5-1 0-16,-2 4 0 0,-5-2 0 15,7-1 0-15,-3 5-1 16,9 0 0-16,2-2 0 16,-4 2-1-16,4-6 0 15,-10 2 0-15,5-2 0 16,7 6 1-16,-8-5-1 15,2 1 0-15,0 4 0 16,-2-2 1-16,5 2-1 0,-5 0 0 16,-4-2 1-16,-1 2-1 15,1 0 1-15,-5 4-1 16,-2-2 1-16,1 0-1 16,-3 3 1-16,-6-5 0 15,4 4 0-15,-11-4 0 16,-1 0 2-16,-1 2 2 15,-6-2 0-15,-1 0 0 16,-3 0-1-16,0-2-4 16,-2 2-11-16,2 0-84 15,0 0-82-15,0 0 107 16</inkml:trace>
  <inkml:trace contextRef="#ctx0" brushRef="#br0" timeOffset="7158.291">5255 9107 163 0,'-92'75'81'0,"96"-75"-29"15,-4 0-22-15,0 0-15 16,0-2 7-16,0 0 35 15,0 2 20-15,0 0 21 16,0-2 0-16,0-2-26 16,0 2-12-16,0 0-16 15,-2 2-2-15,0-2 2 16,0 0 1-16,0 2-2 16,-1 0-2-16,3 0-8 15,0 0-3-15,-2 0-4 16,2 0-2-16,0 0-4 0,0 0-3 15,0 0-4-15,0 0-2 16,9 2-4-16,5 0 0 16,10 2-2-16,43 15-1 15,-44-17-1-15,2-6 0 16,-2 2-2-16,4-1 0 16,0 3-1-16,5 7 1 15,-5-5 0-15,-2 0 0 16,4 0-1-16,-5 2 1 15,9-2-1-15,-2 2 1 16,-1-6 2-16,-1-8 1 0,-2 4 6 16,-3-7 3-16,7 5 5 15,-4 6-1-15,1-5-3 16,1 5-3-16,0-2-4 16,1 6-1-16,-3-2 0 15,-6 2 1-15,-3-2 1 16,-1 0-1-16,-12 0-1 15,9 2-1-15,7 7-2 16,-4-5 0-16,6 0-1 16,-4-4 0-16,0-6-1 15,4 0 0-15,4 1 0 16,4 5 2-16,-3-2 2 16,-1-8 1-16,-2 8 2 0,0-5 0 15,2-3-1-15,-1 8 0 16,7-2-2-16,-4 8 0 15,1 0-2-15,-5-2 1 16,-4 4-1-16,2-6 0 16,4 4-1-16,-2-3 0 15,1-1-1-15,9 10 1 16,-3-6-1-16,-1-2 0 16,5 5-1-16,-1-7 1 15,-7 2-1-15,7-2 1 0,1 0-1 16,-5 0 1-16,7 0 0 15,-2 2-1-15,-1 4 1 16,-5-2-1-16,1-4 1 16,0 2 0-16,1-2 0 15,3 0 2-15,-3-4 0 16,4-4 0-16,1 8 1 16,-1-2-1-16,2 2 1 15,3 2 0-15,1-2 1 16,-8-2 0-16,8 2 0 15,-4 0-1-15,3 0 1 16,-1 2 0-16,-2 0-1 16,-2-2 0-16,1 4 0 15,1-2-1-15,0 0-1 16,0 0 0-16,1 0-1 16,5 5 0-16,-2-5 0 15,2 10 0-15,0-9 0 0,2 5 0 16,3-4 0-16,7-4 0 15,-5 2 0-15,5-2 1 16,-12-2 0-16,2-10 2 16,3 5 3-16,1-1 0 15,2-1 2-15,-2 3-1 16,-6-2 0-16,1 1 0 16,5 1-1-16,0 0 0 0,-2-3 0 15,-6 1-1 1,2 6 1-16,-2-4-1 0,-4 2-1 15,8 1 0-15,-6 3-1 16,-2 0-1-16,6 7 1 16,-3-1-1-16,-3-8 1 15,0-2 0-15,2 0-2 16,2 1 1-16,4 3-1 16,2 0 0-16,-2-2 0 15,4 2 0-15,-6-8-1 16,4 2 0-16,-1 4 0 15,-5-5 1-15,6 5 0 16,2 4 0-16,-10-4-1 16,2-2 0-16,-9 0 0 15,-5-2-1-15,5 4 1 16,-2-3-1-16,1 1 1 16,6-4-1-16,-1 4 1 0,1 4 0 15,-2-7 0-15,2 7 1 16,1-2-1-16,5-4 1 15,-4 0 1-15,2 3 0 16,2-3 1-16,-2 6 0 16,2-6 2-16,-4 2 0 15,0-1 2-15,-1 1-1 16,-1 4 1-16,-2 0 0 0,-1-4-2 16,1 2 0-16,-7 2-1 15,3 0 0-15,-1 2-1 16,-4-2 1-16,3-2-1 15,1 2-1-15,-1 0 0 16,-1-4 1-16,0 4 1 16,3-2-1-16,-5 2 1 15,-2-2 0-15,-2-2 0 16,2-1-1-16,0 5-1 16,-1-2 0-16,5 6-2 15,-6-1 0-15,11 3 2 16,-7-4-1-16,-2 2 0 15,6 0 1-15,-6-4 0 16,-1 2 0-16,3-2-1 16,-6 2 0-16,4-2-1 15,-2 5 1-15,4 1-1 16,0-6 1-16,-14 2 0 0,10-2 1 16,-8 4 2-16,10-2 1 15,-2 0 1-15,0 0-1 16,-6-2-1-16,2 1 0 15,4-1-1-15,-4 0 1 16,2 6-2-16,2-6 1 16,-2 0-1-16,4 2-1 15,0-2 0-15,-2 2 0 16,2 0-1-16,-4 2 0 16,-2 2 0-16,4-1-1 15,2 1 1-15,-4-2-1 0,8 5 0 16,-8-11 0-16,-2 4 0 15,10 2 0-15,-10-2 0 16,7 10 0-16,7-3 1 16,-12-7-1-16,-2 6 1 15,12-4-1-15,-10 3 0 16,0-3 0-16,8 0 0 16,-8 5 0-16,3-9 0 15,1 8 1-15,-9-6 0 16,5 2 0-16,-6 3-1 15,0-1 1-15,4 6 0 16,-3-12-1-16,1 7 1 16,4-3 0-16,2-2-1 15,0 8 0-15,2-7 0 16,0 7 1-16,1-8 0 0,-1 4-1 16,-2-1 1-16,-2 3 0 15,0-2 0-15,0 1 0 16,-4-3 1-16,-1-2-1 15,1-2 2-15,-6 8 2 16,-3-6 2-16,0 0 1 16,-8-2 1-16,0 0 0 15,0 0-2-15,0 0-1 16,0 0-16-16,0 0-29 0,0 0-139 16,-2 0 120-16</inkml:trace>
  <inkml:trace contextRef="#ctx0" brushRef="#br0" timeOffset="13485.351">3432 9828 53 0,'-5'77'25'0,"-1"-75"-8"0,-2 1 2 15,-1 1 14-15,3-4 11 16,-4-4 26-16,-1 4 8 15,3 4 9-15,-1-2-3 16,1 8-13-16,0-10-3 16,1-6-10-16,-1 6-6 0,6-2-12 15,2 2-8-15,-2 0-15 16,2 0-4-16,0 0-4 16,0 0-2-16,0 0-4 15,4 13 0-15,6 1-1 16,-1 1 0-16,45 44-1 15,-35-38 1-15,0-17 0 16,4 8-1-16,0-3 1 16,2-1 0-16,1 7 4 15,-1-9 3-15,0 4 11 16,0-9 4-16,-2-2 7 16,4 4-1-16,1-1-7 15,-3 0-3-15,6 8-5 16,-4-10-3-16,1 0 6 15,-1 5 4-15,4-10 7 16,-4 5 2-16,1-4-3 0,3-8-5 16,3 3-7-1,3 3-4-15,-1-3 0 0,2 5 1 16,-5-4 4-16,-3 2 2 16,5 1 1-16,-3-5-1 15,1 6-4-15,3 0-1 16,-9-3 0-16,9 1 0 15,-3-2 2-15,-6 3 1 0,1 1 0 16,-5-2 0 0,-6 6-3-16,6 0-1 0,2 4-5 15,0 4 0-15,0-7-1 16,0-1-1-16,0 4-1 16,-2-2 1-16,0 4 0 15,-1 5 1-15,-2-16 0 16,3 3 1-16,1 2-1 15,1 0 1-15,2 0 2 16,0 7 1-16,-4-8 0 16,0 1 1-16,-2 0-3 15,0 0 0-15,9 7-2 16,-3-5 0-16,2-2 1 16,-4-4-1-16,0 4 0 15,5 0 0-15,1 4-2 16,1-4 0-16,-1-6-3 15,1-1 1-15,-1 3-1 16,2 0 0-16,-3-2 0 0,5-1-1 16,1 1 1-16,4 2 0 15,-2 2-1-15,3-4 0 16,3-1 1-16,-2 1-1 16,0-4 0-16,-4 5 0 15,-6 1 2-15,5-2-1 16,-5 4 3-16,-1 4 0 15,-6-2 2-15,0 0 0 16,-4 2 1-16,-4-2 1 16,8 6 0-16,-4-6 0 0,-2 4-2 15,4-2-1-15,-14-2-2 16,7 0 1-16,1 0-2 16,4-2 1-16,4 2-1 15,5 0 0-15,-1-2 1 16,-2-6-1-16,5 2 2 15,-3-3-1-15,-2 9-1 16,0-2 1-16,-2-6-2 16,7 2 0-16,-1-3 0 15,1 5-1-15,-3-2 0 16,-4 4 2-16,0 1 0 16,-4-3 1-16,0-4 2 15,0 2 0-15,4 3 0 16,-1 1-2-16,9 2-1 15,-4 2-1-15,-3-2 0 16,-1 0 0-16,-4 0 0 0,0 0 0 16,-5-2-1-16,-1 0 0 15,0 2 0-15,4 0 0 16,4 0 1-16,-2 2-1 16,-2-2 1-16,-3 5-1 15,-3-3 0-15,1-4-1 16,5 2 0-16,-4-3 1 15,-2 3-1-15,3 7 1 0,-5-7 0 16,4 4-1-16,1-4 1 16,-7-2 0-16,9 4-1 15,-7-4 0-15,2 2 1 16,-1 6-1-16,-1-2 1 16,-3-2 0-16,5 5 1 15,-5-7-1-15,-4 4 1 16,3 0-1-16,-7-6 0 15,0 2 0-15,0 0 0 16,0 0-2-16,0 0-39 16,0 0-61-16,0 0 65 15</inkml:trace>
  <inkml:trace contextRef="#ctx0" brushRef="#br0" timeOffset="20977.988">4651 10719 85 0,'91'14'72'0,"-94"-14"14"15,-3 0-7-15,0 0-25 16,4 0-7-16,0 0-10 16,0 0-6-16,-1-2-9 15,1 2-6-15,2 0-8 16,-2 0-3-16,0 0-2 16,0 0 2-16,0 0 0 0,-2 0 1 15,4 0 0-15,-2 0 1 16,0 2 6-16,2 5 3 15,2-1 5-15,8-4 2 16,20 17 3-16,55 8 1 16,-47-31 2-16,2-2-1 15,6 5-5-15,0-1-3 16,-2-2-3-16,2 0 1 16,-4 4 2-16,-4 0 1 0,4-2-1 15,2 0-3-15,-6 2-3 16,4 0-2-16,-1 8-1 15,-11-2 0-15,3-3 6 16,-3 5 5-16,-5-6 6 16,2-2 3-16,2 0-2 15,-5 0-3-15,3 2-4 16,-4 4 0-16,-2-3-2 16,0-3-1-16,-5 0-2 15,3 0-2-15,0 0-3 16,6 0 1-16,0 0-1 15,-1-9 1-15,1 1 1 16,8 2 0-16,-10 3 1 16,7 1 0-16,-3 0-2 15,0-6-3-15,-4-3-3 16,2 1-3-16,0 6-1 16,1 0 0-16,11 4-1 0,-7 0 0 15,1 2 1-15,-4-2-1 16,1 4 1-16,1 8 0 15,0-9 1-15,-2 1 0 16,11 0 1-16,2-4 0 16,0-4 2-16,-4-1 1 15,-3-1 5-15,3-2 2 16,3 2 2-16,-3 6-1 16,0-7-4-16,1 7-2 0,-9-4-4 15,7-2-1-15,-9 4-2 16,1-3 0-16,-6-1 0 15,8 4-1-15,-2 2-1 16,-2 0 0-16,9 0 0 16,-1 0 0-16,5 0 0 15,4-2 0-15,-2 2 0 16,4-2 0-16,-2 2 0 16,2-2-1-16,4 2 1 15,-2 0 0-15,5 2-1 16,-1 2 1-16,-6-4 0 15,4 0 0-15,-4 0 0 16,-2-4 0-16,2 6 1 16,-6 0 0-16,1-2 0 15,-3 0 1-15,-4-2-1 0,-1 0 0 16,3-4 0-16,3 6-1 16,-1-3 1-16,2-7-1 15,-5 4 1-15,1-5 0 16,3 3 0-16,-5 4 1 15,1 0-1-15,1-1 0 16,-1 1 1-16,-5 0 0 16,3 0 0-16,-1 2 0 15,-3 2 0-15,0 0-1 16,-6 0 0-16,0 0 1 16,0 0-1-16,6 0 0 0,0 0-1 15,-4-2 0-15,9 1 1 16,-13-5-1-16,10 4 0 15,0 0 0-15,-4 0 0 16,3 0 0-16,5 0-1 16,-3-4 1-16,-3 3 0 15,4-3 0-15,-3 2 0 16,-1 2 0-16,6 2 1 16,-7-2-1-16,3 2 0 15,-6 0-1-15,2 0 1 16,-2 0-1-16,2 0 1 15,0 4 0-15,1 0-1 16,-5 2 1-16,8-3-1 16,-4-1 1-16,0 6-1 15,2-6 1-15,-1 0 1 16,3 0 1-16,0-2 0 16,0 0 1-16,1 4 1 0,-1-1 0 15,-4-1 0-15,3-2 1 16,-5 0 0-16,-2 0 2 15,0-2 0-15,2-1 1 16,-5-1-1-16,3 0-1 16,3 4-2-16,1-4-1 15,2 2-3-15,-2 2 1 16,6-4-2-16,-3 4 0 0,3 0 1 16,1 4-1-16,-1-2 0 15,3 2 1-15,3-2-1 16,-1 0 0-16,-3 4 0 15,-3-5 0-15,-3 3 1 16,5 6-1-16,-3-6 0 16,-4 1 1-16,2-3-1 15,-4-2 0-15,4 2 1 16,1-2-1-16,-3-2 0 16,6 2 1-16,-5-7-1 15,5 3 1-15,-2 0-1 16,-1-4 0-16,7 8 0 15,-3-2 1-15,1 2-1 16,1-1 1-16,1-1 0 16,-3 2-1-16,3-4 1 15,-1 4-1-15,-1 0 0 16,7 4 0-16,-2-2 0 16,-7-1 1-16,-5 1-1 0,-1-2 1 15,0 8 1-15,6-8-1 16,-4 2 1-16,1 0 1 15,-5 0 2-15,4 0 1 16,-8 3 1-16,0-5 1 16,0 2 1-16,0 0 2 15,2-2-1-15,-1 2-1 0,4-2-3 16,1 6-1-16,0-4-3 16,0 0 0-16,-2 0 0 15,0-1-1-15,0 5 1 16,0-4 0-16,-4 0-1 15,6-2 0-15,2-2 1 16,-3 2-1-16,1 0-1 16,4 0 1-16,-8 0 0 15,4 2-1-15,-6-2 1 16,4 2-1-16,-2 4 1 16,-4-2 0-16,-3-4 0 15,-1 0 1-15,0 0 0 16,8 0 0-16,1 1 0 15,-13 1 1-15,6-2 0 16,-5 4 1-16,3 0 0 16,3-2 1-16,-5 0 1 15,1 0 0-15,-5 2 0 0,-1-8 0 16,4 4-3-16,-3 0 1 16,3 4-2-16,1 1 0 15,1-5 0-15,1 0 0 16,4 0 0-16,2 0-1 15,2 2-1-15,-3-2 1 16,5 6-1-16,1-4 0 16,3 0 0-16,6 0 0 15,-3 0 1-15,1-2 0 0,2 0 0 16,-1-2 1-16,-1 0-1 16,1-2 2-16,-3-4 1 15,-4 6 0-15,0-7 2 16,5 7 0-16,-11-2-1 15,12-2 0-15,-14 1-1 16,-4-3-1-16,3 4-1 16,3 0-1-16,-2 0-1 15,10 4 1-15,-2 0-1 16,-2 0 0-16,7 0 0 16,-5 8 0-16,2 0 1 15,-2-2-1-15,2 3 0 16,-3-5 1-16,3 4-1 15,2-3 0-15,-4-3 1 16,0 6 0-16,1-6 0 16,-3 0 0-16,0 0 1 15,-2-2-1-15,-3 0 1 0,-5 0 0 16,-3-2 0-16,-3 0 0 16,-5-2 1-16,-2 4 1 15,0 0-2-15,0 0 1 16,0 0-5-16,0 0-7 15,0 0-21-15,0 0-19 16,-2 0-91-16,-2 0-86 16,4 2 141-16</inkml:trace>
  <inkml:trace contextRef="#ctx0" brushRef="#br0" timeOffset="25384.045">4674 11312 56 0,'38'-46'45'0,"-52"58"9"0,1-4-10 16,3 1-14-16,-1-1-1 15,0-6 4-15,1 1 0 16,4-3-3-16,2 2-7 15,1-2-14-15,1 0-7 16,2 0-3-16,0 0 0 16,0 0 1-16,0 0 1 0,0 0 13 15,0 0 13-15,0 0 21 16,0 0 9-16,0 0 6 16,0 0-4-16,13 6-7 15,-1-2-4-15,1-2-9 16,-2 0-4-16,3 4-5 15,7-3-3-15,-4-1-2 16,50 21 0-16,-46-19 4 16,-4 4 1-16,0-6 0 15,-1 0-2-15,7 1-5 16,-4 1-1-16,8 0 1 16,-8 2-1-16,6-1-3 15,3 1-2-15,-3-4-4 16,6 2 0-16,5 4-1 15,-2-5 2-15,3 5 0 16,-5-4 3-16,1-4 2 16,-3 0 1-16,1 0 1 15,2-2-1-15,3-6-2 0,2 8-3 16,0-4-4-16,-1-1-2 16,-5 1-4-16,1 0-1 15,3-2-1-15,-1 4-1 16,-1-1 1-16,-3-3-1 15,-1 2 0-15,-5 4 0 16,4-2-1-16,-4 0-1 16,-4 2-10-16,0-2-34 0,9 2-283 15,10 0 232-15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3:10:10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8753 14918 783 0,'109'1'287'0,"-113"-1"-247"15,2-7-23-15,2 3-12 16,-2 2 30-16,1-2 71 16,-1 2 15-16,-2 0-2 15,2 2-23-15,2-2-55 16,-2 1-17-16,0-1-16 16,0-2-4-16,0 4-6 15,-2 0-2-15,3 0-2 0,-3 9-2 16,-17 26 2-16,-4 57 0 15,27-39 1-15,7 5 2 16,3 9 0-16,3 5 1 16,4 3 1-16,4 7 0 15,-4-5 1-15,0-1 0 16,-3-3 0-16,-5-3 0 16,1 1 1-16,-1 2 0 15,-1-10 0-15,-1-4 1 0,1-5-1 16,-6-8 2-16,-8-14 1 15,-4 3 0-15,0-10 0 16,-5-8 2-16,7 6 0 16,-7-12 5-16,0-3 8 15,3-2 5-15,-5-6 11 16,5 0 4-16,-3-4-3 16,1-6-3-16,5-5-13 15,-3-6-7-15,6-6-7 16,-1-7-2-16,5 1-2 15,0-3-1-15,9 3-1 16,4-3 0-16,5 9 0 16,5 0-1-16,2 4 0 15,5 8-2-15,3 2 0 16,1 5-1-16,4 8 1 16,-1 12 0-16,3 1 0 15,4 10 2-15,-8 0-1 16,6-4 1-16,-2 10 0 0,-1-8 0 15,3 11 0-15,-2-11 1 16,-8-3 0-16,5 6 1 16,-1-12 1-16,-11 3-1 15,-2-3 2-15,-8-1 0 16,-9 3 2-16,-4 1 1 16,-8 8 3-16,-3-2-1 15,-13-2 2-15,-6 2 1 16,-14-4-2-16,-2 6 0 0,-6 0-2 15,-7 0 0-15,-5-6-2 16,3 4-2-16,-2-5 0 16,0-3-1-16,-4 4-2 15,3-2 1-15,3-3-1 16,6-8-1-16,14 0 0 16,3-4-2-16,13-4-7 15,4-8-10-15,17-5-37 16,4-6-25-16,19-17-79 15,6-10-58-15,23-22 138 16</inkml:trace>
  <inkml:trace contextRef="#ctx0" brushRef="#br0" timeOffset="718.38">9794 15625 544 0,'3'6'190'0,"5"0"-162"16,-6 1 21-16,-2 7 72 15,-2-1 37-15,2 2 44 16,-2-1-19-16,-6 5-69 16,7-2-37-16,-13 4-53 15,5 8-13-15,1 9-10 16,-4 0-1-16,1 16 0 16,3 1-1-16,6 7-2 15,2 3 0-15,4 2-1 16,8 5-1-16,-1-5 0 15,5 0 1-15,1-15-1 16,-10-12 1-16,3-15 0 16,-4-4 0-16,-6-15 2 15,0-1 1-15,0-5 5 16,0-4 1-16,-4 3 1 16,4-1 1-16,-2-10-4 0,-4-18-1 15,-22-57 0-15,12 53-1 16,1-4-1-16,0-4 0 15,9-2-2-15,-2-6 0 16,2 6 1-16,6 6 1 16,2-6-1-16,10 4 0 15,5-14 0-15,-2-7 0 16,14-2 1-16,2 0 0 16,1 1 0-16,-1 7 0 0,1 11 0 15,-1 6 0-15,0 13 0 16,1 6 1-16,-7 15 1 15,2 4 1-15,3 15 2 16,5 6-1-16,-1 18-1 16,-1 3-1-16,-5 7-7 15,-7 1-8-15,2 6-31 16,-2-9-29-16,-3-5-71 16,8-9-51-16,3-12-178 15,2-11 235-15</inkml:trace>
  <inkml:trace contextRef="#ctx0" brushRef="#br0" timeOffset="1422.958">10780 15660 1001 0,'88'51'326'16,"-84"-49"-365"-16,2 0-24 16,-2 4 34-16,-4-6 49 15,-2 0 99-15,0 0 10 16,0 0-32-16,-2 0-28 16,4 0-42-16,-2 0-8 0,0 0 5 15,-19 4 1-15,-7 3-3 16,-60-1-7-16,49-10-13 15,-1 4-5-15,-6 0-12 16,10 6-9 0,-2 17-22-16,1 0-11 0,15 17-3 15,0 15 8-15,3 3 23 16,8 3 14-16,3 4 11 16,4 2 2-16,16-8-1 15,1 3-2-15,12-11 1 16,2-9-1-16,7-11 4 15,5-8 1-15,-1-10 4 16,4-11 2-16,2-6 1 16,4-11-1-16,1-8-3 15,-3-6 0-15,-4-7-1 0,-1 0 1 16,-7-10 0-16,-5 4 1 16,1-4 0-16,-11-4 1 15,1 12 0-15,-7-4 2 16,-7 3 3-16,-6-3 1 15,-6 0 2-15,-4-2-1 16,-3 12 1-16,-2 1 1 16,1 16 8-16,3 2 5 15,1 13 10-15,1 0-3 16,1 11-11-16,0 4-5 0,7 24-12 16,-1 8-2-16,7 22 0 15,5 10-1-15,3-1-1 16,4 10-1-16,5-2-1 15,0-7-1-15,3-9-13 16,0-5-16-16,2-17-48 16,0-12-38-16,0-18-113 15,5-11-52-15,4-30 172 16</inkml:trace>
  <inkml:trace contextRef="#ctx0" brushRef="#br0" timeOffset="2036.563">11544 15753 973 0,'23'-44'432'0,"-37"62"-183"0,1 8-251 16,13 30-65-16,-8 1-1 15,4 33 33-15,-1 2 47 16,-7 7 9-16,12 7 0 15,4-5-15-15,0 2-9 16,1-21-5-16,5-5-1 16,1-22 4-16,1-13 3 15,-2-19 4-15,-5-9 2 0,3-12 5 16,-2-2 1-16,-3 0 2 16,-3-2 0-16,0 0-3 15,0 0 0-15,2-9-2 16,4-24-1-16,13-61-2 15,-21 43 0-15,6-10-1 16,0-6 0-16,-6-9-1 16,10-1 1-16,-1 5-1 15,5-1-1-15,13 0 0 16,0-1 0-16,5 5-1 16,3 4 0-16,9 12 0 15,0 1 0-15,11 16 1 16,-3 7 3-16,11 8 5 15,-1 10 5-15,-5 5 8 16,1 8 5-16,-12 14 6 0,-2 3 1 16,-4 12 0-16,-6 5-3 15,5 8-8-15,-1 8-5 16,-15 3-10-16,6 7-2 16,-12-3-4-16,-3-2-1 15,1-3-3-15,-9-2-4 16,0-2-9-16,-4-8-7 15,0-4-20-15,0-9-14 16,0-10-41-16,5-9-42 16,3-4-35-16,4-10-23 15,7-13 122-15</inkml:trace>
  <inkml:trace contextRef="#ctx0" brushRef="#br0" timeOffset="2471.057">13473 15876 958 0,'16'19'378'0,"5"-25"-236"16,6-11-151-16,9 4-33 15,-4-7 6-15,-14 7 70 16,-11 2 62-16,-13 5 28 0,-1-2 0 16,-14-3-60-16,-6-5-34 15,-13-1-24-15,-10-4-3 16,-11 6 2-16,-6 3 1 16,2 12 0-16,0 10-2 15,13 11-6-15,1 13-6 16,14 24-6-16,5-1-1 15,5 23 4-15,4 3 3 16,10 14 4-16,1 1-1 0,6-4-5 16,6-3-4-16,6-16-5 15,6-4-2-15,7-35-3 32,-12-21-5-32,5 4-43 0,32 35-28 15,8-21-69-15,14-20-65 0,-4-57 152 16</inkml:trace>
  <inkml:trace contextRef="#ctx0" brushRef="#br0" timeOffset="3138.396">13875 14711 1162 0,'-15'25'403'0,"3"26"-430"0,7 13-69 15,1 43-19-15,4 6 17 16,-4 15 124-16,-6 6 44 16,3 3 11-16,-3 3-6 15,6-4-48-15,4-6-14 16,6-15-11-16,-6-10 1 15,2-15 0-15,-2-12 0 16,8-5 1-16,3-1-1 0,2-7-2 16,-7-7 0-16,-6-7-1 15,0-7-1-15,6-7 0 16,2-7 1-16,-8-12 1 16,3-5 1-16,-8-13 13 15,5 0 6-15,0-12 15 16,0 11 5-16,-2-3-4 15,0-40-5-15,4-63-13 16,11 45-5-16,-1-6-9 16,3-1-1-16,4 13 3 15,-6-5 1-15,10 15 9 16,8 0 3-16,0 10 8 16,3 13 2-16,-3 10 0 15,-5 11-2-15,-1 9-4 16,4-1-1-16,-2 13 3 15,3 0 4-15,-1 16 3 16,0 13-1-16,3 9-9 0,-3 14-6 16,0 3-9-16,-3 1-2 15,-7 5-3-15,6 4-2 16,-4-7-8-16,-3-8-7 16,-1-14-23-16,-2-11-19 15,-3-19-44-15,3-8-31 16,-2-15-37-16,3-11-13 15,7-20-50-15,1-21-63 16,11-36 194-16</inkml:trace>
  <inkml:trace contextRef="#ctx0" brushRef="#br0" timeOffset="3382.335">15013 16000 968 0,'0'2'407'15,"-2"0"-198"-15,2 13-177 16,0 0-18-16,-4 12 26 16,-3 12 14-16,-3 18 7 15,2 12-10-15,-3 19-33 16,1 11-14-16,-1 1-13 16,3-1-10-16,4-11-26 15,1-11-23-15,3-20-64 16,2-19-39-16,9-19-104 15,4-11-99-15,10-31 242 0</inkml:trace>
  <inkml:trace contextRef="#ctx0" brushRef="#br0" timeOffset="3922.277">15298 16096 1371 0,'130'166'401'0,"-122"-103"-764"16,1 12-90-16,-3 13 126 15,-6-4 125-15,-8-8 393 16,1-11 61-16,9-17-130 16,-2-9-87-16,9-22-74 15,1-8 4-15,-6-9 62 16,3-9 33-16,1-7 15 15,0-7-7-15,5-9-38 16,0-6-16-16,3-8-12 16,5-4 0-16,-4 0 1 15,6-3 1-15,0-5 6 16,4 5 7-16,5-6 26 16,-1 7 16-16,3 2 34 15,2 10 10-15,5 8-4 16,-1 9-12-16,9 19-33 0,-1 4-13 15,4 23-18-15,0 5-1 16,-7 20 4-16,-2 10-2 16,-13 9-3-16,1 5-2 15,-12 7-12-15,-6 5-1 16,-1-6 0-16,-10-1-2 16,3-18 0-16,3-7-3 15,-8-16-12-15,-4-11-10 16,0-8-25-16,-3-5-15 0,-1-11-19 15,4 3-8-15,-3-21-3 16,-7-10-8-16,-9-22-63 16,2-13-43-16,-7-26 126 15</inkml:trace>
  <inkml:trace contextRef="#ctx0" brushRef="#br0" timeOffset="4134.157">15158 15193 816 0,'-40'6'351'0,"4"5"-181"16,5 1-110-16,18-1-61 0,-1 6-2 15,13-1 8-15,1 7 9 16,11 0-27-16,6 1-45 15,18-4 37-15</inkml:trace>
  <inkml:trace contextRef="#ctx0" brushRef="#br0" timeOffset="4988.047">17079 16233 1045 0,'3'4'389'15,"-3"-4"-256"-15,8 0-162 16,-8-2 1-16,0 0 52 16,0 0 32-16,0-1 18 0,0 1-10 15,0 2-36-15,0-2-16 16,0 0-11-16,0 0 1 15,0-2 7-15,0 2 4 16,0-3 3-16,8-13 2 16,-4 3-4-16,-4-10-1 15,-14-51-3-15,-9 55-3 16,-7 3-3-16,-7 3-4 16,-7 7-9-16,0 8-6 0,-2 14-16 15,6 13-10-15,6 20-7 16,5 5 1-16,12 11 14 15,2-2 12-15,20-3 16 16,9-10 5-16,11-10 5 16,9-2 2-16,6-7 3 15,8-6 1-15,2-8-4 16,3-3 0-16,-5-10-4 16,6-2 2-16,-8-12 2 15,-2-1 3-15,1-5 2 16,-4-1 1-16,-1 2 1 15,-4-4 0-15,-9 10 0 16,-4-1 0-16,2 10-1 16,-6 2 0-16,-2 10-4 15,-2 5-1-15,-1 14-5 16,5 13-1-16,-10 9-1 16,-3 13-1-16,-6 10-1 15,-2 3 1-15,-2 7-1 0,-1 2 1 16,-7 8-1-16,6 5 0 15,-9 4 2-15,-2-1 1 16,-6-7 6-16,-4 1 7 16,-5-20 10-16,-5-1 5 15,-1-18 6-15,-6-1-1 16,-9-12-5-16,-7-6-4 16,-16-2-19-16,-14-11-13 0,-23-13-31 15,-19-12-23-15,-9-42-70 16,11-21-14-16,1-58 84 15</inkml:trace>
  <inkml:trace contextRef="#ctx0" brushRef="#br0" timeOffset="5622.126">19404 15512 1112 0,'27'-53'330'0,"13"-31"-498"16,-7-1-6-16,-6 20 125 15,-4 8 57-15,-14 28 171 16,3 8 10-16,-3 2-65 15,-9 6-49-15,0-1-40 16,-8-7-1-16,-5 8 11 16,0 0 6-16,-8 7-5 15,9 6-13-15,-11 11-21 16,8 18-8-16,-10 15-9 16,0 17 0-16,2 23 3 15,8 8 1-15,3 27 1 16,7 3 0-16,5 16 2 15,0-6 2-15,7-8 2 16,5 1 0-16,-1-9-1 16,3 7-1-16,-10-9-3 15,5-5 2-15,1-7-2 16,-3-9 0-16,-3-14-4 0,-6-12-7 16,2-12-20-16,2-3-14 15,-2-14-37-15,0-11-31 16,-4-14-103-16,-3-11-100 15,-9-19 197-15</inkml:trace>
  <inkml:trace contextRef="#ctx0" brushRef="#br0" timeOffset="5905.558">18790 16073 1176 0,'0'5'458'16,"2"-1"-250"-16,17 10-217 15,6-3-1-15,14 14 50 16,5 6 26-16,17 9 29 16,2 6-8-16,21 2-36 15,0-6-22-15,-7-6-33 16,-10-11-12-16,-10-10-23 15,-7-7-18-15,1-20-54 16,3-15-46-16,3-18-102 16,-1-15-65-16,7 1 201 15</inkml:trace>
  <inkml:trace contextRef="#ctx0" brushRef="#br0" timeOffset="6426.589">20248 16235 1388 0,'-8'2'461'0,"-1"0"-474"15,1-6-70-15,-9-3 33 16,1 1 58-16,-1 6 81 16,-2 2 1-16,0 5-59 15,-6 9-28-15,-9 1-15 16,1 8 1-16,4 11 10 15,-5 1 6-15,3 8 0 16,1 1-3-16,3 14-5 16,0 3-1-16,4 9 3 15,0 1 1-15,10 2-1 16,7-6-2-16,6-8-7 16,2-8-1-16,12-16 2 15,-1-3-1-15,6-19 5 16,2-3 1-16,2-14 1 15,-2-10 3-15,0-10 5 16,0-7 2-16,-7-17 4 16,5-4 2-16,-14-1 0 0,3-1-1 15,-6 2-2-15,-2 6-2 16,0 14 1-16,-2 5 1 16,2 15 12-16,0 8 2 15,0 14 5-15,2 18-2 16,6 18-15-16,-5 11-2 15,7 16-11-15,-6-4-7 16,3 1-24-16,1 1-15 16,0-19-45-16,3-8-40 15,6-23-112-15,5-22-108 0,16-27 220 16</inkml:trace>
  <inkml:trace contextRef="#ctx0" brushRef="#br0" timeOffset="6807.068">20887 16547 1146 0,'0'13'514'16,"0"-11"-78"-16,0-2-506 15,5 0 2-15,-5 0 78 16,-2 0 29-16,1 0 38 15,-1 0-24-15,-6 4-46 16,-21 8-11-16,-53 58 1 0,40-49 8 16,2 1 17-16,-2 6 2 15,3-5-8-15,9 6-8 16,-1 1-8-16,10 11-2 16,10 5 7-16,-1 7 3 15,12 14 0-15,6 0-1 16,19 9-7-16,9-5-3 15,14-2-12-15,-4-8-6 16,15-21-21-16,-1-7-14 16,-1-33-27-16,4-15-23 0,2-41-64 15,12-18-53-15,7-39 141 16</inkml:trace>
  <inkml:trace contextRef="#ctx0" brushRef="#br0" timeOffset="7145.155">21682 15258 978 0,'12'-8'467'0,"-16"8"-166"16,4 8-366-16,-2-8-80 15,0 2 36-15,-4 48 113 16,-5 101 89-16,11-31 8 0,-6 6-30 16,-3 8-50-16,-3 10 3 15,8-5 19-15,-1-1 6 16,3-2 1-16,0-6-13 16,-2-10-24-16,-2-11-6 15,6-19-5-15,0-11-6 16,0-10-21-16,8-12-20 15,-2-7-57-15,-3-14-37 16,-3-17-110-16,-3-13-80 16,1-21 208-16</inkml:trace>
  <inkml:trace contextRef="#ctx0" brushRef="#br0" timeOffset="7423.622">21105 16228 1429 0,'11'9'482'0,"18"-1"-454"15,9 3-63-15,6-1 24 16,4 7 25-16,3 0 38 15,3-1 1-15,9 3-22 0,2-6-16 16,6-9-51-16,-8-4-50 16,-6-23-190-16,1-11 179 15</inkml:trace>
  <inkml:trace contextRef="#ctx0" brushRef="#br0" timeOffset="8158.568">22128 16394 1543 0,'-21'10'-133'0,"-4"20"185"16,-13 14-88-16,-2 31 208 15,5 11 7-15,10 2-149 16,0-2-55-16,12-11-31 16,5-10 4-16,8-18 37 15,8-6 21-15,2-19 12 16,3-8-2-16,10-12-5 16,2-6 4-16,13-8 10 15,4 1 5-15,2-6 0 16,0 1-7-16,-2-6-11 15,-4-1-5-15,-7 3 6 16,-4 3 7-16,-16 2 9 0,-1-4 2 16,-8-4-4-16,-6-10-10 15,-9-14-10-15,-7-11-4 16,-4-5-3-16,-1 4 1 16,4 13 1-16,2 8-1 15,7 15-5-15,6 5-8 16,2 9-20-16,3-1-10 15,2 10-6-15,-1 0 2 16,0 0 19-16,0 0 10 0,35 2 12 16,49 4 7-16,-46-6 14 15,-1-2 8-15,-1-4 13 16,-4-3 3-16,1-7-1 16,-2 3-3-16,-3-6-7 15,-1 0-2-15,0-2-6 16,-4-4-3-16,0 4-5 15,2-4-2-15,1 2-5 16,5 0 0-16,7 12 1 16,1 5 0-16,3 10 2 15,0 9 1-15,4 16 0 16,-1 5-1-16,5 25-2 16,0 8-1-16,0 33 1 15,-6 7 6-15,-2 23 3 16,-6 12 2-16,-9 14-2 0,-4 13-4 15,-2-9-24-15,-6-10-28 16,0-47-93-16,6-19 7 16,10-63 63-16</inkml:trace>
  <inkml:trace contextRef="#ctx0" brushRef="#br0" timeOffset="10025.857">1770 15531 422 0,'-147'31'222'16,"132"-42"-74"-16,1-7-59 15,7-3-14-15,-5 4 16 16,1-4 24-16,-3 8 20 16,1-1-5-16,-4 3-29 15,3 3-21-15,3 4-34 0,1 4-16 16,3 0-21-16,5 8-9 16,2-8-7-16,0 6-2 15,0 43-2-15,9 89 1 16,-7-31-2-16,8 14-1 15,-6 5 3-15,-4 2 1 16,0-19-1-16,0-4-2 16,0-15-10-16,0-13-12 15,0-18-17-15,0-11-2 0,-2-16-10 16,2-5 3-16,-4-15 5 16,4-1 4-16,0-13 22 15,-2-11 9-15,-2-24 17 16,2-8 3-16,2-19 0 15,0-4 1-15,10-26-1 16,1-2-2-16,5-15-1 16,-1-13-1-16,15-2-2 15,-1 3-3-15,6 5 0 16,1 13 2-16,-6 22 5 16,5 15 2-16,-6 20 7 15,3 11 5-15,-1 28 7 16,5 3 3-16,2 21-4 15,12 22-1-15,-2 33-11 16,2 15-6-16,-5 29-14 16,-6 3-6-16,-1 9 2 15,-9-1 4-15,-6-13 10 0,-4-3 3 16,0-21-3-16,-2-11-7 16,0-18-8-16,-1-11-5 15,-7-19-14-15,-1-4-7 16,-1-22-4-16,-3-1 4 15,-2-7 21-15,-2 3 13 16,0 0 16-16,10-33 4 16,13-68 2-16,-18 34 1 0,1-5 1 15,-2-5 1-15,-4-7 0 16,0-4 2-16,-4-5-2 16,-3 3-2-16,5 6-4 15,0 3-2-15,2 15-3 16,4 5 0-16,3 11-2 15,3 4 0-15,3 16 8 16,1 12 7-16,1 15 19 16,0 3 13-16,10 21 18 15,0 8 7-15,11 21-13 16,-1 17-13-16,3 21-24 16,-8 9-11-16,9 24 3 15,-3-3 3-15,-11 22 0 16,0-2-1-16,-21 0-8 15,-4 0-3-15,0-18-18 16,0-9-15-16,3-25-59 0,-1-15-49 16,0-40 84-16</inkml:trace>
  <inkml:trace contextRef="#ctx0" brushRef="#br0" timeOffset="10327.583">3025 15663 1021 0,'117'-24'382'0,"-108"50"-300"15,6 9-59-15,14 15-28 16,-2 3-4-16,-2 16 7 16,-8-2 10-16,-4 15 5 15,-1-3 0-15,1 3-19 16,1-2-39-16,-1-19-106 16,4-9-68-16,2-25 126 15</inkml:trace>
  <inkml:trace contextRef="#ctx0" brushRef="#br0" timeOffset="10876.401">3987 15648 1393 0,'-15'38'468'0,"5"-3"-484"16,18 16-135-16,1 13-5 0,1 25 24 16,-6 15 77-16,-6 14 128 15,2-5 1-15,0-10-9 16,7-15-33-16,9-15-36 16,-3-12-3-16,0-21 3 15,-1-11 4-15,-4-17 8 16,-6-5-2-16,1-9-1 15,5-5-3-15,-8 7-6 16,0-2-8-16,13-35-18 16,26-62-10-16,-24 38-9 15,6-8 2-15,-4-23 18 16,8 0 9-16,8-7 15 16,1 1 5-16,10 16 7 15,-6 6 14-15,12 18 27 16,-6 7 11-16,13 18 13 15,5 16-5-15,10 19-19 0,9 23-10 16,3 24-16-16,2 18-5 16,-6 23-4-16,-7 4 0 15,-18 7-2-15,-11-3-2 16,-11-6-4-16,-14-6-2 16,-2-21-6-16,-7-10-7 15,-5-20-24-15,-1-14-25 16,4-10-50-16,-8-11-57 0,-8-23-193 15,4-7 232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3:11:15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10543 14814 82 0,'-21'104'38'0,"29"-104"-9"15,-4-4 0-15,-4-2 3 16,0 4-2-16,0-2-5 15,0 2-5-15,0 0 0 16,0 2 1-16,0-2 6 16,0 1 2-16,5-5 4 15,9-2 1-15,1-1 0 16,-15 7 1 0,0 0-1-16,25-15-3 0,48-33-2 15,-43 31-2-15,-9-4-3 16,-3 4-1-16,-1 1 0 15,-10-3 0-15,13 4 3 16,-5-6 0-16,-6 2 0 0,-1 2-2 16,4-4-3-16,-3-2-1 15,3-5-5-15,1-1-1 16,-9-5-5-16,5 7 1 16,-1 0-2-16,3-3 0 15,1-3 0-15,-2 9 1 16,1-15-1-16,-5 7 1 15,1 5 0-15,1-9-2 16,-4 6 1-16,4-1-1 16,-5 1 0-16,-1-5-1 0,6 7 0 15,-4-7 0-15,1 1 1 16,-1-4 0-16,0-4 0 16,0 7 0-16,-2-1-2 15,0 0-1-15,-2 4-1 16,2 3 0-16,-2-7-2 15,-2 1 1-15,2 1-1 16,0-2 0-16,0 13 0 16,2 0-1-16,-2-2 1 15,-2 0 1-15,0-5 0 16,0 3-1-16,-2 1 2 16,0-3-1-16,2 6 2 15,-3 6 1-15,1 0 2 16,-2 5 2-16,-3-1 3 15,-3-4 1-15,-1 8 1 0,-3 1-1 16,-5 2-4-16,0-3-1 16,4 5-2-16,-4-2-1 15,2 1-1-15,-10 3-1 16,8-2 0-16,0 1-1 16,8 1 0-16,-3-4-1 15,-1 2 0-15,2-1 1 16,-2 1-1-16,-1-2 0 15,3 6-1-15,6-9 1 0,-1 7-1 16,2-2 1-16,5-1 0 16,-7 1 0-16,0 2-1 15,-1-4 0-15,-8 7 0 16,2-5 1-16,1-2-1 16,-1 2 1-16,-2 1-1 15,0-1 0-15,-4 0 0 16,2 4 1-16,-4 2-1 15,0 2 0-15,-4 4 0 16,-5 0 0-16,3-4 0 16,1 3 1-16,-1 1 0 15,1 2 0-15,5-4 0 16,2-3 0-16,0-1-1 16,2 0 1-16,6 0-1 15,-5 0 1-15,7 0-1 16,0-1 1-16,-5-3-1 15,7 2 0-15,-1-4 0 16,-1 6 0-16,0 0 0 0,-1-2 1 16,7 2-1-16,-7 0 0 15,1 2 0-15,3-2 0 16,-3 6 0-16,0-6 0 16,-1 0 0-16,-11 2 0 15,2 0 0-15,-7 0 0 16,-1 7 1-16,2-5 0 15,-5 5 0-15,3-7 0 0,-5 8 2 16,2-6 1-16,-3 7 4 16,1 1 0-16,5-1 1 15,-3 1-1-15,3-1-1 16,1 1 0-16,1 3-1 16,2 0-1-16,-5-1-2 15,5 5 0-15,-4-2-1 16,1 6-1-16,-3-2-1 15,-1 4 1-15,1 0 0 16,-3 0-1-16,3 5 0 16,-11-5 1-16,6 4-1 15,2 1 0-15,0-5 0 16,9 6 0-16,-4 5 0 16,1-3 0-16,3 9 0 15,2-4 0-15,2 6-1 16,2 0 0-16,2 0 0 0,7 0 0 15,-1 6 0-15,3-1 0 16,10 7 0-16,-2-10 0 16,10 2-1-16,-2 3 1 15,5-1-1-15,1 0 0 16,9-4 1-16,-4-4 0 16,4 2 0-16,4 7 0 15,-2-1 1-15,8 0-1 16,1 3 0-16,-1-3 1 0,3-2 0 15,4 0-1-15,1-6 1 16,5-4-1-16,-2 0 0 16,-4-1 0-16,4-3 0 15,-2 2 0-15,4-7 0 16,2-2 0-16,-2 0 0 16,-2-3 0-16,2 7 0 15,4-6 0-15,4-8 0 16,-1-4 1-16,1-1 0 15,1 1 0-15,5-1 0 16,-3 1 0-16,-1-1 0 16,-5-3 0-16,-12-5 1 15,-3-4-1-15,-5 0 1 16,0 0 0-16,-5-6 0 16,-2-1 0-16,-5-5 1 15,4-1 0-15,-4-4 1 16,4-3 0-16,-4 1 1 15,4-6 1-15,-3-3-1 0,1-10-1 16,-2 7-1-16,4-9 0 16,-6-6-1-16,10 4 0 15,0-6 0-15,0 2-1 16,2 2 1-16,-3-2-1 16,7-2 0-16,-2-1 1 15,3 1-1-15,1 8 0 16,-3 0 1-16,3 5-1 0,-8 8 1 15,-2 2 0-15,-8 4 1 16,-4 4 1-16,-11 6 2 16,0-1 2-16,0 8 0 15,-3-3 0-15,3 7-5 16,0 0-16-16,0 0-142 16,0 0 112-16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32:53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18593 12005 684 0,'6'-8'208'0,"6"8"-271"16,-1 0-44-16,10 2 14 15,8 4 20-15,-14-6 78 16,2 3 29-16,-11-1 21 16,2 6-1-16,-1-4-19 15,-7-4-16-15,0 0-19 16,0 0-3-16,27 0-1 15,55 74 1-15,-38-45 2 16,4 11 0-16,6 6 0 16,9 14 0-16,-2 12-1 15,8 9 0-15,-4 8-4 16,2 7-5-16,-8 2-4 16,-5-9-3-16,-5-2-9 0,-3-9-6 15,0-9-39-15,-4-2-48 16,-3-6 77-16</inkml:trace>
  <inkml:trace contextRef="#ctx0" brushRef="#br0" timeOffset="405.831">19649 12303 923 0,'-99'-73'331'15,"89"66"-269"-15,1 5-70 0,-3 2-6 16,-3 0 4-16,-8 7 7 16,6 3 18-16,-8 7 4 15,0 6-1-15,2 6-5 16,-13 11-8-16,5 10-3 16,-13 21-3-16,-6-1-2 15,4 14-4-15,-3 2-3 16,7-7-10-16,5 3-13 15,5-9-56-15,5-6-43 16,6-6-178-16,4-9 194 16</inkml:trace>
  <inkml:trace contextRef="#ctx0" brushRef="#br0" timeOffset="718.708">18836 12596 1032 0,'-160'88'304'15,"146"-88"-397"-15,10 2-102 16,6 5 11-16,4-5 123 15,-6-2 115-15,0 0 103 16,27 0 8-16,97-15-61 16,-28-12-35-16,68-9-46 0,20-6-16 15,47 0-29-15,18 1-25 16,-2 3-65-16,-1 4-58 16,-18 5 105-16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34:28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13525 10333 373 0,'122'-48'140'0,"-125"48"-101"0,1 0-3 15,2-2 17-15,-4 0 41 16,2 1 17-16,2-1-4 15,-2-2-16-15,0 2-29 16,0 0-14-16,-2 2-18 16,2-2-5-16,2 0-10 15,-1 0-6-15,-1-2-5 16,0 2-2-16,0 2 1 16,-2-1 0-16,2-1 1 15,2 0 1-15,-2 0 3 16,0-2 5-16,0 2 11 15,0 2 4-15,-1-2 7 16,3 0-1-16,-2 0-2 16,0-1 1-16,0 1 1 15,0 0 0-15,-2 2-1 16,0-4-3-16,-5-4-8 0,-3 4-4 16,5-5-7-16,-3 5-2 15,-1-4-1-15,-5-3-1 16,-5 3 0-16,-42-36-1 15,40 38 2-15,6-1 2 16,-2-5 6-16,0 3 2 16,-2 1 2-16,3 1-3 15,-1 7-5-15,0-2-1 16,0-2-3-16,-6-2 1 0,6 0 2 16,-10-1 0-16,8 1 2 15,-3-2-1-15,-3-1-2 16,6 5-3-16,-4-6-1 15,0 6-2-15,-8-3 0 16,7 7-2-16,-11-2-2 16,-1-4-1-16,0 2-1 15,0 1 0-15,-4 3 0 16,5 0-1-16,-7 9 1 16,4-3 0-16,2 1 2 15,-2-3 0-15,3 2-1 16,-1 0-1-16,0 1-1 15,-2-1-2-15,-6 2-1 16,4-2 1-16,-2 3 2 16,0-1-1-16,0 3 3 15,-4 3 0-15,0 1 0 0,2 0 1 16,0 1 0-16,-4 1 0 16,3 2 0-16,3-6 0 15,0 6 1-15,5-3 0 16,9-3 0-16,3 2 0 15,4-3 0-15,4-1 0 16,2 1-1-16,-4-5 0 16,5-1 0-16,1 0 0 0,4 2 1 15,-3 1-1-15,1 5 0 16,-4-1 0-16,3 0 0 16,1 5-2-16,1 3 0 15,-1 2 0-15,7 1-2 16,1 1 1-16,-3 2-1 15,12 4-1-15,-2-1 0 16,7 5 0-16,1 1 3 16,-5 0 0-16,9-1 1 15,-6-1 1-15,5 1-1 16,4 1 0-16,-5-2 0 16,-3-11 0-16,1 6 0 15,1-4 1-15,-1 0 0 16,1 5 0-16,-1-5 0 15,-8 4 0-15,7-6 0 16,1 2 0-16,1 0-1 16,3-4 0-16,-3 2 0 15,4-2 0-15,1 0-3 0,-3-2 1 16,1 0-2-16,7 2-1 16,-2-6 2-16,4 1 0 15,2-5 1-15,1 2 0 16,7-1 0-16,-3-3 0 15,1 3 2-15,-2-1 1 16,5 1-1-16,-5-4 1 16,-2 1 1-16,5 1-1 0,-3-1 1 15,1 1 1-15,-3 5 0 16,4-5 0-16,-10 1 0 16,8 1 0-16,-3-3 2 15,-3-5 0-15,16 2 2 16,-9-1-1-16,10-3 1 15,0 2 0-15,-3-4 0 16,-1 0-1-16,0-4 0 16,1 2-1-16,3 1 0 15,-2-3 1-15,-1-4-1 16,-3-2 1-16,-2 7-1 16,-1-3 0-16,0-2-1 15,-5 1 1-15,-1 1 0 16,6-4 1-16,-4 6-1 15,-4-5-1-15,-4-1-1 16,6 5-1-16,-2-5 2 0,0-1-1 16,7 1 0-16,6 2 1 15,-1-1-2-15,1-6 0 16,-9 1 1-16,0-3-1 16,3 0 0-16,3-1 0 15,-1-1 0-15,-1-4 0 16,0 0 0-16,-3 2 0 15,-3-2 0-15,-2-1-1 0,-4 3 1 16,4 3 0 0,-2-1 0-16,-4 4 0 0,3-10 0 15,-5 8 0-15,0-4-1 16,4 6 0-16,-1-7 0 16,-7 3 0-16,4 0 0 15,-1 2 1-15,-7 0 0 16,5 1-1-16,-8-3 0 15,-4 0 0-15,5-4 0 16,-1 10 0-16,0 3 0 16,-2 1 0-16,-2-7 0 15,0 3 0-15,0-4 1 16,4-2-1-16,0 2 0 16,-4-5 0-16,-8 5 0 15,6 0 1-15,2-2-1 16,2-2 1-16,6 2-1 15,-1-4 1-15,-1-2-1 0,2 2 0 16,-6-2 1-16,-2 0-1 16,1 2 1-16,-2 2 0 15,2 0-1-15,-2-2 1 16,-1 6 0-16,2-4 0 16,-6 4 1-16,2-2-1 15,2 5 0-15,-5 1 0 16,1 1-1-16,-4 5 0 0,-3-5 0 15,5 5 0-15,-5 1 0 16,1-4 0-16,7 1 0 16,-3 5 0-16,2-4 0 15,0 6 0-15,6 1 0 16,-1-1-1-16,-1-2 0 16,0 2-1-16,-10-2 0 15,-7-6-2-15,4 7-2 16,-46-22-2-16,41 27-9 15,1 0-9-15,4 0-29 16,-6 7-34-16,4 1-155 16,-4 5-174-16,7 21 263 15</inkml:trace>
  <inkml:trace contextRef="#ctx0" brushRef="#br0" timeOffset="20777.878">8891 6435 78 0,'-14'-6'41'0,"5"6"-5"0,-3 2-22 16,1 6 11-16,-1-6 21 15,5-2 25-15,-3 0 7 16,1 0-6-16,1 0-8 15,2-2-3-15,4 0 2 16,0 0-4-16,1-2-5 16,-3 2-14-16,2 2-5 15,2-1-4-15,-2-1-1 0,0 0 2 16,0-2 1-16,2 2 4 16,0 0 2-16,0 2 5 15,0-2 0-15,0 0 2 16,0 0-2-16,0-2-1 15,0 3-3-15,0 1-8 16,0-2-3-16,0 0-6 16,0 0-2-16,0-2-2 15,0 2-2-15,0 0-3 16,0 2-1-16,0-2-3 16,0 0 1-16,0 0 4 15,0-1 0-15,0 1 3 16,0 2-2-16,0-2-3 15,4 0-3-15,5-4-2 16,3 4-2-16,1 0 2 16,1 2 3-16,-1-2 0 15,-1 2 3-15,1 0-1 16,-2 0 0-16,5 0 1 0,-3 0 0 16,6 0-3-16,44-1-1 15,-45 1-4-15,-5 0-2 16,8 0-1-16,-4 0-1 15,6 0-1-15,0 0 0 16,-13 0 0-16,7 0 1 16,-8 0 1-16,-1 0 0 15,2 0 1-15,-1 1 0 16,8-2 0-16,-5-1 1 0,7-4 0 16,0 2 0-16,-5 4 2 15,5-2-2-15,-2 4 1 16,-6 0 0-16,3 0 2 15,-1-2 1-15,-7 0 0 16,0 0 1-16,-4 2-1 16,-2-2-1-16,0 0 1 15,0 0-1-15,0 0-1 16,0 0 0-16,0 0-1 16,0 0 2-16,0 0 1 15,0 0 0-15,0 0-1 16,0 0-1-16,0 0-2 15,5 0-2-15,1 0 1 16,2 0-1-16,-5 0 1 16,7 4-1-16,-6-4 2 0,2 2 1 15,-1-1 1-15,-3 1 0 16,6-2-2-16,1 4-1 16,-3 2 1-16,6-2 0 15,1 1 3-15,-1-1 1 16,-3-2 1-16,3 2 0 15,-7 0-3-15,3-2-1 16,3 0-1-16,-3 0-1 16,4-2 1-16,-5 0 0 15,-3 0-1-15,-2 0-1 0,4 0-1 16,-1 0 1-16,7 1 0 16,-1-1-1-16,1 0 1 15,3 0-1-15,-1 0 0 16,3-1 1-16,4 1 0 15,51-10-1-15,-49 4 2 16,0-3-1-16,4-1 1 16,2 4 0-16,-4 3-1 15,5-3 1-15,-11 2-1 16,-5-2 1-16,9 1 0 16,-8 1-1-16,8 0-1 15,0 0-1-15,0 2 0 16,-4-7 0-16,6-1-1 15,-2 4 1-15,2-3 0 16,0 7 0-16,-1 0 0 16,1-4 0-16,-2 2 0 0,0 1 0 15,-4-5 0-15,2 6-1 16,-1 2 1-16,1-2 1 16,-2-4 1-16,0 2 0 15,4-1 2-15,-8 1-1 16,2 2 1-16,1-2 0 15,-5 4 0-15,0-7 0 16,8 5-1-16,-5 0-1 16,7-6-1-16,-2 6-1 0,3-2 0 15,-4 2-1-15,10 2 0 16,-5-3 0-16,4 3 0 16,-1 0 0-16,-3 3 0 15,0-1 0-15,0-2 1 16,-6 0-1-16,0 0 0 15,4 0 0-15,-7 4 0 16,3-2 0-16,4 6 0 16,-4-4 1-16,4 3-1 15,-6-3 0-15,4-2 0 16,-6 6 1-16,6-7-1 16,-4-1 1-16,3 4-1 15,-3 0 1-15,2 0-1 16,4 0 1-16,2 0-1 15,0-1 0-15,-1-1 0 16,-2 0 0-16,2 4 1 16,1 0-1-16,0-1 0 0,-4 1 0 15,-4 2 0-15,4-2 1 16,-5 3 0-16,5-3 0 16,2 3 0-16,-8-7 0 15,6 4 1-15,-2-2-2 16,-4-2 1-16,8 6 0 15,-3-3 1-15,-1 5-1 16,0-1 1-16,-2-3 0 16,-2 2 0-16,3-6 0 0,-3 1 1 15,-2 1-1-15,-3 0 1 16,-1-2 0-16,-9 2-1 16,0-4 1-16,0 0 0 15,0 0-1-15,0 0 0 16,0 0-1-16,0 0 0 15,0 0 1-15,0 0-1 16,0 0 0-16,0 0-1 16,0 0 0-16,0 0-21 15,0 0-23-15,0 0-122 16,0 0-166-16,0 0 212 16</inkml:trace>
  <inkml:trace contextRef="#ctx0" brushRef="#br0" timeOffset="39625.869">19018 6728 110 0,'-77'113'64'16,"66"-113"0"-16,3-8 5 15,-1 4 4-15,-6-5-3 16,3 5-17-16,-1 2-11 0,3 2-21 15,1 0-5 1,5-2-3-16,2-2 6 0,0 2 19 16,-2 0 10-16,4 2 17 15,-2-2 3-15,0 0-4 16,0 1-6-16,0-3-13 16,-1 2-6-16,1 2-10 15,2-2-2-15,-2 0 0 16,0 0 2-16,0 0 4 15,0-2-1-15,-2 2-1 16,4 2-2-16,-2-1-4 16,0-1-1-16,0 0 0 15,2-2-2-15,0 2 2 16,0 0 1-16,0 2-1 16,0 0-1-16,0 0-7 15,0 0-1-15,0 0-6 0,0 0-1 16,0 0 0-1,0 0-3-15,0 0 1 0,0 0-1 16,2 0 1-16,8 0 0 16,-2-2-1-16,3 2 0 15,2 0-2-15,7 0 0 16,-5 0 3-16,50-2 1 16,-46 2 5-16,-4-2 0 15,6 2 1-15,-5-5-3 16,1 3-1-16,4 2-1 0,-8 0-2 15,3 2 0-15,-5 0 2 16,2 3 2-16,-3 1 1 16,3 4 2-16,-1-9-4 15,1 11-2-15,1-1-2 16,-3-5-1-16,1 4 0 16,1-5 0-16,0-3-2 15,1 2 2-15,5 0-1 16,-4 4 1-16,0-5 2 15,10 3 1-15,0-4 1 16,-2 0 2-16,4 0 0 16,-12 4 0-16,-3-6-3 15,1 4 1-15,-1-3 0 16,-1 1-1-16,2 4 1 16,5 0-2-16,-3 0-1 15,-2-5 0-15,3 1 3 16,-7-2-1-16,3 2 1 15,1 0 0-15,0-2-3 0,3 6-1 16,-3-4-1-16,6 0-1 16,-1 2 0-16,1-1-1 15,0-1 1-15,0 2-1 16,0-4 0-16,4 0 1 16,4-4 0-16,-2-3 1 15,5 5 0-15,1-2-1 16,-4-2 0-16,5 4 0 0,-5-3 0 15,0 1 0-15,-4 0-1 16,3 0 1-16,1-2-1 16,4 1 0-16,-1-5 0 15,-3 8 1-15,-4-2-1 16,-2-1 1-16,-4 3-1 16,-5 0 1-1,-6 0 0-15,-1 2-1 0,-5-4 0 16,2 2-1-16,25 0 1 15,46-2 0-15,-52 4 0 16,5-5 0-16,-1 3 1 16,-2-2 1-16,-4-4-1 15,4 6 0-15,-4-2-1 16,3 3 0-16,0-5-1 16,1 6 0-16,4-8 1 15,-2 4-1-15,8 2 0 0,-7-3 0 16,3 10 0-16,2 1 0 15,-3 0 1-15,1-6-1 16,-4-2 0-16,2-2 1 16,-4 4 0-16,-4 0 0 15,-6 2 1-15,1 0 1 16,-9 2 1-16,1 3 0 16,-4-5 2-16,-4-2-1 0,2 0-2 15,0 0 0-15,0 0-3 16,-2 0-1-16,-2 0-12 15,2 0-9-15,2 0-31 16,-2 0-24-16,-9 4-67 16,1-2-55-16,8-2 125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37:17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 9719 57 0,'-50'63'15'16</inkml:trace>
  <inkml:trace contextRef="#ctx0" brushRef="#br0" timeOffset="493.101">1235 9773 63 0,'-67'-8'48'0,"61"8"2"16,-5-2-9-16,3 2-14 15,2 0 0-15,6-4 5 16,0 2 3-16,-2 2-4 16,0-2-1-16,0 1 7 15,-1-1 6-15,1 2 12 16,2 0 2-16,-2 0-9 0,0-4-8 16,2 4-20-16,0 0-7 15,0 0-8-15,0 0-1 16,0 0 1-16,0-2 3 15,4 0 6-15,21 0 1 16,1-6 1-16,55-7-2 16,-51 11-3-16,7-1-1 15,-1 3 1-15,0 2 4 0,4 2 10 16,-1 7 7 0,5-1 5-16,0-3 3 0,0 5 1 15,-4-8 3-15,2 6 5 16,0-5 0-16,-2-1-7 15,0-2-6-15,-1 2-14 16,-7 2-5-16,-3-2-4 16,-14 0-2-16,-2 0-2 15,3-2-2-15,-12 0-3 16,-1 0-2-16,7 0-2 16,-10 0-6-16,0 0-16 15,0 0-11-15,0-2-23 16,0 0-15-16,0 0-26 15,0-2-14-15,0 2-52 16,4-1-63-16,7-19 149 16</inkml:trace>
  <inkml:trace contextRef="#ctx0" brushRef="#br0" timeOffset="1857.208">1327 9346 388 0,'-115'61'131'15,"101"-66"-136"-15,3-5-12 16,11 0-5-16,0 5 29 15,-4-3 37-15,2 8 33 16,-2-2 4-16,2 0-17 16,1 0-21-16,-1-1-30 15,0 1-8-15,0 2-4 0,-2-2-1 16,2 0 1-16,2-4 1 16,-2 4 2-16,0 0 0 15,2 2-1-15,0-2 0 16,0 0-2-16,0 1 0 15,16-7 6-15,-3 6 9 16,0 0 16-16,-3 0 6 16,-8-2 0-16,-2 2-7 15,0 2-15-15,2-2-5 0,3 1-5 16,-3-1-2-16,2-2-1 16,-4 2-1-16,0 0-1 15,0 2-1-15,0-2 0 16,8-7 0-16,-2 5 0 15,1-2-1-15,3 2 0 16,1-2 1-16,-3 1-1 16,3 3 1-16,5 0 0 15,-3 0 0-15,8 4 1 16,40 13 1-16,-49-5 0 16,3-8 0-16,-2-2 2 15,1 3-1-15,5-3 0 16,-2 10 0-16,6-6-2 15,2 5 0-15,0-7-1 16,5 4 0-16,5-4 1 16,1 0-1-16,2 6 1 0,-5-5 1 15,-1-1 5-15,-1-2 6 16,-6 2 3-16,4 0 1 16,-6 4-6-16,0 0-4 15,3-3-4-15,-1 1-2 16,10-2 0-16,-7-2 0 15,1 4 0-15,4 2 0 16,-16-3 0-16,6 7 0 16,-10-4 0-16,2 5 0 0,-7 3 1 15,3 5 0-15,-1-4 2 16,-6 4 1-16,-4-2 6 16,-4-3 3-16,-4-1 11 15,-1 6 4-15,-3-5 6 16,-1 3 0-16,-2-4-3 15,-1 1-1-15,-1-3-1 16,4 1-1-16,7-1-6 16,-2 3-5-16,3-7-9 15,-1-1-4-15,6 2-3 16,-2-8-1-16,2 0 1 16,-2 0 0-16,0 0 1 15,0 0 0-15,-2 0 1 16,3 0 0-16,1 0-1 15,-2 0 0-15,0 0-2 16,0 1 0-16,0 3-1 16,-4 6 1-16,6-6-1 0,-2 3 1 15,-2-3 1-15,-1 6-1 16,1-1 0-16,-6 3 2 16,5 1 0-16,-7 2 2 15,-38 58-1-15,29-44 0 16,-2 11 0-16,-2 4-1 15,-3 6 1-15,-9 3-1 16,1-3-1-16,4 7 1 0,-7-1-1 16,3-5 0-1,2-1-1-15,-1 0 1 0,10-12-1 16,-1-1 0-16,3-3-1 16,3-5-1-16,7-3-4 15,2-3-5-15,3-7-25 16,-2 1-21-16,7-6-101 15,3-3-89-15,3-2 153 16</inkml:trace>
  <inkml:trace contextRef="#ctx0" brushRef="#br0" timeOffset="4312.709">3966 9316 165 0,'-54'-33'67'0,"54"39"-97"15,0-2 17-15,4-1-56 16,-4-3 12-16,0 0 132 16,0-1 30-16,0 1 52 15,0-2-13-15,0 2-48 16,0-2-22-16,0 0-26 15,0-2-8-15,0 2-10 16,0 0-4-16,0 2-7 16,0-2-2-16,0 0-3 15,0 0-3-15,0-1 1 16,4 1 4-16,2 0 14 16,-4-2 6-16,0 0 8 15,-2 2-1-15,3 0-8 16,-1 2-3-16,0-4-2 0,-2-1 0 15,0 3-1-15,0 0-1 16,0 0-4-16,0-4-3 16,0 4-3-16,-2-2 0 15,0 1-3-15,-3-3-1 16,-9-7-2-16,-11 1-1 16,-49-40-1-16,41 43 1 15,3 15-2-15,-7-3 0 16,9-1-3-16,-1 10-2 0,-2-5-2 15,-1-1-1-15,-8 6-3 16,0-3 0-16,-8 5-2 16,2 7 1-16,0 0 1 15,4 0 1-15,5-8 1 16,1-3 0-16,2 1 0 16,-3 6 0-16,1 3 0 15,4 4 0-15,-1-5-3 16,2-3-1-16,3 5 0 15,1-2 0-15,2 0 2 16,2 0 0-16,-4-3 1 16,14-1 0-16,1 0 0 15,-1 4-1-15,13 0-1 16,-11 2 0-16,11 4-1 0,0 0 1 16,7 2 0-16,-3 5 1 15,4-3-1-15,3 6 0 16,-7-1 0-16,9-2-2 15,-3-5-2-15,0 8-2 16,-3-10 1-16,1 1 2 16,3-1 2-16,-3-10 2 15,13 8 0-15,-6-5 0 16,8 1 0-16,0-4 0 0,4-9 1 16,2-2 0-16,7-4 1 15,0 2 1-15,3 3 1 16,-1 1 2-16,-2-6 1 15,8 6 2-15,-2-12 3 16,2 4 0-16,-2 2 2 16,-3-4-2-16,-3-1 0 15,-2-7-1-15,3-3 0 16,-5 1-1-16,3 3-2 16,-5-2-2-16,5-1-2 15,1 3 0-15,-9-3-1 16,0-3 0-16,-3-2 1 15,1-6 0-15,0 0 1 16,-2 0 2-16,-4 0 3 16,-2-7 0-16,-1 1 0 15,-3 3-2-15,4-5-2 16,-3 6-1-16,-3 1-1 0,-3 1 0 16,-2 2 1-16,-4 4-1 15,-2 0 2-15,-8 3 0 16,2 3 1-16,-5-8 1 15,-8 7 1-15,-3-1-1 16,-8-6-1-16,-3 8 0 16,-1 1-4-16,0-1-1 15,5 9-2-15,-6-6-3 16,7 7-12-16,-3-3-13 16,14 4-56-16,7 2-65 0,7 2 96 15</inkml:trace>
  <inkml:trace contextRef="#ctx0" brushRef="#br0" timeOffset="7483.341">2277 10172 68 0,'-4'-3'71'16,"0"-5"9"-16,-1 2-1 15,3 4-7-15,0 0-15 16,0-1-4-16,0 1-12 16,-2 2-2-16,2-2-3 15,2 0 0-15,-2 0-3 16,0-2-2-16,1 2-5 16,-3 0-3-16,2 2-3 15,2-2-2-15,0 0-1 16,-2 0-1-16,0-1-1 0,0 1-1 15,0 2 2-15,-2 0 1 16,2 0 5-16,2 0 2 16,-1 0 2-16,-1 0 1 15,0 0-6-15,-2 0-3 16,0 7-7-16,-7 7-2 16,1-3-2-16,0 6 1 15,-32 45 1-15,29-49-2 16,1 8-1-16,-1-4-2 0,0 4-2 15,3-2-1 1,1 3-1-16,1 0 1 0,0-4-1 16,1 1 0-16,7 0 0 15,-8 2 0-15,4 0 0 16,6 6 0-16,-4-4 0 16,2-2 0-16,0 2 1 15,-6-2-1-15,5-4 1 16,1 4-1-16,-2-4 0 15,2 4 0-15,0-7 0 16,2-1 0-16,-2-1 0 16,9-3 1-16,-7 4 1 15,6-7 0-15,5 0 2 16,-9-2 1-16,15-4-1 16,-11 2 0-16,11 3-1 15,-6-5-1-15,2 2 1 16,6-2 1-16,-7 4 1 15,3 2 1-15,-9-2 0 0,-3-2 1 16,1-2 2-16,-6 0 0 16,0 0 1-16,0 0 1 15,0 0 0-15,0 0-1 16,0 0 0-16,0 3 0 16,2 7 1-16,0 2 2 15,-2-11 1-15,-2 17 0 16,-2-9-1-16,-3 3-2 0,-3 5-2 15,4-11-2-15,-17 7-3 16,-49 48-1-16,47-40-2 16,0-4 0-16,0 3 0 15,-4-3-1-15,-5-2 1 16,3-3-1-16,1 3 0 16,5-4 0-16,12-1-1 15,1 3 0-15,8-7-2 16,8 9 1-16,2-5 0 15,1-1 0-15,11 1 1 16,-11-4 0-16,5-4 1 16,1 0 0-16,4 3 0 15,1 5 0-15,-7 3 1 16,-1 1 0-16,-5 5 0 16,1-2-1-16,8 8 0 15,-9 0 1-15,1 2-1 16,0 5 0-16,-4 4 0 0,3 3 0 15,3 3 1-15,-2 2-1 16,-2-2 1-16,-1-2 0 16,-3-2 0-16,-1-3 0 15,8 3 2-15,-5-2 1 16,6 1 4-16,-6-7 0 16,-2-1 1-16,-2 1-1 15,-6-3-1-15,0 8 1 0,-7-9 1 16,4 5 1-1,-5 0 0-15,1-5-2 0,-4 7-2 16,-6-2-1-16,0-5-2 16,-3 5 0-16,1-2 0 15,2-5 1-15,0 3 1 16,6-2 0-16,4 0-1 16,1-2-1-16,5-4-1 15,3 0-1-15,6 2 0 16,2 2 0-16,5 4 2 15,7 0 2-15,5 1 5 16,8 5 2-16,7-6 2 16,1 3-1-16,3 1-4 15,2-2 1-15,-6-5-3 16,9 1 0-16,-7-2-1 16,-11-7-3-16,7 8-1 15,-9-3 0-15,-2-5-5 0,4-1-9 16,-13-7-41-16,1 1-47 15,-5-3-235-15,-3-8 221 16</inkml:trace>
  <inkml:trace contextRef="#ctx0" brushRef="#br0" timeOffset="84995.276">12402 10402 389 0,'48'53'81'0,"-48"-53"-205"15,-2 0 22-15,2-1 80 16,-2-1 61-16,0-2 105 15,0 2-14-15,1 2-58 16,-3-2-22-16,2 0-32 16,-8-6-6-16,1 5-3 15,3 1 3-15,0-6 6 0,4 8 1 16,-1-2 2-16,-11-9-2 16,-1 5 2-16,-6-6 2 15,-42-20 3-15,47 28 1 16,-1 2-1-16,0 2-5 15,0-6-3-15,3 5 1 16,-7-1 4-16,-5-2 3 16,-1-2 4-16,-2 4-1 15,4 0-8-15,2 0-4 0,4-3-5 16,-8 1 1-16,4-4 8 16,-1 2 4-16,-3 6 8 15,2 4 1-15,-4-4-1 16,-1 6 0-16,1-6 0 15,-2 2 1-15,1-2 1 16,-3 0 0-16,-1 0-3 16,1-2 1-16,3 2-5 15,-1 0-2-15,6 0-6 16,-2 2-4-16,-1 0-5 16,3 0 0-16,4 0-1 15,-4-1-1-15,12-1-1 16,-10-1 0-16,5 1-1 15,1 0 0-15,-6-2-1 16,8 2-1-16,-2 0-1 16,-8-2-1-16,8 2 0 15,-4-2 0-15,-4 0 0 0,8-2 2 16,-5 2 0-16,-4-2 2 16,-7-3 1-16,3 1 1 15,-7-2 0-15,1 3 0 16,1 1-2-16,3 0-1 15,-1 4 0-15,-3-12-2 16,-2 9-1-16,7-1 0 16,-3-2 1-16,1 6 1 15,7-2-2-15,-3 0 0 16,-6 2-2-16,-1-5 0 0,-2 1 0 16,-2 6 0-16,-2-2 0 15,0 2 1-15,3 3 1 16,-5-10 0-16,-2 8 1 15,4-1-2-15,-6-4 0 16,5 2 0-16,2-7 0 16,-3 3 0-16,2-2 1 15,0 0 0-15,-4-3 3 16,10-1 0-16,-10-7 2 16,2 2-2-16,-4 1-2 15,-5-5 0-15,5 13-1 16,-2-3 0-16,6-1 0 15,0-1-1-15,-6 3 0 16,5 3-1-16,1 5-1 16,0 0 0-16,1 0 0 15,1 0 0-15,-3-2-1 16,1-6 1-16,0 2 0 0,0-3 0 16,0 5 0-16,7-2-1 15,-5-2 1-15,2 1-1 16,6-3-1-16,-7-3 0 15,11 7-1-15,1-3 0 16,0-3 1-16,5 1 0 16,-5-3 2-16,2 1-1 15,0-4 1-15,1-1 0 0,3 3 1 16,-2 0 0-16,2-1-1 16,-2-3 0-16,-2 4 0 15,2 4 0-15,-7-1 0 16,3 6 0-16,-3-1 0 15,-1 1 0-15,2 0 0 16,-3 2 1-16,1-1-1 16,1 1-1-16,-1 2 0 15,-5 0 0-15,0 0 0 16,0 4 0-16,-1 2-1 16,5-2 1-16,-6 3-2 15,0-1 0-15,-4-2-1 16,-4 8 0-16,8-4-1 15,-4 3-1-15,2 1 2 16,3-1 2-16,-5-3 1 0,-1-2 1 16,-3 5 0-16,-6-9 0 15,4 2 0-15,3 6 0 16,-1-6-1-16,2 9-1 16,2-1-2-16,0-4-1 15,0 5 0-15,-4 4 0 16,8 1 0-16,-6-3-1 15,6-1-2-15,4-5-2 0,3 5-4 16,0-1 1 0,-1 3-2-16,5-5 1 15,-1 1 3-15,1 3 1 0,0-7 4 16,-5 3 2-16,1 1 2 16,-3-6 1-16,2 3 1 15,-5 1 0-15,5-6 0 16,-2 4 0-16,-1-4 1 15,11 0 0-15,-1-1 0 16,0 5 0-16,0 2 0 16,-3-4 0-16,-1-2 0 15,2-2 0-15,1 0 1 16,7 7-1-16,1 1 0 16,3-1-1-16,-4-1 1 15,0-4 0-15,4 6 0 16,-10-6 1-16,6-2 1 15,2 0 1-15,0 2 2 0,4 3-2 16,-10-5 1-16,4 0 0 16,5 4 1-16,-5-2 1 15,8 0 0-15,-4 6 1 16,-4-5-3-16,5-3-1 16,1 8 0-16,2-6-2 15,-10-2 1-15,-2 2 0 16,-10-2 0-16,5 0 0 15,1 2-1-15,1 0-1 16,3-2 1-16,-6 6-2 0,0-1 1 16,3 5 0-16,-7-1-1 15,7 3 1-15,-5-1-1 16,6-5 0-16,1 6 0 16,1-9 0-16,0 3-1 15,2 2 0-15,0-4 1 16,2-1-1-16,0 7 1 15,-2-6 0-15,6 5 0 16,-4 1-1-16,9-4 1 16,-7 1-1-16,2-1 0 15,3 6 0-15,-3-3 0 16,6 4 0-16,-1 1 0 16,-9-3 1-16,0 3-1 15,-2-3 1-15,-3-1 0 16,6-3 0-16,-3 5-1 15,10 1-1-15,2 6-2 0,5-3 0 16,0-1 0-16,6 8 0 16,6 0 2-16,-2 2 0 15,-2-2 2-15,5 2-1 16,-3-1 1-16,-4 1 0 16,0 2 0-16,0 0 2 15,0 0-2-15,0 5 1 16,0 1-1-16,-4 1 0 15,0-5 0-15,1 1 0 16,3-3 0-16,0 0 0 0,0 2 0 16,0-1 0-16,7 3 0 15,5-2 1-15,5-1 1 16,0 1 1-16,6-6 1 16,8 0 1-16,-1 4 1 15,7-8 0-15,1 6 0 16,-2-2 1-16,2 0-2 15,-1-6 0-15,-3 2-1 16,-5-6-1-16,2 1 0 16,1-1 0-16,-1-1 0 15,-1-3 0-15,7-3-1 16,-1 5 1-16,6-5-1 16,2 0-1-16,0 1 1 15,10-3 0-15,-3-4 1 16,3 0 0-16,-1-2 0 0,-3-3 1 15,0-3-1-15,5-2 2 16,1-3 0-16,-5 2 0 16,7-1 0-16,-3 1-1 15,3-1-1-15,-1 1 0 16,8-1-1-16,-2 3-1 16,2 1 0-16,2-4 1 15,-10-1-1-15,-1 2 0 16,-5-3 0-16,3 3-1 15,-4 1 1-15,-4 4-1 0,1-5 1 16,-6 3-1-16,6 1 0 16,-6-3 1-16,6-1 0 15,-1 5 0-15,-2-2 0 16,6-1 0-16,-6 5 0 16,4-6 1-16,-6 5 0 15,-2-3 0-15,4 2 1 16,-11-1 0-16,5 7 1 15,-2 3 0-15,-1 7 1 16,3-2 0-16,-6-3-1 16,1 7 1-16,3-1-1 15,-1 3-1-15,3-1 0 16,0 0 0-16,2 7-1 16,-1-3 1-16,8-4-1 15,-1 6 1-15,6-3-1 0,-2-3 1 16,-3-3-1-1,1-3 1-15,-4 3 2 0,-5-1 1 16,1-3 3-16,-4 2 0 16,2-1 0-16,1-3-1 15,-3 2-1-15,-2 3-1 16,1-1 2-16,-3-4 0 16,5 5 0-16,-1-3 1 0,-4 4-4 15,5-3 1 1,-5 1-2-16,5 2-1 0,1-7 0 15,-6 7 0-15,5-2-1 16,-5-1 1-16,3 3-1 16,-1-2 1-16,-9-3-2 15,6 5 1-15,-7-1-2 16,9-3 0-16,1 2 1 16,1-2-1-16,9 3 0 15,-4 3 1-15,-2 1 0 16,0-3 0-16,-1-5-1 15,1 5 1-15,2-1-1 16,0 3 2-16,-1-4 0 16,-3-1-1-16,4-3-1 15,0 4 1-15,0-5-1 16,-1 7 1-16,-9-6 0 16,1 2 0-16,-4-4 0 0,-2-2 0 15,-6-2 0-15,-2-4 0 16,8 6 1-16,-4 0-2 15,7 0 1-15,-1 0-1 16,4-6 0-16,-1 2 0 16,5 0 0-16,-1 4 0 15,3-3 0-15,-3-3-1 16,4 4 1-16,4-8-1 16,-1 7 1-16,-3-9 0 15,0 10 0-15,-2-7 0 16,5 9 0-16,-3-2 0 15,-2 0 0-15,4-2 0 0,-5-4 0 16,-8 6 0-16,-3 2 0 16,1-3 1-16,0-1-1 15,8 4 1-15,-8-2-1 16,-6 0 1-16,6 0-1 16,-3-4 0-16,-2 1 1 15,-3-5-1-15,-2 4 1 16,6-1 0-16,2 1-1 15,0 0 0-15,8 0 0 16,-5-5 0-16,9 1-1 16,-1-1 0-16,-3-1 0 15,1 7 1-15,1-7 0 16,7-1-1-16,0-6 1 16,2 1-2-16,-3-1 0 15,3 0 0-15,-10 0 0 16,4 2 1-16,-3-4 1 0,-8 6 0 15,11-3-1-15,-7-3 1 16,0 0 0-16,5 8 0 16,-7-1 1-16,0 1-1 15,-3 2 0-15,1-5 0 16,-6 5 1-16,2-1 0 16,2 1-1-16,-3-2 0 0,-1 1 0 15,-2-1 0-15,-2 1 1 16,0-1 0-16,-3-3-1 15,-1 1 0-15,1-4 0 16,1 6 0-16,-3-3 0 16,-2 1 0-16,1-4 0 15,-7 4 0-15,6-1 0 16,-3-1 1-16,-5 4-1 16,8-1 0-16,-4 1 1 15,2-4 0-15,-3 5 0 16,-3-1 0-16,4-6 0 15,-4 5 0-15,4-9 0 16,0 8 0-16,-4-8-1 16,2 4 0-16,0 0 0 15,0-6 0-15,5 2 0 16,-3 4 0-16,-2 0 0 0,4-4 0 16,-4 8 0-16,5-5 0 15,-3-2 1-15,0 0-1 16,-4 5 1-16,0-4-1 15,-2 6 0-15,-4 2-1 16,1-1-1-16,-7 3-1 16,1-1-3-16,-3 1-1 15,-1-1-5-15,-2 1-2 16,0 1-2-16,1 4-2 16,3-1-4-16,3 5-1 0,5 2-5 15,-3 0 0-15,8-2-7 16,-2 0-11-16,0 0-31 15,2-2-20-15,-2 4-112 16,-2 0 135-16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39:08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21338 569 390 0,'-8'2'31'15,"3"8"-81"-15</inkml:trace>
  <inkml:trace contextRef="#ctx0" brushRef="#br0" timeOffset="529.104">21068 458 469 0,'0'14'140'0,"6"-1"-171"16,0 0 6-16,0 1 28 16,1-1 19-16,1-1 43 15,-2-5 13-15,3-3 12 16,-1-4-13-16,-1 2-37 16,5-2-14-16,1 0-19 15,1-2-4-15,14 2-2 16,47 2-1-16,-46 6 0 15,5 1 0-15,6 1 0 16,2 11-1-16,2-2 0 0,-4 12 1 16,-3 7 0-1,3-4 0-15,-2 7 1 0,6-5-1 16,-4 2 1-16,-3 0-1 16,-5-9 0-16,-3 4-12 15,-8-20-42-15,-4-3-26 16,0-10-109-16,2-6 117 15</inkml:trace>
  <inkml:trace contextRef="#ctx0" brushRef="#br0" timeOffset="943.627">21873 288 826 0,'-72'-40'209'0,"55"55"-320"16,3 6 24-16,-1 2 82 15,0 2 45-15,-6-6 49 16,-4 2 12-16,0-5-6 15,-4 5-13-15,0-4-23 0,5 6-10 16,-9 4-18-16,2 5-8 16,1 2-14-16,-6 16-4 15,-3 10-5-15,1 12 0 16,-4 14-4-16,-2 0-1 16,11 2-3-16,1 0-5 15,1-2-9-15,1-7-3 16,1-5-9-16,-3-7-11 15,5-13-30-15,2-8-27 16,8-18-65-16,3-10-58 16,5-11 144-16</inkml:trace>
  <inkml:trace contextRef="#ctx0" brushRef="#br0" timeOffset="1398.306">20739 764 419 0,'23'-40'130'0,"-17"50"-140"16,7-5 8-16,7 5 28 16,-1 0 60-16,4-7 25 15,0-1 31-15,0-5-3 16,3-7-29-16,-3-3-17 16,2-1-28-16,2 14-14 15,0-13-21-15,9 1-7 16,2 1-11-16,2-4-3 15,8 5-6-15,-8-1-1 16,8-1-1-16,0 4 1 0,6-5 0 16,9 0-1-16,9 5 0 15,5 6-1-15,-3 2 1 16,3 2 0-16,-14 2 0 16,-7 0 1-16,-12-2-2 15,1 3 1-15,-14 1-30 16,3 0-53-16,-9-6 54 15</inkml:trace>
  <inkml:trace contextRef="#ctx0" brushRef="#br0" timeOffset="18163.621">910 5877 182 0,'-33'120'78'0,"31"-126"-74"16,4 5-6-16,13-3-23 15,-5-4 0-15,11 2 27 16,-6 1 6-16,-5-9 24 0,1 3 14 15,-3 1 30-15,-4 6 10 16,0-5 3-16,-4 7-4 16,0 0-16-16,0 0-9 15,0 0-13-15,-2-2-5 16,2 2-1-16,-2 0 1 16,0 2 3-16,0 0-1 15,-2 0 0-15,4-1-1 16,-2-1-3-16,0 0-2 15,0-2-10-15,0 2-6 0,-3 2-9 16,3-2-5-16,-2 0-4 16,2 0-2-16,-2 0-2 15,4-1 0-15,-2 1-3 16,0 2 0-16,1 0 0 16,-1 0 0-16,-2-2 1 15,2 0 0-15,2 0 1 16,0-2 0-16,0 4 0 15,0 0 0-15,19 0 1 16,0 0 0-16,52 4 0 16,-48-4 0-16,4 2 0 15,1-2 0-15,-3 2 0 16,12 0-1-16,-5-2 1 16,10-2 0-16,-6-2 0 15,-1 0 1-15,-3 2-1 16,-3-2 1-16,5 2-1 15,1-3 1-15,-3 1-1 16,1 4 0-16,-2-2 0 0,5-4 0 16,-4 6 0-16,3-6 0 15,-3 8 0-15,-1 2 1 16,-4 4-1-16,-1 5 1 16,5-11 1-16,-12-2 0 15,12 12 0-15,-8-12 1 16,-2 7 2-16,6 1 3 15,-4-8 4-15,-1 0 2 16,5 0 0-16,0-4-2 0,7 6-3 16,3-2-2-16,-1 0-1 15,-7 6-1-15,7-4-1 16,-9 1-1-16,-2 1 0 16,2-4 0-16,-4 0-1 15,-4 0-1-15,0 0-1 16,-6 8-12-16,8 2-124 15,2 1 99-15</inkml:trace>
  <inkml:trace contextRef="#ctx0" brushRef="#br0" timeOffset="19462.459">663 11790 374 0,'-19'-5'173'0,"0"3"-92"0,7 2-19 15,4-10-57-15,1 8-4 16,-5-2-1-16,1-3 2 16,-3 9 10-16,-3-2 6 15,-6 0 6-15,2 5 2 16,8-1-4-16,-1-4-3 16,11 2-4-16,-5-2 0 15,6-4-3-15,2 4-1 16,0 0-4-16,-2 0-1 0,2 0-5 15,0 0 0-15,0 0 3 16,0 0 3-16,0 0 6 16,4 0 2-16,13 2 3 15,2 0 1-15,2 6 5 16,44 15 2-16,-44-17-2 16,0-6-3-16,-1 5-9 15,4 5-4-15,3-1-4 16,0 5-1-16,11-5-2 15,1 1 0-15,6 1 1 16,1 3-1-16,0 3 0 16,2-2 0-16,4 8 1 15,-4-7 1-15,5 3 5 16,-9-6 3-16,6 0 4 16,-2 1 3-16,-6-5-1 15,7-3-2-15,-12 2-4 0,1-1-2 16,-11-1-3-16,0 6-1 15,-8-8-1-15,-6 1-1 16,-1 7-1-16,-7-7-1 16,1 7-16-16,-2 1-21 15,-4 1-93-15,0-3 85 16</inkml:trace>
  <inkml:trace contextRef="#ctx0" brushRef="#br0" timeOffset="81789.287">4071 5010 41 0,'-36'92'30'0,"19"-96"6"0,3-3 15 15,-3 7 26-15,0-4 0 16,-4 2-1-16,-2-2-9 16,2 0-25-16,5 2-7 15,-1-1-11-15,-2-3-6 16,4 6-5-16,-2-4-1 15,-1 4-4-15,5-2 0 16,-2-9-2-16,-3 5 2 16,1-2 8-16,2 1 7 15,3 7 20-15,-3 0 10 0,4-6 14 16,1 0 3-16,-7 4-2 16,9-2-4-16,-3 4-11 15,7 0-7-15,4 0-11 16,-2-4-6-16,0 3-8 15,-2-1-3-15,2 2-5 16,2 0-1-16,-2 0-2 16,1-2 0-16,-1 0-2 15,0 0-3-15,-2-2-3 16,4 4-1-16,-2 0-1 16,2 0 0-16,0 0 0 15,0 0 0-15,0 0 0 16,0 0 0-16,0 0 0 15,0 0 0-15,0 0 0 16,0 0 2-16,13 10 2 16,-1-7 2-16,1 5 5 15,4-4 1-15,-9 2 1 0,5-2 0 16,1-3-3-16,5 1-1 16,4 2-3-16,48 4-1 15,-43-10 1-15,1 0 0 16,0 0 2-16,1-7-1 15,3 9 0-15,-1-12-1 16,-3 6-2-16,2 6 0 16,-5-5-1-16,-1 5 1 15,0 5-1-15,0-9-1 0,2 4 1 16,7 4 0-16,-9-9 1 16,4 5 2-16,0 0 1 15,-5 0 0-15,9-2 1 16,-4 0-1-16,-3 0-3 15,1-4 0-15,4 4-1 16,-1 2 0-16,-5 0-1 16,0 0 0-16,2 8-1 15,3-2 0-15,3 1 0 16,1-3 0-16,1-2 0 16,-1-2-1-16,4 0 0 15,3 6 1-15,1-4 0 16,0-2 0-16,4 2 0 15,3-2 1-15,-1 1-1 16,2 5 0-16,-10-2 1 16,4 0-2-16,-8 0 2 0,1 1-1 15,-5-3 1-15,3 4 1 16,1-2-1-16,-5-2 1 16,5 0-2-16,-2 5 1 15,-5-5-1-15,2 2-1 16,-4 4 2-16,1-6-2 15,-1-2 1-15,4 7 0 16,-5-9-1-16,-3 2 0 16,2 0 0-16,-4 0 0 0,2 4 1 15,-4-4 0-15,-7-4 0 16,-7-1 1-16,-3 5 1 16,-2 0-1-16,0 0-2 15,0 0-1-15,0 0-20 16,0 0-22-16,0 0-83 15,0 0-93-15,0 0 138 16</inkml:trace>
  <inkml:trace contextRef="#ctx0" brushRef="#br0" timeOffset="84996.475">2771 14587 105 0,'-46'-100'87'0,"28"108"31"0,-1-4-4 15,4 3-12-15,-4 1-5 16,4 0-14-16,-5-5-8 15,-4-1-13-15,1 6-9 16,-2-4-17-16,2 3-7 16,0-3-13-16,-2-2-6 0,6 6-8 15,0-6-6-15,5-2-31 16,3 6-27-16,5-6-87 16,-2 1 93-16</inkml:trace>
  <inkml:trace contextRef="#ctx0" brushRef="#br0" timeOffset="86145.75">2354 14348 75 0,'-77'95'61'0,"69"-102"12"16,3 7-7-16,1-2 2 15,2 0 6-15,0 0 0 16,-2-2-5-16,2 2-3 15,2 2-8-15,-2-2-3 16,0 0-6-16,1 0-3 0,-3-1-10 16,2 1-4-16,2 0-6 15,-2 2-3-15,0-2-1 16,0 0 0-16,0 0 0 16,-5-2 0-16,-5 2 3 15,1 0 0-15,-3 0-1 16,-1 2 0-16,-6 0-5 15,-48 0-1-15,48 6-3 16,-4 0-1-16,-4 5-4 16,-1 3-1-16,-7-3-2 15,5 5-1-15,-2 3-1 16,-5 4-1-16,5 1-2 16,3-1-2-16,12 0-2 15,-4 0-3-15,17-4-3 16,-1 4 0-16,5-3 1 15,2-3 1-15,11 0 3 16,-1 4 1-16,3 0 1 16,4-2 0-16,6 4 0 0,2-8 0 15,2 8 0-15,6 2 1 16,-5 6 0-16,-1-1 0 16,-2-3 0-16,-2 6 1 15,4 5 1-15,-2-2 0 16,-3 1 1-16,3-5 1 15,0 1 4-15,-2-8 1 16,2-1 3-16,2 5 1 16,-2-4-2-16,0-2 0 0,3 0-4 15,-3-8 0-15,4-3-4 16,-1 3-2-16,1-15-9 16,-2 6-25-16,7-6-86 15,-1-12-69-15,9-9 111 16</inkml:trace>
  <inkml:trace contextRef="#ctx0" brushRef="#br0" timeOffset="88037.876">3847 14200 159 0,'31'35'81'0,"-39"-28"-8"16,1 1-9-16,-1 2-3 16,4-8 10-16,-2 7 10 15,3-9 6-15,1 0 13 16,2 0 0-16,-2 0-17 16,0 0-10-16,0 0-25 15,0 0-9-15,-2 0-15 0,4 0-5 16,-2 0-8-16,0 0-4 15,0 0-4-15,1 0-1 16,-3 0-1-16,4 0-1 16,0 0 0-16,0 0 0 15,0 0 1-15,0 0-1 16,4 0 2-16,7 4 1 16,2 4 4-16,3-5 0 0,1 5-1 15,50 21-1 1,-46-29-3-16,4 2-1 0,0 3 0 15,1 1 0-15,-1 7 0 16,6 3-1-16,-1-5 0 16,-3-5 1-16,13 7-1 15,-7-9 1-15,5 6 0 16,-1 1 1-16,-11-7 1 16,5 6 3-16,-6-1 2 15,-2-1 1-15,-6 3-1 16,6 5-2-16,-6 1-2 15,2-2-2-15,0 2-1 16,0 2-1-16,1-1 0 16,-7 5 0-16,6-4 1 15,-2 0-1-15,-3 0 0 16,5 0 1-16,-2 4-1 16,0 0 1-16,-1-2 0 15,-1-2 0-15,0 6 0 16,-3-10 0-16,-3 10-1 0,3-2 1 15,-7 0 1-15,5 2-1 16,-6 2 1-16,0 1 1 16,-2 7 0-16,-2 1 0 15,-6-7 1-15,2 7 0 16,-6-1 1-16,5-7 2 16,-3 7 2-16,2-8 0 15,-1 5 0-15,-5 1-2 0,1 1 1 16,3 2-1-16,-5 5-2 15,-1-5 1-15,-1 10 1 16,2-6 2-16,-1-2 9 16,1 0 3-16,3-1-1 15,4-1-2-15,5-5-10 16,-5-1-3-16,2-11-4 16,2 3 0-16,2-9-2 15,0-2-10-15,4-3-51 16,4-4-44-16,9-4-106 15,4-12-86-15,21-16 187 16</inkml:trace>
  <inkml:trace contextRef="#ctx0" brushRef="#br0" timeOffset="134093.413">10385 3111 180 0,'93'92'31'15,"-95"-105"-71"-15,2 11 9 0,2-12 36 16,-2-3 43-16,2 2 38 16,0-3 0-16,0-4-15 15,8 2-11-15,-3-8-17 16,1 3-4-16,-2 6 2 16,-1 0-1-16,-5 7 1 15,2 6 0-15,2 4-5 16,-4-3-3-16,-4 5-9 15,4 0-4-15,-2 0-3 16,2 0 1-16,-2 0 1 16,1 0 2-16,-1 0 3 15,-4 5-1-15,-2 9-2 16,-1-1-2-16,1 1-5 16,-5-1-3-16,-50 50 0 15,47-49-2-15,-5 1 1 16,2 0 0-16,-2 4-2 15,-2 6 0-15,4 4-1 0,0 3 1 16,-4-5 1-16,6 4 0 16,-6-1 0-16,0 7 1 15,0-3 0-15,4-3 0 16,-2 5 2-16,-4-3 0 16,6 7 0-16,-1-2-1 15,-4 4-2-15,8 6-3 16,-10-2-2-16,3 2-2 15,2-3 0-15,-6 7-1 16,8 2 0-16,-12-3 0 16,14 1-1-16,-2-2 2 0,5-8-1 15,3 2 0-15,-3-6 0 16,3-7 0-16,0 3 1 16,5 2 0-16,-2-7 4 15,6-2 3-15,8 3 5 16,-4-10 3-16,4 2-1 15,-4 0-2-15,9-5-5 16,0 4-1-16,3-4-1 16,5 6 0-16,-8-8 2 15,7 8 0-15,3-4 0 16,-4-1 0-16,4 3-3 16,-4-6-1-16,-3 0 0 15,-1-3-1-15,-3 1 2 16,-3 6 0-16,-1-7-1 15,5 5 2-15,-9-4-2 16,-2 1 1-16,0 5 1 0,0-6 0 16,4 4 1-16,0-1 0 15,-6-1-2-15,8 2 0 16,-6-2-2-16,-2 1 2 16,-2 1 2-16,-2 0 1 15,-1 4 4-15,-1-5 0 16,-3 5-2-16,-1 5-1 15,4 3-4-15,-7 4-1 0,-2 3 0 16,-12 0-1-16,-7 4 0 16,-2 2-1-16,-8 4 0 15,-2-2-1-15,-2 4 0 16,0 0 0-16,8 2-1 16,0-4 1-16,6 0-1 15,5 3-1-15,8-5 0 16,8-2 1-16,4-5-1 15,-1 1 0-15,10-4 0 16,-2 3 0-16,4-9 0 16,2-3 1-16,0 2 0 15,6-14 0-15,-2 10 1 16,5-2 1-16,2 4 1 16,-1-2-1-16,1 4 1 15,1 2 0-15,-1-6 0 16,6 1 0-16,-2 3 1 0,4-6 2 15,-3 8 2-15,5-2 2 16,-2 5 1-16,2-1 0 16,-4-6-2-16,6 0 1 15,-2-4-1-15,1-4-1 16,3-2 0-16,0 2 0 16,4-3-1-16,-1 1-1 15,5-2-1-15,-7 1-1 16,3-1-2-16,-4-1-1 15,-10-1-1-15,4 3 0 0,-6-3-1 16,-1 1-10-16,-3 3-54 16,-1 6-50-16,-7 2-219 15,-1 7 213-15</inkml:trace>
  <inkml:trace contextRef="#ctx0" brushRef="#br0" timeOffset="170936.062">5530 5680 142 0,'-7'0'45'16,"1"-2"-33"-16,6 2-20 15,0 0-2-15,0 0 48 16,0 0 28-16,0 0 30 0,-2 0 4 16,0 0-20-16,0 0-19 15,0 0-28-15,-1 0-11 16,1 0-13-16,-2 0-3 15,-2 0-4-15,4 0-1 16,2 0 0-16,-2 0-1 16,0 0 1-16,0 0 0 15,0 0 1-15,-1 0 0 0,1 0 3 16,2 0 3-16,-2 0 11 16,-2 0 3-16,2 0 4 15,-2 0-1-15,0 7 1 16,-3-1 2-16,1 4 2 15,-2 1 1-15,1 1 1 16,-1-1-1-16,-1-1-2 16,3-1-1-16,-4 5-8 15,-1 5-2-15,-41 46-6 16,37-44 0-16,-6 4 1 16,2-4-1-16,-12 7-2 15,2 1 0-15,6 0-4 16,-5 3-1-16,5-1 0 15,-2 0-2-15,-10-3-1 16,7-1 0-16,-5-2 1 16,8 0 0-16,-1 0 1 15,-3-2-1-15,2-2 0 16,-2-2 1-16,3 6 1 0,5-4 3 16,-2 4 6-16,0-8 1 15,0 4-1-15,0 4-2 16,2-8-5-16,2 13-2 15,1-3-2-15,1-8 1 16,2 6 0-16,-2-4 1 16,-2-4 1-16,1 14 0 15,-3-8 1-15,-2 2 2 16,-1 0 0-16,4-6 1 0,-2 11-1 16,2 3-2-16,1 1-2 15,-8 1-1-15,3-3-1 16,-9-3 0-16,8 0 1 15,-5-4-1-15,-1-1 0 16,6 1 0-16,0-6-1 16,0 2-1-16,-1 4 1 15,1-2 1-15,-2-4 0 16,0 6 2-16,2-6 0 16,1 2 0-16,1-1 0 15,0-5-2-15,5 4-1 16,-1 0-2-16,4-2 0 15,-2 6 1-15,0-7 0 16,3 1 0-16,3 0-1 16,5-4 1-16,-2 3-1 15,4-11 0-15,1 5 0 0,-3-10 0 16,6 0-1-16,-2 0 0 16,2 0-1-16,0 0 0 15,0 0-1-15,0 0 1 16,0 0-1-16,0 0 1 15,0 0-19-15,0 0-31 16,0-2-104-16,29-11-109 16,76-83 161-16</inkml:trace>
  <inkml:trace contextRef="#ctx0" brushRef="#br0" timeOffset="175067.322">5768 13998 146 0,'13'126'106'0,"-23"-126"11"16,-5 0-14-16,2 0-34 15,-1-2-12-15,3 0-16 16,-1 0-5-16,7 4-7 16,-5 0-2-16,4 0-9 15,-1-2-3-15,-5 0-6 16,10-2-2-16,0 0-5 16,0 0-2-16,-1-2-3 15,1 2-1-15,2 0-1 16,-2 2 0-16,0-1 0 15,0-1 1-15,0 0 1 16,-2-2 1-16,-2-4-6 16,-3-5-5-16,3 1-4 15,0-1-1-15,1-2 9 16,-1 5 4-16,4-5 12 0,0 9 8 16,0 2 15-16,0-5 8 15,-1 1 4-15,1 4 1 16,2-3 3-16,-2 5 2 15,0 0 3-15,0 2-3 16,0-2-10-16,-2 0-5 16,4 0-8-16,-2-2-2 15,0 2 0-15,0 2 0 16,0 0 3-16,-1 0 1 0,1 0-1 16,-10 6-2-16,-1 13-6 15,1 0-3-15,-51 46-4 16,52-49-2-1,1 3-3-15,-5-6 0 0,5 4-1 16,-5-3 1-16,0-1 3 16,1 6 2-16,-1-4 2 15,-6 1 0-15,2-5 4 16,-4 10 4-16,4-3 5 16,-6 4 1-16,6 5-3 15,0-8-5-15,-6 6-7 16,4 4-4-16,2-2-4 15,-4 5 0-15,6-11-2 16,1 2 0-16,-1-7 0 16,4-5-1-16,-5 8 0 15,-3-6-1-15,-2-7 0 16,4 10 0-16,0-7 0 0,0 8-1 16,0 1-1-16,0-3 1 15,2 6-1-15,-3-8 2 16,-1 8-1-16,-2-3 1 15,6 3 0-15,-6-4 0 16,0 4 0-16,4-6 0 16,-2 6 0-16,0-6 0 15,6-1 0-15,-2 5 0 16,-2-2-1-16,5 0 1 0,1 2 0 16,-8-5 0-16,2 1 0 15,-1-3 0-15,1 3 0 16,-4 8 0-16,2 0-1 15,2 2 1-15,-6 2-1 16,4-1 0-16,-5 1 0 16,3-4 1-16,-2 0-1 15,-2 0 0-15,4-2-2 16,-2 6-1-16,2-8 0 16,2-2 0-16,-8-4 1 15,3-5 0-15,1 4 1 16,0 5 0-16,8 0 1 15,-2-4 0-15,1 1 0 16,3-3 0-16,-2 3 1 0,3 1 0 16,1 2 0-16,-2 2 0 15,-1 0 0-15,-1-1 0 16,4-3 0-16,-2 2 0 16,3-3 0-16,1-1 1 15,-1-2-1-15,-1 1 1 16,1-4 0-16,1 1-1 15,3 1 0-15,-3-7 0 16,3 7 0-16,-3-6-1 16,7 7 1-16,-6-3-1 15,4-2 1-15,-5-1 0 0,1 1 0 16,1 2 0-16,1-4 0 16,-1 3-1-16,-3-1 1 15,1 2 0-15,1-4-1 16,2 3 1-16,1-3-2 15,-8-2-1-15,5 0-2 16,0 5-3-16,7-3-5 16,3 6-2-16,-6-8-1 15,6-2 1-15,0 0 6 16,0 0 2-16,0 0 3 16,-4 0 1-16,4 0-7 15,0 0-4-15,0 0-11 16,0 0-6-16,0 0-10 15,0 0-7-15,0 0-20 16,0 0-24-16,11 4-95 16,11 3 120-16</inkml:trace>
  <inkml:trace contextRef="#ctx0" brushRef="#br0" timeOffset="189772.184">14652 9228 312 0,'91'91'108'0,"-94"-93"-98"0,1-1-10 16,-2-5 15-16,4 8 20 15,-2-2 45-15,0 0 13 16,-2 0 1-16,2-2-12 15,2 3-31-15,-4-9-11 16,-3 2-13-16,5 1-3 16,-8-7-1-16,6 3 1 0,-5-3 2 15,3-3 0-15,-28-42 3 16,20 42 0-16,-1 5 2 16,-4-7 0-16,-6 2-4 15,6 3-1-15,0-3-2 16,-6 4-1-16,2 5 4 15,4-5 0-15,-8-2 0 16,4-1 0-16,2 3-4 16,4-8-1-16,-2 6 1 15,2 3-1-15,-5-1-2 16,7 3-3-16,-2 2-6 16,0-3-3-16,-2 1-4 15,-4-1-1-15,-4-1-1 16,0 5 0-16,-2-7-1 15,3 3 1-15,-1-2 0 16,-2 3 1-16,2-3 1 0,-1-1-1 16,-11 3 1-16,15 1-1 15,-13 1-1-15,5 5 0 16,7 0 1-16,-10-4 0 16,13 8 1-16,-5-4 0 15,-2 4 0-15,2-1 0 16,-9 1 0-16,5 1 0 15,3-1 0-15,1 4-2 16,-4 0 0-16,3 6-1 0,1-1 0 16,-2 3 0-16,-3 3-1 15,1 0 1-15,-2 8-1 16,-3 0 0-16,0-2 0 16,-1 0 0-16,5 4 0 15,1 2 0-15,-1 2 0 16,1 1 0-16,1-3 0 15,-3 4 0-15,8-3 0 16,0 1-1-16,1 2 0 16,-3-3-1-16,10 5 0 15,-6-3 0-15,11-1 0 16,3 7 0-16,5-1 1 16,4 3-1-16,0 2 1 15,0-1 0-15,9 1 0 16,-7-2 0-16,6 0-1 15,1-1 1-15,-3-5 0 16,2 4 1-16,-1-7-1 0,3 5 1 16,5 3-1-16,-1-8 1 15,3 3-1-15,2-3 0 16,-7-4 1-16,7 1-1 16,-8-5 1-16,3-5 0 15,7 5 0-15,-8-6 1 16,4 4-1-16,6 0 0 15,-2 0 0-15,4-1 0 16,0-7 0-16,2-3 0 16,1 3 1-16,3-3-1 0,-4 3 1 15,1-1 1-15,-5-6-1 16,2 1 0-16,-4-3 1 16,-2 2 0-16,1 8-1 15,-1-8 0-15,2 5 0 16,2 4-1-16,-4-11 1 15,6 8-1-15,-1-8 0 16,7 6 0-16,2-7 0 16,3-1 1-16,0 2-1 15,-11-5 0-15,4 3 0 16,5-2 0-16,-9-6 1 16,13 6-1-16,-11-11 0 15,6 5 1-15,-5-5-1 16,-1 1 1-16,-2 8 0 15,0-15 0-15,4 15 0 0,-8-7 1 16,7 3-1-16,-3-1 2 16,-4-5-2-16,-2-5 0 15,-1 2-1-15,3-4 1 16,-4 8-1-16,6 3 0 16,-2 2 0-16,2 1 0 15,2-7 0-15,-2 1 0 16,1-4 0-16,5-1 0 15,-4 5 0-15,0-2 0 0,0 1 0 16,0 1 0-16,1 0 0 16,5 1 0-16,-10 1 0 15,0-5 0-15,-11 5 1 16,-1-3-1-16,4 3 1 16,-1 0 0-16,-4-3 1 15,-3 3 1-15,3-1 0 16,-4-1 0-16,0 3-1 15,3-3 0-15,-5-1-1 16,4 3 0-16,-2-2 0 16,0-3 1-16,-4 3 1 15,0 0 0-15,7 1 1 16,-7-1 0-16,4-3 1 16,2 7 0-16,-12-6 0 15,2 7-1-15,-3-4 0 16,7 1-1-16,-2-1 0 0,0 1-1 15,0-2 0-15,-4 3 0 16,2-3 0-16,2 5-1 16,-5 0 1-16,-5-5 0 15,1 0-1-15,5 3-1 16,-4-3 0-16,9 1 0 16,-5 3 0-16,0 5 0 15,0-4-1-15,-1 4 0 0,7 2-2 16,-2 0 1-1,0 1-3-15,0-3-1 0,-2 2-1 16,4 0-2-16,-2 2-5 16,0 0-3-16,0 0-13 15,2 0-6-15,-1-2-6 16,-3 2-6-16,4 0-17 16,0 0-12-16,0 0-28 15,0 0-14-15,0 0-23 16,0 0-25-16,15 6 110 15</inkml:trace>
  <inkml:trace contextRef="#ctx0" brushRef="#br0" timeOffset="-201991.64">20429 10182 32 0,'-13'-17'22'16,"-4"-2"-3"-16,-6 1-9 15,0-5-3-15,-4 1-5 16,0-3 0-16,1 6-2 15,-3-3-2-15,10 0-2 16,-4 6-3-16,2-5 0 16,6 8 1-16,-6-4 3 15,7-1 4-15,1 9 27 0,-1 1 15 16,3 1 24-16,-1 3 8 16,9 0-4-16,-7-2-7 15,4 2-7-15,1 0 0 16,3 1-1-16,2 1-1 15,0 0-5-15,0 2-7 16,0-2-13-16,0-10-8 0,2 1-11 16,1 5-4-16,1-1-5 15,0-3 0-15,6 6 0 16,7-5 1-16,8 7 7 16,45-54 2-16,-50 47 1 15,1-1 1-15,-4-1-5 16,4 9 2-16,8-2 3 15,-1-2 3-15,1 2 4 16,3-3 2-16,-1 3-2 16,-4-6-1-16,3 5-1 15,-1-1-2-15,-2 4 0 16,-2 2-2-16,5 0-2 16,-3 0-2-16,0-2 4 15,-4 2 2-15,0 0 6 16,-4 0 2-16,8 2-3 15,1 0-3-15,-1 4-7 16,-2-3-3-16,-2-1-2 16,4 4-2-16,-8-4 1 15,4 2-1-15,-2 3-1 0,-4-3 1 16,2 4-2-16,0-2 1 16,-3 1-1-16,-5-1-1 15,8 5 1-15,-13 1-1 16,5-2 1-16,1-1-1 15,-4-3 0-15,9 3 0 16,-2 1 0-16,8 0 0 16,2-1 0-16,-4 3 0 15,-4-1 1-15,0 1 0 0,1 3 2 16,-1-2 2-16,6-1 2 16,-2-5 0-16,-2 5 1 15,4 1-2-15,-2-7-1 16,2 2-2-16,2-5-1 15,1 1-2-15,-1 6 0 16,-6-3 0-16,3-1 0 16,-7-4 0-16,6 8 0 15,0 1 0-15,-2-7 0 16,4 6 1-16,-2-7 2 16,-4 1 0-16,2-4 2 15,0 4 0-15,-3-4 1 16,9 2 0-16,-2-2 3 15,-4 0 2-15,-2-2 2 16,2 2 0-16,0 2-2 16,2 6-2-16,-4-5-4 15,-7-3-1-15,3 0-3 0,3 2 0 16,1 0-2-16,2 4 1 16,0-2 0-16,-2 2-1 15,4-3 0-15,2-1 0 16,-2-2 0-16,0 4 0 15,-3 0 1-15,5 2 2 16,-2-4 2-16,3 1 3 16,-1 3 4-16,-2-6 0 15,2 0-1-15,2-2 0 0,0 0-4 16,0 2-1-16,2 2-2 16,3-6-1-16,-1-1 1 15,0 1-1-15,5 2 1 16,4 6 1-16,1-4-2 15,-1 4 1-15,0-4-2 16,-9-8 0-16,0 8-1 16,-3-8 0-16,1 3-2 15,13 5 1-15,2-6 0 16,-3-6 1-16,-3 7-1 16,-4-5 0-16,7 6 0 15,-3-3 0-15,2 1 0 16,-1-4 0-16,-5 3-1 15,3 5 1-15,-7 2 0 16,-1 2 0-16,2-4-1 16,-1 2 1-16,3 0 0 0,-4 2-1 15,-2-1 1-15,-2-1 0 16,-8 4 0-16,10 0-1 16,-2-4 1-16,0 0 0 15,3 2 0-15,-10-2 0 16,-3 6 0-16,6-2 1 15,-3 1 0-15,-1 5 1 16,8-10 0-16,0 8 0 0,-2-7 0 16,4 1 1-16,-6 6-1 15,4-2 1-15,-2 0-1 16,-4-3-1-16,-2-1 0 16,-1 0-1-16,1 6 0 15,0-2 1-15,8-3-1 16,2 3 0-16,0-6 1 15,0 0 0-15,-4-2 0 16,2-2 0-16,2 4 0 16,-2-3 0-16,5 10 0 15,-3-5 1-15,8 2 1 16,-5-4-1-16,-7 0 1 16,-3 0 0-16,-5-4 0 15,8 4 0-15,-4 8-2 16,8-4 1-16,0 9-1 15,-6-13 1-15,-2 4 0 16,-1 2 0-16,3-5 1 0,-2 1 0 16,6-2 0-16,4 2 0 15,-2-2-1-15,5 10 0 16,-5-6 1-16,2 1 1 16,-2-3 0-16,0-4 1 15,-1 0-1-15,1-1 1 16,4-1-1-16,-4 4 0 15,2-4-1-15,-4-2-1 16,-2 12 0-16,0-6 0 0,2 6-2 16,-4-4 1-16,-2 1-1 15,-4 1 1-15,6-2-1 16,-1 0 0-16,1-2 0 16,-4 6 0-16,2-2 0 15,1-2 0-15,-9 0-1 16,3 1 1-16,-1-3 0 15,2 0 0-15,5 0-1 16,-13 0 1-16,1-5 0 16,-4 5 0-16,-2 0 1 15,0 0-1-15,0 0 0 16,0 0 0-16,0 0 0 16,0 0-3-16,0 2-54 15,4 15-78-15,-2 0 87 16</inkml:trace>
  <inkml:trace contextRef="#ctx0" brushRef="#br0" timeOffset="-182854.377">3474 10063 179 0,'62'-55'98'0,"-66"51"-15"15,0-4-11-15,2 8-17 16,0-1-8-16,0 1-11 16,0 0-2-16,-2-2 1 15,3 0 3-15,1 0 15 16,-2-2 7-16,0 2 8 16,0 2 2-16,0-2-7 15,-2 0-5-15,4 2-9 16,-2 0-4-16,0 0-5 15,0 0-2-15,-5 0-5 16,-7 0-3-16,-9 2-8 16,2 0-3-16,-51 6-4 15,45-8-1-15,4 2-1 16,-4-2-2-16,-4 0-3 16,3 2 0-16,-7-1-3 15,3 5 0-15,-3-2 0 0,-5-2 0 16,-2 4 1-16,2-1 0 15,0 3-1-15,0 0 0 16,-4-1 1-16,2 5 0 16,-4-8 0-16,7 7-1 15,5 3-2-15,2-7-2 16,-1 7 1-16,-5-11 0 16,3 9 0-16,3-5-1 15,1 1 1-15,4 4-1 16,1-3 0-16,-1 6 0 15,2 5 0-15,0-3-1 0,2 6 1 16,0-6-1-16,6 4 0 16,-2 0 1-16,4-2 0 15,-3 6 0-15,1 0 1 16,4 2 0-16,-2 5 1 16,1-3 1-16,-7 5 1 15,2-5 2-15,2 4 3 16,0-3 1-16,-1 1 3 15,1-1-2-15,-8-5-2 16,8 0-1-16,4 0-3 16,1 4 0-16,5 5-1 15,-13-7 0-15,7 3-1 16,-4-7 1-16,5 6-3 16,10 0 0-16,2 1-1 15,0 3 0-15,-3-3-1 0,-7 1 1 16,-5 5-1-16,-1-3 0 15,9 5 1-15,5 0-1 16,-2 4 0-16,-4-1 0 16,1 3 0-16,5-2 0 15,-2-4 0-15,6 4 0 16,0-4 0-16,4 2-1 16,5-3 1-16,8-1 0 0,-5 2 1 15,3-7 0-15,-2 3 1 16,-3 1 2-16,7-8 0 15,6 5 0-15,-1 3 1 16,-3-1 0-16,8 2 0 16,-16-7-1-16,10-2 0 15,4 7-1-15,-2-7-1 16,2 4 1-16,-2-5-1 16,0-1 0-16,5-4 2 15,-1 0 1-15,9-7 2 16,2-1 2-16,10-3 2 15,0 1 1-15,5-5 3 16,1 3 1-16,3-3 1 16,2 0 1-16,-3-6-2 15,-1 4 0-15,0-4-3 16,-3-2 0-16,1 0-3 16,5-10-1-16,-9 9 1 15,7-7-1-15,-7-1 1 0,3 5-1 16,3-2-2-16,-3-3-2 15,-1-5-1-15,1 1-2 16,-14-6-1-16,4 0 1 16,-10 2-1-16,5-6 1 15,-7 0 0-15,-7-5-1 16,-4 3 1-16,2 0 0 16,-10 0 1-16,5 0-1 15,-3-5 1-15,-5 3 0 0,-3 1-2 16,5-1 1-16,-7 0-1 15,1 1-1-15,2 5 2 16,-2-4-2-16,3-6 1 16,1 10-1-16,-3-9 0 15,5-1 0-15,-1 3 0 16,-1-9 0-16,-1 7 0 16,3-2 0-16,-6 3 1 15,1-2-1-15,-3 5 0 16,-2-5 1-16,0 4 0 15,-2 5 0-15,0-1 0 16,0 0 0-16,0-2 0 16,-4 2 0-16,2 0 0 15,-6-3 0-15,3 5 1 16,-1-4-1-16,-2-4 1 16,3 5-1-16,-1-5 0 0,0 0 0 15,2 1 0-15,1-5-1 16,-5-1 1-16,2-2-1 15,0 0 1-15,4 3-1 16,-5 5 0-16,3-5 0 16,-2 6 1-16,1-5 0 15,-1 7 0-15,0-7 0 16,0 3 0-16,-3-1 0 0,-1 3 0 16,-3-5-1-16,5 7 1 15,-3-2-1-15,-1-2 0 16,3 3 1-16,-7-5-1 15,7 5 1-15,-1 1-1 16,4 6 0-16,5 4 0 16,-7-4 0-16,-2-2 1 15,-3-4-1-15,3 4 1 16,-3 6 0-16,9-3-1 16,-11 5 1-16,0-2 0 15,-1-2 0-15,-3 4 1 16,8 3-1-16,-10-1 1 15,-4 1-2-15,0-1 1 16,4 1-1-16,2 9 0 16,5-7 0-16,1 8-1 15,0-6 0-15,-7 6-1 16,9 2-1-16,-2 2-4 0,5 4-6 16,0-4-23-16,-3-2-35 15,13 0-114-15,-2 0-79 16,0-2 157-16</inkml:trace>
  <inkml:trace contextRef="#ctx0" brushRef="#br0" timeOffset="-152636.266">19622 7636 9 0,'33'-42'5'15,"-46"38"0"-15,7 6-2 0,-4 2-3 16,3-8-1-16,5 4 0 16</inkml:trace>
  <inkml:trace contextRef="#ctx0" brushRef="#br0" timeOffset="-151843.43">19554 7587 77 0,'-50'51'44'0,"50"-45"-4"15,-2 4-10-15,2 1-1 16,-10-9 1-16,6 6 4 15,8-1 2-15,-4 1-6 16,0-8-6-16,0 0-12 16,0 0-5-16,0 0-3 15,-2 0 0-15,0 9 4 16,1 5 3-16,1-1 12 0,0 1 5 16,1-3 7-16,3 1 2 15,2-1-1-15,0-1 0 16,-6 1-1-16,19-1 0 15,-2 3 0-15,52 44 0 16,-52-51 5-16,4 4 1 16,-2-7 7-16,2 3 1 0,-3 0-3 15,1 0-2-15,-8-1-9 16,3-1-3-16,-1 6-8 16,0-4-2-16,3-1-7 15,-5 3-2-15,-3-2-1 16,1 1 0-16,7 1 0 15,-7 0 0-15,10-1-2 16,-5 1-1-16,1-6-1 16,4 6 0-16,0-5-2 15,0 5 0-15,-1-6 0 16,1 2-1-16,0-4 0 16,2 0 1-16,2 4 3 15,2-4 1-15,-4-6 3 16,2 4 0-16,4-8 0 15,-3 7-2-15,9-1-2 16,-4-2 0-16,1-2-1 16,-1-3 1-16,-2-1-1 15,3 3 0-15,-3-3-1 0,2 1 0 16,-3-1-2-16,-3 1 0 16,0-3 0-16,2 7 0 15,-6-8-1-15,6 5 1 16,4-1-1-16,-2-3-1 15,-2 3-1-15,-2 1 1 16,-6 2-2-16,-4 7 1 16,-1 1 1-16,-7-2-1 15,1 2 0-15,-2 0 1 16,-4 0-1-16,0 0 2 0,0 0-3 16,0 0 0-16,0 0-15 15,0 0-29-15,0 0-135 16,8 13-151-16,22-5 202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46:05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9707 13361 197 0,'87'143'71'0,"-87"-143"-52"0,-2 2-32 16,2 2 7-16,0-4 51 16,-2 0 34-16,0 0 12 15,-2-2-8-15,4 0-29 16,-2 0-8-16,0 2 1 15,0 0 5-15,0 0 5 16,-1-4 0-16,1 2-11 16,2 2-8-16,-2-2-12 15,0 1-5-15,0-1-8 16,0-2-1-16,-2 2 10 16,2 0 6-16,2 2 7 15,-2-2-2-15,0-7-10 16,2-1-8-16,0-5-5 15,0 1-1-15,0 1 3 0,2-2 2 16,-2 1 4-16,0-3 3 16,0 2 5-16,-2 3-4 15,0-1-3-15,-1-1-2 16,1 9 1-16,0-7 2 16,-4-1 0-16,0 5-1 15,4 1-3-15,-7-3-2 16,5 4 0-16,-7-1 0 0,-5-11 0 15,3 13-2-15,-48-53-4 16,47 47-2-16,3 7-3 16,1-6-1-16,1 7-1 15,1-5 1-15,0 4-1 16,-1 0 0-16,1-1 3 16,1 5 1-16,-5-2 1 15,8 2 2-15,2 0 0 16,0 0-1-16,-1 0-3 15,3 0 0-15,-2 0 0 16,0 0-1-16,0 0 1 16,-6 0 3-16,-3 2 7 15,-3-1 2-15,-1 5 3 16,0-2-2-16,-4 4-6 16,-48 28-2-16,48-23-5 15,-3 1 0-15,3 3 0 16,-7 2-2-16,1-2 1 0,0-1-1 15,-2-3 1-15,6 4 1 16,-2-5-1-16,-4-5 0 16,14 7-1-16,-4-3 0 15,1 1 0-15,5-5 1 16,-6-1-2-16,5 4 0 16,8 3 0-16,-1 8-1 15,-1-13 0-15,-4 9 0 0,5 0 1 16,-5-3 0-16,-1 5 0 15,-1-4-1-15,4-2 0 16,3 3 0-16,3 5 0 16,2-2-1-16,0 2 0 15,0-8 0-15,2 10 1 16,-2-9 0-16,7 7 0 16,-3 3-1-16,-2-6 1 15,15 8 0-15,-11-3 0 16,4-2 0-16,-1-1 0 15,-7 3 0-15,0-4 0 16,2-2 0-16,2-2 0 16,-6-1 0-16,5 5 1 15,1-4-1-15,2 0 0 16,1 3 0-16,1-1-1 16,-4-2 1-16,1 2-1 15,5-1 0-15,-1-3 0 0,1-2 0 16,3-1 1-16,-4 0 0 15,7-1 0-15,5 1 0 16,0-1 0-16,0-3 0 16,-4 2 0-16,2-5 1 15,-2-1-1-15,4 4 0 16,2-4 1-16,-2-2 0 16,-8 0 1-16,8-2 0 15,-8-6 0-15,8 5 0 16,-2-5 0-16,-4-4-1 0,8 9 0 15,0-9-1-15,0 1 1 16,0 1-1-16,-2 2 2 16,0 1 0-16,-4-3 2 15,4 3 0-15,-4-7-1 16,-4-3 1-16,0 2-2 16,7 1-1-16,2 1 0 15,1-2 0-15,0 1 0 16,-6-3 0-16,0 4 1 15,-7-1-1-15,1-3 2 16,-9 0 0-16,-2 3 2 16,6 1 1-16,-6 2 1 15,7 5 1-15,-5-4 2 16,-4-1-1-16,-2 5 0 16,-8-5-1-16,5-3 1 15,-3 7 2-15,6-5 0 0,-7 6-2 16,-3-3-1-16,10-3-3 15,-5 3 0-15,7-5-1 16,0 7-1-16,-6-3-2 16,0-9 0-16,0 4-1 15,-1-1 0-15,3 5 0 16,4 1 1-16,-4 1-1 16,0-6 0-16,-2 1 1 0,-1 5-1 15,-8-7 1-15,7 11-1 16,-9-15 0-16,7 3 0 15,2 10-1-15,-3-13 0 16,1 9-1-16,3 3-2 16,1-13-3-16,0 12-6 15,-1-5-5-15,5 5-17 16,-2 1-18-16,2 6-92 16,2 2-84-16,0 0 142 15</inkml:trace>
  <inkml:trace contextRef="#ctx0" brushRef="#br0" timeOffset="5474.981">17758 13755 278 0,'45'132'92'0,"-41"-132"-106"15,-4-6-111-15,2 2 105 16,-2 2 86-16,-2 0 138 16,2 2 21-16,0-2-100 15,0 0-49-15,0 2-46 16,0-1-3-16,0-3 20 15,-4 2 13-15,4 0 11 16,-1 2-5-16,-1-2-20 16,0 2-10-16,0-2-12 15,2 2-2-15,0 0 1 16,0-2 0-16,-4 2 2 16,2 0 1-16,2 0 0 0,0 0 1 15,0 0-4-15,0 0-1 16,0 0-6-16,0 0-2 15,0-4-5-15,0 4-2 16,0 0-2-16,0 0 1 16,0-2 2-16,0 2 1 15,-2-2 4-15,0 1 0 16,0-1-2-16,2-2-1 0,0 2-4 16,0 0 0-1,0 2-1-15,0-2-2 0,0 0 1 16,0 0-2-16,0-3 1 15,2-7 1-15,0 1-1 16,0-3-1-16,-2 7 0 16,0-1-1-16,0-4 0 15,0 3-1-15,0 3 0 16,0-9 0-16,2 3 1 16,-2 1-1-16,0-4 0 15,0 3 2-15,-2 3-1 16,2-3 0-16,-2 4-1 15,2 5 0-15,0-7 0 16,0-5 1-16,-2 1-1 16,0-3 1-16,-11-46-1 15,13 55 0-15,-6-3 0 16,2-1-1-16,-5 7 1 16,3-9 0-16,-5-3 0 0,3 4 0 15,4-1-2-15,-5 5-1 16,-3-3-2-16,-1-1 2 15,1 5 1-15,1-1 0 16,3-3 2-16,-5 3 0 16,3 5 0-16,-5-12 0 15,5 11 1-15,-1-3 0 16,-3-5 1-16,3 7-1 0,-4-7 1 16,-3 9-2-16,1-4 0 15,0-3-1-15,-4 3 1 16,0 2 1-16,-4-5 4 15,0 5-1-15,0-4 1 16,1 1-1-16,-1 5-1 16,6-4-2-16,-3 5-1 15,1 3 0-15,6-4 0 16,2 4 0-16,-8 0-1 16,5 2 0-16,3-2 1 15,0 2-1-15,3-2 0 16,4 7-1-16,-7-1 0 15,0 2 0-15,-5-3-1 16,1 7-1-16,8 1 1 16,-5 6 0-16,-1-1 2 15,3 6 0-15,-9-8 1 16,10 3 0-16,-2-4 1 16,1-3 0-16,-1 5 0 0,1 8 0 15,-1-2-1-15,-1 2 1 16,-1 1-1-16,2-1 1 15,-1 6 0-15,-1-4 0 16,7-1 1-16,-1 1 0 16,5-2 0-16,0 0 1 15,4 0 2-15,0 0 0 16,4-2 4-16,0-1 1 0,3-2 0 16,-1 4 1-16,6 1-2 15,-1-2 0-15,1-2-1 16,1 2-1-16,0-4 0 15,8 4 1-15,-3 0-1 16,5-7 1-16,-2 1 0 16,-4 0-1-16,8-4 1 15,1 3-1-15,-1-5 0 16,8 3-2-16,-4-5-2 16,-3-3 0-16,3 3-3 15,-2-1 1-15,-4-4 0 16,-2-4 0-16,0-4 1 15,0-2 0-15,4 1 0 16,-4-3 1-16,2 2 0 16,0-3-2-16,-8-1 1 15,6 1-2-15,-4 3 0 16,6-4 0-16,-2 1 0 0,-4-1 0 16,-1-5 0-16,1 1-1 15,-2 5 0-15,-1-3 0 16,-3 3 0-16,4 1 1 15,-1 1-1-15,-5-1 1 16,3 4-2-16,-6-4-2 16,1 6-12-16,-3 1-15 15,-4-1-68-15,0-2-83 16,-2 2 114-16</inkml:trace>
  <inkml:trace contextRef="#ctx0" brushRef="#br0" timeOffset="9644.539">8183 10297 321 0,'19'-4'124'0,"-2"-6"-90"16,10 5-29-16,-2-13-11 15,0 9-1-15,0-3 5 16,-10 5 8-16,-1-3 4 16,-7 6 10-16,-7-5 5 15,0 1 7-15,0 0 0 16,0-3-4-16,2 5-3 16,-2 0-5-16,0 6 1 15,0-1 6-15,0-1 1 16,0 0 3-16,0-2-3 0,0 2-1 15,0 0 3-15,0 2 6 16,0-2 4-16,0 0 0 16,0 0-3-16,0-3-9 15,8-5-6-15,-6 2-8 16,3-11-4-16,3 6-4 16,0-4 0-16,43-48-2 15,-43 49-1-15,-6 1 0 16,-4 2 0-16,2 1-2 15,4 5-1-15,0-11 1 16,3 7-1-16,-3-4 0 16,2-1 1-16,0 3-1 15,1-4 1-15,1 1 1 16,-4 3 0-16,1-2 0 16,-3 3 2-16,-2-5 0 15,6-2 0-15,0 4-1 16,-2-7 1-16,5 7 0 15,-1 2 0-15,-4-6 0 0,0 3 0 16,3 3 1-16,-3-2 0 16,4 1 0-16,-5 1 0 15,5 3 0-15,-2-1 0 16,0-1-2-16,-1-1 0 16,-3 0 0-16,4-1-1 15,0 3 2-15,-6-8 2 0,5 1 3 16,-1 5 2-16,-4-10-1 15,2 6-2-15,-2-4-2 16,2 0-2-16,-2 0-1 16,6 2-1-16,-6-8 4 15,4 2 2-15,-2 0 5 16,-2 0 2-16,0-3 1 16,0 5-1-16,-2-10 3 15,2 8 1-15,-2 0-2 16,0-5-1-16,2 3-6 15,-2-6 0-15,2 7-3 16,-4 1 0-16,2 0 2 16,0 0 0-16,-2 0 3 15,-1-2 0-15,5-1-1 16,-6-1-2-16,0 0-4 16,4 3-2-16,-1 1-1 15,-5 0-1-15,4 2 0 0,-6-4 0 16,5-2-1-16,-1-1 1 15,4 3-1-15,-2-2 0 16,4 6 0-16,-2-3 0 16,2 1 0-16,2 4 0 15,-2-4 0-15,2 12 0 16,-2-3 0-16,-2-3 1 16,-5 2-1-16,3-6 1 15,-6 10 0-15,-1-10 0 0,-5 11 1 16,3-3-1-16,-2-2 0 15,-2 3-1-15,9 5 0 16,-11-3 0-16,3-1-1 16,-1-1 0-16,-6-1 0 15,4 4 0-15,-2 1-1 16,-2 2-1-16,-2 7 0 16,4-1 0-16,-2 2-1 15,-5 2-1-15,-1-1-2 16,-2 3 1-16,-1 2 1 15,9 7 0-15,0-1 3 16,2 1 0-16,4 6 0 16,-2-3 0-16,9-1 2 15,0 4-1-15,-1-2 1 16,1 4 0-16,1 4-1 16,1 0 1-16,1-4 0 15,-3 2 0-15,6 4 0 0,-7-4 1 16,5 2 0-16,0 1 1 15,-5-1-1-15,7 6 0 16,-2-2 0-16,-1 5 0 16,-1-3 0-16,4-1 0 15,-2 1 0-15,-1-2 0 16,3 5-1-16,-2-2 1 16,2 1-1-16,0 1 1 15,-1-5 2-15,-1 6 1 0,2-5 1 16,2 8 0-16,2-3-1 15,0 5-2-15,-4-2 0 16,2-7 1-16,2 7 0 16,0-4 2-16,0-7 0 15,0 8 1-15,-1-7 2 16,-5 1-2-16,4 7-1 16,-6-7-1-16,6 4-1 15,-1-1-1-15,-1-3 0 16,-2 0-1-16,6-1 0 15,0-1 0-15,0 0 0 16,0 0-1-16,0-1 0 16,6 5 1-16,-2-4-1 15,-3-1 1-15,3-1 0 16,4 2 1-16,-6-2-1 0,4 2 0 16,-3 5 1-16,-1-3 0 15,0 2 1-15,-2-1-1 16,2-9 0-16,2 4 0 15,-2-6 0-15,2-2 1 16,-2-1 0-16,5-1 1 16,-1 0-1-16,4 4 1 15,-1-1 0-15,-3-7 0 16,3 1-1-16,-1 1-1 0,-2-5 0 16,3 3-1-16,-3-5 0 15,2 1 0-15,1-7-1 16,-3 4 1-16,6 0-1 15,-1-4 1-15,-1 8 1 16,-5-8-1-16,3-2 2 16,2 0-1-16,-10 2 1 15,0 0 0-15,0 0-1 16,0 0 1-16,0 0-1 16,11-4 0-16,2 2-1 15,12 0 1-15,44-13-1 16,-44 7 0-16,2-1 0 15,-2 1 0-15,-2-9 0 16,-2 2 1-16,2 5-1 16,-10 0 0-16,4 5 0 15,2 3 0-15,-13-10 0 0,9 9-1 16,-1-5 1-16,-1 2-1 16,4 6 2-16,-11-9-1 15,4-1 2-15,-3 6 0 16,-1 0 2-16,4-1 0 15,-7 3 3-15,-3 0 0 16,0 0 1-16,0-2-1 16,0 4-1-16,0-2-2 15,0 2-5-15,0-2-4 16,-2 2-12-16,1 0-7 0,-1 0-30 16,-2 0-31-16,2 0-113 15,2 0-124-15,-2 0 201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46:57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17589 14355 351 0,'-4'6'145'0,"3"-6"-135"0,1-2-87 16,0 0 31-16,0 0 46 15,0-2 137-15,0 2 39 16,0 2-24-16,0-1-30 16,0-1-51-16,-4 0-13 15,4-2-10-15,-2 2 0 16,2 0-3-16,0 2-6 16,-2-2-9-16,0 0-3 0,0 0-7 15,0-1-2-15,-2 1-1 16,2 2 1-16,2-2 7 15,-1 0 5-15,-1 0 5 16,-4-2-1-16,2 0-5 16,-6-1-3-16,9-3-6 15,-7-4-3-15,4 10-2 16,-4-7-3-16,-3 1-3 16,-1 1-1-16,-7-5-5 15,-44-49 0-15,40 48-2 16,4 1-1-16,0-1 0 15,2 3 0-15,0-5 0 16,-1 3 0-16,1 1 0 16,-4-1-1-16,-4 5 0 15,0-5-1-15,2 3 1 16,10-1 0-16,-6 6 1 16,-2-3 0-16,-2 3 1 0,-2-2-1 15,0-3 0 1,6 1 0-16,0 6 0 0,2 2 0 15,-4-2 0-15,4-6 0 16,-6 3 1-16,-2-5-1 16,0 4-1-16,-4 1-3 15,6 5-1-15,2 0-1 16,6 5 2-16,0-3 2 16,-3 2 2-16,5-2 2 0,0 4 2 15,-3-2 1-15,-1-1 1 16,0 3-1-16,0-2 2 15,-8 4 2-15,0-3 3 16,-8 7 3-16,-3-3 0 16,5-5 1-16,-5 6-5 15,2-4 0-15,-3 1-4 16,3 3-1-16,1-3-3 16,1 5 0-16,1-1-2 15,-1 1 0-15,-3-1 0 16,-1 1 1-16,2-3 0 15,-1 3 2-15,5-5 2 16,-3 3 0-16,8 3-1 16,2-9 0-16,6 8 0 15,0-1 0-15,0 1 1 16,3 1-1-16,-1-3 0 16,2-3 0-16,-1 3-1 0,1-1-1 15,1 7 0-15,-7-5 0 16,4 1-1-16,-2 3-1 15,-3 4 0-15,5 4 0 16,2-4-1-16,1 4 0 16,8-4 0-16,1-2 0 15,14 10 1-15,8-4 2 16,10-2 1-16,3 0 1 16,9 0 3-16,1-2 0 15,4 1 2-15,1-7 1 0,-3 6 4 16,2-7 2-16,-4-3-1 15,-3 1 0-15,-3-3-4 16,2 1-2-16,-13 3-3 16,6 1 0-16,-3-1 0 15,-5 1-1-15,8-3 0 16,-2 1-1-16,1-2-1 16,3 3 0-16,1-1-2 15,3-5 1-15,7 3-1 16,0-4-1-16,5 4 2 15,5-3 1-15,-1 3 3 16,-1-6 1-16,-4 2 0 16,2 3 0-16,-8-7-3 15,-4 2 0-15,0-2-2 16,-3 0 1-16,1-2-2 0,2-5 1 16,-7 1-1-16,3-4 1 15,-3-3 0-15,3 1 0 16,3-3-1-16,-3 2 0 15,-5-3 0-15,-5 5 1 16,-1-2 0-16,-2-1 0 16,-3-3 1-16,3 4-1 15,-8-1-1-15,2 1 0 16,-7-1 1-16,-2 1-1 0,0-2 0 16,-5-2 0-16,1 1 0 15,-2-1-1-15,0 0 0 16,0 2 0-16,-3-1 0 15,-3 1 1-15,0-2 0 16,-2 1-1-16,-3 1 0 16,-1-6-1-16,7 10-1 15,-7-1-1-15,3 8-1 16,1 2-1-16,-3-9 0 16,3 1-2-16,-2 1-2 15,-1 3-1-15,5 6-2 16,-3-4-2-16,-1-2 0 15,0 3-3-15,1-3-5 16,-3 4-5-16,3 0-15 16,7 2-14-16,-2 0-53 15,0-2-64-15,4 0 110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2:36:54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18580 2700 109 0,'111'-38'41'15,"-105"49"-28"-15,-6 1-4 0,2-3 22 16,-2-1 12-16,-6-2 30 16,4-6 10-16,2 0 1 15,-2 0-1-15,0 0-11 16,0 0-12-16,0 0-21 15,-2 0-13-15,4 0-19 16,-1 0-7-16,-1 0-5 16,-6 0-1-16,-5 3 3 15,-1-1 3-15,-11 8 9 16,-53 17 7-16,44-16 10 16,-3 1 3-16,7-1 4 15,-3-3-2-15,4 1 3 16,3-3 4-16,-1-2 9 15,-2-2 5-15,2-2 2 16,-1 4-1-16,-5-4-5 16,4 0-2-16,-7-2-2 15,4 2 1-15,-5-4-10 0,3-4-3 16,-4 6-3-16,-3-7-1 16,3 5 1-16,-6 2-1 15,0 0-6-15,-4 2-2 16,-1 0-5-16,-7 0-2 15,1 0-1-15,-5 2 2 16,-5 0 4-16,0 9 0 16,6-3-3-16,4 0-1 15,-1 3-5-15,6-5-2 16,-1 0-2-16,-1-4 0 0,6 3 1 16,-5-1 2-16,1-4 2 15,-4 4 2-15,-9 2-1 16,4-3-2-16,-10 7-2 15,2-2-2-15,0 7 0 16,-4 0-1-16,8 1 0 16,0-7 0-16,0 1-1 15,2-3 0-15,-2 3 0 16,-6-1 1-16,-2-5 1 16,-2-2 0-16,10 6-1 15,2-4 0-15,9-2 0 16,3 3 0-16,-1-1-1 15,0-4-1-15,1 2 1 16,-3 6 2-16,8-4 2 16,-2 5 1-16,2-5 1 15,4 4 0-15,-8-8-2 16,6 2-1-16,-6-1 1 0,4-1-1 16,0-1 2-16,6 1 0 15,-2-2 0-15,2 2 0 16,-6 0-3-16,5-6 0 15,-5 4-2-15,-4-4-1 16,3 0 0-16,-5 1 0 16,-11-5-1-16,3-1 0 15,-12-1-1-15,-7 5 1 0,-1-3 0 16,-5 0 1-16,7 5-2 16,1-3 0-16,1 0 0 15,1 6-2-15,-2-3 1 16,5-1 1-16,-13 4 0 15,1-4 0-15,-8-1 0 16,0 5 0-16,-1-6 0 16,3 6-1-16,2 0 0 15,11-1 0-15,2 3-1 16,-1-6 1-16,-3 4 0 16,-9-2 0-16,10 2 1 15,-3-2-1-15,6 2-1 16,1 2 0-16,-7 0 0 15,3 2 0-15,-6 6 0 16,3-4 2-16,-5 7 0 16,4 1 0-16,1-1 0 15,-11 3 0-15,14-5 0 0,1 3 0 16,5 3 0-16,-3-4 0 16,2 1 0-16,-7-1 0 15,-14-5 0-15,-2 4 0 16,-15 1 0-16,6-1 0 15,3 3 0-15,7-1-1 16,5 1 0-16,-14-7 1 16,3 9 0-16,-4 6-1 15,1 0 1-15,16 8-1 0,8 7 0 16,-1-5-1-16,16 9-1 16,-2-10 1-16,6-1-1 15,7 9 1-15,-9-5 1 16,4 5 0-16,-6-5 1 15,1-3-1-15,9 9 0 16,-1-3 0-16,-3 8-1 16,-4-4-1-16,3 2-1 15,-3 2 0-15,0 2-2 16,2 2 0-16,-3 2 1 16,-3-1-1-16,12 9 1 15,-6 7 1-15,11-4-2 16,-2 2 1-16,4 6-2 15,2-6 0-15,6 15 1 16,2-1 2-16,-1-1 1 16,-1 3 1-16,7-3 1 0,-3 7 0 15,5-3 0-15,-1 4 0 16,5-4-2-16,0 5 0 16,8-1-1-16,5 2-1 15,3 9 1-15,7 12 1 16,-4 6 0-16,-4 12 1 15,3 1 0-15,-7 0 0 16,14 14 1-16,-3-3-1 16,6 11 1-16,7-9-1 0,3-3 0 15,10-8 0-15,12-7-1 16,7-8 0-16,13-14 0 16,14-9 0-16,10-12 1 15,10 8 0-15,17-11 0 16,-1 0 1-16,6-12 0 15,-8-4 1-15,-5-7 2 16,3-5 1-16,0-4 1 16,8-3-2-16,6-6 1 15,-8 1-1-15,-7-9 1 16,-5 1-1-16,-1 0 0 16,0 2 0-16,5-10 0 15,1 0-1-15,1-2 0 16,-2-4 0-16,-9 1 2 15,-4-3 0-15,-11 1 1 16,0-10 2-16,7 3-1 16,0-8 0-16,10-3 0 0,2-4 0 15,-10-1 2-15,-8-3 1 16,-1-3 3-16,-10-6 0 16,9-4-1-16,9-5-1 15,-3-6-2-15,8-1 0 16,13 1-1-16,-7-8 0 15,-4 4 0-15,-6-4 0 16,-13 2 1-16,3 0 0 16,-5 4 0-16,0-10-2 15,0 6 0-15,-2 0-2 0,-2-3-1 16,6 5 0-16,-6 1 0 16,-2-3-1-16,-4 4 0 15,-5 4 0-15,5 0-1 16,4 5 0-16,8-3 0 15,0 1 0-15,3 4 0 16,5 1 0-16,1 3 0 16,6-2 1-16,-2 6-1 15,-1 2 0-15,4 5 2 16,-2 1-1-16,5 0 2 16,3-1-1-16,-1 1 0 15,6-4-1-15,-9-2 0 16,-1 3 1-16,-7 3-1 15,-3 3 2-15,-1-1-1 0,-3 5 1 16,7-2 0-16,1-1-1 16,8 5-1-16,7 2 1 15,-3 0-2-15,4 2 1 16,-14-7 0-16,-2 3-1 16,4-2 1-16,4 2-1 15,7 2 1-15,5-7-1 16,-5 5 0-16,-1-8 1 15,-10 1 0-15,2 1 0 0,-4 3 0 16,8-1 0-16,2-1 0 16,-6-3 0-16,7-1 0 15,-7-1 0-15,-2 1 0 16,-7-6 1-16,-7-6 0 16,-5-4 0-16,2 4 1 15,0-1-1-15,2-1 0 16,2 2 0-16,5 0 0 15,-3 0 0-15,1 2 0 16,-5-4-1-16,-2-7 1 16,1 5-1-16,-1-7 3 15,10 0 1-15,3-3 1 16,4 1 1-16,4 0-3 16,-2-8 0-16,-4 6-2 15,-7 2 0-15,-14-4 1 16,0-2 1-16,-13 0 1 15,-6-2 1-15,-4 5-1 0,-6-4 1 16,-3 1 0-16,-6-4 0 16,-10-6 0-16,2 1-1 15,-5-5-2-15,-3 1-1 16,8-4 0-16,-1 0-2 16,5 3 0-16,4-5 0 15,5 6-1-15,5-6 0 16,3 3 1-16,4 5-1 15,6-10 1-15,1-2 0 16,-6 0 0-16,1-6 1 0,-16 10-1 16,-1-4 2-16,-2 2 1 15,-2-2 1-15,-8 2 4 16,2-8 0-16,-5 7 2 16,-6-3 0-16,3 0-2 15,3 0 0-15,-3 2 0 16,-1-8 1-16,3 3 1 15,-3-3 1-15,-6 10-1 16,0 4-2-16,-2 5-4 16,0 1 0-16,0 5-1 15,-2 1 0-15,0 8 1 16,-6 1-1-16,-3 4 1 16,-3-2 1-16,-9-3-1 15,-3 5 0-15,-9-10-1 0,-3 6-1 16,-12-6-2-16,1 0 0 15,-15 2 0-15,-1 8-1 16,2 0-1-16,-2 7-1 16,6 6-2-16,-4 6-1 15,2 7 0-15,-2-1 1 16,-4 7 2-16,-2 0 0 16,-2-2 0-16,-4 6-1 15,-5-4-1-15,0 3 0 16,-6-3-8-16,5 4-10 0,7 4-36 15,7-4-28-15,23 0-79 16,7 0-72-16,24-12 152 16</inkml:trace>
  <inkml:trace contextRef="#ctx0" brushRef="#br0" timeOffset="16350.804">9342 12548 650 0,'-9'13'236'0,"5"-7"-210"15,2 0-26-15,4-6-7 16,-4 0 8-16,0-2 65 15,-2 0 27-15,2 0 29 0,2-2-2 16,-2 2-33-16,0 0-21 16,-7-7-29-16,-12-7-8 15,-46-56-9-15,42 47 0 16,2-2 0-16,0-2-1 16,6-3-3-16,2-4-3 15,-10 3-2-15,6 1-3 16,1-5-1-16,-14 5-2 0,17-3-2 15,-8 1 1-15,0-4-2 16,7-1 0-16,-3 1 2 16,-4-4 1-16,2-2 5 15,-2 2-1-15,2-6-1 16,-4-2-1-16,2 1-5 16,2-3-1-16,-2 2 0 15,2-3-1-15,4-3 1 16,0 3 0-16,2-7 0 15,5 5-1-15,2-6-1 16,3 1-1-16,3-3 1 16,-4-7 1-16,6 5 0 15,-4-8 0-15,-5 6 1 16,-3 0 0-16,1-4 0 16,-5 6-1-16,1 2 1 15,-6 2-1-15,4 4 0 16,-4 5 1-16,2 0-1 15,-2 3 1-15,-6 8 0 0,-4-3-1 16,5 6 0-16,1 0-1 16,-4 0-2-16,-4-4 0 15,-5 7 0-15,-4-1 1 16,-8 7 1-16,-3-3 0 16,-8 1 0-16,-6-2-1 15,-2 3 1-15,-2-1-1 0,-3 3 2 16,-1 1 0-16,4-6 0 15,2 3-2-15,-5-1-2 16,1-1-1-16,4-3-1 16,-2-1-1-16,8-2-1 15,2 9-1-15,9 2-1 16,3-2 1-16,7 3 3 16,3 6 2-16,3-2 3 15,4 2-1-15,-1 1 0 16,1 0-1-16,3 0 1 15,-2-2 1-15,4 10 0 16,3-7 1-16,-11 1 0 16,3 0 1-16,-16-10-1 15,2 2 1-15,4 0 0 16,0 1 1-16,2-1-1 16,-2 2-1-16,-8-6 1 15,2 2-1-15,-2-1-2 0,6-1-1 16,-4 4-4-16,-3 0 0 15,-1 4-1-15,-1 4 2 16,-1-4 4-16,-5 4 0 16,-4-1 1-16,0 3 0 15,-1 2-3-15,7-1-1 16,-2 9-1-16,-1-3 0 16,7 6 3-16,-1 2 2 15,1-2 1-15,7 0 0 0,-8-4-1 16,5 3 0-16,-3-1-1 15,-3-2 0-15,-5 4-1 16,-3 0 0-16,0 2 2 16,0-2-1-16,-4 2 1 15,0 0-2-15,4 0-2 16,-4 6-2-16,-2-6-2 16,10 8-1-16,-8-4 4 15,4-1 1-15,0 5 3 16,-4-4 0-16,4 2 1 15,1-1 0-15,9 3 0 16,-1 2 0-16,10-1 0 16,0 1 0-16,12 1 1 15,1 3 0-15,-1-3 0 16,-1 2 0-16,-3 3 0 16,-4-3 1-16,5 4 0 15,3-1 0-15,-1-3 2 16,5 2 0-16,-7 2 1 0,-5 1 0 15,-2-5-1-15,2 14 0 16,-4-4-1-16,2 2 0 16,3 7-2-16,1-1 1 15,-2 5-1-15,0-7 1 16,-2 5 0-16,3-5 0 16,-3 3 0-16,0 3 0 15,0 1 0-15,-2 2-1 16,-2-1 1-16,-1 1-1 15,-3 0 0-15,0 2 1 0,6 3 1 16,-13 1 0-16,13-2-1 16,-4 2 1-16,4-8-2 15,4 4 1-15,3 0-1 16,5 0 1-16,1 3 1 16,6-9 0-16,1 4 3 15,4-3 0-15,-1 3 1 16,-2 0 0-16,6-2-1 15,-4 3 1-15,-2-1 0 16,2 4-1-16,-8-4 2 16,5 4-1-16,-3-3 0 15,2 10 1-15,0 1 0 16,-11 2 0-16,-2 5 0 16,-1-1 0-16,-5 3 0 0,6-4 0 15,-4 7 0-15,4-3 1 16,1 2-1-16,5 0 0 15,-4 0-4-15,1 8 0 16,6 2-2-16,-1 2 0 16,9 3 0-16,-2 3 0 15,0-1-1-15,2 6 1 16,-4-7-1-16,0 1 1 16,0-3 1-16,-2-3 0 15,3 1 0-15,-1-6 1 0,2 0-1 16,-6-4 0-16,4-6 1 15,-3 3 0-15,-3-9 1 16,14 1 1-16,-6-4 1 16,0-10 0-16,2 8 1 15,-2-15 0-15,2 1 0 16,-2 6-1-16,6-9-1 16,-2 7 0-16,5 1-2 15,-3 3-1-15,-2 2-1 16,2 2 0-16,-6 6 0 15,5-1-1-15,-3 3 1 16,0-2-1-16,4 5 1 16,0-1-1-16,4-3 0 15,1 1 0-15,2 0 0 16,3-4 0-16,1-4 0 16,-2-6 0-16,7-6 0 0,-3 7 0 15,4-5 0-15,0 2 0 16,2-3 0-16,0-4-1 15,-1-3 0-15,5 7 1 16,0-6 0-16,2-3 0 16,-5-1 0-16,5 2 0 15,-2-4 0-15,-4 2-1 16,5 2 1-16,-3-4 0 0,4 2 0 16,-4 4 0-16,-2-2 0 15,3 0 0-15,-1-1 0 16,0 1 0-16,2 0 0 15,-4-4 0-15,-1 4 1 16,1 0-1-16,0-2 0 16,4 2 0-16,-4 0 0 15,0-2 0-15,-2-6 0 16,0 4 0-16,2 4 0 16,4-4 0-16,-3 4 0 15,-1-4 0-15,-2 0 0 16,0 4 1-16,-4-2 0 15,1 3-1-15,-3 1 1 16,0-2 0-16,0 9-1 16,6-5 0-16,0 7 0 15,-2 3 0-15,-3-1 0 0,-1 6 0 16,2-2 0-16,0 6 0 16,4 3-1-16,0 3 1 15,2 5 0-15,0 2 0 16,2-1-1-16,-2 5 1 15,4 0 0-15,-4 9 0 16,-1 3 0-16,1 3 0 16,0-3 0-16,6-1 0 15,0-1 0-15,-3 1 0 0,-1 3 0 16,4 1 0-16,-6-9 0 16,0 5 0-16,1-7 1 15,1-2 0-15,2 4 3 16,2-12 0-16,3-1 3 15,3 1 1-15,1-6 0 16,-2 7-1-16,6-5 2 16,-1 3 0-16,1-3 0 15,0-1 0-15,6-1-2 16,-2-3-1-16,0-2-3 16,5 3 1-16,-3-7 0 15,0 10-1-15,8-8 0 16,-3 2-1-16,5-4-2 15,5-6 0-15,4-6 0 16,0 1 0-16,5 1 0 16,3-3 0-16,9 1 0 15,2-1 0-15,6-4 0 16,0 3 0-16,2-7 0 0,-2-4 0 16,1 2 0-16,3-3-1 15,2 3 1-15,-3-2 0 16,3-10 0-16,2 3-1 15,3-4 1-15,8-5-1 16,9 1 1-16,-7 2 0 16,4-2-1-16,-4-2 1 15,-10-4 1-15,12 6-1 0,2-6 1 16,-1 0-1-16,15 0 0 16,1 0 1-16,-2 0 0 15,2-4-1-15,-8 6 1 16,0-5-1-16,10-3 1 15,0 2-1-15,4-2 0 16,-2 7 1-16,0-5 0 16,-2 10-1-16,-2-1 1 15,-4-4 0-15,12 1-1 16,1-8 0-16,-3 6 0 16,5-8 0-16,-7 9 0 15,2-5 1-15,7-2 0 16,5 10-1-16,1-2 1 15,0 0-1-15,-4-2 0 16,-11-4 0-16,11-5 0 16,6-2 0-16,-3-5 1 15,-3 3-1-15,-13-8 0 0,-8 6 1 16,-5-4 0-16,-3 4-1 16,3-4 2-16,-1-4 0 15,1 0 1-15,3-6 1 16,-1-1-2-16,-6-3 1 15,5-5 0-15,-1 2 0 16,-3-12 0-16,8 0 0 16,-11 3 1-16,2-5-1 15,-4 10-1-15,-14-4 1 16,-3 4-2-16,-4-2 1 0,-2 6 0 16,2-1-1-16,-6 1 1 15,6 0-1-15,-2 0-1 16,-4-4 2-16,2-2-1 15,-4 2-1-15,4-8 1 16,2 0-1-16,-4-2 0 16,0-3 0-16,2-6 0 15,-2 5 0-15,2-1 0 16,6 1 0-16,-4-1 0 16,8 0 0-16,-1-6 0 15,1-4-1-15,1 11-1 16,-13-3 0-16,4 5 1 15,-7 5 0-15,-5-1 2 16,-5 4 0-16,-8 8 1 16,-2-1-1-16,-4 1 0 0,3 2 0 15,-3-2-1-15,0 3 0 16,3 8 0-16,-1 1 0 16,-4-1 1-16,-7-6 1 15,-2-1 0-15,-2-2 0 16,-8-1 1-16,2-1 0 15,-1-6 2-15,-3 4 2 16,-3-8 3-16,-3-2 1 16,3 6 0-16,-8-3 0 0,-4-5-1 15,-8 0 0-15,3-3-1 16,-3-1-1-16,2 1-4 16,7 1-1-16,-9-5-2 15,2 4 0-15,1-5 0 16,-5 5 0-16,-1-3 0 15,-1 3-1-15,-9-8 0 16,4-6 1-16,0 2-1 16,-6-2-1-16,-1 4-1 15,-1 2-1-15,0 2 1 16,2 7 1-16,6 10 1 16,0 2 0-16,-2 6 0 15,0-2 2-15,4-1-1 16,-1 5 1-16,-3-2 0 15,0 5 0-15,-4 0 1 16,1 3-1-16,-1 1 1 16,4 0-2-16,-2-3 1 0,0 5 0 15,2 4 1-15,-4-2 1 16,4 0 0-16,0 0 0 16,-2-2-1-16,-2 0 1 15,2 2 0-15,-2 4 1 16,4-2 0-16,2 4 1 15,4-4-1-15,-4 5 0 16,3-7 0-16,-7 8-2 16,0-6 0-16,-2 2-1 15,-1 0-1-15,-1-4 1 0,-2 8-1 16,4-6 0-16,-7 1-1 16,-1 1 0-16,-5 0-2 15,-4 0 1-15,0 8-1 16,-4-7 1-16,-4 5-2 15,3-2 0-15,1-3-1 16,-6 3-1-16,-3-2 3 16,1-2 0-16,-3 4 1 15,3-8 1-15,-5 0-1 16,-4-4 0-16,9 2-4 16,-3 6-2-16,11-2-9 15,2 0-9-15,7 2-20 16,5 0-16-16,7 3-72 15,4 3-75-15,13-2 132 16</inkml:trace>
  <inkml:trace contextRef="#ctx0" brushRef="#br0" timeOffset="31513.98">23876 9572 548 0,'101'145'233'0,"-120"-152"-119"16,4 1-114-16,3-2-32 15,1 2 3-15,-2-3 35 16,-3-3 31-16,-5-3 42 16,-2-4 12-16,-3 4-3 15,-3-1-12-15,-4 1-35 16,7 2-13-16,-1-6-16 16,-4 3-3-16,1 1 1 15,-7-4 5-15,-7 2 8 16,-2-4 4-16,-3-2 6 15,-3 0 0-15,2 4 1 16,-9-3-1-16,-8-2-1 0,-2 1-3 16,-7 4-2-16,-1-1-2 15,-1 3-2-15,-6-2-2 16,-2 0-4-16,7 0-1 16,-1 5-5-16,-2 1 0 15,-5-2-4-15,-6-10-1 16,-1 10-3-16,-4-6 0 15,14 9 3-15,-4-3 2 0,6-8 3 16,-4 8 0 0,-8-8-3-16,1 7-2 0,-15 3-2 15,5-4-2-15,0 3-1 16,0 3 0-16,7-4-1 16,-3 5 0-16,-1 6-2 15,1 0 1-15,3-3 0 16,-2 7 0-16,9 0 0 15,1 0-1-15,2 2-2 16,5 5-1-16,5 3 0 16,-12 1 1-16,0-1 0 15,-2 5 2-15,-8-5 1 16,8 5 1-16,-7-5 0 16,1 1 0-16,-1-1 1 15,-1-9 0-15,-7 7-1 16,6-6 1-16,-14 0-1 15,0 0 0-15,4-2 0 0,-12 0 0 16,7 2-1-16,1 2 0 16,-12 1 1-16,1 7-1 15,7-1 0-15,-9-1 1 16,6 3-1-16,-3-1 1 16,-3 1 0-16,0 2 0 15,2-1 0-15,5-3 0 16,12 8 0-16,0-3-1 15,0-3 0-15,-2 0-1 0,3 5 0 16,9 3-1-16,9 6 1 16,2-3-1-16,0 9-2 15,-4-3-2-15,-4 7-5 16,-5 9 1-16,-8-2 0 16,7 7 0-16,4 5 2 15,3 1 2-15,7 8-2 16,-2 0 2-16,5 2 0 15,-1 6 1-15,0-8 2 16,10 4 0-16,7-2 2 16,5-2 1-16,13 6-1 15,1-12 0-15,12-4 1 16,-3-1 0-16,9-1 0 16,3 1-1-16,8-2 1 15,0-1-1-15,9 7-1 16,2-3 1-16,8 4-1 0,0-5 0 15,2 5 0-15,10-3-1 16,5 5 0-16,8 10 0 16,15-4 0-16,8 1 1 15,7-3 1-15,5 0 1 16,9 0 0-16,1 4 0 16,13-4 1-16,-1 2 0 15,0-2 1-15,-2 0 0 16,1-3 1-16,-3 5-1 0,2-2 0 15,5 3 1-15,4-1-1 16,7-4 1-16,5 6 1 16,3-4 1-16,7 0 1 15,-8-3 0-15,8-9 0 16,4-3 0-16,5-6 0 16,1-8 0-16,-7-3 1 15,-3 1-1-15,-11-3 2 16,-7-1 1-16,9-3 0 15,-1 0-1-15,4-2-2 16,3 7-2-16,-7-1-1 16,-4-6 0-16,-3 9 0 15,-4-5 1-15,9 3 1 16,5-1 0-16,9 3 0 16,7-3 0-16,-1-6 0 15,-5 0 0-15,7-4-2 16,-4-2 2-16,7-4 2 0,6-1 1 15,-10 1 3-15,-7-2-1 16,-11 6 0-16,-5-1 0 16,-3 5 5-16,5 3 1 15,-7 1 5-15,4 6 3 16,-6-5-1-16,-4-1-2 16,4 7-5-16,-4-9-3 15,7-2-4-15,1 6-1 16,2-6-1-16,11 0 0 0,-15-4-1 15,1-2 0-15,1-9-1 16,-6 1 0-16,12 1-2 16,5-4-1-16,2 7 0 15,-4-1-1-15,-3-1 0 16,-1 1 1-16,-1-9-1 16,-3 3 0-16,-1-6 0 15,4 0 1-15,-1-8-1 16,3 5 0-16,-7-9-1 15,7-9 0-15,1 2 0 16,4-12-2-16,10 3-1 16,-4 1 0-16,2-2 1 15,-2-5 1-15,-4-10 2 16,8 0 2-16,-3-14 0 16,11 3-1-16,3-4-1 15,-5-2-1-15,-5 5 0 16,-9-3 1-16,-9-1 0 0,-6-1 0 15,-4 2 0-15,0 4 1 16,-12 1-1-16,-3 4 0 16,-6 2 0-16,-16-1-1 15,5 1 1-15,-8-2 0 16,-14-3 0-16,8-1 1 16,-9-7-1-16,3 0 0 0,6-10 0 15,2 8 1-15,-4-2-1 16,0-10-1-16,-7 2 1 15,-6-1 0-15,-4 1 1 16,2 0 0-16,-3 3 0 16,1 1 0-16,-3-2 0 15,-3-2 0-15,-12 8 1 16,3 2 1-16,-10 2 3 31,-7-2 2-31,-14 2 0 0,0 5 1 0,-4 1-1 16,0 3 0-16,-1 1 2 15,-3-1 0-15,-7-7 2 16,-4 3 0-16,-4-5-3 16,-2-2-1-16,6 4-4 15,2-8-1-15,-2 0-1 16,-8 0 0-16,6 0 1 16,-8-2-1-16,4 10 0 0,4 3 0 15,4 6-1-15,12 10 0 16,-1-6 0-16,-4 6 0 15,1-4 2-15,1 0 1 16,-9 4 0-16,8 0 0 16,-5-2-1-16,-1-4 0 15,2 6-1-15,-5-8 1 16,1 2-1-16,2 2 0 16,-12-4-2-16,6 8 0 15,-11 2-1-15,-4 3 0 0,5 5-3 16,-7-3-1-16,9 18-6 15,2-2-6-15,5 9-32 16,4 8-26-16,7 0-97 16,3 4-115-16,8 36 185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47:22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15359 13923 300 0,'-84'44'121'0,"80"-50"-72"15,2 4-3-15,0-1 32 16,2-1 21-16,0 2 29 15,-3 0-3-15,3 2-26 16,-2-2-15-16,0 0-23 16,0 2-6-16,0 0-7 15,-2 0-1-15,2 0-6 16,2 0-3-16,-2 0-10 16,-7 2-4-16,-5 2-4 15,3-2-1-15,-1 21-4 16,-51 51-3-16,56-37-5 15,-7 1-3-15,1 12-4 16,-2 13 1-16,-1 21-1 16,-3 4 0-16,2 11 1 15,2-1 0-15,3-6 0 16,1-4 0-16,5-10-1 16,-2-5 0-16,6-16-3 15,2-5-8-15,0-16-42 16,4-3-41-16,-4-22-174 0,8-9 172 15</inkml:trace>
  <inkml:trace contextRef="#ctx0" brushRef="#br0" timeOffset="468.853">15038 14118 604 0,'27'52'190'0,"-22"-60"-214"15,1 6-12-15,6-7 47 16,1 5 42-16,-7 0 80 15,-1 0 19-15,-3 8-14 16,-2-4-26-16,0 0-52 16,0 0-17-16,0-4-17 15,0 2-5-15,14-2-6 0,9-5-5 16,4-3-6-16,53-13-1 16,-40 22-3-1,6-7 0-15,11 8 0 0,3 0 0 16,5 0 0-16,7 2 0 15,-1-7 0-15,-2 3 0 16,4-4 0-16,-8 4 0 16,0-1 0-16,0-1 0 15,-8 2-5-15,-5-2-10 0,-14 6-33 16,-2 0-26-16,-17 0-74 16,-1 0-54-16,-13 2 128 15</inkml:trace>
  <inkml:trace contextRef="#ctx0" brushRef="#br0" timeOffset="887.621">15156 14411 541 0,'-7'4'212'0,"3"5"-140"15,2-9-71-15,2 0 3 16,0 0 48-16,0 0 33 15,0 0 21-15,0 0-7 16,0 0-45-16,0 0-19 16,0 0-13-16,8 0 0 0,28 10 8 15,54 3 3-15,-40-13 1 16,11 2-3 0,4-2-9-16,8 11-5 0,-1-3-6 15,-7-4-3-15,-2 0-3 16,-5-4-2-16,-3 0-25 15,1-2-59-15,-1-12 55 16</inkml:trace>
  <inkml:trace contextRef="#ctx0" brushRef="#br0" timeOffset="1586.621">17241 14051 950 0,'0'10'358'0,"4"1"-276"15,-2-9-40-15,-2-2-9 16,0 0 8-16,-2 0 31 16,-2 0 10-16,2 0-3 15,2 0-15-15,-2 0-30 16,0 0-11-16,1 0-13 15,-3 0-2-15,-10 2 1 16,-5 4 1-16,-6-2-1 16,-49 5-1-16,37-11-3 15,-3-2-1-15,-8 4-6 16,-5 6-5-16,-6 4-10 16,-10 5-3-16,-4 10-7 15,-5 2-1-15,3 9-6 16,0 2-2-16,9 12 1 15,0 5 2-15,3 7 1 16,4 8 1-16,0-3 1 16,7 4 2-16,8-6 11 0,2-8 5 15,21-7 11 1,4-10 1-16,17-1 8 0,13-1 5 16,22-4 10-16,3-1 7 15,19-3 6-15,-1 1 1 16,9-12-1-16,7-2-3 15,11-3-7-15,3-9-4 16,9 1-9-16,-3-15-5 16,0-5-15-16,-2-1-19 15,-8-14-59-15,-3-3-53 0,-7-16-202 16,-3-11 218-16</inkml:trace>
  <inkml:trace contextRef="#ctx0" brushRef="#br0" timeOffset="2171.26">18504 14311 911 0,'7'14'431'16,"-20"-9"-97"-16,5-5-398 0,6-5-56 15,-7-11 10-15,5 1 72 16,-10-2 83-16,-5 7 35 16,2 5-6-16,-6-9-46 15,-2 12-18-15,-11-9-10 16,0-1 0-16,-8 7 2 16,-12-7 1-16,-1 8-1 15,-6 0-3-15,-6 8-12 16,0 12-5-16,-2 5-5 15,-2 13 0-15,10 12-1 16,-2 9 0-16,10 14 2 16,5 10 2-16,14 1 14 15,9 6 12-15,16-2 25 16,12-7 6-16,19-3 8 16,8-11-3-16,5-15-10 15,9-6-3-15,4-9-9 16,5-5-5-16,9-6-13 15,3-7-12-15,0-25-45 16,4-11-35-16,13-27-139 0,-1-22-156 16,12-20 246-16</inkml:trace>
  <inkml:trace contextRef="#ctx0" brushRef="#br0" timeOffset="2838.381">19129 14372 1324 0,'-6'14'424'0,"-1"-18"-473"0,8 2-97 15,9-4 6-15,-10 6 90 16,0 0 78-16,-2 0 76 15,0 0-6-15,0 0-58 16,-9 0-22-16,-26 0-13 16,-49 6 4-16,39-2 6 15,-13-2 3-15,1 2-2 16,-8 3-7-16,4 3-17 16,2 7-9-16,7 16-16 15,6 11-6-15,10 19-2 16,0 9 3-16,11 14 13 15,4 1 8-15,12-9 12 0,16-3 4 16,15-26 2-16,4-10 1 16,15-13 0-16,-1-9 0 15,4-17 8-15,2-3 6 16,4-13 11-16,-8-3 3 16,4-6 1-16,-6 2-4 15,-1-9-7-15,-1-3-6 16,-4 3-5-16,5-2-2 0,-11 3-3 15,-3-2 2-15,-7 1 1 16,-5 1 1-16,-11-1 1 16,0 5 1-16,-4 8 1 15,-5 0-1-15,-3 5 0 16,-5 3-2-16,-4 7-1 16,2 2 0-16,2 8-2 15,1 5-1-15,7 16-3 16,-4 6 0-16,5 16 1 15,-4 5 1-15,5 17 3 16,-3 7 0-16,6-3-2 16,1 1-2-16,-3-11-6 15,4-11-10-15,4-10-35 16,-2-8-27-16,11-11-110 16,3-4-81-16,3-21 167 15</inkml:trace>
  <inkml:trace contextRef="#ctx0" brushRef="#br0" timeOffset="3520.536">19211 14485 1188 0,'-17'4'396'0,"7"-4"-422"16,3 0-20-16,3 12 30 16,-2 9 23-16,-1 13 63 15,-1 8 3-15,-2 10-22 16,-3-2-18-16,5 5-21 16,-1-9-5-16,1 4-5 15,6 5-1-15,0-5 0 16,2 1-1-16,0-10-1 15,2-3-1-15,0-6-5 16,-2-11-6-16,8 4-15 16,-6-2-10-16,1-11-20 15,5-5-4-15,-6-10 1 16,2-1 10-16,-4 4 28 16,0-2 15-16,0 0 27 15,0 0 8-15,7-31 6 16,3-56 1-16,-10 37-3 15,-6-5-2-15,6-5 0 0,0 7 0 16,0-1-4-16,6 3-1 16,2 3-6-16,3 2-3 15,-1 8-4-15,5 4-1 16,8 11-1-16,-2-2 0 16,4 16 0-16,-10-3 1 15,0 5 3-15,3 7 0 0,3-2 1 16,11 12-2-16,-13 1-3 15,12 10-3-15,-14-1-1 16,8-3-2-16,0 17-1 16,6 7-2-16,-10 10-1 15,-2 7-1-15,-2 15-3 16,-6 1-1-16,-5 14-2 16,2-3-2-16,-8 3-8 15,-4-12-7-15,-8-22-32 16,-1-8-25-16,5-15-96 15,5-8-72-15,5-18 156 16</inkml:trace>
  <inkml:trace contextRef="#ctx0" brushRef="#br0" timeOffset="4188.01">20003 14349 1040 0,'0'0'382'15,"-4"0"-322"-15,-2 6-52 16,6-6-16-16,0 0 11 0,0 6 49 16,-1 32 7-16,-1 56-5 15,-6-48-12-15,0 13-28 16,1-1-5-16,-3 1-5 15,4 2 1-15,-3 2-1 16,3-4-1-16,-2-7-2 16,-1-2-1-16,1-12-3 15,2-4-3-15,5-7-9 16,1-6-5-16,0-13-14 16,0 0-4-16,1-7-4 15,-1-1 4-15,0 0 16 16,-1 0 9-16,-1-1 17 15,0-1 5-15,0 0 4 16,-2-8 1-16,0-28 0 16,-7-65 0-16,11 47 0 15,5-1-1-15,3-12-2 16,5 6-1-16,5 2 0 16,-5-2 0-16,2 11 3 0,1 0 0 15,-1 8-2-15,6 4 0 16,0 6-2-16,-2 5 1 15,4 6 1-15,0 4 3 16,6 11 2-16,-6-1 1 16,0 5 0-16,0 12 0 15,1-3-5-15,3 14-2 16,10 10-5-16,1 2-1 16,-9 18-1-16,9 7 0 15,-13 9 0-15,-1 8 0 0,-4 5 0 16,-9-2-1-16,-5 11 0 15,-4-1 0-15,-2-6-2 16,-2-7-2-16,-8-24-18 16,6-3-20-16,1-21-67 15,-1-8-80-15,8-17 118 16</inkml:trace>
  <inkml:trace contextRef="#ctx0" brushRef="#br0" timeOffset="4622.205">21126 14474 1204 0,'-25'11'423'0,"10"1"-401"0,-3-6-57 16,5 9-7-16,-4 4 21 15,-4 17 53-15,-4 6 7 16,-4 12-17-16,-2-1-14 16,-1 7-14-16,-1-5-1 15,14 6 1-15,-2-9 2 0,12-6-6 16,3-10-4-16,10-9-6 16,9-4-1-16,6-17 3 15,12 5 4-15,9-17 6 16,2-9 4-16,4-6 4 15,10-13 1 1,-5-5 3-16,1-5 2 0,-2 2 12 16,-16 2 8-16,-11-4 19 15,-8 4 6-15,-15-4 2 16,-7-6-8-16,-13-5-22 16,-12-8-17-16,-20-4-37 15,-5 2-22-15,3 6-51 16,5 7-52-16,14 4 100 15</inkml:trace>
  <inkml:trace contextRef="#ctx0" brushRef="#br0" timeOffset="5009.433">21577 13611 632 0,'4'19'259'0,"-4"8"-68"0,2 13-230 16,7 12 15-16,-7 9 82 15,0 12 29-15,2 5 23 16,-2-3-15-16,4 3-45 15,5 1-13-15,3-5 8 16,3 7 5-16,-4 3-1 16,6 4-6-16,-5 7-23 15,1 1-8-15,-2 5-7 16,-1-1-2-16,1-6-4 16,-3-1-6-16,-3-11-24 15,-5-1-18-15,-2-16-72 16,0-6-53-16,2-19-215 15,2-7 245-15</inkml:trace>
  <inkml:trace contextRef="#ctx0" brushRef="#br0" timeOffset="5356.386">21087 14273 566 0,'-26'27'302'0,"20"-14"-35"16,6 1-247-16,15-5-41 15,6 1 28-15,0-1 79 16,6-3 30-16,2-2 10 16,5 3-19-16,12-3-43 15,6-4-18-15,13 4-22 16,6-4-7-16,7 2-12 16,-2 0-6-16,-1-4-78 15,0-8-113-15,3-18 123 16</inkml:trace>
  <inkml:trace contextRef="#ctx0" brushRef="#br0" timeOffset="6202.073">23455 14309 1184 0,'-7'4'355'16,"5"-4"-420"-16,2 2-31 15,0-2 51-15,0 0 115 16,-2 0 69-16,0 0 6 15,-6 0-48-15,-34-2-60 16,-57-11-16-16,36-1-10 16,-10 1 0-16,-6 11-4 15,-3-2-3-15,11 12-8 16,1 1-11-16,10 7-14 16,7 16-4-16,3 20 0 15,4 13 9-15,12 25 15 16,3 7 6-16,4-1 9 15,12 0 2-15,9-14 0 16,4-15 0-16,22-12 2 16,-1-9 1-16,2-11 7 15,7-5 3-15,-1-5 8 0,4-12 5 16,5-1-1-16,2-4-3 16,-5-8-11-16,3-2-7 15,-1-10-7-15,-7-11-2 16,5 6 0-16,-8-8-2 15,-6-9 1-15,4-6 0 16,-6-14 0-16,-2-7 0 0,-1-12 0 16,-3-5-2-16,1-10 0 15,1 2 0-15,-1-10-2 16,1 6 0-16,-4 2 0 16,-1-2 1-16,-2 14 1 15,0 3 0-15,-4 10 2 16,5 11 0-16,-3 8 2 15,-4 6 0-15,0 13 2 16,0 6 2-16,0 10 4 16,-2 3 4-16,2 4 2 15,0 0-1-15,0 2-3 16,0 0-5-16,0 0-1 16,0 8-1-16,12 32 1 15,9 50-1-15,-18-25 0 16,1 7-1-16,-4 16 0 15,0 12-1-15,0 13-2 16,-7 9-1-16,-9 6-4 16,1-5-6-16,0-22-28 0,1-15-20 15,7-25-59-15,-1-19-44 16,8-28-191-16,4-14 225 16</inkml:trace>
  <inkml:trace contextRef="#ctx0" brushRef="#br0" timeOffset="6725.68">23700 14206 1379 0,'92'40'446'16,"-113"-38"-466"-16,5 2-77 15,3 2 20-15,-8 9 67 16,-4 12 63-16,-5 11 2 16,-3 8-18-16,-3 6-31 15,5 5-6-15,8-4 0 16,0-1 0-16,16-10-2 16,3 2-1-16,8-9-1 15,9-5 0-15,14-5 3 16,5-4 1-16,8-7 0 0,4-5 0 15,10-7-4 1,5-10-4-16,6-5-8 0,8-4-1 16,3-14 2-16,-5-1 1 15,-8-12 9-15,-9 0 4 16,-10-6 12-16,-6-6 7 16,-7 7 11-16,-12-3 3 15,-8 8-1-15,-5 0-4 16,-6 4-9-16,-6 4-6 15,-13-1-8-15,-9 3-2 16,-11 9-2-16,-18-4 0 0,-6 14 1 16,-12-6 1-16,-13 11-1 15,12 7-3-15,-5 3-18 16,13 7-14-16,6-1-41 16,9 0-46-16,7-1 77 15</inkml:trace>
  <inkml:trace contextRef="#ctx0" brushRef="#br0" timeOffset="7035.979">24572 14644 1383 0,'0'40'526'0,"0"-2"-437"15,6-11-197-15,7 0-155 16,5 0-33-16,-11 1 163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48:02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 7437 337 0,'10'90'22'16,"-10"-101"-42"-16</inkml:trace>
  <inkml:trace contextRef="#ctx0" brushRef="#br0" timeOffset="451.14">1524 7390 197 0,'28'-134'88'0,"-22"107"-44"16,-2 2-22-16,5 0-26 16,-3 0-8-16,6 0-4 15,-5 1 1-15,-3-1 10 16,2 6 9-16,-2-1 30 16,-1 3 15-16,-1 4 25 15,-2-2 7-15,0 5 2 16,0-7 2-16,-2 11 15 15,2-2 10-15,0 7 11 0,0 1-4 16,0 0-27-16,0 0-18 16,-2 0-35-16,1 1-12 15,1 1-10-15,0 8 0 16,0-1 0-16,1 5 3 16,1 1 1-16,10 10-1 15,28 57 2-15,-15-45-3 16,4 7-3-16,3 0-1 15,12 9-5-15,0-1 0 0,-2 9-3 16,-4 0-1-16,-5 0-1 16,1 2 0-16,-7 3-1 15,8-5 0-15,-7-6-1 16,5 1-1-16,-5-14-1 16,3-4-1-16,-12-13-17 15,0-6-14-15,-5-13-28 16,-7-4-19-16,3-4-17 15,1-12-8-15,3-11-31 16,1-5-22-16,10-28 101 16</inkml:trace>
  <inkml:trace contextRef="#ctx0" brushRef="#br0" timeOffset="868.964">2489 6839 257 0,'-17'-6'119'16,"6"6"-59"-16,1 0-7 15,2 0-2-15,1 4 17 0,-5-2 42 16,3 2 7-16,-5 3-13 15,1 1-10-15,2 7-33 16,-3 2-14-16,-1-1-15 16,0 7-4-16,-8 9-2 15,-2 1-3-15,-4 22-6 16,-5 3-4-16,-7 16-8 16,-3 10-1-16,-5 6-3 15,-1 0 0-15,2 8 0 16,6-1-1-16,-4-7 1 15,2 4 0-15,4-16 0 16,-2-9 1-16,11-10-1 16,1-9 0-16,13-12-13 15,3-9-26-15,7-10-97 16,7-7-84-16,0-22 131 16</inkml:trace>
  <inkml:trace contextRef="#ctx0" brushRef="#br0" timeOffset="1076.618">1434 7569 358 0,'-8'-5'89'0</inkml:trace>
  <inkml:trace contextRef="#ctx0" brushRef="#br0" timeOffset="1350.84">1434 7550 378 0,'3'-6'207'0,"-1"5"-34"0,4 1-91 15,-2-2-16-15,4 0-10 16,-1 0-2-16,7-2-6 15,14 2-2-15,66 2 0 16,-42 8-1-16,20-4-4 16,3 9-4-16,9 10-6 15,4 0 0-15,-2 7 2 16,-4-1 3-16,-5-2 5 16,1 0 1-16,1-12 4 15,-1 0-2-15,4-7-7 16,-1-4-5-16,-9-2-12 0,-9 2-5 15,-17-4-7-15,-9-4-2 16,-22 0-7-16,-4 2-15 16,-9 0-62-16,-4-4-124 15,1 4 132-15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48:34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12450 10371 333 0,'-101'60'127'0,"87"-68"-99"0,1 6-19 16,-2-2-9-16,-1 2 9 16,-3-2 46-16,2 1 16 15,-2-3 23-15,0-2-1 16,-2 3-26-16,-2-3-12 16,0-4-15-16,4 3-4 0,-2 1-1 15,9-1-1-15,-3 1-5 16,0 4-3-16,5 0-4 15,-1 0-1-15,5 4 5 16,0-1 2-16,4-1 5 16,0 2 0-16,0-2-4 15,-3 0-4-15,5 0-9 16,0-2-3-16,0 2-5 16,0 2 1-16,0-2-2 15,0 0 0-15,0 0-1 16,0 2-2-16,0-3-1 15,0 3 0-15,0-2-1 16,7 2 0-16,18-2 0 16,2 2 0-16,59-4-1 15,-48-4 1-15,1-3 2 16,8 9-1-16,-5-10 4 16,8 1 1-16,7 0 4 0,-7-9 2 15,8 5 1-15,1-4-1 16,4 7-2-16,0 3-2 15,0 1-2-15,6 6 1 16,-2-3-1-16,-8 1 1 16,-1-2-1-16,3 4 0 15,-11-9 0-15,5 14 0 16,-11-3-1-16,-6 0 0 16,-7 4-1-16,-2-2 0 0,-12-2 0 15,4 0 0-15,-8 0-3 16,-5-4-1-16,-2 2-11 15,3 8-21-15,1 6-78 16,-3-3-71-16,16-5 107 16</inkml:trace>
  <inkml:trace contextRef="#ctx0" brushRef="#br0" timeOffset="1050.805">16272 10595 456 0,'-6'-9'215'0,"-2"-3"-89"15,-1 2-27-15,-5-1-36 16,3-2-7-16,-3 1-7 15,5 3-4-15,-1-3-13 16,8 6-7-16,2 1-10 16,-2-1-4-16,2 2 3 15,-2 2 1-15,1 0 9 16,-1 2 3-16,-2-2 3 16,4 0 1-16,0-3 0 15,0 3-1-15,0 2-4 16,0-2-2-16,4-6-6 15,11-5-2-15,0 1-4 16,46-47-1-16,-45 48-3 16,7-1-1-16,0 1-2 15,3 1-2-15,7 4-2 16,-2-3 1-16,7 7-2 0,2 0 1 16,4-4 0-16,-2 2 0 15,4-3 0-15,-4 5 0 16,8 4-1-16,-1 9 0 15,-5 1 0-15,-5-3 1 16,1 7 0-16,-2-3 0 16,-9 2 0-16,7 6 0 15,-1-4 0-15,1 5-11 16,4-3-59-16,4-2-47 0,0-4-154 16,4-9 165-16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49:46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3191 8857 186 0,'121'49'74'0,"-123"-49"-52"16,2 0 1-16,0 0 22 16,0 0 32-16,-2 0 44 15,-2 0 7-15,2 0-22 16,2 0-17-16,-2 0-28 15,0 0-6-15,-11 0-12 16,-8 0-3-16,-2 4-3 16,-46 13-1-16,42-13-7 15,-3 6-5-15,-3-5-12 16,1 5-5-16,-5 1-6 16,1 1-1-16,-2-1-2 15,0 5 0-15,-1-3 2 16,-8 8-1-16,8-2 1 15,1 10-2-15,-2 3-1 0,7 5 1 16,5-1-1-16,1 2 0 16,6 1 2-16,-2-1 0 15,4 12 1-15,-2-3 2 16,-4 5 2-16,6 5 1 16,-4 1 4-16,0 1 2 15,-2 6 7-15,-2 10 5 0,2 1 2 16,-1 16-2-16,3 0-2 15,0-2-2-15,0 5 0 16,0-5 1-16,2-2-4 16,0 2-1-16,5 0-1 15,1 0 0-15,7 2 9 16,-3-6 0-16,1 6 3 16,3 5-1-16,-3 3-3 15,2 1-2-15,1 0-2 16,1 1 0-16,-7-3-1 15,3 14 0-15,-5-6 6 16,-2 0 1-16,5 4-1 16,-11-4-1-16,2 0-6 15,8 10 1-15,-12-8-2 16,10-10 2-16,3 3-2 16,-3-8-2-16,7-5-3 15,6-1-2-15,-7 0-3 0,7 0-2 16,-6 0 0-16,1 6 0 15,-3 0 0-15,-2 5 0 16,9 1 2-16,-9 1-1 16,1-1 0-16,3-1 0 15,-9 2 0-15,3-5 0 16,3-4 0-16,-2-4 0 16,1 2-1-16,4-2 1 15,-1 0 0-15,-1 3 0 0,-1-10 0 16,-1 5 1-16,7-10 1 15,-3 5-1-15,6-11 2 16,2 3-2-16,2 4-2 16,-2-5 0-16,6 5-1 15,-2 5-1-15,-3-2 1 16,1-5-1-16,-2 3 0 16,4-3 0-16,0-2-1 15,0-3 1-15,7-3-1 16,-3-4 0-16,0-5 1 15,3 3 0-15,1-4 0 16,-5 7 0-16,-1-1 0 16,2-2 1-16,-5 0 1 15,-3-4 2-15,0-3 4 16,-1-2 0-16,-7-3 0 16,6-1 0-16,2-4-4 15,2-7 0-15,7-1-2 16,3-9 1-16,3-3-1 0,4 9 0 15,-1-12 0-15,3 4 0 16,-4-6 1-16,4 6 2 16,8 7-1-16,-5-5 1 15,11 10-2-15,-1-7-1 16,-3 3 0-16,5-1 1 16,1 8 1-16,-5 6 1 15,1 2 0-15,5 0 0 0,-8 2 0 16,1-3-2-16,-4-3 1 15,-6 6-1-15,2-6-2 16,-6-8-1-16,8-3-18 16,-2-12-18-16,4-11-61 15,7-14-49-15,10-40-139 16,17-27-189-16,14-59 306 16</inkml:trace>
  <inkml:trace contextRef="#ctx0" brushRef="#br0" timeOffset="4750.446">16474 4352 51 0,'-34'88'48'0,"30"-88"5"16,0 0-11-16,6 0-25 15,-2 0-9-15,0 0 7 16,0 0 9-16,0 0 21 16,0 0 6-16,0 0-1 15,0 0-6-15,0 0-12 16,0 0-5-16,0 0-8 0,0 0-2 15,0 0-3-15,0 0 0 16,0 0-3-16,0 0-1 16,0 0-3-16,0 0-2 15,0 0 1-15,0 0-1 16,0 0 7-16,0 0 4 16,0 0 6-16,0 0 2 15,0 0-1-15,0 0 2 0,0 0 11 16,0 0 7-16,0 0 10 15,0 0 3-15,0 0-8 16,0 0-4-16,0 0-7 16,0-2 0-16,-2 2 7 15,2 0 4-15,-4-1 0 16,2-1-2-16,2-2-12 16,-1 4-6-16,-1-2-11 15,0 0-3-15,0 2-7 16,-2 0-2-16,4-2-2 15,-2 0 0-15,0 0 0 16,0-2 0-16,0 2-2 16,-2 2-1-16,3-1 0 15,1-1-2-15,-6-10 1 16,-2-11-1-16,-3 0 2 16,-18-46-1-16,27 48 1 0,0 0 0 15,2 4 1-15,0-4 0 16,-4-4-1-16,2 10 1 15,-1-4 0-15,1-6 1 16,2 6 2-16,-6-12 2 16,6 1 4-16,-2 3 0 15,2 0-2-15,2 0-1 16,0-7-4-16,6 3-1 16,-7-5 0-16,1 3 1 15,6 9 1-15,-12-3 0 0,6 4 0 16,-2 6 1-16,4-1-2 15,5 5 1-15,-7 0-2 16,2-1 0-16,0 1 2 16,-4 1 0-16,2-1 3 15,-2 3 2-15,-2 5 1 16,2-5 0-16,4 10-1 16,-4 0-2-16,0 0-2 15,0 0 0-15,0 0-3 16,0 0 1-16,0 0 1 15,0 0 0-15,0 6 3 16,0 21 0-16,2 59 0 16,0-42 0-16,-2 3 0 15,0 5 0-15,-2 7 1 16,-8-3 1-16,6 5 1 16,-3-4 1-16,5-1 0 15,-6-1-1-15,-1-1 0 0,7-2-2 16,-4 1-2-16,6-1 0 15,-6 5-1-15,-1-5 0 16,-1 1 0-16,4 7 0 16,4 1 0-16,-2 0-1 15,2 0 0-15,-2 0-1 16,-5-3 1-16,3-1-1 16,-2 8 0-16,-5-5 0 15,3-3 0-15,6 4-1 0,-6-4-1 16,8 9 0-16,0-3 0 15,-7 0-1-15,14 0 0 16,-7-4 1-16,4-3 0 16,4 1 0-16,-14-7 0 15,6 3 0-15,0 8 0 16,-8-3 0-16,8-1 0 16,-1 3 0-16,-3-7 1 15,4 8 0-15,-8 2 0 16,-7 4 0-16,-1 2 0 15,11 6 1-15,-7-8 0 16,7-2 1-16,-3 2 1 16,-7-12-1-16,11 10 1 15,-2 0-1-15,-5-2 0 16,5 4 0-16,-4-6-2 0,-1 1 1 16,-1-1-2-16,-3 0 0 15,0-5 0-15,5 5-1 16,-1-12 0-16,-1-1 1 15,6-9 0-15,-1-1 0 16,-3-10 1-16,10 9-1 16,-2-1 0-16,0-11-1 15,2 8 1-15,0-9-1 16,0-4 0-16,2 4 2 0,6 1 0 16,-6-9 2-16,2 1 0 15,1-2 0-15,-1-7 0 16,4 1 0-16,-8 1-1 15,0-1 1-15,6-3-2 16,-6 2 1-16,0-8 0 16,0 0-1-16,0 0 0 15,0 0 0-15,0 0 0 16,0 0 1-16,0 0-1 16,0 0 0-16,-2 0-1 15,0 4 0-15,0 1-1 16,-4 1 0-16,4 4 0 15,-2-7-1-15,-1 7-3 16,3-8 0-16,-8 4-8 16,-3-1-5-16,1 5-18 15,5 0-16-15,-1-5-59 16,-3 3-53-16,7-6-244 0,0-2 263 16</inkml:trace>
  <inkml:trace contextRef="#ctx0" brushRef="#br0" timeOffset="10526.356">16459 3767 387 0,'-23'-6'131'16,"13"-1"-128"-16,5 7-1 16,-3-2 11-16,-3 2 16 0,-3-2 36 15,3-2 18-15,5-2 17 16,-2 3-3-16,8-1-23 15,-2 0-15-15,0 2-29 16,1 2-11-16,1-2-13 16,0 0-2-16,0 0 3 15,0-2 2-15,0 2 3 16,24 1 1-16,7 1 0 16,51 9 0-16,-43 1 3 15,1-5 2-15,8 3 4 16,-1-2 4-16,7 0 3 15,1-5 2-15,5-6 1 16,5 3 0-16,4-10-2 16,3 7-2-16,-1-3-6 15,4 2-3-15,-5-1-5 16,3 1-2-16,9 0 0 16,0 0-1-16,6-1 0 15,6-3 1-15,-8 2-2 16,2 1-1-16,-7 3 0 0,-13-2 0 15,3 4 3-15,-6 0 1 16,2 1 3-16,4-1-1 16,7-4 0-16,5 6-2 15,-3-2-3-15,6 2-1 16,-6 0-2-16,-1-4 0 16,-3-5-1-16,-1 3 1 15,1 0-1-15,3 2 1 16,5 2-1-16,0-5 1 0,-6 3-2 15,-1-2 1-15,-4 4-3 16,-3 2 0-16,7 0 0 16,-1 0-1-16,1 0 1 15,3 0 0-15,4 0-1 16,-1 0 2-16,-1 2 1 16,0 2 2-16,-2-8 1 15,5 4 0-15,-7-2 1 16,10 2 1-16,-12 0 0 15,5-2 0-15,-1 2-1 16,0-7-1-16,-11 7 0 16,6-2 0-16,-6 0-1 15,-2-2-1-15,-2-4 0 16,4 3-2-16,-1-3-1 16,-3 4-2-16,8-3 0 0,0 5 0 15,-6-2 0-15,0-2 0 16,-2 6 0-16,0 0 0 15,4 6 0-15,9 0-1 16,6 1 0-16,-3 5 0 16,5 1 0-16,-6 2 0 15,2 1 0-15,-5 5 0 16,-16-4 0-16,-6 6 0 16,-9 2 0-16,-6-6 0 0,-1 8 0 15,-3 1 0-15,-2 1 0 16,-3 5 0-16,-8-1 0 15,0-6 0-15,-10 1 0 16,1-1 0-16,-3 8 0 16,3 3 0-16,-1 0 0 15,-3 8 0-15,-7 2 0 16,7 7 1-16,-8 6 1 16,4 5-2-16,-6 2 1 15,-6 1 0-15,0 4 0 16,-3 3 1-16,-5 10 0 15,3 1 1-15,-7 1 1 16,-1-2 1-16,0 2 2 16,-2-2 0-16,0 2 0 15,10 3-1-15,-1 9-2 16,5-1 0-16,-5 1-2 16,-3-1 1-16,-2-7-1 0,3 2 0 15,3-1 0-15,-3-3-2 16,12 8 1-16,2-2 0 15,-2-3 0-15,6 7 0 16,-2-3 0-16,-4-7-1 16,2 4 0-16,-5-2 0 15,-3-2 1-15,6 9-1 16,4-9 1-16,-12-4-1 0,10-2 1 16,-2-4 1-16,-5-11-1 15,7-4 1-15,-16-13 0 16,11-2 1-16,-9-10-1 15,7 0 0-15,-7-9 1 16,1-7-2-16,13 1 1 16,-17-7-1-16,3 1 1 15,5-2-1-15,-12 2 1 16,15-2 1-16,-13-1 1 16,-4-1 0-16,2-6 0 15,-10 3 0-15,-5-1 0 16,-4 3 1-16,-14-1 0 15,-5-1 3-15,-14-3 0 16,-1 3 2-16,-11-5-1 16,1 1-1-16,-2-2 0 0,-2-1 1 15,2 3-2-15,-6-2-1 16,-1 5-2-16,-1-1 0 16,-2 3-1-16,5 1 0 15,4-7 1-15,-1 3-1 16,-1-1 0-16,-5 1 0 15,-6-6-1-15,5 2 0 16,1-3 0-16,4-1 0 16,12 6-1-16,-3-4 0 15,5 3-1-15,-1-1 1 0,-3-2-1 16,-2 0 0-16,2-4 0 16,-3 0 0-16,3 0 0 15,5 2 0-15,7 0 0 16,6 1-1-16,13-4 1 15,-5 1 0-15,0 0 0 16,-1-2-1-16,-2 0 1 16,-1-4-1-16,3 0 1 15,-1 6 0-15,-1-7 0 16,1 10 0-16,3-1 1 16,1-4-1-16,3 2 0 15,-3-3 1-15,6 6-2 16,-4-1 1-16,2 2-1 15,3-2 1-15,-3-2-1 16,4 8 1-16,-2-6 0 16,0-2 0-16,0 0 1 15,0-4-1-15,4 4 0 0,-6-4 0 16,8 2 0-16,-2 0 0 16,-4-4 0-16,-2 1 0 15,2 3 0-15,-9-4 0 16,5 2 0-16,0 2-1 15,-3 2 0-15,-1 0 1 16,-9-2 0-16,-4-5-1 16,0 3 1-16,0 4 0 0,4-4-2 15,2-2-1-15,2-1 1 16,7-1-1-16,-3-2 2 16,9 5 0-16,-6-3-1 15,-3 2 0-15,13 1-1 16,-6 1 1-16,8-4 0 15,-2 4 1-15,1 0 1 16,1-3 0-16,6-3 0 16,-4 6 0-16,7-5-1 15,0 5 0-15,5 0 0 16,3-3 0-16,-4 1 1 16,4 0 0-16,2 2 0 15,-2-3 0-15,2 5 0 16,-2-4-1-16,4 2 1 15,2 4-1-15,1 4 0 16,3-2-1-16,0 0 0 16,-3 0 1-16,3 0 0 15,-4 1 1-15,1 1 0 0,-1 0-1 16,0 2 0-16,0-4 0 16,-4 2 1-16,7-4-1 15,-11 5 1-15,8 1-1 16,4 2 0-16,-1-3 0 15,1-1 0-15,0 4 0 16,-5-4 0-16,5 3 0 16,2-3-1-16,-5 4 0 0,3-4 0 15,-1 1 0-15,3-1 1 16,1 0 0-16,3 2-1 16,1-2 0-16,4-4 0 15,0 0-1-15,0 0-1 16,-2 0 0-16,3 0 1 15,1 0 0-15,-2 0 2 16,0 0 0-16,0 0-1 16,-4 11-2-16,0-5-1 15,-1 3-2-15,3 3-8 16,-4-3-10-16,6 7-40 16,-1 1-42-16,1 4-142 15,9 50-127-15,22-52 233 16</inkml:trace>
  <inkml:trace contextRef="#ctx0" brushRef="#br0" timeOffset="11845.502">21013 2224 332 0,'65'65'130'16,"-79"-65"-78"-16,5-6-49 16,3 6 11-16,-7-8 41 15,3 6 18-15,1 2 31 0,5-3 1 16,4 3-31-16,0 0-15 15,0 0-33-15,-2 0-12 16,-2 0-11-16,2 15-2 16,2 29 0-16,10 53 1 15,3-26-1-15,-11 2 0 16,11 7 0-16,7 10 0 16,-13 8 0-16,16 3 0 15,-9-2-1-15,-3-3 1 0,6-16-1 16,-3-7 0-16,5-17-15 15,-10-11-15-15,7-16-57 16,-7-8-53-16,-5-13-91 16,13-14 135-16</inkml:trace>
  <inkml:trace contextRef="#ctx0" brushRef="#br0" timeOffset="12301.728">21233 2222 471 0,'-126'0'55'0,"124"15"-222"0,-10 0 60 16,6 4 178-16,-3-5 67 16,-1-12 60-16,10 5 5 15,-2-10-60-15,2 3-30 16,0-2-47-16,0 2-17 0,0-2-15 16,0 0-4-16,2 0-2 15,31-11-3-15,59-31-9 16,-43 30-6-16,5-9-6 15,7 0-1-15,8 8-2 16,-4 2 0-16,0 1 0 16,-2 8 0-16,-7-5 0 15,-11 7-1-15,-6-6 0 16,-7 4 0-16,-3 2-8 16,-4 2-12-16,-14 0-32 15,6 2-20-15,-9 0-35 16,-2-2-13-16,2 0-102 15,-10-2 144-15</inkml:trace>
  <inkml:trace contextRef="#ctx0" brushRef="#br0" timeOffset="12681.375">21179 2463 584 0,'-15'11'106'0,"5"-1"-146"16,12 15-191-16,6 3 31 16,-6-7 169-16,-2-3 81 0,0-9 116 15,0-5 14-15,2-2-24 16,-2-2-32-16,0 0-48 15,0 0-8-15,21 4-20 16,7 0-7-16,49 5-6 16,-43-7-3-16,8 0-8 15,2 0-6-15,-1 7-9 16,-1 3-3-16,-8 3-4 16,2 0-1-16,-1-3-4 15,-6-1-17-15,-7-3-55 16,5-4-43-16,-2-4-131 15,0-6 153-15</inkml:trace>
  <inkml:trace contextRef="#ctx0" brushRef="#br0" timeOffset="13028.922">22170 2109 1020 0,'99'53'219'16,"-99"-9"-412"-16,0 8 13 0,-3 4 140 16,-11 1 40-16,-5-17 56 15,4 0 14-15,1 4-2 16,3 6-13-16,1 9-38 15,7 2-12-15,-1 1-4 16,-2-5 0-16,4-5-1 16,-4-3 0-16,1-5-2 15,-1 4-5-15,-2 0-11 16,-3 4-7-16,-1-1-24 16,-3-5-20-16,0-8-94 15,-1-5-77-15,-3-18 148 16</inkml:trace>
  <inkml:trace contextRef="#ctx0" brushRef="#br0" timeOffset="13446.495">21654 2325 789 0,'-12'-6'180'16,"12"-9"-367"-16,10 13-20 0,9 0 38 16,15 12 84-16,-11-8 172 15,-13-2 52-15,5 3 43 16,-4-4-15-16,9-1-64 15,10-6-32-15,5 0-37 16,5 1-7-16,0-3-5 16,0 6 0-16,4 4 0 15,-2 0 1-15,2 2-2 16,2-2-1-16,8 0-5 16,1 2-4-16,2-2-4 15,-1 0-3-15,-3 10-7 16,-10-10-12-16,-1 2-36 15,-4-4-27-15,-4-10-84 16,8 6-113-16,8-15 179 16</inkml:trace>
  <inkml:trace contextRef="#ctx0" brushRef="#br0" timeOffset="14280.424">22614 2941 1064 0,'-10'23'221'0,"18"2"-406"16,1 0-49-16,3 13 96 15,-1-11 126-15,-11-14 143 16,2-5 36-16,-2-10 12 15,6 4-27-15,-6-4-77 16,0 0-20-16,0-2-13 16,0 0 0-16,17-36-6 15,54-61-8-15,-42 30-10 16,-3 4 0-16,1-8-3 16,-2-1 0-16,4 1-6 15,-3-7-3-15,-1 7-3 16,-2 1-1-16,-2 7 0 15,0 4-1-15,0 3 1 16,-3 11 0-16,-3 9-2 16,-4 5 1-16,3 8-1 15,-3 4 0-15,1 10 0 0,-3 3-1 16,-5 7-2-16,4 1 0 16,-2 2-3-16,-6 0 0 15,0 0-1-15,0 2-1 16,13 44 1-16,16 53-1 15,-26-30 2-15,-3 5 1 16,0 11 3-16,-2-1 0 16,-3-2 2-16,3 6 0 0,-2-13 0 15,2-1 0-15,2 3 0 16,6-7 0-16,0-10 0 16,-1-5 0-16,-3-20 1 15,8-7-1-15,-6-3 1 16,5-10-1-16,6 6 0 15,-9-7-1-15,2-1-2 16,3 1 0-16,-11-7-2 16,4-3 1-16,2 8 1 15,-8-14-1-15,0 2 4 16,0 0 0-16,-2-2 2 16,4-2 2-16,0 2 0 15,-2 0-2-15,1 2 1 16,-3-13 1-16,-10-26 2 15,-28-47 1-15,14 48 0 16,-7-4 1-16,-13-2-4 16,-9 2 0-16,-18 6-2 15,-9-1-2-15,-10 12-1 0,3 4-2 16,-9 16-12-16,6 5-19 16,7 4-58-16,4 7-53 15,34 8-254-15,10-13 261 16</inkml:trace>
  <inkml:trace contextRef="#ctx0" brushRef="#br0" timeOffset="15514.618">23434 2103 1349 0,'-27'19'278'0,"27"10"-551"15,2 17-50-15,-11 21 43 16,3 7 169-16,-30-16 169 16,-3-12 55-16,13 0 19 15,-11-2-18-15,14 1-66 16,10 11-28-16,1-14-16 15,7-2-1-15,-1-3 0 16,-2-1 1-16,3 10 0 0,5 0 0 16,0 7-1-16,0 3 0 15,0-7-1-15,3-1 0 16,-3-8-1-16,0-13 1 16,-3-4 0-16,3-11 8 15,-4-10 35-15,2-2 17 16,2 0 32-16,-2-2 1 15,-2 0-31-15,2 0-17 16,2-10-31-16,-4-22-9 0,-5-54-4 16,5 46 0-16,4-8-1 15,4-3-1-15,2-3-1 16,1-5 0-16,7-2-1 16,3 0 0-16,4-2 1 15,8-4-1-15,-1 8 1 16,-3-4 0-16,4 11-1 15,1 4 1-15,1 2-1 16,2 18 0-16,-5 1 0 16,-1 8 0-16,4 10 0 15,-1-7-1-15,3 13 1 16,-1-5 0-16,-7 10 1 16,6 0-1-16,-12 0 1 15,4 0-1-15,-6 12 0 16,4-1 0-16,-2 10-1 15,0-4 1-15,-5 18-1 16,-5-5 1-16,-5 16 1 0,-4 0 1 16,-11 0 2-16,1 2 0 15,-11 0 3-15,-6 5-2 16,0-1 1-16,-3 3-1 16,-3-13-2-16,-3-3 2 15,-8-3 1-15,-6-11 0 16,10-2 2-16,0-6-1 15,13-5-1-15,-2-1-1 16,14-5 1-16,4-4 0 0,-1-2-1 16,8 2 1-16,1-4 1 15,-1 2 1-15,4 0 1 16,0-2-1-16,0-2-3 16,0 2-1-16,19-4-2 15,19-13-1-15,73-25 0 16,-42 23 0-16,0 2 0 15,3 4 0-15,-3-3 0 16,-6 5 0-16,6 4-1 16,-11-1 1-16,-9 10 0 15,1 2-1-15,-19 6 0 16,-3 3 0-16,-10 2 0 16,-9 1 1-16,1 3-1 15,-6 6 0-15,-4 8 1 16,-10 1 0-16,-3 6 2 15,-5 4 1-15,-14-1 0 16,11 4 1-16,-17-1 0 16,-5-5 1-16,5 5 1 0,-10-8 0 15,4-9 1-15,-5 9 1 16,-5-15 2-16,-1 10 0 16,-7-3 4-16,5-3 0 15,-4-2 1-15,2-7 0 16,7 3 0-16,-7-6 0 15,3-9 1-15,-1-2 3 0,-1-4 5 16,11-6-1-16,3 6-4 16,5-1-4-16,1 1-9 15,4 4-3-15,3-4-17 16,2 2-22-16,6-6-79 16,2 4-86-16,10-13 126 15</inkml:trace>
  <inkml:trace contextRef="#ctx0" brushRef="#br0" timeOffset="22376.186">16340 4752 60 0,'-19'2'25'16,"10"6"-9"-16,-1 7 8 15,2-2 32-15,3-3 24 16,-1-4 41-16,-2-1 7 15,3-5-4-15,5 4-15 16,-4-4-41-16,4 0-19 16,0 0-29-16,0 0-9 15,0 0 1-15,0 0 3 0,0 0 4 16,0-2 0-16,0 2-3 16,0 0-1-16,25 2-5 15,13 4-2-15,59 4-3 16,-47-12 1-16,9-2 0 15,3-4 2-15,1 4 6 16,4 0 3-16,5-1 7 16,-1 3 2-16,0 2 3 15,2 0 0-15,3 0-7 16,1-2-2-16,11 4-5 16,5 5-2-16,5-12 2 15,1 5 2-15,8-12 6 16,2 10 1-16,0 0 0 15,-1 2-2-15,4 0-8 16,1 2-2-16,6 4 0 16,-1-4 3-16,-5-2 4 15,2-2 2-15,-4-4-3 16,-14 3-1-16,14-3-1 0,-5 2 3 16,12 0 4-16,1-4-1 15,-6-1-1-15,-1 3-4 16,-10-3-3-16,-3 5 0 15,-1-6 3-15,-1 10-1 16,-5-2-2-16,6 2-2 16,-5 4-3-16,1-4-2 15,-4 6-2-15,2-6 0 16,-4 4 0-16,-4 0 1 0,4 5 1 16,-2 3 0-16,-2-3 0 15,-7-7-1-15,-1 4-1 16,1 1-1-16,-7-5 0 15,7 4-1-15,-12-6 0 16,6 6 0-16,-6-4-1 16,-2 9 0-16,-2-3 0 15,-9-4 1-15,-6 3 0 16,-6 3 0-16,-13-2-2 16,3-1 0-16,1 3-1 15,-4-4 0-15,3 5 0 16,1 2 0-16,-4-3 0 15,5-4-1-15,-7-6-1 16,4 0-2-16,1 0-4 16,-1 0-4-16,-4 2-10 15,-8-2-12-15,-6 7-58 0,-3-5-36 16,-8 0-95-16,-21 0 130 16</inkml:trace>
  <inkml:trace contextRef="#ctx0" brushRef="#br0" timeOffset="23137.492">16076 6055 992 0,'136'118'310'16,"-122"-127"-340"-16,26 5-38 0,6-4-2 16,1 4 29-16,-4-1 24 15,-7 3 37-15,0 2 10 16,-3 0 11-16,5 2 1 16,6 3-9-16,13-3-5 15,16 0 0-15,4-2 3 16,30 2 5-16,6-2 1 15,22 0-5-15,5 0-6 16,21 0-11-16,7-2-4 16,8 2 3-16,6 0 9 15,1-2 7-15,5-5 1 16,3-1 3-16,-2 2-8 0,-5 0-3 16,1-1 0-16,-9 5 2 15,2-6 1-15,-2 6 0 16,-4 2-2-16,2 0-9 15,-7 2-4-15,-14 6-6 16,-4-4 0-16,-11 7 7 16,1-3 3-16,-14-2 4 15,-1 3-1-15,-13-1-6 16,-10-2-4-16,-1 3-4 16,-11-5 1-16,-4 2 0 15,-9 1-1-15,-11 1 0 16,4 0-2-16,-14 1-1 15,-7 3 0-15,2 1 0 16,-10 0-1-16,0 1 0 0,-5 3-2 16,-5-2-3-16,-1 1-6 15,-4 3-19-15,-2-4-21 16,-12-5-80-16,-5-5-55 16,-23-3 113-16</inkml:trace>
  <inkml:trace contextRef="#ctx0" brushRef="#br0" timeOffset="24161.434">16796 6887 767 0,'-130'67'260'0,"122"-75"-290"0,0 4-13 16,8 6 2-16,0 4 13 15,0-6 68-15,0 0 15 16,0 0 13-16,0 2-5 16,4 13-11-16,4 0-3 15,-1 2-2-15,43 45 0 16,-23-47 0-16,5-4-1 15,16 1-4-15,2-6-3 16,21 1-11-16,5-3-6 16,18-2-9-16,11 6-5 0,8-6-3 15,9-1-2-15,5-1-2 16,5 0 1-16,-1-1 1 16,0-7 1-16,-5 0 5 15,6-3 2-15,-2-1 7 16,0 3 2-16,0-3 6 15,-6 5-1-15,-1-1-3 16,-5-2-5-16,1 10-6 16,-4-2-2-16,-16 2 0 15,-1 4 0-15,-10 2 2 16,0 4 1-16,1 3 0 16,-1-2-2-16,-7 3-1 15,3-1-2-15,-2-1 0 16,-3-7-1-16,-7 5-1 15,-7-6 0-15,-2 2 0 16,0-1 0-16,-1-1-2 16,1 4 1-16,2-6-1 15,0-2 0-15,2 0 0 0,2 2-1 16,-4 1 0-16,7 1-1 16,-9-2 1-16,2 0 0 15,6 4 0-15,-6-2-1 16,6-1 0-16,-6 7 1 15,-2-2-1-15,6-3 0 0,-6 3 0 16,-2 0 1-16,-3 1 0 16,-7 3 0-16,-3-3-1 15,0-1 1-15,-6 3-1 16,0-1 1-16,-4 3 1 16,-7-1 0-16,-16-12 0 15,6 11 1-15,-11-9 0 16,-6 4 0-16,1 0 2 15,-5-6-1-15,0 0-1 16,-3 0-2-16,3 0-2 16,0 0 0-16,0 0-1 15,0 0 1-15,0 0-2 16,0 0 0-16,3 4-5 16,3 5-4-16,-6-7-11 15,2 6-11-15,4 1-64 16,0-3-71-16,-4 4 106 15</inkml:trace>
  <inkml:trace contextRef="#ctx0" brushRef="#br0" timeOffset="26410.745">14275 3851 882 0,'-16'0'265'0,"3"-9"-381"15,4 5-15-15,9 0 43 0,0-4 24 16,-2 6 118-16,0 1 19 16,-8-13 5-16,4-18-5 15,-61-49-28-15,50 45-17 16,6-2-22-16,-6 0-1 15,-1 5-2-15,11 8 0 16,-11 0 0-16,5 8-2 16,2 6-1-16,-5-1-1 15,7 10-2-15,-5-4-1 16,3 10-1-16,3 2 0 0,-9 7 1 16,4 7 1-16,-7 8 3 15,-2 7 0-15,1 7 2 16,1 9 0-1,-4 11 0-15,2 12 0 0,7 12-1 16,-4 8 1-16,19 9-2 16,-4-9 0-16,16 0 0 15,-1-14 0-15,6-9-3 16,4-4-3-16,-5-19-32 16,-1-10-31-16,-2-17-73 15,3-15-41-15,-3-16 111 16</inkml:trace>
  <inkml:trace contextRef="#ctx0" brushRef="#br0" timeOffset="26825.446">13257 4067 590 0,'12'6'251'15,"5"-4"-91"-15,21-2-151 16,12 0 6-16,13 0 6 16,6 4 6-16,0-6 19 15,3-8 3-15,-3 7 8 16,2-3 2-16,-10 6-10 16,-1-6-5-16,-7 0-12 15,-5-5-8-15,0 1-15 16,-4 1-5-16,-6 1-23 15,-2-1-25-15,-1-7-69 16,-7-5-50-16,3-11 99 16</inkml:trace>
  <inkml:trace contextRef="#ctx0" brushRef="#br0" timeOffset="27277.5">14349 3679 1130 0,'33'-46'342'0,"-41"63"-422"16,6 6-14-16,0 18 0 16,-1-3 43-16,-7 6 68 15,0-2 6-15,5 4-1 16,1 5-2-16,4 3-14 15,0-16-5-15,8-1-1 16,3-11-2-16,6-12 0 16,6 9 0-16,6-10 0 15,7 0 0-15,2-3-1 16,12-6 0-16,-2-6 1 16,4 0 0-16,-3-9 2 15,-8-7 1-15,6 7 6 16,-10-12 6-16,-11 4 12 15,11 2 7-15,-16-6 11 16,-2-2 3-16,-4 2-6 16,-7-6-7-16,-2-1-15 0,-6-1-11 15,-10-2-35-15,-1-7-23 16,-5 0-56-16,5 2-36 16,1 0-108-16,8 1 156 15</inkml:trace>
  <inkml:trace contextRef="#ctx0" brushRef="#br0" timeOffset="27792.378">15478 3138 1192 0,'-2'-2'301'15,"2"2"-400"-15,11 25-22 16,1 4 2-16,-16 3 129 16,2 1 32-16,-13 3 28 15,-1 2 0-15,11 8-15 16,-9 6-9-16,14-3-22 16,2 5-6-16,0-4-3 15,-2 5 0-15,-9-3 3 16,3-4 0-16,-2 7-3 15,8 1-3-15,-4-5-7 16,2 7-1-16,4 3-2 16,-11 0 1-16,7 0-1 0,-8-2 0 15,-7-5 1-15,8 7-1 16,-3-7 2-16,3-3 1 16,1-5 3-16,0-7 1 15,6-7-1-15,2-3 0 16,4-4-1-16,10-1 2 15,-3-8 2-15,14 3 1 16,5-4-2-16,3-1-4 0,19-11-6 16,-3 3-2-16,13-12-4 15,1-5-3-15,-2-6-12 16,8-8-7-16,-2-11-25 16,0-10-22-16,5 2-45 15,-9-8-41-15,-20 6-197 31,-24 23 233-31</inkml:trace>
  <inkml:trace contextRef="#ctx0" brushRef="#br0" timeOffset="28228.401">14856 3436 837 0,'-46'140'227'16,"58"-127"-279"-16,9 10-15 16,4 2 41-16,0 0 74 15,-4-4 27-15,3-6 47 16,7-1 2-16,9-3-24 15,10 3-22-15,28-9-45 16,20 3-11-16,13-8-15 16,7-12-6-16,7-5-64 15,-3-8-63-15,4-13 78 16</inkml:trace>
  <inkml:trace contextRef="#ctx0" brushRef="#br0" timeOffset="31380.139">20502 300 161 0,'65'19'111'16,"-76"-19"-5"-16,-1 0-34 16,3 0-10-16,3-2-11 15,2 2 1-15,2 0 4 16,-2 0-1-16,2 0-1 15,2 0-2-15,0 0 2 16,0 0 2-16,0 0 6 16,0 0-2-16,0 0-9 15,0 0-5-15,0 0-10 0,0 0-3 16,-1 0-7-16,1 0-4 16,-2 0-4-16,0 0-2 15,0 0-4-15,-2 0-2 16,2 0-4-16,-21 7-2 15,-4 3-2-15,-49 28 0 16,41-21-2-16,-3 12 1 16,-4 4-1-16,-2 9 1 0,-6 4-1 15,8 9 0 1,-4 6 1-16,8 2-1 0,13 4 1 16,-1-3-1-16,12-3 0 15,3 0 0-15,1-11 2 16,8-3-1-16,4-4 1 15,4-5 1-15,7-2-1 16,3-9 0-16,6 5-1 16,7-1-1-16,4 2-5 15,-3 3-12-15,7-9-48 16,-11-2-44-16,9-8-139 16,-8-8 155-16</inkml:trace>
  <inkml:trace contextRef="#ctx0" brushRef="#br0" timeOffset="34951.539">20487 472 125 0,'-31'-83'113'0,"27"82"8"15,-3-3-18-15,5 2-18 0,0 0-29 16,0-2-8-16,0 4-6 16,0 0 2-16,-2-2-2 15,2 2-6-15,2 0-12 16,-1 0-7-16,-1-2-6 15,0 0 1-15,-2 2 3 16,2 0 4-16,2 0 3 16,-2 0 2-16,0 0 1 15,0 0-1-15,2 0-3 16,0 0-2-16,0 0-3 16,-2 0-2-16,-1 0 1 15,3 0 0-15,0 0 1 16,0 0 0-16,0 0-1 15,0 0 0-15,0 0-3 16,0 4-2-16,0 2-2 16,0 0-2-16,0 3 0 15,0-3-1-15,0 4-1 16,0 1-1-16,0 0 0 16,-2 5 0-16,2-5 1 0,0 3 0 15,-2-1 3-15,0-3 1 16,0-1 0-16,-2-1 1 15,2-1 4-15,2-3 0 16,-2 6 0-16,0-10 0 16,0 4-3-16,1 1 0 15,-3-5-1-15,2 4 1 16,2-4 1-16,-2 2 0 16,0 0-2-16,0 4-1 0,0-2-4 15,-2 1-2-15,4-1-9 16,-2-4-10-16,0 0-24 15,1 0-18-15,-1 0-61 16,-2 0-52-16,2 0 110 16</inkml:trace>
  <inkml:trace contextRef="#ctx0" brushRef="#br0" timeOffset="39324.123">20514 1174 555 0,'-8'2'154'0,"12"5"-199"0,-2-1 6 16,-2-6 39-16,0 0 17 15,0 0 26-15,0 0 7 16,0 0 0-16,0 0-9 16,0 0-21-16,0 0-7 15,0 0-5-15,0-2 0 16,23-2-3-16,7-9-1 0,49-35-2 16,-45 21-1-16,1 0 0 15,-3 3 0-15,4-5 0 16,1 4 0-16,-5-2 2 15,-5-1 0-15,2 3 1 16,-3-4 1-16,7-3 5 16,-4 1 3-16,1-9 5 15,-1 1 1-15,-12 9 2 16,-1-3 0-16,-13 5 6 16,1 1 1-16,-4 6-1 15,2 7-4-15,-2 11-11 16,-6-5-5-16,-1 8-7 15,5 0-3-15,0 0-2 16,0 0 0-16,-17 25 2 16,-35 63 0-16,29-40 2 15,2 3-1-15,-1-1 1 16,1 0 0-16,9-2 1 0,1-3-1 16,5-1 1-16,8 0-1 15,2-1 1-15,2-5 0 16,0-11 0-16,3-4 1 15,5-4-1-15,1-10 2 16,3 1 1-16,-3-1 2 16,-5-9 2-16,13 4 0 15,-2-4-1-15,4-2 1 16,2-2-1-16,-10-3 0 0,6 1-1 16,-4 0 1-16,2 2-1 15,-3 1 0-15,-5-3 0 16,6 0 1-16,0-1 5 15,1-5 2-15,-3-1 2 16,-4-5-2-16,3-6-3 16,-1-1-1-16,-1-6-4 15,-1 4 0-15,3-1-2 16,-3-7-1-16,-3 7-1 16,3-7 0-16,-5 4-1 15,2-3 1-15,-5 0-1 16,-1 5 0-16,-2-5 1 15,0 9-1-15,2 0 1 16,-2 8-1-16,4-3 0 16,-2 5-2-16,0-6 1 15,0 4-1-15,0 7 1 16,-2-3 0-16,2 11-1 16,-2 0 1-16,0 0-1 0,0-2 0 15,0 4-3-15,0 0-1 16,0 0-8-16,-2-2-5 15,2 2-4-15,-2 0 2 16,0 0 8-16,-8 12 5 16,-13 34 7-16,-26 48 1 15,22-37 1-15,0 8 1 16,0 2-2-16,2 2 1 0,10-2 1 16,4-6-1-16,5-8 1 15,4 1-1-15,2-12-1 16,2-2-4-16,6-9-41 15,5-10-35-15,2-15-64 16,10-16-80-16,17-21 145 16</inkml:trace>
  <inkml:trace contextRef="#ctx0" brushRef="#br0" timeOffset="39753.664">21902 959 384 0,'-7'0'224'16,"7"0"-41"-16,-2-1-73 0,0 1-75 15,2 0-14-15,0 0-6 16,0 0-1-16,0 0-3 16,0 0-4-16,0 0-2 15,2 11 1-15,-2 20 1 16,-12 58 2-16,-11-35-3 15,6 2-1-15,-10 14-3 16,-5-3 0-16,-5-4-4 16,-1-13-5-16,0-17-17 15,11-7-11-15,4-16-38 16,15-2-34-16,10-22 69 16</inkml:trace>
  <inkml:trace contextRef="#ctx0" brushRef="#br0" timeOffset="40722.797">22055 707 832 0,'48'-55'156'0,"-58"49"-312"16,10 15 2-16,6-3 28 16,-4-2 158-16,-2-4 53 0,0 0 35 15,0 0-2-15,0-2-28 16,0 2-17-16,0-2-22 16,0 2-9-16,0-2-18 15,23-7-6-15,4-5-11 16,51-22-2-16,-41 24-3 15,-1 1-1-15,2 7-1 16,4 4 0-16,-5 4 0 16,-5 5 0-16,-3 11 1 15,-2 1-1-15,-14 2 1 16,4 3 0-16,-9 5 1 16,-8-2 2-16,11 7 4 15,-5 4 4-15,-12-2 3 16,2 6 2-16,-5-2-3 15,-6-3-1-15,3-3-4 16,1-3-1-16,1-3-4 0,10-1-1 16,6-4 0-16,-6-2-2 15,6-4 2-15,1-6-1 16,-5-7 3-16,8 4 0 16,-8-7 3-16,1 5 0 15,11-6-1-15,-3 4 0 16,3-3 0-16,-1-1 1 15,-3 0 3-15,-3-4 2 0,1-3 10 16,3-1 4-16,1-4 4 16,-1 3-2-16,5-11-7 15,-5 5-4-15,3-6-5 16,-5-6-2-16,-5 0 0 16,4-2 0-16,-3-1 1 15,-1 7-2-15,-2-4-2 16,-2-4-1-16,-8 2-3 15,6 6-1-15,-1-7 0 16,-7 9 0-16,1-2 0 16,5-2-1-16,-8-2 0 15,5 2 0-15,5 0 0 16,-4 0 0-16,8 4 3 16,-6 1 1-16,-2 7 1 15,2-4 0-15,-3 9-1 16,7 0-1-16,4 6-2 15,-4 0-1-15,0 0-2 16,0 0 0-16,0-2 0 0,0-1 0 16,0 3-2-1,0 0 0-15,0 0-1 0,0 0 1 16,0 0-1-16,5 5 0 16,11-1-1-16,5 17-4 15,49 48-11-15,-39-46-7 16,-2-10-21-16,3-3-7 15,5-8-12-15,1-4-6 16,10-8-27-16,1-3-25 16,5-10-121-16,1-4 154 0</inkml:trace>
  <inkml:trace contextRef="#ctx0" brushRef="#br0" timeOffset="41289.526">23400 227 752 0,'-107'-25'186'16,"109"31"-263"-16,3 3-22 15,3 1 37-15,0 5 54 0,-8-5 38 16,5-1 9-16,5 3 9 15,-6-5-1-15,5 5-14 16,-9-6-5-16,10-2-4 16,5 5-3-16,0-1-4 15,8-3-1-15,2 9-3 16,0-1-2-16,8-1-4 16,3 9 0-16,2 0 0 15,4 4 1-15,-3 7 3 16,-5 4 3-16,0 10 2 15,-1-4 2-15,1 10-2 16,1 4 2-16,-10 1 0 16,-6 10 0-16,-6 0 5 15,-1 4 2-15,-10-3 0 16,-4 5-1-16,-10 0-7 16,-5-2-4-16,-12 1-16 15,-7-1-20-15,-8-6-86 16,-8-6 73-16</inkml:trace>
  <inkml:trace contextRef="#ctx0" brushRef="#br0" timeOffset="61087.977">7311 10096 219 0,'-11'-8'152'0,"3"4"4"16,-2 3-27-16,6 1-43 15,3 0-14-15,-1 0-15 16,0 0-5-16,-2 0-8 15,4 0-3-15,-2 0-4 0,0 0-2 16,0 0-7-16,0 0-3 16,-2 0-7-16,3 0-6 15,1 0-5-15,-2 0-1 16,0 1-1-16,0 7 1 16,2-4 3-16,0 5 2 15,0-9 3-15,4 6 1 16,-2 2 3-16,-1-6-1 15,20 7-2-15,2-3-1 16,58 53-2-16,-49-51 2 0,-3-4 5 16,5 0 4-16,-11-4 8 15,4 3 3-15,-6-1 2 16,4 2-1-16,6-2-5 16,-5-2-4-16,7 8-6 15,-2-6-1-15,-7 2-1 16,3 5-2-16,-2-1 0 15,0-1-1-15,4 5-1 16,-8-4 0-16,7-3 1 16,-1 5 0-16,4-3-1 15,-1 1 1-15,3 2-2 16,-6-7-2-16,-3 7 1 16,1-8-2-16,4 4 1 15,-2-2 1-15,0-1-1 16,-3 5 0-16,-3-6 1 15,0 6-2-15,1-7-1 0,-1 1 0 16,-2-2-2-16,-4 0 0 16,-5 0-1-16,5 2 1 15,-4-2 1-15,3 2-1 16,3 4 1-16,-2-4 0 16,1 0-2-16,-1 4-1 15,4-3-1-15,-13-1 1 16,11 6-2-16,0-6 0 0,-3 2 0 15,8-2-1-15,-6-2 0 16,3 0 0-16,-2-2 0 16,4 2 0-16,-4 0 1 15,1-6 1-15,-1 2 0 16,-2 2-2-16,10 0 1 16,-2 0-1-16,0-1 0 15,0-3-1-15,-4 4 1 16,4-2 0-16,-4-4 0 15,0 8 0-15,0-3 0 16,0 1 2-16,2 2-1 16,-3 0-1-16,5 0-1 15,-4 0 0-15,4-4 0 16,0 2 0-16,1-2 0 16,1-4 0-16,-2 5-1 15,0 1 1-15,2 0-1 16,-6-2 1-16,4 2 0 0,0-4 0 15,-8 1-1-15,6 3 1 16,-3 0 0-16,1 0-1 16,6-4 1-16,-6 4 0 15,9-2-1-15,-1-1 0 16,0 1 0-16,2 2 0 16,1 0 0-16,1-4 0 15,5 4 0-15,-1-1 0 16,5-7 1-16,-2 6-1 0,-3 2 0 15,1-4 0-15,-4 6 1 16,5-1-1-16,-1-3 1 16,-1-2-1-16,-5 6 1 15,-5-4 0-15,0 0-1 16,4 4 1-16,-3-5-1 16,3 3 1-16,-4 2 0 15,0-6-1-15,-10-2 1 16,10 4 0-16,0-1-1 15,2 5 1-15,9-2-1 16,-6-4 0-16,1-2 0 16,5-1 1-16,3 7-1 15,-1 2 1-15,0-6 1 16,6 0 0-16,-6 1 1 16,3-7 0-16,-1 12 0 15,-2-5 0-15,0 3 0 16,6 2 1-16,-7 0-1 0,1 0 1 15,-2 0-2 1,-7-6 0-16,-2-4 0 0,-1 12-1 16,-1 2 0-16,6 0 0 15,-4 2 0-15,-2-8-1 16,1 2 0-16,3 2 1 16,2 3 0-16,-1-5-1 15,8 0 1-15,1-3-1 16,3 1 0-16,2 4 0 0,2-2 0 15,-2 0 0-15,0 0 0 16,-2 0 0-16,4 7 0 16,-12-5 0-16,10 0 0 15,-6 0 0-15,-7 2 0 16,9 0 0-16,-6-4 1 16,-1 1-1-16,5-1 0 15,-5 6 0-15,-3 0 1 16,7-4-1-16,-1 0 0 15,2 2 1-15,1-8-1 16,-3 8 0-16,4-1 0 16,-4-1 0-16,3 6 1 15,-1-4-1-15,-6-6 0 16,1 2 0-16,-2 2 0 16,-3-2 0-16,7 2 1 15,-11-2-1-15,-1 0 0 0,0 2 0 16,-3-2 0-16,6 3 1 15,-3-3-1-15,-4 0 1 16,4 0-1-16,-4 0 0 16,8 8 0-16,-2-4 0 15,8 2 0-15,-3 3 0 16,7-5 0-16,1-2 0 16,0 4 0-16,8-4 0 15,0 1 0-15,0-1 0 0,0-2 0 16,3 0 0-16,-7-2 0 15,2 2 0-15,-7 0 0 16,-5 0 0-16,5 0 0 16,-5 0 0-16,3 0 0 15,-3 0 1-15,3 6-1 16,-1-2 1-16,-3-2 0 16,3 0-1-16,-5 4 0 15,1-6 0-15,-1 3 0 16,-2 1 0-16,0 0 0 15,-1 0 1-15,3-2-1 16,2 0 0-16,-5 3 0 16,7-1 0-16,-4-2 0 15,-3-2 0-15,7 2 0 16,-8 2 0-16,1-4 1 16,1-4-1-16,-6 4 0 15,-2 4 0-15,2-2 0 0,2 2 0 16,2-4 0-16,-6 0 0 15,4 3 0-15,-2-3 0 16,2 4 0-16,4 0 1 16,-2-2-1-16,-6 4 0 15,2-6 0-15,-2 0 0 16,2 0 0-16,4 0 0 16,6 0 0-16,-1 0 0 15,5 0 0-15,-5 0 0 0,7 0 0 16,-1-4 0-16,0 2 0 15,1 2 1-15,-5-2-1 16,1 0 0-16,1 0 0 16,-3-2 1-16,-2 1-1 15,3 3 0-15,-7 0 0 16,0 0 0-16,0 0 1 16,-4 0-1-16,0 0 0 15,5 0 0-15,1 0 0 16,-8 0 1-16,6 2-1 15,-4-2 1-15,-2 0-1 16,2 0 0-16,0 0 0 16,-3 0 1-16,1 1-1 15,-4 3 0-15,-2-4 1 16,1 0-1-16,3 0 0 0,-2-4 1 16,3 4-1-16,-1 0 1 15,0 0-1-15,-2-1 0 16,-1 1 0-16,5 0 1 15,-2 0-1-15,-2 0 1 16,8-2-1-16,-4 4 0 16,4-2 0-16,0-2 0 15,-4 0 0-15,4 2 0 16,-3-2 1-16,4 2-1 0,-1 2-1 16,2 0 1-16,2-2-1 15,-6 2 1-15,4-2 0 16,-4-2 0-16,6 0 0 15,3 2 0-15,5 0 0 16,-1 2 0-16,-1-2 0 16,-1 0 0-16,-3 3 0 15,3 1 0-15,-1 0 0 16,2 0 0-16,1 0 0 16,4 0-1-16,-3-2 1 15,5 1 1-15,-2 3-1 16,2-2 0-16,2 2 0 15,4-6 1-15,-4 3 0 16,-5-3-1-16,-1 2 0 16,4 0 0-16,-4 0 0 15,10 2 1-15,2 2-1 16,-11-6 0-16,3 6 1 0,2-1-1 16,-4-3 0-16,6 4 0 15,0 0 0-15,2-3 0 16,2 3 0-16,1-2 0 15,3-2 0-15,-2 6 0 16,-2-6 0-16,-2-1 0 16,1 9 1-16,-7-8-1 15,3 7 0-15,-1 1 0 16,-2-4 1-16,4 7-1 0,4-3 1 16,-6 1 0-16,0-5 1 15,0 2 1-15,0-5 1 16,-2 3 0-16,2-4 2 15,0 0 0-15,-4-2 0 16,3 2-1-16,-3-2-1 16,-2-2-1-16,2 2 0 15,-5 0-1-15,-6-2-1 16,5 2 0-16,1-2-1 16,1 0 1-16,4-2-1 15,-3 1 1-15,-3 1-1 16,5 2 1-16,-1-2 0 15,2 2 0-15,-1-4-1 16,1 4 1-16,2 0-1 16,0 0 0-16,4 6 0 15,-5-3 0-15,6-3 0 0,-2 6 0 16,-11-6 0-16,8 4 1 16,-7-2-1-16,-1 2 0 15,1 2 0-15,-3-5 0 16,1 1 1-16,9 6-1 15,-2-4 0-15,1 3 0 16,1-1 1-16,-4-2-1 16,0 2 0-16,1-2 0 15,-3 1 0-15,3 1 1 0,-3 2-1 16,6-3 0-16,-5-5 0 16,10 8 0-16,1-4 0 15,-2-2 0-15,-5 6 0 16,-5-5 0-16,-5 3 0 15,1 0 0-15,9 5 0 16,-9-1 0-16,7-4 0 16,-3 1 0-16,0-3 0 15,-1 6 0-15,-1-7 0 16,-1 9 0-16,2-8 1 16,-5 0-1-16,7 1 1 15,-5 1-1-15,3-4 0 16,-5 4 0-16,-3-4 0 15,-4 1 1-15,-3-3-1 16,1 2 1-16,-6-2-1 16,2 2 1-16,-5 0 0 15,-8-4 0-15,0 2 1 0,-2-2-1 16,0 2-1-16,0 0-1 16,-2 0-3-16,0 0-4 15,2 0-6-15,0 0-4 16,-2 0-13-16,0 0-8 15,-2 0-21-15,4 0-20 16,-2 0 7-16,0 0-32 0,1 0-147 16,1-2 180-1</inkml:trace>
  <inkml:trace contextRef="#ctx0" brushRef="#br0" timeOffset="95946.653">3975 11196 54 0,'129'-10'76'0,"-112"18"20"16,-2-6 34-16,-3 5 4 16,-7-5-16-16,1 2-14 0,-4-4-30 15,-2 0-13-15,0 0-17 16,0 0-5-16,0 0-4 16,0 0-2-16,0 0 3 15,0 0 2-15,2 2 7 16,6 9 1-16,-3 1-1 15,3-1-4-15,-2 3-11 16,1-3-5-16,5 1-7 16,1-5-2-16,4 1 1 15,47 49 4-15,-42-53 6 16,-4 4 3-16,5-4 4 16,1-2-1-16,3 0-6 15,10 1-3-15,-5-3-7 16,4 0-3-16,5-3-2 15,-3 1 1-15,0 0 5 16,2 0 3-16,-3 2 2 16,-1-2 1-16,2-2-2 15,-3 2 0-15,3 0-4 16,-2-2-2-16,1-3-3 16,3 7-2-16,-2-4-3 0,10 2-2 15,-6-6-3-15,-4 5 0 16,-2-5-1-16,-11 2-1 15,6 2-1-15,1 2 1 16,1 2-1-16,1 0 0 16,-3 0 1-16,3 0-1 15,5-2 0-15,-1 2 1 16,0 0-1-16,2-1 1 16,1-1 0-16,4 2-1 0,-4-2 1 15,-3 2 0-15,-2 0-1 16,2 0 1-16,1 0 0 15,-3 2-1-15,-5-2 1 16,1 0-1-16,-7 0 1 16,9 0-1-16,3-2 1 15,-3-2 0-15,10 8-1 16,0-8 1-16,-4 2 0 16,2 0 0-16,-3 0 1 15,3 2-1-15,0-2 1 16,-2 2-1-16,6 0 1 15,-4-2 1-15,6 2-1 16,0-3 2-16,1 3-1 16,-1 0 0-16,-4-2 0 15,-2 2 0-15,-7 0-1 16,5 0 1-16,-8 0 0 16,7 0 1-16,-1 0 0 0,-2 0 0 15,2 0 0-15,-1 2 0 16,3-2 0-16,0 5 0 15,-6-3 1-15,1-2 0 16,-3 2 2-16,1-2 0 16,-2 0 0-16,-1 0 1 15,1 4-1-15,-3 2-1 16,1-3-3-16,2-1 0 0,-6 4-2 16,-4-6 0-16,9 2-1 15,1 4 1-15,7 0-1 16,8-1 0-16,-6 1 1 15,0-4 0-15,8 0-1 16,0 0 0-16,4 0 0 16,-3 3 0-16,-1-1 0 15,-2 0 1-15,-4 4-1 16,-2-4 1-16,6 3 0 16,2-5-1-16,-4-2 1 15,-8 2-1-15,3 0 1 16,-7 4 0-16,-1-3-1 15,9-3 1-15,-4 6-1 16,6 0 1-16,-7-6-1 16,5 4 0-16,-6-4 0 15,3 5 0-15,1-5 0 0,0 0 0 16,4 4 0-16,-2-4 0 16,-1 6 0-16,1 0 0 15,2-4 0-15,-8 3 0 16,3-1 0-16,-3-2 1 15,0 0-1-15,-3 4 0 16,-6-2 1-16,6-2 0 16,-7 3-1-16,3-3 0 15,2-2 0-15,-2 2 0 0,-1-2 0 16,7 2 1-16,-4-2-1 16,1 0 1-16,1 2-1 15,-4 0 0-15,7 2 0 16,-1-2 0-16,1 1 0 15,2-3 0-15,1 2 1 16,-3 4-1-16,1-4 0 16,-3-2 0-16,4 0 0 15,1-2 0-15,-5 2 1 16,1 0 0-16,1 0-1 16,-1-2 0-16,-3-4 0 15,5 6 0-15,-10 0 0 16,-6-3 0-16,6 3 0 15,-3-8 0-15,9 8 0 16,-2 2 0-16,-2-2 0 16,-1 0 0-16,-1 0 0 15,0 0 1-15,2 0-1 0,-2 0 0 16,0 0 0-16,1 0 0 16,7 0 0-16,-1 4 0 15,1-4 0-15,-1 0 0 16,-1 0 0-16,0-4 0 15,-1 4 0-15,3 0 0 16,-3 0 1-16,-5 0-1 16,0 0 0-16,9 0 0 0,-7 0 0 15,12 4-1-15,-1-4 1 16,-2-4 0-16,4 4 0 16,2-2 0-16,-9 2 0 15,9-2 0-15,-10 0 0 16,7 0 0-16,-3 2 0 15,2-6 0-15,1 6 0 16,-3 0-1-16,4-3 1 16,0 1-1-16,-7-8 1 15,1 4 0-15,-5-1 0 16,-10 1 0-16,-2 0 0 16,8 4-1-16,-12 0-1 15,12 2 0-15,-11 0 0 16,3 2-2-16,-2 0 0 15,2 0 0-15,1 2 0 16,1 2 1-16,0-4 2 16,-2 3 0-16,2-1 1 0,-11-4 0 15,5 2 0-15,1-2 0 16,3 2 0-16,-2-2 0 16,-1 0 0-16,-1 4 0 15,-2-4 0-15,1 0 1 16,-8-6-1-16,3 6-1 15,-7 0-22-15,0 0-28 16,0 0-141-16,0 0 127 16</inkml:trace>
  <inkml:trace contextRef="#ctx0" brushRef="#br0" timeOffset="106236.805">8784 13762 134 0,'69'48'118'0,"-52"-48"12"16,2 0-24-16,-2 0-9 15,4 0-10-15,2-2-4 16,8 0-7-16,1-3-5 15,10 1-15-15,-2-4-6 0,-1 2-9 16,14-3-2-16,-7 3-6 16,10-2 0-16,1 5 0 15,-9-7 1-15,9 6 2 16,-1 0 1-16,1 1-1 16,-1 3-1-16,1 0 0 15,0 3 0-15,4 5 0 16,3-4 0-16,-9 4-1 15,-3-5-3-15,3 5-6 16,3-4-2-16,-3 5-6 16,8-3 0-16,0 4 1 15,-2-3 1-15,1-3 2 16,-7 4 2-16,-3-2 0 16,-1-1 1-16,-1-1-5 15,6 0-2-15,-12 4-6 16,5-5-3-16,-7 3-1 15,-1 0-1-15,4-2 3 16,-8 1 1-16,-3-3 6 0,-1 0 0 16,5 0 0-16,-2 4 0 15,4-2-5-15,3-2-1 16,-5 0-4-16,0 1 0 16,4-1-3-16,0-2 1 15,0 2 0-15,4-2-1 16,-6 2 0-16,2-2 0 15,-3 2-1-15,-3-2 0 16,0 2-1-16,1 2 0 0,-3 2 0 16,2-5 1-16,5 9-1 15,-1-2 1-15,0-3-1 16,-2 3 1-16,6 0-1 16,0 1 1-16,4-1-1 15,2-4 1-15,5 3 0 16,-9-5 1-16,6 2 2 15,3-2 0-15,-5 2 1 16,3 2 0-16,-1-3-1 16,0 7-1-16,1-6 0 15,3 5 0-15,-5-7-1 16,7 6 0-16,3-6-1 16,-4 2 0-16,3-1-1 15,-1 1 0-15,-2-2 0 16,-7-2-1-16,0 8 1 15,-2-4-1-15,-8 0 0 0,11 1 0 16,5-5 0-16,3 0 0 16,-1 2 0-16,3-2 0 15,0 2 0-15,-2-2 1 16,4 0-1-16,-1 2 0 16,-5 4 0-16,2-4 0 15,-9 0 0-15,-2-2 0 16,-2 3 1-16,1 1-1 0,5-2 0 15,4-2 0-15,-1 2 0 16,-3 0 1-16,1-2-1 16,-1 0 0-16,1 2 1 15,-1-2-1-15,7 4 1 16,-5 0 0-16,1-3-1 16,-3-1 0-16,0 4 0 15,1 0 0-15,-9-2 0 16,6 0 0-16,-4 0 0 15,0-2 1-15,3 6-1 16,-6-3 0-16,1-1 0 16,-2 0 1-16,-4 0 0 15,6 6-1-15,-2-6 0 16,-4 7 0-16,10 3 0 16,-6-8 0-16,4-1 0 15,-4 3 0-15,6-2 0 16,2-2 0-16,-1 5 1 15,3-5-1-15,-2 2 1 0,-2 4 0 16,1-8-1-16,1 2 1 16,2-2-1-16,5 7 0 15,-5-3 1-15,-5 4-1 16,3-6 0-16,-4-2 0 16,2 2 1-16,0 2 0 15,-8 1 0-15,-2-1 0 16,-2-4 0-16,-1 0-1 15,3-4 0-15,2 2 0 0,-1-3 0 16,3-1 0-16,2-2 0 16,-4 3 0-16,8-1 0 15,-4 4 1-15,-6 0-1 16,2 0 1-16,-4 2-1 16,-1 0 0-16,-1 4 0 15,-3-2 0-15,-1 0 1 16,5-2 0-16,-8 4 1 15,5-4 0-15,-1 0-1 16,-6 0 1-16,1-4-1 16,3 4 1-16,-4 4-1 15,4-4 0-15,-1 0-1 16,-3-6 0-16,-2-8-1 16,2 11 0-16,2-5-1 15,0 2 1-15,3 0 0 16,-1-5 0-16,3 5-1 15,1 2-1-15,-1-1 1 0,1 3-2 16,-4-6 2-16,1 4 1 16,-7 2 0-16,0-1 1 15,0-3 0-15,2 6 0 16,2-2-1-16,1-2-4 16,-5-4-7-16,-6 3-3 15,12-5-2-15,-8 2 0 16,16 5 8-16,1-7 1 0,0 6 4 15,6-3 1-15,-8 1-2 16,1-4-3-16,3 1-3 16,0 3-1-16,2 0 2 15,2 4 2-15,-4-1 4 16,-1 3 2-16,-3 0 1 16,-2 3 1-16,-7-1 2 15,0 6 0-15,-4-6 0 16,-8 7 0-16,-1-3-1 15,-3 4-1-15,-3-3-11 16,-8 1-12-16,2 3-37 16,-2 3-27-16,-4 9-101 15,-6-4-118-15,-11 2 198 16</inkml:trace>
  <inkml:trace contextRef="#ctx0" brushRef="#br0" timeOffset="116179.223">14810 6867 157 0,'-2'-1'94'0,"0"-1"-13"16,1 0-34-16,-3-2-12 16,2 4-14-16,-10 4 0 15,-5 1 9-15,-4 3 7 16,-46 32 7-16,40-28 1 0,-3 3-6 16,3 0-3-16,-2 4-8 15,-1-3-2-15,3-3 0 16,2 1 3-16,-4-3 10 15,8 0 2-15,-4 5-1 16,8 1-2-16,4-2-10 16,-2 1-2-16,-1-3-1 15,7-2 4-15,-7 3 6 16,7-3 1-16,1-1-3 16,1-4-6-16,7-1-6 15,0-3-2-15,-2-2 1 16,2 0 2-16,0 0 8 15,-2 0 4-15,0 0-1 16,0 0-3-16,0 0-10 16,2 0-4-16,0 0-3 15,0 0-1-15,0 0 3 16,-4 0 2-16,4-2 2 16,0 2 2-16,0-2 0 0,0-1-2 15,0 1 1-15,0 2-2 16,0-2 1-16,0 0-2 15,0-4-1-15,8-13-1 16,1-12-4-16,24-47 0 16,-14 40-3-16,-2-10 1 15,4-2-2-15,2-3 0 16,-2-3-1-16,4 1-2 16,-8-5-1-16,2 9 0 15,1 5-1-15,-7-4 0 16,4 6-1-16,6-4 1 0,-4 2-2 15,6-1 1-15,-8 1-1 16,-5 2 1-16,1 11 1 16,-9 10 1-16,-4 10 3 15,-4 1 2-15,2 11 4 16,-3 1 1-16,5 0-2 16,0 0-1-16,0 0-7 15,-2 0-1-15,2 0-1 16,-2 0-1-16,-8 34 1 15,3 48 0-15,1-36 0 16,6 0 0-16,-2-2 0 16,-2 4-1-16,8 3 0 15,4-5 0-15,3-4 0 16,-3-1 0-16,5-1 0 16,-2-10 0-16,-3-3 0 0,4-2 0 15,-1-4 0-15,-3 6 0 16,-1-12 0-16,-5 4 1 15,0-3-1-15,6-3 1 16,-2-2-1-16,5 1 0 16,-3-8-1-16,-4-4-1 15,-1 2 2-15,-3-2-1 16,0 0 0-16,0-2 1 0,0 0 0 16,10 2 1-16,1-4 0 15,1-4-1-15,1-1 2 16,-5 1-1-16,2-17 1 15,51-51-1-15,-48 43 1 16,4 3-1-16,-3-3 1 16,-1 4-1-16,0-3 1 15,-3-6 0-15,2-1-1 16,-5-3 1-16,1 4-1 16,-4 2 1-16,-4 5 1 15,-2 6 1-15,-2 10 2 16,-2 2 0-16,-1 3-1 15,1 8 0-15,0 0-1 16,-2-2-2-16,6 1 1 16,1 1-1-16,-1 2 0 15,-2 0 1-15,2 0 0 16,2 0 0-16,-2 0-1 0,0 0-1 16,0 0-1-16,0 0 0 15,-2 0 0-15,3 7 0 16,-11 12 0-16,8 4 0 15,-5 50 0-15,9-50 1 16,0 4 0-16,0 7 0 16,2 1 0-16,-2 5 0 15,3-6-1-15,-1-3 0 16,0 1 1-16,2 5-1 16,4 1 1-16,-4 0 0 0,3-3-1 15,1 1 1-15,3 0 0 16,7 1-1-16,-5-11 2 15,0 1 1-15,3-6 0 16,-3-6-1-16,8-3-2 16,-2-8-2-16,6-6-3 15,8-8-1-15,1-15-3 16,0-7-4-16,10-18-10 16,-2-5-12-16,-3-10-36 15,-3-4-22-15,-2 8-62 16,-5-2-27-16,2 13-73 15,-4 8-47-15,-10 9 197 16</inkml:trace>
  <inkml:trace contextRef="#ctx0" brushRef="#br0" timeOffset="116681.207">15562 6468 157 0,'96'-25'106'16,"-89"32"7"-16,5-3-2 15,-5 4-19-15,-3-4-17 16,-4-4-23-16,0 0-2 15,0 0-1-15,0 0-1 16,0 0-8-16,0 0-10 16,0 0-18-16,-2 0-7 0,0 0-6 15,0 0-3-15,1 0-4 16,-5 15 0-16,0 8 2 16,-11 54 2-16,13-55 4 15,-6 5 0-15,3-2 1 16,-9-4 5-16,3-2 13 15,7 2 11-15,-1-5 26 16,-1 1 12-16,2-4 15 16,-1-1 1-16,-3-7-12 15,2 9-5-15,3-3-18 16,-5-3-6-16,3-2-8 16,5 3-5-16,0 1-2 15,0-3-2-15,2 11-2 16,2-5-1-16,0 4-7 15,0 2-1-15,-2 1-6 16,0 4-3-16,3 9-3 16,-3-1-1-16,8 3-1 15,-8 3 0-15,11-5-1 0,3-3 1 16,-6 3-1-16,1-6-2 16,-5-5-6-16,7-2-7 15,1-7-28-15,-1 2-22 16,5-13-68-16,-3-9-44 15,2-32 110-15</inkml:trace>
  <inkml:trace contextRef="#ctx0" brushRef="#br0" timeOffset="117519.812">15638 6456 910 0,'-38'29'350'0,"10"-10"-237"16,16 0-163-16,1-9-4 16,9 7-14-16,4 2 22 15,-1-9 25-15,-1 3 8 16,-1-5 20-16,-9-14 18 15,-5 4 26-15,5 2 7 16,4 0-6-16,-1 0-14 16,7 0-25-16,0 0-8 0,0 0-6 15,0-2 0-15,0 0 0 16,0 0 0-16,0-2 1 16,0 3 0-16,11-7 0 15,-3 2 0-15,-4-9 2 16,11-4 2-16,37-46 1 15,-37 51 1-15,-9-1 0 16,5 2-2-16,3-8-2 16,-7 3 0-16,10-3-2 15,-7 0 1-15,-4 4 1 16,1 0-1-16,-5 0 1 16,-2 5 1-16,-2 5 1 15,0-1 1-15,1 4 0 16,-3 2-1-16,4-2 0 15,-2 2-1-15,0 0 0 16,0 2 0-16,-13-1 0 0,-3 1 1 16,1 1 2-16,-52 34 3 15,50-20 2-15,4 1 0 16,3 3-3-16,5-2-2 16,1 2-4-16,-2 6 0 15,8 4 1-15,0-3 1 16,8 5 3-16,0 0-1 15,-1-9 0-15,7 5-1 16,-5-6-2-16,-1-9 1 16,3-3 3-16,-3-5 1 0,2-4 0 15,-3 4 0-15,-7-6-2 16,0 2-1-16,0-2-4 16,0-2-16-16,0 2-105 15,10-3 85-15</inkml:trace>
  <inkml:trace contextRef="#ctx0" brushRef="#br0" timeOffset="123752.953">19240 6120 133 0,'36'-16'72'0,"-51"12"-19"16,5-3-12-16,7 5-22 16,-5 2-7-16,8 0-9 15,-2 0-1-15,0-2-1 16,0 0 0-16,-2 0 20 16,4 2 14-16,0 0 25 15,-2 0 10-15,2 0-5 16,-2 0-12-16,1-4-21 15,-1 4-10-15,2 0-11 16,0 0-4-16,0 0-3 16,0 0 0-16,0 0 1 15,0 0 3-15,0 0 3 16,0 0 0-16,0 0-1 16,0 0-3-16,0 0-2 15,-4 0-1-15,2 0-1 0,0 10-1 16,-4 13 0-16,1 2 0 15,-13 51 1-15,16-43 1 16,-3 5 3-16,-1 4 3 16,4 8 2-16,-2 0 2 15,0 3-1-15,2 6-1 16,2 1 1-16,0 5 0 16,-1 0 0-16,-5-2-1 15,4-2-3-15,0-2-1 0,2-5-3 16,2-1-2-16,0 1 0 15,0-10-1-15,3-4-1 16,-1-4 0-16,-2-1-1 16,-2-8 0-16,6-4-1 15,0-6-6-15,1-8-41 16,1 3-38-16,3-12 52 16</inkml:trace>
  <inkml:trace contextRef="#ctx0" brushRef="#br0" timeOffset="125154.073">19622 6466 186 0,'39'122'95'16,"-49"-129"-37"-16,10 5-38 16,0 2-11-16,0-2-13 15,0 2 2-15,0 0 17 16,0-2 27-16,0 0 29 0,0 2 8 16,0 0-2-16,0-4-17 15,-2 2-18-15,0 2-4 16,-2-2-9-16,3 0-7 15,1 0-11-15,-2-9-2 16,0-12-5-16,0 0 0 16,9-40-2-16,3 50 0 15,3-1-1-15,1 1 1 16,5-6 4-16,0 3 3 0,2-5 9 16,2 0 3-16,6-6 5 15,3 3 1-15,5-1 2 16,-5 4-1-16,2 2-4 15,-3 3-3-15,0 3-8 16,-1 1-2-16,-1 9-2 16,-4 1 1-16,-4 2-1 15,4 2 0-15,-6 7-3 16,-2 3 0-16,2 5 0 16,-7 6-1-16,-5 5-1 15,11 9-1-15,-11 1-1 16,3 8 0-16,-6 0 0 15,-6 4 0-15,-2 7 0 16,-4 2-1-16,1 1 1 16,-5-1-1-16,1 2 0 15,1-2 1-15,-5-9-1 16,-4-2 1-16,5-14 0 0,-1-3 1 16,5-12 0-16,1 0 1 15,7-5 0-15,2-5 0 16,0-3-2-16,8 0 0 15,-8-6 1-15,0 0 4 16,0-4 8-16,0 2 2 16,1 2 3-16,17-10-3 15,3 3-6-15,49-32-3 16,-45 20-1-16,-6 0-1 16,6 0 0-16,0 0-1 0,-4-6-1 15,2 0 1-15,-4-4 0 16,0 3 0-16,1 3 3 15,-1 4 0-15,-6 7 4 16,0-1 0-16,-3 3 1 16,-4-1 0-16,-4-3 0 15,1 9-1-15,-6-15-2 16,3 11 0-16,-6-8-1 16,-4-2 0-16,7 11 1 15,-11-7 0-15,6 9 2 16,-3-8 0-16,-2 5 0 15,7 7-1-15,0 2-4 16,2-6-1-16,2 2-5 16,1 3-1-16,-3-1-3 15,4 2 0-15,0 0 1 0,0 0 1 16,0 0 1-16,0 0 0 16,0 0-1-16,23 0 1 15,1 2-1-15,53-2 1 16,-41-2 0-16,3 2-1 15,-1-2 1-15,6 0 0 16,-6 0 0-16,-2-4 0 16,-5 0 1-16,2 1-1 15,-9 3 0-15,-4 2 0 16,1 9-2-16,-10-3-8 0,-5 0-24 16,1-4-23-16,-7 0-85 15,-1-2-68-15,1 0 131 16</inkml:trace>
  <inkml:trace contextRef="#ctx0" brushRef="#br0" timeOffset="125771.683">21223 6045 555 0,'-17'4'221'16,"15"-4"-164"0,0 0-10-16,0 0-47 0,0 0-1 0,2 0 0 15,0 0 1-15,0 0 0 16,0 0 1-16,0 0 0 16,0 0 0-16,0 0-1 15,0 0 1-15,0 0 0 16,4 2 0-16,0 0 0 15,-2 0 0-15,4-2 5 16,-3 1 9-16,-1-1 23 16,2 8 10-16,4 7 12 15,-2 1-2-15,-3 14-10 16,1 51-5-16,-11-34-9 16,-5 3-2-16,1 11-7 15,-8 3-2-15,5 2-9 16,3 7-3-16,-3 2-5 15,7-1 0-15,-5 3-1 16,1-3-1-16,1-1-1 0,1 2-1 16,5-8 0-16,0 3-1 15,-6-10 0-15,-1-3 1 16,-1-5 0-16,1-4-1 16,7-3-3-16,-4-16-32 15,18-2 25-15</inkml:trace>
  <inkml:trace contextRef="#ctx0" brushRef="#br0" timeOffset="138183.386">14546 8040 100 0,'-59'76'72'0,"46"-66"-2"16,1 1-23-16,-1 3-8 16,-1 1-13-16,-3-3-1 15,-2 5 7-15,8 6 7 16,-10-10 12-16,3 6 0 15,1-5-3-15,-2-3-3 16,6-3-13-16,1 3-6 16,1 5-8-16,3 1-4 15,-3-4-1-15,-1-1 1 0,3-9 2 16,-1-3 1-16,6 8-3 16,2-8-1-16,0 0-4 15,2 0 0-15,0 0 0 16,0 0 0-16,0 0-1 15,0 0 1-15,0 0-1 16,0 0 0-16,0-4 3 16,0 2 1-16,0 0-1 15,0 2 1-15,0-1 1 16,0-1 1-16,0 0 4 16,0-2-1-16,0 2 1 15,0 2 0-15,0-2-2 16,6-9 0-16,4-3-2 15,-7-1 0-15,9-6-2 16,24-54-1-16,-22 50 0 16,3-1-2-16,2-3-3 15,0-2-2-15,0 5-1 16,0-1-1-16,0-2-1 0,-1-2 1 16,1 5-1-16,0-1-1 15,-2 0 1-15,-3 2 0 16,-1 4-1-16,-4-4 1 15,5 10 0-15,-10 0 0 16,5 1 0-16,-5 7 0 16,-4 1-1-16,4 0 1 15,-4 6-1-15,0 0 1 16,0 0 0-16,0 0-1 0,-4 0 1 16,4 0-1-16,0 0 0 15,0 0 0-15,0 0 0 16,-2 0 0-16,0 12 0 15,-3 7 0-15,-1 0-1 16,-11 50 0-16,9-50 0 16,8 0-1-16,0 2 1 15,2 0-1-15,7-2 1 16,-7 4-1-16,6-2 1 16,-2 4-1-16,-1 4 2 15,7 1 0-15,-6-3-1 16,3-6 1-16,7-2-1 15,-7 2 1-15,8-5-1 16,2 3 1-16,-7-13 0 16,7 7 0-16,0-2 0 15,-2 3 0-15,8-3 0 16,-6-1-1-16,0-6 1 0,-1 3 0 16,-5-1 0-16,-7-8 0 15,7 2 1-15,1 2-1 16,3-4 2-16,4 2-1 15,-4-11 2-15,-2-3 1 16,1-9 0-16,-3 6 2 16,4-10 0-16,0-5 0 15,-1 3 0-15,-1-7 1 0,0 1 1 16,-5 5-2-16,1-1-1 16,-3 6-1-16,-2-1-1 15,5 1 1-15,-5 0-3 16,2 0 1-16,3 0-1 15,-7 6-1-15,2 0 0 16,-4 2 1-16,0 5-1 16,1-1 1-16,-3-1 0 15,0-3 0-15,-3 0-1 16,3 2 1-16,-2 1-1 16,-2 3 1-16,2 1 0 15,0 1-1-15,2 3 0 16,0 4 1-16,-4-2-1 15,4 2 1-15,0 2-1 16,-2-2 1-16,0 0-1 16,0 2 0-16,0 0-2 15,-1 0-1-15,1 2 0 0,-4 16 0 16,-5 6 2-16,-24 51-1 16,29-39 1-16,1 1-1 15,1 1 1-15,4-2-1 16,4-7-1-16,-2 2 1 15,9-5 0-15,-3-5 1 16,1-1 0-16,-1-1 0 16,5-8 0-16,-1 3 1 15,5-7 0-15,0-1-1 0,-3-4 1 16,-1 0-1-16,-2-2 1 16,5 0-1-16,5-4-3 15,2-13-3-15,5-2-19 16,5-12-15-16,1-9-58 15,12-10-48-15,6-7 93 16</inkml:trace>
  <inkml:trace contextRef="#ctx0" brushRef="#br0" timeOffset="139705.368">15573 8445 117 0,'-61'62'90'0,"59"-62"14"15,2 0-19-15,0 5-22 16,0-5-1-16,-2 0-4 16,0 0-4-16,2 0-10 15,0 0-7-15,0 0-9 16,0-4 0-16,0 3-1 0,-3 1 0 15,3-2 0 1,-2 0-3-16,2 0-8 0,-2-2-3 16,0 2 0-16,2 0 4 15,0 2 7-15,0-2 3 16,0 0 0-16,0 0-3 16,0-1-2-16,0 1 2 15,4-17-1-15,5-1-2 16,31-52-5-16,-32 41-3 15,4 10-4-15,-1-8-1 16,4 6-3-16,-1-1-1 16,-5 1-2-16,5-2 1 0,-12 0-2 15,1 8 1-15,3-6 0 16,-6-2-1-16,4 10 1 16,-4-5 0-16,2 5-1 15,-2 4 1-15,-4 5 1 16,2 0 0-16,-2 6-1 15,4 0 0-15,0 0-2 16,-2 0-1-16,2 0-1 16,0 0 0-16,0 0 2 15,0 0 0-15,-1 17 0 16,-1 8 0-16,5 46 0 16,-3-44 0-16,8 3 0 15,2 1-1-15,-3 7 1 16,5 1 0-16,-1 3 0 15,-7-4 0-15,8 2 0 0,-5 0 0 16,-1 2 1-16,4-3-1 16,-7-1 0-16,3 0 1 15,-4-5-1-15,2 1 1 16,3 0-1-16,-3-5 0 16,-2 2 1-16,-2-5-1 15,-2-3 1-15,-2-3 0 16,-3-1 1-16,3-6 0 15,-6-1 0-15,-1-5 1 0,-2 5 2 16,-1-3 4-16,-1-3 8 16,-6 4 6-16,2-9 6 15,0 3-1-15,-8-2-4 16,4-4-7-16,-2-2-7 16,4-1-4-16,4-5-9 15,1-3-10-15,5-10-31 16,-6 0-23-16,9-17-49 15,4 0-19-15,6-14-53 16,13-9-64-16,16-8 167 16</inkml:trace>
  <inkml:trace contextRef="#ctx0" brushRef="#br0" timeOffset="140270.956">15705 7820 198 0,'-53'74'150'0,"47"-74"1"16,-2-1-47-16,3 1-21 15,3 0-38-15,-2-2-11 16,2 0-17-16,2 0-5 16,-2-2-36-16,0 2-89 0,2 2 77 15</inkml:trace>
  <inkml:trace contextRef="#ctx0" brushRef="#br0" timeOffset="169373.575">22074 5594 103 0,'125'-2'73'16,"-131"-4"-2"-16,2 4-22 15,4-4-8-15,-2 6-9 0,-2 0 2 16,2-2 7-16,2 1 2 16,-1-1-3-16,-1-2-5 15,0 2-7-15,-17 0 1 16,-1-2 1-16,-3-4 3 15,-49-3 2-15,43 9 0 16,-1-9 3-16,3 11 0 16,-8-12-3-16,7 8-4 15,-7 2-7-15,1-5-5 0,1 3-1 16,-1-6 0 0,1 5-1-16,-3-5-1 0,-8-1-4 15,8 1-2-15,-3-7-1 16,7-6 0-16,1-2 2 15,-7-4 2-15,-2-1 0 16,-2 3-1-16,-2 0-5 16,6-5-2-16,3 7-4 15,3-2 0-15,-3 4 0 16,1 8 0-16,-3-8 0 16,-5 4-1-16,-7 0 1 15,-3 3 0-15,-11 3 0 16,4 5-1-16,-1 4 1 15,-3 1-1-15,10-3 1 16,-9 4 0-16,1 2 0 16,4 0-1-16,-10 0 0 15,13 0 1-15,-9 2 0 16,0-2 0-16,-2 6-1 16,-2 1 0-16,2 3 0 0,-2 1-1 15,2 8 0-15,-2 2 1 16,2 4-1-16,2 2 1 15,0-2-1-15,4-2 0 16,-4 4 0-16,7 3-1 16,-3-1 2-16,-2 3-1 15,-3-3 1-15,1 0 0 16,6 3-1-16,5-3 1 0,8 4-1 16,0-3 0-16,4 6 1 15,0-3-1-15,7-2 1 16,1-7 0-16,1-4 1 15,5-3-1-15,5-4 0 16,1-1 0-16,1 3 0 16,4-2 0-16,2 10-1 15,1 0 0-15,6 4 1 16,-5 0-1-16,-6-2 1 16,7 11 0-16,-13-2 0 15,4 7 0-15,-8-5 0 16,4 0 0-16,0-1 0 15,4-3 0-15,12 5 0 16,-7-5-1-16,8-1 0 16,1 5 0-16,-1-2 0 15,6 3 0-15,2-1 1 0,-2-5 0 16,0 3 1-16,-4-5-1 16,4 5 0-16,-4 1 1 15,4 1 0-15,0 4 0 16,-2-2-1-16,2 1 0 15,0 1 0-15,6 0 0 16,-6 2 0-16,0-2 1 16,-4-5-1-16,4-3 1 0,4 1 1 15,2-3 0-15,7 3 1 16,4-4 0-16,1 3-1 16,-3-3 1-16,-2-1-1 15,5 1 0-15,-1-10 1 16,4 4 0-16,-2-4 0 15,-2 0 0-15,2 4-1 16,-5-2 0-16,-1 4 0 16,0 0-1-16,-3 4-1 15,3 0 1-15,8 7 0 16,-3-9-1-16,5 3 1 16,-8-13-1-16,8-1 3 15,2 1 3-15,1-11 14 16,13 1 5-16,-1-5 9 15,4-2 3-15,0-2-3 16,-4 0-3-16,3-3-4 16,3 5-4-16,-10-2-5 15,0 4-2-15,-9-2-3 0,0 2-2 16,-11 5-1-16,3-5 0 16,-4 0-3-16,-13-2-1 15,14 0-2-15,-5 0-2 16,4 10-1-16,7-7 1 15,-1 5-1-15,4-4 0 16,-4-2-1-16,0 7 1 16,-4-7-1-16,1 4 0 15,8 6 1-15,1-9-1 0,2 3 1 16,-2 4 0-16,0-10-1 16,-2 2 1-16,0 5-1 15,-6-5 0-15,4 2 1 16,0 0-1-16,-2-8 0 15,4 4 1-15,0 0 0 16,4 4-1-16,-2 2 1 16,1-5-1-16,7 5 0 15,-2-2 0-15,-1-4 0 16,3 2 1-16,-9 0-1 16,7 4 1-16,-6-3-1 15,2-1 0-15,-2 2 1 16,3-8-1-16,-1 4 1 15,4 4 0-15,1-4-1 16,-7-4 1-16,9 2 1 16,-3-1-1-16,3-5 1 0,5 6 1 15,-1 0 0-15,4-2 0 16,0-1 1-16,-2 1 0 16,2-6 1-16,-7 4 1 15,11 6 2-15,-4-9 1 16,4-1 0-16,0 6-2 15,-2-3-1-15,1 5-1 16,-2-2-2-16,-1-4 1 16,-10-3-1-16,3-1-1 0,1 5 1 15,0-5-1-15,4 5 0 16,-1-7 1-16,-5 9-2 16,2-7 1-16,8-7-1 15,2 6 0-15,-4-12 1 16,4 8-1-16,-6-5 1 15,4-2 0-15,0 6 1 16,-5-6-1-16,-3 1 0 16,0-2 1-16,-7 2-1 15,13 0 0-15,-9 4 0 16,3 0 1-16,-2-4 0 16,-3 3 1-16,3 1 2 15,-9 0 0-15,-2-2 2 16,0 4 1-16,-6-2-1 15,-1-6 2-15,3 8 0 0,-6-4-2 16,1-2-1 0,-1-2-2-16,-1-2-1 0,3-3 0 15,2-3 1-15,0-3 1 16,-3 7 0-16,-5-5 1 16,1-1 0-16,-3 1-2 15,3-8-1-15,1 3 0 16,-1 1-2-16,3-4 1 15,-1-2 0-15,-1 2-1 16,3-6 0-16,-7 6 0 16,3-2-1-16,-2-6 1 0,-3 1 0 15,5 7 1-15,-6-6 0 16,-4 6 0-16,0 0-1 16,-2 1 1-16,-6 3-1 15,1 0 1-15,-3-2 0 16,-2 5 0-16,-3-1-1 15,2-2 0-15,-3 7-1 16,-1-5 0-16,4 1-1 16,-2 1 0-16,3-2 0 15,-1 5 0-15,-3-7 0 16,-1 1 0-16,4 9 0 16,-2-1-1-16,-1 2 1 15,-3 2 0-15,2 2 0 16,-4 4 0-16,6 6 0 15,-3 0-1-15,1 3 0 16,2 0 0-16,5 9-1 0,-1-9-1 16,7 8-30-16,4 2-32 15,0 0-73-15,0 0-60 16,29-2 122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54:02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3721 8667 445 0,'-126'123'166'0,"114"-133"-142"16,1 0-5-16,5 5-22 0,4-5-6 16,-7-3 5-16,3-1 5 15,-7-5 14-15,-7 4 9 16,3 0 19-16,0-4 4 16,0 5-1-16,1-1-6 15,7 3-19-15,1 9-7 16,3-5-9-16,5 8-2 15,0 0-3-15,-2-2 0 16,2 2 0-16,0-2-1 0,0 2 2 16,0 0 3-16,0 0 7 15,0 0 6-15,0 0 5 16,2 0 1-16,11 2-5 16,8 8-4-16,-4-5-7 15,54 28-1-15,-48-27-1 16,2 3 2-16,-6-3 8 15,2 0 7-15,4 1 10 16,-4-3 3-16,4-2-1 16,-6 4-4-16,4-1-7 15,-2 3-4-15,0-2-3 16,2 3 0-16,-6-3 4 16,0 0 1-16,-1-2 3 15,-1-2 0-15,4 3-5 16,-2-3-3-16,-3 0-6 15,7 0-3-15,2-2-3 16,-4 2 0-16,4 2 0 16,1-2 1-16,-2 0 3 0,2 0 2 15,3-1-1-15,0 5-1 16,9 0-4-16,-3 0-1 16,5-1-1-16,-2-1 0 15,-7 2 0-15,5-2 0 16,-5-4 3-16,-2 6 2 0,0-6 1 15,-2 0 0-15,7 0-1 16,-1 0-3-16,7 1-1 16,4-1-2-16,2 4 0 15,-6 0-1-15,6 0 1 16,0 0-1-16,2-6 1 16,4 2-1-16,-4-8 1 15,4 6 0-15,1-3 0 16,1-3-1-16,1 4 0 15,-5-4 1-15,-2 8-1 16,-2-3 0-16,2-3 1 16,4 6-1-16,-8-2 1 15,4 2-1-15,1 0 1 16,-1-2-1-16,4-2 0 16,0-2 0-16,1 1 1 15,-1-3-1-15,6 6 2 16,-5 0-1-16,-1-3 1 15,0 1 1-15,1 4-2 0,-3 0 1 16,4 0-1-16,1 0 0 16,-3 2 0-16,6 3 1 15,-1-1-1-15,-3-2 1 16,3 4-1-16,1 0 1 16,-3-5 1-16,5 1 1 15,-5-2 3-15,5-2 2 16,-15-1 2-16,1 1-1 15,-1-6-2-15,-3 8-3 0,8-2-2 16,-3-2 0-16,-4 1-1 16,-3-1 0-16,-4 4 1 15,-5-2-1-15,3 4 0 16,-3-2 0-16,-4 0 0 16,2 0 0-16,3-4-2 15,3 2 0-15,5 2 1 16,10 0-1-16,-2 0 0 15,2-4 0-15,-4 0 0 16,-8 0 0-16,8 3 1 16,-6-5-1-16,1 6 1 15,5 0 0-15,-18 0 0 16,7 0-1-16,-4 0 0 16,1 2 1-16,3 5-1 15,1-1 1-15,0 0-1 16,-1-2 0-16,1 0 1 15,-7 1-1-15,6-1 0 0,-5-2 1 16,3 6-1-16,3-6 0 16,1-1 0-16,-3 5 0 15,1-6 1-15,-3 2-1 16,-3-2 1-16,2-2 1 16,-6 2-1-16,2-6 0 15,3 5 0-15,-5 1 0 16,2 0 0-16,2 0 0 0,-10 1 1 15,2 5 0-15,2-4 0 16,-7 2 1-16,-1-2 1 16,1 7-1-16,-5 3 2 15,3-4-1-15,-7-3-1 16,1-1-1-16,-2 2-5 16,-4-6-27-16,0 0-389 15,0 0 305-15</inkml:trace>
  <inkml:trace contextRef="#ctx0" brushRef="#br0" timeOffset="1772.164">11752 8843 829 0,'-10'-9'265'0,"3"3"-315"0,7-4-23 16,0 6 15-16,0 3 24 15,0-3 73-15,0 4 7 16,0 0-6-16,0 0-10 15,0 0-22-15,0 0-5 16,0 0 0-16,0 0 5 16,0 0 5-16,0 0 5 15,7 4 8-15,13 1 2 16,4 5 2-16,51 7 1 0,-37-15-4 16,4 4-3-1,4-4-6-15,8 0-3 0,3-2-2 16,3 0 0-16,-7 0-1 15,6 0 1-15,-7 0-1 16,5-6 0-16,5 0-1 16,-5 4-1-16,4-2-3 15,-2 2-1-15,5-1-2 16,-1 3-1-16,0 3-1 16,-2 1 0-16,2 0-1 15,-9 6-1-15,1-3 2 16,-5-1 0-16,-4 2 1 15,9-5 1-15,-3 1 4 16,1 0 4-16,-1-2 12 16,4-2 4-16,-3-6 5 15,1 4 0-15,1 0-6 16,-1 1-2-16,-1-9-2 16,-3 6 1-16,-2-3 1 0,-6 5 0 15,-6-2-3-15,1 0-4 16,1 0-6-16,0 2-2 15,6 0-4-15,-2 0-1 16,-7-1-1-16,5 1 0 16,-2-4 1-16,0 0-1 15,8 2 1-15,0 1 0 16,-2-3-1-16,6 6-1 16,-2 0 0-16,-1 0 0 0,3 6-1 15,-6-3 1-15,-2-1 3 16,-11 2 1-16,-5 6 5 15,-1-5-1-15,10 1-1 16,1 6-1-16,-1-3-5 16,-1-3 0-16,-2 5-1 15,-1 1 0-15,9-4 0 16,-1-3 0-16,-1-1 1 16,4 2-1-16,-2 0 1 15,-2 3 2-15,6-1 2 16,-4-1 2-16,1 1 3 15,-3-6 1-15,-4 6 0 16,-1-6-1-16,-1 3 1 16,3 5-1-16,-9-1 1 15,5 1 0-15,-6-4-2 16,4 3-2-16,5 1-4 16,-7-4-2-16,3 3-1 0,-5-3 0 15,6 3-2-15,-2 3 1 16,-1-3-2-16,-3 5 1 15,6-8 0-15,-3 1 0 16,-1-3-1-16,0 2 1 16,-4 0 0-16,-4 5 1 15,-6-9 0-15,-1 4 1 16,-6-6 0-16,-4-6 1 0,-2 6 0 16,0 0-1-16,0 0-6 15,0 0-19-15,0 0-72 16,-2 0-72-16,0 0 100 15</inkml:trace>
  <inkml:trace contextRef="#ctx0" brushRef="#br0" timeOffset="42707.689">2432 14114 85 0,'-11'0'62'16,"-1"0"1"-16,4 0-16 15,1-2-1-15,1 0 0 16,4 2 2-16,0-1 2 0,0-1-1 16,-2 0-6-16,3-2-2 15,1 2-8-15,-2 2-6 16,0-2-6-16,0 0-3 16,0 0-3-16,-2-2 1 15,2 2 6-15,2 1 3 16,-2 1 11-16,0-2 4 15,0 0 2-15,-1 0-1 0,3-2-10 16,0 2-5-16,0 2-6 16,0-2-2-16,3 2-3 15,15 2 0-15,-3-2-3 16,10 8-2-16,44 20-3 16,-45-16-2-16,3 1-3 15,-2-3 0-15,2-1 0 16,0-3-1-16,-4-6 1 15,-2 0 0-15,-2-4-1 16,8-1 1-16,1-1-1 16,-1-2 0-16,-2-5 1 15,-8-2-1-15,2-5 0 16,8 5-1-16,2 0 1 16,-6-8 0-16,3 0 0 15,-10-2 0-15,5 4 1 16,0 0-1-16,-8-2 1 15,4 8 0-15,-9-4 1 16,0 3 1-16,-1 5 6 0,-7 3 2 16,0 0 6-16,0 5 1 15,-2-1-1-15,1 2 0 16,-3 0-1-16,2 2-2 16,2-2-2-16,-2 0-2 15,0 0-1-15,-6-3 2 16,-9 1 1-16,6-2 1 0,-12 2-4 15,-46-13-2-15,50 17-2 16,-4 2 1-16,9 4 0 16,-5 3 1-16,-4 5 0 15,2 5 1-15,-2-2-3 16,4 4 0-16,-4-2-3 16,0 4-1-16,-2 4 0 15,1-2-1-15,10 1-1 16,1-1 1-16,1-2 2 15,3 2 0-15,7 0 0 16,-4-4 0-16,6 2-1 16,-2-2-1-16,2 4 0 15,2 0 0-15,0 5 0 16,2-3 0-16,3-2 1 16,3 0 1-16,5-10 2 15,3 6 0-15,18-4-1 16,-2-1 0-16,5-7-3 15,-3 3-1-15,6-14-10 0,8 0-19 16,7-10-53-16,6-3-37 16,-2-14-86-16,-5-3-70 15,5-12 178-15</inkml:trace>
  <inkml:trace contextRef="#ctx0" brushRef="#br0" timeOffset="43126.466">3446 13946 692 0,'28'-59'238'0,"-31"66"-233"15,-3-3-9-15,-6 0-4 16,10-4 26-16,2 0 67 16,-2 0 17-16,1 0 11 15,-1 0-14-15,-2 0-47 16,2 0-18-16,2 0-23 16,-2 0-6-16,0 6-5 0,4-1 0 15,0 5-1-15,34 3 0 16,52 50 0-16,-36-41-1 15,-8 0-1-15,8 5-1 16,-3-2-2-16,-7 2-1 16,8 2-6-16,-14-5-4 15,12-1-18-15,-8 6-14 16,-1-8-40-16,-1 0-19 16,-8-4-44-16,-3-5-40 15,-10-4 127-15</inkml:trace>
  <inkml:trace contextRef="#ctx0" brushRef="#br0" timeOffset="43558.455">4008 13900 644 0,'-4'-2'264'0,"-4"-2"-181"0,-1-1-36 16,5 3-44-16,-2 2-5 15,3 0 28-15,-9 0 20 16,-3 5 18-16,-4 1 4 16,3 4-23-16,-45 49-16 15,48-40-21-15,-1 4-4 16,1 0-4-16,-6-6-1 16,5 6 0-16,1 0-1 0,0 2-3 15,3 4-3-15,4 3-11 16,-3-1-9-16,7 1-26 15,-2 1-19-15,0-1-72 16,4-5-103-16,6-6 161 16</inkml:trace>
  <inkml:trace contextRef="#ctx0" brushRef="#br0" timeOffset="44376.441">4524 14063 584 0,'-24'24'248'0,"4"-4"-141"16,11-3-104-16,1 6-28 16,-1-2-6-16,-3 4 29 15,3 5 28-15,5 9 12 16,-10 6 2-16,9 3-13 15,-3-4-11-15,-2 12-10 16,5-5-3-16,-7 3-1 16,3-2-1-16,1-3 1 15,-2-10 1-15,3-3 4 16,-1-4 2-16,2-13 5 16,8-3 4-16,-4-9 13 15,2-5 2-15,0-4 8 16,0 1 6-16,0-1-1 15,0-2-1-15,0-6-6 16,-2-24-9-16,-7-56-9 16,9 44-4-16,0-4-3 15,2-1-4-15,9 1-3 16,-3 2-3-16,7-2-2 16,-9 1 0-16,7 5-1 0,6-2 0 15,-7-2 0-15,7 10-1 16,-6-1 1-16,7 9-1 15,10 7 2-15,-3 2-1 16,4 4 6-16,-3-3 2 16,1 15 6-16,0-1 3 15,1 10-1-15,3 5-1 16,-6 5-4-16,3 7-2 0,-5 0-3 16,-2-4-1-16,-2 4-3 15,-4-2 1-15,-9 0 1 16,0-3 1-16,-8-5 3 15,-2-7 0-15,-4 4 0 16,-6 1-2-16,-3-1-3 16,-4 9-4-16,-10 0-6 15,1-3-3-15,-7-3-15 16,-1 3-12-16,-2-16-49 16,-3 4-40-16,1-8-117 15,6-6 147-15</inkml:trace>
  <inkml:trace contextRef="#ctx0" brushRef="#br0" timeOffset="44989.315">5398 13957 754 0,'0'12'235'0,"0"-1"-316"16,6 1-3-16,-8 3 42 15,-2 0 49-15,-9-1 125 16,-6 7 16-16,-6-2-27 15,0 4-32-15,0 0-54 16,6 0-19-16,-10-8-14 16,14 12-2-16,0-2-1 15,0-4-5-15,15 6-8 16,2-1-4-16,9 7 0 16,4-6 3-16,6-4 10 15,0-6 5-15,10-8 9 16,0 3 6-16,5-8 7 15,-4-4 3-15,1 0 2 16,3 0 4-16,-3-12 6 16,1-1 2-16,-3-4-1 15,-4-3-3-15,-4-4-11 16,-2-3-4-16,-8 2-7 0,0 0-2 16,-7-2-3-16,2 1-1 15,-6-5 0-15,-2 4-1 16,-4 2 1-16,-4 2-1 15,-3 2-1-15,-3-2-1 16,-11-1-3-16,-3 1-1 16,-7 9-3-16,-3-1-4 15,2 7-8-15,7 6-5 16,4 2-30-16,12 0-36 0,7 2-162 16,6 4-124-16,17-6 226 15</inkml:trace>
  <inkml:trace contextRef="#ctx0" brushRef="#br0" timeOffset="45677.75">5980 13718 919 0,'51'44'352'15,"-56"-21"-254"-15,-3 6-105 16,8 3-18-16,-13 7 0 0,-1-1 26 16,1 10 36-1,-4-6 2-15,11 6-3 0,0-8-12 16,8 2-20-16,-2-8-1 16,-9-5-1-16,3-8 0 15,0-6 0-15,4 3 1 16,2-11 0-16,8 1-1 15,-6-2 1-15,2-6-1 16,-4 0-2-16,0 0 0 16,0-4 0-16,0 2 0 15,0 0 7-15,0 2 3 0,0-2 3 16,0 0 0-16,2-11-1 16,5-10 0-16,10-52-2 15,-9 50 0-15,2-1-3 16,-5-5 1-16,1 12-2 15,11-4 1-15,-1 2 1 16,1 4 1-16,4-2 3 16,0 3 2-16,8 3 0 15,-3 1 0-15,7 7-3 16,1-3-3-16,-3 8-2 16,7 0 1-16,0 2 2 15,-1 6 0-15,-1-3 2 16,-3 5-1-16,-3 1-2 15,-3 3-2-15,4 7-3 16,-7-2 0-16,-3 8-1 16,2 3-1-16,-5 9 0 15,-1 1 0-15,-10 6-1 0,-1-2 0 16,-10 1-1-16,4 3-1 16,-7-6-3-16,1 6 0 15,2-10-10-15,-2-5-9 16,5-8-35-16,-5-8-37 15,6-15-110-15,4-2-34 16,5-19-102-16,10-16 195 16</inkml:trace>
  <inkml:trace contextRef="#ctx0" brushRef="#br0" timeOffset="46293.982">6688 13973 1064 0,'-69'76'361'0,"67"-55"-460"15,11-4-36-15,9 6-5 16,-1 0 14-16,0-2 174 15,0 2 31-15,6-2 16 16,8-5-8-16,5-7-48 0,-3-1-15 16,5-12-11-16,-2-5 0 15,8-9-2-15,0 1-1 16,2-4-4-16,-2 4-3 16,2-6-4-16,-4 0-4 15,4 0-4-15,-6 4-1 16,-2-2 2-16,-3-4 2 15,-10 0 3-15,-6 0 3 16,-10 0 6-16,1 6 4 16,-12-6 5-16,0 2 1 0,-9-1-5 15,-3 3-3-15,-7 3-8 16,-4 5-5-16,-7 5-12 16,-10 6-5-16,-2 6 1 15,-4 10 2-15,2 9 11 16,4 7 5-16,4 3 1 15,5 3 1-15,8 4 1 16,2 4 2-16,8-4 11 16,2-1 6-16,1-1 11 15,10 0 3-15,6 2-2 16,8 0-5-16,9-7-9 16,2-1-5-16,3-9-15 15,3-13-13-15,9-1-26 16,4-9-17-16,4-5-37 15,6-9-20-15,7-16-104 16,-1-8 140-16</inkml:trace>
  <inkml:trace contextRef="#ctx0" brushRef="#br0" timeOffset="46979.148">7588 13944 859 0,'-11'-44'244'0,"7"56"-348"16,6-1-5-16,-2 14 45 15,-2 0 71-15,2 9 110 16,-6-3 9-16,-5 1-29 15,5-5-27-15,-2-4-36 16,10 4-11-16,-2-6-7 16,8-2-3-16,-4 0-6 15,2 0-1-15,-1 4-4 16,3 2-1-16,5 2-3 16,-9-4-2-16,4 0-6 15,-6-4-2-15,0 2-1 16,1-6 1-16,3-3 5 15,-2-5 2-15,-2-5 5 16,-2-2 3-16,0-2 7 0,0 0 2 16,0-1 0-16,0 1-3 15,0-12-6-15,0-13-2 16,0-53-2-16,0 46 0 16,0-1-1-16,11 1 1 15,3 7 1-15,-3 0-1 16,3-1 1-16,3 1 0 0,4-2 0 15,0 4 0-15,0 8 1 16,-2 0 2-16,6 7 7 16,0 3 5-16,-2 7 5 15,2 2 3-15,-4 9-3 16,-2 2-2-16,2 10-3 16,-4 4 0-16,-4 8-2 15,-1-1-1-15,-2 6-2 16,-3 0-3-16,-1 4-4 15,-4-2 0-15,5-5-3 16,-3-1 1-16,2-5-4 16,0 1-6-16,-2-7-26 15,7 0-21-15,1-16-79 16,1-3-52-16,10-17 116 16</inkml:trace>
  <inkml:trace contextRef="#ctx0" brushRef="#br0" timeOffset="47426.564">8491 13644 739 0,'-15'-46'272'0,"15"57"-231"15,0-3-62-15,6 5 17 16,-5 5 30-16,-1 1 91 16,-1 7 22-16,-5-4-5 15,-2 0-24-15,4 9-56 16,-3-4-14-16,7 7-16 15,2-3-3-15,-4 11-4 16,0 6-3-16,2 7-7 16,-6 1-3-16,10 1-4 15,2-5-2-15,1-8-9 16,-3 4-7-16,4-8-20 16,-3 2-13-16,3-21-29 15,0-12-16-15,-6-3-19 16,0-6 3-16,-4-4 16 0,2 2 5 15,0 2-13-15,0-25-29 16,0-1 83-16</inkml:trace>
  <inkml:trace contextRef="#ctx0" brushRef="#br0" timeOffset="47728.435">8267 14038 489 0,'-26'5'223'0,"-7"-1"-103"15,12 6-63-15,-8-2-23 16,4 3 16-16,6 8 47 16,0-4 20-16,6-1 1 15,5 1-12-15,2 0-35 16,6-9-10-16,2 2-5 16,8-2-1-16,1-3-5 15,10 13-4-15,10-14-12 16,2-1-4-16,9-1-6 15,5-9-5-15,1 5-9 16,6-5-3-16,-6-5-6 16,-10-3-3-16,2 0-22 15,-2 0-13-15,0-6-50 16,1-2-55-16,7-12-298 16,-6-14 294-16</inkml:trace>
  <inkml:trace contextRef="#ctx0" brushRef="#br0" timeOffset="48066.512">8956 13611 810 0,'103'149'271'0,"-103"-122"-341"16,10 4-73-16,5 1 25 15,-11 5 56-15,3 1 181 16,-3 6 53-16,-4-6-2 16,4-7-35-16,-12-6-74 15,7-2-19-15,-5-10-25 16,0 0-4-16,4-1-19 15,-4-3-19-15,6-5-55 16,0 2-40-16,0-6-120 16,0 0 147-16</inkml:trace>
  <inkml:trace contextRef="#ctx0" brushRef="#br0" timeOffset="48323.038">9204 13655 672 0,'-133'-74'323'0,"108"79"-93"15,4 1-186-15,5 0-41 16,1-2-1-16,4 13 23 15,-5 0 11-15,7 2-6 16,1 0-19-16,8-1-129 16,13-11-134-16,24-18 155 15</inkml:trace>
  <inkml:trace contextRef="#ctx0" brushRef="#br0" timeOffset="48512.916">9702 13764 704 0,'-6'8'156'0,"12"-6"-108"0</inkml:trace>
  <inkml:trace contextRef="#ctx0" brushRef="#br0" timeOffset="49181.596">9707 13825 660 0,'6'58'246'16,"-6"-56"-190"-16,2-4-23 0,4-6 0 16,-6 6 10-16,0 2 11 15,0-2-5-15,0 0-23 16,0 1-10-16,0-3-13 15,0 2-1-15,0 0-1 16,0 2 0-16,0-2 3 16,0 0 3-16,0 2 19 15,6 0 10-15,-6-2 13 16,0-2 3-16,0 2-13 16,0 2-8-16,0-2-14 15,0 1-6-15,0-1-5 16,-4-2-3-16,2 2-2 15,2 0 0-15,-25-8 0 16,0 7 1-16,-44 3-2 16,48 15-1-16,-2 2 0 15,2 4 0-15,-2 6 2 16,0 2 1-16,2 3 2 16,2 3-1-16,0 1-1 0,6 4 0 15,-1-2-1-15,5 6-1 16,1 0 0-16,2-9-2 15,6 1 0-15,2-1 1 16,8-16 0-16,-1 13 0 16,3-13 1-16,1 0 0 15,4-3 1-15,1-9 1 0,3-12 6 16,7 1 3-16,1-6 3 16,2-3 2-16,3-2-5 15,-7-10-1-15,0-6-1 16,7 8-2-16,-7-9 1 15,-2 7-2-15,-4-2 1 16,-10-4 2-16,-5 16 3 16,0 2 4-16,-2 9 3 15,-3 2 2-15,-1 13-3 16,0-11-1-16,0 0-7 16,8 35-4-16,2 57-13 15,-6-48-11-15,5 2-30 16,-1-6-18-16,17-6-48 15,-2-9-24-15,3-19-60 16,7-8-73-16,7-23 178 16</inkml:trace>
  <inkml:trace contextRef="#ctx0" brushRef="#br0" timeOffset="49516.111">10314 13661 735 0,'-23'0'336'0,"13"6"-130"16,6 3-239-16,3 8-14 15,-3-3 29-15,0 13 96 16,-4 1 47-16,6 9 10 15,2 10-20-15,-2 3-49 16,0 2-16-16,2 11-15 16,0 0-2-16,0 6 2 15,4 7-5-15,-2 3-11 16,2 11-5-16,-4 0-10 16,-4-4-2-16,-2-4-13 15,-1-13-19-15,-5-10-59 16,-1-15-66-16,2-19 97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2:56:29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13391 3092 119 0,'-153'88'84'0,"128"-88"3"15,4 0-13-15,-2-4-28 16,2 2-9-16,-2 2-12 16,6 0-5-16,-6-2-8 15,-2 0-5-15,2-3-6 16,2-1 0-16,4 6 0 15,-2 0 0-15,7 0 7 16,1 0 7-16,-8 2 9 0,9 2 3 16,1 7-3-16,-1-3-5 15,4-2-10-15,1 3-2 16,5-9 1-16,0 0 2 16,0 0 7-16,0 0 1 15,0 0 1-15,0 0 1 16,0 0-3-16,0 0 0 15,0 0-5-15,0 0-3 16,0 0-5-16,21 2-1 0,-8-2-1 16,2 0 0-16,45 10 0 15,-49-12 2-15,-5-2 4 16,11 2 1-16,-9 0 4 16,1 0 0-16,5 0 2 15,-7-5 1-15,7 7 3 16,3 7 3-16,-9-7 2 15,-5-2-1-15,7 2 0 16,-10-4 0-16,0 3-1 16,0 1 1-16,0 0-1 15,0-2 1-15,0 0 1 16,0 0 0-16,0 2-4 16,0 0-2-16,0 0-3 15,0 0-2-15,0 0-3 16,0 0 0-16,0 0-3 15,0 0 1-15,0 0 0 16,0 0 0-16,0 0-1 0,0 0 1 16,4 2 0-16,-2-2-1 15,9 5 2-15,1 5 1 16,-7-8-1-16,3 6 0 16,2-5-1-16,-5-1 0 15,11 6 0-15,-3-6 1 16,0 2 1-16,-5 0 0 15,4-3 3-15,-1 1-2 0,2 0 0 16,-1-2 0-16,5 2-3 16,-3 2 0-16,-1-2-3 15,4-2 0-15,-3 0-1 16,1-2 0-16,46-2 0 16,-49 8 0-16,-3-4 0 15,-1 0 1-15,-3-10 0 16,-1 3 0-16,6 5 0 15,1 4-1-15,-3 5-2 16,2-3 0-16,-1-4 0 16,3 0-1-16,-3 2 1 15,3-2 0-15,-1 4 0 16,1-8 1-16,-3 4 0 16,3 0 0-16,-1 4-1 15,2 0 1-15,-3-4 0 16,0 0 0-16,-3-4 2 15,3-2-1-15,3 6 2 0,-1 2 0 16,-3 2 2-16,3-2 1 16,-3 0-1-16,7-2 0 15,1 2-3-15,2-2-1 16,2 0 0-16,-4 0-1 16,-2 0 2-16,3 0-1 15,-1-2 2-15,-2-6-1 16,1 4 0-16,-3 1 0 0,4-7-2 15,2 10 1-15,-3-8-1 16,3 6 1-16,-4 2-1 16,-2-3 0-16,1 3 1 15,-5 0-1-15,1 0 1 16,1 1-2-16,1-1 1 16,-5 0-1-16,5 0 0 15,1 2 0-15,-3-2-1 16,5 2 1-16,-1 6 0 15,3-4 1-15,0 5 0 16,2-7-1-16,0 0 1 16,4 2-1-16,0-4 1 15,2 0-1-15,2 2 0 16,1-2 1-16,-1 0 0 16,6-8 1-16,-5 8 0 15,7 0 0-15,-3 0 1 16,1 2 1-16,-2-4-1 15,-3-3 1-15,-1 1 0 0,-4 0 0 16,4 2-1-16,-4 0 2 16,0 0-1-16,-6-2 2 15,-2 4 2-15,8-2-2 16,-2 2 0-16,-2-2-2 16,4 1-2-16,-7 1 0 15,5 0-1-15,0 1 0 16,-4-1 0-16,6 0 0 15,-6 0 0-15,4 2 0 16,-6 0 0-16,6-2 0 0,-5 6 0 16,-1-6-1-16,4-6 0 15,-2 12 0-15,4-6-1 16,0-2 1-16,-2 6 0 16,-3-12-1-16,3 6 1 15,-2 2-1-15,6 2 1 16,-4-6 0-16,0 8 0 15,6-6 0-15,-6-3 0 16,8 5-1-16,-4-8 0 16,-4 4 1-16,0-2-1 15,0 5 1-15,1 1-1 16,-1-4 0-16,4 4 0 16,-4-8-1-16,0 8 1 15,2-2-1-15,4 0 0 0,-2-2 0 16,5-3 0-16,-3 3 0 15,-2-4 0-15,4 8 1 16,-6-4-1-16,0 3 1 16,-2-3 0-16,-3 4 0 15,-1 0 0-15,-2-4-1 16,2 4 1-16,-5 0 0 16,2-2 0-16,-1 6 1 15,0-2 0-15,-1 5-1 0,-6-5 0 16,4-2 1-16,-8 0 0 15,0 0 1-15,0-2 2 16,0 0 1-16,0 2 4 16,0 0 2-16,0 0-1 15,0 0 0-15,0-1-5 16,0 1-2-16,0 0-1 16,0 0 0-16,0 0-1 15,0 0 1-15,0 0-1 16,0 0-2-16,0 0 1 15,0 0-2-15,0 0-14 16,0 0-22-16,0 0-112 16,0 0-197-16,-2 44 224 15</inkml:trace>
  <inkml:trace contextRef="#ctx0" brushRef="#br0" timeOffset="38908.549">13584 5685 129 0,'-5'4'46'0,"1"-4"-38"16,2 4-33-16,0-4 9 0,0 0 15 15,0 0 42-15,-2 0 19 16,2 0 16-16,2-2-2 16,-2 2-16-16,1-2-12 15,-1 0-18-15,0 0-7 16,-2-1-12-16,4 1-4 16,-2 0-3-16,0 2 0 15,0-2-1-15,0 0 0 16,-2 0 2-16,3-2 4 0,1 2 8 15,-2 2 4-15,0-2 8 16,0 1 0-16,0-1 6 16,-2-2 1-16,2 2 2 15,2 0-1-15,-2 2-4 16,2-2-2-16,0 0-4 16,0 0-2-16,0-2-5 15,0 2-2-15,0 2-1 16,0-1-2-16,2-3-1 15,8-2-3-15,-1 0-2 16,-1-3-3-16,3-1-1 16,1 4 0-16,-1-1-2 15,3 3 1-15,-1 0 1 16,0 0 1-16,1 2 3 16,-3 2 1-16,8-3 5 15,-5 1 1-15,11-4 2 16,49-8 0-16,-49 11-3 0,6-3-2 15,-12-7-3-15,0 1-1 16,0 4-1-16,-5-1 1 16,8 1 4-16,0 4 0 15,-3-7 1-15,6 7-3 16,-4-4-3-16,-2 7-1 16,6 1-2-16,-2-4-1 15,-6 4 0-15,6-6-1 0,-2 6 0 16,2 0 0-16,2 0 1 15,-1 0-1-15,-4 0 1 16,4-2 0-16,-3 2 0 16,-3 6 1-16,5-6 0 15,-8 4 0-15,6-2-1 16,-4 1 0-16,4 3 0 16,0-2 0-16,-4-2 1 15,3 2 1-15,-1-2 3 16,-4 1 0-16,4-3 0 15,-6 0 1-15,1 4 0 16,-3 2 3-16,7-4 2 16,-1 2 3-16,2 1 1 15,6-1 0-15,-4-4 0 16,6 0-2-16,-3 2 0 16,1-2-1-16,-4 0-1 15,4 0-1-15,-6 0-3 16,4 2-2-16,2 2-3 0,-2-2 0 15,4 2 0-15,0-4 1 16,3 2-1-16,-3 1 0 16,4-3-1-16,-1 0 0 15,1 4-2-15,-4-2 1 16,-1-2-1-16,3 0 0 16,4 8 0-16,-3-6 0 15,10 3 0-15,-1 1 1 16,-5-6 0-16,-1 0 0 0,-5 2 2 15,-1 0 2-15,0-2 2 16,1 0 1-16,3-4-1 16,4 4 0-16,-1 4-2 15,-7-4-1-15,3 2 0 16,-5 4 1-16,0-1 0 16,2 5 0-16,-4-6 0 15,-4-2 0-15,6 1 1 16,-2 3 1-16,0-2 1 15,3 2-1-15,1 5-1 16,-4-9 0-16,2 4-2 16,-4 3 0-16,4-3 2 15,-4 0 1-15,8-2 0 16,-6 0 0-16,0-4-1 16,3 2-1-16,-3-2 0 15,0 1 1-15,2-1 1 16,0 0-1-16,-8 0-1 0,4 2 0 15,-2-2-2-15,-5 0 0 16,3 2-1-16,2 2 0 16,-11 0 0-16,13 0-1 15,-4 1 0-15,-6 1-1 16,5-6 1-16,-7 6-1 16,5-4 1-16,-1 0-1 15,4 0 0-15,-3 0-1 16,-3 5 1-16,3-5 0 15,-7 0 1-15,3-2-1 0,-1 0 1 16,-3 0-1-16,2 0 1 16,-8 0-2-16,0 0 0 15,0 0-9-15,0 0-68 16,-2 0-104-16,0 0 115 16</inkml:trace>
  <inkml:trace contextRef="#ctx0" brushRef="#br0" timeOffset="49002.279">13896 4477 226 0,'-42'139'18'0,"42"-139"-81"16,-4-2-19-16,4 2 32 15,-2 0 86-15,0 0 29 0,0 0 16 16,1 0-14-16,-3 0-26 16,2 0-13-16,2 0-21 15,-19 4-7-15,9 0-7 16,1 0-3-16,-1-2 2 15,4 4 2-15,-3-3 2 16,5-1-3-16,-4-2-19 16,6 0-3-16,0 0 1 15,0 0 5-15,1 0 24 16,-3 0 11-16,2 0 6 16,2 0 0-16,-2 0-6 15,0 0-6-15,0 0-5 16,2 0-1-16,0 0 0 15,0 0 1-15,0 0-4 16,0 0-10-16,0 0-41 16,0 0 36-16</inkml:trace>
  <inkml:trace contextRef="#ctx0" brushRef="#br0" timeOffset="51815.495">13881 4423 73 0,'44'-9'50'0,"-42"9"5"16,3 0 0-16,-1 1 7 16,-4-1 5-16,0 0 5 15,0 0-1-15,-2-1-10 16,0-1-9-16,0 0-12 15,2-2-3-15,0 2-8 16,0 0-4-16,0 2-7 16,0-2-4-16,0 0 1 15,0 0 1-15,0-1-1 16,0 1-1-16,-3 2-4 16,3-2-3-16,-2 2-2 15,2 0 0-15,0 0-1 16,-2 0-1-16,0 0-1 0,0 0 0 15,0 0-1-15,-2 0 0 16,2 4 0-16,2 3 0 16,-2-3 1-16,1 2-1 15,1-2 4-15,0-3 3 16,0 7 4-16,0-4 1 16,0-2 2-16,0 0 2 15,0 2 4-15,5 1 1 16,16 7-1-16,-7-8-2 15,45 24-5-15,-53-28-2 0,5 2-2 16,-1 2 0-16,1-4-1 16,1 6-1-16,-7-4-1 15,7 0-3-15,-6 3 0 16,1 1 1-16,5-2 1 16,-3 2 2-16,7-1 3 15,-5 3 2-15,1-4 1 16,3 0 0-16,-2-4-1 15,1 5 0-15,3-1 5 16,-4-2 5-16,5 4 5 16,-3-6 1-16,8 0-1 15,0-4-4-15,0 2-6 16,2 2-2-16,1-2-4 16,1 2-1-16,-2-4-1 15,2 1-1-15,1-1-2 16,-3 2 0-16,6-6-1 15,-6 4 0-15,0 1 2 0,3-3-1 16,-9 4 1-16,1-4-2 16,2-3-1-16,-10 1-1 15,15 6-1-15,-8-4 1 16,-2 1 1-16,8 3-1 16,-10-4 2-16,14 2-1 15,-4 2 2-15,-6 2 0 0,2-2 1 16,-4 0 0-16,4-3-2 15,-4 1 0-15,6 2-2 16,0-2 0-16,-5 0-2 16,3 2 0-16,-6 0-1 15,4 1 0-15,0-1 0 16,-2-2 0-16,1 2 0 16,-5 2 0-16,2-2 0 15,2 2-1-15,3 0 0 16,3 0 0-16,-1 0 0 15,3 4 0-15,-4 2 0 16,-1-3 1-16,1 3 0 16,-4-2 0-16,-2 0 0 15,2 1 1-15,-3-3-1 16,3 2 0-16,2 2 0 16,-4 0 0-16,1-2 0 15,-5 5-1-15,-1-1 1 0,-1-1 1 16,-1 3 0-16,3 1 1 15,-1-3 0-15,1-2 0 16,5-2 0-16,-1 3 0 16,8 1 1-16,0-2-1 15,0 1 0-15,0-1 0 16,-2 2 0-16,4-4 0 16,0-1 3-16,-2 3 1 15,1-4 0-15,3 0 0 0,-2 4-2 16,0-4-1-16,0-1-1 15,0-1-1-15,-1 0 1 16,3 0 0-16,2 0 0 16,-2-3 0-16,3 3-1 15,5-4 0-15,-1 4 0 16,-5-2 0-16,0 0 0 16,-5-2 1-16,-1-3 2 15,4 5 1-15,6-2 2 16,-8-2 1-16,11 0 1 15,-7 1 0-15,-5 3-2 16,3-2 0-16,-2-2-1 16,2 4-1-16,2-2 1 15,-7-3-1-15,9 7 1 16,-4-2 1-16,0-2 1 16,-1-2 0-16,5 2 1 15,0 4-2-15,5-3-1 16,-9-5-1-16,7 2-1 0,-3-3-1 15,3-1 0-15,1 6-1 16,-7-1-1-16,3 5 0 16,-4-4-1-16,-2 4 0 15,-3 0 0-15,7 0 0 16,-12 0 0-16,3 0 0 16,-3 0 0-16,-4 0 0 15,10 0 0-15,-8 0 0 0,4 0-1 16,1 2 0-16,3-2 0 15,1 2 0-15,-4-2 0 16,-5 3 0-16,-4-1 0 16,-1-2 0-16,-2 0 0 15,-3 4 0-15,-5-4-8 16,0 0-12-16,0 0-38 16,-4 0-29-16,3 0-69 15,1 8-55-15,-4 15 134 16</inkml:trace>
  <inkml:trace contextRef="#ctx0" brushRef="#br0" timeOffset="113373.576">13843 7261 49 0,'126'-80'27'15,"-124"78"5"-15,-2 0 24 16,3 0 26-16,-4 2 41 15,1 0 4-15,-2 0-8 16,0 0-15-16,0 0-27 16,-2 0-9-16,2 0-16 15,-9 4-9-15,-1-2-15 0,-9 6-5 16,-59 11-8-16,53-11-3 16,-11-5-4-16,3 7-1 15,10 3-1-15,-3 3 0 16,-1 5-2-16,4 4-2 15,2 3-2-15,8 7 0 16,3 11-3-16,-1-6 1 16,5 6-2-16,-5-1 1 0,-2 15-1 15,3 3 2 1,-3 2 0-16,5 2 2 0,3-8-1 16,1 0 0-16,-2 1-3 15,8-7-5-15,0 1-9 16,0 1-4-16,10-1-5 15,-6-6-3-15,3 1-15 16,-3-7-17-16,2-7-104 16,0-6 109-16</inkml:trace>
  <inkml:trace contextRef="#ctx0" brushRef="#br0" timeOffset="113738.977">13334 7938 592 0,'-2'-1'212'0,"0"-3"-183"0,-2 2 11 15,2 2 10-15,2 0 10 16,0 0 3-16,25 7-5 16,0 1-5-16,50 28-14 15,-51-24-8-15,1 1-16 16,0 5-8-16,-4-3-3 15,-2 0-1-15,2 6-44 16,-5-7-55-16,3-1 61 16</inkml:trace>
  <inkml:trace contextRef="#ctx0" brushRef="#br0" timeOffset="114627.486">14334 7889 529 0,'-11'4'217'0,"-3"-4"-143"15,10 1-6-15,-1-1-25 16,3 0-11-16,0 0-4 16,0 0 1-16,0 0-2 15,-2-1-2-15,2 1-7 16,2 0-5-16,-2 0-7 15,0 0-1-15,-5 0-3 16,-12 0 1-16,-4 0-1 16,-50 9-1-16,48 1-1 15,2-3 1-15,-2 12-1 16,-3-1 0-16,3 8 0 16,-10 9-1-16,5-1 0 15,7 6 0-15,-2-1 1 16,8-1 0-16,7 8-1 15,-1-6 1-15,7 6 0 16,4 8 0-16,0-14-1 0,2 0 1 16,5-8-2-16,13-9 0 15,-1-9 0-15,17-1 0 16,6-13 1-16,-2-8 1 16,8-7 0-16,-4-10 1 15,2-11 2-15,2-12 0 16,-4-5 1-16,0-1 0 15,-2-5-1-15,-10 7 2 0,-3-5-1 16,-2 5 0-16,-4 4 0 16,-8 0-1-16,-2 4-1 15,-7 2 0-15,-8 8 1 16,-2 7 0-16,-7 6 0 16,3 8 1-16,-9 1 0 15,4 10 0-15,-1 2 1 16,7 2 0-16,-3 6 3 15,2-2 2-15,5 13 8 16,-1 0 3-16,8 13 8 16,-1-1 2-16,-3 11 0 15,12 4 0-15,-2 8-4 16,-1 1-1-16,3 10-6 16,-5 6-2-16,3 3-7 15,3-1-4-15,-5-2-4 16,-1 2-1-16,-1-3-2 15,-6-7-1-15,6-9-26 16,-6-2-30-16,8-16-108 0,-3-5-126 16,7-26 182-16</inkml:trace>
  <inkml:trace contextRef="#ctx0" brushRef="#br0" timeOffset="115112.589">15300 7803 670 0,'13'-10'220'0,"6"10"-235"15,4-4-20-15,2 4-12 16,-4 0 1-16,-7 4 20 15,-1-4 19-15,-5 8 58 16,-6-4 20-16,-6-2 28 16,2-2 5-16,-2 0-28 15,2 0-12-15,-23 11-26 16,-3-1-12-16,-60 18-15 16,42-9-5-16,-4 8-7 15,8 8-1-15,0 5-1 16,7 0-1-16,16-4-2 0,6-5-1 15,22-1-1-15,7-10-1 16,9 3 5-16,-1-1 2 16,7 1 1-16,-2 2 1 15,-2-7 2-15,1 4 0 16,-5-1 0-16,-6-1 2 16,-9 6 1-16,-8 5 0 15,-4 3 0-15,-11 7-2 16,-14-3-3-16,1 2-1 0,-7-2-18 15,3-7-20-15,1-10-105 16,4-10 96-16</inkml:trace>
  <inkml:trace contextRef="#ctx0" brushRef="#br0" timeOffset="115497.799">15751 7290 656 0,'100'144'228'16,"-104"-114"-196"-16,4 12 15 16,0-5 32-16,0 10 8 15,-2 18 11-15,-4-5-7 16,-1 7-24-16,-5 7-13 16,3-3-28-16,-1 4-9 15,-1 3-11-15,3 8-3 16,-4-9-3-16,3-1-3 15,-1-7-25-15,6-12-22 0,3-1-72 16,-1-5-63-16,-2-14 115 16</inkml:trace>
  <inkml:trace contextRef="#ctx0" brushRef="#br0" timeOffset="115837.663">15386 7749 854 0,'149'147'286'0,"-122"-118"-279"0,11 2 3 15,12 1 4-15,-4-1 1 16,2 3-1-16,-8-7-2 16,0 0-2-16,-4-4-2 0,3-12-6 15,1-1-2-15,6-10-58 16,5-12-61-16,7-13 75 15</inkml:trace>
  <inkml:trace contextRef="#ctx0" brushRef="#br0" timeOffset="116377.682">16252 8005 588 0,'4'23'287'0,"6"-7"-13"16,11 9-271-16,8-3-1 15,-7-4 2-15,11 3 1 16,-6-10 5-16,-6-7 6 16,0-6 24-16,-4-11 9 15,-2-4 4-15,-1-8-5 16,-5-4-24-16,5 0-13 16,-3 3-28-16,-5-3-16 0,-4 0-18 15,-2 8-2-15,-8 8 18 16,-3-3 14-16,-8 13 21 15,-6-3 7-15,-6 6 15 16,-1-4 12-16,1 10 25 16,-2-1 10-16,11 9-3 15,0 3-11-15,9 4-29 16,9 8-13-16,0 3-9 16,8 10 0-16,6 2 1 15,-1 6 0-15,7 2-3 16,-1 9 0-16,6 2-2 15,-8-7-1-15,10-1-18 16,-4-13-21-16,6-9-65 16,6-5-54-16,-4-18 96 15</inkml:trace>
  <inkml:trace contextRef="#ctx0" brushRef="#br0" timeOffset="116979.345">16878 7793 772 0,'0'-6'379'0,"-8"3"-17"0,14 10-363 16,-6-7-8-16,0 0-2 15,15 8 0-15,10 21-1 16,38 49 1-16,-53-42 6 15,3 3 4-15,-11-1 9 16,-2 0 2-16,4 4 1 16,-12-11-1-16,2 3-5 15,1 3-2-15,-1-9-3 16,0 9 0-16,2-11 1 16,-5 1-1-16,-1-2 2 15,6-2 0-15,-5-10 2 16,7-3 3-16,2-6 7 15,-2-4 3-15,0 0 8 16,0 0 5-16,-2 0 4 16,3-2 1-16,1 0-7 15,-8-17-5-15,-9-14-12 16,-10-53-4-16,25 27-5 0,4-2-2 16,6-6 0-16,5-6-1 15,4-2 0-15,-3 3 0 16,10 7 1-16,7 4-1 15,0 17 0-15,3 7-1 16,-5 10 1-16,3 8-1 16,5 15 1-16,3 3-1 15,9 4 2-15,-6 9 1 16,8 7 2-16,-1 6 2 16,0 19 0-16,-1 0-1 0,-1 6-2 15,-8-3-8-15,-3-1-40 16,-3-7-31-16,-17-11-109 15,4-5-90-15,-5-13 174 16</inkml:trace>
  <inkml:trace contextRef="#ctx0" brushRef="#br0" timeOffset="118228.705">12873 8981 872 0,'25'51'295'0,"-44"-52"-288"15,20 8-7-15,3 1-1 16,6 13-9-16,1 4 1 16,-5 9 1-16,6 16 0 0,-11 7 6 15,7 18 2-15,-4 22 0 16,4 3 0-16,1 15 1 16,-1 3-1-16,-2-13 0 15,1-5 0-15,7-16 0 16,9-19 0-16,-4-9 0 15,0-11 0-15,2-20-1 16,-6-2 1-16,0-17 0 16,3-2 0-16,-5-16 8 15,6-7 11-15,4-19 17 16,0-12 5-16,0-22 2 16,-4-11-7-16,4-18-12 15,2 5-4-15,2-5-9 16,3 5-4-16,1 8-17 15,0 0-37-15,-7 12-148 16,9-10 132-16</inkml:trace>
  <inkml:trace contextRef="#ctx0" brushRef="#br0" timeOffset="118846.399">13733 9218 893 0,'0'27'361'0,"-7"-16"-186"15,16 3-219-15,22 1-7 16,9 6 4-16,0-8 27 15,2 1 14-15,6-3 8 16,2-7 4-16,5-4 5 16,-7-4 2-16,10-9 5 15,-9-4 1-15,-3-16-2 16,-2 4-3-16,0-5-6 16,-2-2-5-16,-2-1-13 15,-3 1-18-15,-5 9-43 16,-5-1-18-16,-15 6-2 15,-9 5 16-15,-14 2 46 16,-12 0 23-16,-4 5 33 0,-9-1 11 16,-2 1 9-16,-1 2-2 15,1 8-16-15,-4 6-6 16,-2 13-10-16,0 4-2 16,-2 17-1-16,4 6 1 15,8 4 6-15,-1 9 4 16,10 3-1-16,6 4-2 15,2 11-7-15,6-1 1 16,-3 11 6-16,3-1 1 0,7 0-1 16,2 2-5-16,11-8-8 15,7 6-3-15,-10-11-1 16,3-1 0-16,4 1 0 16,-5-2-2-16,11-7-13 15,0-1-16-15,8-17-53 16,-2-4-48-16,4-19-200 15,9-17 213-15</inkml:trace>
  <inkml:trace contextRef="#ctx0" brushRef="#br0" timeOffset="119362.549">14982 9038 1017 0,'-11'21'313'16,"15"18"-373"-16,5 14-10 16,1 16 0-16,-4 6 19 15,-12 7 34-15,-4-2 21 16,-11-1 44-16,0-1 14 0,-2-9 10 15,-2 5-11-15,6-5-34 16,0-2-14-16,6-4-13 16,-2-3-8-1,-1-13-13-15,5-3-9 0,-3-19-12 16,1 0 0-16,1-15 8 16,1-7 8-16,-2-6 15 15,9-3 5-15,-4-15 5 16,0-12 0-16,3-16 1 15,-1-16 0-15,8-12 1 16,9 1 1-16,5-9 2 16,5-1 3-16,2 6 5 15,-2 5 1-15,9 5 4 16,1 8-1-16,5 11-2 16,3 5-3-16,1 21-2 15,4 6 0-15,0 7-5 16,0 5-1-16,0 7-14 0,5 9-28 15,5 5-82-15,-1-8-59 16,-3-3 104-16</inkml:trace>
  <inkml:trace contextRef="#ctx0" brushRef="#br0" timeOffset="119881.017">16421 8688 696 0,'-6'0'287'15,"12"6"-68"-15,1 9-324 16,5 6-3-16,-5 8 25 15,-14 0 19-15,-7-1 93 16,-12-5 43-16,-13-4 36 16,-1 4 2-16,-17 2-40 15,-10 0-25-15,-15 11-32 16,-8 3-6-16,4 3-6 16,11 4-7-16,22-6-33 15,12 6-14-15,22-8-18 16,12 8 4-16,9-6 30 15,3-2 15-15,16 2 22 0,2-5 4 16,8-10 7-16,11-4 5 16,4-8 11-16,0 3 3 15,0-5 5-15,-6 0 0 16,2 3-3-16,-6-6-1 16,-9 3-4-16,4 0-1 15,-24-1-2-15,-1 1-2 16,-19 5-6-16,-5-1-4 15,-20 10-12-15,-10-2-11 0,-7 0-54 16,-12-6-54-16,0-2-185 16,6-1 191-16</inkml:trace>
  <inkml:trace contextRef="#ctx0" brushRef="#br0" timeOffset="120230.981">16857 8881 1022 0,'0'25'340'0,"2"4"-336"16,9 13-4-16,1 8 2 16,-9 5 28-16,-4 1 17 15,-13 1 33-15,-3 6 8 16,-12 6-12-16,2 8-16 16,-1-1-32-16,-3-1-12 15,2-3-14-15,-3-5-8 0,7 6-49 16,6-10-48-1,2-4-140-15,9-5-153 0,2-16 249 16</inkml:trace>
  <inkml:trace contextRef="#ctx0" brushRef="#br0" timeOffset="120701.746">17396 9044 937 0,'-6'27'331'0,"1"-4"-293"0,3 13-106 16,2 12-5-16,-6 15 7 15,-9 2 38-15,-3 6 35 16,-1-4 23-16,-4-4 12 15,4 0 29-15,-2-8 2 16,0-3-2-16,8-2-11 16,1-8-31-16,9-4-12 15,4-5-21-15,1-5-7 16,12-10-11-16,1-1-3 16,2-6 0-16,-1-7 3 0,1-12 10 15,2-5 6 1,0-4 12-16,0-12 6 0,6-2 8 15,-4-5 1 1,-2-8-3-16,-2-2-3 0,-9-3-7 16,2-1-1-16,-10-2-3 15,-12 2-1-15,-5-5-2 16,-6 7-2-16,-11-2-10 16,3 10-5-16,-4 10-14 15,-1 3-15-15,11 10-72 16,2-4-125-16,18 7 157 15</inkml:trace>
  <inkml:trace contextRef="#ctx0" brushRef="#br0" timeOffset="121315.988">18111 9084 1103 0,'-1'42'348'16,"8"10"-383"-16,5 3 2 0,-5 7 24 15,-7 6 4-15,-7-5 27 16,-1 4 14-16,-3-15 12 15,-3-4 2-15,3-10-11 16,-1-3-13-16,-1-12-10 16,3-2-4-16,1-2-11 15,1-6-9-15,0-7-21 16,-5 1-7-16,0-10-5 16,-3-7 5-16,7-3 17 15,-3-10 6-15,3-12 8 16,3-5 1-16,4-10 1 15,4-9 0-15,4 4 2 16,3-5 1-16,-1 7 1 16,1-1 2-16,11 8 4 15,-5 8 0-15,8 11 0 16,0 2-1-16,7 6-4 16,3 8-2-16,3 11-2 0,1 8 0 15,1 7 0-15,0-6 0 16,-2 9 2-16,-1 6 3 15,1 15 7-15,-1 5 1 16,1 21 6-16,0 0 0 16,-5 9-6-16,-6 10-1 15,0-5-6-15,-16-5-1 16,-7-5-9-16,-2-2-6 16,-13-15-20-16,1-14-18 0,-5-7-71 15,-10-16-50-15,-15-23 104 16</inkml:trace>
  <inkml:trace contextRef="#ctx0" brushRef="#br0" timeOffset="121619.852">16757 8929 1389 0,'-30'38'465'15,"11"-11"-496"-15,19 0-28 16,17 9-72-16,4 1-91 16,9-9 149-16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3:00:53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11647 5399 803 0,'-12'11'273'0,"10"-9"-271"16,4 2-28-16,4 2 2 16,-6-6 1-16,0 0 18 15,0 0 8-15,-2 0 3 16,-2 0 2-16,4 0 2 15,-3 5-2-15,-9 11-3 16,3 1-3-16,-7 10-2 16,-30 47-2-16,39-32-2 15,-1 8 0-15,4 11-3 16,2 10 0-16,-2 5 1 16,1 5 2-16,-3 5 3 15,2-2 1-15,-9 4 0 16,-1-2 2-16,-3-6-1 15,-2 3 0-15,2-16 0 16,-4-8 1-16,7-8-1 16,-9-8 0-16,6-7-1 0,0-11 0 15,0-12-10-15,11-3-9 16,0-10-26-16,1-2-9 16,3 0 3-16,2-2 8 15,0 2 25-15,0-17 9 16,2-15 8-16,13-51 4 15,-8 47 11-15,1-12 6 16,2 8 16-16,-3-9 6 0,-3-7 4 16,8 7 0-16,-7-16-8 15,5-2-3-15,-1-4-2 16,-5-5 0-16,8-1 6 16,-3-5 1-16,7 12 0 15,-7 7-5-15,5 15-13 16,-5 4-6-16,5 15-11 15,1-1-1-15,-2 15-1 16,3-1 0-16,1 7 0 16,2 3-1-16,2-5-1 15,2 3 0-15,-6 3-1 16,4-3 1-16,-6-1-1 16,8 1 0-16,4 4 0 15,-4 2 0-15,2 4 0 16,-2 6-1-16,-2 4 1 15,0-4-1-15,-6 9 1 0,8-4 0 16,-2 6 0-16,-2-1 0 16,6-1 0-16,0 6 0 15,-4-2 1-15,-4 8 2 16,-5-4-2-16,-1 0 2 16,-1 6-2-16,-6-1 0 15,-4-1 1-15,-4-2 0 16,-8-2 2-16,-1 4 1 15,-8 1 3-15,4-5 2 0,-8-5 3 16,-6 1-1-16,5-8-2 16,-3 6-3-16,-6-1-3 15,-1 3-1-15,-4-2-2 16,-8-6 1-16,-4 1-1 16,-3 9 0-16,-6-6-1 15,-10 2 0-15,-4-3 0 16,1-5-1-16,13 1-14 15,5-6-19-15,18 3-130 16,7-7 112-16</inkml:trace>
  <inkml:trace contextRef="#ctx0" brushRef="#br0" timeOffset="599.962">12724 5353 579 0,'-4'0'108'0,"6"2"-117"0</inkml:trace>
  <inkml:trace contextRef="#ctx0" brushRef="#br0" timeOffset="1365.868">12722 5355 206 0,'-2'0'140'0,"0"0"6"0,0 0-75 16,-2 0-17-16,2 0-27 16,2 0-11-16,-5 1-10 15,-7 5-1-15,-3-2 2 16,-1 6 6-16,3-7 14 15,-2 5 7-15,-2 2 6 16,-50 45-2-16,51-47-5 16,-1-1-4-16,-10 1-6 15,6 2-4-15,-7-5-6 16,-5 5-1-16,8 1 3 16,-5-3 2-16,-3 2 4 15,6 1-2-15,4 2-7 16,0 7-3-16,8-1-8 0,2 4 0 15,-3-6-1-15,7 4 1 16,1 6 2-16,2-1 1 16,6 9 3-16,2-1 2 15,0 3 6-15,6 3 2 16,3-4 4-16,1 4 1 16,9-1-4-16,-2-13-2 15,-2-1-4-15,2-6-2 16,-1-11-1-16,8 7-1 0,1-11-2 15,-2-2 0-15,4-2 0 16,-4-6 0-16,3-1-1 16,1-3-2-16,2-3 0 15,-5-4-1-15,-1-6-1 16,2 0 1-16,0-6-1 16,-2-4 0-16,1-3 1 15,1-4-1-15,6-2 0 16,-5 0 0-16,-1-2-1 15,-4-4 0-15,-2-6 1 16,2-1-1-16,-4 5 1 16,0 0 0-16,-5 10-1 15,-5 0 0-15,-7 4-1 16,-2 11-1-16,-7 10-1 16,-3 1-1-16,2 9-2 15,-1 5-1-15,-5 5-1 16,1 5 3-16,0 7 1 0,3 0 2 15,-1 16 1-15,-1-3 0 16,1 14 2-16,5 4 1 16,0 6 1-16,2 3-1 15,1 0 0-15,-7 3 0 16,0-5 0-16,-1 5 0 16,-2 1 0-16,1-2 0 0,-1-4-2 15,-1 5 0-15,3-7-4 16,-3-1-11-16,3-4-44 15,-1-10-50-15,7-13 66 16</inkml:trace>
  <inkml:trace contextRef="#ctx0" brushRef="#br0" timeOffset="2086.226">13175 5406 735 0,'69'109'247'16,"-77"-88"-241"-16,8 6-2 15,-4 2 10-15,-5 5 6 16,-3-5 12-16,1 1 5 0,-3 1-1 16,-1-4-4-1,2 7-11-15,1 5-7 0,3 1-10 16,-7 6-2-16,5-4-1 15,-6 4-1-15,7-12 0 16,8 4-1-16,-5-9 1 16,5-2-1-16,-2-4 1 15,-4-10 0-15,4-1 0 16,6-9 0-16,-11-5 3 16,9 1 1-16,0 1 6 15,0-2 1-15,0 0 0 16,11-25-2-16,26-69-5 15,-22 45 0-15,-2-12-3 16,3-3 0-16,1-2-1 16,-2 1 0-16,10-4 0 15,0 2 0-15,2 10 0 16,5 3 0-16,-3 18 0 0,-2 0 1 16,5 17 0-16,-1-2 0 15,-1 11 1-15,-3 5 0 16,2 12 6-16,-2 9 2 15,5 9 5-15,-5 4 0 16,-4 3-1-16,-2 7 0 16,-12 1-1-16,7-2 0 15,-9 2-2-15,-1-1-2 16,0-1-5-16,1-9-7 16,1-12-42-16,2 2-32 0,3-21-85 15,0-9-52-15,10-29 133 16</inkml:trace>
  <inkml:trace contextRef="#ctx0" brushRef="#br0" timeOffset="2520.437">14124 4134 1113 0,'0'0'279'0,"-14"27"-416"16,-14 76 15-16,26-39 30 16,-10 6 107-16,-5 3 49 15,-4 0 28-15,2 1 3 16,-8 7-30-16,4-7-15 15,6 3-23-15,-8 1-8 16,14 4-6-16,-10 6-5 0,1 8-6 16,7 7-1-1,-12 12-1-15,17 2-1 16,-3 5-1-16,-4-7 1 16,9-16 0-16,-4 3 1 0,10-14 0 15,0-2 1-15,0-10 0 16,0-7-1-16,-5-14 0 15,5-7 1-15,-4-13-17 16,4-5-17-16,0-14-73 16,-4-7-55-16,0-11 98 15</inkml:trace>
  <inkml:trace contextRef="#ctx0" brushRef="#br0" timeOffset="2927.137">13341 5485 773 0,'-9'28'376'0,"11"-22"-32"16,5 11-340-16,13-3-10 16,2-3 4-16,5 4 13 15,4-5 9-15,9-4 6 16,2 3-1-16,17-7-8 15,5 8-7-15,1-4-7 16,-4-1-2-16,-10-1-4 16,-5-2-7-16,-7-2-35 15,-1 2-35-15,-4-6-129 16,4-11-121-16,5-14 206 16</inkml:trace>
  <inkml:trace contextRef="#ctx0" brushRef="#br0" timeOffset="3614.65">14648 5643 885 0,'-16'18'392'15,"3"-16"-84"-15,13 7-365 16,0-5 9-16,-6-2 24 15,4-2 29-15,0-2 19 16,1 0 3-16,-7 2 1 16,-9 2-3-16,-16 0-10 15,-45 9-4-15,40-9-7 16,-1-2-2-16,7 2-1 16,-1 6-1-16,5-6-1 15,10-2-2-15,5 9-3 16,3-3-2-16,10 4 0 15,2 3 0-15,10-4 4 0,5 5 1 16,4 3 2-16,10 6 0 16,9-2 1-1,0-2 2-15,12 10 5 16,-7-8 2-16,1 10 3 0,-4-1 5 16,-5 1 1-16,-1 1-1 15,-7 5-1-15,-2-7-4 16,-6 1-1-16,-4 1-1 15,-11-3 1-15,-4 0 0 16,-12 1 5-16,-2-9 2 16,-5 14 3-16,-4-10 2 15,8 1-2-15,-18 5-1 0,-11 0-4 16,-11-5-2-16,-28 11-5 16,-5-1-2-16,-9 8-7 15,-1 0-9-15,6-8-38 16,10-1-50-16,17-22-345 15,1-19 303-15</inkml:trace>
  <inkml:trace contextRef="#ctx0" brushRef="#br0" timeOffset="4832.755">11781 3438 810 0,'-8'-11'323'15,"8"11"-168"-15,12 0-190 16,5 7-3-16,0 7 1 15,-7-9 14-15,-5 5 18 16,-5-2 5-16,0-3 19 16,0-5 8-16,0 0 10 15,-2 0 1-15,0 0-10 16,1 0-7-16,-3 0-12 16,2 0-5-16,2 0-2 15,-4 0 1-15,-9 8 9 16,-3-2 5-16,5 5 11 15,-58 50 3-15,44-47-3 0,2 1-3 16,-11 4-8 0,3 0-3-16,-11 2-1 0,-8-7 0 15,-7 5-2-15,1-6 1 16,3 3 1-16,3-1-2 16,8 8-2-16,2-6-2 15,11 6-6-15,4 4-2 16,12 5-3-16,5 3 0 15,6-5-1-15,2 9 1 16,6-5 2-16,6 6-1 0,9 6 0 16,0-4 1-16,6 4 0 15,1-11 0-15,1 3 1 16,3-8 0-16,-7 11 1 16,0 4 0-16,-8-4 2 15,-11-1-1-15,-15 2 2 16,-9-4 0-16,-18 4 1 15,-2 8 0-15,-8 7 1 16,-8-3 0-16,-9 9 2 16,0 2 2-16,-4-8 0 15,2 3 0-15,6-16-9 16,1-8-10-16,-5-13-52 16,0-12-48-16,10-28-276 15,11-21 255-15</inkml:trace>
  <inkml:trace contextRef="#ctx0" brushRef="#br0" timeOffset="5332.696">12091 3685 920 0,'3'11'437'0,"-14"-11"-178"16,11 2-469-16,8 4-11 15,-3 11-9-15,-7-3 143 16,-9 3 75-16,-2 2 81 16,-1 0 22-16,-1-6 22 15,3 5-3-15,-1-3-41 16,3 2-19-16,9 14-27 0,-5-3-11 15,6 15-11-15,4 1 0 16,-1 9 1-16,1-3-1 16,2 0 0-16,-2 1-1 15,0-11 0-15,7 6-2 16,-3-21-19-16,-2-4-19 16,1-15-53-16,-5 0-31 15,0-14-122-15,-2 8 154 16</inkml:trace>
  <inkml:trace contextRef="#ctx0" brushRef="#br0" timeOffset="6222.668">12479 3599 1189 0,'-10'11'358'0,"16"14"-483"16,15 4-26-16,-2 21 41 15,-2-1 12-15,-5 3 82 16,-8 0 13-16,-4-3 22 16,0-1 9-16,-12-4 17 15,6-6 5-15,-5-11-15 0,-2-4-7 16,-1-4-18-16,-3 2-9 15,2-2-10-15,1 4-6 16,3 0-7-16,1-2-1 16,6-9 0-16,3-6 4 15,-3-6 6-15,4 1 3 16,0-2 6-16,0 1 3 0,0-2 4 16,0 0 2-16,0 0 2 15,7-27-1-15,30-53 2 16,-22 44 1-16,6-8 1 15,-2-4-1-15,2 0-3 16,4-3-1-16,-4 1-2 16,-4 4 1-16,6 2 0 15,-2 10-1-15,-2 3 0 16,4 5 0-16,-3 11 0 16,-3 5 0-16,2 10 1 15,-4 4 2-15,2 12 2 16,1 5 1-16,-3 5 3 15,2 5 0-15,-4 6 3 16,-3-7 0-16,0 9 2 16,1-3 0-16,-5-5 1 15,3-1-1-15,-3-3-3 16,-2 0-1-16,0-4-3 16,-4-5-2-16,-2-5-1 15,0-3-2-15,2-3 0 0,0-5 0 16,0 0 3-16,0-2 0 15,0 1-1-15,0-1 0 16,0-2-4-16,6-17-1 16,5-17-2-16,22-47 0 15,-12 41 1-15,-2 2-1 16,-2 6 1-16,6 2 0 16,-10 7 1-16,7 4-1 15,-13 13 0-15,5 3-1 0,-3 7 1 16,1 7 0-16,7 12 1 15,-6 2 0-15,1 8 1 16,1 4 0-16,-1 3 3 16,3 8 2-16,-3 0 0 15,1 0 0-15,-5 0-3 16,-8-8-4-16,2-5-11 16,-4-8-6-16,0-14-10 15,-4 3-10-15,4-12-54 16,-8-8-52-16,-1-21 88 15</inkml:trace>
  <inkml:trace contextRef="#ctx0" brushRef="#br0" timeOffset="6446.048">12385 2914 1389 0,'-19'8'340'15,"15"15"-590"-15,8 11 10 16,-10 8-32-16,2 0 63 0,1-5 38 16,5-13 94-16</inkml:trace>
  <inkml:trace contextRef="#ctx0" brushRef="#br0" timeOffset="7239.368">13523 3212 948 0,'19'16'158'0,"6"9"-498"0,2 13 84 16,-16 12 162-16,-7-3 133 16,-6 3 191-16,-5 2 22 15,-5-1-68-15,3 7-39 16,-11 1-76-16,-1-2-25 15,2 5-29-15,-4 7-6 16,-2-1-5-16,1 1-1 16,-3 2-1-16,0-8 0 15,2-2-2-15,6 2 0 16,2-7-3-16,5-1-1 0,3-5 1 16,1-10 0-16,-1-3 2 15,1-7 1-15,4-9 0 16,4-4 0-16,2-11 5 15,0 0 3-15,0-10 11 16,-2 2 6-16,0 2 2 16,0-2-2-16,8-24-10 15,16-68-7-15,-12 35-5 16,1-10-2-16,3-12-8 16,-1-5-3-16,2-4-5 15,0-3-1-15,-1-7 4 16,5 8 1-16,0-1 4 15,-2 10 2-15,11 9 1 16,-1 5 1-16,5 17 1 16,-3 3 1-16,5 20 1 0,3 8 1 15,-5 7 0-15,2 14 0 16,-7-1-1-16,0 2 0 16,0 11 0-16,-3 1 0 15,-1 10 4-15,-2 4-1 16,-10 0 2-16,-5 3 1 15,0 3 0-15,-10 5 1 16,-4 8-2-16,-2 4-2 16,-9 3 1-16,2 5 1 15,-21-7 0-15,7 3 2 0,-7-6 0 16,-5-10 0-16,5-4-3 16,-4-7-5-16,-4-11-20 15,0 1-13-15,2-17-38 16,0-10-29-16,17-24-163 15,8-10 175-15</inkml:trace>
  <inkml:trace contextRef="#ctx0" brushRef="#br0" timeOffset="7671.316">14076 2847 1265 0,'-14'4'411'15,"18"-2"-469"-15,6 15-51 16,1 14 23-16,1 7 9 16,-12 14 69-16,0 7 18 15,0 6 17-15,-6 4 4 16,0 5 9-16,1-5-2 15,-7-4-4-15,8 2-2 16,-1-2-10-16,-1 8-6 0,0 7-9 16,0 6-2-1,1 4-2-15,-1 4 0 0,4-14-3 16,2-5 0-16,-6-14 0 16,6-11-1-16,0-10 1 15,-2-8-2-15,4-12-13 16,-2-7-10-16,0-3-18 15,2-10-11-15,-2-14-12 16,0-9-11-16,8-19-39 16,5-8-25-16,8-13-83 15,-4-6-63-15,3-1 184 16</inkml:trace>
  <inkml:trace contextRef="#ctx0" brushRef="#br0" timeOffset="8304.177">14374 3551 593 0,'0'-2'234'0,"8"0"-134"15,0 4-78-15,-8-2 10 16,0 0 13-16,0 0 7 16,0 0 6-16,0 0 0 15,9 15 1-15,-1 5 0 16,-3-3-7-16,38 46-8 15,-36-50-15-15,5 1-5 0,3-3-12 16,2 1-2-16,8-1-6 16,-6 1 0-16,-5-9 0 15,5 3-1-15,-14-6 2 16,15 0 0-16,-3-6 1 16,4 4-1-16,0-9 1 15,-6-2-1-15,-1-8 4 16,-1 1 0-16,-9-1 1 15,3-3 0-15,-3 6-1 16,-4-3-1-16,-2 2 0 16,-7-4-1-16,-10 2-3 15,-4 12-1 1,11 7 0-16,3-2 0 0,-53-4 4 16,-1 10 2-16,-7 15-1 15,20 2-3-15,6 14-5 16,4-4-1-16,1 11 0 15,1 0 2-15,6 2 3 16,5-2 2-16,6 6 3 0,7-4-1 16,13 0 1-16,1 2-1 15,1-4 2-15,11 8 3 16,13 0 5-16,0 0 2 16,15-6 0-16,6-4-2 15,5 2-3-15,7-5-3 16,11 11 2-16,5-6 0 15,1-6 2-15,5-5-2 0,-9-10-3 16,5-2-2-16,-3-15-5 16,0 6 1-16,-8-8-12 15,-4-2-31-15,-2-6-131 16,-3-9 114-16</inkml:trace>
  <inkml:trace contextRef="#ctx0" brushRef="#br0" timeOffset="18694.69">10585 12278 338 0,'0'-4'123'0,"0"2"-128"16,0 2-27-16,0-1 53 15,0-1 38-15,0 0 91 16,0-2 11-16,0 2-38 16,0 0-26-16,0 2-35 15,0-2-5-15,0 0-2 16,0 0 1-16,-2 2-5 16,2 0-5-16,-1 0-12 15,-3 0-4-15,-13 2-5 16,7 2-2-16,-5 0-4 15,7 2-1-15,-3-4-7 16,3 11-2-16,0 0-5 16,2 6-1-16,-45 50 0 15,45-46-1-15,6 6-1 16,-4 7 0-16,8 8 0 16,2-2-1-16,-2 6 0 0,1 0 0 15,1 7 0-15,0 7 0 16,-2-1 1-16,-2 0-1 15,3-7 0-15,-1 3 0 16,-2-4 1-16,-2-3-1 16,0-4 1-16,-2-11 0 15,0-1-1-15,0-9-5 16,2-10-32-16,2-5-35 16,2-10-91-16,0-4-38 0,-4 2 119 15</inkml:trace>
  <inkml:trace contextRef="#ctx0" brushRef="#br0" timeOffset="19414.485">10943 12469 947 0,'61'-38'285'0,"-61"42"-417"15,2 6-11-15,6 3 23 0,-1 4 59 16,-7 8 154 0,0-6 12-16,0 4-16 0,0-6-24 15,0 2-45-15,2 2-8 16,4-9 6-16,0 11 2 15,3 4 3-15,3-1-1 16,3 9-12-16,-1 3-4 16,-3-2-4-16,2 7 0 15,1 1-1-15,-5-4 0 16,1 0 0-16,-6-6 0 0,-4-9 1 16,0-2 2-1,-2-17 1-15,2 1 3 0,-2-5 11 16,0-2 8-16,-2 0 6 15,2-2 2-15,2 1-6 16,-2-1-7-16,0-2-8 16,1 2-5-16,-5-11-5 15,4-1-1-15,2-7-2 16,-10-46 1-16,10 52-1 16,4-6-1-16,4 2 1 15,1-4 1-15,7-2 0 16,-3-2 1-16,6 4 2 15,-2 0 1-15,8 2 4 16,0 6 1-16,2 3 2 16,5 12 0-16,1 0-1 15,-2 8 0-15,-3 7-1 16,-5 1 1-16,2 18 0 16,-6 6 1-16,-2 10-1 0,4 11 0 15,-7 10-1-15,-3-4 0 16,-3 6-3-16,1-8-2 15,-7-4-3-15,10-8-1 16,-12-5-5-16,8-10-9 16,-5-22-43-16,-1 1-31 15,4-17-123-15,-6-8-90 0,4-28 188 16</inkml:trace>
  <inkml:trace contextRef="#ctx0" brushRef="#br0" timeOffset="19841.026">10597 12018 834 0,'-50'40'299'15,"48"-46"-301"-15,2 1-33 16,10 3-19-16,-10 2 8 16,0 0 88-16,0 0 33 15,0 0 24-15,0 0-4 0,0 0-42 16,0 0-17-16,0 0-41 16,0 0-34-16,0 0-112 15,0-2-144-15,28-19 185 16</inkml:trace>
  <inkml:trace contextRef="#ctx0" brushRef="#br0" timeOffset="20045.947">11819 11496 418 0,'124'122'65'0,"-128"-118"-75"0</inkml:trace>
  <inkml:trace contextRef="#ctx0" brushRef="#br0" timeOffset="20416.823">11936 11645 480 0,'-2'8'263'16,"0"-3"-59"-16,0 5-45 15,0-6-59-15,-2 5-18 16,2-5-18-16,2 8-7 16,0-1-17-16,2 12-9 15,8 12-16-15,13 49-5 0,-12-29-6 16,1-1 0-16,-1 9-1 16,1 6 1-16,-5 0 3 15,5 5 4-15,-1-5 7 16,-1 0 6-16,-1 5 4 15,-3-7-3-15,4-2-6 16,1-5-5-16,-3 1-7 16,9 2-3-16,-9-2-1 15,3 0 0-15,-9-9 0 16,-4 0 0-16,2-4 0 16,-2-4 0-16,-2-14-1 15,2-1-1-15,-3-8-2 16,5-8-4-16,0-3-9 15,0-8-6-15,0-2-18 16,-2 0-7-16,2-2-30 0,0 0-30 16,0 0-59-16,0-8-55 15,2-37 137-15</inkml:trace>
  <inkml:trace contextRef="#ctx0" brushRef="#br0" timeOffset="20833.675">11660 12559 594 0,'-19'10'206'0,"10"-6"-219"15,1 5-30-15,8-7 26 16,0-2 27-16,0 0 87 16,0 0 20-16,0-2-2 15,0 2-15-15,0-2-21 16,0 0-6-16,25-7-5 16,9-3-2-16,54-12-11 15,-44 2-7-15,14 17-18 16,3-9-8-16,11 1-13 15,1 3-3-15,-4 1-4 16,0 5 0-16,-14-2-2 16,6 2 0-16,-3 4 0 15,-7 0 0-15,3-3-3 0,-6 1-8 16,-6-8-39-16,0 8-31 16,-2-7-101-16,-5-3-85 15,-5 1 169-15</inkml:trace>
  <inkml:trace contextRef="#ctx0" brushRef="#br0" timeOffset="21382.767">12712 12410 1090 0,'-27'149'398'15,"16"-133"-316"-15,17 8-161 16,-1 11-1-16,-3 3 34 16,-2 8 52-16,-5 11 41 15,-3-1-4-15,4 5-23 16,0-4-12-16,0-5-7 16,4-2 1-16,-1-16 0 15,1 3 0-15,5-11-1 16,-1-10-1-16,0-1 0 0,0-7-3 15,3-1-4-15,-5-3-3 16,-2-4-9-16,0 0 0 16,0 0 2-16,0-2 4 15,0 0 9-15,0 0 2 16,6-11 2-16,-2-21 1 16,4-54-1-16,-14 42 0 15,6-6 0-15,0-2-2 16,0-3-6-16,6-6-3 15,-1 4-3-15,7 7 1 16,1 8 5-16,10 10 2 0,-2 7 0 16,-2-6 1-16,4 14 0 15,-2-2 2-15,6 8 3 16,0 1 3-16,0 7 4 16,3 1 2-16,-3 10 4 15,-2 9-2-15,-6-2-5 16,-2 8-6-16,-2 6-33 15,3 2-42-15,-5 3-133 16,0-3 133-16</inkml:trace>
  <inkml:trace contextRef="#ctx0" brushRef="#br0" timeOffset="21865.835">13242 12638 763 0,'76'72'358'16,"-76"-49"-129"-16,4 6-327 15,12 19-21-15,-3 2 30 0,-3 1 125 16,-1 7 66-16,-5-5 9 15,7 8-21 1,3-9-57-16,-3-2-15 0,1-12-2 16,-3-11 4-16,1-4 2 15,-1-4-2-15,7-10-9 16,-1 3-6-16,4-1-3 16,2-11 0-16,4-5-4 15,2-5-4-15,3-7-9 16,1-2-3-16,5-10 0 15,-5-5 2-15,3-8 10 16,3-4 3-16,-9-10 4 16,-3-5 0-16,0-2 3 15,4-4 0-15,-14 4 2 16,2 9 0-16,-9-5 0 16,-8 7-1-16,0 10-3 15,-6 6-5-15,1 5-27 16,-5 10-19-16,-3 10-83 15,-10-8-83-15,17 13 137 0</inkml:trace>
  <inkml:trace contextRef="#ctx0" brushRef="#br0" timeOffset="22385.88">14210 12823 365 0,'-37'48'140'0,"26"-46"-104"0,-2-2-75 15,1 6 68-15,1-1 58 16,-1-1 108-16,3 4 19 16,3 0-53-16,0-5-35 15,2-1-64-15,2-2-16 16,2 0-17-16,0 0-4 16,0 0-6-16,0 0-2 15,14 4-8-15,24 15-4 16,67 16-5-16,-42-26 0 15,12 3-16-15,3-3-20 16,8 1-73-16,-9-6-65 0,-1-4 106 16</inkml:trace>
  <inkml:trace contextRef="#ctx0" brushRef="#br0" timeOffset="23335.034">11523 14038 776 0,'0'0'292'0,"-4"0"-215"15,0-2-89-15,4 2-5 16,0-2 35-16,0 2 36 15,0 0 16-15,0 0-6 16,-4 0-32-16,2 0-16 16,2 0-9-16,-2 0 3 15,0 0 4-15,0-2 3 16,-17 2 1-16,-4-2-2 16,-61-4-5-16,36 6-2 15,1 6-6-15,-5 2-2 16,6 9-5-16,-2 0-3 0,8 4-2 15,4 4-1-15,7 6 3 16,4-3 1-16,16 7-1 16,5-1-1-16,8 1 0 15,9 7 1-15,8-4 4 16,2 0 0-16,6-3 3 16,-1-1 1-16,5-3 1 15,-4 5 1-15,-5-9 2 16,-1 3 3-16,-11-9 5 15,-5 2 3-15,-7 2 6 16,-9 0 2-16,-10 2 2 16,-2-2 2-16,-10-2 2 15,-5 0-1-15,-2-4-7 16,-6 0-8-16,0-6-19 16,5-5-19-16,3-12-66 15,7-4-73-15,14-24 101 0</inkml:trace>
  <inkml:trace contextRef="#ctx0" brushRef="#br0" timeOffset="23676.644">11762 13952 905 0,'97'137'268'0,"-97"-108"-371"16,0 2-18-16,0 3 70 15,0 2 65-15,-9-3 123 16,-1 1 16-16,0 3-50 15,1-5-31-15,-1-1-40 16,3 7-11-16,-3-2-10 16,-1 3-3-16,-3 7-24 0,3-4-25 15,1 7-79-15,6-1-63 16,4-8 113 0</inkml:trace>
  <inkml:trace contextRef="#ctx0" brushRef="#br0" timeOffset="24218.857">12286 14424 797 0,'-18'52'347'0,"3"-16"-173"15,15 4-288-15,4-3-18 16,-2-3 39-16,7-5 118 16,-16 1 73-16,7-5-5 15,6 0-25-15,-5-8-51 16,13-3-13-16,-1-3-2 15,3-11 0-15,6 0 4 16,-2 0 0-16,8-6-2 16,-1-3-1-16,2-7-3 15,15-1-1-15,-10-2-1 16,4-2 0-16,1-4 2 16,-7-3 0-16,5-3 6 0,-11-2 4 15,-3-1 11-15,-9-2 5 16,-9 9 5-16,-1 0 0 15,-8 6-7-15,-5 6-4 16,-8-1-9-16,-6 7-4 16,-8-1-11-16,-1 10-6 15,-7 8-9-15,-5 0-5 0,-5 11-8 16,-1 2-1-16,2 0 0 16,8 9-6-16,9-5-83 15,14 0-201-15,15-13 215 16</inkml:trace>
  <inkml:trace contextRef="#ctx0" brushRef="#br0" timeOffset="24870.543">13192 14015 1027 0,'82'159'367'0,"-93"-137"-277"15,11 5-157-15,0 2 14 16,-2 11 68-16,-9 6 40 16,-3 9 36-16,1 1-17 15,1 7-45-15,-1-4-16 16,3-7-9-16,3-6-1 15,-5-10 2-15,5-5-1 16,1-6-1-16,4-8-2 0,-6-6-1 16,8-1-2-16,-2-10-7 15,2 0-5-15,-1 0-6 16,-1 0 1-16,2 0 4 16,0 0 6-16,0-2 7 15,0 0 2-15,2-28 1 16,13-53 0-16,-11 34 0 15,-4-9 0-15,11 5 1 16,-11-9-1-16,6 3 0 16,1 6-1-16,5 3 0 15,1 0-1-15,1 14 0 16,7 5-2-16,-6 6 2 16,8 12-1-16,0 5 0 15,2 4 2-15,2 4 1 16,-3 0 4-16,1 4 6 15,4 10 3-15,-4 9 6 16,6 1 0-16,-1 11 2 16,-3 1-1-16,3 4-5 0,-5 4 0 15,-6 10-3 1,3 0 3-16,-11 1 0 0,-1 2 0 16,-9-5-4-16,-1-4-5 15,0-12-19-15,-1-7-20 16,-5-18-74-16,-6-9-46 15,-1-19-98-15,-2-15-65 16,-6-22 202-16</inkml:trace>
  <inkml:trace contextRef="#ctx0" brushRef="#br0" timeOffset="25192.723">11806 13913 1094 0,'-20'12'389'0,"15"-6"-353"0,1-3-45 16,4-1-12-16,0-2 3 15,0 0 21-15,0 0 8 16,0 0-112-16,0 0-136 16,15 2 153-16</inkml:trace>
  <inkml:trace contextRef="#ctx0" brushRef="#br0" timeOffset="25989.723">14581 13982 890 0,'4'-2'310'0,"5"-5"-209"16,-1-3-216-16,9 4-4 16,0 1 78-16,-11 1 55 15,4 4 64-15,-10 0-1 16,0 0-28-16,0 0-16 16,-2 0 12-16,2 0 13 15,-2 0 24-15,0-2 2 16,-13 0-27-16,-3 0-14 15,-8-2-24-15,-53-1-10 0,35 5-12 16,0 5-6-16,-2 9-9 16,-2 1-1-16,8 10 0 15,4 2 3-15,5 1 5 16,5 9 3-16,6-7 3 16,7 5 1-16,11-1 2 15,4-7 0-15,13-2 2 16,10 2 1-16,12-8 2 15,7 7 1-15,9-8-1 16,1 3 1-16,7-6 1 16,-2-2 2-16,-3 3 4 15,-9-5 2-15,-6 3 2 16,1-3 0-16,-12 6 1 16,1 0 1-16,-10-1 1 15,-10 1-2-15,-1-2 1 16,-8-1 0-16,-2 1 2 15,-2 4 1-15,-11-2-1 16,1 2 0-16,-9-3 2 0,0 1 1 16,-2-6 1-16,-4 9 0 15,-11-5-5-15,-10-2-3 16,-11 3-6-16,-6-5-3 16,4 2-5-16,3-3-6 15,12-1-31-15,2-1-30 16,14-4-89-16,-1-4-78 15,14-19 146-15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3:02:44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 14068 198 0,'38'117'47'0,"-42"-127"-66"16,0-3 11-16,-2 7 50 16,3-3 47-16,-7 1 53 15,0 2 7-15,3 3-22 16,-5-3-23-16,5 6-47 15,-5 0-13-15,8 2-13 16,2-4-4-16,1 2 5 16,-1-2 2-16,-2 0 2 0,4 0 1 15,-12 2-10-15,9 0-4 16,-7 0-11-16,4 0-5 16,0 0-2-16,1 0 1 15,1 0 5-15,0 0 3 16,2 0 2-16,0 0-1 15,0 0-2-15,-5 2 0 0,7-2-1 16,-12 10-1-16,5 5 0 16,-3 4 1-16,-9 48 1 15,23-48 2-15,1 12 5 16,5-3 0-16,2 1-4 16,3 5-3-16,6-1-8 15,-2-1-2-15,12 12-2 16,-1-3 1-16,1 5-1 15,1-2 0-15,5 0 0 16,-1 1 0-16,4 3-1 16,4 2 0-16,-2 2 0 15,2-5 0-15,2 5 0 16,-8-4 0-16,-1-2 1 16,-1-4 0-16,-11-6 0 15,-2-9-1-15,-8-6-4 16,2 6-10-16,-11-16-32 15,4 5-22-15,-5-13-45 16,-5-3-27-16,12-2-48 16,-12 1-79-16,0-11 176 0</inkml:trace>
  <inkml:trace contextRef="#ctx0" brushRef="#br0" timeOffset="390.352">1426 14124 467 0,'-12'-17'178'16,"3"3"-128"-16,9 5-55 16,-6-1-5-16,0 8 19 15,-1 2 30-15,-9 2 50 16,-5 8 13-16,4 5 7 15,-6-4-11-15,-3 10-38 16,1-3-12-16,-12 14-18 16,5-3-5-16,1 9 5 15,-9 0 4-15,-2 10 5 16,-8 8-1-16,-1 11-12 16,1 9-7-16,-6 1-13 15,1 7-2-15,1 6-3 16,3-4 0-16,5 2-1 15,0-6 0-15,4-9-4 16,6-10-13-16,14-8-42 16,0-11-27-16,8-19-70 0,3-4-43 15,3-17 128-15</inkml:trace>
  <inkml:trace contextRef="#ctx0" brushRef="#br0" timeOffset="806.056">435 14921 983 0,'-11'-2'343'15,"1"1"-345"-15,6-3-130 16,2 4-2-16,1 0 17 15,-1 0 85-15,-2 0 110 16,0 11 12-16,-6 10-6 16,7-4-20-16,5 56-49 15,17-54-11-15,13-2-4 16,6-5-1-16,12-12 1 16,8-2 0-16,5-9 1 15,4-3 0-15,5 1 2 16,1-4 2-16,2 1 3 15,-3 3 2-15,-5 3 4 0,-2 8 2 16,-15 0-1-16,-6 2-1 16,-12 0-4-16,-7 0-2 15,-4 0-5-15,-5 2-8 16,-11 0-73-16,-1 4-92 16,2-2 106-16</inkml:trace>
  <inkml:trace contextRef="#ctx0" brushRef="#br0" timeOffset="25006.419">16394 15895 20 0,'0'-4'14'15,"0"4"0"-15,-6 0 6 16,6 0 3-16,-2 0 15 16,0 0 8-16,0 0 8 15,-1 0 3-15,1 0 4 0,2 0-1 16,-2-2-8-16,0 0-7 15,0 2-9-15,0-2-3 16,-2 0-3-16,2 0-2 16,2-1 0-16,-2 1 2 15,0 2 5-15,1-2 1 16,-5-2 3-16,4 0-4 16,0 2-7-16,0 0-6 15,0 2-12-15,-2-2-5 16,2 1-4-16,2-1-1 0,-1-2 0 15,1 2 0-15,0 2 0 16,0-2 0-16,7-6 0 16,12-5 0-16,4 5 0 15,44-18 0-15,-44 26 0 16,-2 1 0-16,2 1 1 16,-4 0 0-16,4 0 0 15,0 6 0-15,4 1 1 16,-2-1 1-16,2 3 7 15,-4-1 2-15,-1 2 7 16,3-1 1-16,4 2 1 16,0 3 0-16,3-3 3 15,-5 2 0-15,4 8 1 16,1-4 1-16,-1 1-2 16,7 6-2-16,-7-3-2 0,-1 0-2 15,3 2-2-15,-7-10-1 16,7 6 0-16,-4-5 1 15,-3-5 2-15,5 1 2 16,-2-10 3-16,-2 1 0 16,3 1 0-16,3-4 0 15,3 6-4-15,0 0-2 16,1-4-5-16,3 0-1 16,-2 0-3-16,8-1-1 0,-4-1 0 15,0 0-1-15,-2-1 1 16,2-1 0-16,-3 0 0 15,-1 0 1-15,6 2-1 16,-4-4-2-16,-2 2 0 16,1 0-1-16,-3-9-1 15,2 11 0-15,8-6 0 16,-2 0 1-16,4 2-1 16,0-5 1-16,-8 5 1 15,4-2-1-15,-2 6 1 16,-2 0 0-16,8-2 1 15,-4 2 1-15,2 0 0 16,0-2 0-16,-6 0-1 16,6 2-1-16,-4-1 0 15,-4-1 1-15,8-2-3 16,-6-2 1-16,-2 6 0 16,1 0 0-16,-1-2 1 0,6 2 0 15,-2-4 0-15,-4 4 1 16,8 0 1-16,-4 6 0 15,6-2-1-15,4-2 0 16,3 4-2-16,-3-6 0 16,-3 3-2-16,-5-3 1 15,-1 0-1-15,1 4 0 16,0 0 2-16,0 2 1 16,-6-4 2-16,4 0 1 0,0 1 1 15,-2-3 2-15,6 0-2 16,-4 2 0-16,0-2 0 15,2 4 1-15,-4-4 0 16,8 2 0-16,-4 2 0 16,-2-4-2-16,-6 0-2 15,-1 0-1-15,-3 0-1 16,3 4-1-16,-1-2 0 16,-3 0-1-16,3-1-1 15,1-1 0-15,3 6-1 16,0-6 1-16,6-2-1 15,0 2 1-15,4-5-1 16,4 3 0-16,-4 2 0 16,3 0 0-16,3-4 0 15,3 4 0-15,-11-2 1 16,-2-4-1-16,-2 6 1 16,-6 0-1-16,5 0 0 0,4 0 0 15,-4-2 0-15,-1-5 0 16,4 3 0-16,-4 0 1 15,8-4 0-15,0 4-1 16,-6-5 1-16,2 3-1 16,-6 6 1-16,4 0-1 15,-2-6 1-15,-2 8-1 0,-1-2 1 16,-5-2-1-16,-5 10 2 16,-2-6-1-16,-4 2-1 15,-4 5 0-15,0-7 0 16,6 8 0-16,-4-6 1 15,4 5-1-15,-2-7 0 16,2 6 0-16,0-4 0 16,2-4 0-16,0 3 0 15,2-3 0-15,-2 0 0 16,0-3 0-16,-1 1 0 16,-1 2 0-16,2 0 0 15,0 2 0-15,-2-2-1 16,-4-2 1-16,4 2 0 15,-8 0 0-15,-1 2 0 16,5 1 1-16,-6 3-1 16,3-4 0-16,-1 6 0 15,-2-2 0-15,6 1 0 16,-1 5 0-16,1-9 0 0,-4 1 0 16,0 6 0-16,-1-8 0 15,1 5 0-15,-2-3 0 16,-1 0 0-16,-6 6-3 15,3-8-19-15,-3 5-22 16,5-7-94-16,12-2-100 16,10-11 149-16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3:04:27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18379 5479 127 0,'-15'0'74'0,"-6"-2"-21"15,2-2-8-15,-2 0-23 16,-4 4-9-16,-2 6-4 15,-7-4-3-15,1 2-3 16,-9 2 0-16,8-3 14 0,1 5 11 16,-1-4 20-1,5-4 6-15,4 0 0 0,-4-8-6 16,6 2-1-16,-3 3-1 16,5-3-6-16,-2 6-6 15,-2 2-18-15,8 4-7 16,-6-3-1-16,9-1 6 15,3 4 17-15,-1-4 8 0,3-2 11 16,5 0-1 0,-4 0-7-16,6-2-4 0,2-2-11 15,-2 2-6-15,1 2-10 16,-1 0-4-16,0 0-3 16,-2 0 0-16,2 0-1 15,2 0 1-15,0 0 0 16,0 0-1-16,0 0 0 15,0 0 1-15,0 0-1 16,0 0 0-16,0 0-1 16,0 0 0-16,0 2-1 15,0 8 1-15,2-1 0 16,2-3 1-16,-2 2 2 16,-2-8 1-16,0 0 7 15,0 2 1-15,0-2 5 16,3 7 0-16,1-3-1 15,15 0-1-15,-3 2 0 16,-1-3-1-16,56 47 0 16,-56-50 1-16,6 0 0 0,0-2 1 15,4 2-2-15,-4-4 0 16,0-3-3-16,6 1 0 16,0-5-4-16,-2 5 2 15,5 2-2-15,-1 0 1 16,1 0 1-16,5-1-2 15,-1-5-1-15,1 6 0 16,-1-3 1-16,2 5-1 16,3 4 2-16,1-2-1 0,-2 0 0 15,-5 5-2-15,5 1 0 16,-8-4 0-16,1 4 2 16,-4-4 1-16,2 0 1 15,-1 1-1-15,-7 3 0 16,10-4-2-16,-6 0-2 15,-2-2 1-15,5 0-1 16,-1 8 2-16,10-8 0 16,-3 0 0-16,2 0-2 15,1-6 0-15,-5 4-2 16,4 2 0-16,1-2-1 16,-5 2 0-16,-3 0 0 15,-2-2 0-15,0-6 1 16,3 8-1-16,7-1 0 15,-1-7 0-15,-2 4-2 16,3-5 1-16,-3 3-1 16,0 0 0-16,-1 0 0 0,1-1 0 15,-7 3 0-15,6-4 0 16,-7 6 0-16,3 2-1 16,6-2 1-16,-7 2 0 15,7 0-1-15,-7 0 0 16,9 0 0-16,1 0 1 15,8 0-1-15,0 4 0 16,-2-4 1-16,6 6-1 0,1-4 1 16,-1 0 0-16,0 0-1 15,-1 1 1-15,1-1-1 16,2-2 0-16,-3 2 1 16,1-2 0-16,-2 2 1 15,-2 0 0-15,6 6-1 16,1-4 1-16,4-2-1 15,-1-2 1-15,-1-2-1 16,3 2 0-16,-9-6 0 16,15 6 0-16,-19 0-1 15,-1 0 1-15,10 4 1 16,-12-8-2-16,10 4 2 16,-4-6 0-16,-8 4 0 15,0 2 1-15,-6 0 2 16,5-2 1-16,-1 2 2 15,-4 2 0-15,3-2 0 16,-7 4-1-16,7-4-3 0,-1 4 0 16,2 2-2-16,-2-6 1 15,10 7-1-15,-4 1 0 16,-9 0 0-16,3-7-1 16,-5 7 1-16,7-8-1 15,6 0 0-15,0 4 0 16,2-4 0-16,2 4-1 15,-4 0 1-15,6 1 0 16,-3-5 1-16,-6 2 0 0,4 6 1 16,1-4-1-16,0 1 1 15,0-3 0-15,-4-2 0 16,0 4 0-16,-2-4-1 16,-3 0-1-16,7 4 0 15,-10-4 0-15,8-4 0 16,6 6 0-16,-10-2 0 15,6 2 0-15,-11 6 0 16,3-8 0-16,-1 2 0 16,-3-2-1-16,1 0 1 15,-1 0 0-15,-1 0 0 16,3 5 1-16,3-1 1 16,-3 2-1-16,-2 2 2 15,5-7 1-15,-14-1 0 16,4 6 3-16,-8-4 1 15,0 0-1-15,2 4 0 16,-8-2-1-16,-5-2 0 0,0 1 0 16,-3 3 0-16,3-2 2 15,-8-2 1-15,0-2 1 16,-2 0 0-16,0 0-2 16,0 0-3-16,2 0-1 15,0 0-2-15,0 0-1 16,0 0-4-16,0 0-8 15,0 0-51-15,0 0-55 0,0-2-286 16,6-11 265-16</inkml:trace>
  <inkml:trace contextRef="#ctx0" brushRef="#br0" timeOffset="78412.656">14845 14546 446 0,'-60'48'151'16,"45"-48"-148"-16,9-5-4 15,-7 1 23-15,2 2 26 16,-3 2 38-16,-1-6 8 16,5 4-16-16,-3 0-16 0,-1-7-27 15,3 5-6-15,-14 0-3 16,12-6 2-16,1 10 8 15,-1-7 1-15,13 3 0 16,-2 2-2-16,2 2-9 16,0 0-2-16,0 0-1 15,0 0 2-15,-2 0 2 16,2 0 2-16,0 0 4 16,0 0 2-16,0-2 2 15,0 2 1-15,2-4-3 16,13 2-4-16,3 1-5 15,-1 1-4-15,46-10-6 16,-40 10-1-16,-2 0-3 16,-4 0 0-16,6 0 0 15,-6 4-2-15,14 0 0 16,-1-1-1-16,3 5-2 16,-1-4 2-16,3 2 0 0,-3-1 1 15,-1-3 2-15,-2 0-1 16,-1 2 2-16,-1 2 1 15,0-6 1-15,0 7 1 16,7-3-3-16,1-2 0 16,3 4-2-16,-4-2 1 15,3-4-1-15,-5 2 1 16,-3-2-2-16,3 5 1 16,-1 1-3-16,-1 2-1 15,7-2-3-15,-3-3-1 0,10 3-1 16,-2-4-1-16,0 0 1 15,-1-2 1-15,-9 6 1 16,8-4 1-16,-2 1 4 16,3-3 1-16,1 0 1 15,2 0 0-15,0 0-2 16,4 0-2-16,-3 0-2 16,-1 0 0-16,-7 0 3 15,1 0 1-15,-13 0 2 16,2 0 0-16,-4 2-1 15,1 4 0-15,17-4-3 16,-7 0-1-16,10-2-1 16,-2 0-2-16,0 0 0 15,4 0 1-15,2 0 0 16,0 0 0-16,1-2 2 16,1-4 1-16,-4 6-1 0,4-2 1 15,-6 0 0-15,-4 2 1 16,0 0 1-16,-5-2 1 15,3 4 0-15,4 6-1 16,-8-4-2-16,10-2 0 16,-9 0-2-16,1 2 1 15,6 1 0-15,2-3 1 16,4 6 3-16,2-4 0 0,3 1 1 16,7-3-2-16,-3 0-1 15,0 0-1-15,-1 0-3 16,-3 6 1-16,-5-4 0 15,-2-4 1-15,-4 5 0 16,-2-1 0-16,0 0 1 16,1 2-1-16,4-1-1 15,-4 1-1-15,1-4-1 16,0 2 0-16,-2 0 0 16,4 1 0-16,0 1 0 15,0 4 1-15,0-3 0 16,2-1 0-16,-4 2 3 15,-4-3-1-15,0 1 0 16,6-2 0-16,-7-2-2 16,5 2 1-16,4 2-1 15,-4-3-1-15,6-3-1 0,-2 0 1 16,3 6-1-16,-5-4 0 16,6 2 0-16,0 0-1 15,-3-4-1-15,7 7 1 16,2-7-1-16,-3 2 0 15,3 4 0-15,-11-6 0 16,-4 4 0-16,1-4 1 16,0 0 0-16,6 4-1 15,3-4 0-15,3 5 0 16,-5-3 0-16,7-4 0 0,-3 2-1 16,1-5 1-16,-4 3 0 15,0 0 0-15,-3-6 0 16,-7 6 0-16,4 0 0 15,-7-2 0-15,-3 1 0 16,6 1 0-16,-7 2 1 16,3 0-1-16,1 0 0 15,-3-2 0-15,6 2 0 16,-2 0 0-16,3-2-1 16,1 2 0-16,-4-2 1 15,2 0 0-15,-5-2 0 16,-3 2-1-16,4 2 0 15,-1 0 0-15,-5-2 1 16,3 1-1-16,-6 1-1 16,-1-2 1-16,1 2-2 15,-2 2 1-15,4-2-2 0,-8 1 1 16,-4-1-1-16,2 0 1 16,-4 2 1-16,5-2 1 15,-3 2-1-15,2 4-1 16,-4-2-1-16,-5 0-3 15,-1 5-2-15,-5-9-2 16,0 8-9-16,-4-8-6 16,0 0-18-16,0 0-15 15,-2 0-36-15,0 0-37 0,0 0-134 16,-7 19 169-16</inkml:trace>
  <inkml:trace contextRef="#ctx0" brushRef="#br0" timeOffset="83346.986">13131 12443 180 0,'2'-146'86'16,"-2"131"-29"-16,-8 2-5 15,8 1 24-15,-2 3 41 16,-3-3 21-16,-5 6-6 15,-1-3-18-15,-7-3-32 16,-1 3-15-16,0 3-18 0,-4-2-1 16,2 8-6-16,-2 0-3 15,-2 8-7-15,4-2-7 16,-9 13-9-16,1-2-2 16,4 16-9-16,4 7-3 15,4 17-3-15,2 10 0 16,-3 11 0-16,3 14 0 15,4-2 1-15,-1 10 0 16,1 1 1-16,3 0-1 16,2 5 0-16,2-3 0 0,1-2 0 15,-1-11-1-15,-4-11-11 16,2-7-8-16,-5-12-18 16,5-5-12-16,-1-19-17 15,5 3-12-15,0-28-85 16,2-7-75-16,9-19 150 15</inkml:trace>
  <inkml:trace contextRef="#ctx0" brushRef="#br0" timeOffset="83832.183">13311 12293 443 0,'69'-97'131'15,"-69"99"-162"-15,2-2 4 16,-1 2 50-16,-1-2 47 15,0 0 62-15,0 0 8 0,0 0-39 16,0 0-30-16,0 0-43 16,0 0-8-16,0 0 1 15,10 34 3-15,21 64 3 16,-18-37-2-16,-1 19 0 16,1 10 1-16,0 13 1 15,5 3 1-15,-3 1-2 16,0 7-1-16,-1 1-5 15,-5-2-3-15,-1 2-6 16,-4-16-1-16,-4-11-2 16,0-2-1-16,-8-23-3 15,6-3 0-15,-8-18-8 16,7-6-12-16,-9-15-30 16,6-6-22-16,-3-13-54 15,-1-4-21-15,-1-20-70 16,-1-17-55-16,8-12 176 15</inkml:trace>
  <inkml:trace contextRef="#ctx0" brushRef="#br0" timeOffset="84315.546">12942 13009 79 0,'-19'-8'30'0,"7"-1"-16"16,1-3 12-16,-3 1 55 16,1 1 31-16,1 0 45 15,1 7 2-15,1-9-33 16,1 8-19-16,-1-3-32 15,1 3-8-15,-3 2-6 16,6-6 2-16,-3 6 0 16,5 0-2-16,2 1-17 15,-2 1-10-15,2 0-20 16,2 0-6-16,0 0-4 16,0 0 6-16,0 0 11 15,25-4 4-15,25 2-1 16,69-2-5-16,-43-6-10 15,4 1-4-15,3-3-2 16,-7-3 0-16,-1 2-1 0,-3 3 0 16,-5-5 0-16,-4 1-1 15,-1 3 0-15,-1 0-1 16,2 3-29-16,-9-7-27 16,-3-1-91-16,-9-7-73 15,-11-2 136-15</inkml:trace>
  <inkml:trace contextRef="#ctx0" brushRef="#br0" timeOffset="84882.848">14118 12357 972 0,'69'0'289'0,"-71"0"-405"16,2 1-17-16,2 1 46 16,-2-2 62-16,-2 0 121 15,0 0 7-15,0 0-37 16,0 10-28-16,-4 17-32 16,-13 59-4-16,8-58 0 15,1 9 1-15,-5 3 3 16,-2 0 3-16,1 6 2 0,-1 6 0 15,0 3-3 1,7 1-3-16,5 5-3 0,3 0-1 16,6-4-1-16,7-3 0 15,6-12 1-15,4 2-1 16,0-13 1-16,0-6-1 16,4-14 3-16,2-3 3 15,4-8 4-15,-6-10 3 16,7-5 2-16,-1-6-2 0,7-8-1 15,-2-3-3-15,2-9-5 16,-3-6-1-16,-6-3-3 16,7-2-2-16,-15 1 2 15,-4-3 0-15,-5 8 5 16,-12-7 1-16,0 7 0 16,-4-4-1-16,-11 10-4 31,7 19-1-31,0 2-1 0,-24-54 0 0,-12 4-4 15,-10 15-2-15,8 30-10 16,6 10-10-16,0 5-58 16,6 7-69-16,9 9 98 15</inkml:trace>
  <inkml:trace contextRef="#ctx0" brushRef="#br0" timeOffset="85099.994">15126 12372 498 0,'-15'27'6'0,"-6"-2"82"0</inkml:trace>
  <inkml:trace contextRef="#ctx0" brushRef="#br0" timeOffset="85849.216">15068 12485 608 0,'-63'145'271'0,"54"-114"-143"16,7 1-54-16,2 18-55 16,2 0-12-16,2 7-2 15,7 12 2-15,1-2 0 16,1-2 0-16,2 2-2 15,6-10-2-15,0 1-2 16,-2-5 0-16,8-7-1 16,2-2 0-16,-4-15 1 15,2-8 0-15,-3-8 6 16,-4-7 4-16,3-4 11 16,-8-6 9-16,8-9 16 15,-8-7 4-15,2-4-3 16,-3-3-6-16,-9-10-17 0,5-5-4 15,-2-9-8-15,-3-3-1 16,1-1-4-16,-4-5 1 16,0-1-2-16,-2 4 0 15,0-1 3-15,4 9 0 16,-4 1 3-16,5 10 1 16,-3 5-1-16,0-1-1 15,-2 15-1-15,-2-2-1 0,2 9-3 16,2 4-1-16,-4 5-6 15,2 3 0-15,0 0 0 16,0 0 0-16,0 0 2 16,4 5 2-16,12 32 0 15,26 51-2-15,-25-39 0 16,-10 9-2-16,1-5-1 16,11 9-1-16,-2-3 0 15,6 2 0-15,2-4-2 16,2-5 0-16,0-4 0 15,7-4-1-15,-5-15 2 16,0-3 1-16,3-12 1 16,3-7 1-16,5-7 0 15,9-7 1-15,-1-11 2 16,4-3 2-16,0-3 5 16,-1-13 2-16,5 1 7 15,-14-4 4-15,-4-8 3 0,-11 2 0 16,-8-9 0-16,-2 5 0 15,-3-2 4-15,-9 2 4 16,-3 1 0-16,-6 1 0 16,-13 6-9-16,6-6-5 15,-8 10-7-15,-6-2-1 16,-19-6-6-16,3 7-1 16,-2 11-9-16,0 1-11 15,17 14-37-15,3-5-33 0,15 3-123 16,10-12-80-16,29-11 176 15</inkml:trace>
  <inkml:trace contextRef="#ctx0" brushRef="#br0" timeOffset="86517.424">18591 12659 808 0,'18'2'368'16,"-16"-4"-149"-16,9 0-176 0,2-6-59 15,5-3 12-15,-13 7 48 16,-5-8 25-16,-5 11 5 16,5 1-11-16,-2 0-34 15,0 0-14-15,0 0-7 16,-2 0 3-16,-40 0 4 15,-57-2-2-15,20-4-4 16,-3 2-3-16,-11 8-5 16,7 4 1-16,11 5-4 15,12 8-8-15,10-4-16 16,13 8-6-16,9 2-9 16,6 0 5-16,14 7 12 15,13 0 6-15,4 1 12 16,19-1 3-16,15 3 3 15,4-3 2-15,13-5 5 16,11 5 0-16,0-5 1 16,-1 1-1-16,-3-5-1 15,-7-2-2-15,-11-4 1 16,-9-3 0-16,-11 3-2 16,-6-4 1-16,-15-1-1 0,-3 5-2 15,-15 5-2-15,-6 7-3 16,-17 5-2-16,-10 3 0 15,-15-7-4-15,-12-3-10 16,1-6-36-16,-3-8-21 16,22-7-77-16,3-12-120 15,23-25 184-15</inkml:trace>
  <inkml:trace contextRef="#ctx0" brushRef="#br0" timeOffset="86956.276">18691 12422 958 0,'50'120'300'0,"-50"-107"-272"15,2 1-72-15,9 3 28 16,-11-7 94-16,10 3 29 16,-7 6 9-16,7-4-20 15,1 5-37-15,3 3-12 16,-3-8-5-16,1 15-2 15,1 7-5-15,1-5-6 16,1 22-13-16,-4-4-4 16,3 7-7-16,-7 4-3 15,-1 4-1-15,4 4 0 0,-6-8-3 16,1-5-2-16,-3-12-13 16,-2-12-13-16,0-7-56 15,4-4-55-15,6-15-153 16,3-2 180-16</inkml:trace>
  <inkml:trace contextRef="#ctx0" brushRef="#br0" timeOffset="87917.425">19194 13424 1322 0,'-2'9'311'16,"-4"-5"-460"-16,10-2-24 0,-4-2 56 15,0 0 207-15,0 0 73 16,0 0-42-16,0 0-51 16,0 0-61-16,0 0-3 15,0-2 24-15,0 0 9 16,2-15 3-16,-2-29-7 15,2-67-23-15,-2 41-6 16,4-9-5-16,-2-5-1 16,2 2 0-16,1 6-3 15,-1 5 0-15,6 4-1 0,5 14 1 16,6 3-1-16,0 18 1 16,4 1-1-16,-4 2 1 15,-6 12 1-15,1-2 0 16,3 10 0-16,-4 5-1 15,4 6 1-15,0 6-1 16,4 5 1-16,-4 14-2 16,-5 2 1-16,3 7-1 15,-4 7 0-15,1 3 0 16,-1 7 0-16,-5 3-2 16,5 9 1-16,-7-4 2 15,3-5 1-15,3-3 1 16,-8-5 1-16,5-15 0 15,-1-6 0-15,-6-10 0 16,0-7 1-16,-2-1-1 16,-2-7 1-16,2 0 6 15,0 0 1-15,0-2 3 0,0-1-1 16,0 1-3-16,0-16-3 16,0-16-2-16,4-46 0 15,1 45 1-15,-1-1 0 16,0 0 0-16,2 1 0 15,0 6 1-15,1-5 0 16,5 7 1-16,-1 0 0 16,-1 5-2-16,5 6-1 0,-7 1 0 15,5 3-1-15,-2 3 0 16,3-1 0-16,5 7 0 16,-2-1-1-16,8-4 0 15,0-2 1-15,2 10 0 16,3-1 1-16,1 2 3 15,1 11 1-15,-1 9 2 16,0-4 1-16,-3 6-2 16,1 15 0-16,-2 10-1 15,3 8 0-15,-10 14 0 16,1 3 2-16,-12 6 0 16,-9-3-1-16,0 4-1 15,-8 1-1-15,-5-9-5 16,9-8-5-16,-11-15-12 15,9-9-8-15,2-13-20 16,4 4-11-16,4-20-43 16,-4-1-19-16,16-3-38 15,-1-18-4-15,2-6-8 0,6-18-39 16,2-24 145-16</inkml:trace>
  <inkml:trace contextRef="#ctx0" brushRef="#br0" timeOffset="88268.35">20540 12722 478 0,'2'-14'229'0,"-2"-1"-71"16,6 2-114-16,-4 5-6 15,0-5 26-15,-2 13 47 16,0 11 11-16,2-9-24 15,-2-2-19-15,0 0-21 16,0 0 0-16,0 14 4 16,2 22-1-16,7 60-13 15,-7-41-9-15,-2 8-12 16,-4 10-5-16,-1 1-4 16,-5-1-4-16,1 5-8 15,-3-1-4-15,2-14-18 16,3-4-11-16,-1-22-21 15,4-20-15-15,1-4-35 16,3-5-17-16,7-16-31 16,3-3-9-16,9-20-18 0,6-18-68 15,11-24 165-15</inkml:trace>
  <inkml:trace contextRef="#ctx0" brushRef="#br0" timeOffset="89475.596">20973 12592 956 0,'101'-86'321'16,"-99"97"-267"-16,4 20-85 16,3 3 16-16,-7 14 67 15,-2 8 27-15,-13 5-2 16,-3 4-17-16,1 6-31 15,-4-6-2-15,2-2 10 16,9-2 9-16,-9-4 3 16,4-7-7-16,7-8-19 15,-6-2-8-15,10-3-7 16,4-13 1-16,6 5 2 16,-6-6 0-16,11-2-1 15,8 6-2-15,-5-6-3 16,10-2 0-16,-3-2-1 15,4 2 0-15,11 2 1 0,-1-1 0 16,1 1-1-16,0-6 1 16,-3 4-2-16,-3 0 2 15,-3-2 0-15,0-1-1 16,5-5 0-16,-5-1-1 16,-6 3-2-16,-4-1 1 15,-6-5 0-15,1 7 1 16,-3-5 5-16,-3-5 2 15,1 2 8-15,-7-4 5 0,-2-4 8 16,0 0 2-16,0-2 2 16,0 2-3-16,0-7-6 15,8-30-4-15,7-51-8 16,-13 39-3-16,9-5-5 16,-1-3-1-16,3-12-2 15,1 6-1-15,1-7-1 16,4 3 0-16,-2 0-1 15,8 6 0-15,0 0 0 16,-10-1-1-16,8 15 0 16,-2 7 0-16,-5 9 0 15,5 8-1-15,-4 0-2 16,4 8 0-16,-4-2 1 16,-3 6 0-16,7 7 1 15,-8-6 0-15,0 3 1 16,1 5 0-16,-5-5-2 0,5 5-1 15,-1 4-6-15,1 0-3 16,-3 11-1-16,4 4 1 16,6 14 6-16,-3 6 3 15,3 5 3-15,-6 13 1 16,2 7 2-16,-3 3-1 16,-3 11 1-16,-3 1-1 15,1 11-1-15,-5 2 0 16,0 2-1-16,-4 5 0 15,-4-8-1-15,-2-3 1 16,4-4-1-16,-1-7 1 0,3-16 1 16,3 0 0-16,3-14 1 15,-4-7 0-15,6-11 0 16,-4-10-1-16,-4-7-1 16,5-8-1-16,-1 2-1 15,-4-2 1-15,0 0 1 16,0 0 1-16,0 0 3 15,0-2 0-15,0 0 1 16,0 0-1-16,0-2-1 16,0 2 0-16,2-23-2 15,-2 0 0-15,0-53 0 16,-6 49-1-16,-7-7-1 16,-2 2 1-16,-3-5-2 15,-8-7-1-15,-7-1-3 16,1 1-2-16,-10-10-2 0,3 12 1 15,-1 2 0-15,-2-10 1 16,-2 12 1-16,8-2 0 16,-6 6-4-16,7 11-1 15,-1 10-8-15,-2-1-4 16,1 13-1-16,-5 3-1 16,4 9 1-16,-6 6 0 15,4 18-9-15,0 1-9 0,3 22-28 16,3-6-22-16,17-8-106 15,3 7 127-15</inkml:trace>
  <inkml:trace contextRef="#ctx0" brushRef="#br0" timeOffset="90920.736">22543 12670 904 0,'8'42'365'16,"7"2"-216"-16,2 4-183 16,2 6-9-16,0-1 53 15,-15-3 95-15,0 0 15 16,0 20-27-16,-4 3-28 16,6 11-43-16,-6 0-10 15,-8-1-6-15,4-3 1 0,-4-5 1 16,8-10 0-16,0-6-2 15,0-13-1 1,-3-16-1-16,-5-9 0 0,8-15 1 16,-6 0 1-16,0-6 9 15,6 0 3-15,0 0 6 16,0 0 2-16,0-4-3 16,0 2-4-16,-1-11-6 15,-1-31-4-15,-12-52-5 16,5 48-2-16,1-3 1 15,2-9 0-15,1-1-1 16,-3-6 1-16,2-7-2 16,0 7 0-16,6-6 1 15,0-2 0-15,6 3 0 16,0-3 0-16,3 12-1 16,3-2-1-16,3 12 1 15,-7-5 0-15,7 16 0 0,2 10 1 16,3 3 0-16,4-2 0 15,-4 1 2-15,1-3-1 16,3 4 0-16,-1 5-1 16,4 3-2-16,-6 3 0 15,0-3 0-15,2 8-1 16,-4 0-1-16,-1 1 0 0,-3 10-3 16,4-2 0-16,0 4-6 15,0 4-2-15,0 4 0 16,2-2 0-16,-3 7 6 15,3-2 3-15,-6 9 2 16,4-3 2-16,-7 2 0 16,-7-4 0-16,5 12 2 15,-10-6-1-15,0 8-1 16,-2-3 0-16,-8 9 1 16,-1-8 0-16,-6-1 4 15,-4 1 0-15,-4-4 1 16,-2 10 1-16,-2-12 1 15,-1 2 0-15,1-4-1 16,2-2-1-16,2 2-2 16,-1 0 0-16,6-5-2 15,-2-5 0-15,-3-5 0 16,7 8 1-16,3-7 0 0,4 1 0 16,9 0 0-16,-2-6-1 15,2 0 1-15,2 0 0 16,0 0 2-16,0 0 2 15,0 0 1-15,0 0 0 16,0 0 0-16,0 0-2 16,0 0 1-16,0 0-2 15,0 0-1-15,0 0 0 16,0 0-2-16,10 4 0 0,11-1 0 16,3 7 0-16,53 15 0 15,-52-23 0-15,2 9 0 16,3-9 0-16,3 6-1 15,-3-3 1-15,5 5-1 16,-3-2-1-16,-1 1 2 16,-1 7-1-16,1 1 0 15,-2-2 0-15,-1 8 0 16,3 2 0-16,-10 0 2 16,6 2 0-16,2 9 1 15,-10-7 1-15,2 11 1 16,2 2 1-16,-10-4 3 15,10 10 1-15,-10-4 1 16,1 4 2-16,7-4 1 16,-8-4 1-16,14 0 3 15,-2 0 1-15,0 4 3 0,1-6 3 16,1-1 3-16,2-9 1 16,3-1-3-16,-1-2-3 15,0-6-5-15,3-4-3 16,2-3-5-16,-1-2-2 15,-3-9-3-15,1 3-3 16,-3-6-4-16,1-5-4 16,-6-1-10-16,-4-9-8 15,-2 0-34-15,-7-6-20 0,-10-17-60 16,-2-8-60-16,-12-27 130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3:06:20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2086 4897 162 0,'15'96'110'0,"-15"-96"-2"0,-2 0-35 16,2-2-37-16,0 2-6 15,0 0 3-15,0 0 3 16,0 0 1-16,0 0-3 16,0 0-5-16,14 2-1 15,1 2 1-15,2-2-2 16,0 0 1-16,48 11-2 0,-44-15-2 16,-3 2-2-1,5-7 0-15,-1 7 0 0,5 1 3 16,6-1 0-1,3-3 0-15,0-3 0 0,8-4-2 16,0 8 0-16,6 2-3 16,0 0-2-16,-4 0-2 15,5-1-1-15,-1-5 5 16,-2-8 0-16,4 1 3 16,-6 2-2-16,-1-3-2 15,5 7-1-15,-4 3-2 16,0-2 1-16,-4-2-2 15,6 6-2-15,-4-3-2 16,0 1 0-16,4 8-2 16,3-1 0-16,-5 3-3 15,2 0 0-15,-2-10-2 16,-2 2 1-16,0-4 6 0,0-1 6 16,6-5 7-16,-3-1 2 15,9 0-3-15,-3 3-3 16,9 2-5-16,1 1-1 15,0-5 0-15,4-5-1 16,2 7 2-16,1-3 1 16,-5 0 0-16,2 3 0 15,-7-1 0-15,-7 7 1 16,7-2 1-16,-9 6 1 0,5-4 2 16,-3 0 1-16,1-1-3 15,3 3-1-15,4 2-5 16,6 7-2-16,-2-3-4 15,-4-2-1-15,-1-2 3 16,-9-2 2-16,1-2 5 16,7 3 3-16,-3-5 0 15,5 6-1-15,-4-4-2 16,5-4-4-16,-5 6-3 16,2-3-1-16,4 1-2 15,-3 4 0-15,3 0-1 16,0 0-1-16,-2-4-1 15,0-2 1-15,2 1-1 16,-1 1 1-16,-5-6 0 16,2 4 0-16,3-3 0 15,-1-1-1-15,6 5-1 16,5-1-1-16,-7 6 0 0,0 0 1 16,-7 0-1-16,-16 0 0 15,2 0 0-15,-4 6 0 16,-4-5 1-16,12 3 0 15,-2 0-1-15,8 0 0 16,1-2 0-16,-3 2 0 16,3-4 0-16,-1 0 0 15,-1 2 1-15,5-4 0 16,-3 2 2-16,4 2 0 0,-11 1 1 16,10-3 0-16,-1 0-2 15,-3 0 0-15,9 0-1 16,-8 2 1-16,-3 0 0 15,1 0 1-15,-3-2 1 16,0 4 0-16,-4 2 0 16,-2-4 1-16,7 1-2 15,3 3 0-15,1 0-2 16,-5-4 0-16,-2 4 1 16,3-5-1-16,-3 1-1 15,4-2 0-15,-2 0 1 16,-4 2-1-16,-2-2 1 15,-4 0 1-15,4-2-1 16,-10 2 1-16,-1-2-2 16,-1 2 0-16,-13 0 0 15,6 2 1-15,-11 6 0 16,-3-2 0-16,1-4 1 16,-7 3-1-16,-1-3 1 0,-4-2-1 15,0 0 0-15,0 0 1 16,0 0 0-16,0 0 0 15,0 0 1-15,0 0 1 16,0 0 0-16,0 0-1 16,0 0-2-16,0 0 0 15,0 0-2-15,0 0 1 0,0 0-1 16,0 0-1-16,0 0-4 16,0 0-6-16,0 0-20 15,0 2-20-15,-2 12-53 16,-4 5-34-16,-3 11-122 15,-41 64 161-15</inkml:trace>
  <inkml:trace contextRef="#ctx0" brushRef="#br0" timeOffset="41077.237">1887 11928 191 0,'40'17'122'0,"-44"-13"-13"0,2 4-57 16,-5-6-20-16,7-2-22 15,0 0 0-15,-2 0 18 16,2 0 14-16,0 0 31 16,0 0 13-16,0 0 5 15,0 0-6-15,0 0-25 16,0 0-16-16,0 0-24 15,0 0-7-15,0 0-6 16,0 0-1-16,0 0 7 16,0 0 6-16,0 0 16 15,0 0 8-15,0 0 13 16,0 0 4-16,0 0-2 16,0 0-4-16,0 0-15 15,0 0-7-15,0 0-16 16,0 0-4-16,0 0-2 0,0 0 2 15,0 0 9-15,2 4 4 16,5 5 6-16,-3-1 0 16,4-4-1-16,-2 3-4 15,-1-5-6-15,-1 2-5 16,0 2-6-16,9-2-3 16,-1-3-1-16,-1 7-2 15,-1-2 1-15,-1 0-2 0,3-1-1 16,1 3 0-16,6 0 0 15,50 28-1-15,-46-28 0 16,2-5 0-16,-4 5 1 16,10-2-1-16,-3 0 1 15,-1-4 0-15,6-1 3 16,-3-1 2-16,3 0 4 16,-1-1 2-16,5 1 0 15,-7-2 0-15,1-4 0 16,-1 4 1-16,-1-6 4 15,2 6 0-15,5 0-2 16,0 1-2-16,-3-3-5 16,-2-4-3-16,-7 0-1 15,1 5-2-15,-2 3 1 16,-7 0 0-16,6 0-1 16,-2 0 1-16,1 0-1 15,-2 0 1-15,-2 0 0 0,2 3 0 16,-4 3 0-16,-1-2 0 15,-3-2 1-15,-5-2 2 16,2 4 1-16,-6-2 1 16,-2-2-2-16,0 0-1 15,0 0-3-15,0 0-2 16,0-2-19-16,0-2-26 16,0 2-164-16,13-4 142 15</inkml:trace>
  <inkml:trace contextRef="#ctx0" brushRef="#br0" timeOffset="42814.597">4628 13273 631 0,'-150'65'254'15,"147"-73"-218"-15,1 0-36 0,4-3-48 16,0-2-5-16,-2 1 44 16,0 1 14-16,0 5 10 15,-10 0 4-15,10 4 9 16,0 2 0-16,0 0 7 15,0 0 3-15,0 0-1 16,0 0-2-16,0 0-5 16,0 0-3-16,-2 0-9 15,2-2-3-15,-2 0-10 16,0 0-1-16,0 1-2 16,-1-3 0-16,1 2-1 15,2 2 1-15,-2-2-2 16,0 0 0-16,0 0 0 15,0-2 0-15,-2 2 0 16,2 0 1-16,2 2 1 16,-2-1 9-16,0-1 23 15,0 0 10-15,1-2 19 16,-3 2-2-16,4 2-8 0,-2-2-7 16,0 0-10-16,0 0-3 15,0-2-7-15,-2 3 1 16,2 1 1-16,2 0 0 15,-3 0-2-15,1 0-4 16,0 0-8-16,-2 0-3 16,4 0-4-16,-2 0-2 15,0 0-1-15,0 0-1 0,0 0-2 16,-2 0 1 0,2 0 1-16,2 0 2 0,0 0 5 15,0 0 2-15,0 0 5 16,0 0 2-16,2 1 0 15,14 7-1-15,1-4-4 16,-2 4-3-16,48 18-4 16,-45-22-2-16,-5 0-1 15,0-2 1-15,6 2-3 16,2 5 1-16,-3-5-2 16,5 2 1-16,-2-6-1 15,-6 0 1-15,4 4-1 16,-2-2-1-16,-1 7 1 15,8-3 0-15,1-2 0 16,-2-4 0-16,4 4 1 16,-2-3 1-16,0-1 1 15,-2 2 1-15,-2-2 1 0,0-2 1 16,2 4 2-16,4-2 0 16,1 2 1-16,-7 4 0 15,4-6-3-15,-2 0-1 16,2 2-1-16,2-2-1 15,3 0-2-15,-3 0 0 16,2 0-1-16,-1 0 1 16,-5-8-1-16,2 3 0 15,0-3-1-15,-2-7 1 0,0 5 0 16,4 4-1-16,-2-5 0 16,-2 3 0-16,-4 0 0 15,4 1 0-15,-2-3 0 16,-4 5 0-16,0 1 0 15,-1-4 0-15,-3 0 0 16,4 7 0-16,-3-5 0 16,5 4 0-16,-8-4 0 15,-1 4 0-15,-3 2 0 16,-5 0 0-16,-2 0 1 16,0 0-1-16,0 0 0 15,0-2 1-15,0 2-1 16,0 0 0-16,0 0 0 15,0 0 0-15,0 0-1 16,0 0-1-16,0 0-6 16,0 0-3-16,0 0-18 15,0 0-13-15,0 0-49 0,0 0-41 16,0 0-197-16,17 0 212 16</inkml:trace>
  <inkml:trace contextRef="#ctx0" brushRef="#br0" timeOffset="76525.787">1020 940 621 0,'12'155'183'0,"-18"-147"-219"0,6 11 1 15,6 8-3-15,-4-4 28 16,-12 2 17-16,1 3 10 16,-5 5 14-16,1-3 5 15,2 16-2-15,-3-4-7 16,6 6-15-16,1 6-6 0,7 1-3 16,2 6 0-16,9 6 1 15,-1 0 1-15,7 4 3 16,4-6 0-16,6-2 0 15,1 8 0-15,7-8 5 16,-3 2 7-16,1-6 19 16,9-3 6-16,0-6 7 15,0-3-4-15,14-1-13 16,-9-11-6-16,5-5-8 16,4-1-3-16,3-4-3 15,4-2-2-15,8 2-2 16,5-2-1-16,1 0-3 15,1 1-1-15,4-6-3 16,-11 5 0-16,8-10-1 16,-11-9 0-16,9-6 1 15,3-6-1-15,3-3 1 0,8-6-1 16,3 1 0 0,0 3-1-16,-10-8 0 0,2 4-1 15,-4-6 1-15,-1 0 0 16,7-4 0-16,-4 0 0 15,6-5 0-15,-1-1 0 16,-2-3 1-16,0 3-1 16,-12 1 1-16,-6-3 1 15,-8-1 0-15,-5-10-1 16,-3 6 2-16,-3-4-1 16,2 0 1-16,-5 2 1 0,1-4 1 15,-10 2 0-15,-3-4 2 16,-5 0 1-16,-7-3 6 15,-3 1 4-15,-15 0 6 16,1 2 2-16,-10 10-2 16,0 0-2-16,-11 0-7 15,-6 1-3-15,-8-5-5 16,-9-2-1-16,2 6 0 16,-8-2 0-16,-2 5 1 15,-4 7 2-15,-5-3 0 16,1 6 0-16,-7 0-1 15,2-1 0-15,3 1-1 16,-1 0 1-16,5 10 0 16,-9-1 0-16,-4 3 1 15,-8 0-2-15,2-5 3 16,1 5 1-16,-1-2 2 16,14 1 1-16,-7-1-3 0,-3-4-2 15,14 5-4-15,-6 1 0 16,-3-2 1-16,5 3-1 15,-4 3 0-15,-10-1-2 16,8 6-3-16,0-1 1 16,0 5-2-16,7-4 1 15,3 4-1-15,7 0 0 0,4 0 0 16,0-2 0-16,0 2 0 16,-2 0 0-16,5 6 0 15,-8-3-1-15,8 3 0 16,-1 4 0-16,-8-5 0 15,12 1 0-15,-8-2 1 16,8 8 0-16,3-3 0 16,3-1 0-16,5-3 0 15,0 5 0-15,0 0 0 16,4-1 1-16,-4 3 0 16,10-1-1-16,-1 1 2 15,-1-1-1-15,4 1 0 16,1-1 0-16,-1 1 0 15,1 1-1-15,-1-4 3 16,2 1 0-16,-3 5 1 16,-1 1 0-16,-6-1-1 15,0 6-1-15,0-2-1 0,-8 4 0 16,2 4-1-16,-1 0 0 16,9 5-2-16,5 1-3 15,5-7-33-15,5-1-30 16,4-9-73-16,4-11-20 15,7-1-10-15,6-12 8 16,4-7 12-16,4-6-38 16,17-6 127-16</inkml:trace>
  <inkml:trace contextRef="#ctx0" brushRef="#br0" timeOffset="78812.764">623 3304 141 0,'-50'149'102'0,"44"-141"21"15,2-4 21-15,1-2-7 16,1-2-8-16,0 0-28 15,-2 0-15-15,2-2-28 16,2 0-9-16,-2 2-13 16,0-2-7-16,0 0-9 15,-5-19-5-15,1-9-5 16,-2-49-3-16,16 45-1 16,-6-6-1-16,2-3-1 15,-4-16 1-15,0-8 0 16,9-4-1-16,-3-5 2 15,9 1 1-15,2 1 4 0,-5-3 1 16,-3 3 4-16,-1-3 1 16,4 3 1-16,-1 1 0 15,2 8-1-15,1-2-2 16,-3 8-4-16,3-4-3 16,-5 9-3-16,5 4 0 15,-1 6-2-15,0 14 0 16,1 7-1-16,-5 7 0 15,1 9-1-15,-4 5 0 0,5 2 0 16,-1 4 0-16,1 9 0 16,6 10 0-16,-3 17 0 15,7 8 0-15,0 21 0 16,-2 2 0-16,8 9-1 16,1-4 1-16,1-7 0 15,0 6 0-15,-2-4 1 16,5 3 1-16,-5 1 1 15,2-8-1-15,-5 4 0 16,-1-6 0-16,2-4 0 16,-6-8 0-16,-1-5 0 15,-3-10 0-15,2-7 0 16,-5-10-1-16,-5-4 0 16,5-11 1-16,-10 2-1 15,9-1 2-15,-1-1 1 16,-6-2 3-16,-4-4 11 0,-2 0 6 15,2-2 6 1,-2 0-1-16,0 0-9 0,0-2-7 16,-2 2-2-16,-9-17 1 15,-3-15 7-15,-62-52 2 16,32 44 1-16,2-8-2 16,-4 2-5-16,-9-2-2 15,3 3-4-15,-5 8-2 16,-2 5-1-16,-2 7-1 15,-8 8 0-15,-9 0 2 0,7 7 0 16,-9 7-1-16,-1 5-2 16,-3 5-4-16,-4 11-6 15,12 7-8-15,5 13-36 16,14 2-41-16,32 12 56 16</inkml:trace>
  <inkml:trace contextRef="#ctx0" brushRef="#br0" timeOffset="80780.405">23019 1197 300 0,'21'-73'56'0,"-53"48"-177"16,3 2 153-16,-9 2 49 16,-12-2 50-16,-7-2 23 15,-1-5-6-15,-5 3-22 16,0-2-27-16,-4-3-15 0,-4 3-26 16,-3-5-8-16,-7 3-7 15,-7 0-1-15,2 5-6 16,-4 6-7-16,-1 3-15 15,-5 15-6-15,2 2-7 16,-15 0 0-16,-4 14-1 16,-3-3-1-16,-5 16-1 15,12 11 1-15,0 6 0 16,0 4 0-16,0 2 1 16,-2 5 0-16,8 18-1 15,5 1 0-15,12 24-2 16,10 7 1-16,7 12 1 15,2 13 0-15,14-6 1 16,-3-5 2-16,18 11 1 16,13-4 0-16,6-2 1 15,19 8-2-15,7-11 1 16,13-10 2-16,10-8 3 16,1-9 1-16,13 1 2 0,2-5 1 15,15 4-2-15,8-8 0 16,11-15-2-16,4 2 0 15,14-14 4-15,3-9 4 16,2-8 14-16,1-4 3 16,1-2 5-16,4-1 1 15,11-7-13-15,9-1 0 16,6-4-7-16,1-2-2 0,2-9-5 16,-4-7-1-16,0-5-5 15,1-11 0-15,3-8-1 16,2-14-1-16,-6-11 1 15,-8-5-1-15,0-13 0 16,8-8 0-16,-6 5-3 16,-2-10 1-16,-9-3-1 15,-12-1 0-15,-13-11-1 16,2 0 1-16,-16-7 0 16,-7-5 1-16,-10 3 0 15,-5-8 2-15,-18-12 0 16,-2-3 0-16,-17-6 0 15,-9 0 0-15,-10-6-2 16,-2-2 1-16,-15-4 1 16,-14-3-1-16,-9 1 1 15,-10 12-2-15,-15 6 1 0,-7 2-1 16,-11 18-1-16,-12-7 0 16,-9 14-3-16,-5 9-2 15,-25 7-3-15,-5 11 0 16,-24 14-2-16,-1 10-1 15,-8 12-13-15,-2 13-13 16,3 13-59-16,3 10-38 16,23 23 81-16</inkml:trace>
  <inkml:trace contextRef="#ctx0" brushRef="#br0" timeOffset="82313.039">24272 3501 1285 0,'11'-76'391'0,"-28"49"-457"16,-2 4 1-16,-6 0 38 15,0 10 13-15,-13 7 29 16,-2-2 6-16,4 8 11 16,-3 0 1-16,-5 0-7 15,-2 2-7-15,6-2-9 16,4 8-2-16,11 0-5 16,2 9-1-16,2 11-3 15,6 1-1-15,-1 17-1 16,3 11-1-16,2 1 3 15,3 7-1-15,0 2 2 16,3-6 0-16,-1-9 0 16,0-10 1-16,6-6-1 15,-2-11 1-15,0-10 1 0,2 2 0 16,0-17 3-16,-2 0 4 16,2 0 10-16,0-3 3 15,-2 1 0-15,-1 2-3 16,1-2-12-16,2 0-5 15,-16-42-2-15,-18-46-1 16,22 29 0-16,1 3 1 16,7-16-1-16,-2-3-1 15,3-3 1-15,3 3 0 0,5-1 1 16,-3 3 0-16,4 5 1 16,5 3-1-16,3 7 0 15,7 9 0-15,-6 9 0 16,-1 9 0-16,-3 16 0 15,-1 2 1-15,-8 11 1 16,3 4-1-16,1 0 0 16,-6 0-1-16,0 0-1 15,0 0 1-15,0 0 0 16,10 13 0-16,1 12 0 16,25 50 0-16,-30-41 0 15,0 8 0-15,-4 6 0 16,4 9 0-16,-6-1 0 15,1-5 0-15,-1-1 0 16,0 0 1-16,-1-4 0 0,-1 4 1 16,-4-1 0-16,0-1 0 15,-5 6 0-15,3-5 0 16,-7 3 0-16,1 0 1 16,-1-3 1-16,-6-3 1 15,2-9 0-15,0 1 1 16,-2-13-2-16,0-8 0 15,-6 6 0-15,-6-21 0 16,7 9 0-16,3-7 0 0,5-6-1 16,3 2-1-16,9-6-2 15,1-3-1-15,-1-6-1 16,6-8 0-16,8-4 1 16,5-6-1-16,2-1 0 15,10 0 1-15,2-9 0 16,3 5 1-16,1 6-1 15,4-3 1-15,-1 3-1 16,-2 5 0-16,5 2 1 16,1 2-1-16,-2 10 1 15,1-3 0-15,-5 5 1 16,1 0-1-16,1 5 0 16,1 6 0-16,-5 2 0 15,3 2 0-15,-7 5 0 16,3 1 1-16,-6 7-1 15,-9-4 1-15,1 10 0 16,-6 0-1-16,3-4 1 0,-1 6 1 16,-1 0 0-16,-4-2 0 15,-1 2 0-15,1 7 0 16,-4-3 1-16,-2 7 0 16,-2-5 3-16,-9 1 1 15,-1-1 4-15,5-2 4 16,-11-2 8-16,11-5 1 15,-24-2 8-15,2 3 0 16,-22-8 1-16,-9 8 1 0,-14-2-11 16,-14 6-5-16,-4-1-13 15,-2 9-5-15,4-3-35 16,14-1-33-16,17-4 42 16</inkml:trace>
  <inkml:trace contextRef="#ctx0" brushRef="#br0" timeOffset="87552.483">2526 1715 711 0,'-16'8'245'15,"7"1"-235"-15,7 3 1 16,2 5-13-16,2-4 1 15,-4 6 8-15,0-11 18 16,-4 2 28-16,2-9 9 0,3-1 7 16,-1 0-17-16,0 0-28 15,2 0-9-15,0 0-12 16,0 0-1-16,0 0-1 16,0 0-1-16,2-1 0 15,17-1 0-15,11-4 0 16,49-4 0-16,-47 5 0 15,3-7 0-15,1 8 0 16,2-3 1-16,-1-5-1 16,-1 5 1-16,-4-11-1 15,-1 3 0-15,11 2 1 16,0-3-1-16,6-5 1 16,6 8-1-16,3-12 0 15,0 6 0-15,6-2 0 16,4-2 1-16,10-2-1 15,1 2 0-15,1-4 0 16,1-9 0-16,-11 0 0 0,6-5 0 16,1 7 0-16,-1-4 0 15,9 5 0-15,2 1 0 16,4-3 0-16,0 5 0 16,0-7 0-16,-2 1 0 15,-6-2 1-15,-4 9-1 16,-1 6 0-16,-3 2 0 15,5 8 0-15,-3-1 0 16,1 1 1-16,-3 1-1 16,-1-1 1-16,-2 2-1 0,-1 5 0 15,-4-4 0-15,-3 6 0 16,0 1 0-16,0 1 0 16,0 4 0-16,4 5 0 15,0-3 1-15,-2 10-1 16,-6-1 0-16,2-2 0 15,-3 7 0-15,7-9 0 16,-2 1 0-16,0 1 0 16,4-3 0-16,-2-2 0 15,10 5 0-15,5-3 0 16,2-3 0-16,8 7 0 16,-4-10 0-16,-4 6 0 15,-3-5 0-15,-7-1 1 16,7 4 1-16,-3-2 1 15,7 0-1-15,1 5 2 16,-2 1 0-16,2-1 0 0,-5 1 1 16,-3 1-1-16,-3-1 0 15,-2 1-2-15,-1 1 1 16,9 1-1-16,1 1 1 16,4-5-1-16,4 3 1 15,2-7-1-15,-2 5 1 16,2 0-1-16,-6-5-1 15,-4-3 1-15,5 4-1 0,-3-2 2 16,-2 3 2-16,4 5 2 16,-3 1 3-16,-7 4 0 15,-1 5-2-15,-6 0-2 16,4 0-2-16,-10 0-1 16,6 3-1-16,-6-6 0 15,2-3 1-15,10-5 1 16,1-7 1-16,5 0 2 15,-3 4 0-15,3-7-1 16,-9-1-1-16,1 2-2 16,0-2 1-16,2 8-2 15,5-6 1-15,-1-2-2 16,3-4 1-16,4-4-1 16,-4 5 0-16,6-3 1 15,-3 6 0-15,-7-4 0 16,-1-6-1-16,-3 5 0 0,9-3-1 15,3 0 1-15,8 3 0 16,7-11 0-16,-3-3 0 16,-4 4-1-16,-2-4 1 15,-4 7-1-15,7-5 1 16,3 2-1-16,5 1 1 16,10-7-1-16,-11 6 1 15,-1 2 0-15,-3 1 1 16,-10-1 0-16,2 3 0 0,6 5 0 15,-1 1 0-15,3 4 1 16,11 0-2-16,-8 4 1 16,-5-2 0-16,2-2-1 15,-4 1 0-15,11-1 0 16,2 2 0-16,4 2-1 16,-2-4 1-16,-5 0 0 15,5 2-1-15,-10 0 1 16,6 0 0-16,1 6 0 15,7-3 0-15,2 5-1 16,-6-4 1-16,-2 3-1 16,-8 3 1-16,-5-5-1 15,8 1 1-15,1 1-1 16,-2-1 1-16,3 4 0 16,-3 1 0-16,-7 8 0 15,-8 0 0-15,-2 6 0 0,-3 5 0 16,-3-7 0-1,5 4 0-15,9 0-1 0,1-5 1 16,-3 9 0-16,0-2-1 16,-2-1 0-16,1-1 1 15,0-2 0-15,3-2 0 16,8 5 0-16,1 1 1 16,3 1 1-16,-5-1 0 15,-9-1 1-15,-2 1 3 16,-5-6 4-16,3 7 1 15,0-3 2-15,-2 0-3 0,6 7-5 16,0-5-1-16,-2-3-3 16,4 1 0-16,-4-6 0 15,-2-6 0-15,4-1-1 16,0-1 0-16,2-4 0 16,6 5 0-16,1-3 0 15,-1-1-1-15,0-5 1 16,-6-5 0-16,-2 2-1 15,1-14 1-15,3 7 0 16,2 1 0-16,2-10 0 16,-5 12 0-16,-14-15 1 15,-3 1-1-15,-1-1 1 16,-4 0 0-16,2 0-1 16,9-5 1-16,2 3-1 15,12-4-1-15,5 4 0 16,-5-6 1-16,2-4-1 15,-6-5 0-15,0-1 1 0,3 1 0 16,3-5 0-16,11 7 0 16,-2-3-1-16,-5 3 1 15,-12 5 0-15,-14 4 0 16,-3 9 0-16,-6 8 1 16,-13 6-1-16,-3 6 0 0,-12-2 0 15,-1 7 0-15,-1 6 1 16,-7-3-1-16,-7 6 2 15,-5 1-1-15,-7 8 0 16,-3-2-1-16,3 11-19 16,-3 0-28-16,2 2-104 15,1-6-91-15,9-28 146 16</inkml:trace>
  <inkml:trace contextRef="#ctx0" brushRef="#br0" timeOffset="87892.531">20854 738 1002 0,'-13'-6'130'0,"3"8"-232"16</inkml:trace>
  <inkml:trace contextRef="#ctx0" brushRef="#br0" timeOffset="88519.465">20806 774 504 0,'-44'53'306'0,"31"-47"-41"16,1-6-58-16,7 0-102 15,3 0-28-15,2 0-31 16,-2-2-14-16,2-2-16 15,0 4-6-15,0 0-5 16,4 4 0-16,30 8-2 16,50 15-1-16,-42-16 0 15,4 2-1-15,-2 5 0 16,6 5 0-16,0-2-1 16,3 3 0-16,3 5 0 15,-3-2 1-15,-1 11-1 0,7 0 1 16,0 8-1-16,1 4 0 15,3 2 0-15,-8 3 1 16,3 6 1-16,5 8-1 16,-13-6 0-16,1 2 1 15,-3-2 0-15,-4 1 0 16,4-5 1-16,0 2-2 16,-4-5 0-16,3-7 0 15,-3-1-1-15,-1-8 1 0,-5-3 0 16,-2-1 0-16,0-7 1 15,-1-3-1-15,-5-5 1 16,-3-1 0-16,-2-7 0 16,2 2 1-16,-8-5-1 15,-6-8 1-15,-5 0 1 16,-6-2 2-16,2-2 7 16,-4 2 6-16,0 0 11 15,0 0 1-15,0-2-3 16,0-2-6-16,-2 2-7 15,0 0-3-15,0 2-3 16,-27-17 0-16,-66-27 2 16,35 40 2-16,-12 8-1 15,-9 15 1-15,-10 14-5 16,-1 14-1-16,-17 11-1 0,-4 7 0 16,-19 19 0-16,-10 10-1 15,-9 13-3-15,14 8-1 16,10-3-3-16,3-8-16 15,25-18-70-15,-1-21-49 16,20-38-218-16,7-27 224 16</inkml:trace>
  <inkml:trace contextRef="#ctx0" brushRef="#br0" timeOffset="89539.198">11182 357 510 0,'98'-57'58'0,"-98"49"-117"0</inkml:trace>
  <inkml:trace contextRef="#ctx0" brushRef="#br0" timeOffset="89957.28">11278 286 288 0,'-4'0'190'15,"2"-2"-9"-15,0 0-32 16,-9 0-61-16,-1-1-18 15,6 1-22-15,-1 0-8 16,-3-2-12-16,3-4-4 16,-1 5-3-16,-4-5 0 15,5 4-3-15,-1-4-3 0,-1 5-5 16,-3-5-2-16,-1 4-2 16,-1-2 1-16,1 1 5 15,-2 5 1-15,-5-2 2 16,-45 11-2-16,48 8-2 15,-2 6-3-15,2 4-3 16,4 0-2-16,1 7-2 16,2-1-1-16,7 5 1 15,-5 4 0-15,2 8 0 16,-1 2 1-16,7 9 0 16,0-2-1-16,0 2 1 15,0-5 0-15,2-3 0 16,1 5 0-16,-6-7-1 15,3-1 0-15,0 0 0 16,-2-4-1-16,-2-6 1 16,0-4-1-16,-2-7-5 0,-5-6-6 15,7-2-23-15,-4-6-17 16,4-3-39-16,1-5-18 16,-1 1-65-16,2-6-90 15,0-2 174-15</inkml:trace>
  <inkml:trace contextRef="#ctx0" brushRef="#br0" timeOffset="90454.767">10346 550 999 0,'-174'111'311'0,"172"-111"-402"0,12 13-11 16,5-5 17-16,-1 5 14 16,-1-7 83-16,-2-2 16 15,-3 0 21-15,5 0 4 16,1 3-2-16,1-3-9 16,16 6-18-16,1-8-4 15,10 7-7-15,8 8 1 16,9-5 5-16,16-3 5 15,1 3 8-15,9-6-2 16,-1 5-1-16,-12 3-3 16,11-1-2-16,-7 0 0 0,6 6 1 15,6-5 0-15,4-1-6 16,0 1-2-16,0-1-62 16,5 12 35-16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2:41:09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7162 15097 319 0,'6'0'112'0,"-1"0"-95"0,3-2-14 15,-8 2 11-15,0-2 60 16,0 2 33-16,0-3 35 16,0 1-3-16,0 2-47 15,0 0-29-15,0-2-30 16,0 0-6-16,0 2-6 16,0 0 0-16,0 0-3 15,0 0 0-15,0 0-3 16,0-2-2-16,-2 2-4 15,0-4-2-15,0 2-1 16,0 0 2-16,-2 2 9 16,4 0 10-16,0 0 21 15,0-2 8-15,-1 1 7 16,1-1-1-16,-2-2-10 0,0 2-7 16,0 0-10-1,-2 2-4 1,2-2-7-16,-17-7-2 0,-4-7 3 0,-50-55 1 15,50 58 1-15,4 2-1 16,-11-5-2-16,5 1-1 16,-2 0-5-16,0-4-1 15,2 5-4-15,1-1-3 16,-7 1-1-16,-5-5-1 16,-7 6-1-16,1-2 0 0,-7-1 5 15,1 7 0-15,-4-5 1 16,3 3-2-16,-3 1-7 15,0-5-2-15,3 4-3 16,-1-3-1-16,2 1-1 16,-2 1 0-16,2 1-2 15,6-1 1-15,2 1-3 16,2-2 1-16,-2 1-2 16,0 1 0-16,1-1 1 15,-3-1 0-15,0 1 0 16,2 3 0-16,-2-7 2 15,6 7 0-15,-10-3 3 16,9 1 1-16,-3-1 1 16,-4 3 1-16,2-3 1 15,0 1-2-15,-2 5 1 16,6-5-1-16,3 3-2 16,-1 6 1-16,2 2-1 0,-1 0 0 15,-1 0 1-15,5 0 0 16,-1 0 1-16,-7 0 0 15,3 0 0-15,-10 0 0 16,-2 2-2-16,4 8-1 16,0-3-1-16,6 5-2 15,-10 1 0-15,-1 2 0 16,-1 1-1-16,-9-1 2 0,15 6 0 16,2-6 1-16,1 4 3 15,11-1-1-15,-3-3 0 16,-1 2 0-16,1 2-3 15,-1 0 0-15,0 4-3 16,-9-2 2-16,3 2 2 16,-2 2 1-16,2 0 3 15,6 0-1-15,1 0 1 16,2 4 0-16,1 1 0 16,3-1 0-16,4 3 0 15,4-1 1-15,8 0-1 16,7-1 1-16,4 3-1 15,4-5 0-15,13-1 0 16,2 8 0-16,8-7 2 16,3 10 0-16,1-1 2 15,5 9 0-15,2-2 0 0,1 0-1 16,5 0-1-16,-6 0 0 16,-7-2-1-16,1 6 0 15,-9-8 0-15,0 4 1 16,-6-6 0-16,0 0 0 15,-1-7 1-15,-3 3 2 16,6 1 5-16,2-9 0 16,8 1 3-16,5 0-3 15,3-8-2-15,-1 0 0 16,0 0-1-16,-3-3 2 0,-3-5-1 16,3 3 2-16,-8-13-1 15,5 5 0-15,-1 0 0 16,-4-2-1-16,0 7-1 15,0-1-2-15,3-1-2 16,3 1-1-16,9-2-1 16,-3-1 0-16,-5-3 1 15,10 2-1-15,-11-2 1 16,5 1-1-16,2 3 1 16,1 0 1-16,3-12 0 15,2 8 1-15,5-2-1 16,1-2 2-16,4 5-1 15,7-5 1-15,2 6 0 16,-2-6 1-16,0 0-1 16,-3 0 1-16,1 2-1 15,0 2 0-15,-7-4-1 16,-4-2 0-16,-8 2 0 0,6 0-1 16,0 0 2-16,0 0-2 15,0-10 1-15,-8 5 1 16,2-7 1-16,2 3 2 15,0-3 0-15,0-7 0 16,4-2-1-16,-4-4-2 16,12-7-1-16,-8 5-1 15,1-6-1-15,-8 3 0 0,-5-9 1 16,-3 5 1-16,-8 3 0 16,2-7 1-16,-8 4-1 15,-10-3 0-15,7 1 0 16,3 0 0-16,-9 1 0 15,5-1-1-15,-13 0 0 16,4 1 0-16,-2-1-1 16,-2-1 0-16,2 1-2 15,-2 2 0-15,0-3 0 16,0-7 0-16,2 12 0 16,0-1 0-16,-2 7 0 15,1 1 1-15,-1-6 0 16,-1 0 0-16,-7-1-1 15,0 1 1-15,-1 5 0 16,-5 3 1-16,3 3-1 16,3 3 1-16,-3 0-1 15,-8-2-1-15,5 4 0 0,-3-1 0 16,-4-1-2-16,8 2 0 16,-10 3-1-16,9 1-1 15,3 5-1-15,-1-2-6 16,12 7-29-16,-2 1-22 15,0-2-95-15,2 2-83 16,0-2-214-16,0-2 275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23:11:21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4180 2664 727 0,'-15'9'221'0,"-2"6"-282"0,1 6-11 15,-1 8 2-15,4-4 27 16,-3-2 73-16,3-8 16 16,-2-5 5-16,-3-6-1 15,5-4-26-15,0-2-13 16,3 2-7-16,4 0-1 16,-1-2-1-16,-1-2 0 0,-1-2-1 15,-1 2 0-15,4 3-1 16,0-3-2-16,6 2 1 15,-1 0 0-15,-1 2 12 16,0-2 10-16,0 0 17 16,-2-17 9-16,2-6 7 15,-9-50-2-15,7 47-9 16,0-9-7-16,0-1-12 16,-2 2-3-16,1-2-2 15,3 1 2-15,-2 1 4 16,0-6 1-16,-2 2 4 15,3 1-1-15,1 3-1 16,-2 4-1-16,2 1-7 16,2 2-2-16,-2 12-5 15,0 0-3-15,2 9-4 16,0 2-2-16,0 1-4 16,0 5-2-16,0 0-2 0,0 0 0 15,0 0 0-15,0 0 1 16,0 0-1-16,0 0-1 15,0 0-5-15,10 2 0 16,7 7 0-16,-2-7 0 16,4 23 0-16,48 50 0 15,-48-39 0-15,-1 10 1 16,-3-4 3-16,-2 8 1 16,-1-3 4-16,-3-3 1 0,-1 10 0 15,-2-2 0-15,-1-1 1 16,-3 1-1-16,-4 7 0 15,-1 4 1-15,-1 12 0 16,-4 3 0-16,6 8 0 16,-5-1-1-16,-3 3 0 15,0-2 0-15,1 5 1 16,3-1-1-16,-2-2 0 16,7 0 1-16,1-6-1 15,1-7 1-15,5-10-1 16,2-9 0-16,3-12 1 15,3-4-1-15,3-17-16 16,2-4-20-16,14-15-68 16,11-4-66-16,28-37 105 15</inkml:trace>
  <inkml:trace contextRef="#ctx0" brushRef="#br0" timeOffset="1135.937">4786 2097 597 0,'-13'-15'231'0,"2"-15"-178"16,3 7-27-16,8 3-27 15,-4-1-4-15,-4 6 16 16,-1-8 10-16,-6 4 10 15,-1 0 3-15,-7-6-7 16,2 8-8-16,-9-4-11 16,5 0-3-16,-12 2-3 15,-7-6 1-15,-3 2 3 0,-5-4-1 16,4 4 1-16,2 2-3 16,-9 6-3-16,-3 3-2 15,-5 10 0-15,-4 6 0 16,2 10 0-16,-2 5 0 15,0 7 0-15,-5 9 0 16,3 13 1-16,-4 7 0 16,-11 16 1-16,2 11 2 0,-10 25 0 15,2 12 0-15,0 22 0 16,6 1-1-16,2 5 0 16,2-3-1-16,5 7 1 15,2-4-1-15,8-7 1 16,2-5 0-16,2-18 0 15,9 4 0-15,3-9-1 16,12 13 0-16,12-5 0 16,4-3 0-16,14-8 1 15,5-6 2-15,13-15 5 16,10-2 5-16,23-7 11 16,8-10 7-16,13-6 7 15,10-6 1-15,13-9-8 16,9-2-5-16,1-18-8 15,5-12-3-15,0-16 0 16,8 0-1-16,2-8 0 16,-12-13-1-16,6-4-2 0,-15-13-1 15,-4-10-2 1,8 6-2-16,-10-4-1 0,2-2 0 16,-6 0-1-16,4 5 1 15,-13-15 0-15,0 6 1 16,-12-3 0-16,-6-2 0 15,-5-3 2-15,-12-7 2 16,-5-3 5-16,-8-9 1 16,-6-9-1-16,0 0-3 15,-8-2-5-15,-5 0-1 16,0 3-4-16,-2-5 1 16,-4 4-2-16,0-2 0 0,0-4-1 15,0-3 1-15,-2-5-1 16,0 3 0-16,2 5 0 15,-6 14-1-15,2 1 0 16,-3 1 0-16,-1 1-1 16,0 10-1-16,-3-5 0 15,-1-5-1-15,5 3-1 16,-5-9 2-16,1 15 1 16,-1 6 0-16,1 7 1 15,-1 5-2-15,-1 4-7 16,-2 0-1-16,-1 10-6 15,-5-2-3-15,0 5-8 16,6 1-8-16,-8 1-17 16,0 10-15-16,-6 8-68 0,1 5-108 15,-11 27 159-15</inkml:trace>
  <inkml:trace contextRef="#ctx0" brushRef="#br0" timeOffset="5206.075">3082 9654 484 0,'-21'4'221'0,"6"-10"-76"0,2-1-155 15,7 1-14-15,0-2 3 16,-2 6 48-16,-1-2 41 15,-5-3 38-15,1-3 6 16,-2-1-17-16,5 5-21 0,4-2-34 16,5 6-10-1,-3 0-15-15,2 1-4 0,2-1-4 16,-2-2-2-16,0 2-1 16,2 2-1-16,0-2-1 15,0 0 0-15,27-7-2 16,49-55 2-16,-41 49-1 15,3-6 0-15,-2 8 0 16,3 1 0-16,1 10-1 16,-2 2-1-16,0 14 0 15,0 7 0-15,6 6-1 16,-3 3 0-16,-3 14 0 16,-6 0-1-16,-7 15 0 15,-4 6 0-15,-9 8-1 16,-3 4 0-16,-11 3 0 15,-9-2-1-15,-4 1-1 16,-12-5-1-16,-9-5-3 16,-8 0-1-16,-12-8-4 0,1 0-3 15,-10-9 2-15,3-12 3 16,11-9 9-16,1-10 2 16,8-12 3-16,6-1 2 15,3-8 0-15,14-2 3 16,2-2 7-16,7 2-1 15,10 2-1-15,4 2-3 16,-4-2-2-16,0 0 4 16,19 12 9-16,23 1 0 15,63 83-1-15,-41-46-5 16,12 5-7-16,-1 6-2 16,7 0-4-16,-2 4 0 0,-13-5-14 15,-4-7-20-15,-19-5-108 16,2-10-110-16,-2-7 156 15</inkml:trace>
  <inkml:trace contextRef="#ctx0" brushRef="#br0" timeOffset="6190.573">3941 9348 661 0,'-19'-19'257'0,"0"-8"-195"16,5-3-25-16,9-3-34 16,-9-3-3-16,5-4 11 15,-5-3 10-15,-1 1 5 16,-2 2 1-16,-6-2-10 16,2 2-8-16,-8 9-8 15,-1-1-1-15,-5 1-4 16,3 3-1-16,-12 1-3 15,-4 2-1-15,-6 0-1 16,-7 8-2-16,-6-4-5 16,0 9 0-16,2 7 1 15,4 3 3-15,5 6 8 16,3 5 3-16,5 16 0 16,-4 6 1-16,10 22-2 15,-4 12-1-15,2 27 1 16,2 11 1-16,-13 16 1 15,11 1 0-15,-8 3 1 16,4 3-1-16,-3 0 1 16,3 6-1-16,-2 6 0 0,2-12 1 15,6 0 0-15,-2-5 0 16,16-12 0-16,1 4 0 16,8-4 2-16,5-6 2 15,16-7 6-15,6-8 3 16,17-12 11-16,2-1 6 15,13-8 18-15,6 0 7 16,7-14 9-16,8-1 0 16,3-8-12-16,6-4-7 0,3-6-13 15,-6-5-4-15,-2-14-4 16,6-3-1-16,3-14-3 16,5-8-3-16,5-3-1 15,-4-8 1-15,1-10-1 16,-3-5-1-16,-5-12-1 15,-3 0-1-15,-14-7 3 16,-4-6 2-16,-5-2 1 16,-8-1-1-16,3-3-2 15,-6-5 0-15,-3-12 1 16,-1-4 2-16,-7-6 0 16,2-4-2-16,-4-7-6 15,-2 2-3-15,-4-4-4 16,2 2-2-16,-4-2 0 15,-1 1-1-15,-12 5-1 16,-2 0 1-16,-16 1-1 0,-5 5-1 16,0 5-3-16,-4 7 0 15,-7-1-4-15,-3 8 0 16,-3 5-5-16,-6-2-5 16,-4 18-13-16,-1-4-16 15,1 7-68-15,4 10 75 16</inkml:trace>
  <inkml:trace contextRef="#ctx0" brushRef="#br0" timeOffset="8108.741">22713 1369 421 0,'36'13'116'0,"-41"-22"-202"16,-7-1-31-16,7 8 52 15,-3 6 61-15,-4 0 129 16,1-4 29-16,3-4 3 16,-5 0-29-16,1-7-38 15,7 11-15-15,5 0-23 16,-4-2-7-16,4 2-6 16,-2 0-1-16,0 0 1 15,2 0-1-15,0 0-5 16,0 0-7-16,0-2-10 15,0 0-6-15,17-4-8 16,10 2-1-16,69-9 0 16,-47 13-1-16,7 0 0 15,7 4 0-15,-2 5 0 16,2-5 1-16,2 10-1 16,-4-1 0-16,-9 12 0 15,-2 0-1-15,-14 7 1 0,-11 4-1 16,-8 1 0-16,-5 3 0 15,-10-2-1-15,3-3-2 16,-18-5-1-16,0 1-1 16,-18-6 0-16,-9 0 1 15,2-6 3-15,-8 0 2 16,4-6-1-16,5 1-1 16,12-5-8-16,10-3-4 0,7 3-7 15,5-5-2-15,3 0 6 16,0-4 4-16,0 0 7 15,0 0 2-15,11 0-2 16,27 6-5-16,56 0-8 16,-44-3-4-16,0 3-1 15,-6 2 3-15,5 5 7 16,-9 1 2-16,2 1 1 16,-5-2 1-16,-7 12 0 15,-1 2 2-15,-8 9 2 16,-6 10 2-16,-3 2 3 15,-12 4 1-15,-4 3 1 16,-4 6 2-16,-9-9 7 16,-4-6 6-16,-9-10 27 15,-9 1 12-15,-7-9 15 16,-7-5 0-16,5 0-13 16,-2-8-7-16,-7-1-18 0,5-3-7 15,-3-7-16-15,3 2-10 16,8-16-22-16,12-3-23 15,11-22-107-15,11-12-175 16,22-43 212-16</inkml:trace>
  <inkml:trace contextRef="#ctx0" brushRef="#br0" timeOffset="8962.487">23570 751 783 0,'-40'-25'266'0,"5"8"-277"0,3 3-70 16,-8 16-21-16,-4 8 10 16,-14 1 48-16,-9 3 26 15,-9 11 20-15,-8 11 1 16,-10 16-2-16,-4 9 0 15,-1 8-1-15,0 5 1 16,3 5 2-16,2 5 3 16,8 15 7-16,2 3 3 15,9 11 7-15,12 5 0 16,6-9 2-16,9 0-1 16,6-6 0-16,2 6 0 0,9 4 4 15,6 0 0-15,14 0-2 16,11-12-2-16,9-7-1 15,9-12-1-15,16-5 6 16,8-4-1-16,12 1-5 16,13 1-3-16,13-12-6 15,6 2-2-15,10-12 0 16,5-1 5-16,4-23 10 16,2-6 3-16,8-20 1 15,-2-14-3-15,9-6-11 16,5-6-2-16,-1-12-3 15,2-3 0-15,-9-2-2 16,-1-10 0-16,-3 1 1 16,-2 1 1-16,-14-6 2 15,1-1-1-15,-14-5-1 0,-8 1-1 16,-3-2-2-16,-5-2-1 16,-16-16 3-16,-4-5 0 15,-12-9 1-15,-2-7-1 16,-11-7-2-16,0 6-2 15,-12 1-3-15,-7 1 0 16,-6 7-2-16,-6-8 0 16,-9 1-1-16,-8 1-1 15,-7 9 0-15,-14 6-1 16,-18 16-2-16,-1 12-1 0,-19 7-7 16,0 6-7-16,-12 19-21 15,-11 4-15-15,-10 23-43 16,-13 15-41-16,-15 17 90 15</inkml:trace>
  <inkml:trace contextRef="#ctx0" brushRef="#br0" timeOffset="9963.01">22206 9073 387 0,'-61'93'86'0,"42"-54"-159"0,-6 1 11 16,-7 8 83-16,1 5 32 15,-5 3 33-15,-3-1-3 16,7-5-38-16,5 3-14 15,4-5-12-15,10 4-1 0,1-4 8 16,8-8 2-16,8 4 0 16,4-4-3-16,11-4-6 15,10-3 5-15,9-5 0 16,8-6-2-16,15-7-5 16,-2 0-10-16,14-3-17 15,4-1-20-15,1-13-87 16,10-4-103-16,-12-7 137 15</inkml:trace>
  <inkml:trace contextRef="#ctx0" brushRef="#br0" timeOffset="10416.578">22669 8665 1021 0,'-153'-2'307'16,"132"35"-397"-16,8 19-62 0,-3 26 33 16,1 2 81-16,-4 10 120 15,0 2 19-15,0 11-24 16,2 12-32-16,-3 23-32 16,5 9-5-16,0 8-2 15,-1 0 1 1,-1-4 1-16,4-6 4 0,-2-9 10 15,5 2 2-15,4-16 1 16,1-7-2-16,3-16-8 16,0-7-3-16,-2-19-3 15,-2-10-3-15,2-15-9 16,-3-10-16-16,1-13-91 16,0-14-95-16,6-24 126 15</inkml:trace>
  <inkml:trace contextRef="#ctx0" brushRef="#br0" timeOffset="11430.477">22294 8214 463 0,'-49'-8'196'0,"-7"-1"-100"16,-3 3-70-16,3 8-23 15,-5 9 6-15,-2 7 12 16,-6 16 7-16,0 14 12 16,-3 11 0-16,-13 25 3 15,5 20 2-15,-14 26 3 16,6 21 3-16,2 27 1 16,6 13 0-16,7 2 1 15,10 8 2-15,12-12 9 16,5-3 3-16,21-5 1 15,6-12-2-15,13-9-10 0,12-7-4 16,9-19-9-16,6-6-6 16,17-15-10-16,4-4-5 15,16-9-7-15,5-9 0 16,15-14-2-16,3-6-2 16,14-18-3-16,-3-5-2 15,11-19-2-15,-7-8 0 16,3-19 2-16,1-14 1 15,1-13 5-15,1-3 2 16,-3-16 1-16,1 5 2 0,-7-6 0 16,-5-3 2-16,-19-2 5 15,-2-4 2-15,-8 1 1 16,-3-1-1-16,-7-11-8 16,-5-5-4-16,-1-7-7 15,-5-9-2-15,2-4-2 16,-2-9-1-16,-3-14-1 15,-3-4-1-15,3-5 0 16,-3 7-2-16,1-5-2 16,-5 3-3-16,-3-2-8 15,-2-1-4-15,-2 3-2 16,-6 2 1-16,-3 12 8 16,-4 15 4-16,-8 13 8 15,0 5 0-15,-8 12 1 16,0-1 0-16,-7-2-1 15,-6 5 0-15,2 7 1 0,-6-5 1 16,-4 14 1-16,1-8 0 16,-7 4 0-16,-5-2-2 15,-6-5-1-15,-2 1 0 16,-3 0 0-16,-1 0-1 16,-9 1-1-16,2-5 0 15,-5 6 0-15,11 6-2 16,-6-2-4-16,1 16-2 0,-9-5-8 15,-7 12-2-15,3 6-1 16,-9 5 0-16,5 10-1 16,-2 0-4-16,14 6-20 15,-2 7-10-15,14 8-29 16,-5 2-7-16,5 4-13 16,-1-4-49-16,-9 4 107 15</inkml:trace>
  <inkml:trace contextRef="#ctx0" brushRef="#br0" timeOffset="30730.605">11773 5379 229 0,'71'65'78'0,"-90"-65"-74"16,9 4 2-16,4-4 0 15,-1-4-1-15,-3 1 9 16,8 3 13-16,-2-2 31 16,3 0 19-16,1 2 22 15,-14 0-4-15,-3 0-14 16,-2 2-15-16,-44 9-27 0,51-5-9 16,7 4-17-16,-3 1-5 15,4 2-7-15,-4 3 0 16,8 12-1-16,0 3 0 15,0 9 0-15,0 16 0 16,0 1 0-16,0 16 0 16,4 15 1-16,-4-4 0 15,4 13-1-15,0-3 0 16,4 5 1-16,5 11-1 0,4 4 1 16,2 3 0-16,-3 3 0 15,-1-5 0-15,-2-2 1 16,-3-10 0-16,-3 1 2 15,-1-3 4-15,-4 2 6 16,-2 1 8-16,0 6 6 16,-2-2 4-16,-7-1 2 15,7 5-2-15,0-1-1 16,-2 2-3-16,4 2-4 16,2 4-5-16,0-1-7 15,0-1-4-15,-2-10 1 16,2 2 2-16,-2-10 7 15,0-1 5-15,-2-6 1 16,-2-2 1-16,-4 3 3 16,2-3-3-16,-1 4 1 15,-5 4-4-15,9-10-6 16,-7-1 2-16,6 1-4 0,0 0 1 16,-1-1 0-16,5 1-2 15,-10-12-2-15,8 1-1 16,-9-9-4-16,5-3 1 15,0-1 1-15,2-5-1 16,1-8 1-16,-5-3-1 16,6-6-3-16,0 8-1 15,-6-10 0-15,8 2 0 16,-2-3 0-16,1 3 1 0,1 4 1 16,-4-4 0-16,-2 7-1 15,-2-10 1-15,3 12-2 16,5 3 0-16,0-1-1 15,-4 1 1-15,-2-4 0 16,-2-4 2-16,-1-4 4 16,5 2-1-16,-2-8 2 15,2 2 0-15,3-3-3 16,-7-1-1-16,4 2-2 16,-4-9-1-16,1-2-2 15,-1 0 1-15,4-12-1 16,-1 8 0-16,3-11-10 15,2-10-38-15,2-10-73 16,-2 8-68-16,13-36 106 16</inkml:trace>
  <inkml:trace contextRef="#ctx0" brushRef="#br0" timeOffset="31464.543">10985 3255 309 0,'-80'-10'103'0,"55"10"-105"15,4-4-30-15,9 8 23 0</inkml:trace>
  <inkml:trace contextRef="#ctx0" brushRef="#br0" timeOffset="32115.301">10780 3266 158 0,'-70'36'102'0,"56"-22"-13"0,-3-3-32 15,9 8-44-15,3 6-10 16,7 15-3-16,1 6 1 15,5 6 1-15,-2 3 3 16,5 5 12-16,-5 5 8 16,0 9 21-16,3 9 8 0,-5 1 9 15,4 9 0-15,5 5-12 16,-1 7-7-16,-7 8-17 16,7 11-6-16,1 6-5 15,-1 6-2-15,7 11-1 16,-13 3-1-16,5-1-2 15,-3 4 2-15,-1 6 8 16,1-5 4-16,-6 5 7 16,-2-4 2-16,0 2-1 15,-2 4-3-15,0-3 0 16,-6-1 1-16,-5-6-4 16,-2-7-1-16,1-3-6 15,5 1-3-15,-1-8-4 16,-1 5-1-16,-1-9-3 15,5 2 0-15,-7-9 5 0,7-7 1 16,-11-10 0-16,-8-1 0 16,8-2-3-16,-1-2-2 15,2-1 0-15,6 3-1 16,-5-7 0-16,5-2 0 16,-3-3 2-16,11-3 1 15,-5 0-1-15,-5-7 0 16,5 5-5-16,0-2-2 15,-1-6 2-15,3 1 1 0,-2-7 2 16,-3-1 2-16,-1-15 1 16,5 3 0-16,-1-9-1 15,2-5 0-15,1-6-2 16,3-7-1-16,-6-7-3 16,6-4-1-16,-4-13 1 15,1 1 0-15,3-3 1 16,2-2-3-16,0-4-27 15,0 0-19-15,0-2-61 16,2-6-56-16,9-43 105 16</inkml:trace>
  <inkml:trace contextRef="#ctx0" brushRef="#br0" timeOffset="33320.487">9878 4377 446 0,'-27'8'141'0,"-4"0"-166"0,20 9 21 15,-1 0-4-15,12 8-2 16,0-2 3-16,0 2 8 16,-2-8 15-16,-11 2 41 15,-2-2 20-15,-8-5 20 16,2 3-4-16,5 2-30 16,1-3-17-16,11-3-24 15,-3-3-7-15,5 1-9 16,0 7-2-16,-4 12-2 15,6 7 0-15,-2 26 1 16,-2 8 2-16,-3 17 6 16,1 8 2-16,-7 7 4 15,-1 8-1-15,-3 2-1 16,2 4-3-16,-1 1 1 16,3 7 3-16,-6 9 4 15,4 2 1-15,-6 11-2 16,1 4-2-16,1 0-4 0,6-5 0 15,-4 3-4-15,-2-7 0 16,3-1-3-16,3 3-1 16,1-5-1-16,-1-3 0 15,0-2-1-15,-1-5 1 16,-5-5 0-16,4-5 1 16,0 5 0-16,3 4 1 15,-7-5-1-15,9 5 0 16,-9-2 0-16,2-11 1 0,4 6 4 15,-1 3 0-15,-3-5 3 16,2 7 1-16,-6 0-1 16,2-3-1-16,-4-4 0 15,2-3-1-15,0-3 2 16,1-2 0-16,-1-9 1 16,6-5 0-16,-2 3 0 15,0-4-3-15,9-10 0 16,-2 0-1-16,1-13-1 15,3-4 0-15,-3-16-1 16,-1-3 0-16,8-8 0 16,-4-5 1-16,3-3 2 15,1-7 0-15,0-6-1 16,-2 0 0-16,-2-7-4 16,6-3-3-16,-2 1-18 15,2 1-26-15,14 5-98 0,20-5-108 16,18-13 153-16</inkml:trace>
  <inkml:trace contextRef="#ctx0" brushRef="#br0" timeOffset="73539.376">3478 5567 142 0,'0'9'79'0,"4"5"-10"15,-8-1 5-15,2-3 19 16,-3-6-1-16,-5 3 7 15,6-3 2-15,-7 6-10 16,-1 1-8-16,-5-5-20 16,0 3-11-16,-4-7-17 0,4 4-8 15,1-6-9-15,-1 0-1 16,11 4-5-16,-1-2-1 16,1 5-1-16,-2-7-1 15,8 0 6-15,-2 0 3 16,0 0 5-16,0 0 3 15,1 0-1-15,-3 0-3 16,2 0-5-16,2 0-2 16,-2 0-5-16,0 0-1 15,-6 12 1-15,1-4-1 16,-5 15 0-16,-22 42-1 0,24-42-1 16,3 1 0-1,-3 11-2-15,2 1 0 0,-3 6-2 16,-1 8-1-16,3-4-1 15,-1-6-1-15,3 0 0 16,5 0 1-16,-2 2 0 16,2 2 0-16,-2 4 5 15,0 4 2-15,1 3 9 16,-5 1 7-16,-2-5 6 16,5 5 1-16,-7-1-3 15,1-5-3-15,-1 7-8 16,1-1-3-16,3-3-6 15,4 1-1-15,0-6-5 16,4 0 0-16,-3-2 0 16,-1-4 0-16,2 4 0 0,0-6 1 15,0 4 0-15,-2 0-1 16,0 2 1-16,1-2 0 16,-1 1-1-16,0-2 2 15,2-7-1-15,2 8-1 16,0-4 1-16,-2-2-1 15,0-3 1-15,-2-5 0 16,-1-1 2-16,5-6 0 16,-4 0-1-16,4 2 1 15,-8-2-3-15,6 0 0 0,0-2-1 16,-2-2-1-16,-1 6 0 16,3-6 0-16,-2 2 0 15,0 2 0-15,4 0 0 16,0 0 0-16,6 0 1 15,-2-4 0-15,-4 6 2 16,5-2 1-16,-8 0 5 16,3-6 1-16,-2 4-3 15,2-4-4-15,9 6-65 16,7-2-61-16,31-8 77 16</inkml:trace>
  <inkml:trace contextRef="#ctx0" brushRef="#br0" timeOffset="76322.669">1325 6992 121 0,'-29'88'97'0,"23"-98"14"16,2 3-10-16,-1-1-32 16,-1-4-11-16,2 7-16 15,-4-9-7-15,1 3-11 16,3-3-2-16,-4-5 3 16,6 6 3-16,2-4 2 0,-5-6-1 15,5 0-8-15,0-2-5 16,0 0-6-16,2 0-2 15,-2-5-3-15,0-3-2 16,3 6-1-16,5 2-1 16,5 2-1-16,-1 8-2 15,1-6-1-15,-1 4 0 16,1-4-2-16,6 6 1 16,-2 5-1-16,-1-3-1 0,3 7 2 15,-4-2 1-15,0-3 1 16,5 7 1-16,-5-4 1 15,-2 8-1-15,3 0 1 16,-7 0 0-16,1 2 2 16,-6 4 2-16,-4-6 6 15,0 0 4-15,1 6 9 16,7 13 4-16,-4-2 6 16,25 58 1-16,-24-51-1 15,-1 1-4-15,4 4-8 16,-4 2-6-16,5 11-8 15,1-2-3-15,-3 2-1 16,5-2 1-16,-3 0 0 16,1-3 2-16,0 9 2 15,-3-1 0-15,3 3 0 16,-3 4-2-16,1-2-1 16,2-3-1-16,-6 3 0 15,1 0 1-15,-5-10 4 0,2-6 2 16,0-1 2-16,0-2 2 15,-2-10-3-15,0 2 1 16,0-8-2-16,-4-9-3 16,0 3-3-16,-3 5-2 15,3-9-4-15,-2 1-6 16,0 4-18-16,4-10-9 16,-1 0-22-16,1 0-12 15,2 0-24-15,-2 0-18 0,0 0-66 16,-8 2 109-16</inkml:trace>
  <inkml:trace contextRef="#ctx0" brushRef="#br0" timeOffset="76776.447">1506 7686 76 0,'-166'42'26'0,"149"-38"-22"16,-1 4 3-16,1-3 49 15,0 1 28-15,2 2 36 16,1 1 8-16,-7 3-26 16,-2 1-20-16,0-1-26 0,-3-5-11 15,5 1-17-15,5 1-7 16,11-5-9-16,5 4-4 15,0-6-5-15,0-2-2 16,0 0-1-16,0 0 1 16,0 0 2-16,13 0 1 15,18-2-1-15,57-8 0 16,-39 7-2-16,1-7-1 16,7 0 0-16,-1 1 1 0,1 1 0 15,-3 4 0-15,-5 4 0 16,-1 4 1-16,-6 0-1 15,-5 4 1-15,-1-6 0 16,-7 5-1-16,7-1-1 16,-11-4-12-16,0 2-78 15,0-4-128-15,-8-16 139 16</inkml:trace>
  <inkml:trace contextRef="#ctx0" brushRef="#br0" timeOffset="78046.87">2069 6167 46 0,'-6'0'18'0,"6"0"-7"15,0 0 28-15,0-1 52 16,0 1 28-16,0-2 47 16,0 0-12-16,-2 0-31 15,0-2-16-15,-6 0-42 16,-15-9-18-16,4-1-27 15,-55-35-9-15,49 37-8 16,-10 3-2-16,-1-5-3 16,-2 1-6-16,-6 1-9 15,0 10-2-15,-12-1 3 16,-1-1 6-16,-8 11 10 0,0-5 3 16,-4 12 0-16,14 5-1 15,-8-2-5-15,3 8-5 16,-1 2-10-16,-14 9-3 15,12 2-2-15,2 6 3 16,19 2 7-16,8 4 3 16,14 5 0-16,1-1 2 15,6 9 2-15,3 10 0 16,8 15 2-16,4 4 1 0,10 9-1 16,1 4 1-16,1-4 0 15,-3 1 0-15,-3 1 2 16,-4-3 1-16,-4-5 1 15,0-1 2-15,-6-2 9 16,-4-8 3-16,1 0 5 16,3-8 0-16,2-1-8 15,8 0-4-15,2-1-5 16,7 1-1-16,-1-10-1 16,3-4 1-16,2-4 5 15,2-7 3-15,10-6 9 16,0 6 5-16,7-8 2 15,0-2-2-15,8-9-8 16,6-4-4-16,2-6-5 16,-3-6-2-16,-5-6-2 15,8-9-1-15,-4-1 0 0,7-9 0 16,1-5 1-16,-5-10 0 16,-5-10 1-16,0 3 0 15,0-12 2-15,-4-6 1 16,-2 4 6-16,2 4 2 15,-11-8 3-15,-8 8 0 16,-2-9-2-16,-2-7-2 16,-5 5-3-16,5-5-2 0,-8-5-4 15,-3-4-1-15,-1-5-3 16,-5-7 0-16,-2 8 0 16,0 1 0-16,0 1-1 15,8 4-1-15,-12-8-4 16,2-1-1-16,2 1 0 15,-7 2 2-15,1 8 1 16,4 4 1-16,-8-1-1 16,7 3 0-16,-5 2 0 15,4-5 0-15,4 11 1 16,-4-7 2-16,-1 6 0 16,-7-1 0-16,8-5 0 15,-3 5-1-15,5 1 1 16,2 2-1-16,-6 2-1 15,4 2-1-15,-4-6-2 16,-5 8 1-16,-1-4 1 16,-1 6 0-16,0 6-2 15,-7-4-2-15,1 13-8 0,0 0-9 16,2 10-68-16,4 3-139 16,9 12 153-16</inkml:trace>
  <inkml:trace contextRef="#ctx0" brushRef="#br0" timeOffset="89423.402">6127 1713 617 0,'-21'0'192'16,"15"2"-247"-16,6 2-9 15,4 1 6-15,-4-5 23 16,0 0 75-16,0 0 21 0,0 0 18 16,0 0-3-16,0 0-25 15,0 0-22-15,0 0-23 16,0 0-4-16,19 2-2 16,10 4 0-16,59 2-1 15,-46-8-1-15,23 6 1 16,0-6 0-16,15 3 0 15,14 5 0-15,-12-2 1 16,10 1 0-16,-10 1 1 16,-1-2 1-16,1 3 4 15,-5-3 5-15,9-2 8 16,7 5 3-16,7-3 1 16,-3 2-1-16,7-2-3 15,-9-1-2-15,-1 3 2 16,0-2-1-16,-3 5-1 15,-1-1 0-15,0-1-4 16,-4-3-1-16,-5 6-1 0,-5-9 1 16,-3 5-1-16,-4-2 1 15,-1 1 1-15,-4-3 0 16,-3 4 2-16,8-2 0 16,-6 3-1-16,4 1 0 15,-2 1-3-15,4 1 0 16,-12-5-2-16,4 3-1 15,0-1 0-15,-7-5 0 16,7 2 2-16,-3-4 0 0,-3-2 2 16,6 0 0-16,2 0-2 15,0 0-1-15,6-2-4 16,-2-2-1-16,-4 0-1 16,0-3-2-16,-7-1 1 15,-1 0-1-15,-3 5 0 16,5-5 1-16,-1 4-1 15,5-5 0-15,8 3-1 16,0-4 0-16,7 1 0 16,-3 5 0-16,-2-6 0 15,-2 5 1-15,-6-3-1 16,-2-4 0-16,2 11 0 16,0-3 0-16,-2-2 0 15,10 4 0-15,-4 2 0 16,2-4 0-16,5-2 0 15,-3-1 0-15,4-1 1 16,-4-3-1-16,-6 1 0 0,0 4 0 16,-8-5 1-16,2-1-1 15,-5 1 1-15,-1 3-1 16,5-3 0-16,-3-3 0 16,-3 7 1-16,5-10-1 15,-1 9 0-15,1-4 0 16,2 11 0-16,-3-1 0 15,-10-6 0-15,7 8 0 16,-7-11 0-16,6 5 0 0,-2-2 0 16,-3-5 0-16,-1 13 0 15,2-14 0-15,4 9 0 16,3-1 0-16,3-4 0 16,3 6 0-16,2 4 0 15,-2-9 0-15,-3 7-1 16,-1 0 0-16,-4-2-1 15,1 4-1-15,-4-4-1 16,-2 4 0-16,-6-3-1 16,4 3-2-16,-2-4-4 15,3-4-2-15,1 8-5 16,4-4 0-16,1 2 1 16,7 2 2-16,-1-5 3 15,-4 1 2-15,3-10 3 16,-3 3 1-16,1 1 3 15,1 5 2-15,-1-3 1 0,-3-3 0 16,1-1 0-16,1-3 0 16,-1 3 0-16,-1-1 0 15,3 1 1-15,-3-5-1 16,12 4 0-16,-4-4 0 16,-1-2 0-16,-5 9 0 15,-7-11 1-15,2 6-1 16,1 5 0-16,1-5 0 15,-2 5 0-15,-1-3 0 0,-3 7 0 16,-5-5 0-16,4 1 0 16,-1 4 0-16,6-1 0 15,-2 5-1-15,2-6 1 16,1 6 0-16,-10 0 0 16,12-2 0-16,-7-3 0 15,0 1-1-15,9-2-5 16,1-3-4-16,5-2-6 15,-4 1-2-15,7-5 4 16,2-4 2-16,-1 7 7 16,1-9 1-16,-1 6 2 15,-6 4 1-15,-8-8 0 16,-5 15 0-16,-5-2 1 16,4 1-1-16,-1 5 1 15,6 2 0-15,-6 0 1 16,-4 0 0-16,0 8 3 15,-1-7 0-15,1 1 2 0,2 4-1 16,2-2-1-16,-6 2 0 16,8 3-2-16,-10-7-1 15,3 6 1-15,-1-6-1 16,-4-4 0-16,5 2 0 16,-1-8-1-16,2 6 1 15,-2-2 0-15,1-5-1 16,-1 9 0-16,-2-4 1 15,8 4-1-15,-4 0 0 0,0 0 0 16,-1 2 0-16,-5 0 1 16,2-2 0-16,-5 0 2 15,5 0 2-15,-1 0 3 16,-5 0-1-16,3 0-1 16,-4 0-1-16,-3-4-3 15,3 2 1-15,4-4 0 16,-9 4-1-16,5 1 0 15,4 1 0-15,-3 0-1 16,3 1-1-16,9 1 0 16,-10-2 1-16,5 0-1 15,-1 2 0-15,0 2 1 16,3-2-1-16,-5 0 1 16,6-2 1-16,-1 2-1 15,1-2 1-15,-2 0 1 16,0 0-1-16,6-2 2 0,-4 2-1 15,-1-2 3-15,-3-4 2 16,-2 6 3-16,-3-2-1 16,-6 2-2-16,0 0-2 15,0-2-3-15,1 2 0 16,-1 2-1-16,-2-2 0 16,-2 0-1-16,-4 0 0 15,6 0 0-15,-7-2 0 0,3 2 0 16,-2 0 0-1,-2 0-1-15,8 0 0 0,0 0 0 16,0 0 1-16,-4-1-1 16,4 1 1-16,2 0 0 15,0-2 0-15,0 2 0 16,0 0 1-16,-4 0 0 16,-2 0 1-16,4 0 2 15,0-4 0-15,-6 0 2 16,6-2 1-16,2 2 0 15,-2 2 0-15,2-1-4 16,-4 1 0-16,-2-6-1 16,6 6 0-16,-1 0-1 15,-1 2 1-15,4-2-1 16,-6-1 0-16,2 1 2 16,8-2 0-16,-6-4 3 15,7 6 0-15,1-2 2 0,-1-3-1 16,-1 3-3-16,1-6 0 15,-9 5-3-15,4-1 0 16,-2 6-1-16,4 0-1 16,-3-4 0-16,3 2 1 15,0-6-1-15,-4 8 1 16,3 0-1-16,-3 0 0 16,6 4 0-16,-1-4 0 15,7 4 1-15,-12-4-1 0,3 2 0 16,5 0 0-16,-10 0 0 15,9 4 0-15,5-1 0 16,-11-3 0-16,7 0 1 16,-8 4-1-16,2-4 0 15,-1-2 1-15,-1 2-1 16,11-2 0-16,-9 0 1 16,6 0 0-16,1 5-1 15,1 1 0-15,1-4 0 16,2 6 0-16,2-4 0 15,-1 1 1-15,5 3 0 16,2 2 0-16,-2-3 1 16,3 1 0-16,-3 1 0 15,-4 1 0-15,-1-4-1 16,1 5 1-16,-2-3 1 16,0-1 0-16,4 3-1 15,-3 0 0-15,-7-1 0 0,5-1-1 16,-5 3 0-16,-1 1 0 15,5 1 0-15,0-5-1 16,-7-2 1-16,4 3 0 16,-9-7-1-16,1 4 1 15,-4-2 0-15,0-1 0 16,2 5 0-16,0-4 0 16,0 2-1-16,-4-1 1 15,0-3 0-15,-3 6-1 0,-9-4 1 16,9 5 0-16,-1 1 0 15,0-4 0-15,4-3-1 16,-7 3 0-16,-4-4 0 16,1 0 0-16,1 9-2 15,1 3-8-15,1-3-47 16,-5 3-41-16,5-3-141 16,-5 3 148-16</inkml:trace>
  <inkml:trace contextRef="#ctx0" brushRef="#br0" timeOffset="90672.518">11970 956 311 0,'-21'112'175'0,"29"-119"-45"16,-4-3-34-16,7-1-57 0,2-5-13 15,8-3-10-15,-3-2-3 16,12-4-6-16,-3 4-3 16,4-3-3-16,3 2 0 15,-1-2-1-15,-3-5 1 16,-3 14-1-16,2-16 1 15,-3 6-1-15,5 2 1 16,-8-9 0-16,4 7 0 16,-14-2 0-16,6 0 1 15,-5 1 1-15,-7 3-1 16,9 2 1-16,-13 5-1 0,1 5-1 16,-2-3-1-16,-4 3 1 15,2 5-1-15,6 6-1 16,-6 0-1-16,0 0 0 15,0 0 1-15,0 0 2 16,0 0 7-16,0 2 14 16,6 15 9-16,5 20 10 15,4 47 1-15,-15-42-10 16,0 9-8-16,-1 3-8 16,1 3-3-16,5 5-1 15,-1-3 2-15,8 4 2 16,-7-9 0-16,5-3 0 15,-1 3-2-15,1-8-3 16,0 1-2-16,5 3-3 16,-2-2-2-16,-3-10-2 15,5-7-2-15,0-8-6 0,-3-4-9 16,-4-6-37-16,3-7-30 16,-3-2-93-16,3-8 108 15</inkml:trace>
  <inkml:trace contextRef="#ctx0" brushRef="#br0" timeOffset="90995.257">12936 556 613 0,'-8'-14'154'0</inkml:trace>
  <inkml:trace contextRef="#ctx0" brushRef="#br0" timeOffset="91757.134">12924 542 301 0,'0'0'112'16,"-1"-3"-83"-16,1 1-5 15,-2 2 9-15,0-2 2 16,0 0 1-16,-2 0-1 16,2-2 2-16,2 2 3 0,-2 0 9 15,-2 2 4-15,-5-9 7 16,-3 3 1-16,-5-4-10 16,-4 5-4-16,-57-24-17 15,45 25-7-15,-7 0-3 16,-2-1-1-16,-4 3-4 15,-2 4-4-15,0-4-4 16,4 4-3-16,-3 5-3 16,-3-1 0-16,4 15-2 15,0-8-2-15,-2 7-2 16,-2-1 0-16,-1 6-1 16,-5 11-1-16,5 2 1 15,3 0-1-15,2 6 0 16,0-1 0-16,0 14 2 15,6-4 1-15,2 1 2 0,1-2 0 16,3 3-1-16,5 1 1 16,10 3-2-16,2-4 0 15,13 5 1-15,6 1 0 16,0 0 1-16,8-2 0 16,3-5 1-16,4-1-1 15,8-3 1-15,6-2-1 16,3-8 1-16,-1-4 0 15,12-3 1-15,3-4 0 16,10-8 1-16,3-6 0 0,10-4-1 16,-3-7 1-16,5-2 0 15,-8-4 1-15,2-7 1 16,-4-1 0-16,-2-5 1 16,-1 2 1-16,-1-5 0 15,0-5 0-15,1-2 2 16,-3 1 3-16,-5-11 9 15,-5 5 5-15,-8-5 6 16,-3-1 2-16,-2-1-2 16,-3 7-2-16,-6-10-4 15,0-6-4-15,-4-4-6 16,-8-5-3-16,3 1-4 16,1 1-2-16,-4 1-3 15,1-2-1-15,-9-3 0 16,-5 5 0-16,0 4-4 15,-11 1-6-15,3 7-18 16,-1 3-14-16,-12-3-33 0,3 6-24 16,-14 5-178-16,-6-6 185 15</inkml:trace>
  <inkml:trace contextRef="#ctx0" brushRef="#br0" timeOffset="92199.596">12173 1526 295 0,'-4'-6'74'0</inkml:trace>
  <inkml:trace contextRef="#ctx0" brushRef="#br0" timeOffset="92561.713">12161 1518 155 0,'-2'0'94'0,"2"0"-16"16,0 0-18-16,-1 0-35 15,-1 0-10-15,0 0-8 16,-2 0-2-16,2 0-3 15,2 0 0-15,-2 0-1 16,0 0 0-16,0 0 1 16,0 0 0-16,2 0 1 15,0 0 0-15,4 8-2 16,0 1 0-16,13-7 1 16,14 8 0-16,45 37 5 15,-32-41 2-15,-2-6 4 16,-3-6 1-16,5 1 0 0,-12 1-2 15,4 2 0-15,-3 2-1 16,-6 0-1-16,-4 0 0 16,-4 2 1-16,0 0 1 15,-4 7 0-15,-1 1 0 16,-5-4-1-16,-5-3-2 16,-2 7 0-16,-2 1-2 15,0-11-13-15,-2 0-28 0,0 0 22 16</inkml:trace>
  <inkml:trace contextRef="#ctx0" brushRef="#br0" timeOffset="113592.968">16270 4150 174 0,'5'72'111'0,"-16"-72"3"15,3-2-24-15,1 2-35 16,-5-3-12-16,6 6-22 16,-9-3-5-16,2 0 1 15,1 0 5-15,-3-5 4 16,7 3 3-16,-3-2-3 15,-6 4-5-15,3-4-5 16,-1 0-3-16,0 4 0 16,-3-11 1-16,13 9 2 15,-5-8 2-15,6 8 1 0,-3-1-2 16,1-3 0-16,4 6 3 16,-2-2 5-16,2 2 1 15,2-2-4-15,-2 0-4 16,0 0-7-16,0-2-1 15,-1 2 2-15,1 1 2 16,2 1 3-16,-2-2 0 16,0 0-4-16,0 0-4 15,0-2-3-15,-2 2 0 0,2 2 4 16,2-2 2-16,-2 0 4 16,0 0 1-16,1-1-2 15,-1 1-1-15,-2 0-4 16,4 2-2-16,-2-4-2 15,-2-10 2-15,-4 7 3 16,-3-5 0-16,-1 7 0 16,3-1 0-16,-3 0-3 15,-1-3 0-15,2-3 0 16,-3 10-2-16,-3-9-1 16,-46-28-1-16,46 39-1 15,-4-1 1-15,7 1 0 16,-1-8 0-16,3 8 0 15,-1-2 0-15,2-8-1 16,1 14 1-16,-1-9-1 16,-1 3-1-16,4 4 1 15,-1-6 0-15,-1 2 0 16,6-4 0-16,3 4 0 0,-1 2-2 16,-2-2 1-16,4 0-1 15,-2 0 0-15,0-1 0 16,0 1 0-16,0 2 0 15,-2-2 1-15,2 0 0 16,2 0 3-16,-1-2 1 16,-1 2 2-16,-2 0 1 15,-4 2 1-15,-1-4 0 16,3 3 0-16,-8-5-1 0,3 4 0 16,-4-2-1-16,-3-2-2 15,7 4 1-15,-2-1 0 16,9 1-1-16,-10-4 3 15,7 4-1-15,-7-2 1 16,-9-3 0-16,-34-20-2 16,40 19 1-16,3 4-3 15,9 2 0-15,-14-1-1 16,3 3 1-16,-7-6 2 16,4 4 0-16,0 0 0 15,-4-8 0-15,8 10-3 16,-2-3 0-16,-1 1-2 15,3-2 0-15,4 2-1 16,-3-2 1-16,3-4-1 16,-3 5 1-16,5-1-1 15,3-2 1-15,-2 6-2 16,6 0 0-16,2 0 1 16,-1 0-1-16,-1 0 0 0,0-2 0 15,0 2 0-15,-2 0 0 16,0 0 0-16,-5 0 1 15,5-2-1-15,-4 0 1 16,4-1-1-16,-3 1 0 16,3 0 0-16,-6 2 0 0,6-2 0 15,-5 0 0-15,5 0 0 16,-6-2 0-16,7 2 0 16,-5 0 0-16,2 2 0 15,-1-2 0-15,1 0 1 16,0 1-1-16,-1-3 0 15,-1 2 0-15,-2 2 0 16,5-2 0-16,-3 2 0 16,2 0 0-16,-1 0 0 15,-3 0 0-15,2 0-1 16,-1 0 1-16,-1 0-1 16,-1 0 0-16,3 0 0 15,-2 0 1-15,3 0-1 16,-5 2 1-16,9-2 0 15,1 0 0-15,-12 2 0 16,3 2 0-16,3-4 0 16,-5 3-1-16,7-1 1 0,-4 0 0 15,-5 6 0-15,-4-4 0 16,11-2 0-16,-5 3 1 16,1-3 0-16,5-2 0 15,-8 2-1-15,3 0 1 16,-9-2-1-16,8 2 1 15,1 2-1-15,-3-4 0 16,3 0 0-16,1 0 0 16,-1 0 1-16,-5 0-1 0,8 0 0 15,-5 0 0-15,3-4 0 16,7 2 0-16,-4 2 0 16,6-2 0-16,0 0 0 15,1 0 0 1,-1-1 0-16,-2 3 1 0,-4-2-1 15,-1 0 0-15,-1 2 0 16,4-2 0-16,1 0 0 16,-3 0 1-16,-4-2-1 15,1 2 1-15,-4 0-1 16,-3 2 1-16,1-4-1 16,-54-5 0-16,56 9 0 15,-2 0 0-15,-4 4-1 16,2 5 0-16,-2-1 0 15,-4-2 0-15,2 5 0 16,-2-3 0-16,2 1 1 16,0 7-1-16,4-9 1 0,0 7 0 15,-4-3 0-15,4 1-1 16,-6 1 1-16,4 4 0 16,2-1-1-16,2-1 0 15,1-2 0-15,3 6 1 16,-4-1-1-16,-2-5 1 15,7 8 0-15,-11-4 0 16,10 2 0-16,-1 2 0 16,-3 2 0-16,-2 2-1 0,2 2 0 15,-4-2 0-15,-2 7 0 16,4-5 0-16,-2 2 1 16,2 1 0-16,-1-1-1 15,9 0-1-15,5 3 1 16,-1-3-1-16,3-2 0 15,-2 1 0-15,4-1 0 16,0-2 0-16,4 0-1 16,0 2 1-16,4-4-1 15,-1-4 0-15,1 4-1 16,0-4-1-16,7-2-1 16,6 2 1-16,-1 0 1 15,7-5 1-15,-3-1 1 16,3 1 0-16,0-5 0 15,4 3 1-15,2-5-1 16,-7-1 1-16,13 4-1 0,-14-7 1 16,11 7 0-16,4-1 1 15,-1-3-1-15,3 2 1 16,-4-4-1-16,6-4 1 16,-3 0-1-16,-1 2 1 15,4 0 0-15,-2 5 0 16,6-5-1-16,-8 0 1 15,0 4 0-15,6-2-1 16,-3-4 1-16,1 1 0 0,-6-2 0 16,2 1 0-16,-11 0 0 31,-16 0 0-31,3 0 0 0,45-2 0 0,-1 0 0 16,-7-10 0-16,-20 5 0 15,-1-1 0-15,1 0 0 16,-4-3 0-16,3 1 0 15,-1-1 0-15,-2 1 1 16,0 4-1-16,-3-3 0 16,1 5 0-16,0 0 0 15,0-3 0-15,6 3 0 16,-1-4 1-16,-7 6-1 16,6 0 0-16,-10-7 0 15,2 7 1-15,4-6-1 16,-6 4 0-16,-2 2 1 15,-5-7-1-15,7 5 0 16,0 0 0-16,6-3 0 16,0 3 0-16,-2-4 0 0,-2 2 1 15,-2 1 0-15,6 1-1 16,0-2 1-16,-4 2-1 16,2-1 1-16,-8-5 1 15,2 0-1-15,0 5 2 16,-3-1-1-16,-1 0 1 15,-3-1 1-15,-3 1-1 16,5 0 1-16,-1-4 0 0,-3 5 1 16,-2-3-1-16,3 2 1 15,1-3-1-15,-3-5 0 16,5 3 0-16,-1-2-1 16,-1 1-1-16,1 3 0 15,-1 1-1-15,-4 0-1 16,1-1 1-16,1 3-1 15,0-4 0-15,1-3 1 16,-1 3-1-16,3-1 0 16,1-2 0-16,-3 7 0 15,1-4 0-15,-2-3 0 16,5 3 0-16,-2-1 0 16,3 3 0-16,-8-1 1 15,-1-3-1-15,1 6 1 16,-2-1 0-16,-2 3 1 15,-2 0-1-15,0 2 0 0,0 0 0 16,0 2-1-16,0-2 1 16,0 0-1-16,0 1 1 15,0-3 0-15,0 2-1 16,0 2 1-16,0-2-1 16,0 0-1-16,0 0-4 0,0-2-14 15,0 2-11 1,0 0-43-16,0 2-35 0,0 0-115 15,0 0-128-15,0 0 223 16</inkml:trace>
  <inkml:trace contextRef="#ctx0" brushRef="#br0" timeOffset="166494.909">13496 8841 178 0,'-28'48'110'0,"20"-48"-7"16,-3 0-34-16,7 0-29 16,2 0-1-16,0 0 3 15,-2-2 2-15,4-2 0 0,-2 2-3 16,0 2-7-16,0-2-2 15,0 1-4-15,-1-1 3 16,1-2 3-16,-6 2 0 16,2 0-5-16,2 2-3 15,-3-2-6-15,7 0-3 16,-2 0 2-16,0-2 1 16,0 3 5-16,0 1 3 0,-2-2-1 15,2 0 0-15,2 0-4 16,-2-2-2-16,1 2-2 15,-1 0-2-15,-2 2-3 16,2 0 0-16,2 0-3 16,-2 0 0-16,0 0 2 15,0 0 0-15,0 0 3 16,-2 0-1-16,3 0-4 16,1 0-2-16,-2 0-5 15,0 0-1-15,2 0-2 16,0 0 0-16,0 0-1 15,0 0 1-15,0 0-1 16,0 0 1-16,0 0 0 16,9 2 0-16,7 4-1 15,1-4 1-15,2 0 0 16,48 45 0-16,-52-47 0 0,8 0-1 16,-2 0 1-16,4 2 0 15,-2-2-1-15,-2 2 0 16,2-2 0-16,-2 0-1 15,-4 0-5-15,-5 0-8 16,-7 2-42 0,-3 0-41-16,2 2-176 0,-4-4 177 15</inkml:trace>
  <inkml:trace contextRef="#ctx0" brushRef="#br0" timeOffset="167465.703">13385 9597 512 0,'27'113'161'0,"-19"-125"-166"15,-2 6-40-15,5-3 1 16,-3 7 30-16,-4 2 23 16,-4 0 6-16,0 0 0 15,0 0-8-15,0 0-4 0,0 0-3 16,0 0 0-16,0 0 3 16,0 0 2-16,0 0 4 15,0 0 1-15,0-2 0 16,13 0-2-16,6-4-3 15,0 2-2-15,54-9-2 16,-52 4 0-16,4 7-1 16,2 0 0-16,1-4 1 15,5 6 1-15,1-4 1 16,-5 2 2-16,5-2-1 16,-7-1 0-16,-2 1-3 15,6 4-1-15,7 0-8 16,-2 0-14-16,-1 4-56 15,-1 1-54-15,-9 1 81 16</inkml:trace>
  <inkml:trace contextRef="#ctx0" brushRef="#br0" timeOffset="168719.011">13341 10274 162 0,'0'99'94'16,"0"-99"-7"-16,0 0-23 16,0-4-9-16,-3 4 3 15,1-2 0-15,2 1-8 16,0-1-20-16,0-2-9 15,-2 2-11-15,2 2-2 16,0-2 5-16,0 2 4 0,0-2 8 16,0 0 3-16,0-2-3 15,0 4-4-15,0 0-7 16,0 0-3-16,0-2-6 16,0 1-2-16,11 1-2 15,6-4 0-15,4-4 0 16,46-17-1-16,-46 16 1 15,-3-5 0-15,5 10-1 16,0 1 0-16,0-3 0 16,-1 6 0-16,3-4 1 15,2 2 0-15,2-4 2 16,-2 6 2-16,1 0 3 16,-11 0 3-16,-1-2 5 15,1 4 0-15,-9-4-2 16,3 2-4-16,-3 0-4 15,-4 0-2-15,3 0-1 0,-7 0 0 16,0 0-3-16,-4 0-2 16,3 0-3-16,1 0-3 15,0 0-4-15,0 0-1 16,0 0-2-16,0 0-1 16,-2 0-1-16,0 0-6 15,0 0-16-15,-2 0-9 16,2 0-14-16,-2 0-4 15,-7 2-8-15,1 8-11 16,-3-6 56-16</inkml:trace>
  <inkml:trace contextRef="#ctx0" brushRef="#br0" timeOffset="171319.533">13317 10920 75 0,'-81'-48'54'15,"75"45"7"-15,-1 3-1 0,3 1 6 16,2-1 2-16,-2 0 6 16,2 0-4-16,2-1-13 15,-2-1-3-15,1 0-4 16,-1-2-1-16,0 2-3 15,-2 2-5-15,2-2-13 16,2 0-5-16,-2 0-9 16,0 0-2-16,0-1-1 15,-2 1 1-15,2 2 0 16,2-2 1-16,-1 0 1 16,-1 0 1-16,0-2 0 15,0 2-1-15,-2 0-2 16,2 2-2-16,2 0-2 15,-2 0 0-15,0 0 6 16,2 0 4-16,0 0 2 16,0 0 1-16,0-2-4 15,10 0-2-15,9 1 1 0,0-3 0 16,50 8 0-16,-44-3 0 16,0-2-3-16,5 1-2 15,3 0-3-15,-1 3-3 16,3-5-1-16,-5-3-1 15,3 3-1-15,-1-10 1 16,7 12-2-16,-3 0 1 16,4 0-1-16,-4-2-1 15,1 2 0-15,-5 0 0 16,-7 0-1-16,-2 2 0 0,-9 0-6 16,-7-2-12-16,1 4-73 15,-2 2-82-15,1-6 108 16</inkml:trace>
  <inkml:trace contextRef="#ctx0" brushRef="#br0" timeOffset="184089.232">13594 14493 267 0,'-19'-46'82'0,"13"48"-86"0,0 4 1 16,4-4 19-16,2-2 13 15,-2 0 8-15,1 0 0 16,-1 0 1-16,0 0 4 16,-2 0 3-16,4 0-4 15,-2 0-16-15,0 0-10 0,0 0-11 16,0 0-1 0,-2 0 0-16,3 0 0 0,1 0-1 15,-2 0 0-15,0 0 1 16,0 3 2-16,0 1 7 15,-2 2 4-15,4-6 5 16,0 0 5-16,0 0 1 16,0 0 0-16,0 4-3 15,0-4-3-15,0 2-5 16,0 0-1-16,0 1-4 16,0-1-1-16,0 0 1 15,0-2 1-15,0 0 2 16,8 2 1-16,-4 0-1 15,5 6-1-15,3-4-3 16,-3 3-2-16,4-1-4 16,1 4 0-16,1-3-2 15,52 24-1-15,-46-33 1 0,0-2 0 16,2-2 0 0,-2 6-1-16,4 0 1 0,2-2-1 15,3 2 0-15,1-3-1 16,-2 1 0-16,-6 2 0 15,2-4 1-15,-4 2-1 16,-6 2 0-16,8 0 0 16,-12 0 1-16,3 2-1 15,-1-2 0-15,0 4-2 16,9-4-4-16,2 2-4 16,-1-4-4-16,4 2-1 0,-10-4 1 15,1 2 2-15,-11 0-5 16,-1-6-10-16,-6 12-52 15,-2-4-77-15,-2 0 100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2:43:10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9317 11607 60 0,'115'126'27'0,"-113"-128"-9"16</inkml:trace>
  <inkml:trace contextRef="#ctx0" brushRef="#br0" timeOffset="2820.779">9432 11743 123 0,'-2'11'60'0,"-7"2"-7"15,1 3 5-15,-4-3 22 16,-39 48 9-16,34-47 5 16,-1-1-7-16,-1 2-17 15,8 5-9-15,-4-9-6 16,3 4 4-16,4-3 16 16,-5-6 7-16,-2 3 9 15,1 3 2-15,1-3-3 0,1-3-1 16,-1-2-8-16,9-2-6 15,0 0-14-15,1-2-10 16,1 0-17-16,2 0-5 16,0 0-8-16,0 0-1 15,0 1-4-15,0-1-1 16,0 0-3-16,2 0-2 16,-2 0-1-16,3 2-2 15,-1 0-2-15,0 4 1 0,2-2-1 16,-2-2 2-16,4 4 1 15,-1-3 0-15,1-1 0 16,0 6 0-16,0-4 0 16,1 3-1-16,1-1-1 15,-2 0-1-15,5 0-1 16,-3-3 1-16,-2 3 3 16,3-2 2-16,-5-2 3 15,6 4-1-15,-1-4-3 16,1-1-1-16,1-1-4 15,-1 2-1-15,1-2-2 16,1 0 1-16,1 0-1 16,-2 0 0-16,1 2-1 15,-1 2 1-15,3-2-1 16,-1 0 0-16,1-2 1 0,-3 0 0 16,4 0 0-16,3 0 0 15,-1-2 0-15,46 0 1 16,-50 2 0-16,5-4 0 15,-5 4 0-15,0 0 2 16,1 4 0-16,1 0 2 16,0-2 0-16,-3 4 1 15,1-3-1-15,1-1 0 16,1 2 1-16,4 6-1 0,0-10 0 16,0 5 0-16,4-5-3 15,0 0 0-15,4 0-1 16,-2-3 1-16,0 1 0 15,3-2 2-15,-3-4 2 16,-2 6 1-16,4-1 2 16,-2-5 0-16,5 2-2 15,3-2-2-15,1 3-1 16,1-1-2-16,-3 2 2 16,5-2-1-16,-1 5 1 15,0-3 0-15,-7 0 1 16,5-2 1-16,-7 0 0 15,4 6 1-15,-4 0-2 16,-1-2 1-16,-1 2-1 16,0 0 0-16,4 0 0 15,-2 0 0-15,-5 0-1 16,13 0-1-16,-6-3-1 0,-5 1-1 16,7 2 1-16,0 0-1 15,-6 0 0-15,3 5 0 16,7-5 0-16,-9-3 0 15,11 3-2-15,-1-2 1 16,0 2-1-16,5 0 0 16,-7-4 0-16,4-2 1 15,2 2-1-15,-3 1 1 16,1-5-1-16,2 4 0 0,4 4 0 16,-2-10 0-16,0 9 0 15,-2-7 0-15,-1 0 0 16,-3 1 0-16,0 1 0 15,-7 0 0-15,-2 2 0 16,5-3 0-16,-1 1 1 16,5 0-1-16,-9 4 0 15,4 0 0-15,-1-1 0 16,-3-5 0-16,6 2 0 16,-5-3 0-16,7 1 0 15,-1 2 0-15,2 0 1 16,-1 3-1-16,1 3 0 15,6-2 0-15,0 0 0 16,-1 0 0-16,4-4 0 16,-2 6 0-16,-5-4 0 15,6-5 0-15,-4 3 0 0,0-2 1 16,4-3-1-16,0 7 1 16,-2-4-1-16,2 7 0 15,0-1 0-15,2-4 0 16,4 10 0-16,-2-2 0 15,-1-4 0-15,-1-4 0 16,6 4 0-16,-6 2 0 16,13 0 0-16,-9 4 0 0,0 0 0 15,-1-12 1-15,-1 4 1 16,4-2-1-16,-1 1 2 16,7-3 1-16,-3 2-2 15,3 1 1-15,-1 5 0 16,2 0-1-16,1 0 1 15,3-2 0-15,-8 2-1 16,1-2 0-16,-7 2-1 16,-5 0 2-16,6 0-2 15,6 2 1-15,-5-2-2 16,5 5 1-16,-5-5-1 16,5-3 1-16,1 3 0 15,2 0-1-15,3 0 0 16,-3 9 0-16,-2-7 0 15,5 0 1-15,-11 6-1 16,7-8 0-16,-7-2 1 16,-1 2-1-16,5-8 0 0,7 8 1 15,-3 0-1-15,4-2 0 16,-4 2 0-16,-3 0 0 16,7 0 0-16,-4 0 1 15,-1 0-1-15,-5 0 0 16,-3 2 1-16,3 6-1 15,3-4 1-15,-1 7-1 16,-5-11 1-16,0 4 0 16,-2 0 2-16,3-4 0 15,1 0 0-15,-4 0 2 0,3 0 0 16,-1 4-1-16,4-3 1 16,9 5 0-16,-14-6-2 15,3 2 1-15,-6-2-2 16,0 0 1-16,9 6-1 15,-3-6 0-15,7 6 0 16,-5-3-1-16,5-3 1 16,0 2 0-16,6-2 0 15,-1 0 2-15,-1 0 0 16,2 0 1-16,-4 0 0 16,-4 0 1-16,1 0 0 15,-1 0 2-15,-3 0-1 16,3 0 2-16,0 2-2 15,1-2 0-15,3 4 1 16,-2-4-2-16,-1 0 0 16,1 4-1-16,6-4-1 0,-6 0-1 15,-7 0 0-15,1 2-1 16,-5-4-1-16,4 2 1 16,7-4 0-16,-5-2-1 15,9 6 0-15,-4-5 1 16,2-1 0-16,2 6-1 15,-7-2 1-15,5 10-1 16,-5-1 0-16,-3-3 2 0,-5 2-2 16,-8-6 1-16,0 7 0 15,-2-1 0-15,1 2 0 16,3-2-1-16,-2 3 1 16,2 1-1-16,4 3 1 15,-6 0 0-15,8-1-1 16,-2-6 0-16,4 3-1 15,1 1 0-15,5-4 0 16,1 3 0-16,-2-5 1 16,5 5-1-16,-14-9 2 15,3 4-2-15,-3 0 1 16,2-2 0-16,4 2-1 16,-1-2 0-16,5 4 1 15,-8-6 0-15,0 0-1 16,-1 1 1-16,5-1-1 15,-2 2 1-15,7 2-1 16,-7-4 1-16,0 0-1 0,3 0 1 16,-3 0-1-16,1 0 0 15,11 4 0-15,-3-4 1 16,2 2 0-16,0-2-1 16,-1-2 1-16,-1-2 0 15,0 2-1-15,1 0 0 16,-3 2 0-16,4 2 0 15,-9 0-1-15,5-2 1 16,-15 0-1-16,10 4 1 16,-4-2-1-16,5 2 1 0,6-4-1 15,-7 0 1-15,17 5-1 16,-12-3 0-16,5-2 0 16,1 0 0-16,-4 2 0 15,-2 2 0-15,1 4 0 16,-3-2 1-16,-9 1 0 15,10 3 0-15,-5-3 1 16,3 5 0-16,3-4-1 16,-3-3 0-16,-1 5 0 15,5-1 0-15,-5-3 0 16,3 6 0-16,-3-5 1 16,1-3 0-16,-5 6-1 15,1-7 0-15,-12-1 0 16,1 6 0-16,-5-4 0 15,1 5 0-15,9 5 1 16,-2-5-1-16,2 3 0 0,-4-1 1 16,-4-3-1-16,-3 3 0 15,-10-3 0-15,-4-2-2 16,-6 1-16-16,-3-3-15 16,-7 4-35-16,5-4-18 15,-4-4-36-15,-4 0-24 16,0 0-98-16,6 4-89 15,-1 5 210-15</inkml:trace>
  <inkml:trace contextRef="#ctx0" brushRef="#br0" timeOffset="34780.78">17402 9820 53 0,'-107'22'27'16,"97"-32"-12"-16,-3-2-15 15</inkml:trace>
  <inkml:trace contextRef="#ctx0" brushRef="#br0" timeOffset="36071.719">14967 9973 185 0,'-11'-21'162'16,"-3"-3"6"-16,3-1-1 16,-6 4-16-16,3 5-39 15,1 1-17-15,1-4-23 16,-1 7-3-16,1-5-1 16,1 4-4-16,-4 1-15 15,3 1-12-15,5 1-22 16,3 7-7-16,4 1-5 15,0-2-2-15,0 2-1 16,-2 0-2-16,2 2-2 16,0 0-1-16,0 0-2 15,11 38 2-15,22 66 0 16,-18-38 1-16,-2 3 2 16,1 12 1-16,-3-11 1 0,3 9 0 15,-5-3 1-15,3-5-1 16,-5-2 1-16,1-4-1 15,-6-11 2-15,-2-7 0 16,-6-10 0-16,-1-9 2 16,-1-9 0-16,2-3 1 15,-5-16 1-15,1 0-2 16,-5-2-3-16,-2-8-1 0,-2-5-7 16,-4-8-1-16,-2-2 0 15,4-5 2-15,-8-7 2 16,8 5 1-16,2-10 3 15,2-6 0-15,-3 2 2 16,-4 2 4-16,1-2 3 16,4 8 3-16,-2 3 2 15,9 7 0-15,1 5-2 16,5 7-3-16,0 5-4 16,6 5-1-16,12 0-4 15,-1 6 0-15,12-5 1 16,2-3 3-16,4 4 2 15,9-1-1-15,8 5 0 16,2 0-2-16,7 5-2 16,6-5-1-16,2 4 0 15,4 6 0-15,-4 1 1 0,-5 4-1 16,1-1 0-16,-7 5-1 16,-8-6-17-16,-4-5-17 15,-6 0-50-15,-3-5-41 16,-2-3-114-16,7-7 148 15</inkml:trace>
  <inkml:trace contextRef="#ctx0" brushRef="#br0" timeOffset="36518.291">15973 9589 453 0,'142'80'50'0,"-131"-80"-95"16</inkml:trace>
  <inkml:trace contextRef="#ctx0" brushRef="#br0" timeOffset="37983.415">16514 9996 360 0,'-63'130'109'0,"56"-135"-213"16,1 5 71-16</inkml:trace>
  <inkml:trace contextRef="#ctx0" brushRef="#br0" timeOffset="38023.328">16438 10121 95 0,'-2'0'18'16,"0"0"1"-16</inkml:trace>
  <inkml:trace contextRef="#ctx0" brushRef="#br0" timeOffset="52186.122">16721 10140 95 0,'107'151'69'0,"-113"-140"0"16,-1-3 22-16,-5 2 12 15,5-7 18-15,-5-3 8 16,-3 0-18-16,-2 0-8 16,5 4-19-16,-3-2-11 0,3-2-16 15,1 2-7-15,-3-6-12 16,3-1-1-16,3 5-2 15,-1-4 0-15,3 4 1 16,4-2-1-16,0 0-2 16,0 2-1-16,0-4-4 15,0 2-3-15,-1 2-5 16,1-2-3-16,2 0-3 16,-2 0 0-16,-8-9 4 15,-1-10 1-15,-24-52-2 16,30 56 0-16,-1-6-6 15,0 2-2-15,-2 4-3 16,1-8-2-16,-1 10-1 16,1-8-1-16,-3 2 2 15,0 5 1-15,-3 1 3 16,0-4 3-16,-5 4 6 16,-1-3 2-16,6-1 0 15,-6 6-4-15,3 7-5 16,-5-7-3-16,4 7-3 0,4 6-1 15,-10-4-1-15,10 8 0 16,-9-2 2-16,-6 4-1 16,1 1 2-16,-2 3-2 15,-5 1-2-15,3 1-1 16,1 3-3-16,-1 4-2 16,0-1-1-16,5 10 1 15,-1 7 0-15,2 11 2 16,6 7 0-16,7-1-1 15,7 5 0-15,5-1 1 0,7 5-1 16,3-4 2-16,5-1 1 16,4 1 1-16,10-11 0 15,0 2 0-15,7-2 1 16,-1-16 1-16,-3-7 1 16,2-8 2-16,-3-7 0 15,-2-6 1-15,-2-4-1 16,-8-9 0-16,2-12 0 15,2-2 0-15,-4-2 1 16,2-9 0-16,-8 3-1 16,-1-3-1-16,1-2 0 15,-3 1-1-15,1 3 0 16,-1-1 0-16,-7 7 0 16,3 1 2-16,-8 0 1 15,2 4-1-15,-7 2-1 16,-1 4-1-16,8 0-2 15,-8 1 0-15,8-6-1 0,6 6 0 16,-2 1 0-16,5 3-1 16,1 3 0-16,-2-3 0 15,-1-1 1-15,-5 0 0 16,0 9-1-16,4-4-1 16,-2 16 0-16,-4-8 1 0,0 0 1 15,0 0 0-15,0 0 1 16,0 23-1-16,2 17 3 15,1 54 0-15,3-33 0 16,-4 8 0-16,8 3-2 16,-5-3 0-16,3-4 0 15,5 4 0-15,-3-15-1 16,1-7 0-16,7-4-3 16,-5-19-11-16,6-10-58 15,2-7-53-15,12-26-163 16,3-13 177-16</inkml:trace>
  <inkml:trace contextRef="#ctx0" brushRef="#br0" timeOffset="53107.138">17589 9985 1066 0,'0'6'216'0,"8"1"-468"16,0 11-70-16,1 1 74 16,1 9 281-16,-10-12 186 0,0-3 105 15,4-7-31-15,-4 1-130 16,1-5-54-16,-1-2-56 15,0 0-10-15,0 0-4 16,-1 0 0-16,1 0-3 16,-2 0-7-16,0-2-11 15,-19-5-7-15,-10 3-11 16,-51-7-6-16,38 12-10 16,-6 7-8-16,-11 5-4 15,-4 8 2-15,2 14 5 16,5 11 4-16,5 4 3 15,5 7 2-15,12-2-4 16,-3 3-5-16,11-3-20 16,5-1-12-16,15 1-5 15,8-1 5-15,8-10 23 16,9-2 12-16,2-13 14 16,2 3 1-16,12-7 4 15,-5-10 2-15,1-5 4 0,0-8 2 16,-4-14 7-16,1 1 2 15,3-14 4-15,6 0 2 16,5-4-2-16,-2-5-3 16,8-10-1-16,-4-2-2 15,6-6 0-15,0 1-1 16,-1-7-2-16,1 7-1 16,2-9-5-16,-8 5-1 0,-4-8-3 15,0 7 1-15,-5 1-1 16,-2-2 0-16,-8 1-1 15,-6-9 0-15,-6 4-1 16,10-8 0-16,-5 15 0 16,-7 3 0-16,-5 1 0 15,4 10 0-15,-8 5 1 16,2 1 1-16,-2 11-1 16,-4 8-1-16,-6 1-2 15,-3 3-3-15,3 11-5 16,-3 8-1-16,3 9 1 15,-3 4 3-15,5 15 5 16,-9 2 1-16,4 16 1 16,1 7 1-16,-3 10 2 15,3 11 1-15,1 6 4 0,7-2 0 16,-2 12 1-16,2-8 0 16,6 9-2-16,-4-7 0 15,2-8-3-15,4-7 0 16,2-16-3-16,-2 2-2 15,-4-25-18-15,0-7-29 16,0-16-87-16,8-11-71 16,7-14 124-16</inkml:trace>
  <inkml:trace contextRef="#ctx0" brushRef="#br0" timeOffset="53624.413">18691 9826 726 0,'-12'19'279'0,"12"-7"-176"15,4 3-135-15,2 14 2 16,-4 1 31-16,-4 3 101 16,-8-2 38-16,5-3 18 15,3 7-16-15,2-10-74 0,4 1-32 16,3-1-28-16,-1 2-4 16,7 9-4-16,1 1 1 15,-3 18-2-15,5 2 0 16,3 18-2-16,-2 7 0 15,2 8-2-15,-4 2 0 16,-3 6-2-16,-3-7-1 16,-5 3 0-16,-2-8 2 15,-2-11 5-15,-2-6 2 16,-9-20 4-16,-1-3 1 0,-7-17 3 16,0-4 3-16,-8-10 1 15,0 0-1-15,-3-9-3 16,3-4-3-16,0-2-6 15,-11-4-3-15,-8-9-12 16,-4-3-8-16,-3-3-40 16,3-6-31-16,2-11-81 15,6-4-59-15,8-21 147 16</inkml:trace>
  <inkml:trace contextRef="#ctx0" brushRef="#br0" timeOffset="53973.27">18438 9830 666 0,'88'-50'285'0,"-88"43"-131"0,8 1-125 16,-2-2-4-16,1 4 14 15,-3 1 12-15,-4 3 16 16,0 0-3-16,0 0-25 15,0 0-15-15,0 0-81 16,2 7-123-16,12 16 118 16</inkml:trace>
  <inkml:trace contextRef="#ctx0" brushRef="#br0" timeOffset="54822.115">19538 9926 453 0,'92'113'295'0,"-92"-119"-23"15,0 4-77-15,-2-10-106 16,0 12-26-16,0-2-12 16,0 1 1-16,-1-1-4 15,1-2-7-15,2 2-20 16,-12-2-8-16,-5-5-12 15,-6-3-2-15,-54-11-5 16,55 23-1-16,-3 6 1 16,0-2-1-16,-13-4 1 15,-6 0-1-15,-10 2 2 16,0 5 0-16,7 3 3 16,3 5-1-16,7 2-5 15,3 8-2-15,3 10-4 16,8 1-1-16,10 12 3 15,7-2 1-15,20 9 3 16,7 1 0-16,9-9-1 16,7-5 0-16,12-7 3 0,-5-1 2 15,12-13 6-15,-5-7 4 16,-3-10 4-16,8-4 1 16,-24-14 0-16,12 1 0 15,0-8-2-15,-7-6-1 16,1-6 1-16,-8 3 0 15,-10-6 1-15,-7 1 0 0,-5-1-1 16,-7 1-2-16,-4 1-3 16,-5-1-2-16,-3 9-2 15,-3-1 0-15,3 12 1 16,-3 5-1-16,3 2 0 16,-3 12-2-16,1 2-2 15,2 4 0-15,5 12 1 16,-4 7 3-16,1 13 6 15,7 16 3-15,-6 7 2 16,4 5 0-16,4 13-1 16,-4 3 3-16,4 9 2 15,2 5 2-15,0-10-4 16,-4-2-4-16,0-12-4 16,-3-5-2-16,5-14-9 15,-2-7-15-15,2-16-57 16,-2-18-56-16,0-18-170 15,13-17 190-15</inkml:trace>
  <inkml:trace contextRef="#ctx0" brushRef="#br0" timeOffset="55307.146">20464 10083 1194 0,'-2'7'364'0,"6"-3"-384"0,7 4-258 16,-1 1 13-16,-8 1 127 16,-2-3 122-16,-8-3 221 15,2 0 15-15,-7 2-57 16,3-2-63-16,-11-6-79 15,4-2-14-15,-8 4-2 16,-9-10 0-16,5 6 2 16,-5-3-1-16,-3-1-7 15,-1 16-10-15,-6 5-18 16,-11 10-4-16,-8 6 4 16,5 3 7-16,1 10 15 15,1 2 4-15,12 8 2 16,6 2 0-16,9 9 3 15,10-2 4-15,19 4 6 0,2-2 1 16,27 0 0-16,2-3 0 16,13-11 5-16,1 1 1 15,5-12-4-15,11-11-7 16,2 4-25-16,3-24-20 16,2-12-50-16,-3-11-43 15,0-26-151-15,8 0 178 16</inkml:trace>
  <inkml:trace contextRef="#ctx0" brushRef="#br0" timeOffset="55959.319">20661 10016 598 0,'-56'145'214'15,"56"-124"-170"-15,6 2-4 0,6-8 27 16,-5 1 61-16,7-5 21 15,3 0-17-15,2 3-22 16,6-3-56-16,2 1-22 16,9-5-20-16,0-1-5 15,8 2-3-15,-2-8-1 16,4 2-1-16,-7-6-1 16,-7-6-2-16,3-1-1 15,-7-4-1-15,3-5-1 16,-6 3 3-16,-6 2 1 0,-6-4 2 15,-1-4 1-15,-3 6-1 16,-7-4 0-16,0 7-1 16,-6-1-1-16,-13-4-3 15,-2 4-5-15,-8-5-7 16,0 3-2-16,-9 10 1 16,-10-3 2-16,-4 12 1 15,-1 9 1-15,-12 5 1 16,7 9 1-16,-1 3 4 15,7 7 1-15,12 5 2 16,1 6 3-16,14 3 4 16,8 5 2-16,11 5 6 15,4 4 2-15,12 8 8 16,3-4 2-16,8 4-5 16,4-8-3-16,2-9-12 15,-3-5-7-15,3-14-26 16,0-5-29-16,-1-9-65 0,7-11-55 15,5-24-171-15,4-20 221 16</inkml:trace>
  <inkml:trace contextRef="#ctx0" brushRef="#br0" timeOffset="56607.445">21332 9939 1276 0,'125'-48'376'0,"-127"65"-486"16,2 6-6-16,-4 27 53 16,-6 2 48-16,-3 11 78 15,-1 17 3-15,-7 2-14 16,6 12-21-16,-2-6-25 15,0-6-4-15,5-20 0 16,5-15 1-16,1-18-1 16,4-8-2-16,2-11-8 15,2-6-3-15,5-4-5 16,-7 0-4-16,0-2-9 16,0 0-8-16,4-4-9 15,19-19-1-15,48-55 13 16,-52 43 11-16,-4-10 18 0,1-3 7 15,-7-13 12-15,3-4 3 16,-1-4 5-16,3-2-2 16,3 8-4-16,2 6-2 15,2 6-7-15,-2 3-1 16,4 12-4-16,-4 3-2 16,-2 20-1-16,4 1-1 15,-1 5 1-15,4 9 1 0,7 8 5 16,-4 1 3-16,11 10 7 15,-2 6 2-15,3 6 2 16,1 7 4-16,-6 4 6 16,-3-6 1-16,0 12 0 15,-3 4-2-15,-7 3-8 16,-4 8 0-16,-3 4-1 16,-5-4-1-16,-1 2-3 15,-6 2-4-15,2-5-6 16,-2-3-5-16,-2-17-22 15,-2 2-19-15,0-15-53 16,-2-16-33-16,4-3-82 16,0-14-41-16,8-27 158 15</inkml:trace>
  <inkml:trace contextRef="#ctx0" brushRef="#br0" timeOffset="57078.498">22640 9252 1067 0,'18'-61'313'0,"-18"78"-396"16,2 16-13-16,-2 9 51 15,-6 14 51-15,-4-11 96 16,-1 5 16-16,-1 6 1 16,10-5-25-16,-9 10-54 15,7 3-16-15,-5 1-17 16,-3 2-1-16,10 5 1 16,0 1 0-16,-2-2 0 15,1 3-1-15,3-3-4 16,0 2 0-16,5 3-2 15,1-1 0-15,2-6 0 16,-3-2 1-16,18-12 0 16,-9-1 2-16,18-12 9 15,3-8 2-15,9-11-1 16,7-4-5-16,11-19-13 16,6 0-6-16,3-23-10 0,8-11-3 15,1-12-17-15,-5-6-12 16,-5-7-49-16,-1-4-39 15,-10 0-165-15,-3-2 194 16</inkml:trace>
  <inkml:trace contextRef="#ctx0" brushRef="#br0" timeOffset="57527.876">21820 9719 984 0,'53'8'341'16,"28"-8"-306"-16,14-6-34 15,32 2-1-15,5 0 17 16,5-3 52-16,5-1 16 16,-8 8 21-16,-4-2-15 15,-2 2-50-15,-11 0-18 16,-12 0-39-16,-10-2-31 0,-12 2-153 16,-7 0 134-16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2:44:38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9620 4722 260 0,'107'-58'154'0,"-119"47"-20"15,-1 5-14-15,-4-2-30 16,1-3-12-16,-1-1-10 16,-2 1 2-16,-6-4 0 15,2 1-1-15,-4 1-2 16,1-3-3-16,-5 3-5 16,-2 0-3-16,-3-5-13 15,0 11-7-15,-8-5-8 0,-2 3-1 16,-8-1 4-16,-1-3 1 15,9 1 0-15,-11 3-2 16,3-1-4-16,-3-1-3 16,-6-6-4-16,7 1 0 15,-5-1-2-15,-2-4 1 16,0 6 0-16,1-4-1 16,-1 3-5-16,0 5-2 15,-2-5-4-15,-9 1-2 0,-5-4-1 16,-5 0-1-16,-8 0 0 15,2 7-2-15,-3 1 1 16,5 5-1-16,0 0 0 16,-2-3-1-16,2 5-2 15,-12 2 0-15,-3 4 2 16,-8 8 0-16,-4-1 0 16,2 6 1-16,4-5-1 15,0 1 0-15,-9 14 1 16,5-6 0-16,-9 16 0 15,7-3 0-15,0 3-1 16,-2-1 0-16,6 6 1 16,1 2 0-16,6 1 0 15,3 6 0-15,7-1 1 16,8 4-1-16,12 1 1 16,5 5-1-16,6 5 1 15,-1 0-1-15,-8 0 1 0,1 10 0 16,2 1-1-1,-2 1 2-15,12 3 1 0,4-1 0 16,9 5 1-16,-4 6-2 16,8 0-1-16,-4-2 1 15,4 2 0-15,-4 2-1 16,2-8 2-16,6 2-1 16,1-9 2-16,7-10 2 15,-1 4 0-15,-5-8 0 16,13-2-2-16,2 1-1 0,21-9-2 15,8 5 1-15,-1-12-1 16,-1 2 0-16,2-12 1 16,5-7 1-16,4 1 1 15,4-1-1-15,-4 0 1 16,-3 7 0-16,-3 3-2 16,3-1 1-16,5 4-1 15,-6-3 0-15,3-1 0 16,5 4 0-16,-6-2 0 15,6 4 0-15,-2-3 2 16,0-5 0-16,2 1 1 16,2-1 2-16,2-5 0 15,0-3-1-15,2 7 1 16,5-6-1-16,-3 1 2 16,7 7 1-16,-3-8 0 15,-3 3 2-15,3-1-2 16,-3-8 1-16,16 4-3 0,-7-6-2 15,8 0 0-15,7 6-1 16,-14-8 1-16,10 8-1 16,-6-6-1-16,-8-2 1 15,10 4-1-15,2-5 1 16,0-1-1-16,-2 0 1 16,-2 3 1-16,0-3 0 15,0 2 0-15,5 6-1 0,1 0 1 16,0 0-1-16,-4 0-1 15,-4 2 0-15,-2-6 0 16,0 6 1-16,-5-2 1 16,-7-2 2-16,5 0 0 15,-1 0 0-15,-1 2-1 16,11-4-1-16,-10 4 0 16,5 2-1-16,1 0-2 15,-4-1 0-15,7 1-1 16,3-6 0-16,0-1-1 15,3 1 1-15,-1-2 0 16,0-4 0-16,4 8-1 16,0-5 1-16,-1-3-1 15,1 4 1-15,2-7-1 16,3 11 0-16,1-8 1 16,-5-7 0-16,3 5 1 15,1-5 0-15,3-2 0 0,-1 4-1 16,4-8 1-16,2-4 0 15,1 0 1-15,-1 0 1 16,5-2 0-16,-6 3 0 16,5-5-1-16,-2-2-1 15,5-5 0-15,3 9 0 16,2-3-1-16,-1-3 1 16,5-1-1-16,-1-4 0 0,-1-4 0 15,-3 7 0-15,-13-3 0 16,-7-2 1-16,-6 6 1 15,0-12 1-15,-1 13 0 16,-5-1 0-16,2-8 0 16,-1 7-1-16,2-3 0 15,3-6-1-15,-2-2 0 16,2 1 1-16,2-7-1 16,-6-2 0-16,2-5 1 15,-8 0 0-15,4-10-1 16,0 8 1-16,-9-6-1 15,1 6 0-15,-3 9 0 16,-3-3 0-16,-5 1 1 16,2 5 0-16,-10-5 2 15,1 4 1-15,-5 1 1 16,-5-7 3-16,-2 1 3 16,-4-4 2-16,2-4 0 15,-2-6-1-15,0-4-3 0,0 0 0 16,-2 3-1-16,4-3-1 15,0 2 1-15,-2-1-3 16,0-3-1-16,0 3-2 16,0-1-3-16,0 0 1 15,0 1-2-15,5 1 0 16,-1 2 0-16,-2-4 0 16,4 5 1-16,-1-3-1 0,1 0 0 15,0 6-1-15,2-2 0 16,-3 0 1-16,3 6 0 15,-4-2-1-15,3 4 1 16,-1 2 0-16,0 1 0 16,0 3-1-16,-4 3 1 15,0 0 0-15,-2-1 1 16,0 1-1-16,3-2 1 16,-3 1-1-16,2 5 0 15,0 0-1-15,0-2 1 16,-2 2-1-16,2 1 1 15,2-1 0-15,-2 0 0 16,-2-6 1-16,0 1-1 16,2-7 1-16,-2 7-1 15,2-3 0-15,-2 3 0 0,0-3 0 16,1 4 0 0,-1 1 1-16,2-5-1 0,-2 4 0 15,0-3 1-15,0 1-1 16,4-1 0-16,-2-3 0 15,2 5 0-15,-2-5 0 16,2-3-1-16,3 7 0 16,1-5-1-16,-2 0 1 15,3-2-1-15,1-1 0 16,1 1 0-16,1 0 1 0,1 7-2 16,-7 3-1-16,7-3-1 15,-7 2-1-15,0 1 0 16,-4-9 1-16,2 1 0 15,-3 0 1-15,-1-7 0 16,2 9 1-16,-2 1-2 16,4 3-1-16,-4 3-5 15,6 0-5-15,-6-1-5 16,2 10-4-16,0 5-10 16,0 3-17-16,-2 9-70 15,7 1-58-15,-7 0-147 16,0 0-151-16,40 7 305 15</inkml:trace>
  <inkml:trace contextRef="#ctx0" brushRef="#br0" timeOffset="21124.51">7944 3316 229 0,'59'-46'79'15,"-59"55"-67"-15,0 1-6 16,2 3 4-16,-2 5 32 16,0-9 18-16,-4 10 23 15,-3-7 1-15,3 5-13 16,0-2-12-16,-3 1-16 16,7 5-6-16,-4-10-9 0,4 2-3 15,0 1-4-15,0 5 0 16,4 4 1-16,-1-2 0 15,5 10-2-15,-2-3-3 16,5 9-6-16,3-3-1 16,1 6-3-16,0 0 0 15,0 4-4-15,1-4-1 16,5-1-2-16,-4-1 1 16,4-9-1-16,0 5-1 0,-4-7-15 15,-1-4-19-15,3 4-64 16,-2-6-55-16,-4-2 94 15</inkml:trace>
  <inkml:trace contextRef="#ctx0" brushRef="#br0" timeOffset="21672.858">8250 3436 99 0,'-19'-78'65'0,"17"72"18"15,10 6 20-15,-4 0 17 16,-4 0 32-16,0 0-5 16,-2-2-31-16,0 0-15 15,2 2-35-15,0 0-12 16,0 0-13-16,0 0-3 0,-4 0-4 16,2 0-2-16,2 0-4 15,-2 0 0-15,-8 4-6 16,-7 4-3-16,-8-4-5 15,-51 61-3-15,45-42-2 16,-1-1-1-16,-3 7-2 16,-3 6-1-16,-6 5 0 15,0 6-2-15,-2 1 0 16,6 9-2-16,2 7-1 16,3 6 0-16,-1-6 0 15,4-6 0-15,-3-9-1 16,10-4 0-16,4-4-8 15,6-3-9-15,11-10-28 16,2-1-30-16,4-14-121 16,10-8-88-16,18-10 175 15</inkml:trace>
  <inkml:trace contextRef="#ctx0" brushRef="#br0" timeOffset="21859.939">8665 3343 595 0,'-19'9'149'0</inkml:trace>
  <inkml:trace contextRef="#ctx0" brushRef="#br0" timeOffset="22071.685">8627 3404 350 0,'-36'86'253'16,"20"-75"-12"-16,3-1-87 15,3-4-44-15,3 7-52 16,3-3-8-16,-4-1-4 16,6 4 1-16,-7 1-3 15,1 5-5-15,0 12-17 16,-3 7-8-16,5 19-9 15,-1 12-2-15,1 15-1 16,-4 10 1-16,-1 11-1 16,-1-2-1-16,7 8-14 15,1-11-30-15,15-12-160 0,12-10 139 16</inkml:trace>
  <inkml:trace contextRef="#ctx0" brushRef="#br0" timeOffset="24842.177">6315 3291 196 0,'-23'-52'159'16,"11"48"8"-16,6-1-41 16,-1 1-18-16,1 4-47 15,2-2-18-15,2 0-26 16,2 0-7-16,-2-2 13 16,0 2 10-16,1 2 13 15,-1-2 0-15,-2 1-19 16,2-1-10-16,2 2-15 0,-2 0-2 15,0 0-1-15,0 3-1 16,-4 22 1-16,4 0 0 16,1 50 0-16,8-47 1 15,3 7-1-15,9-3 1 16,4-1 0-16,4-2 0 16,3 3 0-16,7-5 0 15,1 7 0-15,6-5 0 0,4-2 1 16,5-2 0-16,1-2 0 15,-8 2-1-15,-2-1 0 16,-8 5 1-16,-4 4-1 16,3 3-1-16,-8 0-21 15,1 3-16-15,-7-9-47 16,-5 1-27-16,-1-1-69 16,-7-11-45-16,-1-1 144 15</inkml:trace>
  <inkml:trace contextRef="#ctx0" brushRef="#br0" timeOffset="25345.218">6927 3377 494 0,'-79'-10'183'16,"60"14"-158"-16,-4-4 0 0,10 6-3 15,-1 7 12-15,-5 5 44 16,2-3 16-16,-8 0 3 15,0-3-13-15,6 1-44 16,-2 4-16-16,4 6-18 16,5 12-3-16,-7 3-1 15,-4 0-1-15,-2 12 2 16,-1 0 0-16,1 7 5 16,4-2 3-16,0 9 3 15,0-1 2-15,7-2-4 16,-1-2-1-16,0-5-2 15,-3-6-1-15,5-3 0 16,0-3-1-16,7-13-2 16,0-2-1-16,4-10-4 15,2-9-2-15,0-1-28 16,2-5-21-16,-2-4-62 16,0 1-36-16,4-5 92 15</inkml:trace>
  <inkml:trace contextRef="#ctx0" brushRef="#br0" timeOffset="26093.058">6994 3815 535 0,'110'-23'228'0,"-113"17"-154"16,1-3-6-16,2 9-59 15,0-2-6-15,0 2 24 16,0 0 10-16,0 0 5 16,0 0-1-16,0 0-24 15,0 0-9-15,0 0-6 16,0 0 0-16,0 0 3 16,7 0 4-16,7 0 9 0,5 0 3 15,-2-2-2-15,56-4-3 16,-48 4-8-16,1 4-3 15,5 4 0-15,-2 0-1 16,-3 5-1-16,-3-5 1 16,-5 3-1-16,1 3 2 15,-2 7 3-15,-2-4-1 16,2 6 1-16,-5-3-2 16,-6 4-2-16,-6 3-2 0,-6 0 0 15,-4 2 0-15,-1 2-1 16,-4 5 0-16,-4-5-1 15,-3 5 0-15,-8 1 0 16,-5-7-1-16,5 5 1 16,-5-6 0-16,5-4 1 15,3-6 0-15,-2-4 2 16,3 1 0-16,1-5 5 16,7 3 2-16,5-5 5 15,5-1 2-15,7-6-1 16,1 0-2-16,0 0-7 15,0 0-1-15,0 0 2 16,11 0 2-16,39 0-2 16,78 4-1-16,-25 5-7 15,18 5-1-15,16 11-19 16,1-1-25-16,-2 9-104 16,-4-2-96-16,-4 1 150 0</inkml:trace>
  <inkml:trace contextRef="#ctx0" brushRef="#br0" timeOffset="28211.966">5484 3476 107 0,'20'64'73'0,"-22"-66"-4"15,0 2 11-15,-4 0 5 16,4-2 1-16,2 0-5 15,-2-2-28-15,0 4-14 0,0 0-22 16,0 0-5-16,-1 0-6 16,1 0 0-16,2 0 7 15,-6 10 2-15,-2 1 4 16,-1 4 2-16,5 4-1 16,-6 48-1-16,22-40 0 15,7 6-2-15,2 5-7 16,8 2-2-16,3 6-4 15,7 2-1-15,1-4-2 16,-2 2 1-16,-4-4-1 16,7 2 0-16,-9-6-1 15,6 0-2-15,1 1-14 16,-3 1-11-16,2-2-39 16,-7 6-30-16,-3-6 60 15</inkml:trace>
  <inkml:trace contextRef="#ctx0" brushRef="#br0" timeOffset="28685.511">5915 3727 598 0,'-126'31'203'0,"110"-31"-210"16,9 3 4-16,7 7-8 15,2 0 0-15,-8 5 11 16,0-2 13-16,-7 1 20 16,-5 1 5-16,-3 2-2 15,-2 6-9-15,4 11-19 16,-9 7-3-16,-5 6-4 16,-5 5 1-16,-8 2 1 15,8 3 2-15,-6-5 1 16,2 7 1-16,5-5-2 0,-3-3-1 15,11-1-2-15,1-8-2 16,3-11 0-16,10-5-3 16,9-5-30-16,-2-7-39 15,12-14-131-15,2-2 129 16</inkml:trace>
  <inkml:trace contextRef="#ctx0" brushRef="#br0" timeOffset="29948.648">6150 3859 129 0,'2'134'104'0,"-4"-130"26"16,-4 1-14-16,3-5-28 15,1 0-13-15,0 0-26 16,0 0-12-16,-2-2-16 16,2 1-6-16,2-1-9 15,-2-2-3-15,0 4 2 16,0 0 2-16,-2 0 8 16,4 0 7-16,0 0 10 15,0 0 3-15,0 0 0 0,0 0-3 16,0 0-9-16,0 0-5 15,0 0-7-15,4 0 0 16,4 4 0-16,3-2 1 16,-3-1-1-16,-4 1-1 15,4-2-2-15,-5 0 0 16,1 2-1-16,4 4-1 16,-6-6-2-16,3 4 0 0,-5-4-1 15,4 4-1-15,0 5-1 16,-2 3 1-16,6 1-1 15,-4-5 0-15,3-1 0 16,-3 3 0-16,-4-8 0 16,6 6 1-16,1 3 4 15,-1-3 2-15,-2 7 5 16,-2 2 2-16,-2-3 1 16,0-1 1-16,0 0-3 15,-4 6-1-15,0-5-3 16,-2-1-2-16,-3 1-1 15,1-1-1-15,3-2 0 16,-13 1 0-16,-43 43-1 16,50-45-1-16,-1-6-2 15,12 2-1-15,2-6 0 16,-2 0-1-16,0 0 0 16,0 0-1-16,0 0 0 0,0 0 1 15,8 0-1-15,9 3 0 16,6-1 1-16,51 10-1 15,-47-6 0-15,8-1 0 16,-3 5 1-16,1-1 0 16,-7-1 0-16,-3 3 0 15,-7 5 0-15,-7 1 0 16,-3 2 1-16,-4 4 0 16,-10 10 0-16,-3-3 0 0,-16 7 0 15,-11-3 0-15,-12 0 1 16,-5-1 3-16,-9 3 13 15,-8-7 4-15,-1 5 5 16,-5 3-3-16,1-3-12 16,8 2-5-16,8-5-50 15,11-10-67-15,26-11 72 16</inkml:trace>
  <inkml:trace contextRef="#ctx0" brushRef="#br0" timeOffset="44647.59">3790 16903 130 0,'-75'86'98'0,"62"-96"1"0,-2 8-8 15,3-1-4-15,1 3-15 16,-7 0-12-16,7-10-27 16,-4 10-11-16,-1 2-15 15,1 2-4-15,-2 1-3 16,0 3 0-16,1-2-1 15,5 2 1-15,-2-1 1 16,-1-1 7-16,1-2 14 16,1 1 7-16,1-1 10 15,-1-6 1-15,5 2-5 16,-1-2 0-16,-3-3 1 16,7 5 4-16,2 0 8 0,-2 0 3 15,2 0-3-15,2-2-4 16,-11 0-14-16,-3 0-4 15,1-2-6-15,-1 2-1 16,3 0-2-16,-1 2-2 16,9 0-2-16,-5 0-2 15,6 0-3-15,0 0 0 16,0 0-2-16,0 0-1 16,0 0-2-16,-1 0-1 0,3 0 1 15,-2 0 4-15,0 0 9 16,0 0 3-16,0 0 2 15,-2 0-3-15,2 0-7 16,2 0-4-16,-2 0-2 16,2 0-1-16,0 0-2 15,0 0 0-15,0 0-1 16,0 0 0-16,0 0-1 16,2 0 0-16,15 10 0 15,-1-4 0-15,3 3 0 16,52 14 0-16,-54-23 0 15,6 4 0-15,-6-4 0 16,4 0 1-16,4 6-1 16,-8-6 1-16,2 5 0 15,-5-5-1-15,5-1 0 16,-8-3 0-16,3-4 0 16,-9 4 0-16,9 6 0 15,3 0 1-15,-4 0-1 0,8 6 1 16,-5-14-1-16,-3 10 1 15,-5-4 0-15,5 0 0 16,-1 4-1-16,1-3 1 16,2 1 0-16,-7 0 0 15,5-2-1-15,8 4 0 16,-5-4 0-16,5 0 0 16,-4 0 0-16,0-4 1 0,2 4-1 15,0 0 1-15,0 0 0 16,3 0-1-16,-5 0 0 15,6 0 0-15,0 6 0 16,0-8 1-16,0-2-1 16,1 0 0-16,3 4 0 15,-2-1 0-15,0 1 1 16,2 1 1-16,-2-2 3 16,-1 2 0-16,1-1 2 15,-7-1 1-15,8 1-2 16,-3-4-1-16,-4 0-1 15,2 2-2-15,2-2 0 16,2-2-1-16,6 3-1 16,-2-7 1-16,-3 4 0 15,1 2 0-15,-2 4-1 16,6 2 1-16,-3 2 0 16,1-2 0-16,-4-2-1 0,2 2 1 15,5-2-1-15,-3 0 0 16,5 0 0-16,-1 8 1 15,-1-3-1-15,1 1 1 16,-1-4 0-16,5-4 0 16,-1 2 0-16,-4 2 0 15,10 0 0-15,-3 6-1 16,-5-6 0-16,1-6 0 16,-3 0 0-16,3 2 0 15,3-8 0-15,2 14 1 0,-2-9-1 16,6 3 0-16,-4-2 0 15,-1-2 0-15,8 4 0 16,-1-9 0-16,0 9 0 16,2-2 0-16,2-2 0 15,1 10-1-15,1-4 1 16,4-6 0-16,-5 4 0 16,-1-7 0-16,-2 9 0 15,1-2 0-15,-5-2 0 16,2-2 1-16,-4-3-1 15,4 1 0-15,0-3 1 16,-2 5-1-16,2 2 0 16,-4 0 0-16,-4-3 1 15,4 7-1-15,1-2 0 0,-3 7 1 16,-4-3-1-16,-7 0 1 16,-4 0 1-16,-1-2-1 15,-1 2 1-15,-3 4 0 16,-1-2 1-16,-6-2 0 15,12 9-1-15,-2-9 1 16,-8 6 1-16,4-5-2 16,-3-3 1-16,-3 12 1 15,6-10-2-15,0 5 1 16,-2-1 2-16,-1-2 2 0,1 2 3 16,-2 5 1-16,4-9 0 15,2 4-1-15,-3 0-5 16,5-3-1-16,-6 9-2 15,8-3-1-15,-2-5 0 16,-2 4 1-16,0-6 0 16,2 4 1-16,0 1 3 15,0 1 0-15,0 1 2 16,-2-3-1-16,2 2 0 16,-1-2-1-16,1 1-1 15,-2-1 0-15,1 0-2 16,0-1-1-16,-6 1 0 15,14-2 0-15,-3 0 0 16,-4 3 0-16,6-3 0 16,-10 4 0-16,2-2 0 15,0-1 0-15,-4-1 1 16,8-4 2-16,-8 2 0 0,2-2 1 16,4 0-1-16,-7 4-1 15,5-4-1-15,-6 0 1 16,0-4 0-16,4 4 0 15,-1 0 3-15,-1 0 0 16,0 0 2-16,-4 0 1 16,-1-6-1-16,-1 1-2 15,5 5-1-15,-3-6-1 0,6 2-2 16,-2 2-1-16,-1-2-1 16,3-3-1-16,-2 3 0 15,0 0 0-15,2-4 0 16,4 5 1-16,4-7-1 15,-2 4 0-15,0-1 0 16,-2-3 0-16,5 8 0 16,-3-2 0-16,6 4 0 15,-2 0 0-15,-12-5 0 16,8 5 0-16,-8-2 0 16,4 2 1-16,4 0-1 15,-2-2 0-15,4 2 1 16,-4-4-1-16,1 0 0 15,1 2 0-15,0 2 1 16,0 0-1-16,-6-2 1 16,2 2 0-16,2-3 0 15,4 3-1-15,5 0 0 0,-1-2 1 16,1-2-1-16,-3 4 1 16,4 0-1-16,-5 4 1 15,5-4 0-15,-2 0-1 16,1 0 1-16,-1-6-1 15,-7 6 0-15,3 0 1 16,4 0-1-16,-8 6 1 16,-4-1 0-16,6-5-1 15,-12 8 0-15,-1-8 1 0,9 4 0 16,-8 5 0-16,0-5 2 16,5 6 0-16,-7-6 2 15,-1 3 4-15,-6-3 4 16,1-2 2-16,-5-2 0 15,0 0 0-15,0 0 0 16,0 0-1-16,0 0 0 16,0 0-2-16,0 0-2 15,0 0-1-15,0 2-3 16,2 6-2-16,-2-7-1 16,2 11-2-16,-2-4-2 15,0-1-4-15,0 5-15 16,-2-3-14-16,0 3-32 15,0-3-21-15,-3 1-62 16,3 1-52-16,-2 7 128 16</inkml:trace>
  <inkml:trace contextRef="#ctx0" brushRef="#br0" timeOffset="69038.095">10207 16538 342 0,'-10'0'142'15,"8"1"-79"-15,2-1-99 16,0 0 7-16,0 0 69 15,0 0 57-15,0 0 47 16,0 0-6-16,-2 0-53 16,0 0-25-16,2 0-31 15,0 0-6-15,0 0-3 16,0 0-2-16,0 0 4 16,0 0 4-16,0 0 4 0,0 0 1 15,0-1-5-15,0 1-6 16,0-2-9-16,0 0-2 15,0 0-3-15,10-6-1 16,-2-1 0-16,5 5-2 16,4-17-1-16,48-50-1 15,-46 42 0-15,4 4 1 16,-2 4-1-16,-3-2 0 16,-1 2 0-16,-6 6 0 0,-1 0 0 15,-1 3 0-15,-1 3-1 16,-2-1 0-16,1 4 0 15,-1-3 0-15,0 7 0 16,-2-4 1-16,-4 6 2 16,0 0 3-16,0 0 8 15,0 0 2-15,0 0 3 16,0 0-1-16,0 0-3 16,0 0 1-16,0 0 4 15,0 0 1-15,0 0 0 16,0 0-2-16,2 17-6 15,-2 3-4-15,5 4-5 16,13 53-1-16,-9-48-2 16,5 1-1-16,-3 7 0 15,0-1 0-15,1 0-1 16,1 2-1-16,3-1 0 16,1 1-2-16,0-2-6 0,0 3-2 15,4 3-8-15,-5 4-6 16,5-4-15-16,-8-4-8 15,-1-7-20-15,-3-10-17 16,1-4-55-16,-1-11-35 16,-3-5 109-16</inkml:trace>
  <inkml:trace contextRef="#ctx0" brushRef="#br0" timeOffset="69883.958">10191 16834 532 0,'-9'-6'201'0,"-1"-1"-150"0,8 7-25 15,-1-8 11-15,-3 6 11 16,4 2 16-16,2 0-3 15,-2 0-24-15,0 0-10 16,0 0-1-16,0 0 7 16,-2 0 16-16,2 0 4 15,2 0-3-15,-1 0-6 16,-1 0-12-16,-2 2-3 0,0 2-4 16,-2 3-1-16,4-5-7 15,-3 6-3-15,1-4-7 16,0 7-2-16,0-9 4 15,4 0 4-15,0 2 5 16,6 2 2-16,0 3-4 16,18 3-3-16,49 43-5 15,-48-45-2-15,-2-5-1 16,6-1-1-16,-3-4 1 16,1 4-1-16,6 0-1 15,-5 5 0-15,5-1-2 16,-4-4 0-16,11-2 1 15,-4-2-1-15,-1 0-1 16,5-2 1-16,-6 0 0 16,2 2-1-16,-5 4 1 15,0-2-1-15,-5-4 1 16,-1 2 1-16,-2-4-2 0,-4-2 2 16,4 2-1-16,-7-1-1 15,5-3 1-15,-4-1-1 16,4 5 0-16,0 4 0 15,-2 0 0-15,2 4 0 16,-6 3 0-16,-1-5-1 16,-1 0 0-16,1-2 0 15,-5 2 0-15,3 2 0 16,-5-2-1-16,-3 3-1 0,-2-7-6 16,-2 2-4-16,0 0-13 15,0 0-10-15,0 0-38 16,0 0-33-16,-2 0-257 15,2 0 245-15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2:47:16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9658 4825 103 0,'2'-8'60'0,"7"6"4"0,1 2 1 15,-10-2 3-15,0 2 2 16,0 0 2-16,0 0 0 15,0 0 8-15,0-2 5 16,0 2 9-16,0-2 0 16,0-1-13-16,0 1-8 15,0 0-16-15,0 2-7 16,0-2-10-16,0 0-5 16,0 0-14-16,0-2-7 0,-2 2-9 15,0-3-2-15,-4-13-1 16,-3 3 0-16,-1-10 0 15,-34-42-1-15,31 41 0 16,-3 1 0-16,-1 4-1 16,2-2 0-16,0 7 0 15,-3 7 1-15,-3-5-1 16,0 5 0-16,-2 3 0 16,2-2 0-16,-4 7 0 15,-1-1 1-15,-7-2-1 16,1 0 1-16,3 2-1 15,2 0 0-15,2 0 0 16,0 2-1-16,4-2-2 16,-3 2 0-16,-3 2-2 15,0 2 0-15,2 4-3 16,-4-3 0-16,3 5 0 16,1 2 1-16,-6-3 2 0,8-1 3 15,-2 5 1-15,1 0 1 16,-3 7 0-16,0-5 0 15,-2 6 0-15,-3 2 0 16,5 2 0-16,0 0 0 16,6 5 0-16,2-5-1 15,0 0 0-15,6 2 0 0,-5 3 0 16,5 1 0-16,-4 1 1 16,5-3-1-16,7-2-1 15,-3-2 1-15,6 2 0 16,-2-3-1-16,4 9 1 15,0-4 0-15,-2 7 0 16,2-2 1-16,-6-1 0 16,3 1 0-16,-5 1 0 15,6-5 0-15,-4 5 1 16,1 3-1-16,1-2 1 16,0 3-1-16,4 1 0 15,0 4 0-15,2-4 0 16,0 0 0-16,0-2 0 15,0 1 1-15,-4 3-1 16,0-2 0-16,2 8 0 16,-2-4 1-16,-4 5-1 15,4 1 0-15,-7-4 0 16,5-4 0-16,0 0 0 0,-4-7 1 16,8 5-1-16,0-8 1 15,6 5-1-15,2 1 0 16,3-2 0-16,3-1 2 15,5-5 0-15,0 3 2 16,-8-6 2-16,8-3 2 16,-3-1 3-16,-3 2 0 15,2-2 1-15,-1-2-2 16,5 2-2-16,-8 0 0 0,1-8-2 16,-6 8 1-16,1-9 0 15,-1-5 1-15,0 1 0 16,-2-1-1-16,5 3-1 15,-3-3 0-15,5 3-1 16,1-4 0-16,-3-3 0 16,5 9-1-16,-3-3 1 15,3-7 0-15,-1 2-1 16,0-6 0-16,3 0 0 16,-3-2-1-16,6-6 1 15,-3 6 0-15,-1-13 1 16,8 5 1-16,-8-1 0 15,8-12 1-15,-8 0 1 16,5-6 1-16,-3 3 0 16,8 1 1-16,-8-4 0 15,-4 6 1-15,-7-8 0 16,-6 3-1-16,6-3-1 0,-3 1-2 16,1-7-2-16,4 5-1 15,-4-3-1-15,2-9 0 16,1 2-1-16,3-6 0 15,-3 4-1-15,1 0 0 16,5-3-1-16,1 1 1 16,3-8-1-16,-2 6 1 15,-11-7 0-15,0 5 0 0,-4-7-1 16,2-8 1-16,4 5-1 16,-1-6 0-16,11 2 0 15,-5 3 0-15,6 4 0 16,-3-1 0-16,-5 5 0 15,3 3 0-15,-8 0 1 16,-4 1-1-16,7 1 0 16,-5 6 0-16,-2 2 0 15,-2 3 0-15,-5 5 0 16,3 3 0-16,-6 2 0 16,1 4 0-16,-1 2 0 15,-7 2 0-15,4 0-1 16,1 6 0-16,-1-1 1 15,5-1 0-15,-7-4 0 16,1 6 0-16,1-1 0 16,0-1 0-16,3 3 0 0,8 3-1 15,2 3-1-15,0-2 0 16,0 8-16-16,0-2-16 16,0 1-48-16,0-1-23 15,0-2-69-15,2 2-92 16,46-17 180-16</inkml:trace>
  <inkml:trace contextRef="#ctx0" brushRef="#br0" timeOffset="687.677">6881 7066 18 0,'-88'48'4'16</inkml:trace>
  <inkml:trace contextRef="#ctx0" brushRef="#br0" timeOffset="1695">6850 7011 286 0,'0'-4'170'0,"0"2"-14"16,0 2-18-16,-2-2-35 15,-2 0-11-15,-1-3-15 16,-24-3-8-16,-46-13-13 16,45 21-8-16,-7 0-18 15,-1 0-7-15,-2 0-13 16,-2 0-3-16,0 4-3 15,4 3-2-15,-1-3 0 16,3 8 0-16,-4-1-1 0,0 1 0 16,1 3-1-16,1 2 0 15,8 4-1-15,-3 4-1 16,1 0 0-16,5 9 0 16,-6-1 0-16,16 7-1 15,-4 8 1-15,8-4 1 16,1 13-1-16,4-5 1 15,5-1 0-15,3 7 0 16,9-5 0-16,1-1 0 0,-1-8 0 16,7-2 0-1,-1-4 0-15,6 1 0 0,-4-5 0 16,4-1 1-16,-4-1 0 16,6-5 0-16,-4-2-1 15,1 0 1-15,-5-2-1 16,4-2 0-16,-2-4 0 15,0-4 0-15,5-1 0 16,2-3 0-16,7-5 0 16,0-2 0-16,3-2 0 15,-3-2 0-15,9-2 1 16,-2-3 0-16,4-5 0 16,-2 1 0-16,-1-1 0 15,-3-3 1-15,-4-2 0 16,-1-4 0-16,3-2-1 15,-9 2 2-15,-2-2-1 16,2-2 0-16,-8 0 1 0,8 2-1 16,-10-2 1-16,5 0-1 15,-5-2 2-15,-7 1 1 16,-1-3 2-16,3 0 1 16,-1 4 0-16,-5-1-1 15,2-1-2-15,-6 0-1 16,0 2 0-16,2 2 2 15,-2-3 2-15,-8-5 1 0,0 2-2 16,-9-5-2-16,0 5-3 16,-2 0 0-16,2-1 0 15,-4 3-1-15,2-2 1 16,-1 4 0-16,3 3-1 16,2-1 0-16,5 0-2 15,1 3-1-15,5-1 0 16,-2 6 0-16,2-4 2 15,1 4 0-15,-3-1 1 16,0-5 0-16,4 8 1 16,-5-2-1-16,-3 3-1 15,6 1-7-15,-4 7-63 16,7 2-86-16,1 2 99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2:49:13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10955 10721 118 0,'49'151'87'0,"-47"-143"2"16,2 5-47-16,-4-11-18 15,0-2-12-15,6 2 1 16,-6-4 13-16,0 2 5 16,0 0 4-16,0 0 0 15,0 0-10-15,5-3-6 16,16-7-9-16,-1-2-3 16,47-28-4-16,-50 31 0 0,-4 3 1 15,1-2 3-15,-3 6 8 16,-1 2 7-16,-7-1 22 15,-3-5 18-15,0 6 31 16,0-2 9-16,0 2 5 16,0 0-10-16,0 0-14 15,0 0-5-15,0 0-12 16,0 0-5-16,-2 0-16 16,1 0-11-16,-1 0-17 15,0 0-5-15,-2 0-6 16,4 0 2-16,0 0 6 15,0 0 1-15,0 0 1 16,0 0-2-16,0 0-6 16,0 0-2-16,0 0-4 15,6 0-1-15,11 9 0 16,2-5-1-16,48 33 0 16,-44-32 0-16,-2 1 1 15,-2-4 0-15,2 8-1 0,2-7 1 16,-6 3 0-16,6 0-1 15,2-4 1-15,-6 7 0 16,10-1 0-16,-4-2 1 16,2-6 1-16,-1 5 1 15,-1-1 4-15,0-2 0 16,2 2 1-16,0 0 1 0,-3-2-1 16,7 2 1-16,-10-2 0 15,8 5-1-15,-6-3 1 16,5 7 0-16,-7-9 2 15,2 4 1-15,0-4 2 16,-2 2 0-16,4 2-4 16,-4-4-3-16,2 9-4 15,2-9-2-15,-2 0 0 16,0-2-1-16,6 2 1 16,-4-4-1-16,-1 0 1 15,15 2-1-15,-9-10 1 16,3 8-1-16,3-5 0 15,-15-3 0-15,10 4-1 16,5-3 1-16,-1 5 1 16,-5 0 1-16,-5-1 3 15,4 5 1-15,-10-2 4 16,0 0 0-16,-2 2 1 0,-2-2-1 16,8 6-3-16,0-2-1 15,2-2-3-15,0 3-1 16,2-1-1-16,-2-2-1 15,-2 0 0-15,5 0 0 16,-5 0 0-16,0 4 0 16,0-2 0-16,2 0 0 15,0 6-1-15,-4-7 2 16,2 9-1-16,2 0 1 16,-8-5-1-16,4 9 1 0,-9-5-1 15,-5 1 0-15,8-4 1 16,-15-5 1-16,8 5-1 15,0-4-1-15,-8-2-1 16,0 0-12-16,0 0-77 16,7 2-93-16,36-2 112 15</inkml:trace>
  <inkml:trace contextRef="#ctx0" brushRef="#br0" timeOffset="4040.505">7757 10918 224 0,'-25'16'101'0,"6"-9"-56"15,0 5-37-15,3-1-21 16,3-3-2-16,-2 5 40 0,-5 1 31 16,7-5 47-16,-6 6 18 15,2-5 4-15,5 3-14 16,6-7-28-16,1-2-16 15,3-2-28-15,2-2-12 16,0 0-14-16,0 0-1 16,0 0 1-16,0 0 4 15,0 0 6-15,0 0 1 16,0 0-3-16,0 0-4 16,0 0-5-16,0 0-2 0,0 0 3 15,9 2 1-15,5 4 5 16,-10-5 1-16,11 3-1 15,-6-4 0-15,3 2-6 16,1 2-2-16,5-4-3 16,-3 0-1-16,2 0 1 15,44 0-1-15,-42 0 3 16,-1-4-1-16,-5 4-1 16,2 0 0-16,4-6-2 15,-1 1 1-15,3-1-1 16,0-4 0-16,4-1 0 15,-1-1 0-15,3-3-1 16,0 9 0-16,-2 3-1 16,-4-3-1-16,0 4 0 15,-8-9 1-15,8 5 0 16,-3 4 1-16,5 0 1 16,-4 2 0-16,6 0 1 0,-3-2-1 15,1 0-1-15,8 0 1 16,-6-7 1-16,-2 9 2 15,-2-8 4-15,2 6 2 16,-2 0 2-16,-2-2 0 16,6 4-2-16,-2-3-1 15,2 3-5-15,1 3-1 16,-1 1-5-16,4-2 1 16,0 0-2-16,-8-4 0 15,0 0 0-15,0-2-1 0,2 6 0 16,2 2 0-16,5-4 0 15,3 8 0-15,-3-8-1 16,7 4 0-16,-1-1 0 16,0 3 0-16,5-2 0 15,-3 0 1-15,0 2-1 16,4-5 1-16,-9-1-1 16,1 8 1-16,-1-8-1 15,-1 2 1-15,-1-2-1 16,-5-8 0-16,5 8 1 15,-4-5-1-15,1 5 0 16,3 5 1-16,-4-5-1 16,2 0 1-16,-6 0-1 15,-1-3 0-15,3 4 1 16,-4-8-1-16,0 5 1 16,-3 0 0-16,-3 0 0 0,-2 4 0 15,-3-2 0-15,1 2-1 16,-1 0 0-16,-4 2 0 15,3-2 1-15,-5-2 1 16,-4-2 1-16,0-2 0 16,0 2 2-16,0 0 1 15,0 2-1-15,0 0-1 16,0 0 0-16,0-2-1 16,0 0 1-16,0 0-1 0,0 2 0 15,0 0-1-15,-2 0-1 16,0-4-1-16,0 2 3 15,0 2-1-15,-1-1 0 16,1-1 0-16,2 0-1 16,-2-2 0-16,0 2 0 15,0 0 0-15,-2 2-3 16,2-2-5-16,2 2-46 16,0 0-59-16,10-2 71 15</inkml:trace>
  <inkml:trace contextRef="#ctx0" brushRef="#br0" timeOffset="6755.286">15908 10859 449 0,'-9'115'209'0,"1"-119"-98"15,6 4-43-15,2-2-41 16,-2 0-1-16,0 0 8 15,0 2-2-15,2 0-9 16,0-4-10-16,0 4-12 16,0 0 0-16,0-2 0 15,0 2 1-15,12 0 3 16,7-1 7-16,2-1 14 16,50-8 5-16,-50 6 3 15,9-1-3-15,1 3-9 16,-4 2-2-16,3 0-3 15,-3 0-2-15,2 2-3 16,-4-2-1-16,-2 3 4 0,0-1 2 16,-8-2 7-16,0-2 1 15,10-1 2-15,-2 1 0 16,-8 2-2-16,6 0-1 16,-9 0-4-16,5 0-2 15,2 0-7-15,0 0-1 16,4 0-2-16,-4 0 1 15,0 0 3-15,1-2 1 16,-1 2 0-16,6 0-2 0,-1-8-1 16,3 6 0-16,6 0 0 15,-8-2 2-15,-1 4 0 16,3-2-1-16,-4-5 2 16,0 5 0-16,-4-4 2 15,4 6-1-15,4-2-2 16,2 0-3-16,-1 2-2 15,1 10-1-15,-8-8 1 16,6 2-1-16,0-6 0 16,-6-12 0-16,-2 9 0 15,4-1-1-15,-2 6 0 16,4 0 1-16,-2 0-3 16,-4-4 1-16,6 4-2 15,-1 0 0-15,-1-6-1 16,2 6 1-16,-4-4 0 15,0 4 0-15,4-1 1 16,0 2 1-16,4 3 0 0,-2 0 0 16,1 2 2-16,-1-4 1 15,7 2-1-15,-1-1 0 16,-1 1-2-16,7 2-1 16,-1-4 0-16,0 0-1 15,8 0 0-15,-6-2 0 16,2 7 0-16,0-5 1 15,-1 0 1-15,-3 0 2 16,6 0 1-16,-4 8 0 0,-4-8-1 16,4 1 0-16,-3-1 0 15,1 0-1-15,2 2-1 16,2 2 0-16,4-1-1 16,-2 1 0-16,6 0 1 15,2 4 0-15,-8-7-1 16,11 9 1-16,-11-12 1 15,4 0-1-15,-2 2 2 16,-6-4 0-16,0 2 0 16,2 0-1-16,0 0-1 15,0 0 0-15,2 4 1 16,-2-4 1-16,6-2 1 16,2 0 0-16,-2-2 1 15,1-2-1-15,1 4 1 16,-2 2 1-16,4 0 0 15,-3 0 0-15,-7 0-3 0,-3-2 1 16,-9-1-1-16,-1 3-1 16,0 0 3-16,3 0-1 15,-5 0-1-15,2 2 0 16,-4 1-3-16,-3-1 0 16,-4 2 0-16,-1 0 0 15,-4 0 0-15,-3 1 0 16,-3 1 1-16,-1-4-1 0,-6-2 0 15,0 0-1-15,0 0-6 16,0 0-10-16,0 0-53 16,-4 0-44-16,2 0-193 15,2 0 195-15</inkml:trace>
  <inkml:trace contextRef="#ctx0" brushRef="#br0" timeOffset="93475.022">3790 4806 144 0,'113'47'70'16,"-119"-58"-32"-16,4 21-27 15,-4-1-18-15,1 5 1 16,-1 1 19-16,-7-17 51 16,1 2 19-16,6-8 26 15,-3 4-5-15,3 3-34 16,0-9-16-16,-3 8-24 15,7 0-9-15,2 0-8 16,-2-2 0-16,0 4 9 16,0 0 2-16,0 0 1 15,2 0-2-15,0 0-5 16,0 0 2-16,0 0 4 0,0 0 2 16,0 0-1-16,0 0-3 15,0 0-6-15,0 0-3 16,0 0-2-16,6 4-1 15,3 0 1-15,1-2 0 16,-4 0-3-16,1 0-1 16,-1 2-3-16,-2-2 0 15,6 1-1-15,-3-1 0 0,5 6 4 16,3-4 1-16,2 5 2 16,58 24 0-16,-52-29 0 15,0-2 0-15,0 5 1 16,-4-1 1-16,4 5 0 15,-2 9 0-15,-4-7-1 16,6-4 0-16,-6 7-5 16,4-10 0-16,2 7-2 15,2 2-1-15,-2-7 0 16,4 0 0-16,-10-8 0 16,10 0 1-16,-4 0 0 15,1 5 0-15,11-5 1 16,-6 10-1-16,5-1 2 15,-5-5 1-15,3 10 3 16,-5-7 2-16,2-1 3 16,-1 2 0-16,-1-5-3 15,-2 1-2-15,0 6-5 0,0 1-1 16,-4-1-2-16,4 1 0 16,-2-1 0-16,1 1-1 15,-1 7 0-15,0-3 0 16,0 0 0-16,-4 4-1 15,4-1 1-15,0-3-1 16,-2 4 0-16,0-2 1 16,4 6-1-16,0-2 1 15,6-2 0-15,-10 4 0 16,7-6 0-16,-3 5 0 0,0-1 1 16,-6-6 0-16,4 0 0 15,0 2 1-15,-6-7-2 16,8 5 1-16,0 1 0 15,-4-3-1-15,-2-2 0 16,4 7 0-16,-4-3-1 16,1 4 0-16,1 4 0 15,-4 2 0-15,4-8 1 16,-4 10 0-16,0 0 0 16,-1-4 0-16,-1 0-1 15,2-4 1-15,2 0-1 16,-3-4 1-16,6 10 0 15,-2-2 0-15,-1 0 1 16,-2-2 4-16,2-4 4 16,4 2 3-16,2-5 2 15,2 3-2-15,-1-8-1 0,-3 3-3 16,4-5-3-16,4 11-1 16,-3-1-3-16,1-4 1 15,-15 3-2-15,7 1 1 16,-6 0 0-16,-4 6 0 15,10-6 0-15,-3 6 0 16,-11-2-1-16,10 2 1 16,-5-2-1-16,-6 2 0 15,7 2 0-15,-3 0 0 0,-1-6-1 16,10 0 1-16,-7-2 1 16,1-3-1-16,6 1 2 15,-7-2 2-15,1-1 4 16,4-1 1-16,-1 3 0 15,1 1-1-15,-2-3-3 16,6 3 0-16,-2-4-1 16,2-3-1-16,4 5 0 15,-2-9-1-15,4 6 1 16,-4 3-1-16,-2-9 0 16,4 9 2-16,0-1-1 15,7 5 2-15,12-2 1 16,-6-9 0-16,8 13 0 15,-5-15 1-15,-5 7-2 16,-4 1-1-16,5-2-1 16,-5 1 0-16,1 0-1 0,3 3 0 15,0-8-1-15,1 3-1 16,1-3 0-16,0 0-1 16,4-3 1-16,-3 3 0 15,-7-2-1-15,4 6 1 16,-11-3-1-16,10 5 1 15,-7-1 0-15,-3 3-1 16,2 1 1-16,2 2-1 16,-1-4 1-16,-1 1-1 15,0-10 1-15,4 3 0 0,-5-3 1 16,5-2 1-16,-6 6 2 16,2-4 1-16,5 7-1 15,-5-3 1-15,2 3-2 16,3-3-1-16,-9 3-1 15,0 5 0-15,-6 3-1 16,-1 4 0-16,5 5 0 16,-6-1 0-16,8 6 0 15,-2-5 0-15,0 1-1 16,2 5 1-16,2-1-1 16,0-1 1-16,-1 3-1 15,3-1 1-15,-2 1-1 16,-2-12 0-16,-2 0 1 15,2-4 0-15,-2 0 0 16,2 4 1-16,8-2-1 16,-3-4-1-16,-1-4 0 0,6 10 0 15,-9-7 1 1,1 1 0-16,4 0-1 0,-2-2 1 16,-4 3-1-16,0-1 1 15,-4-4-1-15,0 6 1 16,0-1 1-16,6-1-2 15,-4-2 1-15,2 2-1 16,-4-3 0-16,-2-1 1 16,-1 1-1-16,-1-1 0 15,-2 4 0-15,6 2 0 0,-1-3 0 16,-3 1 0-16,2 2 0 16,0 2 0-16,2-4 0 15,1 6 0-15,2-2 0 16,-4-2 0-16,5 4 0 15,2 0 0-15,1 2 0 16,5 0 0-16,-4 2 0 16,1-1 0-16,-3-3 0 15,6-7 1-15,-6 1 0 16,0 0-1-16,-1-5 2 16,-4 3-1-16,4-4 1 15,-8 1 0-15,5 3 0 16,2-1 0-16,-4-5 0 15,0 6 0-15,-2-5 1 16,0 1-1-16,4-1 0 16,2-4 1-16,2 3-2 0,0 5 1 15,-10-7 1-15,8-3-1 16,-9 0 2-16,-1 2-1 16,-1-2 0-16,1 3-1 15,-2-1-1-15,3 2 0 16,3 5-1-16,-4-7 0 15,3 3 0-15,-3-5 0 16,1 0 0-16,-1 0 0 0,2 3 1 16,1-1-1-16,-3 6-1 15,2-1 0-15,1 1 1 16,-3 3-1-16,4-4 1 16,-7 3 0-16,1-3 0 15,-5 3 0-15,-4-1 0 16,0 2-1-16,-2 2-18 15,0-1-30-15,2 9-188 16,3 1 162-16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2:58:12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19324 6915 77 0,'126'-15'37'0,"-120"7"-11"16,5 6-4-16,-11-1 3 15,0-1 10-15,0 2 22 16,0 0 11-16,0 2 16 0,0-2 0 16,0 2-8-16,0 0-10 15,0 0-19-15,0 0-10 16,0 0-12-16,0 0-2 16,0-2-5-16,0 2-1 15,0 0-1-15,0 0 1 16,-1 0 2-16,1 0 0 15,0 0-7-15,0 0-3 16,0 0-7-16,0 0-2 16,0 0 0-16,0 0 0 15,0 0 0-15,-2 0 0 0,2 0 0 16,-2 4 0-16,0 0 1 16,-2 5-1-16,2-7 1 15,2 6-1-15,-2-6 0 16,0 0 0-16,2 5 0 15,-2-5 0-15,0 0 0 16,2 0 1-16,0 2 0 16,0 0 0-16,-3-4 0 15,3 2 0-15,0 1 0 16,0 1 0-16,-2 4-1 16,0 3 1-16,-2 1-1 15,-2 1 0-15,-5 3 1 16,-3 3-1-16,-41 48 1 15,28-42 0-15,4 7-1 16,-7-3 1-16,-3 7 0 16,-5-2-1-16,-6 9-1 0,4 2-1 15,-6 3 0-15,6 4 0 16,-3-8 1-16,-1 2 0 16,4-6 1-16,2-4 0 15,2 3 1-15,9 8 1 16,0-10 2-16,0 1 0 15,6-2 6-15,-3-7 4 16,2 5 12-16,1-3 6 16,-2 2 9-16,-3-5 4 15,-7 3 6-15,8-1 0 0,-3-5-9 16,3 2-8-16,4 0-19 16,-14 2-5-16,7-1-6 15,3-3 1-15,-2-10 6 16,6-3 4-16,8-3 4 15,-5-5 2-15,5 4-3 16,1 0-4-16,5-3-6 16,5-1-3-16,2 4-4 15,0-8-1-15,0 0 0 16,0 0-1-16,0 0 0 16,0 0 1-16,0 0 0 15,2-2 0-15,11-2 0 16,1 2 0-16,5-4 0 15,-2-1-1-15,50-30 1 16,-48 24 0-16,0 2 1 16,-4-1 0-16,-1 1-1 0,-3 3 1 15,-1-5-1-15,-2-7 1 16,1 7 0-16,-1-2 0 16,-4-6 0-16,-3 3 0 15,1-6 0-15,-5 1 0 16,-7-2 0-16,-1-2-1 15,-14 0-1-15,2-3-3 16,-6 3-11-16,-7 4-4 0,-1 8-8 16,-5 3-2-16,-4 12 6 15,2 0 0-15,-2 15 4 16,4 6 1-16,12 12 4 16,-3-1 2-16,12 14 2 15,4 0 3-15,6 2 3 16,5 6 2-16,2-5 2 15,6 3 1-15,0-4 2 16,9-6 0-16,3-6 0 16,-3-7 1-16,4-4-1 15,5 7 0-15,3-9 1 16,-4-4 0-16,4-3 0 16,-4-9-1-16,-2-9 1 15,0 1 0-15,4-5 0 16,0-6 1-16,-2 1 1 15,-1 1 1-15,-3-7 0 16,2 6 0-16,-5-7-2 0,1-1-1 16,-4-2 0-16,-1-11 1 15,-6 9 3-15,-2-10 2 16,-2-1 2-16,-4-3-1 16,-3-1-3-16,1 0-3 15,-5 4-3-15,-1 5-2 16,-1-2-6-16,2 4-4 15,-1-3-18-15,1 3-26 0,1 2-114 16,7 0 112-16</inkml:trace>
  <inkml:trace contextRef="#ctx0" brushRef="#br0" timeOffset="1550.779">19471 6955 732 0,'0'-15'256'16,"6"2"-236"-16,11 3-27 16,2-1-25-16,-3 5 2 15,-5 0 10-15,-3 4 12 16,-6 0 22-16,-2 2 7 15,0 0 3-15,-2-2 0 0,2 2-11 16,-4 0-3-16,2-1 0 31,2-3 4-31,-2 2 7 0,0 0 3 0,0 2-3 16,-15-6-4-16,0-1-10 16,-8-5-4-16,-46-5-3 15,52 21-1-15,-8 7-1 16,1 1-1-16,-5 5-1 15,-3 6-1-15,3 2-1 16,10 7 1-16,-4 6 0 16,4 4 1-16,11 10 0 15,-1 0 1-15,7 5 0 16,4-5 0-16,6-2 0 16,2-8-1-16,-1-6 1 15,5-4 0-15,7-9 1 16,0-5 1-16,0-16 1 15,8-1 0-15,-4-4 2 0,5-3 0 16,-1-13 2-16,4 5-1 16,-2-12 1-16,-8-7 1 15,5 6 1-15,-1-7 3 16,-6 1 6-16,2-3 2 16,-15 0 4-16,-2-3-2 15,-4 5-5-15,4 1-3 16,-4 3-5-16,2-1-2 15,-2 3-2-15,-14 3-1 0,10 6-7 16,-3-1-4-16,3 1-9 16,2-2-2-16,2 8 4 15,-6-4 4-15,4 11 6 16,2 4 1-16,0 2 0 16,0 0 0-16,0 0 3 15,0 0 0-15,0 12 3 16,-2 10 0-16,2 5 4 15,6 44 0-15,0-46 4 16,5-4 2-16,-5 2 2 16,6-2 1-16,-3 2 0 15,1-2-2-15,7 11-1 16,-6-1-2-16,3 9-3 16,1 4 0-16,2 2-3 15,-1 4 1-15,1 5-1 16,-4 1-1-16,8 1 1 15,-3 4-2-15,4 1 1 16,3 3-1-16,2-6 0 0,4-4 0 16,-3 1 0-16,-1-7 0 15,6-6 1-15,-7-5-1 16,3-2 0-16,-2-9 1 16,-2-2-1-16,5 0 0 15,-12-6 0-15,3-2 1 16,-6-4-1-16,-4-1 0 15,-1 1 1-15,-4 6 0 0,-1-7 0 16,-1 3-1-16,-4-1 0 16,2 8 1-16,-2-4 0 15,0 3 0-15,-2-4 1 16,-2-7 0-16,1 3 0 16,-11-5 0-16,1 9-1 15,-1 4 1-15,-5 0-1 16,2 9 0-16,2-5 0 15,-8 4 0-15,10 4 0 16,-3-5 0-16,7-1-1 16,7-2 0-16,2-4 0 15,4-2 0-15,7-2 0 16,2 0 0-16,7-7 0 16,-1 0 0-16,6-5 0 15,7-1 1-15,2-4-1 0,-3 0 0 16,3-2 1-16,-5-4 0 15,6-1 0-15,-7-5 1 16,3-3 2-16,-2-8 2 16,-1-2 3-16,-1-3 2 15,4-5 6-15,-6-3 3 16,-8 1 4-16,2-1 0 16,-8 1-1-16,-3 3 0 15,-8 7-1-15,-2 0 1 0,-13 8-2 16,-6-4-2-16,-18 2-5 15,-3 0-4-15,-15 7-13 16,-8 8-13-16,-15 14-18 16,-10 5-12-16,-8 8-39 15,-7 14-22-15,13-1-66 16,8-5-83-16,17 7 169 16</inkml:trace>
  <inkml:trace contextRef="#ctx0" brushRef="#br0" timeOffset="2649.074">18354 8283 474 0,'-15'-6'181'0,"-2"-2"-123"15,9 6-76-15,2 2-9 16,1 12-1-16,5-12 9 16,-2 0 38-16,0 0 14 0,0 0 16 15,-2 0 5 1,2 0-6-16,2 0-6 16,-2 0-15-16,0 0-5 0,0 0-4 15,1 0 0-15,-3 0 5 16,4 0 2-16,0 0-2 15,0 0-3-15,5 2-7 16,18 9-3-16,6 3-5 16,50 12 0-16,-41-12-1 15,4-5 0-15,4 5 0 16,-4-3 0-16,2 1 0 16,0-5 0-16,-6-1 0 15,6 2 1-15,-2-6-1 16,-2 0 0-16,2 1 0 15,2 5-1-15,-2-6 1 16,-1 6 2-16,-5-5 4 16,0-1 4-16,3 2 4 15,-1 6-2-15,6-4-1 16,2-1-2-16,3-5-3 0,7 0-1 16,-14 0 0-16,8-2 0 15,-10-5-1-15,-4 5-1 16,6 2-2-16,-7-4 0 15,1-2-2-15,0 2 0 16,-1-1 0-16,-1-7-1 16,-1 5-1-16,1 1 0 15,4 0 0-15,-3 4 0 0,-5 2 0 16,-5 4 1-16,0 2-1 16,-4-1 2-16,-5 5 2 15,-3-10 1-15,-4 8 8 16,1-3 4-16,-8-3 6 15,2 10 0-15,-4-1-6 16,0-1-6-16,0-6-13 16,0-4-35-16,0 0-252 15,0 0 206-15</inkml:trace>
  <inkml:trace contextRef="#ctx0" brushRef="#br0" timeOffset="3373.665">19619 7137 339 0,'-4'-11'114'0,"0"-1"-167"16,2 1-63-16,2 3 68 16</inkml:trace>
  <inkml:trace contextRef="#ctx0" brushRef="#br0" timeOffset="5873.382">19592 7087 216 0,'0'-2'124'0,"-2"-1"-10"0,0 1-7 16,0 2-13-16,0-2-6 15,-2 0-8-15,4 2-7 16,-2 0-12-16,0 0-9 15,1 0-17-15,-1 0-7 16,-2 0-6-16,-2 2 3 16,-3 0 8-16,-3 3 6 0,-1-1 2 15,-1 0-3 1,1-2-12-16,3 2-7 0,-3 2-10 16,1-3-4-16,9 1-2 15,-7 2-2-15,-1 5 0 16,5 1 0-16,-2-4 0 15,6-3 2-15,-2-1 2 16,3 2 2-16,-3-6 1 16,4 4-1-16,0-4-1 15,0 0-1-15,5 0-2 16,7 9 0-16,-8-7 0 16,7 0 0-16,-9-2 1 15,2 0 1-15,4 0 2 16,-8 0 1-16,3 0-1 15,1-2 0-15,0 2-2 16,0-2 0-16,-4 0 0 16,8 0 0-16,-3-1-1 0,-3 1 0 15,6 0-3-15,-8 0 1 16,2-6-2-16,5-5 1 16,-1-1-1-16,2 1 0 15,-2 0 0-15,3-3 0 16,-5 3-1-16,4 0 1 15,-6-5-1-15,3 7 1 16,-1-2 0-16,0 1 0 0,-4 6 0 16,0-3 1-16,0 7 0 15,0-2 0-15,0-2 0 16,0 4 1-16,0-5 1 16,-2 3 1-16,2 2 11 15,-2-2 7-15,0-2 12 16,0 5 1-16,-2-1-7 15,3 0-7-15,1-2-13 16,0 2-4-16,0 0-3 16,0 2-1-16,0-2 0 15,0 0 0-15,0 0 0 16,0-2 0-16,0 3 0 16,11-3 1-16,-1-4-1 15,-1 6 1-15,-1-2-1 16,3-1 1-16,-1 3-1 15,-6 0 1-15,7 2-1 16,-9 0 0-16,8 0 1 16,-3 0 0-16,-3 0 0 0,0 0 1 15,2 0 1-15,-4 0-1 16,1 0 1-16,3 0 0 16,-2 0-1-16,0 0-1 15,1 0 0-15,1 0 1 16,2 2-1-16,-2 0 0 15,7 1 0-15,-3-1-1 0,-1 0 1 16,5-2-1-16,-1 0 0 16,0 0 1-16,3 0-1 15,-3 0 1-15,4 0 1 16,-2-2-1-16,1 0 1 16,49-5 1-16,-48 3-1 15,-2-4 2-15,1-1-1 16,3 5 0-16,0 4 0 15,6-12-2-15,-2 11 1 16,0-3-2-16,5 4 1 16,-7 4-1-16,6-3 0 15,2 1 1-15,-10-2-1 16,10 6 1-16,-6-2 0 16,1-2-1-16,7 5 0 15,5-5 0-15,1 0 1 16,3 4 0-16,0-4 1 15,-7 0 1-15,9-2 1 16,-4-8 0-16,4 2-1 0,0-3 1 16,4-1-1-16,2 3-1 15,3-3 1-15,-5-5-1 16,0-2 1-16,8 9 0 16,-8-13-1-16,2 8 1 15,1-3 0-15,-11-7-1 16,3 8 0-16,5-6 0 15,-6 6-1-15,4-3-1 16,2 9 1-16,3-1-1 0,-1-1 1 16,0 1 0-16,-6-1-1 15,4-3 1-15,6 11 0 16,-5-7 0-16,-6-3 2 16,-3 3 0-16,-8 4 0 15,1-3-1-15,-8-1 0 16,-6 8 0-16,2-3 2 15,-15-5 0-15,4 8 0 16,-4-7-1-16,-2 1 2 16,-2 6 0-16,0 0 5 15,0 2 3-15,0-2 1 16,0 0-1-16,-2 0-3 16,0-2-3-16,0 3-2 15,0 1-2-15,-15-4-1 16,-2 0-1-16,-6-2-1 15,-48 6 0-15,39 14 0 0,1-1-2 16,-9 8-1-16,0 0-1 16,7 12 1-16,-1 1-1 15,11 8 1-15,10-8-1 16,2 1-1-16,3 5 1 16,10-7 1-16,0 9 0 15,8-10 0-15,-1-3 1 16,16-6 0-16,-2-8 1 0,8-9 0 15,7 2 1-15,3-8 0 16,1 0 0-16,6-4 0 16,-6-6 0-16,-4-3 2 15,1 1 0-15,-11-9 3 16,1 4 0-16,-8-8 2 16,-2 2 1-16,-9-2 2 15,-2 8 3-15,-6-2 3 16,4 0 3-16,-12 0 0 15,-9-6-1-15,0 2-1 16,-8 4-3-16,-4-2-4 16,-5 2-2-16,-7-1-4 15,-1 7-2-15,0 9-2 16,4 4 0-16,7 4-3 16,5 6 1-16,5-5-1 15,3 7 0-15,3-3 1 16,7-5-1-16,3-2 2 0,-1 6-2 15,4 5 0-15,-2-1 0 16,2 5-1-16,2 4 1 16,-2 11 1-16,-3 1 0 15,-1 13 1-15,-6 2 0 16,1-2 0-16,-4 7 1 16,-10-1-1-16,-2 1 1 15,-7 5-1-15,1-3 0 16,-1 10 0-16,-1 4 0 0,-7 4 0 15,0-1 0-15,4-1 1 16,-8-8 0-16,13 0 0 16,-1 1 0-16,-2-9 0 15,15 2 1-15,-10-7 0 16,-5 0 1-16,15-4-1 16,-10-4 0-16,6 2 0 15,0-2-1-15,-5-4 1 16,3 12 0-16,-2-4-1 15,4 2 1-15,4-3 0 16,0-2 0-16,-4 1-1 16,2 3 1-16,-1-5-1 15,-1 2 1-15,9-5 0 16,-1-11 0-16,4 9 1 16,-2-12 1-16,1-6 1 15,8-2-1-15,1-8 0 0,3-1-1 16,2 2-1-16,0-8 0 15,0-2 0-15,0 0 1 16,0 0 1-16,0 0 0 16,0 0 0-16,0 0-1 15,0 0-1-15,0 0 0 16,0 0-1-16,0 0-2 16,0 0-9-16,0 0-13 0,0-2-47 15,0 2-36-15,0-2-84 16,0 0-45-16,9-19-73 15,9-16-39-15,37-52 225 16</inkml:trace>
  <inkml:trace contextRef="#ctx0" brushRef="#br0" timeOffset="14547.202">20837 11297 196 0,'69'25'79'16,"-62"-23"5"-16,-3-2 12 16,4 4 2-16,-10-4-5 15,-2-4-7-15,4 2-22 16,-2 2-12-16,0-2-19 16,0 0-8-16,0 0-9 15,-1-2-4-15,1 2-5 16,2 0 0-16,-2 2 2 0,0 0 2 15,0 0 2-15,0 0 2 16,-7 0 3-16,-3 2 3 16,-1 0 7-16,-3 2 2 15,-1-2-2-15,4 0-3 16,-3 0-10-16,3 4-4 16,-6-1-6-16,-46 28-1 15,48-27-2-15,-8 3 0 0,2 3-1 16,-6-1 1-16,-1 6-2 15,-1 2 1-15,-3-1 0 16,-1-1 0-16,6 4 0 16,-5 2 0-16,7 7-1 15,-1 1 1-15,1-2-1 16,2 7 1-16,2-7-1 16,2 7 0-16,9 0 0 15,-3-13 1-15,6 4 0 16,-3-4 2-16,8 2 1 15,6 9 0-15,-2-13 0 16,2 10-2-16,4-4-1 16,0 0-1-16,13-3 0 15,-8 1 0-15,8 0 0 16,2-8 0-16,0 1 0 16,0-11 0-16,4-1 0 15,2-6 0-15,2-8 0 16,-2 1 0-16,-1-9 1 15,-1-1 0-15,2-8 0 0,0 0 0 16,-1-11 0-16,5 2 0 16,-6 3 0-16,-2-5 0 15,-4 5 1-15,-4-3 1 16,-3 1 1-16,-1 6 1 16,-3 3 5-16,-2 1 2 15,1 2 3-15,-1-2 0 0,0 2-4 16,-4-2-2-1,0-2-5-15,-4 4 0 0,2 0 1 16,-4-2 5-16,-4 6 16 16,-3-3 9-16,-8 5 11 15,0 4-2-15,-6-1-6 16,-4 8-7-16,-5 4-8 16,-5-2-3-16,1 6-6 15,0 4-2-15,1 1-5 16,3 9-1-16,-2-1-4 15,3-2 0-15,1 4-1 16,3 0-1-16,8 2-9 16,4-5-18-16,15-3-68 15,4-3-47-15,15 1-108 16,8-9-89-16,15-2 218 16</inkml:trace>
  <inkml:trace contextRef="#ctx0" brushRef="#br0" timeOffset="16518.074">20703 11324 23 0,'-147'48'14'15,"145"-50"-1"-15,2 0-2 16,0 2 6-16,0-2 26 16,0-2 15-16,0 2 32 15,0 0 8-15,0 2 0 16,0-2-4-16,0 0-12 15,4-7-3-15,5-5-10 16,-1 1-6-16,-2 2-19 16,-1-1-11-16,1 1-19 15,-4-1-5-15,8-1-7 16,-3-1 0-16,-1-7 0 0,55-46-1 16,-44 46 1-16,4 2 1 15,6 0-1-15,-2-6 1 16,13-5-1-16,4-9 1 15,2-12-1-15,8-3-1 16,-10 1 0-16,10-3 0 16,-1-5 2-16,-1-2 1 15,6 0 6-15,-11-4 5 16,-4 13 7-16,3 5 2 0,1 8-1 16,3-5-2-16,0 6-8 15,-6-2-4-15,4-6-4 16,-4 1-3-16,4 6 1 15,2-4-1-15,-6 14-1 16,0-2 1-16,-8-3-1 16,-11 9 0-16,2-3 0 15,-4 7 0-15,-7 9 0 16,3 1 0-16,-6 3-1 16,1 1 1-16,1 5 0 15,-7-4-1-15,0 6 0 16,1 1 1-16,-7-1 0 15,0 2 1-15,0 0 3 16,0 0 1-16,0 0 3 16,0 0 1-16,0 0 1 15,-2 0 0-15,-1 0-1 0,1 0-1 16,2 0-2-16,-10 15 1 16,3 6-3-16,-30 48 0 15,14-48-3-15,6 6-1 16,-12-3 0-16,16 3-1 15,-2 8 0-15,-6-7-1 16,13 1 0-16,-17 4 1 16,6-1-1-16,6-1 1 15,7 5-2-15,4 0 1 0,2-1-1 16,0-1-1-16,8-3 1 16,-1-2-1-16,12-7 2 15,4 1-1-15,-7-7 2 16,7-5 0-16,-2-1-1 15,0-5 0-15,-2-5 0 16,8 0 0-16,-1-13 1 16,7 2-1-16,-4-5 1 15,-5-7 0-15,-3 0 0 16,-5-3 1-16,7 3-1 16,-6-2 1-16,4-2 0 15,-6 2 0-15,-1-5 0 16,1-1 0-16,-11 0 0 15,0 7 1-15,-4-1 0 16,0 2 0-16,0 9-1 16,-2-9 1-16,-4 6 2 15,-2-6 1-15,-1 2 2 0,-3 8 0 16,-1 3 2-16,-4 4 0 16,-4-3 0-16,3 3 2 15,-6 6 1-15,-1 6 0 16,-6 5-1-16,-1-11-2 15,5 14-5-15,-2-3-3 16,16 1-21-16,7 11-43 16,8-12-193-16,15 6 172 15</inkml:trace>
  <inkml:trace contextRef="#ctx0" brushRef="#br0" timeOffset="16981.709">22325 10132 269 0,'-155'-61'80'0,"130"74"-79"16</inkml:trace>
  <inkml:trace contextRef="#ctx0" brushRef="#br0" timeOffset="17868.525">22082 10140 148 0,'-71'55'134'0,"50"-53"39"16,-2 4-27-16,6-4-57 15,-4-6-26-15,6-2-38 16,3 6-11-16,1 0-10 15,3 0-3-15,-5 8-2 16,1-2 0-16,6 1-1 0,-9-1 1 16,8 4 1-16,-5 1 2 15,-5-3 20-15,3-1 12 16,5 5 26-16,-3-8 9 16,-3 2-8-16,9-1-13 15,4-1-25-15,2 2-10 16,0-6-11-16,0 0-1 15,0 0-1-15,0 0 0 16,0 0 1-16,0 0-1 0,0 0 0 16,0 0 1-16,0 0 0 15,0 0 0-15,0 0-1 16,0 0 0-16,0 0 0 16,0 0 0-16,0 4 0 15,2 1-1-15,2-1 1 16,-4-4 1-16,2 2 0 15,-2-2 0-15,0 0 0 16,2 6-1-16,-2-4 0 16,0 0 0-16,0-2 0 15,4 0 0-15,2 2 0 16,-1 5 0-16,-3-7 1 16,-2 0 0-16,0 0 1 15,0 0-1-15,0 0 1 16,0 0 1-16,4 0 3 15,-2 0 4-15,0 0 6 16,-2 0 2-16,0 0-2 0,0 0-3 16,0 0-5-16,0 0-3 15,0 0 5-15,0 0 3 16,0 0 5-16,0 0 1 16,0 0-5-16,0 0-4 15,0 0-7-15,0 0-1 16,0 0-2-16,2 0 0 15,0 0 0-15,-2 0 0 16,7 2 0-16,-3-2 1 16,-4 0 0-16,2 2 1 0,-2-2 9 15,0 0 5-15,0 0 10 16,0 0 4-16,0 0-2 16,0 0-2-16,0 0-5 15,0 0-3-15,6 6-2 16,-4-2-1-16,0-2-3 15,-2-2-1-15,0 1-4 16,0 7-1-16,0-4-2 16,0 2-2-16,0-1 0 15,0 3 1-15,0-2 1 16,0 0 1-16,-2-3 3 16,0 3 0-16,0 2-1 15,-4-4-2-15,4 3-5 16,0-3-1-16,-3 2-22 15,3 0-28-15,-2 3-98 16,0 1-79-16,4-5 137 0</inkml:trace>
  <inkml:trace contextRef="#ctx0" brushRef="#br0" timeOffset="20158.392">21931 10415 235 0,'-58'31'146'16,"41"-29"-6"-16,6 4-23 16,-3-5-40-16,9-1-12 15,-5 0-16-15,2 2-3 0,7-2-9 16,1 0-6-16,-2 0-14 16,0 0-7-16,0 0-8 15,0 0-2-15,-4 8 0 16,4 7 0-16,-5-1 0 15,5 3 0-15,-2 4 0 16,4 52 0-16,13-43 0 16,-13 5-1-16,8 12-1 15,0 3 2-15,3 2-1 16,4 3 0-16,6 7 1 16,-7-3 0-16,-1 8 0 15,4 2 0-15,-7-6 0 16,9-2 1-16,0-8-1 15,2-1 0-15,6-4 1 16,-4 4-1-16,-2-5 1 16,4 1-1-16,-6-6 1 15,6 8 0-15,0 0 2 16,-6-1 0-16,0-1 2 0,0-2 0 16,-6-2 2-16,1-4 0 15,-5 2 3-15,-5-5 3 16,-4-10 8-16,0-1 2 15,-7-10 0-15,3-3-4 16,0-2-8-16,-4-1-4 16,3-6-7-16,-1 4-14 15,0-5-57-15,4 1-60 16,-2-4 79-16</inkml:trace>
  <inkml:trace contextRef="#ctx0" brushRef="#br0" timeOffset="21671.186">20680 11924 307 0,'-73'58'172'0,"47"-54"-34"15,3 1-36-15,9-3-57 16,9 0-15-16,3-4-22 15,0 0-3-15,2 2-1 16,0-4-1-16,0 3 1 16,0 1 4-16,0 0 12 15,0 0 4-15,0 0 1 16,0 0-5-16,4 0-11 16,20 5-3-16,5 1-4 15,48 13 0-15,-41-13 0 16,0 3 0-16,8-5 1 15,2 4 0-15,-4-2 4 16,0 1 3-16,0 5 6 16,-5-6 1-16,7 5 0 0,-2 0-2 15,-4-1-4-15,10-6-3 16,-6-2-4-16,6-2-1 16,-10 0-1-16,6 4 0 15,-2-4-1-15,-2 0 0 16,4 0 0-16,-7 2 0 15,-7 1 0-15,3 1 0 16,-3 6 0-16,3-1 0 16,-5-3 0-16,7 4-1 0,-6-1 0 15,-5-3 1-15,-3 2-1 16,-3-7 1-16,-9-1 0 16,7-1 0-16,-5-3-1 15,4 4 1-15,8-4-1 16,-6 0 0-16,8 2 0 15,-6-7 0-15,-5 5 0 16,1-4 0-16,-5 4 0 16,-3 2 0-16,-1-5 1 15,-4 7 0-15,-2-2 1 16,0 0-1-16,0 0 0 16,0 2 0-16,0-4 0 15,0 2 1-15,0 0 0 16,-2 2 0-16,2 0 1 15,-2 0-1-15,0 0 0 16,-7 0 1-16,-14 4-2 16,6 6 0-16,-56 39 0 0,48-24-1 15,6 10 0-15,4-1 0 16,7 6-1-16,-4 2 0 16,11 2 1-16,-11-3-1 15,12-5 1-15,6-6-1 16,5 1 1-16,8-2 0 15,6-12 0-15,0-2 0 16,4-9 0-16,0-6 0 16,-3-2 1-16,5-9 0 0,3-5 2 15,1-5 0-15,1-5 1 16,0 1 1-16,-5-8 2 16,2 6 0-16,-7 1 1 15,3-9-1-15,-2 8-2 16,0 1 1-16,-6-1-1 15,0 0-1-15,-2 0 0 16,-2 6 0-16,-2-2 0 16,-3 6-1-16,1-6-1 15,-3 0 0-15,1 2-1 16,3 4 0-16,-1-6 0 16,-3 4-1-16,1-4 1 15,-1 2-1-15,-3 2 1 16,3-4-1-16,-8 2 1 15,7 0-1-15,-13 2 1 0,4-2 0 16,0 5 1-16,-5 5 0 16,5-1 0-16,-2-1 1 15,-8 1 0-15,-5-3 1 16,-2 0 0-16,-6 7 0 16,-8 4 0-16,2-1-1 15,-15 10 0-15,-1-3-1 16,-9 12 3-16,-3 9 2 15,1 5 1-15,1 11-1 0,3 1-3 16,2 0-1-16,6 2-3 16,4 4-2-16,13-2-14 15,3-4-23-15,4-6-118 16,11-1 106-16</inkml:trace>
  <inkml:trace contextRef="#ctx0" brushRef="#br0" timeOffset="25142.87">21743 10379 216 0,'-11'2'122'16,"-1"0"-22"-16,12-2-39 16,-1 2-9-16,-1-2-1 15,2-2 6-15,0 2 8 16,0-2 5-16,0 0-10 15,0 0-13-15,0-2-22 16,0 2-8-16,0 0-13 16,0 2-1-16,0-2-2 15,0 1-1-15,0-1 1 16,2-4 0-16,-2 2 0 16,0 2 0-16,0-2-1 0,0 2 0 15,0-1 0-15,1-5 0 16,-1 6-1-16,0-2 0 15,0 2 0-15,4-5 0 16,-2-3 1-16,2 4 0 16,-2-3 0-16,2 3 1 15,0-2-1-15,-1-1 0 0,7 3 0 16,-6 0 0 0,2 4 0-16,-5-1 1 0,1-5 0 15,0 4-1-15,0 0 1 16,8-3 0-16,-8 3-1 15,9-4 1-15,-1-1-1 16,3 3 1-16,8-6 4 16,48-24 2-16,-42 25 7 15,-2-3 6-15,7 3 8 16,-3-8 4-16,9-2 6 16,4 0 1-16,2 0-2 15,6-4-3-15,9-4-8 16,2-5-6-16,10 1-8 15,0-3-2-15,-6-1-1 16,2 9 2-16,-14-11 4 16,3 5 1-16,1-2-1 15,-3-3-3-15,9 5-4 16,-8 0-2-16,3-3-2 16,-1 5 0-16,-5-5 0 0,-1 5-1 15,-3 1 1-15,0 4-1 16,-6 1 1-16,-4 5 0 15,-11 7 2-15,-4 1 0 16,-9 11 1-16,5-2 1 16,-4-2-4-16,-5 6 0 15,-5-2-2-15,5 2-1 16,-4 0 1-16,3 0-1 0,5 0 0 16,-9-3 0-16,-3 3-1 15,-2-4 1-15,0 4-1 16,0 0 0-16,0 0 1 15,0 0 0-15,0 0 0 16,0 0 1-16,0 0-1 16,0 0 0-16,0 0 0 15,0 0 0-15,0 0 1 16,0 0 0-16,0 0 1 16,0 0 1-16,0 0 0 15,0 0 0-15,0 0 0 16,0 0-1-16,0 0-1 15,0 0-1-15,-2 0 0 16,-2 0-1-16,3 6 0 16,-13 9-1-16,5 10 1 15,-60 51-1-15,48-41 0 0,3 1 0 16,-4 0 0-16,10 3 0 16,-5-1-1-16,0 0 1 15,9 0 0-15,0-3 0 16,8-5 0-16,2 1 0 15,6-4-1-15,3-2 0 16,3-8 0-16,1-4 0 16,4-3 1-16,0-8-1 15,6 2 1-15,-2-4 0 16,0-2 1-16,-4-4 0 16,4-8 0-16,2-5 0 0,2 2 0 15,-2-4 0-15,-4 4 2 16,-6-4 0-16,-2 0 0 15,-1 2 2-15,-6-2 2 16,-3 3 1-16,-5-3 5 16,1 6 2-16,-5-4 1 15,-4 4 1-15,3-4-4 16,-7-3-1-16,-9 0-3 16,2-3 0-16,-4 2-1 15,-1 4-1-15,1-1-2 16,-2 3-2-16,4 6-4 15,12 1-6-15,-1 6-21 16,-1 4-14-16,5 0-41 16,-3 4-37-16,11-2-127 0,0 4 157 15</inkml:trace>
  <inkml:trace contextRef="#ctx0" brushRef="#br0" timeOffset="25323.774">23631 9834 740 0,'-36'2'211'0,"13"9"-435"15,6 6 153-15</inkml:trace>
  <inkml:trace contextRef="#ctx0" brushRef="#br0" timeOffset="25929.791">23493 9910 422 0,'-72'56'211'0,"56"-56"-71"16,-6-2-41-16,14-2-51 15,-2 2-13-15,3-2-8 16,3 4-2-16,2-2 2 16,0 2-1-16,-2-1-6 15,4-3-4-15,-2 2-9 16,0 2-1-16,0 0-1 15,1 0 0-15,-3 0 2 16,-4 13 0-16,0 18 0 16,-55 51 0-16,40-36-1 15,6-4 0-15,-8 17 3 0,-7-3 0 16,5 11 0-16,-4-2 1 16,1 0-3-16,1 7 0 15,-5-7-2-15,-5 10 1 16,7-4-1-16,-3-10 2 15,3 2 5-15,5-5 1 16,-2-3 2-16,-3-3 0 16,7-5-4-16,0-3-3 15,0 4-5-15,6 2 0 0,-6-8-2 16,4 2 1-16,-2-4-1 16,0-2 1-16,8-1 0 15,4 1-1-15,-1 0 1 16,6-1-1-16,-1-3 0 15,-8-5 0-15,1-4-1 16,3 1 0-16,-3 5 1 16,5-2 0-16,7-3 0 15,-4 3-1-15,2-8 1 16,4 2-1-16,-4-2 1 16,4-7 0-16,-3-3-1 15,-1-3 0-15,0-3 0 16,2 1 0-16,0-6 0 15,0 0-1-15,2 0-2 16,0 0-1-16,0 0-1 0,0-2-2 16,0 0-3-16,0 0-9 15,0-1-37-15,0 1-28 16,0 0-92-16,0 2-113 16,8-17 187-16</inkml:trace>
  <inkml:trace contextRef="#ctx0" brushRef="#br0" timeOffset="28184.478">20527 12282 172 0,'-59'6'78'0,"47"-2"-39"0,10-1-13 15,-3-1-13-15,5-2 4 16,-4 0 19-16,2 0 12 16,2 0 20-16,-2 0 8 15,0 0 4-15,0-2 0 16,0 0-4-16,-2 1-7 16,2 1-16-16,2-4-9 15,-1 4-21-15,-1 0-7 16,0 0-9-16,-2 0-2 0,2 0-2 15,0 5 1-15,-9 11 0 16,5 5 1-16,-7 42 1 16,16-48 0-16,-1-3-2 15,-2-8 0-15,2 3-3 16,-2-7 0-16,0 0-1 16,0 0 0-16,0 0-1 15,0 0-1-15,0 0 0 16,0 0 1-16,0 0 1 15,0 0 0-15,0 0 1 16,0 0 0-16,0 0-1 16,0 0 0-16,0 0 1 15,0 0-1-15,0 0 1 16,0-2 1-16,0-2 1 16,8 1 0-16,-4-18 3 15,3-6 1-15,45-48-2 0,-48 48 1 16,3 3-3-16,-1-3 0 15,-6 6-1-15,4 5 2 16,-4 5 3-16,-6 3 5 16,0 3 11-16,-1 3 4 15,-3 0 1-15,8 0-1 16,2 2-7-16,-2-4-1 16,1 4 2-16,-1 0 1 0,-2 0 3 15,2 0 1-15,2 0 0 16,-2 0-3-16,0 0-6 15,0 0-5-15,0 0-7 16,-2 0-2-16,2 0-3 16,2 0 1-16,0 0-1 15,0 21 0-15,10 15 0 16,19 54 0-16,-10-30 0 16,-2 5 0-16,8 21-1 15,0 2 0-15,3 13 1 16,9 8 0-16,-5 6 0 15,5 11 0-15,1-2-1 16,4 4 1-16,8-1 0 16,-6-7 0-16,5-7 0 15,-5-12 0-15,-11-11 0 16,3-2 0-16,-5-7 0 16,5-5 1-16,2-7 1 15,-5 4-1-15,-14-14 0 16,4 0 0-16,-10-15 0 0,1 2 0 15,-3-8 1-15,-5-9 0 16,0-4 0-16,-4-6-1 16,-2-7 2-16,0-7-1 15,0-1-1-15,0-4-3 16,0 0-56-16,0-2-57 16,0 0-190-16,19-38 188 15</inkml:trace>
  <inkml:trace contextRef="#ctx0" brushRef="#br0" timeOffset="29596.806">22256 12110 709 0,'-36'147'263'0,"20"-141"-213"0,3 3-26 15,3 7-22-15,5 3-2 16,-9 6 13-16,-5 3 21 16,-10 5 31-16,-1 7 11 15,-5 8-3-15,3-6-17 16,-2 4-30-16,7-2-11 15,2 6-11-15,-4 5-1 16,6 6-2-16,-5-1 0 16,-3 6 0-16,6 5-1 15,-7 10 0-15,5-1 0 16,-4 16 0-16,6-3 0 0,-5 5 0 16,-1-1 0-16,4-7 0 15,-1-4 0-15,7-3 0 16,-2-7 1-16,4-11-1 15,1-6 1-15,3-5 0 16,4-6-1-16,-3-6 1 16,-1 2 0-16,1-2 0 15,1-4-1-15,2 6 0 16,3-2-1-16,4-2 0 16,-4 6 0-16,3-17 1 15,1 3 0-15,-2-12 0 16,2 1 0-16,2-8 0 15,2 0 0-15,0-5 0 16,0-2-1-16,0-6-1 16,0 0-1-16,0-2 1 15,0 0 1-15,0 0 0 16,0-2 1-16,2-5 1 16,0-10-1-16,0 3 1 0,-2-5 0 15,-2-42 1-15,-7 46 0 16,-5-4 0-16,3 4 0 15,-3-3-1-15,-3 1 1 16,-2 8 1-16,-2 5-1 16,-4 4 0-16,4 4 0 15,-4 10-2-15,4 3-2 16,0 16-1-16,0 3 0 16,2 8-1-16,2-2 0 0,7 18-1 15,8-5 0-15,4-1 0 16,6-2 1-16,5-5 0 15,1-8 1-15,9-7 0 16,7-3 0-16,-3-4 1 16,6-4 0-16,-5-7 0 15,3 1 0-15,-1-11 0 16,5-4-1-16,7-17 0 16,2-6 0-16,-2-13 0 15,8-8 1-15,-10-8 1 16,8-9 0-16,-12 4 1 15,-7 3 3-15,-8 3 7 16,-8 5 4-16,-11 2 7 16,-2 4 4-16,-13 8-3 0,-12-3-3 15,-6 11-6 1,-13-3-5-16,-5 10-11 0,-9 5-6 16,-11 3-26-16,2 5-22 15,-1 0-77-15,12 5-71 16,20 1 128-16</inkml:trace>
  <inkml:trace contextRef="#ctx0" brushRef="#br0" timeOffset="31111.27">22512 11850 70 0,'0'-4'2'0,"0"4"-7"16</inkml:trace>
  <inkml:trace contextRef="#ctx0" brushRef="#br0" timeOffset="32150.43">22484 11854 171 0,'-21'17'81'0,"-48"46"-36"16,50-50-23-16,7-1-36 15,3-1-8-15,1-9-11 16,2 0-5-16,2 2 4 15,1-8 5-15,3 4 11 16,-2 0 7-16,0 0 11 16,0 0-1-16,0 0 1 15,-2 0 0-15,2-2 14 16,2 2 15-16,-2 0 34 16,0 0 16-16,0 0 26 15,0 0 2-15,-1 0-1 16,3 0-2-16,-2 0-13 0,0 0-9 15,0 0-18-15,-6 10-14 16,-3 5-22-16,7-2-7 16,0 8-10-16,16 43-1 15,5-49 3-15,0 4 2 16,14-2 1-16,-1 8 0 16,7 0-4-16,-1-2-2 15,8 2-5-15,-2 3-2 16,8 3-1-16,5 0-1 15,6 3-1-15,6-3 0 16,4 5 0-16,0 0 1 0,-2 3-1 16,3-3 0-16,3-7 0 15,1 5 1-15,-1 4-1 16,0 1 0-16,-16-3-1 16,-5-2 0-16,-5-3-2 15,-3 1 1-15,-4 3 1 16,-5-3 1-16,-13 3 0 15,-4-8 1-15,-9-1 1 16,-3-1 0-16,-8-2 0 16,-2-8 1-16,-4 6 2 15,0-3 1-15,-3-1 4 16,1 0 3-16,-5-5 0 16,3-3-1-16,-5-1-5 15,3 1-2-15,5 1-2 16,-7-6-1-16,3 3-1 0,1-3 1 15,3-4-1-15,-1 2 1 16,8-2-1-16,-2 0 0 16,0 0-1-16,0 0 0 15,-2 0-1-15,2 0 0 16,2 0-1-16,-1 0-3 16,-1 0-4-16,-8 21-2 15,-1 14-1-15,-5 55 3 16,16-50 5-16,8 6 1 15,9-8 3-15,-2-8-1 0,10-7 1 16,6 0 0-16,1-9 0 16,5-3 2-16,11-9 1 15,-6-2 1-15,7-11 1 16,1-5 1-16,0-1 5 16,0-6 5-16,-6-2 13 15,-4-1 4-15,-12-7 5 16,-3 4-1-16,-4-3-9 15,-11 3-3-15,-2-3-4 16,-8 14 0-16,-2-5-2 16,0 10-1-16,-23-4-1 15,4-2-2-15,-4 2-3 16,-9-3-2-16,-3 9 0 16,-11-1 2-16,-3 7 2 15,-7-1 3-15,-3 2 1 0,-6 4-2 16,-7 0-2-16,-3 2-2 15,8 8-7-15,10-1-3 16,11 3-10-16,8 1-17 16,9-5-82-16,16 1-110 15,19-7 136-15</inkml:trace>
  <inkml:trace contextRef="#ctx0" brushRef="#br0" timeOffset="33103.259">21633 14613 228 0,'-2'6'132'0,"4"-6"-27"16,1 0-17-16,-3-4-23 15,0 2-9-15,0 1 2 16,16-5 0-16,14 0-15 16,62-63-10-16,-46 37-18 15,2-7-8-15,1-10-4 16,3 7-1-16,-2-4-1 16,7-4 5-16,1 10 13 0,1-12 7 15,10 4 12-15,-6 1-1 16,2-3-7-16,2 6-6 15,-2-6-7-15,2 6-3 16,0 6-2-16,-6 2-2 16,-4 7-2-16,1-4-1 15,-7 3 1-15,5-1 0 16,-3 2 0-16,1 3-1 16,3-1-2-16,-1-6-1 0,1 5 0 15,-1-5-1-15,-1 12 0 16,-7-2-1-16,-8-4 1 15,0-1-1-15,-2-3 0 16,3 2 0-16,3-3 0 16,-8-1-1-16,-4 7 0 15,1 5 0-15,-8 3 0 16,0 3-1-16,-10 4 2 16,-2 1 1-16,-5 8 0 15,-8 0 1-15,2 2 0 16,-4 0-5-16,0 0-52 15,-2 0-59-15,2 0 69 16</inkml:trace>
  <inkml:trace contextRef="#ctx0" brushRef="#br0" timeOffset="34419.434">23558 9828 163 0,'-131'-48'159'16,"119"46"27"-16,-1 0-9 15,5 2-16-15,-3-5-33 16,-7 3-22-16,11 2-43 16,1 0-17-16,-4 2-30 15,10-2-9-15,0 0-6 16,0 0-1-16,4 32 1 15,19 60-1-15,-11-36 0 16,14 7 0-16,-5 0 0 16,-3 2 0-16,7 0 1 15,-6-2-1-15,7 6 0 0,3-10 1 16,-2 2 0-16,3 0 1 16,1 1-1-16,0-1-1 15,-1-2 0-15,3-3 1 16,-5 7-1-16,7 0 1 15,-8 10 0-15,-2 5 1 16,-8-5 0-16,-4 9 1 16,-1-2 1-16,-1 6 2 15,1 10 3-15,-1 0 4 0,-3 9 6 16,-3 2 1-16,-1 0-2 16,4-4-2-16,-4-7-7 15,1-4-1-15,-3-8-1 16,-2-4-1-16,0 6-1 15,2-9-1-15,6-5 0 16,-6-7-1-16,2-7 0 16,7-3-1-16,3-5-1 15,1-2 0-15,4-6 0 16,-4-6-1-16,4 1 1 16,-1-5-1-16,-5-3 0 15,6-6 1-15,-11 2 0 16,3-10 0-16,-1 0 0 15,-6 4 0-15,1-13 0 16,-5 4 0-16,-3-8 1 16,3-2 0-16,-2 0 0 15,2 0 1-15,0 0 2 0,0 0 0 16,0 0 4-16,0 0 1 16,0 0-1-16,0 0 0 15,0 0-4-15,-2 0-2 16,0 0-2-16,0 0 0 15,0 0-1-15,-2 0 0 16,4 0-3-16,-2 0-5 16,0 0-16-16,0 0-15 15,1 0-56-15,-3 0-50 0,2 0-186 16,2 0 209-16</inkml:trace>
  <inkml:trace contextRef="#ctx0" brushRef="#br0" timeOffset="39617.176">23493 9231 81 0,'-17'62'41'0,"8"-47"-2"0,-3-2 3 16,5 8 10-16,3-3 2 15,-8-7-6-15,1 8-7 16,-6-15-16-16,7 6-8 16,4 1-12-16,2-5-3 15,1 1-2-15,3-7-2 16,0 0-7-16,-2 0-9 15,0 0-31-15,2 0-27 0,-2 0 47 16</inkml:trace>
  <inkml:trace contextRef="#ctx0" brushRef="#br0" timeOffset="40910.992">23375 9428 102 0,'0'0'67'0,"0"0"0"15,0 0-12-15,0 0-1 16,0 0 5-16,0 0 11 16,0 0 0-16,0 0-13 15,0 0-9-15,0 0-12 16,0 0-4-16,2 0-6 16,2 0-3-16,3 2-6 15,1 0-4-15,-2-2-5 16,5-2-3-16,-3 0-3 15,3-3 0-15,3 1 1 0,-3 2-1 16,-9 0 1-16,8-6 0 16,-3 5 13-16,-5 1 12 15,2-4 21-15,-4 4 11 16,2 2 7-16,-2-2-5 16,0 0-9-16,0 0-5 15,0-2-8-15,0 2-1 16,0 1-1-16,4-7 1 0,-4 4-1 15,0-2-2-15,0-5-6 16,-4 3-5-16,4-5-7 16,-4-2 1-16,-5-6 0 15,-35-45 1-15,17 45 1 16,2 2-1-16,-6 2-3 16,-5-4 0-16,-6-2 0 15,4 4 1-15,-8 4 4 16,-2 1 2-16,-4 3 2 15,3-4 0-15,-1-1-4 16,0-1-2-16,8 4-3 16,-6-1-2-16,0 1-1 15,2-2-1-15,-3-5 1 16,-5 5 0-16,10 2 2 16,-11-3 0-16,1-3-2 15,-1 4-2-15,-5-6-5 16,7 4-2-16,-3-4-2 15,9 5-2-15,5-5 0 0,3 4-1 16,1-8 0-16,2 4 0 16,1 2-1-16,5-2 1 15,3-2 0-15,-6 2 0 16,5-4 0-16,3 2 0 16,-2 0 0-16,10 6 0 15,0 0-1-15,-6 2 0 0,7 3 1 16,-5 1-1-1,10-3 1-15,-3 10 0 0,1-1-1 16,0-1 0-16,1-2-1 16,3 4-2-16,5-3 0 15,4 11 0-15,-2-4 1 16,0 0 0-16,2 0-1 16,-2 0 1-16,2 0-1 15,0 0 2-15,0 0-1 16,0 0 1-16,0 0 0 15,0 0 0-15,0 0 0 16,0 0 1-16,0 0 0 16,13 5 0-16,-5-3 0 15,4 10 1-15,-1-1-1 16,-5 3 0-16,3-1 0 16,-1-3-1-16,-2 3 1 15,9 6-1-15,42 50 0 0,-45-44 0 16,7 9 0-16,-11 1 0 15,3 5 0-15,1 8 1 16,-5 1 0-16,5 5 1 16,-8 1 0-16,1 9 0 15,-1 2 1-15,-8-2 0 16,4 1 0-16,-4-6 0 16,1-4 0-16,-5 8 0 15,8-3 1-15,0 5-2 16,-6-2 1-16,1-2 0 0,-3 2-1 15,2 0 1-15,2-3 0 16,0 3 0-16,1-4 1 16,-5-5-1-16,0-5 1 15,-5-7-1-15,0 2-1 16,5 6 0-16,8-8 0 16,-2 6 0-16,0-14 0 15,-7-3 1-15,1-4 0 16,4-2 0-16,2 0-1 15,-4-4 0-15,10-6 0 16,-8-4-3-16,12-7-5 16,13 2-18-16,15-18-84 15,24-16-118-15,35-43 143 16</inkml:trace>
  <inkml:trace contextRef="#ctx0" brushRef="#br0" timeOffset="41908.02">22040 8501 604 0,'29'-31'195'16,"-43"27"-243"-16,12 2-16 15,0 1 0-15,-3 1 22 16,3 0 56-16,2 0 88 16,-2 0 28-16,-29 3 23 15,-49 7-13-15,42-14-37 16,9 2-23-16,-4 0-35 15,1-7-11-15,11 9-15 16,-14-4-7-16,7 2-6 16,5 6-1-16,-14-4-3 15,13 0-1-15,-5 11 0 16,-4-7 0-16,9 13 0 16,-3-5-1-16,4-1 1 0,6-1 0 15,-3 1 0-15,5 3 0 16,4 3-1-16,-3 0-1 15,14 8-2-15,2 0 0 16,10 2 0-16,1-3 0 16,8 3 0-16,2 2 0 15,8-2 0-15,5-2 0 16,8-8 1-16,6-2 0 0,-4-5 0 16,1-8 1-16,-6-2 0 15,-1-2 1-15,-8-8 0 16,3 2 1-16,-7-9 1 15,-1 2-1-15,-2-4 2 16,-4-2 0-16,-2-4 0 16,-2 0 1-16,-3-7 0 15,-1 3 1-15,-3-2 5 16,-5-1 2-16,-1 1 4 16,-2 1 2-16,-2-9-4 15,-2 3-1-15,-3 0-6 16,-1 3-1-16,-6-1-1 15,1-3 1-15,-8 12 1 16,-2 1-1-16,-12 8-3 16,-1 7-3-16,-8 18-26 15,0 7-32-15,9 22 37 16</inkml:trace>
  <inkml:trace contextRef="#ctx0" brushRef="#br0" timeOffset="54702.932">18328 6257 98 0,'36'163'88'0,"-51"-152"26"16,1 3-4-16,-5-3-26 16,6-1-12-16,-5 1-20 15,-1-3-7-15,4-2-8 16,0 1-8-16,3-3-9 16,1 0-4-16,-1 2-4 0,1-2-2 15,-1-1-3-15,1 5-1 16,-1-6 0-16,3-2-2 15,-8 2 3-15,-1 4 2 16,-5-5 14-16,1 3 4 16,-3 6 2-16,0-4-4 15,0 11-13-15,-4 0-6 16,-3 6-5-16,1 2 0 16,-3 4-1-16,3 9 0 0,0 4 1 15,-7-2-1-15,8 0 0 16,-5-2 1-16,1-1 0 15,13 1 0-15,-4 0-1 16,8-1 0-16,3 9-1 16,1-4 1-16,3-2-1 15,7 6 1-15,1-8-1 16,4 0 1-16,1 0-1 16,5 1 1-16,-2-1-1 15,3-7 1-15,5-3-1 16,-1 1 0-16,8-6 1 15,-4 0 0-15,6-6 0 16,-4-7 0-16,1 3 0 16,4-2 0-16,1-3 0 15,6-2 0-15,-6-4 0 16,-6-2 0-16,-6-12 1 16,8 3 1-16,-7-10 1 15,-1-4 0-15,-9 4 0 0,0-4 0 16,-8 9 1-16,2-5-1 15,-2 6 0-15,-7 1 1 16,-5-3 0-16,-1-2 0 16,2 7 6-16,-2-5 5 15,3 7 4-15,1 4 2 16,-1-1-3-16,7 3-2 16,-5 4-6-16,1 3-2 15,9 5-3-15,-2-4-1 0,6 7 0 16,4-2 0-16,5 1 0 15,3 1 0-15,5-5-2 16,-2-2 0-16,2-6-2 16,2 4 1-16,4-6-1 15,-2-2-1-15,8-6-2 16,1-3-9-16,4-4-35 16,1-6-35-16,9-12-142 15,-2-5 143-15</inkml:trace>
  <inkml:trace contextRef="#ctx0" brushRef="#br0" timeOffset="55271.522">18658 6454 301 0,'-3'0'120'0,"1"0"-85"16,2 0-16-16,0 0-20 16,0-2-1-16,0 0 2 15,0 1 0-15,0-3 6 16,0 2 11-16,0 0 29 16,0 2 12-16,0-2 16 15,0-8-4-15,-2 7-13 16,0 1-6-16,0-2-12 15,-2 2-6-15,2 0-17 16,2 2-5-16,-2-2-7 16,0 0-2-16,0 2-1 15,1 0 1-15,-11 23 1 16,3 10 0-16,-3 53 0 0,4-48 0 16,8 2-1-16,0 2 1 15,6 0-2-15,-2 2 1 16,-6-2-1-16,-2 0 0 15,4 2 0-15,-6-3-1 16,6-9-1-16,0-1-3 16,10-10-42-16,0-4-52 15,7-4 62-15</inkml:trace>
  <inkml:trace contextRef="#ctx0" brushRef="#br0" timeOffset="56947.684">23723 7380 80 0,'48'113'36'0,"-54"-119"-16"15,6-3-32-15,0 5 7 16,0 0 30-16,-2 2 68 16,-2 2 25-16,2 0 28 15,2 0-12-15,-2 0-35 16,1 0-14-16,-1-2-24 15,-8 0-11-15,-3-7-12 16,-1 3-5-16,-1-2-9 16,-52-28-3-16,44 34-8 15,-2-6-2-15,-2 6 0 16,-3 0-1-16,-3 4 2 16,1 6 1-16,-1 5 0 15,-1-1-1-15,-4 5-4 16,-1-2-1-16,3 6-5 15,-2 4-1-15,9 0-1 16,-3 2 0-16,5 4 0 16,2-3-1-16,2 7 1 0,8 3-2 15,-2 0 1-15,3 2-1 16,5-1 0-16,1 3 0 16,4 0 1-16,2-4 0 15,2 0 1-15,0-1 0 16,4-1 0-16,-2-5 0 15,-2 3 0-15,0-3 1 16,0 1 0-16,-2 4 0 16,0 1-1-16,2-1 1 15,-2-5-1-15,2-3 0 0,0-3 0 16,0-2 0-16,4 0 0 16,-2 4 1-16,4-8 0 15,-3-7 0-15,-1-3 1 16,4-5 0-16,-2 2 2 15,-4-6 1-15,0 0 2 16,0 0 1-16,0 0 0 16,0 0 1-16,0 0 0 15,0 0 0-15,0 0 2 16,4 0 0-16,2 2-1 16,-3 1-1-16,7-1-3 15,-4 0 0-15,3-2 1 16,-1-2 1-16,0 0 3 15,-1-1-1-15,8-1-1 16,-1-4-1-16,-1 2-3 0,1-3 0 16,-9 5 5-16,7-6 2 15,-8 7 3-15,3-7 0 16,-1 0 2-16,4 3 1 16,-5-3 3-16,-5-3 1 15,4-2-4-15,4-3-3 16,-1-1-4-16,11-48-2 15,-36 52-3-15,5-4 0 0,0 0-2 16,-5 3-1 0,5 7-1-16,-4-6 1 0,-4 3 0 15,9 3-1-15,1 3 0 16,3 0-1-16,3 6 1 16,5-2 0-16,0 2-2 15,0 0-2-15,0 0 0 16,0 0 0-16,0 0 1 15,0 0 0-15,13 12 0 16,10 1 1-16,48 25-1 16,-47-28 0-16,-6-8-3 15,5 2-2-15,-8-1-17 16,6-1-15-16,4 0-49 16,0-2-38-16,3-11-107 15,-3-1 143-15</inkml:trace>
  <inkml:trace contextRef="#ctx0" brushRef="#br0" timeOffset="57707.504">23790 7466 549 0,'42'52'239'0,"-57"-52"-127"15,5-4-33-15,6 4-38 16,2 2-5-16,2-2 7 15,0 0 7-15,0 0 6 16,0 0-5-16,0 0-20 16,0 0-10-16,0 0-13 15,0 0-3-15,0 0-3 16,0 0-1-16,0 0-1 16,0 0 0-16,12 2 0 15,-3 5 0-15,9-1 0 16,-3 6-1-16,48 62 1 0,-48-45 0 15,-1 3 0 1,-5-5 1-16,-1 11 0 0,-4-1-1 16,0 3 1-16,-4 2 0 15,-4 0 0-15,-4-2 1 16,-5 2 0-16,-1-3 0 16,1 1 0-16,-4-4 0 15,-2 2 1-15,0 1-1 16,-8-1 0-16,-2 4-1 0,-2-6 0 15,-1-1-1-15,1-9 0 16,-1-5 0-16,3 2 0 16,-3-7 2-16,3-7 0 15,-6-3 1-15,9-6 1 16,3 4-1-16,11-4 0 16,10 6-2-16,2-3-1 15,0-3-1-15,0 0-1 16,0 0 1-16,0 0 7 15,23 2 5-15,14 10 7 16,47 13 0-16,-40-4-5 16,4-10-3-16,3 12-6 15,1-4-2-15,-2 8-1 16,-4 6-1-16,-4-5 0 16,0-3-10-16,-10-4-81 15,12-4-98-15,-2 2 117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23:00:12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2702 5278 757 0,'0'-9'250'0,"2"5"-263"0,3 2-19 16,-5 2-4-16,0 0 17 15,0 0 43-15,0 0 45 16,0 0 10-16,0-2-1 16,0 0-23-16,0-2-37 15,0 2-9-15,0 2-5 16,-2-2-2-16,-1 0-2 16,1 0-1-16,-2-1-6 15,-17-1-2-15,-8 2-4 16,-45 0-3-16,39 6 3 15,-1 3 2-15,1-1 5 16,-1-6 4-16,0 2 2 16,3 6 0-16,-3 1 1 15,-1 3 0-15,3 7-1 16,-2 0 0-16,-1 8 0 16,5 3-1-16,-5 9 1 15,9-3 0-15,5 10 1 0,-6-6 1 16,4 6-1-16,-3-2 0 15,-1 4 0-15,2-8-1 16,0 4 0-16,4 6 0 16,0-8 1-16,2 6 0 15,8-1 2-15,-2-5 0 16,13 2 0-16,2 0 0 16,13 0 0-16,-1-1 0 15,5-1 0-15,8 0 1 16,-2-6 6-16,11-3 4 0,4-7 7 15,-5-3 3-15,5-4-2 16,-9-7-3-16,7-1-4 16,1-5 0-16,1 2 1 15,0-3 3-15,0-5 4 16,1 0 3-16,-1-1 0 16,0-9-1-16,-2 2-4 15,3 3-3-15,-7-5-4 16,3 6-1-16,-11-2 0 15,-3 1 0-15,-9 3 3 16,-2-2 0-16,-7 4 4 16,-3 0 2-16,0-4 3 15,0 2-2-15,-2 0-7 16,1 2-5-16,-1-2-8 16,0 1-2-16,-6-1 1 15,-17-6-1-15,-51-28 1 0,49 20 0 16,-4-7-1-16,3 6 0 15,5-2-1-15,4 6 0 16,-1-3-1-16,9 5 0 16,5 1 0-16,-3 3-1 15,7 1 2-15,2 4-1 16,0 0 0-16,0 0 1 16,0-2 0-16,0 2-1 15,0 1 0-15,0 1 0 0,0 0 0 16,0 0 0-16,0 0 0 15,5 0 0-15,18 1-3 16,2 5 0-16,52 11-20 16,-47-7-15-16,1-4-35 15,3 5-24-15,7-11-63 16,4 0-49-16,-2-15 134 16</inkml:trace>
  <inkml:trace contextRef="#ctx0" brushRef="#br0" timeOffset="616.686">3396 5138 327 0,'-4'2'109'16,"2"-2"-11"-16,0 0 112 16,2 0-3-16,0-2-51 15,0 2-39-15,0 0-69 16,0 0-17-16,0 0-12 15,0 0-1-15,0 0-3 16,0 0-1-16,0 0-5 16,0 0-3-16,0 12 1 15,0 28-2-15,-4 61 3 16,-3-30 2-16,3 15 5 16,-4 6 4-16,6 11 3 0,1-1 1 15,1 7 0-15,0 0 0 16,0 2-2-16,0-4-1 15,1-2-4-15,-1-15-4 16,0-6-5-16,8-15-2 16,-2-17-3-16,7-1-6 15,4-22-57-15,-3-8-64 16,5-12 77-16</inkml:trace>
  <inkml:trace contextRef="#ctx0" brushRef="#br0" timeOffset="6822.667">22969 4289 855 0,'140'100'285'0,"-140"-108"-292"16,6 8-38-16,-2 6 12 0,-4-6 9 16,0 0 61-16,0-2 17 15,0-2 16-15,-2 2-1 16,0 0-28-16,0 2-13 16,-2-2-13-16,2-7-3 15,-4-5 0-15,1-3-1 16,-1 0-2-16,-27-48-2 15,22 52-4-15,-2-3-2 16,-3 7 0-16,-5-3-1 0,0 10 2 16,-8 2 4-16,3 0 5 15,-11 2 3 1,-1 4 1-16,-2 2-3 0,-10 13-4 16,0 5-1-16,-1 7-1 15,-7 5 1-15,-1 4 0 16,-4 2 1-16,-2 2 3 15,6 2 0-15,9 2-1 16,0 1-1-16,14 9-2 16,5-5 2-16,14 10-2 15,6-6 1-15,9 1-3 16,2-1-2-16,5-2-1 16,7 1-1-16,1 5-1 15,5-2 0-15,1-7 0 16,2 5-1-16,5-7-2 15,1-3 0-15,6 9 1 16,-3-5-3-16,7 1 1 16,-1-10-1-16,0-6 1 0,5-7 1 15,-7-7 2-15,4 7 0 16,-1-12 1-16,-7-9 1 16,3-10 1-16,-7 2 2 15,1-2 3-15,0-4 5 16,4-10 10-16,-5-5 5 15,-5-7 9-15,-1 1-1 16,-1-6-5-16,-2-1-5 16,-4-3-10-16,-1 6-4 0,-5 1-3 15,-5-5 1-15,-2 3-1 16,0-1-1-16,-9-5-1 16,-1 3-2-16,-5 1-1 15,-6 3 0-15,6 6-1 16,-8 0 0-16,3 10-1 15,-2-3 0-15,-1 7 0 16,0-1 1-16,5 6 3 16,3 1 4-16,-2-1 3 15,9 4 1-15,3 0-5 16,5 4-3-16,0-4-5 16,0 0-2-16,0 0-1 15,0 0-1-15,24 11-6 16,61 27-8-16,-45-34-37 15,0-2-32-15,8-11-84 16,1-5-61-16,9-15 145 0</inkml:trace>
  <inkml:trace contextRef="#ctx0" brushRef="#br0" timeOffset="7660.606">23509 4253 1156 0,'-77'57'293'0,"104"-70"-485"15,9 3 21-15,3 7 85 0,-1-5 64 16,-13-4 115-1,3 1 16-15,-1-1 3 0,2 5-23 16,5-7-47-16,5 5-10 16,1-5-4-16,-4 7 0 15,-7 1-1-15,-4 0-3 16,-1 6-9-16,-1 12-5 16,0 9-7-16,-5 2-1 15,-1 17-2-15,-2 2 0 16,-9 14-1-16,7 1 1 15,-15 12-2-15,-1-4 1 0,-1 0-1 16,-8 0 1-16,1 4 1 16,1-6-1-16,-11-10 1 15,6-1 1-15,-2-8 0 16,-4-4 1-16,-2-2 0 16,5-5 0-16,-6-4 0 15,3 5 0-15,-4-3-1 16,-4 3 1-16,2-7 0 15,2 5-1-15,2-5 0 16,0 0 0-16,4-2 0 16,2-4 2-16,6-4 2 15,3-4 0-15,2 3 2 16,0 1 2-16,5-8 3 16,1 1 3-16,1-2 3 15,-1-4 2-15,0-4 3 16,0 0 0-16,0 0 3 15,0 0-2-15,14 9 5 16,16 6 3-16,76 31-1 0,-41-23 0 16,26 8-12-16,15 3-7 15,-5 8-9-15,-1 2-1 16,-20-9-2-16,-11 1 0 16,-14-1-8-16,-7 1-16 15,-17-7-68-15,3 3-62 16,-9 6 94-16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46F140E0-DB55-4BDE-829B-AA979E0E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89319D-9CFE-475A-B012-553C91CC59BB}" type="slidenum">
              <a:rPr lang="en-US" altLang="en-US" sz="1200" smtClean="0"/>
              <a:pPr eaLnBrk="1" hangingPunct="1"/>
              <a:t>2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5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Unary, binary and N-ry constraints.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822AF-3B95-4C08-B3D9-73870C06428E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8CF81D-6FD4-4F00-8A55-5E3BD1FD6332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B5C1F-CB99-47E6-9E46-2694220B3F76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641860-D1E5-4748-8720-FC29DFD25CCF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54999F-0E0B-47D5-9CFB-C4A946F103E3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642B5B-86D3-43FF-8688-1E0D0E7A6AC1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D4CD73-EA37-4D8E-B97F-FCECA09D18BA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2A77D5-86B5-4B52-837A-D4BBADAC61D8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C8FC52-8679-48E8-A59E-66208BFAF51E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66C94-9004-4672-9D30-07BAAECC44A8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1EC568-7BF0-46FD-8E87-E5383B371730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58B3E9-ECD7-47B2-8D09-33B3F276B9A0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C1BFCE-519E-4070-9231-00882E66C7EB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BCF09-EF09-4852-9B5F-1DCC6B187B44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B1FAD7-8AD2-45BD-BF2D-7E7D55646384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90FDD-C9E7-4E0A-9D94-2FA7099BD927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92B3E-402B-48F3-96D1-24500BEB1055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0AFF17-BC6F-4AAB-A517-E1BA02C7CD91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A7FFBD-8239-41B9-9D81-99074E33AFE8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0FCC9-E8FE-4535-8072-64045599A4E4}" type="slidenum">
              <a:rPr lang="en-US" altLang="en-US" sz="1200" smtClean="0"/>
              <a:pPr eaLnBrk="1" hangingPunct="1"/>
              <a:t>31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66371-6DDE-4CD5-8D69-93A68EAF8FE5}" type="slidenum">
              <a:rPr lang="en-US" altLang="en-US" sz="1200" smtClean="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CC0A8F-71A6-49FD-8EF9-383C68213721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90349E-D0DB-4BA1-AB79-8C3D1EDFE9A4}" type="slidenum">
              <a:rPr lang="en-US" altLang="en-US" sz="1200" smtClean="0"/>
              <a:pPr eaLnBrk="1" hangingPunct="1"/>
              <a:t>33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A60DD-D4CE-4C5D-AE8D-54B09A71673D}" type="slidenum">
              <a:rPr lang="en-US" altLang="en-US" sz="1200" smtClean="0"/>
              <a:pPr eaLnBrk="1" hangingPunct="1"/>
              <a:t>34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9AA8A-67F9-4AA9-A34F-17D6AAB7D8FB}" type="slidenum">
              <a:rPr lang="en-US" altLang="en-US" sz="1200" smtClean="0"/>
              <a:pPr eaLnBrk="1" hangingPunct="1"/>
              <a:t>35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3846A-C4E4-4D6C-AA92-4F031BBA50CE}" type="slidenum">
              <a:rPr lang="en-US" altLang="en-US" sz="1200" smtClean="0"/>
              <a:pPr eaLnBrk="1" hangingPunct="1"/>
              <a:t>36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EA8136-56B1-41FB-9FF0-9C37BCDF6C76}" type="slidenum">
              <a:rPr lang="en-US" altLang="en-US" sz="1200" smtClean="0"/>
              <a:pPr eaLnBrk="1" hangingPunct="1"/>
              <a:t>37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13370-09BF-4022-9AB8-C25FCCC2ADBB}" type="slidenum">
              <a:rPr lang="en-US" altLang="en-US" sz="1200" smtClean="0"/>
              <a:pPr eaLnBrk="1" hangingPunct="1"/>
              <a:t>38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4B7F0D-1A91-40A2-B9EF-049056546193}" type="slidenum">
              <a:rPr lang="en-US" altLang="en-US" sz="1200" smtClean="0"/>
              <a:pPr eaLnBrk="1" hangingPunct="1"/>
              <a:t>39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A90E4-FC83-4EDD-BFBF-D3D6D88AD584}" type="slidenum">
              <a:rPr lang="en-US" altLang="en-US" sz="1200" smtClean="0"/>
              <a:pPr eaLnBrk="1" hangingPunct="1"/>
              <a:t>40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DD36C-74F4-4B9A-964D-A77CC52928E1}" type="slidenum">
              <a:rPr lang="en-US" altLang="en-US" sz="1200" smtClean="0"/>
              <a:pPr eaLnBrk="1" hangingPunct="1"/>
              <a:t>41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2A8BF6-124D-41CB-962A-72BA6207FCB4}" type="slidenum">
              <a:rPr lang="en-US" altLang="en-US" sz="1200" smtClean="0"/>
              <a:pPr eaLnBrk="1" hangingPunct="1"/>
              <a:t>42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94F63-493A-44CB-AFA7-25613FD72404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40CEDB-5F7D-4562-AE4D-2623AB7947D2}" type="slidenum">
              <a:rPr lang="en-US" altLang="en-US" sz="1200" smtClean="0"/>
              <a:pPr eaLnBrk="1" hangingPunct="1"/>
              <a:t>53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49CD5F-A535-47D1-898E-37113B90C068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4CC2B5-A2F4-4621-A08A-19201D76CACC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C10E23-9FB2-4ABA-9B8A-01A1E213CFC2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D92A6A-2285-4317-ADCA-CB7C349451C2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D92A6A-2285-4317-ADCA-CB7C349451C2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77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5137-F81B-4ECC-80B1-5EC78273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012C-1BA3-46A9-8211-700F3A565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7A35-74FA-4DCB-A238-BB5112A63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FACA-55AB-4631-8FFC-12DC6FA1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BFD2-AB0B-4A8C-8348-328178C3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9B26-1740-40BB-945F-546FA051D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9046-444C-48AF-88D1-B6BE3D55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361D-3CDA-4100-AC7C-C77D0EF5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5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56A2-A615-425D-8601-9518F918E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8482-804E-416B-B9C7-A2D552F1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DF27-AC94-4BE4-8BAE-37E10886A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6B9F3C-02A9-49C7-BC03-7D250765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customXml" Target="../ink/ink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743CC-A403-4CF6-BCC9-4B329FAB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56A2-A615-425D-8601-9518F918E0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04252-FAED-4B23-BDA3-92CDFCC42AC3}"/>
              </a:ext>
            </a:extLst>
          </p:cNvPr>
          <p:cNvSpPr txBox="1"/>
          <p:nvPr/>
        </p:nvSpPr>
        <p:spPr>
          <a:xfrm>
            <a:off x="1219200" y="533400"/>
            <a:ext cx="7250703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TENTATIVE SCHEDULE</a:t>
            </a:r>
          </a:p>
          <a:p>
            <a:endParaRPr lang="en-US" dirty="0"/>
          </a:p>
          <a:p>
            <a:r>
              <a:rPr lang="en-US" dirty="0"/>
              <a:t>Today: CSP</a:t>
            </a:r>
          </a:p>
          <a:p>
            <a:r>
              <a:rPr lang="en-US" dirty="0"/>
              <a:t>Mon Jan 23: finish CSP</a:t>
            </a:r>
          </a:p>
          <a:p>
            <a:r>
              <a:rPr lang="en-US" dirty="0"/>
              <a:t>Wed Jan 25: Games lecture/ HW3</a:t>
            </a:r>
          </a:p>
          <a:p>
            <a:r>
              <a:rPr lang="en-US" dirty="0"/>
              <a:t>Fri: Jan 27: finish Games lecture</a:t>
            </a:r>
          </a:p>
          <a:p>
            <a:r>
              <a:rPr lang="en-US" dirty="0"/>
              <a:t>Mon Jan 30: play the game</a:t>
            </a:r>
          </a:p>
          <a:p>
            <a:r>
              <a:rPr lang="en-US" dirty="0"/>
              <a:t>Wed Feb 1: Learning</a:t>
            </a:r>
          </a:p>
          <a:p>
            <a:r>
              <a:rPr lang="en-US" dirty="0"/>
              <a:t>Fri Feb 3: Learning</a:t>
            </a:r>
          </a:p>
          <a:p>
            <a:r>
              <a:rPr lang="en-US" dirty="0"/>
              <a:t>Mon Feb 6: Learning</a:t>
            </a:r>
          </a:p>
          <a:p>
            <a:r>
              <a:rPr lang="en-US" dirty="0"/>
              <a:t>Wed Feb 8: Review</a:t>
            </a:r>
          </a:p>
          <a:p>
            <a:r>
              <a:rPr lang="en-US" dirty="0"/>
              <a:t>Fri Feb 10: Give out </a:t>
            </a:r>
            <a:r>
              <a:rPr lang="en-US" dirty="0" err="1"/>
              <a:t>takehome</a:t>
            </a:r>
            <a:r>
              <a:rPr lang="en-US" dirty="0"/>
              <a:t> midterm and go over</a:t>
            </a:r>
          </a:p>
          <a:p>
            <a:r>
              <a:rPr lang="en-US" dirty="0"/>
              <a:t>Mon Feb 13: Midterm due and start Vision/HW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0EE60-C625-4311-AE1A-512998C3E8E2}"/>
              </a:ext>
            </a:extLst>
          </p:cNvPr>
          <p:cNvSpPr txBox="1"/>
          <p:nvPr/>
        </p:nvSpPr>
        <p:spPr>
          <a:xfrm>
            <a:off x="1219200" y="5943600"/>
            <a:ext cx="3444404" cy="83099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Precision = TP/(TP+FP)</a:t>
            </a:r>
          </a:p>
          <a:p>
            <a:r>
              <a:rPr lang="en-US" dirty="0">
                <a:solidFill>
                  <a:srgbClr val="0033CC"/>
                </a:solidFill>
              </a:rPr>
              <a:t>Recall = TP/(TP+FN)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636F3E-C32D-4077-97F6-75922C262200}"/>
                  </a:ext>
                </a:extLst>
              </p14:cNvPr>
              <p14:cNvContentPartPr/>
              <p14:nvPr/>
            </p14:nvContentPartPr>
            <p14:xfrm>
              <a:off x="2907360" y="3821760"/>
              <a:ext cx="3787920" cy="573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636F3E-C32D-4077-97F6-75922C2622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8000" y="3812400"/>
                <a:ext cx="3806640" cy="5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62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DD48F-5C30-43EA-A6EA-20B71A9CA25A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Example: Cryptarithmetic</a:t>
            </a:r>
          </a:p>
        </p:txBody>
      </p:sp>
      <p:pic>
        <p:nvPicPr>
          <p:cNvPr id="9220" name="Picture 3" descr="cryptarithm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4438"/>
            <a:ext cx="609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153400" cy="3001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Variables</a:t>
            </a:r>
            <a:r>
              <a:rPr lang="en-US" altLang="en-US" sz="2400"/>
              <a:t>:</a:t>
            </a:r>
            <a:r>
              <a:rPr lang="en-US" altLang="en-US" sz="2400" i="1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/>
              <a:t>    {F, T, U, W, R, O, X</a:t>
            </a:r>
            <a:r>
              <a:rPr lang="en-US" altLang="en-US" sz="2400" i="1" baseline="-25000"/>
              <a:t>1,</a:t>
            </a:r>
            <a:r>
              <a:rPr lang="en-US" altLang="en-US" sz="2400" i="1"/>
              <a:t> X</a:t>
            </a:r>
            <a:r>
              <a:rPr lang="en-US" altLang="en-US" sz="2400" i="1" baseline="-25000"/>
              <a:t>2,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3</a:t>
            </a:r>
            <a:r>
              <a:rPr lang="en-US" altLang="en-US" sz="2400" i="1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Domains</a:t>
            </a:r>
            <a:r>
              <a:rPr lang="en-US" altLang="en-US" sz="2400"/>
              <a:t>: {</a:t>
            </a:r>
            <a:r>
              <a:rPr lang="en-US" altLang="en-US" sz="2400" i="1"/>
              <a:t>0,1,2,3,4,5,6,7,8,9</a:t>
            </a:r>
            <a:r>
              <a:rPr lang="en-US" altLang="en-US" sz="240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Constraints</a:t>
            </a:r>
            <a:r>
              <a:rPr lang="en-US" altLang="en-US" sz="2400"/>
              <a:t>: </a:t>
            </a:r>
            <a:r>
              <a:rPr lang="en-US" altLang="en-US" sz="2400" i="1"/>
              <a:t>Alldiff (F,T,U,W,R,O)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O + O = R + 10 </a:t>
            </a:r>
            <a:r>
              <a:rPr lang="en-US" altLang="en-US" sz="2000" i="1">
                <a:cs typeface="Arial" charset="0"/>
              </a:rPr>
              <a:t>·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1</a:t>
            </a:r>
            <a:endParaRPr lang="en-US" altLang="en-US" sz="20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X</a:t>
            </a:r>
            <a:r>
              <a:rPr lang="en-US" altLang="en-US" sz="2000" i="1" baseline="-25000"/>
              <a:t>1</a:t>
            </a:r>
            <a:r>
              <a:rPr lang="en-US" altLang="en-US" sz="2000" i="1"/>
              <a:t> + W + W = U + 10 </a:t>
            </a:r>
            <a:r>
              <a:rPr lang="en-US" altLang="en-US" sz="2000" i="1">
                <a:cs typeface="Arial" charset="0"/>
              </a:rPr>
              <a:t>·</a:t>
            </a:r>
            <a:r>
              <a:rPr lang="en-US" altLang="en-US" sz="2000" i="1"/>
              <a:t> X</a:t>
            </a:r>
            <a:r>
              <a:rPr lang="en-US" altLang="en-US" sz="2000" i="1" baseline="-25000"/>
              <a:t>2</a:t>
            </a:r>
            <a:endParaRPr lang="en-US" altLang="en-US" sz="20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X</a:t>
            </a:r>
            <a:r>
              <a:rPr lang="en-US" altLang="en-US" sz="2000" i="1" baseline="-25000"/>
              <a:t>2</a:t>
            </a:r>
            <a:r>
              <a:rPr lang="en-US" altLang="en-US" sz="2000" i="1"/>
              <a:t> + T + T </a:t>
            </a:r>
            <a:r>
              <a:rPr lang="en-US" altLang="en-US" sz="2000"/>
              <a:t>= </a:t>
            </a:r>
            <a:r>
              <a:rPr lang="en-US" altLang="en-US" sz="2000" i="1"/>
              <a:t>O + 10 </a:t>
            </a:r>
            <a:r>
              <a:rPr lang="en-US" altLang="en-US" sz="2000" i="1">
                <a:cs typeface="Arial" charset="0"/>
              </a:rPr>
              <a:t>·</a:t>
            </a:r>
            <a:r>
              <a:rPr lang="en-US" altLang="en-US" sz="2000" i="1"/>
              <a:t> X</a:t>
            </a:r>
            <a:r>
              <a:rPr lang="en-US" altLang="en-US" sz="2000" i="1" baseline="-25000"/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X</a:t>
            </a:r>
            <a:r>
              <a:rPr lang="en-US" altLang="en-US" sz="2000" i="1" baseline="-25000"/>
              <a:t>3</a:t>
            </a:r>
            <a:r>
              <a:rPr lang="en-US" altLang="en-US" sz="2000"/>
              <a:t> = </a:t>
            </a:r>
            <a:r>
              <a:rPr lang="en-US" altLang="en-US" sz="2000" i="1"/>
              <a:t>F</a:t>
            </a:r>
            <a:r>
              <a:rPr lang="en-US" altLang="en-US" sz="2000"/>
              <a:t>, </a:t>
            </a:r>
            <a:r>
              <a:rPr lang="en-US" altLang="en-US" sz="2000" i="1"/>
              <a:t>T </a:t>
            </a:r>
            <a:r>
              <a:rPr lang="en-US" altLang="en-US" sz="2000">
                <a:cs typeface="Arial" charset="0"/>
              </a:rPr>
              <a:t>≠</a:t>
            </a:r>
            <a:r>
              <a:rPr lang="en-US" altLang="en-US" sz="2000"/>
              <a:t> 0, </a:t>
            </a:r>
            <a:r>
              <a:rPr lang="en-US" altLang="en-US" sz="2000" i="1"/>
              <a:t>F</a:t>
            </a:r>
            <a:r>
              <a:rPr lang="en-US" altLang="en-US" sz="2000"/>
              <a:t> </a:t>
            </a:r>
            <a:r>
              <a:rPr lang="en-US" altLang="en-US" sz="2000">
                <a:cs typeface="Arial" charset="0"/>
              </a:rPr>
              <a:t>≠</a:t>
            </a:r>
            <a:r>
              <a:rPr lang="en-US" altLang="en-US" sz="2000"/>
              <a:t>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B15A6-90FB-4E36-98D0-EF7E6D8F1373}"/>
              </a:ext>
            </a:extLst>
          </p:cNvPr>
          <p:cNvSpPr txBox="1"/>
          <p:nvPr/>
        </p:nvSpPr>
        <p:spPr>
          <a:xfrm>
            <a:off x="5715000" y="3532822"/>
            <a:ext cx="25394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Choose F=X</a:t>
            </a:r>
            <a:r>
              <a:rPr lang="en-US" baseline="-25000" dirty="0">
                <a:solidFill>
                  <a:srgbClr val="0033CC"/>
                </a:solidFill>
              </a:rPr>
              <a:t>3</a:t>
            </a:r>
            <a:r>
              <a:rPr lang="en-US" dirty="0">
                <a:solidFill>
                  <a:srgbClr val="0033CC"/>
                </a:solidFill>
              </a:rPr>
              <a:t> = 1</a:t>
            </a:r>
          </a:p>
          <a:p>
            <a:r>
              <a:rPr lang="en-US" dirty="0">
                <a:solidFill>
                  <a:srgbClr val="0033CC"/>
                </a:solidFill>
              </a:rPr>
              <a:t>Try X2 = 0</a:t>
            </a:r>
          </a:p>
          <a:p>
            <a:r>
              <a:rPr lang="en-US" dirty="0">
                <a:solidFill>
                  <a:srgbClr val="0033CC"/>
                </a:solidFill>
              </a:rPr>
              <a:t>Try X1 = 0</a:t>
            </a:r>
          </a:p>
          <a:p>
            <a:r>
              <a:rPr lang="en-US" dirty="0">
                <a:solidFill>
                  <a:srgbClr val="0033CC"/>
                </a:solidFill>
              </a:rPr>
              <a:t>O must be even</a:t>
            </a:r>
          </a:p>
          <a:p>
            <a:r>
              <a:rPr lang="en-US" dirty="0">
                <a:solidFill>
                  <a:srgbClr val="0033CC"/>
                </a:solidFill>
              </a:rPr>
              <a:t>O less than 5</a:t>
            </a:r>
          </a:p>
          <a:p>
            <a:r>
              <a:rPr lang="en-US" dirty="0">
                <a:solidFill>
                  <a:srgbClr val="0033CC"/>
                </a:solidFill>
              </a:rPr>
              <a:t>Try 4</a:t>
            </a:r>
          </a:p>
          <a:p>
            <a:r>
              <a:rPr lang="en-US" dirty="0">
                <a:solidFill>
                  <a:srgbClr val="0033CC"/>
                </a:solidFill>
              </a:rPr>
              <a:t>Then R=8</a:t>
            </a:r>
          </a:p>
          <a:p>
            <a:r>
              <a:rPr lang="en-US" dirty="0">
                <a:solidFill>
                  <a:srgbClr val="0033CC"/>
                </a:solidFill>
              </a:rPr>
              <a:t>And T =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A16BC-8FEC-4FF0-8573-541DBF47A062}"/>
              </a:ext>
            </a:extLst>
          </p:cNvPr>
          <p:cNvSpPr txBox="1"/>
          <p:nvPr/>
        </p:nvSpPr>
        <p:spPr>
          <a:xfrm>
            <a:off x="1752600" y="1295400"/>
            <a:ext cx="154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X</a:t>
            </a:r>
            <a:r>
              <a:rPr lang="en-US" baseline="-25000" dirty="0">
                <a:solidFill>
                  <a:srgbClr val="0033CC"/>
                </a:solidFill>
              </a:rPr>
              <a:t>3</a:t>
            </a:r>
            <a:r>
              <a:rPr lang="en-US" dirty="0">
                <a:solidFill>
                  <a:srgbClr val="0033CC"/>
                </a:solidFill>
              </a:rPr>
              <a:t> X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 X</a:t>
            </a:r>
            <a:r>
              <a:rPr lang="en-US" baseline="-25000" dirty="0">
                <a:solidFill>
                  <a:srgbClr val="0033CC"/>
                </a:solidFill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3B99CB-1AE4-4C00-898F-00CB2165DF39}"/>
                  </a:ext>
                </a:extLst>
              </p14:cNvPr>
              <p14:cNvContentPartPr/>
              <p14:nvPr/>
            </p14:nvContentPartPr>
            <p14:xfrm>
              <a:off x="2162520" y="1614240"/>
              <a:ext cx="1322280" cy="129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3B99CB-1AE4-4C00-898F-00CB2165DF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160" y="1604880"/>
                <a:ext cx="1341000" cy="13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9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5D9A21-888F-4199-A906-7397A298BF04}" type="slidenum">
              <a:rPr lang="en-US" altLang="en-US" sz="1400" smtClean="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5824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Example: Latin Squares Puzzle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203325" y="1687513"/>
            <a:ext cx="24733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11</a:t>
            </a:r>
            <a:r>
              <a:rPr lang="en-US" altLang="en-US" sz="2000"/>
              <a:t>    X</a:t>
            </a:r>
            <a:r>
              <a:rPr lang="en-US" altLang="en-US" sz="2000" baseline="-25000"/>
              <a:t>12</a:t>
            </a:r>
            <a:r>
              <a:rPr lang="en-US" altLang="en-US" sz="2000"/>
              <a:t>    X</a:t>
            </a:r>
            <a:r>
              <a:rPr lang="en-US" altLang="en-US" sz="2000" baseline="-25000"/>
              <a:t>13</a:t>
            </a:r>
            <a:r>
              <a:rPr lang="en-US" altLang="en-US" sz="2000"/>
              <a:t>    X</a:t>
            </a:r>
            <a:r>
              <a:rPr lang="en-US" altLang="en-US" sz="2000" baseline="-25000"/>
              <a:t>14</a:t>
            </a:r>
          </a:p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21</a:t>
            </a:r>
            <a:r>
              <a:rPr lang="en-US" altLang="en-US" sz="2000"/>
              <a:t>    X</a:t>
            </a:r>
            <a:r>
              <a:rPr lang="en-US" altLang="en-US" sz="2000" baseline="-25000"/>
              <a:t>22</a:t>
            </a:r>
            <a:r>
              <a:rPr lang="en-US" altLang="en-US" sz="2000"/>
              <a:t>    X</a:t>
            </a:r>
            <a:r>
              <a:rPr lang="en-US" altLang="en-US" sz="2000" baseline="-25000"/>
              <a:t>23</a:t>
            </a:r>
            <a:r>
              <a:rPr lang="en-US" altLang="en-US" sz="2000"/>
              <a:t>    X</a:t>
            </a:r>
            <a:r>
              <a:rPr lang="en-US" altLang="en-US" sz="2000" baseline="-25000"/>
              <a:t>24</a:t>
            </a:r>
          </a:p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31</a:t>
            </a:r>
            <a:r>
              <a:rPr lang="en-US" altLang="en-US" sz="2000"/>
              <a:t>    X</a:t>
            </a:r>
            <a:r>
              <a:rPr lang="en-US" altLang="en-US" sz="2000" baseline="-25000"/>
              <a:t>32</a:t>
            </a:r>
            <a:r>
              <a:rPr lang="en-US" altLang="en-US" sz="2000"/>
              <a:t>    X</a:t>
            </a:r>
            <a:r>
              <a:rPr lang="en-US" altLang="en-US" sz="2000" baseline="-25000"/>
              <a:t>33</a:t>
            </a:r>
            <a:r>
              <a:rPr lang="en-US" altLang="en-US" sz="2000"/>
              <a:t>    X</a:t>
            </a:r>
            <a:r>
              <a:rPr lang="en-US" altLang="en-US" sz="2000" baseline="-25000"/>
              <a:t>34</a:t>
            </a:r>
          </a:p>
          <a:p>
            <a:pPr eaLnBrk="1" hangingPunct="1"/>
            <a:r>
              <a:rPr lang="en-US" altLang="en-US" sz="2000"/>
              <a:t>X</a:t>
            </a:r>
            <a:r>
              <a:rPr lang="en-US" altLang="en-US" sz="2000" baseline="-25000"/>
              <a:t>41</a:t>
            </a:r>
            <a:r>
              <a:rPr lang="en-US" altLang="en-US" sz="2000"/>
              <a:t>    X</a:t>
            </a:r>
            <a:r>
              <a:rPr lang="en-US" altLang="en-US" sz="2000" baseline="-25000"/>
              <a:t>42</a:t>
            </a:r>
            <a:r>
              <a:rPr lang="en-US" altLang="en-US" sz="2000"/>
              <a:t>    X</a:t>
            </a:r>
            <a:r>
              <a:rPr lang="en-US" altLang="en-US" sz="2000" baseline="-25000"/>
              <a:t>43</a:t>
            </a:r>
            <a:r>
              <a:rPr lang="en-US" altLang="en-US" sz="2000"/>
              <a:t>    X</a:t>
            </a:r>
            <a:r>
              <a:rPr lang="en-US" altLang="en-US" sz="2000" baseline="-25000"/>
              <a:t>44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479925" y="1712913"/>
            <a:ext cx="3079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red        RT    RS    RC    RO</a:t>
            </a:r>
          </a:p>
          <a:p>
            <a:pPr eaLnBrk="1" hangingPunct="1"/>
            <a:r>
              <a:rPr lang="en-US" altLang="en-US" sz="1800">
                <a:solidFill>
                  <a:srgbClr val="008000"/>
                </a:solidFill>
              </a:rPr>
              <a:t>green   GT    GS    GC    GO</a:t>
            </a: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blue      BT    BS     BC    BO</a:t>
            </a:r>
          </a:p>
          <a:p>
            <a:pPr eaLnBrk="1" hangingPunct="1"/>
            <a:r>
              <a:rPr lang="en-US" altLang="en-US" sz="1800">
                <a:solidFill>
                  <a:srgbClr val="FFCC00"/>
                </a:solidFill>
              </a:rPr>
              <a:t>yellow  YT    YS     YC    YO 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5410200" y="137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943600" y="1371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553200" y="137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7086600" y="13716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36725" y="3087688"/>
            <a:ext cx="508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9"/>
                </a:solidFill>
              </a:rPr>
              <a:t>Variables                                Values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" y="3505200"/>
            <a:ext cx="8262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Constraints: In each row, each column, each major diagonal, there must</a:t>
            </a:r>
          </a:p>
          <a:p>
            <a:pPr eaLnBrk="1" hangingPunct="1"/>
            <a:r>
              <a:rPr lang="en-US" altLang="en-US" sz="2000"/>
              <a:t>be no two markers of the same color or same shape.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447800" y="4114800"/>
            <a:ext cx="5562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How can we formalize this?</a:t>
            </a:r>
          </a:p>
          <a:p>
            <a:pPr eaLnBrk="1" hangingPunct="1"/>
            <a:r>
              <a:rPr lang="en-US" altLang="en-US" sz="2000" dirty="0">
                <a:solidFill>
                  <a:srgbClr val="008000"/>
                </a:solidFill>
              </a:rPr>
              <a:t>V: {</a:t>
            </a:r>
            <a:r>
              <a:rPr lang="en-US" altLang="en-US" sz="2000" dirty="0" err="1">
                <a:solidFill>
                  <a:srgbClr val="008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008000"/>
                </a:solidFill>
              </a:rPr>
              <a:t>il</a:t>
            </a:r>
            <a:r>
              <a:rPr lang="en-US" altLang="en-US" sz="2000" dirty="0">
                <a:solidFill>
                  <a:srgbClr val="008000"/>
                </a:solidFill>
              </a:rPr>
              <a:t> | </a:t>
            </a:r>
            <a:r>
              <a:rPr lang="en-US" altLang="en-US" sz="2000" dirty="0" err="1">
                <a:solidFill>
                  <a:srgbClr val="008000"/>
                </a:solidFill>
              </a:rPr>
              <a:t>i</a:t>
            </a:r>
            <a:r>
              <a:rPr lang="en-US" altLang="en-US" sz="2000" dirty="0">
                <a:solidFill>
                  <a:srgbClr val="008000"/>
                </a:solidFill>
              </a:rPr>
              <a:t>=1to 4 and l=1to 4}</a:t>
            </a:r>
          </a:p>
          <a:p>
            <a:pPr eaLnBrk="1" hangingPunct="1"/>
            <a:r>
              <a:rPr lang="en-US" altLang="en-US" sz="2000" dirty="0">
                <a:solidFill>
                  <a:srgbClr val="0033CC"/>
                </a:solidFill>
              </a:rPr>
              <a:t>D: {(C,S) | C </a:t>
            </a:r>
            <a:r>
              <a:rPr lang="en-US" altLang="en-US" sz="2000" dirty="0">
                <a:solidFill>
                  <a:srgbClr val="0033CC"/>
                </a:solidFill>
                <a:sym typeface="Symbol" pitchFamily="18" charset="2"/>
              </a:rPr>
              <a:t> {R,G,B,Y} and S  {T,S,C,O}} </a:t>
            </a:r>
            <a:endParaRPr lang="en-US" altLang="en-US" sz="2000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C: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il</a:t>
            </a:r>
            <a:r>
              <a:rPr lang="en-US" altLang="en-US" sz="2000" dirty="0">
                <a:solidFill>
                  <a:srgbClr val="FF0000"/>
                </a:solidFill>
              </a:rPr>
              <a:t>) 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(X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in</a:t>
            </a:r>
            <a:r>
              <a:rPr lang="en-US" altLang="en-US" sz="2000" dirty="0">
                <a:solidFill>
                  <a:srgbClr val="FF0000"/>
                </a:solidFill>
              </a:rPr>
              <a:t>) if l &lt;&gt; n     (same row)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il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) </a:t>
            </a:r>
            <a:r>
              <a:rPr lang="en-US" altLang="en-US" sz="2000" dirty="0">
                <a:solidFill>
                  <a:srgbClr val="FF0000"/>
                </a:solidFill>
              </a:rPr>
              <a:t>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nl</a:t>
            </a:r>
            <a:r>
              <a:rPr lang="en-US" altLang="en-US" sz="2000" dirty="0">
                <a:solidFill>
                  <a:srgbClr val="FF0000"/>
                </a:solidFill>
              </a:rPr>
              <a:t>) if </a:t>
            </a:r>
            <a:r>
              <a:rPr lang="en-US" altLang="en-US" sz="2000" dirty="0" err="1">
                <a:solidFill>
                  <a:srgbClr val="FF0000"/>
                </a:solidFill>
              </a:rPr>
              <a:t>i</a:t>
            </a:r>
            <a:r>
              <a:rPr lang="en-US" altLang="en-US" sz="2000" dirty="0">
                <a:solidFill>
                  <a:srgbClr val="FF0000"/>
                </a:solidFill>
              </a:rPr>
              <a:t> &lt;&gt; n      (same col)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(X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ii</a:t>
            </a:r>
            <a:r>
              <a:rPr lang="en-US" altLang="en-US" sz="2000" dirty="0">
                <a:solidFill>
                  <a:srgbClr val="FF0000"/>
                </a:solidFill>
              </a:rPr>
              <a:t>) 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ll</a:t>
            </a:r>
            <a:r>
              <a:rPr lang="en-US" altLang="en-US" sz="2000" dirty="0">
                <a:solidFill>
                  <a:srgbClr val="FF0000"/>
                </a:solidFill>
              </a:rPr>
              <a:t>) if </a:t>
            </a:r>
            <a:r>
              <a:rPr lang="en-US" altLang="en-US" sz="2000" dirty="0" err="1">
                <a:solidFill>
                  <a:srgbClr val="FF0000"/>
                </a:solidFill>
              </a:rPr>
              <a:t>i</a:t>
            </a:r>
            <a:r>
              <a:rPr lang="en-US" altLang="en-US" sz="2000" dirty="0">
                <a:solidFill>
                  <a:srgbClr val="FF0000"/>
                </a:solidFill>
              </a:rPr>
              <a:t> &lt;&gt; l       (one </a:t>
            </a:r>
            <a:r>
              <a:rPr lang="en-US" altLang="en-US" sz="2000" dirty="0" err="1">
                <a:solidFill>
                  <a:srgbClr val="FF0000"/>
                </a:solidFill>
              </a:rPr>
              <a:t>diag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i+l</a:t>
            </a:r>
            <a:r>
              <a:rPr lang="en-US" altLang="en-US" sz="2000" dirty="0">
                <a:solidFill>
                  <a:srgbClr val="FF0000"/>
                </a:solidFill>
              </a:rPr>
              <a:t>=</a:t>
            </a:r>
            <a:r>
              <a:rPr lang="en-US" altLang="en-US" sz="2000" dirty="0" err="1">
                <a:solidFill>
                  <a:srgbClr val="FF0000"/>
                </a:solidFill>
              </a:rPr>
              <a:t>n+m</a:t>
            </a:r>
            <a:r>
              <a:rPr lang="en-US" altLang="en-US" sz="2000" dirty="0">
                <a:solidFill>
                  <a:srgbClr val="FF0000"/>
                </a:solidFill>
              </a:rPr>
              <a:t>=5 -&gt;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il</a:t>
            </a:r>
            <a:r>
              <a:rPr lang="en-US" altLang="en-US" sz="2000" dirty="0">
                <a:solidFill>
                  <a:srgbClr val="FF0000"/>
                </a:solidFill>
              </a:rPr>
              <a:t>) &lt;&gt; </a:t>
            </a:r>
            <a:r>
              <a:rPr lang="en-US" altLang="en-US" sz="2000" dirty="0" err="1">
                <a:solidFill>
                  <a:srgbClr val="FF0000"/>
                </a:solidFill>
              </a:rPr>
              <a:t>val</a:t>
            </a:r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X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nm</a:t>
            </a:r>
            <a:r>
              <a:rPr lang="en-US" altLang="en-US" sz="2000" dirty="0">
                <a:solidFill>
                  <a:srgbClr val="FF0000"/>
                </a:solidFill>
              </a:rPr>
              <a:t>), </a:t>
            </a:r>
            <a:r>
              <a:rPr lang="en-US" altLang="en-US" sz="2000" dirty="0" err="1">
                <a:solidFill>
                  <a:srgbClr val="FF0000"/>
                </a:solidFill>
              </a:rPr>
              <a:t>il</a:t>
            </a:r>
            <a:r>
              <a:rPr lang="en-US" altLang="en-US" sz="2000" dirty="0">
                <a:solidFill>
                  <a:srgbClr val="FF0000"/>
                </a:solidFill>
              </a:rPr>
              <a:t> &lt;&gt; nm 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17526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29718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3622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1219200" y="2057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1219200" y="2362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1219200" y="2667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F25617-10DA-4239-AF1C-9B2A9F7F08D8}"/>
                  </a:ext>
                </a:extLst>
              </p14:cNvPr>
              <p14:cNvContentPartPr/>
              <p14:nvPr/>
            </p14:nvContentPartPr>
            <p14:xfrm>
              <a:off x="1364400" y="1730160"/>
              <a:ext cx="5740560" cy="225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F25617-10DA-4239-AF1C-9B2A9F7F08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5040" y="1720800"/>
                <a:ext cx="5759280" cy="227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CDE088-85F0-4F09-8899-16436523E53C}" type="slidenum">
              <a:rPr lang="en-US" altLang="en-US" sz="1400" smtClean="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Real-world CSPs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7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Assignment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e.g., who teaches what class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Timetabling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e.g., which class is offered when and where?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Transportation scheduling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CC0000"/>
                </a:solidFill>
              </a:rPr>
              <a:t>Factory scheduling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   Notice that many real-world problems involve real-valued variables
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70D724-9836-4B4B-85FB-0660104BC4BA}" type="slidenum">
              <a:rPr lang="en-US" altLang="en-US" sz="1400" smtClean="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79550" y="304800"/>
            <a:ext cx="6183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The Consistent Labeling Problem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8200" y="1557338"/>
            <a:ext cx="803275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Let </a:t>
            </a:r>
            <a:r>
              <a:rPr lang="en-US" altLang="en-US" dirty="0">
                <a:solidFill>
                  <a:srgbClr val="CC0000"/>
                </a:solidFill>
              </a:rPr>
              <a:t>P = (V,D,C)</a:t>
            </a:r>
            <a:r>
              <a:rPr lang="en-US" altLang="en-US" dirty="0"/>
              <a:t> be a constraint satisfaction problem.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An </a:t>
            </a:r>
            <a:r>
              <a:rPr lang="en-US" altLang="en-US" dirty="0">
                <a:solidFill>
                  <a:srgbClr val="CC0000"/>
                </a:solidFill>
              </a:rPr>
              <a:t>assignment </a:t>
            </a:r>
            <a:r>
              <a:rPr lang="en-US" altLang="en-US" dirty="0"/>
              <a:t>is a partial function </a:t>
            </a:r>
            <a:r>
              <a:rPr lang="en-US" altLang="en-US" dirty="0">
                <a:solidFill>
                  <a:srgbClr val="C00000"/>
                </a:solidFill>
              </a:rPr>
              <a:t>f : V -&gt; D </a:t>
            </a:r>
            <a:r>
              <a:rPr lang="en-US" altLang="en-US" dirty="0"/>
              <a:t>that assigns</a:t>
            </a:r>
          </a:p>
          <a:p>
            <a:pPr eaLnBrk="1" hangingPunct="1"/>
            <a:r>
              <a:rPr lang="en-US" altLang="en-US" dirty="0"/>
              <a:t>  a value (from the appropriate domain) to each variable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A consistent assignment or </a:t>
            </a:r>
            <a:r>
              <a:rPr lang="en-US" altLang="en-US" dirty="0">
                <a:solidFill>
                  <a:srgbClr val="CC0000"/>
                </a:solidFill>
              </a:rPr>
              <a:t>consistent labeling</a:t>
            </a:r>
            <a:r>
              <a:rPr lang="en-US" altLang="en-US" dirty="0"/>
              <a:t> is an </a:t>
            </a:r>
          </a:p>
          <a:p>
            <a:pPr eaLnBrk="1" hangingPunct="1"/>
            <a:r>
              <a:rPr lang="en-US" altLang="en-US" dirty="0"/>
              <a:t>  assignment f that satisfies all the constraints.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CC0000"/>
                </a:solidFill>
              </a:rPr>
              <a:t>complete consistent labeling</a:t>
            </a:r>
            <a:r>
              <a:rPr lang="en-US" altLang="en-US" dirty="0"/>
              <a:t> is a consistent labeling</a:t>
            </a:r>
          </a:p>
          <a:p>
            <a:pPr eaLnBrk="1" hangingPunct="1"/>
            <a:r>
              <a:rPr lang="en-US" altLang="en-US" dirty="0"/>
              <a:t>  in which every variable has a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055B8-6817-473B-8D86-5B2EC1956A5D}" type="slidenum">
              <a:rPr lang="en-US" altLang="en-US" sz="1400" smtClean="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0033CC"/>
                </a:solidFill>
              </a:rPr>
              <a:t>Standard Search Formulation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state:  		 </a:t>
            </a:r>
            <a:r>
              <a:rPr lang="en-US" altLang="en-US" sz="2000" dirty="0"/>
              <a:t>(partial) assignment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initial state</a:t>
            </a:r>
            <a:r>
              <a:rPr lang="en-US" altLang="en-US" sz="2000" dirty="0"/>
              <a:t>:		 the empty assignment { }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successor function</a:t>
            </a:r>
            <a:r>
              <a:rPr lang="en-US" altLang="en-US" sz="2000" dirty="0"/>
              <a:t>: 	 assign a value to an unassigned variable that 			 does not conflict with current assignment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ym typeface="Wingdings" pitchFamily="2" charset="2"/>
              </a:rPr>
              <a:t>				  </a:t>
            </a:r>
            <a:r>
              <a:rPr lang="en-US" altLang="en-US" sz="1800" dirty="0"/>
              <a:t>fail if no legal assignments
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goal test</a:t>
            </a:r>
            <a:r>
              <a:rPr lang="en-US" altLang="en-US" sz="2000" dirty="0"/>
              <a:t>: 		the current assignment is complete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			(and is a consistent labeling)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US" altLang="en-US" sz="2000" dirty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</a:rPr>
              <a:t>This is the same for all CSPs regardless of application.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</a:rPr>
              <a:t>Every solution appears at depth </a:t>
            </a:r>
            <a:r>
              <a:rPr lang="en-US" altLang="en-US" sz="2000" i="1" dirty="0">
                <a:solidFill>
                  <a:srgbClr val="C00000"/>
                </a:solidFill>
              </a:rPr>
              <a:t>n</a:t>
            </a:r>
            <a:r>
              <a:rPr lang="en-US" altLang="en-US" sz="2000" dirty="0">
                <a:solidFill>
                  <a:srgbClr val="C00000"/>
                </a:solidFill>
              </a:rPr>
              <a:t> with </a:t>
            </a:r>
            <a:r>
              <a:rPr lang="en-US" altLang="en-US" sz="2000" i="1" dirty="0">
                <a:solidFill>
                  <a:srgbClr val="C00000"/>
                </a:solidFill>
              </a:rPr>
              <a:t>n</a:t>
            </a:r>
            <a:r>
              <a:rPr lang="en-US" altLang="en-US" sz="2000" dirty="0">
                <a:solidFill>
                  <a:srgbClr val="C00000"/>
                </a:solidFill>
              </a:rPr>
              <a:t> variables</a:t>
            </a:r>
            <a:br>
              <a:rPr lang="en-US" altLang="en-US" sz="2000" dirty="0">
                <a:solidFill>
                  <a:srgbClr val="C00000"/>
                </a:solidFill>
              </a:rPr>
            </a:br>
            <a:r>
              <a:rPr lang="en-US" altLang="en-US" sz="20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en-US" sz="2000" dirty="0">
                <a:solidFill>
                  <a:srgbClr val="C00000"/>
                </a:solidFill>
              </a:rPr>
              <a:t> we can use depth-first search.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</a:rPr>
              <a:t>Path is irrelevant, so we can also use complete-state formulation.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978FE9-AB6F-4933-9741-B182F3CDE791}" type="slidenum">
              <a:rPr lang="en-US" altLang="en-US" sz="1400" smtClean="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74663" y="457200"/>
            <a:ext cx="8193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What Kinds of Algorithms are used for CSP?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20713" y="1739900"/>
            <a:ext cx="7875587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Backtracking Tree Search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Tree Search with Forward Checking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Tree Search with Discrete Relaxation (arc consistency, </a:t>
            </a:r>
          </a:p>
          <a:p>
            <a:pPr eaLnBrk="1" hangingPunct="1"/>
            <a:r>
              <a:rPr lang="en-US" altLang="en-US"/>
              <a:t>   k-consistency)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Many other variants 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Local Search using Complete State Formulation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F471AD-7C76-4A53-8282-EBCA15C344F0}" type="slidenum">
              <a:rPr lang="en-US" altLang="en-US" sz="1400" smtClean="0"/>
              <a:pPr eaLnBrk="1" hangingPunct="1"/>
              <a:t>16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Tree Search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962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Variable assignments are </a:t>
            </a:r>
            <a:r>
              <a:rPr lang="en-US" altLang="en-US" sz="2000" dirty="0">
                <a:solidFill>
                  <a:schemeClr val="accent2"/>
                </a:solidFill>
              </a:rPr>
              <a:t>commutative</a:t>
            </a:r>
            <a:r>
              <a:rPr lang="en-US" altLang="en-US" sz="2000" dirty="0"/>
              <a:t>}, i.e.,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[ WA = red then NT = green ] same as [ NT = green then WA = red ]
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Only need to consider assignments to a single variable at each node.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Depth-first search for CSPs with single-variable assignments is called backtracking 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Backtracking search is the basic uninformed algorithm for CSPs.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Can solve </a:t>
            </a:r>
            <a:r>
              <a:rPr lang="en-US" altLang="en-US" sz="2000" i="1" dirty="0"/>
              <a:t>n</a:t>
            </a:r>
            <a:r>
              <a:rPr lang="en-US" altLang="en-US" sz="2000" dirty="0"/>
              <a:t>-queens for </a:t>
            </a:r>
            <a:r>
              <a:rPr lang="en-US" altLang="en-US" sz="2000" i="1" dirty="0"/>
              <a:t>n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Arial" charset="0"/>
              </a:rPr>
              <a:t>≈ </a:t>
            </a:r>
            <a:r>
              <a:rPr lang="en-US" altLang="en-US" sz="2000" dirty="0"/>
              <a:t>25.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33CC"/>
                </a:solidFill>
              </a:rPr>
              <a:t>Subgraph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 err="1">
                <a:solidFill>
                  <a:srgbClr val="0033CC"/>
                </a:solidFill>
              </a:rPr>
              <a:t>Isomorphisms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/>
              <a:t>Given 2 graphs G1 = (V,E) and G2 = (W,F).</a:t>
            </a:r>
          </a:p>
          <a:p>
            <a:pPr eaLnBrk="1" hangingPunct="1"/>
            <a:r>
              <a:rPr lang="en-US" altLang="en-US"/>
              <a:t>Is there a copy of G1 in G2?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 is just itself, the vertices of G1</a:t>
            </a:r>
          </a:p>
          <a:p>
            <a:pPr eaLnBrk="1" hangingPunct="1"/>
            <a:r>
              <a:rPr lang="en-US" altLang="en-US"/>
              <a:t>D = W</a:t>
            </a:r>
          </a:p>
          <a:p>
            <a:pPr eaLnBrk="1" hangingPunct="1"/>
            <a:r>
              <a:rPr lang="en-US" altLang="en-US"/>
              <a:t>f: V -&gt; W</a:t>
            </a:r>
          </a:p>
          <a:p>
            <a:pPr eaLnBrk="1" hangingPunct="1"/>
            <a:r>
              <a:rPr lang="en-US" altLang="en-US"/>
              <a:t>C: </a:t>
            </a:r>
            <a:r>
              <a:rPr lang="en-US" altLang="en-US">
                <a:solidFill>
                  <a:srgbClr val="FF0000"/>
                </a:solidFill>
              </a:rPr>
              <a:t>(v1,v2)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 E =&gt; (f(v1),f(v2))  F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517651-A9F5-43CB-B5C0-5B14358C05BC}" type="slidenum">
              <a:rPr lang="en-US" altLang="en-US" sz="1400" smtClean="0"/>
              <a:pPr eaLnBrk="1" hangingPunct="1"/>
              <a:t>17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8D2B5D-9611-40D7-9E6D-B453D8EDB923}"/>
                  </a:ext>
                </a:extLst>
              </p14:cNvPr>
              <p14:cNvContentPartPr/>
              <p14:nvPr/>
            </p14:nvContentPartPr>
            <p14:xfrm>
              <a:off x="6321960" y="2252520"/>
              <a:ext cx="2372760" cy="311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8D2B5D-9611-40D7-9E6D-B453D8EDB9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600" y="2243160"/>
                <a:ext cx="2391480" cy="313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52C51-A162-4FF8-A448-0831FA1D5954}" type="slidenum">
              <a:rPr lang="en-US" altLang="en-US" sz="1400" smtClean="0"/>
              <a:pPr eaLnBrk="1" hangingPunct="1"/>
              <a:t>18</a:t>
            </a:fld>
            <a:endParaRPr lang="en-US" altLang="en-US" sz="1400"/>
          </a:p>
        </p:txBody>
      </p:sp>
      <p:sp>
        <p:nvSpPr>
          <p:cNvPr id="5" name="Oval 4"/>
          <p:cNvSpPr/>
          <p:nvPr/>
        </p:nvSpPr>
        <p:spPr>
          <a:xfrm>
            <a:off x="1981200" y="1905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25908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37338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77000" y="3124200"/>
            <a:ext cx="8382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5800" y="3124200"/>
            <a:ext cx="8382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5638800" y="1295400"/>
            <a:ext cx="6096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838200" y="5562600"/>
            <a:ext cx="6735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Is there a copy of the snowman on the left in the</a:t>
            </a:r>
          </a:p>
          <a:p>
            <a:pPr eaLnBrk="1" hangingPunct="1"/>
            <a:r>
              <a:rPr lang="en-US" altLang="en-US"/>
              <a:t>picture on the right?</a:t>
            </a:r>
          </a:p>
        </p:txBody>
      </p:sp>
      <p:sp>
        <p:nvSpPr>
          <p:cNvPr id="17" name="Oval 16"/>
          <p:cNvSpPr/>
          <p:nvPr/>
        </p:nvSpPr>
        <p:spPr>
          <a:xfrm>
            <a:off x="5562600" y="1905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25908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29200" y="37338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000" y="76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76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05000" y="76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294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1143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00" y="2286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628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77200" y="685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>
            <a:stCxn id="20" idx="6"/>
            <a:endCxn id="21" idx="2"/>
          </p:cNvCxnSpPr>
          <p:nvPr/>
        </p:nvCxnSpPr>
        <p:spPr>
          <a:xfrm>
            <a:off x="1066800" y="9144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6"/>
          </p:cNvCxnSpPr>
          <p:nvPr/>
        </p:nvCxnSpPr>
        <p:spPr>
          <a:xfrm>
            <a:off x="1676400" y="914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6"/>
            <a:endCxn id="27" idx="2"/>
          </p:cNvCxnSpPr>
          <p:nvPr/>
        </p:nvCxnSpPr>
        <p:spPr>
          <a:xfrm>
            <a:off x="6934200" y="838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6"/>
            <a:endCxn id="26" idx="2"/>
          </p:cNvCxnSpPr>
          <p:nvPr/>
        </p:nvCxnSpPr>
        <p:spPr>
          <a:xfrm>
            <a:off x="7467600" y="838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6"/>
          </p:cNvCxnSpPr>
          <p:nvPr/>
        </p:nvCxnSpPr>
        <p:spPr>
          <a:xfrm>
            <a:off x="7924800" y="838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5" idx="4"/>
          </p:cNvCxnSpPr>
          <p:nvPr/>
        </p:nvCxnSpPr>
        <p:spPr>
          <a:xfrm rot="5400000">
            <a:off x="7696200" y="609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4"/>
            <a:endCxn id="24" idx="0"/>
          </p:cNvCxnSpPr>
          <p:nvPr/>
        </p:nvCxnSpPr>
        <p:spPr>
          <a:xfrm rot="5400000">
            <a:off x="7696200" y="106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8" name="TextBox 44"/>
          <p:cNvSpPr txBox="1">
            <a:spLocks noChangeArrowheads="1"/>
          </p:cNvSpPr>
          <p:nvPr/>
        </p:nvSpPr>
        <p:spPr bwMode="auto">
          <a:xfrm>
            <a:off x="457200" y="1143000"/>
            <a:ext cx="266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adjacency relation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B2446F-949A-46E7-9C12-769F3953E9AD}"/>
                  </a:ext>
                </a:extLst>
              </p14:cNvPr>
              <p14:cNvContentPartPr/>
              <p14:nvPr/>
            </p14:nvContentPartPr>
            <p14:xfrm>
              <a:off x="648360" y="1504080"/>
              <a:ext cx="8192520" cy="90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B2446F-949A-46E7-9C12-769F3953E9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000" y="1494720"/>
                <a:ext cx="8211240" cy="92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03244D-D80E-4B6A-8CD9-30705E20469F}" type="slidenum">
              <a:rPr lang="en-US" altLang="en-US" sz="1400" smtClean="0"/>
              <a:pPr eaLnBrk="1" hangingPunct="1"/>
              <a:t>19</a:t>
            </a:fld>
            <a:endParaRPr lang="en-US" altLang="en-US" sz="14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68338" y="228600"/>
            <a:ext cx="78057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Graph Matching Example</a:t>
            </a:r>
          </a:p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Find a subgraph isomorphism from R to S.</a:t>
            </a:r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9144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19812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19812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906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041525" y="156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90600" y="2590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041525" y="2554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8382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838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8382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1981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19050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898525" y="3697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898525" y="4611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8985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2041525" y="4611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19653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13716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>
            <a:off x="1295400" y="1981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V="1">
            <a:off x="2286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13716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V="1">
            <a:off x="1066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>
            <a:off x="12954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30"/>
          <p:cNvSpPr>
            <a:spLocks noChangeShapeType="1"/>
          </p:cNvSpPr>
          <p:nvPr/>
        </p:nvSpPr>
        <p:spPr bwMode="auto">
          <a:xfrm flipV="1">
            <a:off x="21336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2"/>
          <p:cNvSpPr>
            <a:spLocks noChangeShapeType="1"/>
          </p:cNvSpPr>
          <p:nvPr/>
        </p:nvSpPr>
        <p:spPr bwMode="auto">
          <a:xfrm flipH="1">
            <a:off x="1219200" y="5029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3"/>
          <p:cNvSpPr>
            <a:spLocks noChangeShapeType="1"/>
          </p:cNvSpPr>
          <p:nvPr/>
        </p:nvSpPr>
        <p:spPr bwMode="auto">
          <a:xfrm>
            <a:off x="1295400" y="579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Text Box 34"/>
          <p:cNvSpPr txBox="1">
            <a:spLocks noChangeArrowheads="1"/>
          </p:cNvSpPr>
          <p:nvPr/>
        </p:nvSpPr>
        <p:spPr bwMode="auto">
          <a:xfrm>
            <a:off x="304800" y="1500188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R</a:t>
            </a:r>
          </a:p>
        </p:txBody>
      </p:sp>
      <p:sp>
        <p:nvSpPr>
          <p:cNvPr id="18464" name="Text Box 35"/>
          <p:cNvSpPr txBox="1">
            <a:spLocks noChangeArrowheads="1"/>
          </p:cNvSpPr>
          <p:nvPr/>
        </p:nvSpPr>
        <p:spPr bwMode="auto">
          <a:xfrm>
            <a:off x="228600" y="3633788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S</a:t>
            </a:r>
          </a:p>
        </p:txBody>
      </p:sp>
      <p:sp>
        <p:nvSpPr>
          <p:cNvPr id="18465" name="Oval 36"/>
          <p:cNvSpPr>
            <a:spLocks noChangeArrowheads="1"/>
          </p:cNvSpPr>
          <p:nvPr/>
        </p:nvSpPr>
        <p:spPr bwMode="auto">
          <a:xfrm>
            <a:off x="6324600" y="15240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6" name="Text Box 37"/>
          <p:cNvSpPr txBox="1">
            <a:spLocks noChangeArrowheads="1"/>
          </p:cNvSpPr>
          <p:nvPr/>
        </p:nvSpPr>
        <p:spPr bwMode="auto">
          <a:xfrm>
            <a:off x="4479925" y="247491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(1,a)                               (1,b) (1,c) (1,d) (1,e)</a:t>
            </a:r>
          </a:p>
        </p:txBody>
      </p:sp>
      <p:sp>
        <p:nvSpPr>
          <p:cNvPr id="18467" name="Text Box 38"/>
          <p:cNvSpPr txBox="1">
            <a:spLocks noChangeArrowheads="1"/>
          </p:cNvSpPr>
          <p:nvPr/>
        </p:nvSpPr>
        <p:spPr bwMode="auto">
          <a:xfrm>
            <a:off x="3565525" y="3160713"/>
            <a:ext cx="379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(2,a) (2,b) (2,c) (2,d)                 (2,e)</a:t>
            </a:r>
          </a:p>
        </p:txBody>
      </p:sp>
      <p:sp>
        <p:nvSpPr>
          <p:cNvPr id="18468" name="Text Box 39"/>
          <p:cNvSpPr txBox="1">
            <a:spLocks noChangeArrowheads="1"/>
          </p:cNvSpPr>
          <p:nvPr/>
        </p:nvSpPr>
        <p:spPr bwMode="auto">
          <a:xfrm>
            <a:off x="2743200" y="4038600"/>
            <a:ext cx="568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(3,a) (3,b) (3,c) (3,d) (3,e)     (3,a) (3,b) (3,c) (3,d) (3,e)</a:t>
            </a:r>
          </a:p>
        </p:txBody>
      </p:sp>
      <p:sp>
        <p:nvSpPr>
          <p:cNvPr id="18469" name="Text Box 40"/>
          <p:cNvSpPr txBox="1">
            <a:spLocks noChangeArrowheads="1"/>
          </p:cNvSpPr>
          <p:nvPr/>
        </p:nvSpPr>
        <p:spPr bwMode="auto">
          <a:xfrm>
            <a:off x="2819400" y="4876800"/>
            <a:ext cx="277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(4,a) (4,b) (4,c) (4,d) (4,e)</a:t>
            </a:r>
          </a:p>
        </p:txBody>
      </p:sp>
      <p:sp>
        <p:nvSpPr>
          <p:cNvPr id="18470" name="Line 41"/>
          <p:cNvSpPr>
            <a:spLocks noChangeShapeType="1"/>
          </p:cNvSpPr>
          <p:nvPr/>
        </p:nvSpPr>
        <p:spPr bwMode="auto">
          <a:xfrm flipH="1">
            <a:off x="4953000" y="16764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42"/>
          <p:cNvSpPr>
            <a:spLocks noChangeShapeType="1"/>
          </p:cNvSpPr>
          <p:nvPr/>
        </p:nvSpPr>
        <p:spPr bwMode="auto">
          <a:xfrm>
            <a:off x="6477000" y="17526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3"/>
          <p:cNvSpPr>
            <a:spLocks noChangeShapeType="1"/>
          </p:cNvSpPr>
          <p:nvPr/>
        </p:nvSpPr>
        <p:spPr bwMode="auto">
          <a:xfrm>
            <a:off x="6553200" y="1752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4"/>
          <p:cNvSpPr>
            <a:spLocks noChangeShapeType="1"/>
          </p:cNvSpPr>
          <p:nvPr/>
        </p:nvSpPr>
        <p:spPr bwMode="auto">
          <a:xfrm>
            <a:off x="6553200" y="16764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5"/>
          <p:cNvSpPr>
            <a:spLocks noChangeShapeType="1"/>
          </p:cNvSpPr>
          <p:nvPr/>
        </p:nvSpPr>
        <p:spPr bwMode="auto">
          <a:xfrm>
            <a:off x="6553200" y="16764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6"/>
          <p:cNvSpPr>
            <a:spLocks noChangeShapeType="1"/>
          </p:cNvSpPr>
          <p:nvPr/>
        </p:nvSpPr>
        <p:spPr bwMode="auto">
          <a:xfrm flipH="1">
            <a:off x="3962400" y="2743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47"/>
          <p:cNvSpPr>
            <a:spLocks noChangeShapeType="1"/>
          </p:cNvSpPr>
          <p:nvPr/>
        </p:nvSpPr>
        <p:spPr bwMode="auto">
          <a:xfrm flipH="1">
            <a:off x="4419600" y="2743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48"/>
          <p:cNvSpPr>
            <a:spLocks noChangeShapeType="1"/>
          </p:cNvSpPr>
          <p:nvPr/>
        </p:nvSpPr>
        <p:spPr bwMode="auto">
          <a:xfrm>
            <a:off x="4800600" y="2743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49"/>
          <p:cNvSpPr>
            <a:spLocks noChangeShapeType="1"/>
          </p:cNvSpPr>
          <p:nvPr/>
        </p:nvSpPr>
        <p:spPr bwMode="auto">
          <a:xfrm>
            <a:off x="4800600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50"/>
          <p:cNvSpPr>
            <a:spLocks noChangeShapeType="1"/>
          </p:cNvSpPr>
          <p:nvPr/>
        </p:nvSpPr>
        <p:spPr bwMode="auto">
          <a:xfrm>
            <a:off x="4800600" y="27432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51"/>
          <p:cNvSpPr>
            <a:spLocks noChangeShapeType="1"/>
          </p:cNvSpPr>
          <p:nvPr/>
        </p:nvSpPr>
        <p:spPr bwMode="auto">
          <a:xfrm flipH="1">
            <a:off x="3048000" y="34290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52"/>
          <p:cNvSpPr>
            <a:spLocks noChangeShapeType="1"/>
          </p:cNvSpPr>
          <p:nvPr/>
        </p:nvSpPr>
        <p:spPr bwMode="auto">
          <a:xfrm flipH="1">
            <a:off x="3581400" y="3429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3"/>
          <p:cNvSpPr>
            <a:spLocks noChangeShapeType="1"/>
          </p:cNvSpPr>
          <p:nvPr/>
        </p:nvSpPr>
        <p:spPr bwMode="auto">
          <a:xfrm flipH="1">
            <a:off x="4191000" y="3429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54"/>
          <p:cNvSpPr>
            <a:spLocks noChangeShapeType="1"/>
          </p:cNvSpPr>
          <p:nvPr/>
        </p:nvSpPr>
        <p:spPr bwMode="auto">
          <a:xfrm flipH="1">
            <a:off x="4724400" y="3429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55"/>
          <p:cNvSpPr>
            <a:spLocks noChangeShapeType="1"/>
          </p:cNvSpPr>
          <p:nvPr/>
        </p:nvSpPr>
        <p:spPr bwMode="auto">
          <a:xfrm>
            <a:off x="4876800" y="3429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56"/>
          <p:cNvSpPr>
            <a:spLocks noChangeShapeType="1"/>
          </p:cNvSpPr>
          <p:nvPr/>
        </p:nvSpPr>
        <p:spPr bwMode="auto">
          <a:xfrm>
            <a:off x="70866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57"/>
          <p:cNvSpPr>
            <a:spLocks noChangeShapeType="1"/>
          </p:cNvSpPr>
          <p:nvPr/>
        </p:nvSpPr>
        <p:spPr bwMode="auto">
          <a:xfrm flipH="1">
            <a:off x="6019800" y="34290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58"/>
          <p:cNvSpPr>
            <a:spLocks noChangeShapeType="1"/>
          </p:cNvSpPr>
          <p:nvPr/>
        </p:nvSpPr>
        <p:spPr bwMode="auto">
          <a:xfrm flipH="1">
            <a:off x="6553200" y="3429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59"/>
          <p:cNvSpPr>
            <a:spLocks noChangeShapeType="1"/>
          </p:cNvSpPr>
          <p:nvPr/>
        </p:nvSpPr>
        <p:spPr bwMode="auto">
          <a:xfrm>
            <a:off x="7086600" y="3429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60"/>
          <p:cNvSpPr>
            <a:spLocks noChangeShapeType="1"/>
          </p:cNvSpPr>
          <p:nvPr/>
        </p:nvSpPr>
        <p:spPr bwMode="auto">
          <a:xfrm>
            <a:off x="7086600" y="3429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Line 61"/>
          <p:cNvSpPr>
            <a:spLocks noChangeShapeType="1"/>
          </p:cNvSpPr>
          <p:nvPr/>
        </p:nvSpPr>
        <p:spPr bwMode="auto">
          <a:xfrm flipH="1">
            <a:off x="3200400" y="4419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Line 62"/>
          <p:cNvSpPr>
            <a:spLocks noChangeShapeType="1"/>
          </p:cNvSpPr>
          <p:nvPr/>
        </p:nvSpPr>
        <p:spPr bwMode="auto">
          <a:xfrm>
            <a:off x="3581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63"/>
          <p:cNvSpPr>
            <a:spLocks noChangeShapeType="1"/>
          </p:cNvSpPr>
          <p:nvPr/>
        </p:nvSpPr>
        <p:spPr bwMode="auto">
          <a:xfrm>
            <a:off x="3581400" y="4419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64"/>
          <p:cNvSpPr>
            <a:spLocks noChangeShapeType="1"/>
          </p:cNvSpPr>
          <p:nvPr/>
        </p:nvSpPr>
        <p:spPr bwMode="auto">
          <a:xfrm>
            <a:off x="35814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65"/>
          <p:cNvSpPr>
            <a:spLocks noChangeShapeType="1"/>
          </p:cNvSpPr>
          <p:nvPr/>
        </p:nvSpPr>
        <p:spPr bwMode="auto">
          <a:xfrm>
            <a:off x="3581400" y="4419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Text Box 66"/>
          <p:cNvSpPr txBox="1">
            <a:spLocks noChangeArrowheads="1"/>
          </p:cNvSpPr>
          <p:nvPr/>
        </p:nvSpPr>
        <p:spPr bwMode="auto">
          <a:xfrm>
            <a:off x="3565525" y="3413125"/>
            <a:ext cx="201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</a:t>
            </a:r>
            <a:r>
              <a:rPr lang="en-US" altLang="en-US" sz="1600">
                <a:solidFill>
                  <a:srgbClr val="CC0000"/>
                </a:solidFill>
              </a:rPr>
              <a:t>X      X                X</a:t>
            </a:r>
          </a:p>
        </p:txBody>
      </p:sp>
      <p:sp>
        <p:nvSpPr>
          <p:cNvPr id="18496" name="Text Box 67"/>
          <p:cNvSpPr txBox="1">
            <a:spLocks noChangeArrowheads="1"/>
          </p:cNvSpPr>
          <p:nvPr/>
        </p:nvSpPr>
        <p:spPr bwMode="auto">
          <a:xfrm>
            <a:off x="2743200" y="4343400"/>
            <a:ext cx="551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 </a:t>
            </a:r>
            <a:r>
              <a:rPr lang="en-US" altLang="en-US" sz="1600">
                <a:solidFill>
                  <a:srgbClr val="CC0000"/>
                </a:solidFill>
              </a:rPr>
              <a:t>X               X       X        X           X      X       X      X        X</a:t>
            </a:r>
          </a:p>
        </p:txBody>
      </p:sp>
      <p:sp>
        <p:nvSpPr>
          <p:cNvPr id="18497" name="Text Box 68"/>
          <p:cNvSpPr txBox="1">
            <a:spLocks noChangeArrowheads="1"/>
          </p:cNvSpPr>
          <p:nvPr/>
        </p:nvSpPr>
        <p:spPr bwMode="auto">
          <a:xfrm>
            <a:off x="2803525" y="5165725"/>
            <a:ext cx="2609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</a:t>
            </a:r>
            <a:r>
              <a:rPr lang="en-US" altLang="en-US" sz="1600">
                <a:solidFill>
                  <a:srgbClr val="CC0000"/>
                </a:solidFill>
              </a:rPr>
              <a:t>X       X       X                X</a:t>
            </a:r>
          </a:p>
        </p:txBody>
      </p:sp>
      <p:sp>
        <p:nvSpPr>
          <p:cNvPr id="18498" name="Text Box 69"/>
          <p:cNvSpPr txBox="1">
            <a:spLocks noChangeArrowheads="1"/>
          </p:cNvSpPr>
          <p:nvPr/>
        </p:nvSpPr>
        <p:spPr bwMode="auto">
          <a:xfrm>
            <a:off x="3429000" y="6172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8499" name="TextBox 68"/>
          <p:cNvSpPr txBox="1">
            <a:spLocks noChangeArrowheads="1"/>
          </p:cNvSpPr>
          <p:nvPr/>
        </p:nvSpPr>
        <p:spPr bwMode="auto">
          <a:xfrm>
            <a:off x="1066800" y="3124200"/>
            <a:ext cx="1716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“snowman”</a:t>
            </a:r>
          </a:p>
        </p:txBody>
      </p:sp>
      <p:sp>
        <p:nvSpPr>
          <p:cNvPr id="18500" name="TextBox 69"/>
          <p:cNvSpPr txBox="1">
            <a:spLocks noChangeArrowheads="1"/>
          </p:cNvSpPr>
          <p:nvPr/>
        </p:nvSpPr>
        <p:spPr bwMode="auto">
          <a:xfrm>
            <a:off x="609600" y="6172200"/>
            <a:ext cx="422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“snowman with hat and arms”</a:t>
            </a:r>
          </a:p>
        </p:txBody>
      </p:sp>
      <p:sp>
        <p:nvSpPr>
          <p:cNvPr id="18501" name="TextBox 70"/>
          <p:cNvSpPr txBox="1">
            <a:spLocks noChangeArrowheads="1"/>
          </p:cNvSpPr>
          <p:nvPr/>
        </p:nvSpPr>
        <p:spPr bwMode="auto">
          <a:xfrm>
            <a:off x="3200400" y="1371600"/>
            <a:ext cx="272415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lbertus MT Lt" pitchFamily="18" charset="0"/>
              </a:rPr>
              <a:t>Note: there’s an edge from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lbertus MT Lt" pitchFamily="18" charset="0"/>
              </a:rPr>
              <a:t>1 to 2 in R, but no edge</a:t>
            </a:r>
          </a:p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Albertus MT Lt" pitchFamily="18" charset="0"/>
              </a:rPr>
              <a:t>from a to b in 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3886994" y="2742406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3" name="TextBox 74"/>
          <p:cNvSpPr txBox="1">
            <a:spLocks noChangeArrowheads="1"/>
          </p:cNvSpPr>
          <p:nvPr/>
        </p:nvSpPr>
        <p:spPr bwMode="auto">
          <a:xfrm>
            <a:off x="2895600" y="2438400"/>
            <a:ext cx="13001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Note: must</a:t>
            </a:r>
          </a:p>
          <a:p>
            <a:pPr eaLnBrk="1" hangingPunct="1"/>
            <a:r>
              <a:rPr lang="en-US" altLang="en-US" sz="1800"/>
              <a:t>be 1:1</a:t>
            </a:r>
          </a:p>
        </p:txBody>
      </p:sp>
      <p:cxnSp>
        <p:nvCxnSpPr>
          <p:cNvPr id="79" name="Straight Arrow Connector 78"/>
          <p:cNvCxnSpPr>
            <a:stCxn id="18503" idx="2"/>
          </p:cNvCxnSpPr>
          <p:nvPr/>
        </p:nvCxnSpPr>
        <p:spPr>
          <a:xfrm rot="16200000" flipH="1">
            <a:off x="3582194" y="3048794"/>
            <a:ext cx="115887" cy="187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F52F9B-E253-4E6B-8F6C-8FDC866E223D}"/>
                  </a:ext>
                </a:extLst>
              </p14:cNvPr>
              <p14:cNvContentPartPr/>
              <p14:nvPr/>
            </p14:nvContentPartPr>
            <p14:xfrm>
              <a:off x="195120" y="1434600"/>
              <a:ext cx="5067360" cy="485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F52F9B-E253-4E6B-8F6C-8FDC866E2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760" y="1425240"/>
                <a:ext cx="5086080" cy="487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B9FFD-DDDA-4F8A-A71D-D14D384DCBCB}" type="slidenum">
              <a:rPr lang="en-US" altLang="en-US" sz="1400" smtClean="0"/>
              <a:pPr eaLnBrk="1" hangingPunct="1"/>
              <a:t>2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Constraint Satisfaction Problems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3124200" y="14478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657600" y="16764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Soup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352800" y="3048000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413125" y="3013075"/>
            <a:ext cx="1460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Total Cost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&lt; $30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257800" y="2286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638800" y="2362200"/>
            <a:ext cx="119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Chicken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Dish</a:t>
            </a: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5334000" y="35814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5562600" y="3810000"/>
            <a:ext cx="141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Vegetable</a:t>
            </a: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4267200" y="4572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800600" y="4800600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Rice</a:t>
            </a:r>
          </a:p>
        </p:txBody>
      </p:sp>
      <p:sp>
        <p:nvSpPr>
          <p:cNvPr id="2062" name="Oval 13"/>
          <p:cNvSpPr>
            <a:spLocks noChangeArrowheads="1"/>
          </p:cNvSpPr>
          <p:nvPr/>
        </p:nvSpPr>
        <p:spPr bwMode="auto">
          <a:xfrm>
            <a:off x="1905000" y="4572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2438400" y="4800600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Seafood</a:t>
            </a:r>
          </a:p>
        </p:txBody>
      </p:sp>
      <p:sp>
        <p:nvSpPr>
          <p:cNvPr id="2064" name="Oval 15"/>
          <p:cNvSpPr>
            <a:spLocks noChangeArrowheads="1"/>
          </p:cNvSpPr>
          <p:nvPr/>
        </p:nvSpPr>
        <p:spPr bwMode="auto">
          <a:xfrm>
            <a:off x="838200" y="3429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1066800" y="3657600"/>
            <a:ext cx="141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Pork Dish</a:t>
            </a:r>
          </a:p>
        </p:txBody>
      </p:sp>
      <p:sp>
        <p:nvSpPr>
          <p:cNvPr id="2066" name="Oval 17"/>
          <p:cNvSpPr>
            <a:spLocks noChangeArrowheads="1"/>
          </p:cNvSpPr>
          <p:nvPr/>
        </p:nvSpPr>
        <p:spPr bwMode="auto">
          <a:xfrm>
            <a:off x="1219200" y="22098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1524000" y="25146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Appetizer</a:t>
            </a:r>
          </a:p>
        </p:txBody>
      </p:sp>
      <p:sp>
        <p:nvSpPr>
          <p:cNvPr id="2068" name="Rectangle 19"/>
          <p:cNvSpPr>
            <a:spLocks noChangeArrowheads="1"/>
          </p:cNvSpPr>
          <p:nvPr/>
        </p:nvSpPr>
        <p:spPr bwMode="auto">
          <a:xfrm>
            <a:off x="5334000" y="11779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394325" y="1143000"/>
            <a:ext cx="145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Must be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Hot&amp;Sour</a:t>
            </a:r>
          </a:p>
        </p:txBody>
      </p:sp>
      <p:sp>
        <p:nvSpPr>
          <p:cNvPr id="2070" name="Rectangle 21"/>
          <p:cNvSpPr>
            <a:spLocks noChangeArrowheads="1"/>
          </p:cNvSpPr>
          <p:nvPr/>
        </p:nvSpPr>
        <p:spPr bwMode="auto">
          <a:xfrm>
            <a:off x="7467600" y="22447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7527925" y="2209800"/>
            <a:ext cx="1131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 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Peanuts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7467600" y="36163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7527925" y="3581400"/>
            <a:ext cx="1131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 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Peanuts</a:t>
            </a:r>
          </a:p>
        </p:txBody>
      </p:sp>
      <p:sp>
        <p:nvSpPr>
          <p:cNvPr id="2074" name="Rectangle 25"/>
          <p:cNvSpPr>
            <a:spLocks noChangeArrowheads="1"/>
          </p:cNvSpPr>
          <p:nvPr/>
        </p:nvSpPr>
        <p:spPr bwMode="auto">
          <a:xfrm>
            <a:off x="6934200" y="5292725"/>
            <a:ext cx="1752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94525" y="5257800"/>
            <a:ext cx="1631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Not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Chow Mein</a:t>
            </a:r>
          </a:p>
        </p:txBody>
      </p:sp>
      <p:sp>
        <p:nvSpPr>
          <p:cNvPr id="2076" name="Rectangle 27"/>
          <p:cNvSpPr>
            <a:spLocks noChangeArrowheads="1"/>
          </p:cNvSpPr>
          <p:nvPr/>
        </p:nvSpPr>
        <p:spPr bwMode="auto">
          <a:xfrm>
            <a:off x="152400" y="4911725"/>
            <a:ext cx="1524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212725" y="4876800"/>
            <a:ext cx="1309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Not Both</a:t>
            </a:r>
          </a:p>
          <a:p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Spicy</a:t>
            </a:r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1219200" y="4343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>
            <a:off x="1676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2819400" y="3581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3276600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>
            <a:off x="3200400" y="2819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>
            <a:off x="41148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H="1" flipV="1">
            <a:off x="4572000" y="3810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36"/>
          <p:cNvSpPr>
            <a:spLocks noChangeShapeType="1"/>
          </p:cNvSpPr>
          <p:nvPr/>
        </p:nvSpPr>
        <p:spPr bwMode="auto">
          <a:xfrm flipH="1" flipV="1">
            <a:off x="4876800" y="3505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37"/>
          <p:cNvSpPr>
            <a:spLocks noChangeShapeType="1"/>
          </p:cNvSpPr>
          <p:nvPr/>
        </p:nvSpPr>
        <p:spPr bwMode="auto">
          <a:xfrm flipH="1">
            <a:off x="4876800" y="2971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 flipV="1">
            <a:off x="4953000" y="152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39"/>
          <p:cNvSpPr>
            <a:spLocks noChangeShapeType="1"/>
          </p:cNvSpPr>
          <p:nvPr/>
        </p:nvSpPr>
        <p:spPr bwMode="auto">
          <a:xfrm>
            <a:off x="72390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40"/>
          <p:cNvSpPr>
            <a:spLocks noChangeShapeType="1"/>
          </p:cNvSpPr>
          <p:nvPr/>
        </p:nvSpPr>
        <p:spPr bwMode="auto">
          <a:xfrm>
            <a:off x="73152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Line 41"/>
          <p:cNvSpPr>
            <a:spLocks noChangeShapeType="1"/>
          </p:cNvSpPr>
          <p:nvPr/>
        </p:nvSpPr>
        <p:spPr bwMode="auto">
          <a:xfrm>
            <a:off x="6781800" y="44958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Text Box 42"/>
          <p:cNvSpPr txBox="1">
            <a:spLocks noChangeArrowheads="1"/>
          </p:cNvSpPr>
          <p:nvPr/>
        </p:nvSpPr>
        <p:spPr bwMode="auto">
          <a:xfrm>
            <a:off x="3108325" y="5830888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Constraint Network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A7275E-A02C-4A61-8260-676D43D41EEA}"/>
                  </a:ext>
                </a:extLst>
              </p14:cNvPr>
              <p14:cNvContentPartPr/>
              <p14:nvPr/>
            </p14:nvContentPartPr>
            <p14:xfrm>
              <a:off x="263520" y="958320"/>
              <a:ext cx="8882280" cy="54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A7275E-A02C-4A61-8260-676D43D41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160" y="948960"/>
                <a:ext cx="8901000" cy="543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889A09-6DC9-4830-90C4-16E4C7BF7448}" type="slidenum">
              <a:rPr lang="en-US" altLang="en-US" sz="1400" smtClean="0"/>
              <a:pPr eaLnBrk="1" hangingPunct="1"/>
              <a:t>20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Search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21875" r="13281" b="29167"/>
          <a:stretch>
            <a:fillRect/>
          </a:stretch>
        </p:blipFill>
        <p:spPr bwMode="auto">
          <a:xfrm>
            <a:off x="609600" y="13716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516563"/>
            <a:ext cx="7022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One variable at each tree level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Try all values for that variable (depth first)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Check for consistency, backup if not consistent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228" y="298241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1.</a:t>
            </a:r>
          </a:p>
          <a:p>
            <a:r>
              <a:rPr lang="en-US" sz="1800" dirty="0">
                <a:solidFill>
                  <a:srgbClr val="C00000"/>
                </a:solidFill>
              </a:rPr>
              <a:t>2.</a:t>
            </a:r>
          </a:p>
          <a:p>
            <a:r>
              <a:rPr lang="en-US" sz="1800" dirty="0">
                <a:solidFill>
                  <a:srgbClr val="C00000"/>
                </a:solidFill>
              </a:rPr>
              <a:t>3.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7BB2EA-FD0A-471E-BA2E-24B4281E6B6E}"/>
                  </a:ext>
                </a:extLst>
              </p14:cNvPr>
              <p14:cNvContentPartPr/>
              <p14:nvPr/>
            </p14:nvContentPartPr>
            <p14:xfrm>
              <a:off x="1197000" y="2489400"/>
              <a:ext cx="4874400" cy="162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7BB2EA-FD0A-471E-BA2E-24B4281E6B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7640" y="2480040"/>
                <a:ext cx="4893120" cy="164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1E388-B2EB-4EB8-B661-40FE06EAE123}" type="slidenum">
              <a:rPr lang="en-US" altLang="en-US" sz="1400" smtClean="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  <p:pic>
        <p:nvPicPr>
          <p:cNvPr id="20484" name="Picture 3" descr="backtrack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1D568B-D989-42C9-9E2C-AB49A76E07ED}" type="slidenum">
              <a:rPr lang="en-US" altLang="en-US" sz="1400" smtClean="0"/>
              <a:pPr eaLnBrk="1" hangingPunct="1"/>
              <a:t>22</a:t>
            </a:fld>
            <a:endParaRPr lang="en-US" altLang="en-US" sz="1400"/>
          </a:p>
        </p:txBody>
      </p:sp>
      <p:pic>
        <p:nvPicPr>
          <p:cNvPr id="21507" name="Picture 2" descr="backtrack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CC240-655C-4034-A009-D565A437EFE6}" type="slidenum">
              <a:rPr lang="en-US" altLang="en-US" sz="1400" smtClean="0"/>
              <a:pPr eaLnBrk="1" hangingPunct="1"/>
              <a:t>23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  <p:pic>
        <p:nvPicPr>
          <p:cNvPr id="22532" name="Picture 3" descr="backtrack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8D625A-B7EB-4A14-948C-622F6507B8AC}" type="slidenum">
              <a:rPr lang="en-US" altLang="en-US" sz="1400" smtClean="0"/>
              <a:pPr eaLnBrk="1" hangingPunct="1"/>
              <a:t>24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Backtracking Example</a:t>
            </a:r>
          </a:p>
        </p:txBody>
      </p:sp>
      <p:pic>
        <p:nvPicPr>
          <p:cNvPr id="23556" name="Picture 3" descr="backtrack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A22D37-B1B1-40E9-9629-119C3C476BD3}" type="slidenum">
              <a:rPr lang="en-US" altLang="en-US" sz="1400" smtClean="0"/>
              <a:pPr eaLnBrk="1" hangingPunct="1"/>
              <a:t>25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Improving Backtracking Efficiency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General-purpose</a:t>
            </a:r>
            <a:r>
              <a:rPr lang="en-US" altLang="en-US"/>
              <a:t> methods can give huge gains in speed: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Which variable should be assigned next?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In what order should its values be tried?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Can we detect inevitable failure early?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4C01-4AC2-4CF4-8296-31525673F304}" type="slidenum">
              <a:rPr lang="en-US" altLang="en-US" sz="1400" smtClean="0"/>
              <a:pPr eaLnBrk="1" hangingPunct="1"/>
              <a:t>26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Most Constrained Variable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Most constrained variable: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choose the variable with the fewest legal values
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a.k.a. </a:t>
            </a:r>
            <a:r>
              <a:rPr lang="en-US" altLang="en-US">
                <a:solidFill>
                  <a:schemeClr val="accent2"/>
                </a:solidFill>
              </a:rPr>
              <a:t>minimum remaining values (MRV)</a:t>
            </a:r>
            <a:r>
              <a:rPr lang="en-US" altLang="en-US"/>
              <a:t> heuristic</a:t>
            </a:r>
          </a:p>
        </p:txBody>
      </p:sp>
      <p:pic>
        <p:nvPicPr>
          <p:cNvPr id="25605" name="Picture 4" descr="australia-most-constrained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10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1E6A8F-9CFF-43C6-8D72-2CF717A1C815}"/>
                  </a:ext>
                </a:extLst>
              </p14:cNvPr>
              <p14:cNvContentPartPr/>
              <p14:nvPr/>
            </p14:nvContentPartPr>
            <p14:xfrm>
              <a:off x="531360" y="5295960"/>
              <a:ext cx="7882560" cy="116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1E6A8F-9CFF-43C6-8D72-2CF717A1C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5286600"/>
                <a:ext cx="7901280" cy="118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37584B-FABE-42F7-AB84-87A85A1FC000}" type="slidenum">
              <a:rPr lang="en-US" altLang="en-US" sz="1400" smtClean="0"/>
              <a:pPr eaLnBrk="1" hangingPunct="1"/>
              <a:t>27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Most Constraining Variable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Tie-breaker among most constrained variables</a:t>
            </a:r>
          </a:p>
          <a:p>
            <a:pPr eaLnBrk="1" hangingPunct="1"/>
            <a:r>
              <a:rPr lang="en-US" altLang="en-US"/>
              <a:t>Most constraining variable:</a:t>
            </a:r>
          </a:p>
          <a:p>
            <a:pPr lvl="1" eaLnBrk="1" hangingPunct="1"/>
            <a:r>
              <a:rPr lang="en-US" altLang="en-US"/>
              <a:t>choose the variable with the most constraints on remaining variables
</a:t>
            </a:r>
          </a:p>
        </p:txBody>
      </p:sp>
      <p:pic>
        <p:nvPicPr>
          <p:cNvPr id="26629" name="Picture 4" descr="australia-most-constraining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7620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E1F587-71F3-4589-ADBC-26067E2069B3}"/>
                  </a:ext>
                </a:extLst>
              </p14:cNvPr>
              <p14:cNvContentPartPr/>
              <p14:nvPr/>
            </p14:nvContentPartPr>
            <p14:xfrm>
              <a:off x="3116520" y="4678920"/>
              <a:ext cx="842040" cy="79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E1F587-71F3-4589-ADBC-26067E2069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7160" y="4669560"/>
                <a:ext cx="860760" cy="81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B694A-2A22-4B25-98FC-32F0DF5E8468}" type="slidenum">
              <a:rPr lang="en-US" altLang="en-US" sz="1400" smtClean="0"/>
              <a:pPr eaLnBrk="1" hangingPunct="1"/>
              <a:t>28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Least Constraining Value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 a variable, choose the least constraining value:</a:t>
            </a:r>
          </a:p>
          <a:p>
            <a:pPr lvl="1" eaLnBrk="1" hangingPunct="1"/>
            <a:r>
              <a:rPr lang="en-US" altLang="en-US"/>
              <a:t>the one that rules out the fewest values in the remaining variables
</a:t>
            </a:r>
          </a:p>
          <a:p>
            <a:pPr lvl="1" eaLnBrk="1" hangingPunct="1"/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Combining these heuristics makes 1000 queens feasible</a:t>
            </a:r>
          </a:p>
        </p:txBody>
      </p:sp>
      <p:pic>
        <p:nvPicPr>
          <p:cNvPr id="27653" name="Picture 4" descr="australia-least-constraining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70866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24A52-320C-424A-A0D6-3423208B2F81}" type="slidenum">
              <a:rPr lang="en-US" altLang="en-US" sz="1400" smtClean="0"/>
              <a:pPr eaLnBrk="1" hangingPunct="1"/>
              <a:t>29</a:t>
            </a:fld>
            <a:endParaRPr lang="en-US" altLang="en-US" sz="1400"/>
          </a:p>
        </p:txBody>
      </p:sp>
      <p:sp>
        <p:nvSpPr>
          <p:cNvPr id="28675" name="Text Box 1026"/>
          <p:cNvSpPr txBox="1">
            <a:spLocks noChangeArrowheads="1"/>
          </p:cNvSpPr>
          <p:nvPr/>
        </p:nvSpPr>
        <p:spPr bwMode="auto">
          <a:xfrm>
            <a:off x="2100263" y="304800"/>
            <a:ext cx="4943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33CC"/>
                </a:solidFill>
              </a:rPr>
              <a:t>Forward Checking</a:t>
            </a:r>
          </a:p>
          <a:p>
            <a:pPr algn="ctr" eaLnBrk="1" hangingPunct="1"/>
            <a:r>
              <a:rPr lang="en-US" altLang="en-US" sz="3200">
                <a:solidFill>
                  <a:srgbClr val="0033CC"/>
                </a:solidFill>
              </a:rPr>
              <a:t>(Haralick and Elliott, 1980)</a:t>
            </a:r>
          </a:p>
        </p:txBody>
      </p:sp>
      <p:sp>
        <p:nvSpPr>
          <p:cNvPr id="28676" name="Text Box 1027"/>
          <p:cNvSpPr txBox="1">
            <a:spLocks noChangeArrowheads="1"/>
          </p:cNvSpPr>
          <p:nvPr/>
        </p:nvSpPr>
        <p:spPr bwMode="auto">
          <a:xfrm>
            <a:off x="669925" y="1716088"/>
            <a:ext cx="7469188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Variables: U = {u1, u2, … , un}</a:t>
            </a:r>
          </a:p>
          <a:p>
            <a:pPr eaLnBrk="1" hangingPunct="1"/>
            <a:r>
              <a:rPr lang="en-US" altLang="en-US"/>
              <a:t>Values:     V = {v1, v2, … , vm}</a:t>
            </a:r>
          </a:p>
          <a:p>
            <a:pPr eaLnBrk="1" hangingPunct="1"/>
            <a:r>
              <a:rPr lang="en-US" altLang="en-US"/>
              <a:t>Constraint Relation: R = {(ui,v,uj,v’) | ui having value</a:t>
            </a:r>
          </a:p>
          <a:p>
            <a:pPr eaLnBrk="1" hangingPunct="1"/>
            <a:r>
              <a:rPr lang="en-US" altLang="en-US"/>
              <a:t>                          v is compatible with uj having label v’}</a:t>
            </a:r>
          </a:p>
        </p:txBody>
      </p:sp>
      <p:sp>
        <p:nvSpPr>
          <p:cNvPr id="28677" name="Text Box 1028"/>
          <p:cNvSpPr txBox="1">
            <a:spLocks noChangeArrowheads="1"/>
          </p:cNvSpPr>
          <p:nvPr/>
        </p:nvSpPr>
        <p:spPr bwMode="auto">
          <a:xfrm>
            <a:off x="881063" y="5638800"/>
            <a:ext cx="6907212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If (ui,v,uj,v’) is not in R, they are incompatible,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meaning if ui has value v, uj cannot have value v’.</a:t>
            </a:r>
          </a:p>
        </p:txBody>
      </p:sp>
      <p:sp>
        <p:nvSpPr>
          <p:cNvPr id="28678" name="Oval 1029"/>
          <p:cNvSpPr>
            <a:spLocks noChangeArrowheads="1"/>
          </p:cNvSpPr>
          <p:nvPr/>
        </p:nvSpPr>
        <p:spPr bwMode="auto">
          <a:xfrm>
            <a:off x="25908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Oval 1030"/>
          <p:cNvSpPr>
            <a:spLocks noChangeArrowheads="1"/>
          </p:cNvSpPr>
          <p:nvPr/>
        </p:nvSpPr>
        <p:spPr bwMode="auto">
          <a:xfrm>
            <a:off x="54102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Text Box 1032"/>
          <p:cNvSpPr txBox="1">
            <a:spLocks noChangeArrowheads="1"/>
          </p:cNvSpPr>
          <p:nvPr/>
        </p:nvSpPr>
        <p:spPr bwMode="auto">
          <a:xfrm>
            <a:off x="2590800" y="42672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ui,v</a:t>
            </a:r>
          </a:p>
        </p:txBody>
      </p:sp>
      <p:sp>
        <p:nvSpPr>
          <p:cNvPr id="28681" name="Text Box 1033"/>
          <p:cNvSpPr txBox="1">
            <a:spLocks noChangeArrowheads="1"/>
          </p:cNvSpPr>
          <p:nvPr/>
        </p:nvSpPr>
        <p:spPr bwMode="auto">
          <a:xfrm>
            <a:off x="5394325" y="4230688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uj,v’</a:t>
            </a:r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>
            <a:off x="3429000" y="4495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8DCAE7-7416-4C8A-B18E-41820BFD1B90}"/>
                  </a:ext>
                </a:extLst>
              </p14:cNvPr>
              <p14:cNvContentPartPr/>
              <p14:nvPr/>
            </p14:nvContentPartPr>
            <p14:xfrm>
              <a:off x="6693480" y="4318920"/>
              <a:ext cx="673200" cy="41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8DCAE7-7416-4C8A-B18E-41820BFD1B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4120" y="4309560"/>
                <a:ext cx="691920" cy="43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C818D5-7A69-42E2-AAC2-4D4692105A29}" type="slidenum">
              <a:rPr lang="en-US" altLang="en-US" sz="1400" smtClean="0"/>
              <a:pPr eaLnBrk="1" hangingPunct="1"/>
              <a:t>3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Definition of CSP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A constraint satisfaction problem (</a:t>
            </a:r>
            <a:r>
              <a:rPr lang="en-US" altLang="en-US" dirty="0">
                <a:solidFill>
                  <a:srgbClr val="FF0000"/>
                </a:solidFill>
              </a:rPr>
              <a:t>CSP</a:t>
            </a:r>
            <a:r>
              <a:rPr lang="en-US" altLang="en-US" dirty="0"/>
              <a:t>) is a triple </a:t>
            </a:r>
            <a:r>
              <a:rPr lang="en-US" altLang="en-US" dirty="0">
                <a:solidFill>
                  <a:srgbClr val="FF0000"/>
                </a:solidFill>
              </a:rPr>
              <a:t>(V, D, C)</a:t>
            </a:r>
            <a:r>
              <a:rPr lang="en-US" altLang="en-US" dirty="0"/>
              <a:t> where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V</a:t>
            </a:r>
            <a:r>
              <a:rPr lang="en-US" altLang="en-US" dirty="0"/>
              <a:t> is a set of variables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, ... , </a:t>
            </a:r>
            <a:r>
              <a:rPr lang="en-US" altLang="en-US" dirty="0" err="1">
                <a:solidFill>
                  <a:srgbClr val="FF0000"/>
                </a:solidFill>
              </a:rPr>
              <a:t>X</a:t>
            </a:r>
            <a:r>
              <a:rPr lang="en-US" altLang="en-US" baseline="-25000" dirty="0" err="1">
                <a:solidFill>
                  <a:srgbClr val="FF0000"/>
                </a:solidFill>
              </a:rPr>
              <a:t>n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dirty="0"/>
              <a:t> is the union of a set of domain sets </a:t>
            </a: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baseline="-25000" dirty="0">
                <a:solidFill>
                  <a:srgbClr val="FF0000"/>
                </a:solidFill>
              </a:rPr>
              <a:t>1</a:t>
            </a:r>
            <a:r>
              <a:rPr lang="en-US" altLang="en-US" dirty="0">
                <a:solidFill>
                  <a:srgbClr val="FF0000"/>
                </a:solidFill>
              </a:rPr>
              <a:t>,...,</a:t>
            </a:r>
            <a:r>
              <a:rPr lang="en-US" altLang="en-US" dirty="0" err="1">
                <a:solidFill>
                  <a:srgbClr val="FF0000"/>
                </a:solidFill>
              </a:rPr>
              <a:t>D</a:t>
            </a:r>
            <a:r>
              <a:rPr lang="en-US" altLang="en-US" baseline="-25000" dirty="0" err="1">
                <a:solidFill>
                  <a:srgbClr val="FF0000"/>
                </a:solidFill>
              </a:rPr>
              <a:t>n</a:t>
            </a:r>
            <a:r>
              <a:rPr lang="en-US" altLang="en-US" dirty="0"/>
              <a:t>, where </a:t>
            </a: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baseline="-25000" dirty="0">
                <a:solidFill>
                  <a:srgbClr val="FF0000"/>
                </a:solidFill>
              </a:rPr>
              <a:t>i</a:t>
            </a:r>
            <a:r>
              <a:rPr lang="en-US" altLang="en-US" dirty="0"/>
              <a:t> is the domain of possible values for variable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</a:rPr>
              <a:t>i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 is a set of constraints on the values of the variables, which can be pairwise (simplest and most common) or </a:t>
            </a:r>
            <a:r>
              <a:rPr lang="en-US" altLang="en-US" dirty="0">
                <a:solidFill>
                  <a:srgbClr val="FF0000"/>
                </a:solidFill>
              </a:rPr>
              <a:t>k</a:t>
            </a:r>
            <a:r>
              <a:rPr lang="en-US" altLang="en-US" dirty="0"/>
              <a:t>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3AC7E2-FEE0-4217-B060-1D44D515CC4E}" type="slidenum">
              <a:rPr lang="en-US" altLang="en-US" sz="1400" smtClean="0"/>
              <a:pPr eaLnBrk="1" hangingPunct="1"/>
              <a:t>30</a:t>
            </a:fld>
            <a:endParaRPr lang="en-US" altLang="en-US" sz="1400"/>
          </a:p>
        </p:txBody>
      </p:sp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2727325" y="396875"/>
            <a:ext cx="3476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29700" name="Text Box 1027"/>
          <p:cNvSpPr txBox="1">
            <a:spLocks noChangeArrowheads="1"/>
          </p:cNvSpPr>
          <p:nvPr/>
        </p:nvSpPr>
        <p:spPr bwMode="auto">
          <a:xfrm>
            <a:off x="1465263" y="1143000"/>
            <a:ext cx="621347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Forward checking is based on the idea that</a:t>
            </a:r>
          </a:p>
          <a:p>
            <a:pPr eaLnBrk="1" hangingPunct="1"/>
            <a:r>
              <a:rPr lang="en-US" altLang="en-US"/>
              <a:t>once variable </a:t>
            </a:r>
            <a:r>
              <a:rPr lang="en-US" altLang="en-US">
                <a:solidFill>
                  <a:srgbClr val="FF0000"/>
                </a:solidFill>
              </a:rPr>
              <a:t>ui </a:t>
            </a:r>
            <a:r>
              <a:rPr lang="en-US" altLang="en-US"/>
              <a:t>is assigned a value </a:t>
            </a:r>
            <a:r>
              <a:rPr lang="en-US" altLang="en-US">
                <a:solidFill>
                  <a:srgbClr val="FF0000"/>
                </a:solidFill>
              </a:rPr>
              <a:t>v</a:t>
            </a:r>
            <a:r>
              <a:rPr lang="en-US" altLang="en-US"/>
              <a:t>,</a:t>
            </a:r>
          </a:p>
          <a:p>
            <a:pPr eaLnBrk="1" hangingPunct="1"/>
            <a:r>
              <a:rPr lang="en-US" altLang="en-US"/>
              <a:t>then certain future variable-value pairs </a:t>
            </a:r>
            <a:r>
              <a:rPr lang="en-US" altLang="en-US">
                <a:solidFill>
                  <a:srgbClr val="FF0000"/>
                </a:solidFill>
              </a:rPr>
              <a:t>(uj,v’)</a:t>
            </a:r>
          </a:p>
          <a:p>
            <a:pPr eaLnBrk="1" hangingPunct="1"/>
            <a:r>
              <a:rPr lang="en-US" altLang="en-US"/>
              <a:t>become </a:t>
            </a:r>
            <a:r>
              <a:rPr lang="en-US" altLang="en-US">
                <a:solidFill>
                  <a:srgbClr val="000099"/>
                </a:solidFill>
              </a:rPr>
              <a:t>impossible</a:t>
            </a:r>
            <a:r>
              <a:rPr lang="en-US" altLang="en-US"/>
              <a:t>.</a:t>
            </a:r>
          </a:p>
        </p:txBody>
      </p:sp>
      <p:sp>
        <p:nvSpPr>
          <p:cNvPr id="29701" name="Oval 1028"/>
          <p:cNvSpPr>
            <a:spLocks noChangeArrowheads="1"/>
          </p:cNvSpPr>
          <p:nvPr/>
        </p:nvSpPr>
        <p:spPr bwMode="auto">
          <a:xfrm>
            <a:off x="45339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Line 1029"/>
          <p:cNvSpPr>
            <a:spLocks noChangeShapeType="1"/>
          </p:cNvSpPr>
          <p:nvPr/>
        </p:nvSpPr>
        <p:spPr bwMode="auto">
          <a:xfrm>
            <a:off x="4572000" y="3048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030"/>
          <p:cNvSpPr>
            <a:spLocks noChangeShapeType="1"/>
          </p:cNvSpPr>
          <p:nvPr/>
        </p:nvSpPr>
        <p:spPr bwMode="auto">
          <a:xfrm flipH="1">
            <a:off x="4114800" y="3048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1031"/>
          <p:cNvSpPr>
            <a:spLocks noChangeShapeType="1"/>
          </p:cNvSpPr>
          <p:nvPr/>
        </p:nvSpPr>
        <p:spPr bwMode="auto">
          <a:xfrm>
            <a:off x="4114800" y="3429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032"/>
          <p:cNvSpPr>
            <a:spLocks noChangeShapeType="1"/>
          </p:cNvSpPr>
          <p:nvPr/>
        </p:nvSpPr>
        <p:spPr bwMode="auto">
          <a:xfrm flipH="1">
            <a:off x="3657600" y="3429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033"/>
          <p:cNvSpPr txBox="1">
            <a:spLocks noChangeArrowheads="1"/>
          </p:cNvSpPr>
          <p:nvPr/>
        </p:nvSpPr>
        <p:spPr bwMode="auto">
          <a:xfrm>
            <a:off x="4251325" y="3694113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/>
              <a:t>ui,v</a:t>
            </a:r>
            <a:endParaRPr lang="en-US" altLang="en-US" sz="1800" dirty="0"/>
          </a:p>
        </p:txBody>
      </p:sp>
      <p:sp>
        <p:nvSpPr>
          <p:cNvPr id="29707" name="Line 1035"/>
          <p:cNvSpPr>
            <a:spLocks noChangeShapeType="1"/>
          </p:cNvSpPr>
          <p:nvPr/>
        </p:nvSpPr>
        <p:spPr bwMode="auto">
          <a:xfrm>
            <a:off x="45720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037"/>
          <p:cNvSpPr>
            <a:spLocks noChangeShapeType="1"/>
          </p:cNvSpPr>
          <p:nvPr/>
        </p:nvSpPr>
        <p:spPr bwMode="auto">
          <a:xfrm flipH="1">
            <a:off x="4114800" y="4114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038"/>
          <p:cNvSpPr>
            <a:spLocks noChangeShapeType="1"/>
          </p:cNvSpPr>
          <p:nvPr/>
        </p:nvSpPr>
        <p:spPr bwMode="auto">
          <a:xfrm>
            <a:off x="4572000" y="4114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039"/>
          <p:cNvSpPr>
            <a:spLocks noChangeShapeType="1"/>
          </p:cNvSpPr>
          <p:nvPr/>
        </p:nvSpPr>
        <p:spPr bwMode="auto">
          <a:xfrm>
            <a:off x="41148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040"/>
          <p:cNvSpPr>
            <a:spLocks noChangeShapeType="1"/>
          </p:cNvSpPr>
          <p:nvPr/>
        </p:nvSpPr>
        <p:spPr bwMode="auto">
          <a:xfrm>
            <a:off x="5029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043"/>
          <p:cNvSpPr>
            <a:spLocks noChangeShapeType="1"/>
          </p:cNvSpPr>
          <p:nvPr/>
        </p:nvSpPr>
        <p:spPr bwMode="auto">
          <a:xfrm flipH="1">
            <a:off x="36576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044"/>
          <p:cNvSpPr>
            <a:spLocks noChangeShapeType="1"/>
          </p:cNvSpPr>
          <p:nvPr/>
        </p:nvSpPr>
        <p:spPr bwMode="auto">
          <a:xfrm>
            <a:off x="4114800" y="4495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045"/>
          <p:cNvSpPr>
            <a:spLocks noChangeShapeType="1"/>
          </p:cNvSpPr>
          <p:nvPr/>
        </p:nvSpPr>
        <p:spPr bwMode="auto">
          <a:xfrm>
            <a:off x="5029200" y="4495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1046"/>
          <p:cNvSpPr txBox="1">
            <a:spLocks noChangeArrowheads="1"/>
          </p:cNvSpPr>
          <p:nvPr/>
        </p:nvSpPr>
        <p:spPr bwMode="auto">
          <a:xfrm>
            <a:off x="3336925" y="498951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uj,v’</a:t>
            </a:r>
          </a:p>
        </p:txBody>
      </p:sp>
      <p:sp>
        <p:nvSpPr>
          <p:cNvPr id="29716" name="Text Box 1047"/>
          <p:cNvSpPr txBox="1">
            <a:spLocks noChangeArrowheads="1"/>
          </p:cNvSpPr>
          <p:nvPr/>
        </p:nvSpPr>
        <p:spPr bwMode="auto">
          <a:xfrm>
            <a:off x="5257800" y="4953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uj,v’</a:t>
            </a:r>
          </a:p>
        </p:txBody>
      </p:sp>
      <p:sp>
        <p:nvSpPr>
          <p:cNvPr id="29717" name="Text Box 1048"/>
          <p:cNvSpPr txBox="1">
            <a:spLocks noChangeArrowheads="1"/>
          </p:cNvSpPr>
          <p:nvPr/>
        </p:nvSpPr>
        <p:spPr bwMode="auto">
          <a:xfrm>
            <a:off x="974725" y="5526088"/>
            <a:ext cx="7334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Instead of finding this out at many places on the tree,</a:t>
            </a:r>
          </a:p>
          <a:p>
            <a:pPr eaLnBrk="1" hangingPunct="1"/>
            <a:r>
              <a:rPr lang="en-US" altLang="en-US" dirty="0">
                <a:solidFill>
                  <a:srgbClr val="CC0000"/>
                </a:solidFill>
              </a:rPr>
              <a:t>we can rule it out in advance.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227A6F-B1A9-4661-872E-778ACF67E780}"/>
                  </a:ext>
                </a:extLst>
              </p14:cNvPr>
              <p14:cNvContentPartPr/>
              <p14:nvPr/>
            </p14:nvContentPartPr>
            <p14:xfrm>
              <a:off x="3159360" y="2234880"/>
              <a:ext cx="4365720" cy="190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227A6F-B1A9-4661-872E-778ACF67E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0000" y="2225520"/>
                <a:ext cx="4384440" cy="192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265DFB-D157-4EE3-8C75-BAD09DFB43FA}" type="slidenum">
              <a:rPr lang="en-US" altLang="en-US" sz="1400" smtClean="0"/>
              <a:pPr eaLnBrk="1" hangingPunct="1"/>
              <a:t>31</a:t>
            </a:fld>
            <a:endParaRPr lang="en-US" altLang="en-US" sz="1400"/>
          </a:p>
        </p:txBody>
      </p:sp>
      <p:sp>
        <p:nvSpPr>
          <p:cNvPr id="30723" name="Text Box 1026"/>
          <p:cNvSpPr txBox="1">
            <a:spLocks noChangeArrowheads="1"/>
          </p:cNvSpPr>
          <p:nvPr/>
        </p:nvSpPr>
        <p:spPr bwMode="auto">
          <a:xfrm>
            <a:off x="1176338" y="533400"/>
            <a:ext cx="679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Data Structure for Forward Checking</a:t>
            </a:r>
          </a:p>
        </p:txBody>
      </p:sp>
      <p:sp>
        <p:nvSpPr>
          <p:cNvPr id="30724" name="Text Box 1027"/>
          <p:cNvSpPr txBox="1">
            <a:spLocks noChangeArrowheads="1"/>
          </p:cNvSpPr>
          <p:nvPr/>
        </p:nvSpPr>
        <p:spPr bwMode="auto">
          <a:xfrm>
            <a:off x="914400" y="1371600"/>
            <a:ext cx="635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Future error table (FTAB)</a:t>
            </a:r>
          </a:p>
          <a:p>
            <a:pPr eaLnBrk="1" hangingPunct="1"/>
            <a:r>
              <a:rPr lang="en-US" altLang="en-US"/>
              <a:t>One per level of the tree (ie. a stack of tables)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898525" y="2478088"/>
            <a:ext cx="3432175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            v1   v2   . . .   vm</a:t>
            </a:r>
          </a:p>
          <a:p>
            <a:pPr eaLnBrk="1" hangingPunct="1"/>
            <a:r>
              <a:rPr lang="en-US" altLang="en-US"/>
              <a:t>u1</a:t>
            </a:r>
          </a:p>
          <a:p>
            <a:pPr eaLnBrk="1" hangingPunct="1"/>
            <a:r>
              <a:rPr lang="en-US" altLang="en-US"/>
              <a:t>u2</a:t>
            </a:r>
          </a:p>
          <a:p>
            <a:pPr eaLnBrk="1" hangingPunct="1"/>
            <a:r>
              <a:rPr lang="en-US" altLang="en-US"/>
              <a:t>:</a:t>
            </a:r>
          </a:p>
          <a:p>
            <a:pPr eaLnBrk="1" hangingPunct="1"/>
            <a:r>
              <a:rPr lang="en-US" altLang="en-US"/>
              <a:t>un</a:t>
            </a:r>
          </a:p>
        </p:txBody>
      </p:sp>
      <p:sp>
        <p:nvSpPr>
          <p:cNvPr id="30726" name="Line 1029"/>
          <p:cNvSpPr>
            <a:spLocks noChangeShapeType="1"/>
          </p:cNvSpPr>
          <p:nvPr/>
        </p:nvSpPr>
        <p:spPr bwMode="auto">
          <a:xfrm>
            <a:off x="17526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1030"/>
          <p:cNvSpPr>
            <a:spLocks noChangeShapeType="1"/>
          </p:cNvSpPr>
          <p:nvPr/>
        </p:nvSpPr>
        <p:spPr bwMode="auto">
          <a:xfrm>
            <a:off x="914400" y="2895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1031"/>
          <p:cNvSpPr>
            <a:spLocks noChangeShapeType="1"/>
          </p:cNvSpPr>
          <p:nvPr/>
        </p:nvSpPr>
        <p:spPr bwMode="auto">
          <a:xfrm>
            <a:off x="24384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032"/>
          <p:cNvSpPr>
            <a:spLocks noChangeShapeType="1"/>
          </p:cNvSpPr>
          <p:nvPr/>
        </p:nvSpPr>
        <p:spPr bwMode="auto">
          <a:xfrm>
            <a:off x="29718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33"/>
          <p:cNvSpPr>
            <a:spLocks noChangeShapeType="1"/>
          </p:cNvSpPr>
          <p:nvPr/>
        </p:nvSpPr>
        <p:spPr bwMode="auto">
          <a:xfrm>
            <a:off x="37338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34"/>
          <p:cNvSpPr>
            <a:spLocks noChangeShapeType="1"/>
          </p:cNvSpPr>
          <p:nvPr/>
        </p:nvSpPr>
        <p:spPr bwMode="auto">
          <a:xfrm>
            <a:off x="914400" y="3276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035"/>
          <p:cNvSpPr>
            <a:spLocks noChangeShapeType="1"/>
          </p:cNvSpPr>
          <p:nvPr/>
        </p:nvSpPr>
        <p:spPr bwMode="auto">
          <a:xfrm>
            <a:off x="914400" y="3657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036"/>
          <p:cNvSpPr>
            <a:spLocks noChangeShapeType="1"/>
          </p:cNvSpPr>
          <p:nvPr/>
        </p:nvSpPr>
        <p:spPr bwMode="auto">
          <a:xfrm>
            <a:off x="914400" y="4038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038"/>
          <p:cNvSpPr txBox="1">
            <a:spLocks noChangeArrowheads="1"/>
          </p:cNvSpPr>
          <p:nvPr/>
        </p:nvSpPr>
        <p:spPr bwMode="auto">
          <a:xfrm>
            <a:off x="669925" y="4764088"/>
            <a:ext cx="7737475" cy="15621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At some level in the tree,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for future (unassigned) variables u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	FTAB(u,v) =  1 if it is still possible to assign v to u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			0 otherwise</a:t>
            </a:r>
          </a:p>
        </p:txBody>
      </p:sp>
      <p:sp>
        <p:nvSpPr>
          <p:cNvPr id="30735" name="Text Box 1039"/>
          <p:cNvSpPr txBox="1">
            <a:spLocks noChangeArrowheads="1"/>
          </p:cNvSpPr>
          <p:nvPr/>
        </p:nvSpPr>
        <p:spPr bwMode="auto">
          <a:xfrm>
            <a:off x="4860925" y="3087688"/>
            <a:ext cx="3305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What does it mean if a</a:t>
            </a:r>
          </a:p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whole row becomes 0?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916E50-04D4-4504-8FE8-534603342D59}"/>
                  </a:ext>
                </a:extLst>
              </p14:cNvPr>
              <p14:cNvContentPartPr/>
              <p14:nvPr/>
            </p14:nvContentPartPr>
            <p14:xfrm>
              <a:off x="403920" y="3288240"/>
              <a:ext cx="4078440" cy="131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916E50-04D4-4504-8FE8-534603342D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560" y="3278880"/>
                <a:ext cx="4097160" cy="133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6E6AC1-2284-47C1-96A7-CEA5D230DBF8}" type="slidenum">
              <a:rPr lang="en-US" altLang="en-US" sz="1400" smtClean="0"/>
              <a:pPr eaLnBrk="1" hangingPunct="1"/>
              <a:t>32</a:t>
            </a:fld>
            <a:endParaRPr lang="en-US" altLang="en-US" sz="140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68338" y="228600"/>
            <a:ext cx="476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Graph Matching Example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9144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1981200" y="160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19812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2041525" y="156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990600" y="2590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2041525" y="2554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838200" y="3733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838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8382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19812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1905000" y="556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898525" y="3697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898525" y="4611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8985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2041525" y="4611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1965325" y="5602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>
            <a:off x="13716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2"/>
          <p:cNvSpPr>
            <a:spLocks noChangeShapeType="1"/>
          </p:cNvSpPr>
          <p:nvPr/>
        </p:nvSpPr>
        <p:spPr bwMode="auto">
          <a:xfrm flipH="1">
            <a:off x="1295400" y="1981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3"/>
          <p:cNvSpPr>
            <a:spLocks noChangeShapeType="1"/>
          </p:cNvSpPr>
          <p:nvPr/>
        </p:nvSpPr>
        <p:spPr bwMode="auto">
          <a:xfrm flipV="1">
            <a:off x="2286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4"/>
          <p:cNvSpPr>
            <a:spLocks noChangeShapeType="1"/>
          </p:cNvSpPr>
          <p:nvPr/>
        </p:nvSpPr>
        <p:spPr bwMode="auto">
          <a:xfrm>
            <a:off x="13716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5"/>
          <p:cNvSpPr>
            <a:spLocks noChangeShapeType="1"/>
          </p:cNvSpPr>
          <p:nvPr/>
        </p:nvSpPr>
        <p:spPr bwMode="auto">
          <a:xfrm flipV="1">
            <a:off x="1066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6"/>
          <p:cNvSpPr>
            <a:spLocks noChangeShapeType="1"/>
          </p:cNvSpPr>
          <p:nvPr/>
        </p:nvSpPr>
        <p:spPr bwMode="auto">
          <a:xfrm>
            <a:off x="12954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7"/>
          <p:cNvSpPr>
            <a:spLocks noChangeShapeType="1"/>
          </p:cNvSpPr>
          <p:nvPr/>
        </p:nvSpPr>
        <p:spPr bwMode="auto">
          <a:xfrm flipV="1">
            <a:off x="21336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 flipH="1">
            <a:off x="1219200" y="5029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>
            <a:off x="1295400" y="579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Text Box 30"/>
          <p:cNvSpPr txBox="1">
            <a:spLocks noChangeArrowheads="1"/>
          </p:cNvSpPr>
          <p:nvPr/>
        </p:nvSpPr>
        <p:spPr bwMode="auto">
          <a:xfrm>
            <a:off x="304800" y="1500188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R</a:t>
            </a:r>
          </a:p>
        </p:txBody>
      </p:sp>
      <p:sp>
        <p:nvSpPr>
          <p:cNvPr id="31776" name="Text Box 31"/>
          <p:cNvSpPr txBox="1">
            <a:spLocks noChangeArrowheads="1"/>
          </p:cNvSpPr>
          <p:nvPr/>
        </p:nvSpPr>
        <p:spPr bwMode="auto">
          <a:xfrm>
            <a:off x="228600" y="3633788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S</a:t>
            </a:r>
          </a:p>
        </p:txBody>
      </p:sp>
      <p:sp>
        <p:nvSpPr>
          <p:cNvPr id="31777" name="Oval 32"/>
          <p:cNvSpPr>
            <a:spLocks noChangeArrowheads="1"/>
          </p:cNvSpPr>
          <p:nvPr/>
        </p:nvSpPr>
        <p:spPr bwMode="auto">
          <a:xfrm>
            <a:off x="6324600" y="15240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78" name="Text Box 33"/>
          <p:cNvSpPr txBox="1">
            <a:spLocks noChangeArrowheads="1"/>
          </p:cNvSpPr>
          <p:nvPr/>
        </p:nvSpPr>
        <p:spPr bwMode="auto">
          <a:xfrm>
            <a:off x="4479925" y="247491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(1,a)                               (1,b) (1,c) (1,d) (1,e)</a:t>
            </a:r>
          </a:p>
        </p:txBody>
      </p:sp>
      <p:sp>
        <p:nvSpPr>
          <p:cNvPr id="31779" name="Text Box 34"/>
          <p:cNvSpPr txBox="1">
            <a:spLocks noChangeArrowheads="1"/>
          </p:cNvSpPr>
          <p:nvPr/>
        </p:nvSpPr>
        <p:spPr bwMode="auto">
          <a:xfrm>
            <a:off x="3565525" y="3160713"/>
            <a:ext cx="381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                 (2,c)                         (2,e)</a:t>
            </a:r>
          </a:p>
        </p:txBody>
      </p:sp>
      <p:sp>
        <p:nvSpPr>
          <p:cNvPr id="31780" name="Text Box 35"/>
          <p:cNvSpPr txBox="1">
            <a:spLocks noChangeArrowheads="1"/>
          </p:cNvSpPr>
          <p:nvPr/>
        </p:nvSpPr>
        <p:spPr bwMode="auto">
          <a:xfrm>
            <a:off x="2743200" y="40386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        (3,b)</a:t>
            </a:r>
          </a:p>
        </p:txBody>
      </p:sp>
      <p:sp>
        <p:nvSpPr>
          <p:cNvPr id="31781" name="Text Box 36"/>
          <p:cNvSpPr txBox="1">
            <a:spLocks noChangeArrowheads="1"/>
          </p:cNvSpPr>
          <p:nvPr/>
        </p:nvSpPr>
        <p:spPr bwMode="auto">
          <a:xfrm>
            <a:off x="2819400" y="48768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                         (4,d)</a:t>
            </a:r>
          </a:p>
        </p:txBody>
      </p:sp>
      <p:sp>
        <p:nvSpPr>
          <p:cNvPr id="31782" name="Line 37"/>
          <p:cNvSpPr>
            <a:spLocks noChangeShapeType="1"/>
          </p:cNvSpPr>
          <p:nvPr/>
        </p:nvSpPr>
        <p:spPr bwMode="auto">
          <a:xfrm flipH="1">
            <a:off x="4953000" y="16764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Line 38"/>
          <p:cNvSpPr>
            <a:spLocks noChangeShapeType="1"/>
          </p:cNvSpPr>
          <p:nvPr/>
        </p:nvSpPr>
        <p:spPr bwMode="auto">
          <a:xfrm>
            <a:off x="6477000" y="17526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39"/>
          <p:cNvSpPr>
            <a:spLocks noChangeShapeType="1"/>
          </p:cNvSpPr>
          <p:nvPr/>
        </p:nvSpPr>
        <p:spPr bwMode="auto">
          <a:xfrm>
            <a:off x="6553200" y="1752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40"/>
          <p:cNvSpPr>
            <a:spLocks noChangeShapeType="1"/>
          </p:cNvSpPr>
          <p:nvPr/>
        </p:nvSpPr>
        <p:spPr bwMode="auto">
          <a:xfrm>
            <a:off x="6553200" y="16764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41"/>
          <p:cNvSpPr>
            <a:spLocks noChangeShapeType="1"/>
          </p:cNvSpPr>
          <p:nvPr/>
        </p:nvSpPr>
        <p:spPr bwMode="auto">
          <a:xfrm>
            <a:off x="6553200" y="16764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Line 44"/>
          <p:cNvSpPr>
            <a:spLocks noChangeShapeType="1"/>
          </p:cNvSpPr>
          <p:nvPr/>
        </p:nvSpPr>
        <p:spPr bwMode="auto">
          <a:xfrm>
            <a:off x="4800600" y="2743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Line 46"/>
          <p:cNvSpPr>
            <a:spLocks noChangeShapeType="1"/>
          </p:cNvSpPr>
          <p:nvPr/>
        </p:nvSpPr>
        <p:spPr bwMode="auto">
          <a:xfrm>
            <a:off x="4800600" y="27432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/>
        </p:nvSpPr>
        <p:spPr bwMode="auto">
          <a:xfrm flipH="1">
            <a:off x="3581400" y="3429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0" name="Line 60"/>
          <p:cNvSpPr>
            <a:spLocks noChangeShapeType="1"/>
          </p:cNvSpPr>
          <p:nvPr/>
        </p:nvSpPr>
        <p:spPr bwMode="auto">
          <a:xfrm>
            <a:off x="35814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1" name="Text Box 62"/>
          <p:cNvSpPr txBox="1">
            <a:spLocks noChangeArrowheads="1"/>
          </p:cNvSpPr>
          <p:nvPr/>
        </p:nvSpPr>
        <p:spPr bwMode="auto">
          <a:xfrm>
            <a:off x="3565525" y="3413125"/>
            <a:ext cx="357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</a:t>
            </a:r>
            <a:endParaRPr lang="en-US" altLang="en-US" sz="1600">
              <a:solidFill>
                <a:srgbClr val="CC0000"/>
              </a:solidFill>
            </a:endParaRPr>
          </a:p>
        </p:txBody>
      </p:sp>
      <p:sp>
        <p:nvSpPr>
          <p:cNvPr id="31792" name="Text Box 63"/>
          <p:cNvSpPr txBox="1">
            <a:spLocks noChangeArrowheads="1"/>
          </p:cNvSpPr>
          <p:nvPr/>
        </p:nvSpPr>
        <p:spPr bwMode="auto">
          <a:xfrm>
            <a:off x="2743200" y="434340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    </a:t>
            </a:r>
            <a:endParaRPr lang="en-US" altLang="en-US" sz="1600">
              <a:solidFill>
                <a:srgbClr val="CC0000"/>
              </a:solidFill>
            </a:endParaRPr>
          </a:p>
        </p:txBody>
      </p:sp>
      <p:sp>
        <p:nvSpPr>
          <p:cNvPr id="31793" name="Text Box 66"/>
          <p:cNvSpPr txBox="1">
            <a:spLocks noChangeArrowheads="1"/>
          </p:cNvSpPr>
          <p:nvPr/>
        </p:nvSpPr>
        <p:spPr bwMode="auto">
          <a:xfrm>
            <a:off x="6019800" y="152400"/>
            <a:ext cx="1279525" cy="13843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   </a:t>
            </a:r>
            <a:r>
              <a:rPr lang="en-US" altLang="en-US" sz="1800">
                <a:solidFill>
                  <a:srgbClr val="0033CC"/>
                </a:solidFill>
              </a:rPr>
              <a:t>a b c d e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1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2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3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4  </a:t>
            </a:r>
            <a:r>
              <a:rPr lang="en-US" altLang="en-US" sz="1600">
                <a:solidFill>
                  <a:srgbClr val="FF0000"/>
                </a:solidFill>
              </a:rPr>
              <a:t>1 1  1 1 1</a:t>
            </a:r>
          </a:p>
        </p:txBody>
      </p:sp>
      <p:sp>
        <p:nvSpPr>
          <p:cNvPr id="31794" name="Text Box 68"/>
          <p:cNvSpPr txBox="1">
            <a:spLocks noChangeArrowheads="1"/>
          </p:cNvSpPr>
          <p:nvPr/>
        </p:nvSpPr>
        <p:spPr bwMode="auto">
          <a:xfrm>
            <a:off x="3810000" y="1143000"/>
            <a:ext cx="1387475" cy="11382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   a b c d e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2  </a:t>
            </a:r>
            <a:r>
              <a:rPr lang="en-US" altLang="en-US" sz="1600">
                <a:solidFill>
                  <a:srgbClr val="FF0000"/>
                </a:solidFill>
              </a:rPr>
              <a:t>0  0  1 0  1</a:t>
            </a: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3  </a:t>
            </a:r>
            <a:r>
              <a:rPr lang="en-US" altLang="en-US" sz="1600">
                <a:solidFill>
                  <a:srgbClr val="FF0000"/>
                </a:solidFill>
              </a:rPr>
              <a:t>0  1  1 1  1</a:t>
            </a:r>
            <a:endParaRPr lang="en-US" altLang="en-US" sz="160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0033CC"/>
                </a:solidFill>
              </a:rPr>
              <a:t>4  </a:t>
            </a:r>
            <a:r>
              <a:rPr lang="en-US" altLang="en-US" sz="1600">
                <a:solidFill>
                  <a:srgbClr val="FF0000"/>
                </a:solidFill>
              </a:rPr>
              <a:t>0  1  1 1  1</a:t>
            </a:r>
            <a:endParaRPr lang="en-US" altLang="en-US" sz="1600"/>
          </a:p>
        </p:txBody>
      </p:sp>
      <p:sp>
        <p:nvSpPr>
          <p:cNvPr id="31795" name="Text Box 69"/>
          <p:cNvSpPr txBox="1">
            <a:spLocks noChangeArrowheads="1"/>
          </p:cNvSpPr>
          <p:nvPr/>
        </p:nvSpPr>
        <p:spPr bwMode="auto">
          <a:xfrm>
            <a:off x="1600200" y="3124200"/>
            <a:ext cx="1484313" cy="1016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   </a:t>
            </a:r>
            <a:r>
              <a:rPr lang="en-US" altLang="en-US" sz="2000">
                <a:solidFill>
                  <a:srgbClr val="0033CC"/>
                </a:solidFill>
              </a:rPr>
              <a:t>a b c d e</a:t>
            </a: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3  </a:t>
            </a:r>
            <a:r>
              <a:rPr lang="en-US" altLang="en-US" sz="1800">
                <a:solidFill>
                  <a:srgbClr val="FF0000"/>
                </a:solidFill>
              </a:rPr>
              <a:t>0 1  0 0 0</a:t>
            </a:r>
            <a:endParaRPr lang="en-US" altLang="en-US" sz="180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4  </a:t>
            </a:r>
            <a:r>
              <a:rPr lang="en-US" altLang="en-US" sz="1800">
                <a:solidFill>
                  <a:srgbClr val="FF0000"/>
                </a:solidFill>
              </a:rPr>
              <a:t>0 0  0 1 0</a:t>
            </a:r>
            <a:endParaRPr lang="en-US" altLang="en-US" sz="1800">
              <a:solidFill>
                <a:srgbClr val="0033CC"/>
              </a:solidFill>
            </a:endParaRPr>
          </a:p>
        </p:txBody>
      </p:sp>
      <p:sp>
        <p:nvSpPr>
          <p:cNvPr id="31796" name="Text Box 71"/>
          <p:cNvSpPr txBox="1">
            <a:spLocks noChangeArrowheads="1"/>
          </p:cNvSpPr>
          <p:nvPr/>
        </p:nvSpPr>
        <p:spPr bwMode="auto">
          <a:xfrm>
            <a:off x="7620000" y="2895600"/>
            <a:ext cx="1447800" cy="1016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   </a:t>
            </a:r>
            <a:r>
              <a:rPr lang="en-US" altLang="en-US" sz="2000">
                <a:solidFill>
                  <a:srgbClr val="0033CC"/>
                </a:solidFill>
              </a:rPr>
              <a:t>a b c d e</a:t>
            </a: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3  </a:t>
            </a:r>
            <a:r>
              <a:rPr lang="en-US" altLang="en-US" sz="1800">
                <a:solidFill>
                  <a:srgbClr val="FF0000"/>
                </a:solidFill>
              </a:rPr>
              <a:t>0 0  0 0 0</a:t>
            </a:r>
            <a:endParaRPr lang="en-US" altLang="en-US" sz="180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1800">
                <a:solidFill>
                  <a:srgbClr val="0033CC"/>
                </a:solidFill>
              </a:rPr>
              <a:t>4</a:t>
            </a:r>
            <a:endParaRPr lang="en-US" altLang="en-US" sz="1800"/>
          </a:p>
        </p:txBody>
      </p:sp>
      <p:sp>
        <p:nvSpPr>
          <p:cNvPr id="31797" name="Line 72"/>
          <p:cNvSpPr>
            <a:spLocks noChangeShapeType="1"/>
          </p:cNvSpPr>
          <p:nvPr/>
        </p:nvSpPr>
        <p:spPr bwMode="auto">
          <a:xfrm>
            <a:off x="4648200" y="2286000"/>
            <a:ext cx="76200" cy="228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8" name="Line 73"/>
          <p:cNvSpPr>
            <a:spLocks noChangeShapeType="1"/>
          </p:cNvSpPr>
          <p:nvPr/>
        </p:nvSpPr>
        <p:spPr bwMode="auto">
          <a:xfrm>
            <a:off x="3048000" y="3200400"/>
            <a:ext cx="17526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9" name="Line 74"/>
          <p:cNvSpPr>
            <a:spLocks noChangeShapeType="1"/>
          </p:cNvSpPr>
          <p:nvPr/>
        </p:nvSpPr>
        <p:spPr bwMode="auto">
          <a:xfrm flipH="1">
            <a:off x="7162800" y="3200400"/>
            <a:ext cx="4572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0" name="TextBox 72"/>
          <p:cNvSpPr txBox="1">
            <a:spLocks noChangeArrowheads="1"/>
          </p:cNvSpPr>
          <p:nvPr/>
        </p:nvSpPr>
        <p:spPr bwMode="auto">
          <a:xfrm>
            <a:off x="8153400" y="35052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D07EC2-8EEA-47CF-82B0-39512E58AA3F}"/>
                  </a:ext>
                </a:extLst>
              </p14:cNvPr>
              <p14:cNvContentPartPr/>
              <p14:nvPr/>
            </p14:nvContentPartPr>
            <p14:xfrm>
              <a:off x="164880" y="89280"/>
              <a:ext cx="8802720" cy="559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D07EC2-8EEA-47CF-82B0-39512E58AA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520" y="79920"/>
                <a:ext cx="8821440" cy="561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92339-F040-4B3E-B7F8-248BF9E86D41}" type="slidenum">
              <a:rPr lang="en-US" altLang="en-US" sz="1400" smtClean="0"/>
              <a:pPr eaLnBrk="1" hangingPunct="1"/>
              <a:t>33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Book’s Forward Checking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2773" name="Picture 4" descr="forward-checking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CCF3A4-7AC5-41A2-B7DF-AE7DEF770C58}" type="slidenum">
              <a:rPr lang="en-US" altLang="en-US" sz="1400" smtClean="0"/>
              <a:pPr eaLnBrk="1" hangingPunct="1"/>
              <a:t>34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3797" name="Picture 4" descr="forward-checking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AC525B-0E93-4CAC-A075-BF2476A8FCD5}" type="slidenum">
              <a:rPr lang="en-US" altLang="en-US" sz="1400" smtClean="0"/>
              <a:pPr eaLnBrk="1" hangingPunct="1"/>
              <a:t>35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4821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7B1FE4-8958-44C6-8C04-844BA3728DD5}"/>
                  </a:ext>
                </a:extLst>
              </p14:cNvPr>
              <p14:cNvContentPartPr/>
              <p14:nvPr/>
            </p14:nvContentPartPr>
            <p14:xfrm>
              <a:off x="2805480" y="2935800"/>
              <a:ext cx="3606120" cy="214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7B1FE4-8958-44C6-8C04-844BA3728D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6120" y="2926440"/>
                <a:ext cx="3624840" cy="216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4EAE4-02A8-47D3-BE42-8C5316785C91}" type="slidenum">
              <a:rPr lang="en-US" altLang="en-US" sz="1400" smtClean="0"/>
              <a:pPr eaLnBrk="1" hangingPunct="1"/>
              <a:t>36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Forward Checking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Idea</a:t>
            </a:r>
            <a:r>
              <a:rPr lang="en-US" altLang="en-US" sz="2400"/>
              <a:t>: </a:t>
            </a:r>
          </a:p>
          <a:p>
            <a:pPr lvl="1" eaLnBrk="1" hangingPunct="1"/>
            <a:r>
              <a:rPr lang="en-US" altLang="en-US" sz="2000"/>
              <a:t>Keep track of remaining legal values for unassigned variables</a:t>
            </a:r>
          </a:p>
          <a:p>
            <a:pPr lvl="1" eaLnBrk="1" hangingPunct="1"/>
            <a:r>
              <a:rPr lang="en-US" altLang="en-US" sz="2000"/>
              <a:t>Terminate search when any variable has no legal values</a:t>
            </a:r>
          </a:p>
        </p:txBody>
      </p:sp>
      <p:pic>
        <p:nvPicPr>
          <p:cNvPr id="35845" name="Picture 4" descr="forward-checking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0"/>
            <a:ext cx="5133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0F5102-22AD-483A-ABBB-4C282953960C}"/>
                  </a:ext>
                </a:extLst>
              </p14:cNvPr>
              <p14:cNvContentPartPr/>
              <p14:nvPr/>
            </p14:nvContentPartPr>
            <p14:xfrm>
              <a:off x="5675400" y="5031000"/>
              <a:ext cx="657000" cy="31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0F5102-22AD-483A-ABBB-4C28295396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040" y="5021640"/>
                <a:ext cx="675720" cy="32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993B28-87D0-4C3F-9D9B-91AFDA43E969}" type="slidenum">
              <a:rPr lang="en-US" altLang="en-US" sz="1400" smtClean="0"/>
              <a:pPr eaLnBrk="1" hangingPunct="1"/>
              <a:t>37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Constraint Propagation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Forward checking propagates information from assigned to unassigned variables, but doesn't provide early detection for all failures: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NT and SA cannot both be blue!</a:t>
            </a:r>
          </a:p>
          <a:p>
            <a:pPr eaLnBrk="1" hangingPunct="1"/>
            <a:r>
              <a:rPr lang="en-US" altLang="en-US" sz="2400">
                <a:solidFill>
                  <a:schemeClr val="accent2"/>
                </a:solidFill>
              </a:rPr>
              <a:t>Constraint propagation</a:t>
            </a:r>
            <a:r>
              <a:rPr lang="en-US" altLang="en-US" sz="2400"/>
              <a:t> repeatedly enforces constraints locally</a:t>
            </a:r>
          </a:p>
        </p:txBody>
      </p:sp>
      <p:pic>
        <p:nvPicPr>
          <p:cNvPr id="36869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3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00E8BB-4711-4B84-845D-4F631B213038}"/>
                  </a:ext>
                </a:extLst>
              </p14:cNvPr>
              <p14:cNvContentPartPr/>
              <p14:nvPr/>
            </p14:nvContentPartPr>
            <p14:xfrm>
              <a:off x="5394240" y="4899960"/>
              <a:ext cx="3467880" cy="66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00E8BB-4711-4B84-845D-4F631B2130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4880" y="4890600"/>
                <a:ext cx="3486600" cy="68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5EE204-CF28-4ECE-99C8-D56431F948DF}" type="slidenum">
              <a:rPr lang="en-US" altLang="en-US" sz="1400" smtClean="0"/>
              <a:pPr eaLnBrk="1" hangingPunct="1"/>
              <a:t>38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Arc Consistency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Simplest form of propagation makes each arc </a:t>
            </a:r>
            <a:r>
              <a:rPr lang="en-US" altLang="en-US" sz="2400">
                <a:solidFill>
                  <a:schemeClr val="accent2"/>
                </a:solidFill>
              </a:rPr>
              <a:t>consistent</a:t>
            </a:r>
            <a:endParaRPr lang="en-US" altLang="en-US" sz="2400"/>
          </a:p>
          <a:p>
            <a:pPr eaLnBrk="1" hangingPunct="1"/>
            <a:r>
              <a:rPr lang="en-US" altLang="en-US" sz="2400" i="1"/>
              <a:t>X 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 i="1"/>
              <a:t>Y</a:t>
            </a:r>
            <a:r>
              <a:rPr lang="en-US" altLang="en-US" sz="2400"/>
              <a:t> is consistent iff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>
                <a:solidFill>
                  <a:srgbClr val="FF0000"/>
                </a:solidFill>
              </a:rPr>
              <a:t>every</a:t>
            </a:r>
            <a:r>
              <a:rPr lang="en-US" altLang="en-US" sz="2000"/>
              <a:t> value </a:t>
            </a:r>
            <a:r>
              <a:rPr lang="en-US" altLang="en-US" sz="2000" i="1"/>
              <a:t>x </a:t>
            </a:r>
            <a:r>
              <a:rPr lang="en-US" altLang="en-US" sz="2000"/>
              <a:t>of </a:t>
            </a:r>
            <a:r>
              <a:rPr lang="en-US" altLang="en-US" sz="2000" i="1"/>
              <a:t>X </a:t>
            </a:r>
            <a:r>
              <a:rPr lang="en-US" altLang="en-US" sz="2000"/>
              <a:t>there is </a:t>
            </a:r>
            <a:r>
              <a:rPr lang="en-US" altLang="en-US" sz="2000">
                <a:solidFill>
                  <a:srgbClr val="FF0000"/>
                </a:solidFill>
              </a:rPr>
              <a:t>some</a:t>
            </a:r>
            <a:r>
              <a:rPr lang="en-US" altLang="en-US" sz="2000"/>
              <a:t> allowed value y of </a:t>
            </a:r>
            <a:r>
              <a:rPr lang="en-US" altLang="en-US" sz="2000" i="1"/>
              <a:t>Y</a:t>
            </a:r>
            <a:r>
              <a:rPr lang="en-US" altLang="en-US" sz="2000"/>
              <a:t>
</a:t>
            </a:r>
          </a:p>
        </p:txBody>
      </p:sp>
      <p:pic>
        <p:nvPicPr>
          <p:cNvPr id="37893" name="Picture 4" descr="ac-exampl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5F1813-3EFA-460B-9ED0-3EFCBD6B6279}"/>
                  </a:ext>
                </a:extLst>
              </p14:cNvPr>
              <p14:cNvContentPartPr/>
              <p14:nvPr/>
            </p14:nvContentPartPr>
            <p14:xfrm>
              <a:off x="513360" y="2459880"/>
              <a:ext cx="516600" cy="48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5F1813-3EFA-460B-9ED0-3EFCBD6B62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000" y="2450520"/>
                <a:ext cx="535320" cy="50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38A312-3B7B-49E4-A8BC-B7494247BDCB}" type="slidenum">
              <a:rPr lang="en-US" altLang="en-US" sz="1400" smtClean="0"/>
              <a:pPr eaLnBrk="1" hangingPunct="1"/>
              <a:t>39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Arc Consistency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Simplest form of propagation makes each arc </a:t>
            </a:r>
            <a:r>
              <a:rPr lang="en-US" altLang="en-US" sz="2400">
                <a:solidFill>
                  <a:schemeClr val="accent2"/>
                </a:solidFill>
              </a:rPr>
              <a:t>consistent</a:t>
            </a:r>
            <a:endParaRPr lang="en-US" altLang="en-US" sz="2400"/>
          </a:p>
          <a:p>
            <a:pPr eaLnBrk="1" hangingPunct="1"/>
            <a:r>
              <a:rPr lang="en-US" altLang="en-US" sz="2400" i="1"/>
              <a:t>X 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 i="1"/>
              <a:t>Y</a:t>
            </a:r>
            <a:r>
              <a:rPr lang="en-US" altLang="en-US" sz="2400"/>
              <a:t> is consistent iff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>
                <a:solidFill>
                  <a:srgbClr val="FF0000"/>
                </a:solidFill>
              </a:rPr>
              <a:t>every</a:t>
            </a:r>
            <a:r>
              <a:rPr lang="en-US" altLang="en-US" sz="2000"/>
              <a:t> value </a:t>
            </a:r>
            <a:r>
              <a:rPr lang="en-US" altLang="en-US" sz="2000" i="1"/>
              <a:t>x </a:t>
            </a:r>
            <a:r>
              <a:rPr lang="en-US" altLang="en-US" sz="2000"/>
              <a:t>of </a:t>
            </a:r>
            <a:r>
              <a:rPr lang="en-US" altLang="en-US" sz="2000" i="1"/>
              <a:t>X </a:t>
            </a:r>
            <a:r>
              <a:rPr lang="en-US" altLang="en-US" sz="2000"/>
              <a:t>there is </a:t>
            </a:r>
            <a:r>
              <a:rPr lang="en-US" altLang="en-US" sz="2000">
                <a:solidFill>
                  <a:srgbClr val="FF0000"/>
                </a:solidFill>
              </a:rPr>
              <a:t>some</a:t>
            </a:r>
            <a:r>
              <a:rPr lang="en-US" altLang="en-US" sz="2000"/>
              <a:t> allowed value </a:t>
            </a:r>
            <a:r>
              <a:rPr lang="en-US" altLang="en-US" sz="2000" i="1"/>
              <a:t>y of Y</a:t>
            </a:r>
            <a:r>
              <a:rPr lang="en-US" altLang="en-US" sz="2000"/>
              <a:t>
</a:t>
            </a:r>
          </a:p>
        </p:txBody>
      </p:sp>
      <p:pic>
        <p:nvPicPr>
          <p:cNvPr id="38917" name="Picture 4" descr="ac-example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895600"/>
            <a:ext cx="51339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9E545B-DB57-429C-91F4-D3EA37A1F85E}"/>
                  </a:ext>
                </a:extLst>
              </p14:cNvPr>
              <p14:cNvContentPartPr/>
              <p14:nvPr/>
            </p14:nvContentPartPr>
            <p14:xfrm>
              <a:off x="4328640" y="3644280"/>
              <a:ext cx="1881360" cy="17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9E545B-DB57-429C-91F4-D3EA37A1F8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9280" y="3634920"/>
                <a:ext cx="1900080" cy="18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969E1E-18AF-42ED-8CA5-266D12E55E93}" type="slidenum">
              <a:rPr lang="en-US" altLang="en-US" sz="1400" smtClean="0"/>
              <a:pPr eaLnBrk="1" hangingPunct="1"/>
              <a:t>4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CSPs vs. Standard Search Problems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Standard 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state</a:t>
            </a:r>
            <a:r>
              <a:rPr lang="en-US" altLang="en-US" sz="2000" dirty="0"/>
              <a:t> is a "black box“ – any data structure that supports successor function, heuristic function, and goal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CSP: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state</a:t>
            </a:r>
            <a:r>
              <a:rPr lang="en-US" altLang="en-US" sz="2000" dirty="0"/>
              <a:t> is defined by </a:t>
            </a:r>
            <a:r>
              <a:rPr lang="en-US" altLang="en-US" sz="2000" dirty="0">
                <a:solidFill>
                  <a:srgbClr val="FF0000"/>
                </a:solidFill>
              </a:rPr>
              <a:t>variables</a:t>
            </a:r>
            <a:r>
              <a:rPr lang="en-US" altLang="en-US" sz="2000" dirty="0"/>
              <a:t> </a:t>
            </a:r>
            <a:r>
              <a:rPr lang="en-US" altLang="en-US" sz="2000" i="1" dirty="0"/>
              <a:t>X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with </a:t>
            </a:r>
            <a:r>
              <a:rPr lang="en-US" altLang="en-US" sz="2000" dirty="0">
                <a:solidFill>
                  <a:srgbClr val="FF0000"/>
                </a:solidFill>
              </a:rPr>
              <a:t>values</a:t>
            </a:r>
            <a:r>
              <a:rPr lang="en-US" altLang="en-US" sz="2000" dirty="0"/>
              <a:t> from </a:t>
            </a:r>
            <a:r>
              <a:rPr lang="en-US" altLang="en-US" sz="2000" dirty="0">
                <a:solidFill>
                  <a:srgbClr val="FF0000"/>
                </a:solidFill>
              </a:rPr>
              <a:t>domain</a:t>
            </a:r>
            <a:r>
              <a:rPr lang="en-US" altLang="en-US" sz="2000" dirty="0"/>
              <a:t> </a:t>
            </a:r>
            <a:r>
              <a:rPr lang="en-US" altLang="en-US" sz="2000" i="1" dirty="0"/>
              <a:t>D</a:t>
            </a:r>
            <a:r>
              <a:rPr lang="en-US" altLang="en-US" sz="2000" i="1" baseline="-25000" dirty="0"/>
              <a:t>i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goal test</a:t>
            </a:r>
            <a:r>
              <a:rPr lang="en-US" altLang="en-US" sz="2000" dirty="0"/>
              <a:t> is a set of </a:t>
            </a:r>
            <a:r>
              <a:rPr lang="en-US" altLang="en-US" sz="2000" dirty="0">
                <a:solidFill>
                  <a:srgbClr val="FF0000"/>
                </a:solidFill>
              </a:rPr>
              <a:t>constraints</a:t>
            </a:r>
            <a:r>
              <a:rPr lang="en-US" altLang="en-US" sz="2000" dirty="0"/>
              <a:t> specifying allowable combinations of values for subsets of variables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Simple example of a </a:t>
            </a:r>
            <a:r>
              <a:rPr lang="en-US" altLang="en-US" sz="2400" dirty="0">
                <a:solidFill>
                  <a:srgbClr val="FF0000"/>
                </a:solidFill>
              </a:rPr>
              <a:t>formal representation language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Allows useful </a:t>
            </a:r>
            <a:r>
              <a:rPr lang="en-US" altLang="en-US" sz="2400" dirty="0">
                <a:solidFill>
                  <a:srgbClr val="FF0000"/>
                </a:solidFill>
              </a:rPr>
              <a:t>general-purpose</a:t>
            </a:r>
            <a:r>
              <a:rPr lang="en-US" altLang="en-US" sz="2400" dirty="0"/>
              <a:t> algorithms with more power than standard search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23CFB0-D611-4104-A6FA-ABEBA247E405}" type="slidenum">
              <a:rPr lang="en-US" altLang="en-US" sz="1400" smtClean="0"/>
              <a:pPr eaLnBrk="1" hangingPunct="1"/>
              <a:t>40</a:t>
            </a:fld>
            <a:endParaRPr lang="en-US" altLang="en-US" sz="1400"/>
          </a:p>
        </p:txBody>
      </p:sp>
      <p:sp>
        <p:nvSpPr>
          <p:cNvPr id="399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Putting It All Together</a:t>
            </a:r>
          </a:p>
        </p:txBody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backtracking tree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with forward checking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add arc-consistency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 each pair of future variables </a:t>
            </a:r>
            <a:r>
              <a:rPr lang="en-US" altLang="en-US">
                <a:solidFill>
                  <a:srgbClr val="CC0000"/>
                </a:solidFill>
              </a:rPr>
              <a:t>(ui,uj) </a:t>
            </a:r>
            <a:r>
              <a:rPr lang="en-US" altLang="en-US"/>
              <a:t>that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   </a:t>
            </a:r>
            <a:r>
              <a:rPr lang="en-US" altLang="en-US"/>
              <a:t>constrain one another</a:t>
            </a:r>
            <a:endParaRPr lang="en-US" altLang="en-US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Check each possible remaining value </a:t>
            </a:r>
            <a:r>
              <a:rPr lang="en-US" altLang="en-US">
                <a:solidFill>
                  <a:srgbClr val="CC0000"/>
                </a:solidFill>
              </a:rPr>
              <a:t>v</a:t>
            </a:r>
            <a:r>
              <a:rPr lang="en-US" altLang="en-US"/>
              <a:t> of </a:t>
            </a:r>
            <a:r>
              <a:rPr lang="en-US" altLang="en-US">
                <a:solidFill>
                  <a:srgbClr val="CC0000"/>
                </a:solidFill>
              </a:rPr>
              <a:t>ui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Is there a compatible value </a:t>
            </a:r>
            <a:r>
              <a:rPr lang="en-US" altLang="en-US">
                <a:solidFill>
                  <a:srgbClr val="CC0000"/>
                </a:solidFill>
              </a:rPr>
              <a:t>w</a:t>
            </a:r>
            <a:r>
              <a:rPr lang="en-US" altLang="en-US"/>
              <a:t> of </a:t>
            </a:r>
            <a:r>
              <a:rPr lang="en-US" altLang="en-US">
                <a:solidFill>
                  <a:srgbClr val="CC0000"/>
                </a:solidFill>
              </a:rPr>
              <a:t>uj</a:t>
            </a:r>
            <a:r>
              <a:rPr lang="en-US" altLang="en-US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not, remove </a:t>
            </a:r>
            <a:r>
              <a:rPr lang="en-US" altLang="en-US">
                <a:solidFill>
                  <a:srgbClr val="CC0000"/>
                </a:solidFill>
              </a:rPr>
              <a:t>v</a:t>
            </a:r>
            <a:r>
              <a:rPr lang="en-US" altLang="en-US"/>
              <a:t> from possible values for </a:t>
            </a:r>
            <a:r>
              <a:rPr lang="en-US" altLang="en-US">
                <a:solidFill>
                  <a:srgbClr val="CC0000"/>
                </a:solidFill>
              </a:rPr>
              <a:t>ui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(set FTAB(ui,v) to 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292007-0E8D-4684-BCF7-452EC0E5A75C}"/>
                  </a:ext>
                </a:extLst>
              </p14:cNvPr>
              <p14:cNvContentPartPr/>
              <p14:nvPr/>
            </p14:nvContentPartPr>
            <p14:xfrm>
              <a:off x="606960" y="72720"/>
              <a:ext cx="8094960" cy="626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292007-0E8D-4684-BCF7-452EC0E5A7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0" y="63360"/>
                <a:ext cx="8113680" cy="628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336D6-EEA2-4CB3-97C8-9B991C2581A7}" type="slidenum">
              <a:rPr lang="en-US" altLang="en-US" sz="1400" smtClean="0"/>
              <a:pPr eaLnBrk="1" hangingPunct="1"/>
              <a:t>41</a:t>
            </a:fld>
            <a:endParaRPr lang="en-US" altLang="en-US" sz="1400"/>
          </a:p>
        </p:txBody>
      </p:sp>
      <p:sp>
        <p:nvSpPr>
          <p:cNvPr id="40963" name="Text Box 1026"/>
          <p:cNvSpPr txBox="1">
            <a:spLocks noChangeArrowheads="1"/>
          </p:cNvSpPr>
          <p:nvPr/>
        </p:nvSpPr>
        <p:spPr bwMode="auto">
          <a:xfrm>
            <a:off x="2270125" y="396875"/>
            <a:ext cx="449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Comparison of Methods</a:t>
            </a:r>
          </a:p>
        </p:txBody>
      </p:sp>
      <p:sp>
        <p:nvSpPr>
          <p:cNvPr id="40964" name="Text Box 1027"/>
          <p:cNvSpPr txBox="1">
            <a:spLocks noChangeArrowheads="1"/>
          </p:cNvSpPr>
          <p:nvPr/>
        </p:nvSpPr>
        <p:spPr bwMode="auto">
          <a:xfrm>
            <a:off x="1050925" y="1639888"/>
            <a:ext cx="71215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Backtracking tree search is a blind search.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Forward checking checks constraints between the</a:t>
            </a:r>
          </a:p>
          <a:p>
            <a:pPr eaLnBrk="1" hangingPunct="1"/>
            <a:r>
              <a:rPr lang="en-US" altLang="en-US"/>
              <a:t>  current variable and all future ones.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Arc consistency then checks constraints between</a:t>
            </a:r>
          </a:p>
          <a:p>
            <a:pPr eaLnBrk="1" hangingPunct="1"/>
            <a:r>
              <a:rPr lang="en-US" altLang="en-US"/>
              <a:t>  all pairs of future (unassigned) variables.</a:t>
            </a:r>
          </a:p>
        </p:txBody>
      </p:sp>
      <p:sp>
        <p:nvSpPr>
          <p:cNvPr id="40965" name="Text Box 1028"/>
          <p:cNvSpPr txBox="1">
            <a:spLocks noChangeArrowheads="1"/>
          </p:cNvSpPr>
          <p:nvPr/>
        </p:nvSpPr>
        <p:spPr bwMode="auto">
          <a:xfrm>
            <a:off x="481013" y="4572000"/>
            <a:ext cx="8180387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What is the complexity of a backtracking tree search?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How do forward checking and arc consistency affect that?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1A3118-3258-4F9F-9980-986034D6614E}"/>
                  </a:ext>
                </a:extLst>
              </p14:cNvPr>
              <p14:cNvContentPartPr/>
              <p14:nvPr/>
            </p14:nvContentPartPr>
            <p14:xfrm>
              <a:off x="847440" y="3097440"/>
              <a:ext cx="4899960" cy="224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1A3118-3258-4F9F-9980-986034D661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080" y="3088080"/>
                <a:ext cx="4918680" cy="226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FF7C4-4319-4909-BEB6-2DFD376BD5D7}" type="slidenum">
              <a:rPr lang="en-US" altLang="en-US" sz="1400" smtClean="0"/>
              <a:pPr eaLnBrk="1" hangingPunct="1"/>
              <a:t>42</a:t>
            </a:fld>
            <a:endParaRPr lang="en-US" altLang="en-US" sz="1400"/>
          </a:p>
        </p:txBody>
      </p:sp>
      <p:pic>
        <p:nvPicPr>
          <p:cNvPr id="41987" name="Picture 2" descr="figure8_102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614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F4D0D9-79DE-4D44-A55A-6C0F7ED86E05}"/>
                  </a:ext>
                </a:extLst>
              </p14:cNvPr>
              <p14:cNvContentPartPr/>
              <p14:nvPr/>
            </p14:nvContentPartPr>
            <p14:xfrm>
              <a:off x="4634280" y="1113120"/>
              <a:ext cx="2054160" cy="268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F4D0D9-79DE-4D44-A55A-6C0F7ED86E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4920" y="1103760"/>
                <a:ext cx="2072880" cy="269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Inexact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this expects things to be perfect.</a:t>
            </a:r>
          </a:p>
          <a:p>
            <a:r>
              <a:rPr lang="en-US" dirty="0"/>
              <a:t>But that’s not the case.</a:t>
            </a:r>
          </a:p>
          <a:p>
            <a:r>
              <a:rPr lang="en-US" dirty="0"/>
              <a:t>Real data is “noisy”.</a:t>
            </a:r>
          </a:p>
          <a:p>
            <a:r>
              <a:rPr lang="en-US" dirty="0"/>
              <a:t>Especially in computer vision or in speech recognition.</a:t>
            </a:r>
          </a:p>
          <a:p>
            <a:r>
              <a:rPr lang="en-US" dirty="0"/>
              <a:t>What’s the simplest thing we can do?</a:t>
            </a:r>
          </a:p>
          <a:p>
            <a:r>
              <a:rPr lang="en-US" dirty="0"/>
              <a:t>Allow some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Inexact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object model can be made up of its parts and their relationships (like the snowman).</a:t>
            </a:r>
          </a:p>
          <a:p>
            <a:r>
              <a:rPr lang="en-US" dirty="0"/>
              <a:t>Not all the parts show up every time.</a:t>
            </a:r>
          </a:p>
          <a:p>
            <a:r>
              <a:rPr lang="en-US" dirty="0"/>
              <a:t>Not all the relationships are detected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7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56A2-A615-425D-8601-9518F918E0B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962525" cy="513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04800"/>
            <a:ext cx="4976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Example: Characters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764309-83D9-47E8-B8C0-5A72E1E8AE1D}"/>
                  </a:ext>
                </a:extLst>
              </p14:cNvPr>
              <p14:cNvContentPartPr/>
              <p14:nvPr/>
            </p14:nvContentPartPr>
            <p14:xfrm>
              <a:off x="3756240" y="1024920"/>
              <a:ext cx="1730160" cy="4318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764309-83D9-47E8-B8C0-5A72E1E8AE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6880" y="1015560"/>
                <a:ext cx="1748880" cy="43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181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3361D-3CDA-4100-AC7C-C77D0EF5EC8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91" y="1692275"/>
            <a:ext cx="5758609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93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Subgraph Isomorphism Extension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Given 2 graphs G1 = (V,E) and G2 = (W,F).</a:t>
            </a:r>
          </a:p>
          <a:p>
            <a:pPr eaLnBrk="1" hangingPunct="1"/>
            <a:r>
              <a:rPr lang="en-US" altLang="en-US" dirty="0"/>
              <a:t>Is there a copy of G1 in G2?</a:t>
            </a:r>
          </a:p>
          <a:p>
            <a:pPr eaLnBrk="1" hangingPunct="1"/>
            <a:r>
              <a:rPr lang="en-US" altLang="en-US" dirty="0"/>
              <a:t>V is just itself, the vertices of G1</a:t>
            </a:r>
          </a:p>
          <a:p>
            <a:pPr eaLnBrk="1" hangingPunct="1"/>
            <a:r>
              <a:rPr lang="en-US" altLang="en-US" dirty="0"/>
              <a:t>D = W</a:t>
            </a:r>
          </a:p>
          <a:p>
            <a:pPr eaLnBrk="1" hangingPunct="1"/>
            <a:r>
              <a:rPr lang="en-US" altLang="en-US" dirty="0"/>
              <a:t>f: V -&gt; W</a:t>
            </a:r>
          </a:p>
          <a:p>
            <a:pPr eaLnBrk="1" hangingPunct="1"/>
            <a:r>
              <a:rPr lang="en-US" altLang="en-US" dirty="0"/>
              <a:t>C: </a:t>
            </a:r>
            <a:r>
              <a:rPr lang="en-US" altLang="en-US" dirty="0">
                <a:solidFill>
                  <a:srgbClr val="0033CC"/>
                </a:solidFill>
              </a:rPr>
              <a:t>(v1,v2) </a:t>
            </a:r>
            <a:r>
              <a:rPr lang="en-US" altLang="en-US" dirty="0">
                <a:solidFill>
                  <a:srgbClr val="0033CC"/>
                </a:solidFill>
                <a:sym typeface="Symbol" pitchFamily="18" charset="2"/>
              </a:rPr>
              <a:t> E =&gt; (f(v1),f(v2))  F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Inexact: </a:t>
            </a:r>
            <a:r>
              <a:rPr lang="en-US" altLang="en-US" dirty="0">
                <a:solidFill>
                  <a:srgbClr val="FF0000"/>
                </a:solidFill>
                <a:latin typeface="Matura MT Script Capitals" panose="03020802060602070202" pitchFamily="66" charset="0"/>
                <a:sym typeface="Symbol" pitchFamily="18" charset="2"/>
              </a:rPr>
              <a:t>∑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weight((v1,v2))  &lt;  a threshold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517651-A9F5-43CB-B5C0-5B14358C05BC}" type="slidenum">
              <a:rPr lang="en-US" altLang="en-US" sz="1400" smtClean="0"/>
              <a:pPr eaLnBrk="1" hangingPunct="1"/>
              <a:t>47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487681" y="64770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574268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(v1,v2) </a:t>
            </a:r>
            <a:r>
              <a:rPr lang="en-US" altLang="en-US" sz="1800" dirty="0">
                <a:solidFill>
                  <a:srgbClr val="FF0000"/>
                </a:solidFill>
                <a:sym typeface="Symbol" pitchFamily="18" charset="2"/>
              </a:rPr>
              <a:t> E and (f(v1),f(v2))  F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114800" y="5704701"/>
            <a:ext cx="76200" cy="162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AE8E05-C010-4103-BD86-5FBA23A65DDF}"/>
                  </a:ext>
                </a:extLst>
              </p14:cNvPr>
              <p14:cNvContentPartPr/>
              <p14:nvPr/>
            </p14:nvContentPartPr>
            <p14:xfrm>
              <a:off x="138240" y="5064480"/>
              <a:ext cx="7993440" cy="789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AE8E05-C010-4103-BD86-5FBA23A65D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880" y="5055120"/>
                <a:ext cx="801216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still do backtracking tree search?</a:t>
            </a:r>
          </a:p>
          <a:p>
            <a:r>
              <a:rPr lang="en-US" dirty="0">
                <a:solidFill>
                  <a:srgbClr val="FF0000"/>
                </a:solidFill>
              </a:rPr>
              <a:t>YES. Just keep going down a path as long as the error does not exceed the threshold.</a:t>
            </a:r>
          </a:p>
          <a:p>
            <a:r>
              <a:rPr lang="en-US" dirty="0"/>
              <a:t>Can we still do forward checking?</a:t>
            </a:r>
          </a:p>
          <a:p>
            <a:r>
              <a:rPr lang="en-US" dirty="0">
                <a:solidFill>
                  <a:srgbClr val="FF0000"/>
                </a:solidFill>
              </a:rPr>
              <a:t>YES. I published the algorithm myself. It still keeps the FTAB, but now the FTAB keeps track of the error so far.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Step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Relational distance allows us to just find the BEST match between two graphs instead of restricting it to a specific error threshold.</a:t>
            </a:r>
          </a:p>
          <a:p>
            <a:endParaRPr lang="en-US" sz="2400" dirty="0"/>
          </a:p>
          <a:p>
            <a:r>
              <a:rPr lang="en-US" sz="2400" dirty="0"/>
              <a:t>Given two graphs (or higher-dimensional relational descriptions of objects), what is the least error mapping f from one to the other?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The error of that mapping is the relational distance between the two 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ACA-55AB-4631-8FFC-12DC6FA118F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DFE828-1AF6-4993-A72E-78EA4CB4B521}"/>
                  </a:ext>
                </a:extLst>
              </p14:cNvPr>
              <p14:cNvContentPartPr/>
              <p14:nvPr/>
            </p14:nvContentPartPr>
            <p14:xfrm>
              <a:off x="4556520" y="1968840"/>
              <a:ext cx="4090320" cy="3382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DFE828-1AF6-4993-A72E-78EA4CB4B5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7160" y="1959480"/>
                <a:ext cx="4109040" cy="34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7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B2222B-1A0B-4485-87EB-723E102A7651}" type="slidenum">
              <a:rPr lang="en-US" altLang="en-US" sz="1400" smtClean="0"/>
              <a:pPr eaLnBrk="1" hangingPunct="1"/>
              <a:t>5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Map-Coloring</a:t>
            </a:r>
          </a:p>
        </p:txBody>
      </p:sp>
      <p:pic>
        <p:nvPicPr>
          <p:cNvPr id="5124" name="Picture 3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Variables</a:t>
            </a:r>
            <a:r>
              <a:rPr lang="en-US" altLang="en-US" sz="2000"/>
              <a:t> </a:t>
            </a:r>
            <a:r>
              <a:rPr lang="en-US" altLang="en-US" sz="2000" i="1"/>
              <a:t>WA, NT, Q, NSW, V, SA, T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Domains</a:t>
            </a:r>
            <a:r>
              <a:rPr lang="en-US" altLang="en-US" sz="2000"/>
              <a:t> </a:t>
            </a:r>
            <a:r>
              <a:rPr lang="en-US" altLang="en-US" sz="2000" i="1"/>
              <a:t>D</a:t>
            </a:r>
            <a:r>
              <a:rPr lang="en-US" altLang="en-US" sz="2000" i="1" baseline="-25000"/>
              <a:t>i</a:t>
            </a:r>
            <a:r>
              <a:rPr lang="en-US" altLang="en-US" sz="2000"/>
              <a:t> = {red,green,blue}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Constraints</a:t>
            </a:r>
            <a:r>
              <a:rPr lang="en-US" altLang="en-US" sz="2000"/>
              <a:t>: adjacent regions must have different colors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e.g., WA </a:t>
            </a:r>
            <a:r>
              <a:rPr lang="en-US" altLang="en-US" sz="2000">
                <a:cs typeface="Arial" charset="0"/>
              </a:rPr>
              <a:t>≠</a:t>
            </a:r>
            <a:r>
              <a:rPr lang="en-US" altLang="en-US" sz="2000"/>
              <a:t> NT, or (WA,NT) in {(red,green),(red,blue),(green,red), (green,blue),(blue,red),(blue,green)}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858000" y="2133600"/>
            <a:ext cx="1622425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memorize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names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FDEAE9-4CA3-4829-9554-49B6CEA080C7}"/>
                  </a:ext>
                </a:extLst>
              </p14:cNvPr>
              <p14:cNvContentPartPr/>
              <p14:nvPr/>
            </p14:nvContentPartPr>
            <p14:xfrm>
              <a:off x="1413360" y="5192640"/>
              <a:ext cx="1172160" cy="61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FDEAE9-4CA3-4829-9554-49B6CEA080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4000" y="5183280"/>
                <a:ext cx="1190880" cy="63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0E6-BB0F-43D9-8FA5-AFA6127D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FE0E9-6EBC-4584-AE4C-32B15CF4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3361D-3CDA-4100-AC7C-C77D0EF5EC8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F9C11-8255-4A0B-9129-D609A09226C6}"/>
              </a:ext>
            </a:extLst>
          </p:cNvPr>
          <p:cNvSpPr txBox="1"/>
          <p:nvPr/>
        </p:nvSpPr>
        <p:spPr>
          <a:xfrm>
            <a:off x="172398" y="2743200"/>
            <a:ext cx="75589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Definition A </a:t>
            </a:r>
            <a:r>
              <a:rPr lang="en-US" dirty="0">
                <a:solidFill>
                  <a:srgbClr val="FF0000"/>
                </a:solidFill>
              </a:rPr>
              <a:t>relational description </a:t>
            </a:r>
            <a:r>
              <a:rPr lang="en-US" dirty="0"/>
              <a:t>DP is a sequence of </a:t>
            </a:r>
          </a:p>
          <a:p>
            <a:r>
              <a:rPr lang="en-US" dirty="0"/>
              <a:t>relations DX = {R1,…, RI}.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D0491-AA0B-4E53-9FBF-B1E6788AF036}"/>
              </a:ext>
            </a:extLst>
          </p:cNvPr>
          <p:cNvSpPr txBox="1"/>
          <p:nvPr/>
        </p:nvSpPr>
        <p:spPr>
          <a:xfrm>
            <a:off x="228600" y="32766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7FDD8-83EC-4C79-A69E-B29174D099F0}"/>
              </a:ext>
            </a:extLst>
          </p:cNvPr>
          <p:cNvSpPr txBox="1"/>
          <p:nvPr/>
        </p:nvSpPr>
        <p:spPr>
          <a:xfrm>
            <a:off x="172398" y="1296664"/>
            <a:ext cx="8799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relational description is a data structure that may be used</a:t>
            </a:r>
          </a:p>
          <a:p>
            <a:r>
              <a:rPr lang="en-US" dirty="0">
                <a:solidFill>
                  <a:srgbClr val="0033CC"/>
                </a:solidFill>
              </a:rPr>
              <a:t>to describe two dimensional shape models, three-dimensional </a:t>
            </a:r>
          </a:p>
          <a:p>
            <a:r>
              <a:rPr lang="en-US" dirty="0">
                <a:solidFill>
                  <a:srgbClr val="0033CC"/>
                </a:solidFill>
              </a:rPr>
              <a:t>object models, regions on an image, and so 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5A70C-36A5-45A5-8970-19F79BE9E4C6}"/>
              </a:ext>
            </a:extLst>
          </p:cNvPr>
          <p:cNvSpPr txBox="1"/>
          <p:nvPr/>
        </p:nvSpPr>
        <p:spPr>
          <a:xfrm>
            <a:off x="152078" y="3967909"/>
            <a:ext cx="79759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0000"/>
                </a:solidFill>
              </a:rPr>
              <a:t>DA = {R1,…, RI}  </a:t>
            </a:r>
            <a:r>
              <a:rPr lang="en-US" dirty="0"/>
              <a:t>be a relational description with part </a:t>
            </a:r>
          </a:p>
          <a:p>
            <a:r>
              <a:rPr lang="en-US" dirty="0"/>
              <a:t>set A and </a:t>
            </a:r>
            <a:r>
              <a:rPr lang="en-US" dirty="0">
                <a:solidFill>
                  <a:srgbClr val="FF0000"/>
                </a:solidFill>
              </a:rPr>
              <a:t>DB = {S1,…, SI} </a:t>
            </a:r>
            <a:r>
              <a:rPr lang="en-US" dirty="0"/>
              <a:t>be a relational description </a:t>
            </a:r>
          </a:p>
          <a:p>
            <a:r>
              <a:rPr lang="en-US" dirty="0"/>
              <a:t>with part set B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33193-3853-433F-8D7E-DC4FEFC9868D}"/>
              </a:ext>
            </a:extLst>
          </p:cNvPr>
          <p:cNvSpPr txBox="1"/>
          <p:nvPr/>
        </p:nvSpPr>
        <p:spPr>
          <a:xfrm>
            <a:off x="284479" y="5612136"/>
            <a:ext cx="68897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 f be any one-one, onto mapping from A to B.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34DB34-1D2A-41F2-A87E-EC813D6F1147}"/>
                  </a:ext>
                </a:extLst>
              </p14:cNvPr>
              <p14:cNvContentPartPr/>
              <p14:nvPr/>
            </p14:nvContentPartPr>
            <p14:xfrm>
              <a:off x="-9360" y="71280"/>
              <a:ext cx="8751600" cy="4730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34DB34-1D2A-41F2-A87E-EC813D6F11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8720" y="61920"/>
                <a:ext cx="8770320" cy="47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5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526FAD-3B13-4881-BD4E-C4AA0A82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56A2-A615-425D-8601-9518F918E0B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86B97-8BE9-4772-96B5-05DE29FD293F}"/>
              </a:ext>
            </a:extLst>
          </p:cNvPr>
          <p:cNvSpPr txBox="1"/>
          <p:nvPr/>
        </p:nvSpPr>
        <p:spPr>
          <a:xfrm>
            <a:off x="193237" y="228600"/>
            <a:ext cx="87575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structural error </a:t>
            </a:r>
            <a:r>
              <a:rPr lang="en-US" dirty="0"/>
              <a:t>of f for the </a:t>
            </a:r>
            <a:r>
              <a:rPr lang="en-US" dirty="0" err="1"/>
              <a:t>ith</a:t>
            </a:r>
            <a:r>
              <a:rPr lang="en-US" dirty="0"/>
              <a:t> pair of corresponding relation</a:t>
            </a:r>
          </a:p>
          <a:p>
            <a:r>
              <a:rPr lang="en-US" dirty="0"/>
              <a:t>(Ri and Si ) in DA and DB is given by</a:t>
            </a:r>
          </a:p>
          <a:p>
            <a:r>
              <a:rPr lang="en-US" dirty="0">
                <a:solidFill>
                  <a:srgbClr val="FF0000"/>
                </a:solidFill>
              </a:rPr>
              <a:t>| f(Ri) – Si| + |f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(Si) – Ri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250FC-B69F-48B7-8DAC-8757DA0E18C2}"/>
              </a:ext>
            </a:extLst>
          </p:cNvPr>
          <p:cNvSpPr txBox="1"/>
          <p:nvPr/>
        </p:nvSpPr>
        <p:spPr>
          <a:xfrm>
            <a:off x="146024" y="1905000"/>
            <a:ext cx="8997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structural error indicates how many tuples in Ri are </a:t>
            </a:r>
            <a:r>
              <a:rPr lang="en-US" i="1" dirty="0">
                <a:solidFill>
                  <a:srgbClr val="0033CC"/>
                </a:solidFill>
              </a:rPr>
              <a:t>not</a:t>
            </a:r>
          </a:p>
          <a:p>
            <a:r>
              <a:rPr lang="en-US" dirty="0">
                <a:solidFill>
                  <a:srgbClr val="0033CC"/>
                </a:solidFill>
              </a:rPr>
              <a:t> mapped by f to tuples in Si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and how many tuples in Si are </a:t>
            </a:r>
            <a:r>
              <a:rPr lang="en-US" i="1" dirty="0">
                <a:solidFill>
                  <a:srgbClr val="0033CC"/>
                </a:solidFill>
              </a:rPr>
              <a:t>not</a:t>
            </a:r>
            <a:r>
              <a:rPr lang="en-US" dirty="0">
                <a:solidFill>
                  <a:srgbClr val="0033CC"/>
                </a:solidFill>
              </a:rPr>
              <a:t> mapped by f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  <a:r>
              <a:rPr lang="en-US" dirty="0">
                <a:solidFill>
                  <a:srgbClr val="0033CC"/>
                </a:solidFill>
              </a:rPr>
              <a:t> to tuples in Ri.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EA4F5-88BD-4491-82AB-417902DD1E01}"/>
              </a:ext>
            </a:extLst>
          </p:cNvPr>
          <p:cNvSpPr txBox="1"/>
          <p:nvPr/>
        </p:nvSpPr>
        <p:spPr>
          <a:xfrm>
            <a:off x="166541" y="3428781"/>
            <a:ext cx="87341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total error of f </a:t>
            </a:r>
            <a:r>
              <a:rPr lang="en-US" dirty="0"/>
              <a:t>with respect to DA and DB is the sum of the </a:t>
            </a:r>
          </a:p>
          <a:p>
            <a:r>
              <a:rPr lang="en-US" dirty="0"/>
              <a:t>structural errors for each pair of corresponding relations.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E6239-921C-4D85-BB52-7EBB9E32D4D6}"/>
              </a:ext>
            </a:extLst>
          </p:cNvPr>
          <p:cNvSpPr txBox="1"/>
          <p:nvPr/>
        </p:nvSpPr>
        <p:spPr>
          <a:xfrm>
            <a:off x="146024" y="4876800"/>
            <a:ext cx="84529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relational distance </a:t>
            </a:r>
            <a:r>
              <a:rPr lang="en-US" dirty="0"/>
              <a:t>is the minimal total error obtained for </a:t>
            </a:r>
          </a:p>
          <a:p>
            <a:r>
              <a:rPr lang="en-US" dirty="0"/>
              <a:t>any one-one, onto mapping f from A to B, and that mapping</a:t>
            </a:r>
          </a:p>
          <a:p>
            <a:r>
              <a:rPr lang="en-US" dirty="0"/>
              <a:t>is called the </a:t>
            </a:r>
            <a:r>
              <a:rPr lang="en-US" dirty="0">
                <a:solidFill>
                  <a:srgbClr val="FF0000"/>
                </a:solidFill>
              </a:rPr>
              <a:t>best mapping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2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56A2-A615-425D-8601-9518F918E0B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85750"/>
            <a:ext cx="8020050" cy="6286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4D288E-F77D-4B2F-B83A-662826992416}"/>
                  </a:ext>
                </a:extLst>
              </p14:cNvPr>
              <p14:cNvContentPartPr/>
              <p14:nvPr/>
            </p14:nvContentPartPr>
            <p14:xfrm>
              <a:off x="296280" y="161640"/>
              <a:ext cx="8596800" cy="508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4D288E-F77D-4B2F-B83A-6628269924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920" y="152280"/>
                <a:ext cx="8615520" cy="50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521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4E8AC-A290-40CA-A19C-77CCEBB75E91}" type="slidenum">
              <a:rPr lang="en-US" altLang="en-US" sz="1400" smtClean="0"/>
              <a:pPr eaLnBrk="1" hangingPunct="1"/>
              <a:t>53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CSPs are a special kind of problem: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states defined by values of a fixed set of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goal test defined by constraints on variable values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Backtracking = depth-first search with one variable assigned per node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Variable ordering and value selection heuristics help significantly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Forward checking prevents assignments that guarantee later failure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Constraint propagation (e.g., arc consistency) does additional work to constrain values and detect inconsistencies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Searches are still worst case exponential, but pruning keeps the time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35C95-248C-45F3-A32F-881E98E07A53}" type="slidenum">
              <a:rPr lang="en-US" altLang="en-US" sz="1400" smtClean="0"/>
              <a:pPr eaLnBrk="1" hangingPunct="1"/>
              <a:t>6</a:t>
            </a:fld>
            <a:endParaRPr lang="en-US" altLang="en-US" sz="1400"/>
          </a:p>
        </p:txBody>
      </p:sp>
      <p:pic>
        <p:nvPicPr>
          <p:cNvPr id="6147" name="Picture 2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Map-Coloring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Solutions</a:t>
            </a:r>
            <a:r>
              <a:rPr lang="en-US" altLang="en-US" sz="2800"/>
              <a:t> are </a:t>
            </a:r>
            <a:r>
              <a:rPr lang="en-US" altLang="en-US" sz="2800">
                <a:solidFill>
                  <a:srgbClr val="FF0000"/>
                </a:solidFill>
              </a:rPr>
              <a:t>complete</a:t>
            </a:r>
            <a:r>
              <a:rPr lang="en-US" altLang="en-US" sz="2800"/>
              <a:t> and </a:t>
            </a:r>
            <a:r>
              <a:rPr lang="en-US" altLang="en-US" sz="2800">
                <a:solidFill>
                  <a:srgbClr val="FF0000"/>
                </a:solidFill>
              </a:rPr>
              <a:t>consistent</a:t>
            </a:r>
            <a:r>
              <a:rPr lang="en-US" altLang="en-US" sz="2800"/>
              <a:t> assignments, e.g., WA = red, NT = green,Q = red,NSW = green,V = red,SA = blue,T = green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41BAF-4DEA-42D4-A013-A904E916D3C2}" type="slidenum">
              <a:rPr lang="en-US" altLang="en-US" sz="1400" smtClean="0"/>
              <a:pPr eaLnBrk="1" hangingPunct="1"/>
              <a:t>7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Constraint graph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Binary CSP:</a:t>
            </a:r>
            <a:r>
              <a:rPr lang="en-US" altLang="en-US" sz="2400"/>
              <a:t> each constraint relates two variables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Constraint graph:</a:t>
            </a:r>
            <a:r>
              <a:rPr lang="en-US" altLang="en-US" sz="2400"/>
              <a:t> nodes are variables, arcs are constraints</a:t>
            </a:r>
          </a:p>
        </p:txBody>
      </p:sp>
      <p:pic>
        <p:nvPicPr>
          <p:cNvPr id="7173" name="Picture 4" descr="australia-c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6766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B3A5C0-D43D-49D0-837B-702A06397296}" type="slidenum">
              <a:rPr lang="en-US" altLang="en-US" sz="1400" smtClean="0"/>
              <a:pPr eaLnBrk="1" hangingPunct="1"/>
              <a:t>8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Varieties of constraints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Unary</a:t>
            </a:r>
            <a:r>
              <a:rPr lang="en-US" altLang="en-US" sz="2800" dirty="0"/>
              <a:t> constraints involve a single variable,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e.g., SA </a:t>
            </a:r>
            <a:r>
              <a:rPr lang="en-US" altLang="en-US" sz="2400" dirty="0">
                <a:cs typeface="Arial" charset="0"/>
              </a:rPr>
              <a:t>≠</a:t>
            </a:r>
            <a:r>
              <a:rPr lang="en-US" altLang="en-US" sz="2400" dirty="0"/>
              <a:t> green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Binary</a:t>
            </a:r>
            <a:r>
              <a:rPr lang="en-US" altLang="en-US" sz="2800" dirty="0"/>
              <a:t> constraints involve pairs of variables,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e.g., value(SA) </a:t>
            </a:r>
            <a:r>
              <a:rPr lang="en-US" altLang="en-US" sz="2400" dirty="0">
                <a:cs typeface="Arial" charset="0"/>
              </a:rPr>
              <a:t>≠</a:t>
            </a:r>
            <a:r>
              <a:rPr lang="en-US" altLang="en-US" sz="2400" dirty="0"/>
              <a:t> value(WA)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More formally, R1 &lt;&gt; R2 -&gt; value(R1) &lt;&gt; value(R2)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Higher-order</a:t>
            </a:r>
            <a:r>
              <a:rPr lang="en-US" altLang="en-US" sz="2800" dirty="0"/>
              <a:t> constraints involve 3 or more variables,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e.g., </a:t>
            </a:r>
            <a:r>
              <a:rPr lang="en-US" altLang="en-US" sz="2400" dirty="0" err="1"/>
              <a:t>cryptarithmetic</a:t>
            </a:r>
            <a:r>
              <a:rPr lang="en-US" altLang="en-US" sz="2400" dirty="0"/>
              <a:t> column constraints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
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F4B16E-9913-4729-A0AB-2748951DF2B4}"/>
                  </a:ext>
                </a:extLst>
              </p14:cNvPr>
              <p14:cNvContentPartPr/>
              <p14:nvPr/>
            </p14:nvContentPartPr>
            <p14:xfrm>
              <a:off x="3296520" y="3308760"/>
              <a:ext cx="5158080" cy="112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F4B16E-9913-4729-A0AB-2748951DF2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7160" y="3299400"/>
                <a:ext cx="5176800" cy="114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DD48F-5C30-43EA-A6EA-20B71A9CA25A}" type="slidenum">
              <a:rPr lang="en-US" altLang="en-US" sz="1400" smtClean="0"/>
              <a:pPr eaLnBrk="1" hangingPunct="1"/>
              <a:t>9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Example: Cryptarithmetic</a:t>
            </a:r>
          </a:p>
        </p:txBody>
      </p:sp>
      <p:pic>
        <p:nvPicPr>
          <p:cNvPr id="9220" name="Picture 3" descr="cryptarithm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4438"/>
            <a:ext cx="609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153400" cy="3001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Variables</a:t>
            </a:r>
            <a:r>
              <a:rPr lang="en-US" altLang="en-US" sz="2400"/>
              <a:t>:</a:t>
            </a:r>
            <a:r>
              <a:rPr lang="en-US" altLang="en-US" sz="2400" i="1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/>
              <a:t>    {F, T, U, W, R, O, X</a:t>
            </a:r>
            <a:r>
              <a:rPr lang="en-US" altLang="en-US" sz="2400" i="1" baseline="-25000"/>
              <a:t>1,</a:t>
            </a:r>
            <a:r>
              <a:rPr lang="en-US" altLang="en-US" sz="2400" i="1"/>
              <a:t> X</a:t>
            </a:r>
            <a:r>
              <a:rPr lang="en-US" altLang="en-US" sz="2400" i="1" baseline="-25000"/>
              <a:t>2,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3</a:t>
            </a:r>
            <a:r>
              <a:rPr lang="en-US" altLang="en-US" sz="2400" i="1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Domains</a:t>
            </a:r>
            <a:r>
              <a:rPr lang="en-US" altLang="en-US" sz="2400"/>
              <a:t>: {</a:t>
            </a:r>
            <a:r>
              <a:rPr lang="en-US" altLang="en-US" sz="2400" i="1"/>
              <a:t>0,1,2,3,4,5,6,7,8,9</a:t>
            </a:r>
            <a:r>
              <a:rPr lang="en-US" altLang="en-US" sz="240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Constraints</a:t>
            </a:r>
            <a:r>
              <a:rPr lang="en-US" altLang="en-US" sz="2400"/>
              <a:t>: </a:t>
            </a:r>
            <a:r>
              <a:rPr lang="en-US" altLang="en-US" sz="2400" i="1"/>
              <a:t>Alldiff (F,T,U,W,R,O)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O + O = R + 10 </a:t>
            </a:r>
            <a:r>
              <a:rPr lang="en-US" altLang="en-US" sz="2000" i="1">
                <a:cs typeface="Arial" charset="0"/>
              </a:rPr>
              <a:t>·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1</a:t>
            </a:r>
            <a:endParaRPr lang="en-US" altLang="en-US" sz="20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X</a:t>
            </a:r>
            <a:r>
              <a:rPr lang="en-US" altLang="en-US" sz="2000" i="1" baseline="-25000"/>
              <a:t>1</a:t>
            </a:r>
            <a:r>
              <a:rPr lang="en-US" altLang="en-US" sz="2000" i="1"/>
              <a:t> + W + W = U + 10 </a:t>
            </a:r>
            <a:r>
              <a:rPr lang="en-US" altLang="en-US" sz="2000" i="1">
                <a:cs typeface="Arial" charset="0"/>
              </a:rPr>
              <a:t>·</a:t>
            </a:r>
            <a:r>
              <a:rPr lang="en-US" altLang="en-US" sz="2000" i="1"/>
              <a:t> X</a:t>
            </a:r>
            <a:r>
              <a:rPr lang="en-US" altLang="en-US" sz="2000" i="1" baseline="-25000"/>
              <a:t>2</a:t>
            </a:r>
            <a:endParaRPr lang="en-US" altLang="en-US" sz="20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X</a:t>
            </a:r>
            <a:r>
              <a:rPr lang="en-US" altLang="en-US" sz="2000" i="1" baseline="-25000"/>
              <a:t>2</a:t>
            </a:r>
            <a:r>
              <a:rPr lang="en-US" altLang="en-US" sz="2000" i="1"/>
              <a:t> + T + T </a:t>
            </a:r>
            <a:r>
              <a:rPr lang="en-US" altLang="en-US" sz="2000"/>
              <a:t>= </a:t>
            </a:r>
            <a:r>
              <a:rPr lang="en-US" altLang="en-US" sz="2000" i="1"/>
              <a:t>O + 10 </a:t>
            </a:r>
            <a:r>
              <a:rPr lang="en-US" altLang="en-US" sz="2000" i="1">
                <a:cs typeface="Arial" charset="0"/>
              </a:rPr>
              <a:t>·</a:t>
            </a:r>
            <a:r>
              <a:rPr lang="en-US" altLang="en-US" sz="2000" i="1"/>
              <a:t> X</a:t>
            </a:r>
            <a:r>
              <a:rPr lang="en-US" altLang="en-US" sz="2000" i="1" baseline="-25000"/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/>
              <a:t>X</a:t>
            </a:r>
            <a:r>
              <a:rPr lang="en-US" altLang="en-US" sz="2000" i="1" baseline="-25000"/>
              <a:t>3</a:t>
            </a:r>
            <a:r>
              <a:rPr lang="en-US" altLang="en-US" sz="2000"/>
              <a:t> = </a:t>
            </a:r>
            <a:r>
              <a:rPr lang="en-US" altLang="en-US" sz="2000" i="1"/>
              <a:t>F</a:t>
            </a:r>
            <a:r>
              <a:rPr lang="en-US" altLang="en-US" sz="2000"/>
              <a:t>, </a:t>
            </a:r>
            <a:r>
              <a:rPr lang="en-US" altLang="en-US" sz="2000" i="1"/>
              <a:t>T </a:t>
            </a:r>
            <a:r>
              <a:rPr lang="en-US" altLang="en-US" sz="2000">
                <a:cs typeface="Arial" charset="0"/>
              </a:rPr>
              <a:t>≠</a:t>
            </a:r>
            <a:r>
              <a:rPr lang="en-US" altLang="en-US" sz="2000"/>
              <a:t> 0, </a:t>
            </a:r>
            <a:r>
              <a:rPr lang="en-US" altLang="en-US" sz="2000" i="1"/>
              <a:t>F</a:t>
            </a:r>
            <a:r>
              <a:rPr lang="en-US" altLang="en-US" sz="2000"/>
              <a:t> </a:t>
            </a:r>
            <a:r>
              <a:rPr lang="en-US" altLang="en-US" sz="2000">
                <a:cs typeface="Arial" charset="0"/>
              </a:rPr>
              <a:t>≠</a:t>
            </a:r>
            <a:r>
              <a:rPr lang="en-US" altLang="en-US" sz="2000"/>
              <a:t>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B1D5BE-7E48-42F1-B08E-1454E59FE5CA}"/>
                  </a:ext>
                </a:extLst>
              </p14:cNvPr>
              <p14:cNvContentPartPr/>
              <p14:nvPr/>
            </p14:nvContentPartPr>
            <p14:xfrm>
              <a:off x="1188000" y="1155240"/>
              <a:ext cx="2806920" cy="505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B1D5BE-7E48-42F1-B08E-1454E59FE5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8640" y="1145880"/>
                <a:ext cx="2825640" cy="507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3172</Words>
  <Application>Microsoft Office PowerPoint</Application>
  <PresentationFormat>On-screen Show (4:3)</PresentationFormat>
  <Paragraphs>539</Paragraphs>
  <Slides>53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Albertus MT Lt</vt:lpstr>
      <vt:lpstr>Arial</vt:lpstr>
      <vt:lpstr>Matura MT Script Capitals</vt:lpstr>
      <vt:lpstr>Symbol</vt:lpstr>
      <vt:lpstr>Times New Roman</vt:lpstr>
      <vt:lpstr>Wingdings</vt:lpstr>
      <vt:lpstr>Default Design</vt:lpstr>
      <vt:lpstr>PowerPoint Presentation</vt:lpstr>
      <vt:lpstr>Constraint Satisfaction Problems</vt:lpstr>
      <vt:lpstr>Formal Definition of CSP</vt:lpstr>
      <vt:lpstr>CSPs vs. Standard Search Problems</vt:lpstr>
      <vt:lpstr>Example: Map-Coloring</vt:lpstr>
      <vt:lpstr>Example: Map-Coloring</vt:lpstr>
      <vt:lpstr>Constraint graph</vt:lpstr>
      <vt:lpstr>Varieties of constraints</vt:lpstr>
      <vt:lpstr>Example: Cryptarithmetic</vt:lpstr>
      <vt:lpstr>Example: Cryptarithmetic</vt:lpstr>
      <vt:lpstr>PowerPoint Presentation</vt:lpstr>
      <vt:lpstr>Real-world CSPs</vt:lpstr>
      <vt:lpstr>PowerPoint Presentation</vt:lpstr>
      <vt:lpstr>Standard Search Formulation</vt:lpstr>
      <vt:lpstr>PowerPoint Presentation</vt:lpstr>
      <vt:lpstr>Backtracking Tree Search</vt:lpstr>
      <vt:lpstr>Subgraph Isomorphisms</vt:lpstr>
      <vt:lpstr>Example</vt:lpstr>
      <vt:lpstr>PowerPoint Presentation</vt:lpstr>
      <vt:lpstr>Backtracking Search</vt:lpstr>
      <vt:lpstr>Backtracking Example</vt:lpstr>
      <vt:lpstr>Backtracking Example</vt:lpstr>
      <vt:lpstr>Backtracking Example</vt:lpstr>
      <vt:lpstr>Backtracking Example</vt:lpstr>
      <vt:lpstr>Improving Backtracking Efficiency</vt:lpstr>
      <vt:lpstr>Most Constrained Variable</vt:lpstr>
      <vt:lpstr>Most Constraining Variable</vt:lpstr>
      <vt:lpstr>Least Constraining Value</vt:lpstr>
      <vt:lpstr>PowerPoint Presentation</vt:lpstr>
      <vt:lpstr>PowerPoint Presentation</vt:lpstr>
      <vt:lpstr>PowerPoint Presentation</vt:lpstr>
      <vt:lpstr>PowerPoint Presentation</vt:lpstr>
      <vt:lpstr>Book’s Forward Checking Example</vt:lpstr>
      <vt:lpstr>Forward Checking</vt:lpstr>
      <vt:lpstr>Forward Checking</vt:lpstr>
      <vt:lpstr>Forward Checking</vt:lpstr>
      <vt:lpstr>Constraint Propagation</vt:lpstr>
      <vt:lpstr>Arc Consistency</vt:lpstr>
      <vt:lpstr>Arc Consistency</vt:lpstr>
      <vt:lpstr>Putting It All Together</vt:lpstr>
      <vt:lpstr>PowerPoint Presentation</vt:lpstr>
      <vt:lpstr>PowerPoint Presentation</vt:lpstr>
      <vt:lpstr>Inexact Matching</vt:lpstr>
      <vt:lpstr>Inexact Matching</vt:lpstr>
      <vt:lpstr>PowerPoint Presentation</vt:lpstr>
      <vt:lpstr>Samples</vt:lpstr>
      <vt:lpstr>Subgraph Isomorphism Extension</vt:lpstr>
      <vt:lpstr>Algorithms</vt:lpstr>
      <vt:lpstr>One Step Further</vt:lpstr>
      <vt:lpstr>Relational Distance</vt:lpstr>
      <vt:lpstr>PowerPoint Presentation</vt:lpstr>
      <vt:lpstr>PowerPoint Presentation</vt:lpstr>
      <vt:lpstr>Summary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106</cp:revision>
  <dcterms:created xsi:type="dcterms:W3CDTF">2005-09-19T20:30:33Z</dcterms:created>
  <dcterms:modified xsi:type="dcterms:W3CDTF">2023-01-23T23:19:41Z</dcterms:modified>
</cp:coreProperties>
</file>