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ink/ink5.xml" ContentType="application/inkml+xml"/>
  <Override PartName="/ppt/ink/ink6.xml" ContentType="application/inkml+xml"/>
  <Override PartName="/ppt/ink/ink7.xml" ContentType="application/inkml+xml"/>
  <Override PartName="/ppt/notesSlides/notesSlide3.xml" ContentType="application/vnd.openxmlformats-officedocument.presentationml.notesSlide+xml"/>
  <Override PartName="/ppt/ink/ink8.xml" ContentType="application/inkml+xml"/>
  <Override PartName="/ppt/ink/ink9.xml" ContentType="application/inkml+xml"/>
  <Override PartName="/ppt/notesSlides/notesSlide4.xml" ContentType="application/vnd.openxmlformats-officedocument.presentationml.notesSlide+xml"/>
  <Override PartName="/ppt/ink/ink10.xml" ContentType="application/inkml+xml"/>
  <Override PartName="/ppt/notesSlides/notesSlide5.xml" ContentType="application/vnd.openxmlformats-officedocument.presentationml.notesSlide+xml"/>
  <Override PartName="/ppt/ink/ink11.xml" ContentType="application/inkml+xml"/>
  <Override PartName="/ppt/notesSlides/notesSlide6.xml" ContentType="application/vnd.openxmlformats-officedocument.presentationml.notesSlide+xml"/>
  <Override PartName="/ppt/ink/ink12.xml" ContentType="application/inkml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ink/ink13.xml" ContentType="application/inkml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ink/ink14.xml" ContentType="application/inkml+xml"/>
  <Override PartName="/ppt/ink/ink15.xml" ContentType="application/inkml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ink/ink16.xml" ContentType="application/inkml+xml"/>
  <Override PartName="/ppt/notesSlides/notesSlide15.xml" ContentType="application/vnd.openxmlformats-officedocument.presentationml.notesSlide+xml"/>
  <Override PartName="/ppt/ink/ink17.xml" ContentType="application/inkml+xml"/>
  <Override PartName="/ppt/notesSlides/notesSlide16.xml" ContentType="application/vnd.openxmlformats-officedocument.presentationml.notesSlide+xml"/>
  <Override PartName="/ppt/ink/ink18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handoutMasterIdLst>
    <p:handoutMasterId r:id="rId30"/>
  </p:handoutMasterIdLst>
  <p:sldIdLst>
    <p:sldId id="342" r:id="rId2"/>
    <p:sldId id="343" r:id="rId3"/>
    <p:sldId id="344" r:id="rId4"/>
    <p:sldId id="345" r:id="rId5"/>
    <p:sldId id="270" r:id="rId6"/>
    <p:sldId id="306" r:id="rId7"/>
    <p:sldId id="293" r:id="rId8"/>
    <p:sldId id="307" r:id="rId9"/>
    <p:sldId id="340" r:id="rId10"/>
    <p:sldId id="299" r:id="rId11"/>
    <p:sldId id="341" r:id="rId12"/>
    <p:sldId id="300" r:id="rId13"/>
    <p:sldId id="302" r:id="rId14"/>
    <p:sldId id="301" r:id="rId15"/>
    <p:sldId id="273" r:id="rId16"/>
    <p:sldId id="287" r:id="rId17"/>
    <p:sldId id="288" r:id="rId18"/>
    <p:sldId id="289" r:id="rId19"/>
    <p:sldId id="290" r:id="rId20"/>
    <p:sldId id="291" r:id="rId21"/>
    <p:sldId id="308" r:id="rId22"/>
    <p:sldId id="292" r:id="rId23"/>
    <p:sldId id="304" r:id="rId24"/>
    <p:sldId id="305" r:id="rId25"/>
    <p:sldId id="295" r:id="rId26"/>
    <p:sldId id="322" r:id="rId27"/>
    <p:sldId id="339" r:id="rId28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CC0000"/>
    <a:srgbClr val="FF0000"/>
    <a:srgbClr val="07E126"/>
    <a:srgbClr val="6600CC"/>
    <a:srgbClr val="800080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80" y="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-479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51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t" anchorCtr="0" compatLnSpc="1">
            <a:prstTxWarp prst="textNoShape">
              <a:avLst/>
            </a:prstTxWarp>
          </a:bodyPr>
          <a:lstStyle>
            <a:lvl1pPr defTabSz="92233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61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7475" y="0"/>
            <a:ext cx="30051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t" anchorCtr="0" compatLnSpc="1">
            <a:prstTxWarp prst="textNoShape">
              <a:avLst/>
            </a:prstTxWarp>
          </a:bodyPr>
          <a:lstStyle>
            <a:lvl1pPr algn="r" defTabSz="92233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61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58238"/>
            <a:ext cx="30051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b" anchorCtr="0" compatLnSpc="1">
            <a:prstTxWarp prst="textNoShape">
              <a:avLst/>
            </a:prstTxWarp>
          </a:bodyPr>
          <a:lstStyle>
            <a:lvl1pPr defTabSz="92233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61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7475" y="8758238"/>
            <a:ext cx="30051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b" anchorCtr="0" compatLnSpc="1">
            <a:prstTxWarp prst="textNoShape">
              <a:avLst/>
            </a:prstTxWarp>
          </a:bodyPr>
          <a:lstStyle>
            <a:lvl1pPr algn="r" defTabSz="922338">
              <a:defRPr sz="1200"/>
            </a:lvl1pPr>
          </a:lstStyle>
          <a:p>
            <a:pPr>
              <a:defRPr/>
            </a:pPr>
            <a:fld id="{2448D726-175C-4E01-A1CE-2C7393874D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47192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1748" units="cm"/>
          <inkml:channel name="Y" type="integer" max="6608" units="cm"/>
          <inkml:channel name="T" type="integer" max="2.14748E9" units="dev"/>
        </inkml:traceFormat>
        <inkml:channelProperties>
          <inkml:channelProperty channel="X" name="resolution" value="400" units="1/cm"/>
          <inkml:channelProperty channel="Y" name="resolution" value="400" units="1/cm"/>
          <inkml:channelProperty channel="T" name="resolution" value="1" units="1/dev"/>
        </inkml:channelProperties>
      </inkml:inkSource>
      <inkml:timestamp xml:id="ts0" timeString="2023-01-13T22:29:40.693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context xml:id="ctx1">
      <inkml:inkSource xml:id="inkSrc1">
        <inkml:traceFormat>
          <inkml:channel name="X" type="integer" max="29376" units="cm"/>
          <inkml:channel name="Y" type="integer" max="16524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20428" units="1/cm"/>
          <inkml:channelProperty channel="Y" name="resolution" value="1000.2421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1" timeString="2023-01-13T22:31:17.944"/>
    </inkml:context>
  </inkml:definitions>
  <inkml:trace contextRef="#ctx0" brushRef="#br0">3629 18267 0,'0'0'16,"0"0"-16,0 0 15,0 0-15,0 0 16,0 0-1,0 0-15,0 0 16,0 0 0,0 0-16</inkml:trace>
  <inkml:trace contextRef="#ctx1" brushRef="#br0">17639 7529 80 0,'48'46'52'0,"-46"-46"10"16,-4 0 7-16,0-8 15 15,0 8 6-15,2-1-2 16,0-1-12-16,0 0-27 16,0-2-13-16,0 2-20 15,0 2-7-15,0-2-3 0,0 0 4 16,0 0 21-1,0-2 10-15,0 2 15 0,0 1 3 16,0 1-4-16,0-2-4 16,0 0-8-16,0 0-6 15,2-2-16-15,-2 2-8 16,2 0-9-16,-2 2-2 16,0 0 2-16,0 0 3 15,0 0 5-15,2 0 1 16,7 8-1-16,-5-2-2 0,2 18-5 15,53 55-2-15,-55-43-1 16,4 8-2 0,-1 4 1-16,-5 4 0 0,-2 3 0 15,2 6 1-15,-10 2 1 16,3 1 1-16,-1-3 1 16,-7 2 3-16,7 0 5 15,-6 0 4-15,5 0 6 16,-5-4 2-16,-1-3 3 15,5 3-3-15,-1-5-4 16,-3 5-2-16,5-7-6 16,-5-1-1-16,-3-9-1 15,5-3 1-15,3-13 2 16,-1-3 0-16,4-5-1 16,0-7 0-16,2-7 0 15,0 2 3-15,-1-6 6 16,1-2 3-16,2-2 0 0,0 2-3 15,0 0-7-15,0 2-5 16,0-25-2-16,2-3-2 16,13-58-2-16,-6 47-2 15,9-7-1-15,1 2-1 16,0-5-1-16,4-1 0 16,6-2-5-16,-8-7-1 15,9 2-6-15,-3-1-2 0,9 1 1 16,1 3 1-16,1 8 7 15,-2 2 2-15,-7 10 3 16,2 11 1-16,-7 10-2 16,1 3 0-16,0 12-1 15,2 8-1-15,-4 9 2 16,2 6 0-16,-4 5 2 16,0 8 0-16,-4 8 1 15,2-6 2-15,-5 12 0 16,-1 0 1-16,-4-4 2 15,-1 9 0-15,2-5 3 16,-5-1-2-16,1 1 0 16,-4 5 0-16,0-3-2 15,2-1 0-15,-4 7 0 16,2-9 0-16,-2 7 2 16,0-7 2-16,-6-3 1 15,4-4 3-15,-4-6-1 0,-1-1 0 16,3-12-3-16,-4-6-3 15,4-6-7-15,1-7-10 16,-1 3-42-16,2-3-43 16,8-10-118-16,-6 4-68 15,0-2 171-15</inkml:trace>
  <inkml:trace contextRef="#ctx1" brushRef="#br0" timeOffset="880.489">18678 8608 590 0,'-50'-82'237'16,"46"72"-133"-16,14 10-93 0,-9-2-9 16,5-5 1-16,-6 7 3 15,0-2 2-15,0 0-2 16,25 0-2-16,0-2-1 15,57 2-3-15,-49 10 2 16,9-4 1-16,-2-4 2 16,0 0 8-16,6 0 6 15,-2 1 9-15,2 5 2 16,0-6 3-16,-8-2 2 0,2-5 9 16,-3-5 2-16,-7 8 1 15,1-5-1-15,-12-3-5 16,0 1-3-16,-9-1-4 15,-3-1-5-15,-5-2-9 16,-2 1-3-16,0-5-6 16,-2 4-2-16,-2-2-4 15,1-6 1-15,-3-2 0 16,-6-2-1-16,1 4-1 16,-4-2 0-16,-6 2-2 15,0 0-2-15,-10 4 0 16,6 0-1-16,0 4-1 15,0 5 0-15,0 6-1 16,1 4 0-16,-1 2 0 16,6 6-1-16,-6 3-1 15,0-1 1-15,4 13 1 0,-4 8 0 16,2-1 2-16,4 5-1 16,-2-7 2-16,2 9 0 15,2-1 0-15,5-4 2 16,10 10 2-16,2-1-1 15,12 6 2-15,3 5 0 16,10-2 2-16,11-2 1 16,2-8 2-16,8 0 3 15,4-2 3-15,4 2 1 16,9-7 2-16,2 1 2 0,5-7 1 16,-5-2 0-16,-3 0-2 15,-5-4-4-15,-1-4-5 16,-5-5-3-16,-3 5-5 15,-8-8-3-15,-7 1-24 16,-3-8-35-16,1-16-142 16,1-9-233-16,10-40 279 15</inkml:trace>
  <inkml:trace contextRef="#ctx1" brushRef="#br0" timeOffset="1920.018">20539 8118 606 0,'43'96'229'0,"-43"-104"-166"16,0-5-5-16,6-1 6 16,-2-1 5-16,2 2-6 15,-6-1-13-15,-4 5-26 16,0 1-10-16,-4 1-9 15,8 1-1-15,-3 2 3 16,-3-4 2-16,2 6 2 16,2 2 2-16,2-2 4 15,-2 1 1-15,-5-5 3 16,-11 2 0-16,-5-7-3 16,-49-43-2-16,45 46-7 15,-9 6-4-15,3 2-4 16,-1 2-1-16,-1 10-1 15,3 11 0-15,3 2 0 16,2 1 0-16,-5 11 0 16,1-1 1-16,1 2 0 15,-1 8 2-15,6-2 2 0,0 2 4 16,12-4 7-16,0-5 3 16,9 1 1-16,-4-2-1 15,8-1-6-15,0 1-3 16,10-7-2-16,-1-1 0 15,8-3 1-15,-1-2 2 16,3 2-1-16,2-6-1 16,2-4 0-16,2 1 0 15,9-3 0-15,-1-5 1 16,-5-4 1-16,-1-3-1 0,4-1 1 16,1-1-1-16,6-3 1 15,8-4 1-15,-6-5 0 16,-1-1 1-16,-5-3 2 15,-5-2 1-15,3 0 0 16,-3-4 0-16,-4 2-4 16,-2 0-2-16,-8 0-3 15,2-4 0-15,-7 0-1 16,3-2 0-16,-1 4-1 16,-3-3 2-16,-5 4 0 15,0-4-1-15,-2 3 1 16,-2 6-1-16,-2-4 1 15,-4 5 3-15,-1 3 0 16,-3-2 0-16,2 5-3 16,-3 2-2-16,5 6-4 15,-1 4-1-15,-7 6-2 16,8 5-1-16,-1 8 1 0,-3 8 2 16,6 11 1-16,-1 0 0 15,1 18 2-15,4-3 0 16,9 8 0-16,3 0 0 15,5-1-1-15,2-3 0 16,8-7-2-16,0-5-4 16,17-14-12-16,2-2-9 15,7-20-33-15,3-7-23 16,3-25-35-16,4-10-23 16,14-26-50-16,1-2-36 0,2-10 145 15</inkml:trace>
  <inkml:trace contextRef="#ctx1" brushRef="#br0" timeOffset="2804.411">21763 8331 1094 0,'80'-88'343'0,"-84"76"-390"16,4 12-23-16,0 0 44 15,0 0 28-15,-2 0 45 0,-2 0 0 16,2 0-24-16,2 36-10 16,-5 68-4-16,10-43-3 15,-5 10-3-15,0 7-1 16,12-3-2-16,-10 3 1 16,-2 2 1-16,6-1 2 15,-1 3 3-15,-7-2 1 16,4 3-1-16,-2-3-1 15,-2-3-1-15,-1 1-2 0,-3 2 3 16,-2-1 2 0,1-7 4-16,3-3 4 0,-8-10 8 15,5-7 5-15,-7-14 10 16,5-7 2-16,3-14 0 16,-4-5-1-16,6-5-2 15,3-5-2-15,-5-4 1 16,4-1-1-16,0 1-3 15,0 0 0-15,-6-21-4 16,-9-16-4-16,-57-62-10 16,49 49-3-16,-8-18-9 15,6 1-1-15,1-15 2 16,1-2 0-16,10-8 2 16,1-2 0-16,8-3-3 15,6-10-3-15,12-6-4 16,3 0-3-16,14 4-5 15,3 6-1-15,7 10-2 16,8 7-2-16,5 7 1 16,-6 3 1-16,2 15 2 0,2 9 1 15,3 14 4-15,12 6 0 16,4 5 3-16,-2 4 1 16,-2 4 2-16,-4 8 0 15,-2 9 2-15,-3 6 1 16,-3 11 1-16,-7 8 1 15,-7 10-2-15,-3 3 1 16,-11 8-1-16,-8 8-1 0,-7 13-2 16,-5-2 0-16,-5 2 2 15,-7 0 0-15,-11-1 2 16,-6-1 0-16,-11-2 1 16,6-3-2-16,-15-7 1 15,8 1 0-15,-4-12 2 16,-8-3 1-16,8-14 3 15,-10-4 2-15,1-9 5 16,-7-4 0-16,-7-8 3 16,-6-2-1-16,6-6-2 15,0 5-4-15,-12-8-5 16,6-1-2-16,-11 1-9 16,2-6-15-16,-5 0-89 15,7-4-121-15,11-17 144 16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ax="29376" units="cm"/>
          <inkml:channel name="Y" type="integer" max="16524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20428" units="1/cm"/>
          <inkml:channelProperty channel="Y" name="resolution" value="1000.2421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3-01-13T22:50:48.647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8487 9451 141 0,'-4'4'98'0,"3"-4"9"16,1 2-11-16,-2-2-29 15,0 0-11-15,0 0-18 16,0 0-6-16,-2 2-6 16,2-2-3-16,0 4-4 15,0-4 0-15,0 0 4 16,-1 0 3-16,1 0 4 15,2 0-1-15,-2 0-7 16,0 0-5-16,0 0-8 16,0 0-2-16,-2 0-4 15,4 0 0-15,0 0-1 16,-2 0 1-16,2 0 2 16,0 0 1-16,0 0 3 15,0 0-1-15,0 0-1 16,-2 0-1-16,0 0-3 15,1 0-1-15,-3 0-2 0,4 0 1 16,0 0-1-16,0 0 0 16,0 0 1-16,0 0 0 15,0 0 1-15,0 0-1 16,0 0 0-16,0 0 1 16,0 0-1-16,0 0 1 15,0 0 1-15,0 0 2 16,0 0 2-16,0 0 1 15,0 0 1-15,0 0 2 16,0 0 0-16,0 0 1 0,0 0-3 16,0 0-3-16,0 0-3 15,5 0-1-15,-1 0-2 16,4 0 1-16,7 0-1 16,-1 0 1-16,1 2-1 15,2-2 1-15,2 0 0 16,44 0 2-16,-42 0 0 15,0 2 1-15,-1 0 0 16,-1-2 1-16,-2 0 0 16,0 0 1-16,4 0 1 15,-2 0 0-15,-2 7 0 16,-1-1-1-16,1 0 0 16,0-2 0-16,4-3 1 15,-2 9 3-15,6-6 5 16,-4 0 3-16,2-1 4 15,-2-3 2-15,4 0 0 16,8 0-2-16,-7 0-3 0,1 0-2 16,-2 0-6-16,0 2-2 15,2-2-2-15,5 0-2 16,-1-2 0-16,-8-5-1 16,7 3 1-16,-9-6 0 15,8 7-2-15,0-3 1 16,-2 4-2-16,-1 0 0 0,7 2-1 15,-3-2 0 1,9-4 0-16,7 4 0 0,3 1 1 16,1-5 2-16,6 0 8 15,-3 0 4-15,3 1 8 16,-9 5 1-16,-5 0 1 16,1 0-1-16,-17 7-6 15,3-5-1-15,-4 0-2 16,2-2 0-16,-4 0-1 15,0 0 0-15,-6-2-2 16,-4 4-1-16,6 4-2 16,-2-6-2-16,5 2-2 15,-5 2 0-15,0-4-1 16,-4 0 0-16,3 0 0 16,1 0-1-16,0 1 0 15,2 1-1-15,6-2 1 16,0 4-1-16,6-4 1 15,-1 2-1-15,-3 0 1 0,7-2 0 16,1 0 0-16,7 2 0 16,-4-2-1-16,2 6 0 15,4-2-1-15,-6-4 0 16,5 1 0-16,-7-1-1 16,2 0 1-16,0 4-1 15,-1-6 0-15,7 4 0 16,0-4 0-16,5-1-1 15,9-5 1-15,-1 2-1 0,12-3 1 16,-4-1 0-16,6 4 0 16,-2-3 0-16,-6 3 0 15,0 0-1-15,-10 2 0 16,-3 2 1-16,-2 2 0 16,-6 0 0-16,6 2 0 15,-4-2 0-15,4 2-1 16,1 0 0-16,-5-2 1 15,4 2-1-15,-2 4 1 16,-4-2-1-16,-4 0 0 16,10 1 0-16,-8-1 1 15,6 2-1-15,0 0 0 16,-2-3 0-16,2 3 0 16,-2-2 0-16,4-4 1 15,-2 0 0-15,6 2 0 0,-1-2 0 16,5 4-1-16,-3-4 1 15,3 0-1-15,1 2 1 16,-3 1 0-16,5 7 0 16,-6-6-1-16,-1 3 0 15,2-5 1-15,-9 2-1 16,5-4 1-16,2 0 0 16,-2 2-1-16,3-2 2 0,-1 0-2 15,-6 0 1-15,2-2 0 16,1 2-1-16,1 6 0 15,5-4 0-15,-5 2 0 16,4 0 0-16,-6 1 1 16,-4-1-1-16,3-4 1 15,1 0 0-15,4 0-1 16,-6 0 1-16,5 0-1 16,-7-2 0-16,4-5 1 15,2 5-1-15,-2 0 1 16,-1 0-1-16,3 2 1 15,0-8-1-15,-4 6 1 16,2-2-1-16,-2 2 0 16,-4-5 0-16,-6 7 0 15,2 0 0-15,-7-2 0 16,-1 4 0-16,5-2 0 16,-5 0 0-16,5 2 0 15,-1-2 0-15,-5 0 0 0,0 0 0 16,1-2 1-16,-3 2 0 15,2 0 0-15,-4 0-1 16,1 0 0-16,5 0 0 16,-2 2 0-16,-3-2 0 15,-1 2 1-15,2-2-1 16,4 0 0-16,-8 0 1 16,3 0-1-16,-6-2 1 15,3 0-1-15,1 2 1 0,-1 0 0 16,4 0-1-16,-8 2 1 15,6 3-1-15,-15-5 1 16,5 0 0-16,0 0 0 16,-9-3 0-16,13 1 0 15,-9 2 0-15,3 0 0 16,12 2 0-16,-10 1 0 16,2-6 0-16,1 3-1 15,-11-2 1-15,7 2-1 16,3 0 1-16,-2 0-1 15,1-2 1-15,-3-2-1 16,6-2 0-16,0 2 0 16,4 4 0-16,0-1 0 15,2-3 0-15,0 0 0 16,2 2 0-16,-3 2 0 16,1 0 0-16,-4 0 0 15,-2 0 0-15,1 0 0 0,-5 0 0 16,0 0 0-16,4 2 1 15,-5-2-1-15,-3 4 0 16,1 1 1-16,-7-5 0 16,-5 2 0-16,2-2 1 15,-2 0 0-15,0 0 0 16,0 0 1-16,0 0-1 16,0 0-3-16,0 0-9 0,0 0-24 15,-2 0-27-15,0 0-94 16,2 0-87-16,0-2 150 15</inkml:trace>
  <inkml:trace contextRef="#ctx0" brushRef="#br0" timeOffset="39056.648">3977 16216 456 0,'14'134'188'16,"-28"-134"-106"-16,3-2-59 16,9-5-10-16,0 7 29 15,0-2 19-15,0 2 36 16,-2 0 6-16,2-2-12 0,2 0-12 16,-1 0-27-1,-1-2-10-15,0 2-14 0,0 0-5 16,-2 2-6-16,4 0-4 15,-2 0-4-15,0 0-2 16,0-2-5-16,2 0-1 16,0 2-1-16,0 0 0 15,0 0 0-15,0 0 0 0,14 0 2 16,3-2 1-16,4-1 0 16,50 1 2-16,-45 2-1 15,1 0-1 1,2 0-1-16,-2 2 0 0,17 1-1 15,-10-1 1-15,6 4-1 16,0 0 1-16,-11-2-2 16,7-2 2-16,-5-2-1 15,2 7 0-15,3 1 2 16,2 1 0-16,0-1 2 16,1-2 0-16,-3-4 0 15,0 3 0-15,-1-1-2 16,1-4-1-16,0 2-1 15,1 6 0-15,1-8 0 16,-4 2 0-16,9 0 0 16,1-2 0-16,3 0-1 15,5-2 1-15,0-2-1 16,-5-4 1-16,15 4 1 16,-3-5-1-16,-4 5 1 0,7-4 0 15,-5 3 0-15,4-1 0 16,-1 2 2-16,1 2-1 15,-2 2-1-15,0-5 2 16,-5 3-1-16,3-4 0 16,-7 0 1-16,-6 4 0 15,8 2 0-15,-5 0 0 0,5 0-2 16,3 0 0-16,-1 2-1 16,5 4 0-16,4-2 0 15,1-2-1-15,4 0 1 16,-4 3-1-16,-3-1 1 15,4 6-1-15,-4-5 0 16,-2 5 1-16,-5-2 0 16,-6-3 0-16,-1 5-1 15,-3-4 1-15,10 3-1 16,0 5 0-16,-3-5 1 16,1 1 0-16,3 1 0 15,-1-3 1-15,-1 3 1 16,-3-3 2-16,2-4 3 15,-6-2 1-15,-4-2 1 16,7 0 0-16,-1 2 0 16,0-2 0-16,2 5-2 15,1-3-2-15,-1 0-2 16,8-2-2-16,-3 0 0 0,2 0-1 16,7 2 1-16,-7-2 0 15,6 6 0-15,-6-6 1 16,-7 2-1-16,6 2 0 15,-7-3 0-15,13 5 0 16,-3-2-1-16,-4-4 0 16,8 0-1-16,-3 0 1 15,3-4 1-15,2-2 1 0,4 3 0 16,-2 3 0-16,0-10 0 16,-1 8-1-16,0-9 0 15,-3 5-2-15,7-4 1 16,-3-1 0-16,4 1 1 15,-6 7-1-15,2-1 0 16,-2-2 0-16,-2 12 0 16,8-6 0-16,-8 0-1 15,0 2 1-15,2-4 0 16,-9-4-1-16,-3 2 1 16,16-5 0-16,-11 3 0 15,7 0-1-15,0 4 1 16,-10-4-1-16,14 1 1 15,-8 3-1-15,-4-2 0 16,7 4 0-16,-13-2 0 16,5 2 1-16,-9 0-1 0,3 0 1 15,-4 0-1 1,2 0 0-16,4-4 1 0,-3 4-1 16,9-2 1-16,-3 0 0 15,8 0-1-15,-2-5 0 16,1 5 0-16,1-4 0 15,-12-1 0-15,7 5 1 16,-5-6-1-16,-3 4 0 16,2-5 1-16,-4-1-1 15,-1 2 1-15,-3 1 0 0,6-3-1 16,-2 4 1-16,0-3 0 16,-2-1 0-16,0 3 0 15,3-3-1-15,1 1 0 16,2-5 0-16,-3 3 0 15,1 3 0-15,4-5 0 16,-3 1 0-16,5 5 1 16,3-3-1-16,0 4 0 15,-5-7 0-15,1 1 0 16,5 3 0-16,-1-1 0 16,0 10-1-16,-1-4 1 15,3 2 0-15,-12-5 1 16,9 5-1-16,-5-2 0 15,1-5 0-15,11-1 0 16,-4-2 1-16,2 5-1 16,-1-5 1-16,-1 3 0 15,0-3 0-15,2 7 0 16,0-3 0-16,-4-4 0 0,3 9 0 16,-5-9-1-16,0 3 1 15,3-1-1-15,-5 2 1 16,-1 1-1-16,1-5 0 15,1 7 0-15,1 3 0 16,0 2 0-16,5 5 0 16,8 9 0-16,-8-5 0 15,-7 1 0-15,-3-2 0 0,-10-5 0 16,-10 7 0-16,3-2 2 16,-9 3 0-16,-1 2-1 15,8-11 2-15,-10 8-1 16,-2-8 1-16,-2 0 1 15,-4 5-1-15,-7-3-1 16,-4-4 0-16,-2 0-12 16,-2-2-17-16,0 2-67 15,0 0-61-15,0 0 95 16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9376" units="cm"/>
          <inkml:channel name="Y" type="integer" max="16524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20428" units="1/cm"/>
          <inkml:channelProperty channel="Y" name="resolution" value="1000.2421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3-01-13T22:52:06.907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10960 6978 226 0,'8'-26'182'0,"9"-49"10"16,-13 50-52-16,-2 2-27 16,2 8-27-16,-2 0-6 15,-2 1-6-15,5 3-7 16,-5-3 1-16,0 3 0 15,-4-3-3-15,-1-5 0 0,-3 6-17 16,-5-4-5-16,-1-6-6 16,3 9 1-16,-8-12 1 15,-4 1-2-15,-2 4-4 16,-2-8-5-16,-3 6-8 16,-3 0-1-16,2-2-6 15,-5 4-2-15,-6 6-3 16,-4 2-2-16,-17-3-4 15,0 3-2-15,-12 5 0 16,-1 2-2-16,-1 10-2 16,-7 6-2-16,8 7-1 15,-3 8-1-15,-5 0-5 16,-4 7-3-16,-6 3-5 16,-5 9 0-16,5 5 4 15,6 5 5-15,10-2 3 16,3 1-1-16,4 6-3 15,8 8-1-15,-2 12 2 0,10 5 3 16,-3 8-3-16,5 3 0 16,1 5-6-16,-1-3-1 15,13 1 2-15,-1-2 0 16,7-5 7-16,-2 3 0 16,9-2 6-16,10-2-1 15,9 9-3-15,2-1-2 16,12-8-9-16,7-2-1 15,14-6 1-15,6-6 2 0,1-1 9 16,2-8 3-16,-1-4 3 16,7-6 1-16,0-3 1 15,-4-6 1-15,12-6 1 16,2 0 0-16,-3-11 0 16,7-8 1-16,-5-12 2 15,7-5 1-15,9-4 2 16,-2 3-1-16,7-7 0 15,-1-7 0-15,8-1-1 16,1-3-1-16,-5 0 0 16,-5 1 0-16,-3-7 1 15,-4 0 0-15,0-2 6 16,-1-6 1-16,3 0 4 16,-4-7-1-16,2 5-5 15,0-7-2-15,-4 1-2 0,-5 1 4 16,-4-8 5-16,-2 4 3 15,-8-1 2-15,-2-1-1 16,0-8-6-16,-5 4-1 16,-6-3-6-16,-1-11-2 15,-1 3-2-15,2-6-1 16,9 1 1-16,-11-3 0 16,0 2 0-16,2 4 0 15,-4-10 1-15,2 5 0 16,-6 3 1-16,0-4 0 0,-6 8 0 15,-1 1 0-15,1 6 1 16,-1 0-1-16,-1-1 0 16,2 7-1-16,-7-16 0 15,-2 7 1-15,-2-1 2 16,-2 0 3-16,-10 1 2 16,7-1 1-16,-3-3-4 15,-4 3 0-15,3 2-5 16,-5 0-1-16,1-1-1 15,1-1-1-15,-3-1 0 16,-5 3 1-16,-5-6-1 16,2 12 0-16,0-2 0 15,-5-3-1-15,1 9 1 16,-4-1-1-16,-3-1-4 16,-3 12-2-16,5 3-11 15,-3 6-15-15,4 6-39 16,8 3-34-16,8 5-146 0,0 5 163 15</inkml:trace>
  <inkml:trace contextRef="#ctx0" brushRef="#br0" timeOffset="24110.219">14338 3823 80 0,'120'-8'32'0,"-118"6"-19"16,2 0-5-16,2 2 10 15,-6 0 10-15,0 0 22 16,0 0 8-16,0 0 2 16,0 0-3-16,0 0-12 15,0 0-3-15,0 0-6 16,0 0 2-16,0 0 7 15,0 0 2-15,6 4-6 0,-1-4-5 16,9 9-13-16,-9-5-5 16,3 4-5-16,4 7 0 15,-1 1 0-15,31 56 1 16,-40-47 2-16,-6 0-2 16,2 9-2-16,-3-3 0 15,3 11 0-15,-8 2 1 16,2 2 4-16,-9 2 2 0,4-2-1 15,5 0-1-15,-1-4-7 16,1 2-2-16,4-8-4 16,-2 2-1-16,1-3 0 15,1-5 0-15,-4-3 1 16,6 0-1-16,0-8-1 16,-5-4 0-16,3-3-6 15,-6-5-11-15,5-3-53 16,-1 0-58-16,2-8 77 15</inkml:trace>
  <inkml:trace contextRef="#ctx0" brushRef="#br0" timeOffset="25174.657">15000 4104 63 0,'21'5'83'0,"2"-5"60"16,1-7 14-16,1-5 5 16,0-1-22-16,2 3-45 15,4 3-16-15,7-7-28 16,-2-5-8-16,4 4-7 16,-5-6-4-16,3 15-9 15,-4-1-6-15,1-7-6 0,5 10-5 16,-9-3-2-16,9-3 2 15,-10 10 9-15,-1-2 7 16,0 4 9-16,-4 6 1 16,1-6-6-16,-6 9-4 15,-3-7-2-15,0 6 1 16,-2 5 2-16,-3 0 1 16,-1 2-2-16,-1 8-2 0,-6-11-4 15,3 3-2-15,-5 0 0 16,-2-4 0-16,-2 3 4 15,-3-3 0-15,1 0 1 16,-6 1 0-16,-1-1-2 16,-3-1-2-16,-1 5-4 15,-6-6-2-15,0-3-4 16,-4 5-2-16,-6 5-1 16,5-11 0-16,-1 11-2 15,-2-5 1-15,-1 0-1 16,1 3 0-16,0-3 0 15,1 0 0-15,3 8 0 16,0-3-2-16,0 6 1 16,0-2-1-16,4-3 1 15,-4 2 0-15,6 4 0 16,2-4-1-16,9 0 0 16,2 0 0-16,8 2 1 15,0-8 0-15,2 4 1 16,4-6 0-16,3 1 2 15,3 1-1-15,3-1 0 0,6 5 1 16,-8-12-1-16,2 5 0 16,-1-10 1-16,-3 5-2 15,8-1 1-15,8 2 0 16,7-4 0-16,10 3 0 16,11-7 0-16,6 2 0 15,6-2 0-15,0-4 0 16,2-1 0-16,-6 3 1 0,-2-2-1 15,0 4 1-15,-13 4-1 16,-2-2 0-16,-20 5-9 16,-5 3-22-16,-21-5-175 15,-4 18 145-15</inkml:trace>
  <inkml:trace contextRef="#ctx0" brushRef="#br0" timeOffset="34653.287">21743 13426 562 0,'14'-6'197'16,"-8"-7"-166"-16,-1-7-35 15,-5 9 43-15,-2-6 33 16,4 3 49-16,0-1 10 16,6-2-22-16,-4 2-21 15,-4-1-30-15,5 1-10 16,-8 2-16-16,-1-7-5 0,4-1-11 16,-6 2-1-16,6-7-5 15,0 1 0-15,-10-4-4 16,5-2-1-16,-1-1-4 15,-4 3-1-15,-1-1 0 16,-2 5-2-16,-1 4-1 16,-9-2-2-16,-2 5-5 15,-1-1-5-15,-13 6-5 16,3 0-3-16,5 7 0 16,-1 0 2-16,-3 12 4 15,-3 2 4-15,0 5 4 16,-4 10 0-16,6 2-9 15,1 9-3-15,3 4-2 16,-3 4 1-16,8 8 10 16,1 6 4-16,8 9 3 15,7-2 2-15,3 9 1 16,6-8 0-16,2-3-2 16,2-6 0-16,4-9 2 15,0 2 3-15,5-8 3 0,8-4 1 16,8 3-1-16,6-3-2 15,9 2-2-15,-2 2 0 16,13-9 0-16,5 4-1 16,-3-11 1-16,-1-3 1 15,-6-7 4-15,1-3 3 16,3-7 3-16,-6 2 0 16,-8-10 0-16,6 0-2 0,-4-11-4 15,8-2 0-15,2 1 1 16,0-7 1-16,-12 4 7 15,0-4 0-15,-3-2 3 16,-9 1-1-16,-7 1 0 16,-3-4 2-16,-12 2 2 15,5 2 1-15,-9-4-2 16,-2 2-1-16,-4-3-3 16,-7-7-2-16,0-11-3 15,-6 8-2-15,-6-2-6 16,4-6-4-16,-4 4-10 15,0-8-5-15,0 4-27 16,0 4-27-16,2 4-127 16,-2 0-151-16,8-2 221 15</inkml:trace>
  <inkml:trace contextRef="#ctx0" brushRef="#br0" timeOffset="35187.055">21458 13405 974 0,'0'7'345'0,"0"-10"-312"16,0 1-97-16,0 0 7 15,0 2 43-15,0-4 81 16,0 2 4-16,0 2-26 15,0 0-19-15,0 0-20 16,18 8 2-16,-1-1 7 16,8 3 2-16,49 70 0 15,-47-49-3-15,-2 7-6 0,2 6 0 16,-4 8-4-16,2 3 0 16,5 6-2-16,-11 8-1 15,2 2 0-15,-3 3 1 16,-5 1-1-16,4-2 1 15,-2-14 0-15,-1-3 0 16,-10-11 0-16,15-3-1 16,-13-7-9-16,5-10-22 15,2-10-90-15,-13-15-83 0,10-13 121 16</inkml:trace>
  <inkml:trace contextRef="#ctx0" brushRef="#br0" timeOffset="36137.836">22214 13091 696 0,'117'-8'299'15,"-117"-1"-164"-15,-2 7-98 16,2 0-41-16,0 0 14 15,0 2 44-15,0-2 9 16,0-2-6-16,0 4-11 0,0 0-27 16,0 0-3-16,0 0 5 15,0 0 2-15,0 4 6 16,2 6 5-16,0-1 1 16,-2-7-2-16,0 6-5 15,0-8-5-15,0 2-9 16,0 0-3-16,0-2-4 15,0 0 0-15,0 0 1 16,0 0-1-16,0 2 0 16,0-2 1-16,0 3 2 15,0 1-1-15,0-2-1 16,0 8-1-16,3-5-4 16,1 5 0-16,0 11 0 15,4 2 0-15,15 53 1 16,-20-43-1-16,-1 5 0 15,2 4-1-15,2 0-1 16,-2 2-1-16,7-3 0 16,-1-3 0-16,-1-2 0 15,1 2 0-15,-2-11 0 0,-5 2 0 16,11 0 0-16,-5-12 0 16,3 0 0-16,3 0 1 15,-3-9-1-15,-1 1 0 16,2-1 0-16,-11-12 0 15,6 2 1-15,3 0 1 16,-11 1 0-16,0-1 2 16,0 0-1-16,0-2 2 0,0 2 0 15,2-8 0-15,6-7 0 16,0 2 2-16,55-50 1 16,-56 40-1-16,5 6-1 15,-4-6-2-15,-3-9-3 16,9 7 1-16,-3 2 1 15,-1-2 1-15,-5 0-1 16,3-7 0-16,-2-4-2 16,-6 3 0-16,11 5-1 15,-11-5 0-15,0 5 1 16,0-3 0-16,-5 4 0 16,-3-5-1-16,0 9-4 15,4-2-8-15,1 4-28 16,3 6-25-16,2 4-71 15,-4 3-44-15,5-1-119 16,7-1 181-16</inkml:trace>
  <inkml:trace contextRef="#ctx0" brushRef="#br0" timeOffset="36630.431">23063 12862 355 0,'92'47'129'0,"-94"-47"-89"16,2 4 5-16,0 0 95 15,0-4 41-15,0 0 49 16,0 0-26-16,0 0-70 16,0 0-29-16,0 0-34 15,0 0-11-15,0 0-18 16,0 0-10-16,0 0-16 16,0 0-6-16,0 0-8 15,0 0-2-15,4 11-2 16,2 20-2-16,13 65 1 15,-19-41 0-15,2 8 1 0,1 10-1 16,-1 3 2-16,0-7 0 16,-2-13 0-16,-2-5 1 15,0-12 0-15,2 5 0 16,0-2 1-16,0-14-1 16,0 5-2-16,0-8-6 15,4-8-27-15,0 0-18 16,-2-11-51-16,4 0-32 15,-1-6-72-15,-5-4-70 0,0 2 179 16</inkml:trace>
  <inkml:trace contextRef="#ctx0" brushRef="#br0" timeOffset="37006.132">23920 13007 1037 0,'0'-6'336'16,"0"2"-292"-16,0 4-181 16,0 0 25-16,0 0 122 15,0 0 68-15,0 0 42 16,2 23-26-16,4 17-60 15,5 56-16-15,-5-29-6 0,1 6 0 16,1-1 4-16,4 3 0 16,7-4-5-16,-2 1-1 15,-2-1-3-15,6-4-2 16,-5 4-1-16,-9-10-1 16,5 0-2-16,1-5-1 15,-1-14-5-15,1 2-7 0,-2-17-32 16,-5-6-28-16,-6-14-76 15,8-1-36 1,-2-21 112-16</inkml:trace>
  <inkml:trace contextRef="#ctx0" brushRef="#br0" timeOffset="37652.697">23495 13034 924 0,'0'-12'333'0,"-2"8"-242"16,4-3-134-16,-2 7 12 0,0-2 55 15,0 0 34-15,0 0 6 16,0 2-16-16,0 0-32 15,0 0-2-15,0 0 17 16,0 0 11-16,0 0 15 16,0 0 0-16,0 0-12 15,0 0-6-15,0 0-11 16,0 0-4-16,0 0-8 16,0 0-4-16,0 0-5 15,0 0-3-15,25 2-2 16,57 7 0-16,-45-9 1 15,7 0 2-15,7-5 2 16,3-5 2-16,11-3 3 16,2-3 1-16,6 1 0 15,5 0-1-15,4-2-5 16,-5 3-2-16,-5 3-2 16,-6-3-1-16,-11 12 1 15,0-1-2-15,-12 3 0 0,-7 0-1 16,-11 3-10-16,-6 1-14 15,-10 6-48-15,-1 1-43 16,-4-1-191-16,-4 5 198 16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9376" units="cm"/>
          <inkml:channel name="Y" type="integer" max="16524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20428" units="1/cm"/>
          <inkml:channelProperty channel="Y" name="resolution" value="1000.2421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3-01-13T22:53:21.064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9882 16189 485 0,'-62'132'184'0,"57"-134"-140"15,-5 2-28-15,0 0 13 16,-1 4 29-16,0 0 59 16,1 4 13-16,-2-2-17 15,5 1-25-15,-3-5-46 16,8 6-11-16,2-8-2 16,0 0 5-16,0 0 14 15,0 0 8-15,-2 0 3 16,1-4-3-16,-1 2-11 15,-2 0-8-15,2 2-7 16,2-2-3-16,0 0-5 16,0-9-1-16,0-5-2 0,6-3 0 15,-1-4 4-15,26-47 0 16,-21 41 1-16,1 2-1 16,0-2-6-16,-1-5-2 15,2-2-6-15,1-3-2 16,8 1-4-16,-2 0-1 15,6-4-1-15,-4-4-1 16,-6-6-1-16,4 5-1 0,-1-3 0 16,3 0 0-16,5 0 0 15,1 3 1-15,-10-5 1 16,4 0 0-16,-5 6 0 16,1 6 1-16,2 10-1 15,-6 3 0-15,1 4 1 16,-3 2-1-16,1 11 0 15,-10 8 0-15,5 2-3 16,-3 2 1-16,-4-2-2 16,0 0 0-16,0 0 2 15,10 23 0-15,1 15 1 16,8 52 0-16,-11-32 0 16,-4-5 1-16,3 8-1 15,-1-1-1-15,4-1 1 16,-1 4 0-16,3 2 1 15,1-2 0-15,4-1 0 16,-3-5 0-16,7-9 0 0,-6-6 0 16,4-2 1-16,-1-8-1 15,-5-3 0-15,0-4 0 16,1-8 1-16,-1-1-1 16,-1-5 1-16,-1 0 0 15,0-1-1-15,3 2 0 16,-3-1 0-16,3-5 0 15,-3 3 1-15,-3-7 0 0,5-2 1 16,-1 2 1-16,-7-6 1 16,7-3 1-16,-3-9 5 15,-3 1 2-15,4-8 5 16,-3 0 0-16,5-2 2 16,-3-1 1-16,7-3 2 15,-9-6 2-15,-5-1-1 16,8-2-1-16,-8-2-2 15,4-4-1-15,1-8-5 16,-3 10-2-16,2-4-4 16,-4 4-1-16,-2-2-2 15,0 4-1-15,0 2-3 16,5-3 0-16,3 5-2 16,2 2-3-16,-3 1-13 15,-5 1-9-15,0-5-22 16,0 1-12-16,11-2-16 15,7-1-9-15,8-3-28 0,1 0-21 16,5 2-67-16,1-10-57 16,-5 6 166-16</inkml:trace>
  <inkml:trace contextRef="#ctx0" brushRef="#br0" timeOffset="804.921">11429 14889 671 0,'2'11'298'0,"-6"-5"-149"16,-6 0-81-16,3 5-60 15,-5 3 7-15,-1 7 35 16,-10-4 11-16,6 8 12 16,-6 0-13-16,-6 7-35 15,2-1-11-15,0 3-11 16,5-3 1-16,0 5-1 15,3 6 0-15,2-7-1 16,-2 9-1-16,2 3 0 16,9 3 0-16,-1 8 0 15,1 3-1-15,6 4 0 16,-9 2 0-16,11-2 0 16,0 0 0-16,5-4 0 15,3 0 0-15,9-11 1 16,0 0 0-16,2-10 2 0,3-4 1 15,2 0 2-15,-1-7 2 16,10-4 0-16,-1-2-1 16,5-8-1-16,1-1-1 15,6-3-1-15,-4 1 1 16,-5-10 4-16,-5 3 2 16,-9-5 6-16,2-9 4 15,4-3 2-15,-2-3 0 16,3-4-2-16,-3 2-1 0,-4-6 1 15,6 7-1-15,-10-10 0 16,4 1-1-16,-3 2-2 16,-3-4 0-16,0 2 0 15,1 0 2-15,-7-7-3 16,-1 1 0-16,-1-1-6 16,-3-7-2-16,6 3-3 15,-8-2-2-15,5 0 0 16,-3-3-1-16,-2 1-1 15,4-2 1-15,-2 6 0 16,-4 3 1-16,-2-3 4 16,-2 1-1-16,-2 1 1 15,-3 3-2-15,1-3-2 16,-4-2 1-16,-7 7 0 16,6 2 2-16,-8 2 0 15,0 4 1-15,0-4 1 16,-8-1-1-16,2-1-1 0,-5-8-3 15,1 9-3-15,4 1-3 16,-3 4-6-16,3 6-1 16,-3 3-6-16,-1 4-6 15,4 1-17-15,-2-1-13 16,8 8-18-16,-3 0-9 16,1 4-35-16,3 2-46 15,3 1 105-15</inkml:trace>
  <inkml:trace contextRef="#ctx0" brushRef="#br0" timeOffset="1385.911">12353 15262 624 0,'-8'9'321'16,"4"-9"-74"-16,4 0-171 15,-4-2-78-15,2 2 4 16,2 0 45-16,0 0 26 16,-2 0 11-16,1 0-10 0,-1 0-42 15,0 0-15 1,-2 0-9-16,2 0 4 16,2 0 11-16,0 4 3 0,6 10 4 15,-1-1-4-15,3 0-7 16,0 8-4-16,38 46-6 15,-35-36-2-15,1 5-3 16,-1 3-1-16,1 5-1 16,-7 3-1-16,-1 5 0 15,2-2 0-15,-4 13 0 16,2-6 0-16,-1 1-1 16,-8 1 1-16,5-11-1 15,-10-8 1-15,8-8 0 16,0-3-1-16,0-8-6 15,2-2-9-15,2 0-43 16,0-5-34-16,12-8-115 16,7-6-59-16,11-14 164 15</inkml:trace>
  <inkml:trace contextRef="#ctx0" brushRef="#br0" timeOffset="2035.436">13366 15537 805 0,'128'-50'301'0,"-133"49"-277"16,3-1-99-16,2 2 5 15,0 0 51-15,0 0 130 16,0 0 53-16,0 0-20 16,0 0-37-16,-2 0-61 15,0 0-17-15,0 0-1 16,0-2 5-16,-2-2 2 16,2 2-4-16,-5 0-21 15,-22-9-10-15,-59-14-16 16,46 25-6-16,-10 6-5 15,1 9 0-15,-5 10 5 16,7 0 6-16,5 3 5 16,0-3 3-16,7 8 1 15,5-7 0-15,9 3 2 16,4 0 2-16,11 1 4 16,2-1 3-16,8 7 4 15,6 1 2-15,3-9-1 0,5 5-1 16,7 1-4-16,3 1-1 15,1 1-2-15,7 2 0 16,1-3 0-16,-3 3 1 16,3-5-1-16,-8-3 1 15,-1 3 0-15,5-5 1 0,-6 1-1 16,0 4 0-16,-8-7 1 16,-4-1 1-16,-3 4 3 15,-6 0 3-15,-4-3 4 16,-2 1 1-16,-12 0 2 15,3 5-1-15,-8-3-2 16,-10-4-1-16,0 0-6 16,-9-2-3-16,-2-8-14 15,4 0-17-15,-3-9-70 16,7-6-73-16,5-23 105 16</inkml:trace>
  <inkml:trace contextRef="#ctx0" brushRef="#br0" timeOffset="2487.767">14124 15426 706 0,'93'58'299'16,"-110"-49"-291"-16,-2 8-50 16,-4 10-276-16,-11 8 86 0,3 3 361 15,0 0 64-15,7 2 93 16,3 4-121-16,-2 0-125 16,-4 4-27-16,6 0 10 15,0-8 15-15,9 8 21 16,12-6 5-16,4 4-14 15,4 6-15-15,11-1-16 16,-2 5-6-16,18-1-4 16,3 2-1-16,4-3-3 15,6-2-1-15,3-14 0 16,7 2 1-16,3-9 3 16,6-3 4-16,4-10 8 15,5-9 1-15,-3-7-7 16,-8-6-13-16,-4-9-43 15,-6-4-31-15,5-4-65 16,1-4-55-16,-6-10 122 16</inkml:trace>
  <inkml:trace contextRef="#ctx0" brushRef="#br0" timeOffset="3004.19">13896 15587 862 0,'-4'0'275'0,"6"-4"-296"16,0 4-18-16,-2-2 76 15,0-2 50-15,0 2 61 0,0 2-6 16,2-1-64-16,19-1-30 16,10-4-21-16,57-9 2 15,-44 1 9-15,5 3 0 16,5-1-10-16,7 7-9 16,4-3-12-16,0 4-4 15,8 4-4-15,-2 0-3 16,-6 0-19-16,-4 2-13 15,-11 0-46-15,-6 0-33 16,3 2-72-16,-3-4-47 16,0-8 148-16</inkml:trace>
  <inkml:trace contextRef="#ctx0" brushRef="#br0" timeOffset="3539.214">13735 15956 886 0,'2'6'334'0,"-2"-8"-226"15,-5 2-193-15,5-2 7 16,0 2 72-16,-2 0 55 15,2 0 54-15,-4 0-13 0,4 0-51 16,0 0-14-16,0 0 12 16,0 2 16-16,0-2 22 15,11 6 2-15,12 3-20 16,50 16-17-16,-42-36-22 16,9 1-9-16,6 4-7 15,9-3-2-15,2 7 0 16,3-2-1-16,1-4-1 15,0 3-3-15,-3 1-14 16,3 2-7-16,-6 0-11 16,-5 2-5-16,-4 0-12 15,-2-2-13-15,-15 0-37 16,-3 0-29-16,-8-4-148 16,-11-3 181-16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ax="29376" units="cm"/>
          <inkml:channel name="Y" type="integer" max="16524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20428" units="1/cm"/>
          <inkml:channelProperty channel="Y" name="resolution" value="1000.2421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3-01-13T22:55:48.677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5928 2277 65 0,'-2'0'33'15,"0"0"-9"-15,0 0-16 16,-7 0-4-16,-6 0-2 16,-6 2 1-16,-41 6 0 15,39-8 2-15,10-2 12 16,7 2 7-16,-13-6 16 15,6 4 7-15,-4 0 0 16,-3 2-5-16,3 2-6 16,-2-2-5-16,4-4 2 15,-8 6 2-15,2-4-4 16,2 4-3-16,-4 10-10 16,-2-10-5-16,8 5-4 15,-4-1 2-15,-2 4 3 0,4 1 1 16,-1 3-3-16,-1-1-4 15,4 2-4-15,-2 4-3 16,0-5 1-16,2 1 1 16,-2-2 23-16,3-1 16 15,1 1 25-15,0-11 9 16,-1 6-10-16,11-6-11 16,1 2-19-16,-2 3-7 15,6-7-1-15,0 0 2 16,0 0 8-16,-2 0 2 0,0 0 0 15,0 0-3-15,-2 0-4 16,3 0-3-16,1 0-4 16,-2 2-1-16,2 0-2 15,0-2-1-15,0 6-1 16,0-2-1-16,0-1-3 16,2 5 0-16,-2-8-1 15,11 2 0-15,8 4-3 16,0-1 0-16,52 53-2 15,-44-49 0-15,2-3 0 16,3-2-1-16,-3-2 0 16,3 4 1-16,7-4-2 15,-1-2 1-15,4 1-3 16,0-1-2-16,-2 2 0 16,4 0-1-16,2-2 2 15,2 4 0-15,3 0 0 0,-8-4 0 16,4 0-3-1,5 0 0-15,-2 0 0 16,-1 0 0-16,7 2 0 0,-6 4 0 16,1-6 0-16,3 3 0 15,-3-1 0-15,5 0-1 16,1 0 2-16,1-2 1 0,3 0 2 16,4 4-1-16,-12 0 1 15,5 0-1-15,-5 1-1 16,-1-3-1-16,5 0-1 15,-1 6 1-15,-1-4-1 16,1-2 0-16,5 3 0 16,0-1 0-16,2-2 1 15,6 0 0-15,2 0-1 16,-4 2 0-16,6 1 0 16,-10-3-1-16,6 6 1 15,-3-4 0-15,-1 2 0 16,4-1 0-16,4 1 0 15,-2-4 0-15,3 6-1 16,1-3 1-16,-2 3-2 16,-6 2 1-16,5 1-1 15,-1 2 1-15,6-1 1 16,1 1 1-16,2-1 2 0,3-1-1 16,3-9 2-16,0-2-1 15,-6 2 1-15,8-2 0 16,-2 0 2-16,2-2 0 15,6 0-2-15,-1-2 0 16,13-3-1-16,-1 3-2 16,-11-8 1-16,-10 3 0 15,-2 5 0-15,-7-4 2 16,-1 3-1-16,3-3 0 16,-3-2-3-16,1 9 0 15,1-3-1-15,-3-2 0 16,3 4-1-16,-1 0 0 0,-2 2-1 15,1-4 1-15,-7-1 0 16,4-1-1-16,0-4 1 16,9 6 0-16,2-5-1 15,6 9 0-15,-2-4 0 16,-5-2 0-16,-5 4 1 16,1 1-1-16,-8-1 0 15,5 0 1-15,1 2 0 16,-8 0-1-16,0 0 0 15,0 2 1-15,7 0-1 16,-3-1 0-16,-6 1 1 16,6 4-1-16,-2-4 0 15,1 0 0-15,-3 0 0 16,-9-2 1-16,-10 0 0 16,-3-2-1-16,3 2 1 0,-2-4-1 15,-8-4-2-15,-3 7-4 16,-5-9-13-16,-3 8-12 15,-4-2-57-15,2 4-50 16,-10 6-224-16,-3 7 232 16</inkml:trace>
  <inkml:trace contextRef="#ctx0" brushRef="#br0" timeOffset="19854.697">3247 12435 476 0,'42'50'190'16,"-48"-54"-158"-16,0-4-40 15,6 8-28-15,0-2 5 16,0 2 64-16,0 0 25 16,0 0 20-16,0 0 1 0,0-2-26 15,0 1-15-15,0-1-11 16,0-2-2-1,0 2-3-15,19-4-1 0,6-3-7 16,54-28-4-16,-45 14-3 16,-7 0 0-16,11-3 6 15,-9-3 4-15,7-4 5 16,2 7 3-16,-5-9-1 16,-4 6-3-16,-6 1 0 15,-2-5 0-15,-6 6 3 16,2 3 2-16,-5 1 4 15,1 7 1-15,0 7 0 16,-9 1-3-16,2 2-10 16,-4 6-5-16,-2 0-7 15,0 0-2-15,0 0 2 16,0 0 1-16,0 0 0 16,0 0 1-16,2 12-3 15,5 13 0-15,-3 2-2 16,8 49-1-16,-6-42 0 0,-6 1 0 15,3-1-1-15,-1-1 0 16,0 9-1-16,4-2 1 16,-6 4-1-16,0 2 0 15,-6-10 0-15,0 6-2 16,5-5-5-16,-5-11-6 16,0-3-24-16,4-7-17 15,2-7-45-15,-6 1-24 16,6-4-55-16,-3-8-32 0,1 2 134 15</inkml:trace>
  <inkml:trace contextRef="#ctx0" brushRef="#br0" timeOffset="20503.217">3176 12787 590 0,'-6'4'238'0,"2"-8"-158"0,8 4-160 15,-4 0-9-15,0 0 33 16,0 0 77-16,0 0 88 16,0 0 13-16,0-2-17 15,0 2-28-15,0 0-35 16,2 0-5-16,15 0 7 15,2-2 4-15,1-2 1 16,54-3-3-16,-39 9-17 16,1-2-7-16,4-2-9 15,-2-4-3-15,-3 0-4 16,-5 4 1-16,-5 0 1 16,-2 0 1-16,0-5 3 15,-6 7 0-15,20 0-1 16,-3-2 1-16,-1 0-2 15,1-4-1-15,-1 0-1 16,1-1-2-16,2 5-2 16,-1 2 1-16,5-6 1 15,-2 0-2-15,0 6 1 16,-1-11-2-16,-5 11 0 16,-7-6 0-16,-2 6 0 0,-8 2-1 15,-5 0-1-15,-6 11-1 16,0-3 0-16,-4-4-2 15,-6 11-17-15,-6-4-29 16,-12 10-228-16,-9 16 192 16</inkml:trace>
  <inkml:trace contextRef="#ctx0" brushRef="#br0" timeOffset="30051.017">10105 7682 375 0,'52'56'121'0,"-42"-64"-128"0,5 2-1 16,0 2 7-16,2 1 22 15,-1-7 48-15,1 4 13 16,2-7 10-16,-2-4-10 16,8 1-29-16,0-8-8 15,2 6-10-15,5-3-4 0,-3 4-13 16,-2 6-5-16,7 1-7 16,-5-3-2-16,5 3 0 15,-3 2 1-15,-6 1 4 16,-2 7 1-16,-2 2 1 15,-6 0 0-15,6 7-1 16,-11-5 0-16,-3 6-3 16,3-3-1-16,-8 5 2 15,5-7 6-15,-7 9 14 16,0-1 6-16,-3-1 1 16,6 11-4-16,-12-6-9 15,-1 4-3-15,-5 6 2 16,-14-1 0-16,10 11-3 15,-8 1-2-15,-5 6-8 16,3 0-2-16,-15 4-3 16,0-2 0-16,-6-4-1 15,-1 6-1-15,-1-6 0 16,-1 4 0-16,5 0 1 0,2-4 0 16,6-4-1-16,5 0 0 15,18-11 0-15,-4 2-1 16,15-10 1-16,1 2-1 15,3-4 1-15,9-4 2 16,1-1 4-16,-4-1 4 16,7-7 2-16,5 6 1 15,6-3-3-15,11-1-2 0,9 0-3 16,0 0-2-16,8-5-1 16,2 5 0-16,-1-2-1 15,-1-2-1-15,7 7 1 16,-5-1-1-16,0-2 0 15,-1-2 0-15,-18 3-1 16,7-5 1-16,-15 6-7 16,3-4-11-16,5-2-25 15,-8-2-19-15,5 0-50 16,-1 0-40-16,-8-4 96 16</inkml:trace>
  <inkml:trace contextRef="#ctx0" brushRef="#br0" timeOffset="46811.884">1900 15719 111 0,'65'69'95'0,"-74"-71"4"0,-7 0-15 16,15 0-9-16,-13-2-21 16,3 2-4-16,-1 0-5 15,5-1-2-15,1 3-4 16,6-6-6-16,0 4-10 16,0 2-4-16,-2-2-3 15,0 0 0-15,0 0 2 16,2-2 2-16,0 2-2 15,0 1-3-15,0 1-6 16,0-2-4-16,0 0-4 16,0 0-1-16,0-2 0 15,6 2 0-15,0-2 1 16,-1-3 0-16,1 5 0 16,2-4 0-16,-1 0 1 0,5 4 1 15,-5-2 1-15,1 1 1 16,-6 1 4-16,8 0 4 15,-10 0 12-15,5 0 4 16,7 0 5-16,-8-2-1 16,9 4-4-16,-11 0-2 15,4 0-1-15,-3 0-2 16,1-2 2-16,8 2 0 0,-6 0-1 16,1 0-1-16,5 0-4 15,1 0-3 1,4 2-3-16,4 4-3 0,46 2-3 15,-42-5 0-15,-2-1 3 16,0-2 2-16,2-2 6 16,2-1 3-16,-1-1-1 15,-1 4-1-15,0-2-2 16,0-2 0-16,2-2 3 16,-4 6 3-16,0-4-1 15,-2-3-1-15,0 1-5 16,2-3-4-16,-2-1-3 15,-2 4-1-15,0-3-3 16,-4-1-1-16,4 8-1 16,1 0 0-16,-1 0-2 15,2-5 0-15,-2 5-1 16,-2-4 0-16,8 0 0 16,0 6-1-16,0-3 0 15,-2-5 0-15,0 6 0 0,-6-4 1 16,8 2-1-16,7 4 1 15,-7-2-1-15,4 2 0 16,-3-1 0-16,-1-3 1 16,6 0-1-16,-4 4 1 15,1 0-1-15,-1-2 1 16,-4 0 0-16,4 2 0 16,-2 0 1-16,-2 0 1 15,2 0 0-15,-1 0 0 0,3 0 2 16,-2 0-1-16,6 0 2 15,-1 0-1-15,3 0 0 16,3 0-1-16,-3 0-1 16,-8 0-1-16,7 0 0 15,-7 0 0-15,4-2-1 16,-1 2 0-16,1 0 0 16,3-2 0-16,5-3 0 15,3 3 0-15,0-4 0 16,-7 0 0-16,3 4 0 15,-2 0 0-15,1 0 1 16,-3 2 0-16,-1 0 0 16,-2 2 0-16,-4 0 0 15,-1-2-1-15,-3 4 0 16,4 2 0-16,-2-4 0 0,0 0 0 16,2 0 0-16,-2 3 0 15,2-1-1-15,0 0 1 16,-2 4-1-16,5-5 0 15,-3 7 0-15,2-2 0 16,4-3 0-16,-12 7 0 16,15-8 0-16,-5 3 0 15,5-3 1-15,6 2-1 16,-5 1 0-16,3 3 1 16,-5 0 0-16,-3-5-1 0,-3 1 1 15,0-4 0-15,5 0-1 16,1 0 0-16,-1 5 0 15,7-3 0-15,-3 4 0 16,-5-4 0-16,7 0 1 16,-6 1-1-16,5-3 0 15,7 2 0-15,-14 2 0 16,7-2 0-16,-1 3 0 16,-6-5 0-16,14 2 0 15,4-2 0-15,-4 4 1 16,4-2-1-16,-4-3 0 15,0 5 1-15,4 0-1 16,-2-4 0-16,-2 4 0 16,0-6 0-16,-10 0 1 15,8 0 0-15,-3 0 0 16,-9 0 1-16,12 1 0 0,-17-1 1 16,6-1 0-16,-3 1 1 15,-3 0 1-15,12 0 0 16,-1 1 2-16,2 1 1 15,2-2 0-15,4 4-1 16,-7-4 0-16,-5-2-1 16,10 0-2-16,0 2 1 15,2 0-1-15,0 0 1 0,6 2-2 16,2 0 0-16,3 2-1 16,-1-4 0-16,-5 0 0 15,-3 2 0-15,-6-2 0 16,3 0 0-16,-5 0 0 15,4-2 0-15,2-2 0 16,-4 0-1-16,6 4 0 16,-6-3 1-16,6-5-1 15,-4 6-1-15,4-2 1 16,-6-2 0-16,-2 5 0 16,1-3 0-16,-1-2 1 15,4 4-1-15,-4 2-1 16,-1-2 0-16,-3 4 0 15,2 0 1-15,-3 2-1 16,3 0 0-16,-5-1 1 16,3-1-1-16,3 4 1 15,-3-2 0-15,-1-2 0 0,3 4 0 16,2-3 1-16,0-3 1 16,4 0 0-16,-1 0 0 15,-5-2 4-15,2 1 0 16,-1-1 1-16,1 2 1 15,2 0-2-15,-4-6 0 16,1 2-2-16,1-2 0 16,-8 3-2-16,7 1 0 15,-5 0-1-15,-1 0-1 16,-4-4 0-16,5 6 0 0,5 0 0 16,-1-4-1-16,0 2 0 15,1-2 0-15,-3 4 1 16,4-3-1-16,8 3 0 15,-8-2 0-15,1 0 1 16,-3 0-1-16,2 2 0 16,-1-4 0-16,-3 2 0 15,-3-2 0-15,-7 2 0 16,3-3 0-16,-4 5 0 16,-6-2 0-16,-3 0 0 15,-3 0 1-15,3-4 0 16,3 6-1-16,-9-2 0 15,-5 2 0-15,-3-2-1 16,0 0 1-16,0 1-1 0,0 1 1 16,0 0-2-16,0-4-1 15,0 4-8-15,0 0-11 16,0 0-48-16,0 0-47 16,0 0-249-16,0 0 241 15</inkml:trace>
  <inkml:trace contextRef="#ctx0" brushRef="#br0" timeOffset="53943.703">5823 15602 30 0,'-4'0'22'0,"2"0"2"15,2 0-5-15,0 0-7 16,0 0-2-16,0 0-3 16,0 0-2-16,0-2-4 15,0 2 0-15,0-2 0 16,0 1 3-16,0-1 15 0,0-2 8 15,0 2 15-15,0 0 1 16,0 2-12-16,0-2-7 16,0 0-10-16,0 0 2 15,0 2 10-15,0-4 9 16,0 2 10-16,0 2 4 16,0-1-6-16,0-1-6 15,0 2-16-15,0 0-6 0,0 0-5 16,0 0 4-16,0 0 16 15,-2-2 10-15,0-2 17 16,1 2 4-16,1 0-5 16,0 2-4-16,0 0-10 15,0 0-3-15,0 0-4 16,0 0-5-16,0 0-10 16,0 0-7-16,0-2-9 15,0 2-2-15,0 0-1 16,0 0-1-16,0 0 1 15,0 0 0-15,0 0-1 16,0 0 0-16,7 0 0 16,8 0 1-16,1 0-1 15,-7 0 1-15,10 0 0 16,1 0 0-16,37 2 2 16,-38 0 2-16,-4 0 4 15,-1-2 2-15,1 0 3 0,-2-2 0 16,5 0-2-16,-5 2-1 15,0 0-4-15,3-6-2 16,-1 1-1-16,8 1-1 16,2-6-2-16,2 8 1 15,-6 0 0-15,0-5 1 16,-2 3 3-16,-4 0 2 0,6 0 9 16,-7 2 1-16,5 2 3 15,-2-3-1-15,2 1-3 16,0-2-1-16,0 2-2 15,-1 2-2-15,-3 0-2 16,2 0 1-16,2 0 0 16,-4-2 0-16,5 0 0 15,-3-2-2-15,2-2-2 16,-2 6 1-16,4-1 0 16,-2-1-1-16,4 2 1 15,-6 0 0-15,-1 2 1 16,-1-1 0-16,-5-1-1 15,5 0 1-15,-13 2-2 16,6-2 0-16,-8 4-1 16,0-8-1-16,0 2-1 15,0 2-1-15,0 0 0 16,5 0-1-16,9 0 0 16,-1 0 0-16,-5 0 1 15,7 2 0-15,-4 2-1 0,3-2 2 16,5 2-1-16,-15-4 0 15,11 2-1-15,-7 0 0 16,5 4 0-16,-1-3 0 16,-3-1 0-16,-1 4 0 15,-6-6 0-15,9 6-1 16,-1-4 0-16,-3 1 0 16,-1-1 0-16,4 0 1 15,-6 0 0-15,-4-2 1 0,1 0 0 16,3 0 0-16,-4 0-1 15,0 0 1-15,2 0 1 16,-2 0 1-16,0 0 4 16,0 0 1-16,0 0 0 15,0 0-2-15,0 0-3 16,0 0-6-16,2 4-41 16,0 2-46-16,4 5-200 15,1 5 187-15</inkml:trace>
  <inkml:trace contextRef="#ctx0" brushRef="#br0" timeOffset="93294.583">15832 7223 252 0,'-21'42'69'0,"21"-49"-69"0,0 3-12 16,0-4 28-16,0 6 74 16,0 0 26-16,-2 2 5 15,0-2-15-15,-2 0-36 16,2 1-14-16,2-3-13 15,-2 2-2-15,0 0-2 16,0 2-1-16,0-2-10 16,-1 0-5-16,1 0-9 15,2-2-2-15,-2 2-2 16,0 2 0-16,2 0 0 16,0 0-1-16,0 0-1 15,0 21-2-15,2 22 3 16,0 50 0-16,-2-37 2 15,0 5 1-15,-2-2 0 16,-6 4 1-16,2 2-1 0,-3 0 1 16,-1 6-1-16,3-2-1 15,-5-2 1-15,-3-2 1 16,-2-4 1-16,-3-5 1 16,-3-7-4-16,2-5-1 15,8-13-5-15,-2-4-3 16,3-16-2-16,-5 1-6 15,-2-10-14-15,7-6-12 0,-1-6-30 16,2-3-18-16,-3-14-33 16,5-2-28-16,5-15-42 15,0-5-20-15,6-1 127 16</inkml:trace>
  <inkml:trace contextRef="#ctx0" brushRef="#br0" timeOffset="93728.946">15369 7313 291 0,'15'-57'135'16,"-23"55"-42"-16,8 2-70 15,10 0 15-15,-10 0 19 16,0 0 33-16,0 0 8 16,0 0-19-16,8 0-13 15,18 0-19-15,57 7-6 0,-37-3-8 16,3-4-5-16,11 2-6 15,3 0 0-15,11 4-1 16,5 0-2-16,9-1-5 16,2-1-4-16,3 2-5 15,-1 2-2-15,-10-7 0 16,1 1-1-16,-13-2-1 16,-3 0 0-16,-4 0-21 15,-7 4-30-15,-5 2-98 16,-8-6-117-16,-7 9 166 15</inkml:trace>
  <inkml:trace contextRef="#ctx0" brushRef="#br0" timeOffset="94461.11">16338 7975 61 0,'0'2'15'0</inkml:trace>
  <inkml:trace contextRef="#ctx0" brushRef="#br0" timeOffset="95049.237">16348 8000 226 0,'0'2'165'0,"0"-2"4"15,0 0-42-15,0 0-64 16,0 0-21-16,-2 0-9 16,0 0-1-16,2 0-5 15,0 0-3-15,0 0-13 16,0 0-5-16,0 0-5 0,0 0-1 15,0 0 0-15,0 0 0 16,0 0 1-16,0 0 2 16,0 0 8-16,0 0 3 15,0 0 6-15,0 0 0 16,0 0-2-16,-4 0-2 16,2 0-3-16,2 0-2 15,-1 0-5-15,-1 0-2 16,-6 3-4-16,-5 11 0 0,-12 9 0 15,-44 42 0-15,50-40 0 16,7 0 0-16,-1-1 1 16,5 7-1-16,-3-10 0 15,-1 4 1-15,7-6-1 16,-1-4 0-16,6 10 0 16,0-10 0-16,0 5 0 15,9-9 0-15,-7-7 1 16,4 0 0-16,4 0 2 15,-10-4 1-15,0 0 1 16,11 0 1-16,12-4 2 16,6 0 0-16,41-19 3 15,-48 10 2-15,8 3 4 16,-11-3 5-16,6-5 6 0,0 7 3 16,-6-12 3-16,-2-2-1 15,-3 0-1-15,-3 0 0 16,-3 1 0-16,-4-3 0 15,-4 10 0-15,-6-8-3 16,-11 4-5-16,3-2-3 16,-11 0-10-16,1 4-2 15,-3-1-10-15,-10 5-14 16,1 4-58-16,-2 7-60 16,7 4 81-16</inkml:trace>
  <inkml:trace contextRef="#ctx0" brushRef="#br0" timeOffset="95902.274">17821 7900 496 0,'46'67'241'0,"-48"-76"-90"15,7 1-43-15,-5-5-49 16,-5-5-15-16,1 5-11 16,-4 0-2-16,-3 1-1 15,11 3-4-15,0 5-11 16,-6-8-7-16,-2 8-16 16,-5-5-4-16,0-5-2 15,1 3 2-15,-1-4 8 16,-1-1 4-16,3-5 5 15,-1-2 3-15,9 0 2 16,-1 4-1-16,4 0-2 16,0 4-2-16,0 3-3 15,2 11 0-15,3 1 0 0,-5-2 1 16,0 2 2-16,0 0 2 16,-2 0 3-16,1 0 3 15,-1 0 3-15,0 0 1 16,-2 0-2-16,0 15-1 15,-5 14-8-15,-22 51-2 16,19-38-4-16,5 8 0 16,1 3 0-16,-2 7 0 15,10 8-1-15,-2 3 0 16,4 2 1-16,0 1 0 16,0-7 1-16,5 0-1 0,1-11 1 15,-2-5 0-15,-3-7 0 16,-1-9 1-16,4-8-1 15,-2-8-1-15,1-6-24 16,-3-5-18-16,2-8-42 16,-4-10-24-16,-2 10-134 15,3-25 159-15</inkml:trace>
  <inkml:trace contextRef="#ctx0" brushRef="#br0" timeOffset="96312.955">17140 7621 213 0,'105'84'159'0,"-40"-90"22"16,2-3-18-16,4-5-46 16,1 3-19-16,-3 0-28 15,2 3-12-15,-8 4-13 16,2 2-7-16,-7 0-13 15,-1 6-2-15,-2-2-5 16,-5 8-2-16,-8 1-5 16,0-1-3-16,0 1-6 15,-3 2-6-15,1 1-42 16,-6-1-36-16,-1 1-133 16,-1-5 133-16</inkml:trace>
  <inkml:trace contextRef="#ctx0" brushRef="#br0" timeOffset="96866.009">18536 8518 162 0,'13'11'47'16,"1"-7"-56"-16,-5 4 82 16,5 3 62-16,-12-11 79 15,0 0 22-15,-1 2-48 16,-1-2-44-16,0 0-68 15,0 0-23-15,0 0-20 0,0 0-6 16,0 0-8 0,-1 0-3-16,-1 0-10 0,0 8-3 15,-4 23-3-15,-2 53-1 16,-3-42 0-16,-1 4 1 16,1 2 0-16,-2 1 0 15,1-5 0-15,1-4 0 16,-1-3-21-16,-3-10-19 15,5-6-59-15,5-10-49 16,-3-11 93-16</inkml:trace>
  <inkml:trace contextRef="#ctx0" brushRef="#br0" timeOffset="97418.694">20110 8443 1029 0,'0'8'275'16,"4"19"-376"-16,5 3-1 15,-9 7 115-15,4 5 32 0,-2-13 27 16,-2-1 8-16,0 5-30 16,-11-14-13-16,5 10-10 15,-5-8 1-15,3 2-1 16,6 3-1-16,-10 1-11 16,11 8-7-16,-11 3-6 15,3 12-2-15,-1 5-2 16,-7 10 0-16,1 0-9 15,-6 2-1-15,4-6-13 16,-3 0-11-16,2-11-15 16,-2-12-9-16,6-5-10 15,3-18-9-15,5-13-49 16,5-2-60-16,0-27 120 16</inkml:trace>
  <inkml:trace contextRef="#ctx0" brushRef="#br0" timeOffset="97831.445">19068 8464 503 0,'-14'-19'63'0,"14"15"-238"16,6-5 7-16,9 7 182 15,8-2 109-15,4-3 118 16,2 3-5-16,15-6-78 16,0 10-29-16,2-6-40 15,9 1-16-15,3 5-27 16,1-6-11-16,8 2-17 15,-4 0-2-15,2 0-2 16,2-3 0-16,2 3 1 16,0 8-1-16,1 2-5 15,5 1-2-15,-6-1-5 16,-4-2-2-16,-10 0-22 16,-5 1-23-16,-6-1-77 15,-2-4-62-15,-6-4 113 16</inkml:trace>
  <inkml:trace contextRef="#ctx0" brushRef="#br0" timeOffset="98516.526">20238 9233 1170 0,'16'0'233'0,"8"8"-524"15,9 5 17-15,7 1 166 16,-17-5 97-16,2 3 102 16,-6 1-1-16,4 4-50 15,-2 3-19-15,4-5-11 0,0 2 4 16,0 6 5-16,-1-4 1 15,-3 6-2-15,-3-6-7 16,-7 6-6-16,-3 0 2 16,-12 2-2-16,-6 9-3 15,-13 0-3-15,-3 4-6 16,-13-1 1-16,-5-3 3 16,-3-5 7-16,-1-5 7 15,0-10 14-15,6-3 5 0,-2-13 5 16,13 2-2-16,-9-6-9 15,-4-5-4-15,4 1-8 16,-10-7-3-16,16 5 0 16,9-1-2-16,10 1 7 15,5 0 2-15,10 7-1 16,0 1-2-16,0 2-9 16,0 0-4-16,0 0-4 15,37 5-1-15,62 20 1 16,-42 0 0-16,14 13 1 15,2 1 0-15,1 9-7 16,-3 3-20-16,-13-13-103 16,3 1-132-16,8-5 165 15</inkml:trace>
  <inkml:trace contextRef="#ctx0" brushRef="#br0" timeOffset="98815.044">21294 9451 1013 0,'2'21'221'0,"9"12"-438"15,1 1-10-15,1-7 137 16,-3-12 49-16,-8-15 63 16,-2 0-14-16,9-2-3 15</inkml:trace>
  <inkml:trace contextRef="#ctx0" brushRef="#br0" timeOffset="99150.146">21839 9717 862 0,'-13'27'397'0,"7"-17"-170"0,0-1-249 16,6 8-67-16,4-3 1 15,-2 1 44-15,9-2 38 16,-5 1-5-16,2 3-23 16,-4-6-32-16,5 7-13 15,6-11 6-15,-5-3 15 16,13 0 18-16,-8 2 10 16,8-1 3-16,10 1 6 0,-6 0 13 15,1 7 6-15,-3-3 12 16,0 5 9-16,0 6 15 15,-4-5-2-15,2 12-9 16,-6-5-7-16,-4 0-56 16,5-8-60-16,-5-3 65 15</inkml:trace>
  <inkml:trace contextRef="#ctx0" brushRef="#br0" timeOffset="99384.129">22627 10366 773 0,'-6'17'330'0,"4"4"-207"0,10 2 17 16,-6 2-54-16,2-4 5 16,5 2 1-16,-5-10-13 15,8 8-36-15,-1-6-27 16,4 1-46-16,-5 1-18 15,3-6-35-15,-3-1-20 16,11-1-48-16,4 3-35 16,19-2 117-16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ax="29376" units="cm"/>
          <inkml:channel name="Y" type="integer" max="16524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20428" units="1/cm"/>
          <inkml:channelProperty channel="Y" name="resolution" value="1000.2421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3-01-13T22:59:51.339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2776 5894 127 0,'0'-2'65'0,"0"2"-34"0,0-2-11 16,0 0-29-16,0 0 8 16,0 0 47-16,0-17 24 15,-2 4 34-15,0 0 7 16,-5-52-13-16,11 55-9 16,-1-5-16-16,-10 2-6 15,7 5-16-15,-6-7-9 16,-7 9-16-16,7-3-6 15,-7-1-3-15,1 7 7 16,6 1 10-16,-7 0 6 0,5-2 6 16,-3-3-3-16,-1-1-7 15,7 1-4-15,-3 7-5 16,4 0-2-16,2 2-3 16,0 0-4-16,-2-2-7 15,3 2-5-15,1 0-2 16,0 0-1-16,0 0 1 15,0-2 1-15,0 2-2 16,22 0 0-16,5 0-1 16,42 0-2-16,-42-8 0 15,-2 6 0-15,2 2 0 16,1-2 0-16,-3 2 0 16,13-2 0-16,-1-1-1 15,3 6 0-15,2-1 1 16,-6 2 0-16,-3-2 0 15,-3-2 1-15,-3 0 0 16,0 2 0-16,-2-4 1 0,3 2 0 16,-1 8 3-16,6-4 2 15,-1-2 5-15,1 1 3 16,-3-3 2-16,1 0 0 16,-2 4 0-16,3-2-2 15,-9-2-2-15,4 0 0 16,-4 0-3-16,2 0-1 15,7-2-3-15,-3 0-1 16,2-5-1-16,-5 5-1 0,7-6 1 16,-3 2-1-16,7-3 2 15,-1 5 0-15,0-6-1 16,-1 1 0-16,-3 1-1 16,5 0 0-16,-1 5-1 15,-3-7 0-15,-1 6-1 16,1-3 1-16,-5-5 0 15,5 6 0-15,-6-1 0 16,-3 3 0-16,1 2 0 16,-7 2-1-16,5 0 0 15,1 0 0-15,-10 2-1 16,3 2 0-16,-4-2 0 16,1 5 0-16,1-3 2 15,0 4 0-15,-3-4-1 16,-3-2 0-16,5-2 0 0,-1 0 0 15,2 0 1-15,-3 0-1 16,-1 0-1-16,-7 0 0 16,6 5-2-16,-1 1-4 15,-5-4-52-15,8 7-64 16,-1 5 77-16</inkml:trace>
  <inkml:trace contextRef="#ctx0" brushRef="#br0" timeOffset="7879.417">6330 10270 237 0,'-69'52'101'0,"65"-52"-56"16,4 1-23-16,0-1-14 16,0 0-1-16,-2 0 12 0,2-1 7 15,0-1 7-15,0 2 4 16,0-2-2-16,0 0 0 16,0 0 0-16,0-2-1 15,0 2-8-15,0 2-5 16,0-2-6-16,0 0 2 15,0 0 10-15,0-1 5 16,0 1 4-16,0 0-2 0,0 2-10 31,0-2-5-31,12 0-8 0,1 0-3 0,4-2-4 16,-1 2-2-16,1 2-2 16,46 2 0-16,-42 2 0 15,0-4 0 1,0 0-1-16,4-4 1 0,6 4 0 15,5 0 0-15,-2 0 1 16,3 0-1-16,-1 4 1 16,-5-2-1-16,1 0 1 15,4-2 0-15,-5 0 0 16,-4-2 1-16,2 0 1 16,-3-4 2-16,9 6 3 15,-5 6 1-15,7-4 2 16,-5-2-2-16,6 4-3 15,3-4-2-15,-3 0-2 16,2 0 1-16,4-2-1 16,-2 0 1-16,4 0 2 0,-4-4 2 15,6 3 1-15,0-3 0 16,1 2-1-16,-1-6-2 16,-4 7-1-16,4-3-1 15,-12 2 0-15,3 2 1 16,-13 0-1-16,1-2 1 15,-2 1 0-15,-4 3-1 16,2-2 0-16,0 2-1 16,2 2-1-16,2-2 1 15,3 5-1-15,-3-3 2 0,4-6 3 16,-3 1 0-16,-1 1 4 16,7 0 0-16,5 2 3 15,-5-2 3-15,4-6 4 16,-1 8 0-16,-7-6-2 15,3 4-4-15,-3-1-5 16,-8-3-2-16,6 8-2 16,-3-2-1-16,2 0-2 15,7 2 1-15,-3-2-1 16,1 0 0-16,1-2 0 16,-3 2-1-16,1-6 1 15,2 2-1-15,-1 4 0 16,6-2 1-16,-1 2 2 15,-1-3 2-15,-5 3 7 16,1 1 2-16,-7 1 2 16,0 4 0-16,-2-4-2 0,-4-4-1 15,8 4-3-15,-8-2 0 16,6 2-4-16,-8 0 0 16,8 0-4-16,-2 5 0 15,2-7-2-15,5 4 0 16,-7-4 0-16,8 2-1 15,-4 6 1-15,-8-8 0 16,11 4 0-16,-3 3 0 16,0-3-1-16,0 2 1 0,-3-4 0 15,1 3 0-15,0-5-1 16,0 0 1-16,-4 6 0 16,2-6 0-16,6 0 0 15,-1 0-1-15,3 0 1 16,-2 0-1-16,-1 0 1 15,3 6 0-15,2-4-1 16,3 0 0-16,-4 2 0 16,7-2 0-16,-9-8 1 15,7 6-1-15,-7 0 0 16,-3-4 0-16,4 2 1 16,-1-2 0-16,-3-2 0 15,2 3 0-15,-3 3-1 16,-1 0 0-16,6-2 0 15,-2 0 0-15,-3-2 0 16,1 2 0-16,4 2 0 0,-5-2 0 16,-1 0 1-16,0 0-1 15,2-3 0-15,0 5 0 16,0 0 0-16,-3 0 0 16,-1 5 0-16,2-1 0 15,2-2 0-15,4 4 1 16,-1-4-1-16,1-4 1 15,-6-2 0-15,-2 4 0 16,5 4 3-16,-10-4 1 0,6 6 1 16,-4-6-1-16,-1 1 0 15,2 9 0-15,-6-8 0 16,2-2-2-16,-5 0 0 16,5-4-1-16,-4 4 0 15,1 0 0-15,1 4 1 16,-7-4-1-16,-1 2 0 15,3 4-1-15,-6-6 0 16,-4 0-1-16,0 0-1 16,0 0-2-16,0 0-15 15,0 0-17-15,0 0-68 16,0 0-65-16,0 0 105 16</inkml:trace>
  <inkml:trace contextRef="#ctx0" brushRef="#br0" timeOffset="11544.893">3775 10014 26 0,'-48'-69'13'0,"44"69"-6"0,-2 0-4 16,6 9-3-16,-2-9-1 15,2 0 1-15,-2 0 1 16,1 0 2-16,-1 0 5 15,0 0 25-15,-2 0 13 16,2 0 21-16,0 6 3 16,-2 4-20-16,-2 3-14 0,6-7-23 15,-3 7-7-15,-1-5-6 16,0-1-1-16,2 9 1 16,2-9 0-16,0-3 6 15,0 8 6-15,0-10 14 16,0 3 6-16,0 1 6 15,0-6-1-15,0 12-7 16,0-5-1-16,0 1-6 16,2 3 0-16,4-1-3 15,-1 5 3-15,3-1 6 16,-4-3 1-16,6 2 5 16,-7-1 0-16,-1-8 2 15,2 13-1-15,2-13-5 16,7 5-4-16,-1 1-7 15,1-4-2-15,6 3 0 16,48 45 0-16,-48-43 1 16,-2-7 0-16,1 2 0 15,5-2-1-15,-2-2-1 16,4 3 1-16,1-3 3 0,1-2 0 16,6 0 1-16,-5 2 1 15,-1-2-3-15,4 0-1 16,-5-8-1-16,3 5-3 15,6 3-1-15,-9-6-2 16,5 2-3-16,3 4 0 16,-3-2-4-16,-2-2 0 15,-3-5-2-15,-6-1 0 0,3 6-1 16,1 3-1-16,5 1 0 16,4 0 0-16,-1 1-1 15,-3 1 0-15,7 0 0 16,-9 4 1-16,3-4-1 15,1-2 0-15,-2 2 1 16,1 0-1-16,-3 3 0 16,-2 1 0-16,-8 4 0 15,2-5 0-15,-5 3 0 16,-1-4 0-16,1 0-2 16,-3 2-8-16,-1 1-32 15,-3-1-32-15,9 5-192 16,1 3 177-16</inkml:trace>
  <inkml:trace contextRef="#ctx0" brushRef="#br0" timeOffset="22500.36">4775 11616 596 0,'117'-30'225'0,"-123"30"-187"0,-2 0-40 16,8 0-16-16,-2 0 4 0,0 0 43 15,0 0 14-15,1 0 9 16,-3-2-3-16,4 2-16 15,-2 0-9-15,-8 0-6 16,1 0-1-16,-3 0-4 16,1 0-1-16,-3 2-3 15,3 4 0-15,-1-3 9 16,5-3 3-16,-5 8 6 16,7-4 1-16,-3-2 5 15,-4 2 6-15,5 3 11 16,-5-3 5-16,-3 0 0 15,0 0-2-15,-3 5-6 16,-47 18-5-16,46-29-9 16,2-6-5-16,-2 5-12 15,6 1-3-15,-12-4-5 16,4 2-1-16,-2 6-2 16,-2 0-1-16,-6-2-1 15,1 2 0-15,-7-4 1 16,1 2 1-16,0 0 0 15,3 0 1-15,-1 8-2 0,-10-5-1 16,9 7-1-16,-1 0 0 16,0-5-1-16,3-1-1 15,-1 6 0-15,7-1 0 16,0 1 0-16,2 1 0 16,0-1 0-16,1 7-1 15,-1-2 0-15,0 3 0 16,0 5 1-16,0-4-1 15,2 2 1-15,4 2-1 0,-4 0 1 16,0 0 0-16,6-4 0 16,-6 2 0-16,11 4 0 15,-12-1-1-15,1 1 0 16,5 0 0-16,-8-4 1 16,8 4-1-16,5-4 1 15,-2 2 0-15,-2 0-1 16,-3 2 1-16,1-2 0 15,2-4 0-15,6 6-1 16,-3-2 1-16,1 2-2 16,1-2 0-16,7-2 0 15,-1-2 0-15,6 4 0 16,4-2-1-16,0-2 1 16,3 0 0-16,-1-4 0 15,3 6 1-15,9-5-1 0,-5 5 1 16,8-2 0-16,2-6 0 15,-4 8 1-15,2-5 0 16,0-5 0-16,-2 2 0 16,1-1 1-16,-1-1-1 15,0-1 1-15,-2 1 0 16,2-5 1-16,-6 8 0 16,10-3 2-16,-2 0 0 0,2 1 0 15,2-8-1-15,-4 2-2 16,2-1 1-16,-4-3 0 15,1 8 1-15,-1-6 0 16,-4 5-1-16,6-1 0 16,-6-4-1-16,3-1 1 15,-3-3 1-15,2 0 0 16,0-3 1-16,2 1 0 16,0-6 1-16,1 0-1 15,-1 1-2-15,-2 3 0 16,4-8 0-16,2 3-1 15,2-3 1-15,0 1 0 16,0 3 0-16,1-3 0 16,1-8 0-16,2 5 0 15,-6 1 1-15,-6 1-1 16,8-3 1-16,-4 6 0 16,6 3-1-16,-6-2 1 0,-8-3-1 15,2-5-1-15,-1 1 1 16,3 2-2-16,2 1 0 15,-6 5 1-15,9-5-1 16,-9 1 1-16,0 3-1 16,3-5 1-16,1 3-1 15,2-1 1-15,-6-5 0 16,1 5 0-16,-1-6 0 16,-1 1 1-16,5 5-1 0,-11-3 1 15,3 1 0-15,-5-2 1 16,4-1-2-16,-3 3 1 15,5-4 0-15,-8 3 0 16,5-5 0-16,-3 0 0 16,-4 2-1-16,2-4 0 15,-2 4 0-15,4-2 0 16,-2-1-1-16,-2 1 1 16,0 4-1-16,0 0 1 15,0-2-1-15,2 3 0 16,2 1 0-16,-2-4 0 15,3-3 0-15,-1 5 0 16,-2-2 1-16,2-2 1 16,-2-4 1-16,0 0 0 15,0 6 0-15,-2-4 1 16,1 5 0-16,-1-3 1 16,0-2-1-16,-3 2 0 0,3 4-1 15,-4-4 0-15,-2-2-1 16,2 0 0-16,-3 1-1 15,-1 1 1-15,2 4-1 16,-5 0 0-16,-1-3-1 16,5 3 1-16,-5 2-1 15,1-4 1-15,-3-3 0 16,-3 7 0-16,8 3 0 0,-7 1-1 16,3 1 0-16,7-1 0 15,-3-3-1-15,-3 5 0 16,8-1 0-16,-7-2-1 15,1 7-2-15,8-7-6 16,-9 6-4-16,5-4-15 16,-2 7-9-16,7-1-38 15,1 0-53-15,0 2-239 16,0 0 242-16</inkml:trace>
  <inkml:trace contextRef="#ctx0" brushRef="#br0" timeOffset="41912.926">4666 14615 131 0,'2'-2'83'16,"-2"1"-6"-16,4 1-24 15,-4-2-7-15,0 0 1 16,0 0 0-16,0-2-5 16,0 2-3-16,0 0-2 15,0 2-1-15,0-2-4 16,0 0-1-16,-4 0-6 15,4-1-2-15,0 1 3 0,0 2 3 16,0-2 8-16,0 0 1 16,0 0-5-16,0-2-5 15,0 2-13-15,0 0-2 16,0 2-3-16,0-2 0 16,0 0 1-16,0 1 0 15,0-3 4-15,0 2 1 16,0 2 0-16,0-2 0 15,0 0-6-15,4 0-2 16,1-2-1-16,1 2-1 16,2 0 0-16,5 2 0 15,-5-2-1-15,3 1 1 16,-5-1-1-16,0-2 0 0,5 2-2 16,-3 2 0-16,3 0-2 15,1 0 1-15,-5 0 0 16,1 0-1-16,4 0 0 15,-1 0 0-15,2 2-1 16,5 2 0-16,-3-2 1 16,2-1-1-16,52 11 1 15,-48-8 0-15,12-4-1 16,-7 0 1-16,-1 0-1 16,2-6 1-16,-4 0-1 15,2-1 1-15,-2 1-1 16,2 6 0-16,-10-4 1 15,6 4 1-15,-6 0 1 16,-11-8 1-16,19 8 0 16,-4-3-1-16,-4-5 0 15,12 8-1-15,-11-4 3 0,3 4 0 16,4 0 2-16,-4-7 0 16,6 3-3-16,-2 4 0 15,1-2-2-15,-1 2-1 16,-3-2 1-16,1-4-1 15,0 6 2-15,-6 0 0 16,6-2 1-16,-2 2-1 16,-4 2 1-16,8-4-1 15,-9 10-1-15,-1-10 0 0,4-2 0 16,1 10 0-16,1-6 0 16,2 4 2-16,-2 0-1 15,-2-4 1-15,-2 0 0 16,3-4-1-16,-1 4 0 15,-4 4-1-15,6 1-1 16,-3-1 0-16,-5-2 0 16,10 4-1-16,-4-2 1 15,1-4-1-15,3 11 1 16,1-9 0-16,-4 6 0 16,7-5-1-16,-1 1 1 15,-6 0 0-15,3 0 1 16,2-2 0-16,-2-2 0 15,2 6 0-15,1-5 1 16,3 3 0-16,0 6 0 16,0-8 0-16,0 5-1 0,-4-3 1 15,1-4-2-15,1 4 0 16,0-6 1-16,0 2-1 16,-2 0 0-16,-4 0-1 15,6-2 1-15,0 2-1 16,7-4 0-16,-3 4 1 15,-2-5 0-15,5 1 0 16,-5 2 0-16,-2-6-1 16,0 8 0-16,-4-2 0 0,-4-1 1 15,6 3-1-15,-6 0 0 16,4 1 0-16,2-1 1 16,-4 0-1-16,4 0 1 15,-4-1 0-15,1-5-1 16,1 6 0-16,2 0 1 15,-1 0 2-15,0 6 5 16,-3-6 1-16,-2 0 2 16,-2 5-2-16,0-5-4 15,1 0-1-15,-1 0-2 16,-2 2 0-16,1 0 0 16,3 6-1-16,-7-8 1 15,7 0 0-15,-4 0 0 16,-1 0 0-16,5 2 0 15,-4-2 1-15,8 0-1 16,-2 0 0-16,4 0 1 0,-3 0-1 16,-1 0 0-16,0 0-1 15,-2-2 0-15,-2-2 1 16,8 4-1-16,-2-6 0 16,-7 4 1-16,9 4-1 15,-10-2 1-15,6 2 0 16,4 4-1-16,-2-6 0 15,-4 0-1-15,1 0 1 16,1 0 0-16,4 2 0 16,2-2 0-16,-1 2-1 0,-1-2 0 15,-4 0 0-15,2 2 1 16,1 1 0-16,-1 3 0 16,0-4 1-16,2 6 0 15,-1-6 1-15,1 0 0 16,4-2 0-16,4 0-1 15,3 0-1-15,-5-4 0 16,3-2 1-16,-1 6 0 16,-6-4 0-16,11 6 2 15,-9 0 0-15,7 6 0 16,3-6 1-16,-9-1-2 16,7 7 0-16,-3-4 1 15,-11-4 1-15,8 2 1 16,-8 2 1-16,2-4 1 0,6 3 0 15,-4-3 2-15,5 0 0 16,-3-1 1-16,0-1-1 16,0-4-3-16,-3 6-1 15,1-4-2-15,-2-2-2 16,0 3 0-16,2-3-1 16,-2-2 1-16,-2 4-1 15,2 4-1-15,2 0 2 16,-2 0-2-16,-2 0 0 15,0 0 1-15,2 0-1 0,-4 2 0 16,0 0 1-16,4 2-1 16,-9 0 1-16,5 2-1 15,-4-6 1-15,0 0-1 16,6 0 0-16,-7-2 1 16,7 2-1-16,0 0 0 15,-2 0 1-15,10 0-1 16,-8 0 0-16,-4-8 0 15,13 8 0-15,-5-4 0 16,4 2 0-16,-2 0 1 16,-2-5-1-16,-1 7 0 15,1-2 0-15,0-2 0 16,-2 0 0-16,-4 2 0 16,4 2 0-16,-7-2 0 15,5 6 0-15,0-4 0 16,2-2 0-16,-2 4 0 15,3-2 1-15,-4 4-1 0,-5 2 1 16,0-1 1-16,-3-5-1 16,-5 2 8-16,-1-2 2 15,-6 0 6-15,0 0 1 16,0 0-6-16,-2 0-4 16,0 0-28-16,0 0-31 15,0 0-150-15,-1 0 132 16</inkml:trace>
  <inkml:trace contextRef="#ctx0" brushRef="#br0" timeOffset="67823.316">11620 15983 228 0,'-2'-6'73'0,"4"4"-71"15,0 0 2-15,-2 0 38 16,0 0 15-16,0-1 11 16,0 1-8-16,0 2-25 15,0 0 0-15,0 0 17 16,0 0 8-16,0-2-2 15,0 2-12-15,0 0-25 0,0-2-9 16,0 2-6-16,0 0 4 16,13 2 12-16,-1-2 7 15,-3 2 7-15,5 3 0 16,-3-3-5-16,5 0-2 16,-1 0-1-16,6 0 2 15,48 21 1-15,-48-21 2 16,4 8-1-16,0-12 1 15,5 0 2-15,1-2 1 0,-4 0 0 16,7 4 1-16,-7 0 0 16,3 4-1-16,1 5 1 15,-4-1-2-15,-2-8-2 16,-1 0-1-16,-3 0-2 16,4-2-2-16,0 6-4 15,2 0-3-15,0-2 0 16,-6-2 1-16,-4-2 7 15,-4-6 2-15,-1 2 3 16,1 1-3-16,4-3-6 16,-3 2-3-16,-3 1-8 15,-3-1-2-15,2 2-6 16,-1 2-2-16,3 0-2 16,1 0 0-16,0-5-1 15,-1 3 1-15,5 4-2 16,-4 0 0-16,7 4 0 15,-3 1 0-15,-2-3 0 0,6-2 0 16,-6 0 0-16,8 2 0 16,2 2 0-16,0 2 0 15,0-4 0-15,-2-2 0 16,2 2 1-16,2-2 0 16,-4 7 0-16,1-3 1 15,-5-4 1-15,6 4 0 16,-2-4 1-16,4 6-1 15,0-3-1-15,7-3 0 0,-1 0-1 16,-5-1 0-16,5 2 0 16,-4-1-1-16,-1 8 0 15,5-6 0-15,-3-2 0 16,7 2-1-16,3 0 0 16,4 0 1-16,6 3-1 15,-2-5 1-15,3 4-1 16,1-4 1-16,-1-2 0 15,7 2 0-15,-1-3 0 16,2 8 0-16,-7-7 0 16,-8-5 1-16,0 5 0 15,-4-2-1-15,2 4 0 16,2-2 0-16,-2 2 0 16,-3-9 1-16,3-1 0 15,-4 8 1-15,-4-2 0 16,3 2 0-16,-5-3 0 15,3-1-1-15,1-6-1 0,0 3 0 16,6 9 0-16,6-2 0 16,0 2 0-16,-4-2 0 15,4 2 1-15,-10-8-1 16,-2 6 0-16,1-1 0 16,-8-5 0-16,7 8 0 15,0-2 0-15,8 2 0 16,-2 2 0-16,-2 0 0 15,4 4 1-15,-7-4 0 0,-1-2-1 16,-3 0 1-16,1-2-1 16,0-2 0-16,3 4 0 15,3 0 0-15,4 7 0 16,-2-5 0-16,-4 4 0 16,1-6 0-16,-9 0 0 15,12 0 0-15,-9 0 0 16,3 2 1-16,-3-2-1 15,-3-2 0-15,5 2 0 16,-1 2 1-16,2 2 0 16,-3-2-1-16,5 0 0 15,-2-2 1-15,3-2-1 16,-1 9 1-16,-2-7 0 16,3 2 1-16,-1 0 2 15,4-6 0-15,-4 4 2 0,-5 4-2 16,1-4 0-16,-1 2-1 15,-5-2-3-15,-3 2 1 16,0 4-1-16,-2 3 0 16,0-9 1-16,0 6-1 15,0-4 1-15,-4-2-1 16,0 10 0-16,4-3 1 16,0-7 0-16,4 6 0 15,-6-6 0-15,-2-2 0 16,2 2 1-16,-6 0-1 0,2 0 1 15,-1-2-1-15,-1-4 0 16,0 6 0-16,6-5-1 16,-5 5 1-16,5 0-1 15,-6-10 0-15,4 10 0 16,2 2 0-16,2-2 0 16,4 2 0-16,-2-6-1 15,5 4 1-15,3 0 0 16,-2 2 0-16,5 8-1 15,-11-10 1-15,0 1 0 16,5-2 0-16,-5-7 0 16,8 12 0-16,-1-4 0 15,-7 0-1-15,9 5 1 16,-5-5 0-16,4 0 0 16,3 6 0-16,-7-12 0 15,-1 6 1-15,5 0 0 16,-6 0-1-16,-1 0 1 0,-1 0-1 15,-4 0 0-15,-5 8 0 16,-1-8 0-16,2 0 0 16,-4 2 0-16,-1-2 0 15,-4 2 0-15,1-2 0 16,-1 4-5-16,-2 0-4 16,-6-4-11-16,0 0-10 15,0 0-20-15,0 0-16 0,0 0-45 16,11 1-34-16,18 9-109 15,57 11-180-15,-36-13 285 16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ax="29376" units="cm"/>
          <inkml:channel name="Y" type="integer" max="16524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20428" units="1/cm"/>
          <inkml:channelProperty channel="Y" name="resolution" value="1000.2421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3-01-13T23:01:56.016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13567 11521 66 0,'31'126'19'16,"-33"-132"-3"-16,0 2 33 15,0 1 70-15,2 3 25 16,0-2 9-16,0 0-23 0,0 0-47 15,0-2-14-15,0 2-11 16,0 2-1-16,0-2-7 16,0 0-6-16,0 0-13 15,0-1-8-15,0 1-10 16,0 0-3-16,0 2-1 16,0-2 3-16,0 0 2 15,0 0-1-15,0-2-4 16,0 2-3-16,0 0-3 15,0 2 0-15,0-2 4 16,0 1 4-16,0-1 4 16,0-2 4-16,0 2 1 15,0 2-1-15,0-2-2 16,0 0-2-16,0 0-3 16,0-2 0-16,0 2 0 15,6-1 1-15,7-7-1 16,-1 4-1-16,3-1-1 15,52-18-2-15,-48 21-2 0,4 4-2 16,-8-2-2 0,8-2-1-16,4 4 0 0,0 0 0 15,3 0-1-15,1 0 1 16,-8-2 0-16,4-2 0 16,9 3 1-16,-2-7 2 15,1 6 7-15,-5 0 4 16,-9-4 6-16,-1 4-1 15,-1 1-3-15,-4-7-3 16,-4 8-4-16,-3-4-2 0,0 4-3 16,-2 2-2-16,-6-2-1 15,0 0-1-15,0 0-1 16,0 0-4-16,0 0-13 16,0 0-14-16,0 0-41 15,0 0-30-15,0 0-88 16,0 0-134-16,11 8 212 15</inkml:trace>
  <inkml:trace contextRef="#ctx0" brushRef="#br0" timeOffset="16512.235">17786 8669 144 0,'14'-15'131'0,"-11"1"26"16,5-1-18-16,-12-2-52 15,4 2-19-15,0 1-17 16,2 1 1-16,2-1 1 16,-4-1 2-16,-10-2-2 15,-1-2 1-15,-4-2-3 16,-10-2-6-16,10 0-12 15,-10 2-10-15,-4 2-15 16,0-6-6-16,-11 10-2 16,-4-7 2-16,-6 5 4 15,-5 8 1-15,0-5 3 16,-5 10-2-16,-7 8-3 16,-3-6-1-16,-1 2-1 15,-6 4-1-15,-1 4 1 16,-1 3 0-16,-12 8 0 15,3 4 0-15,7 2-1 16,-3 12 1-16,10-7 3 0,3 5 0 16,6 1 2-16,11 0-1 15,1 3-2-15,5-1-1 16,0 6 1-16,-4 0 0 16,6 4 4-16,2 1 0 15,-1 7 1-15,4 5 0 16,3 12-1-16,-2-1 1 15,4 5 2-15,-3-1 3 16,5-3 6-16,-4 2 3 0,1 3-1 16,3-3-3-16,3-1-6 15,-1-3-3-15,11-10-3 16,-8-5-1-16,12-8-6 16,2-6-11-16,1-10-60 15,5-13-47-15,3-7-119 16,6-7-58-16,11-26 181 15</inkml:trace>
  <inkml:trace contextRef="#ctx0" brushRef="#br0" timeOffset="17230.857">15030 8820 269 0,'-4'2'125'0,"2"2"-20"16,2-4 27-16,0 0 21 15,0 0-1-15,0 0-36 16,0 0-27-16,0 0-38 16,0 0-9-16,0 0-17 15,0 0-7-15,20 4-9 16,1 5-5-16,51 35-3 16,-45-13-1-16,9 9-1 15,1 2 1-15,-1 14 0 16,-1-3 0-16,-7 6 1 15,-7-3-1-15,2 1 2 16,-13 1-1-16,1 1 3 16,12 4 2-16,-15-6 7 15,7 5 3-15,-11-9 5 16,-4-3-2-16,0 0-2 16,-2-8 0-16,2-4 3 15,0-2 2-15,-2-9 6 16,-5-4-1-16,7-10 1 0,-8-3-1 15,4-2 0-15,4-6-1 16,-2-4-6-16,2 2-3 16,0 0-7-16,0 0-1 15,0-4-6-15,0 2-1 16,0 2-2-16,0-2-1 16,12-9-1-16,12-14-1 15,61-50 0-15,-41 48 0 0,13-5 0 16,8 1-1-16,10-1 2 15,-1 3-1-15,8 0 2 16,1-1 1-16,-3 9 0 16,-3 0 0-16,-9 0 1 15,-10 7 0-15,-7 1-22 16,-5 1-31-16,-13 5-112 16,11 1-173-16,-6 0 216 15</inkml:trace>
  <inkml:trace contextRef="#ctx0" brushRef="#br0" timeOffset="17897.597">17953 7730 1103 0,'-18'-23'406'16,"13"10"-301"-16,9 11-141 16,-4-2-2-16,7 6 18 15,-7-2 25-15,0-2 33 0,0 0 2 16,0 2-10 0,0 0-10-16,23 10-11 0,10-1-1 15,55 79-1-15,-44-40 1 16,17 17-3-16,8 6-2 15,11 17-2-15,6 4-1 16,-6 5 0-16,8 4 0 16,-3-9 1-16,-7 0 0 15,6-2 0-15,-9-4 0 16,-3 0 0-16,-5-6-1 16,-5-1 0-16,-3-8 0 15,-17-20-12-15,0-1-13 0,-21-23-43 16,2-2-31-16,-17-14-65 15,-4-5-61-15,-22-25 145 16</inkml:trace>
  <inkml:trace contextRef="#ctx0" brushRef="#br0" timeOffset="18315.246">18563 7468 64 0,'-25'21'6'0,"0"6"2"15,-11-2 114-15,-1 5 60 16,5-1 72-16,-3-10-11 16,1 12-91-16,-2-5-38 15,-3 15-54-15,-3 10-14 16,-5 7-13-16,-1 7-2 0,-2 7-4 16,-2 7-1-16,1 16-2 15,-7-1-3-15,-7 15-8 16,-7-6-2-16,-5 5-5 15,4-7-2-15,7-9-1 16,10-2-1-16,1-10-2 16,13 0-6-16,7-5-56 15,4-10-57-15,22-2 73 16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ax="29376" units="cm"/>
          <inkml:channel name="Y" type="integer" max="16524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20428" units="1/cm"/>
          <inkml:channelProperty channel="Y" name="resolution" value="1000.2421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3-01-13T23:03:51.119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9543 17653 163 0,'-73'149'136'0,"66"-151"25"16,-1 2-22-16,4-4-49 15,0 0-22-15,2 2-15 16,2 2-6-16,-1-2-13 15,-1 0-5-15,0 1-20 16,0-3-5-16,-2 2-4 16,2 0-1-16,2 2-4 0,-2-2-2 15,0 0-6-15,0 0-1 16,-1-2 0-16,1 2 1 16,2 0 7-16,-2 2 3 15,0-1 4-15,0-1 4 16,2 0 10-16,0-2 5 15,-2 2 11-15,-2 2 6 16,4-2 12-16,-2 0 7 16,2 0 15-16,-2-2 5 15,0 3-2-15,0-1-8 0,1 2-23 16,-3-2-12-16,4 0-20 16,-2 2-4-16,0 0-5 15,0 0-1-15,0 0 0 16,-2 0 0-16,2 0 0 15,2 0 0-15,-2 0-1 16,1 0 0-16,-1 0 0 16,0 0-1-16,2 0 2 15,0 0 1-15,0 0 4 16,0 0 3-16,0 0 5 16,0 0 2-16,0 0 3 15,0 0 0-15,0 0 2 16,0 0 0-16,0 0-3 15,0 0-1-15,2 0-6 16,1 2-3-16,-1 0-3 16,0-2-1-16,4 0-2 15,-2 2 0-15,-2-1-1 0,5 3-1 16,-1-2 1-16,6 2-1 16,-5-4 0-16,3 6 0 15,-1-2 1-15,1-3-1 16,3-1 0-16,1 0 1 15,-1 0 1-15,2 0 0 16,-1 0 0-16,-7-1 1 0,5-1-1 16,1 0-1-16,1-2 0 15,-1 2 0-15,-3 2-1 16,1 0 1 0,-9-2 0-16,0 0-1 0,4 0-2 15,-6-2-3-15,0 3-5 16,0-1-6-16,0 2-18 15,0-2-14-15,0 0-26 16,0 0-11-16,0-2-13 16,0 2 3-16,0 2 11 15,0-2 9-15,0-7 10 16,0 3-3-16,0-4-26 16,0 1-25-16,0 5-66 15,0-4 111-15</inkml:trace>
  <inkml:trace contextRef="#ctx0" brushRef="#br0" timeOffset="2672.459">9614 17452 270 0,'-6'-44'136'0,"-2"38"-60"16,3 4-92-16,5-6-13 16,0 7 26-16,0-1 82 15,0 2 31-15,0-2-1 16,0 0-21-16,0 0-46 16,0-2-17-16,0 2 4 15,0 2 13-15,0-2 31 16,0 0 10-16,0 0 0 15,0-1-9-15,0 1-21 16,0 0-9-16,0 2-19 16,0-2-6-16,0 0-13 15,0 0-2-15,0-2-3 16,9-2-1-16,7-5 1 16,3 1-1-16,49-28 1 15,-43 29-1-15,8 5 0 16,-6 0 0-16,3 4 0 15,7 0 0-15,-13 0 0 16,11 4 0-16,-6-2 0 16,-5 3-1-16,11 1 1 0,-8-4 0 15,-1 6 0-15,7-3 1 16,-8 1 0-16,2 0 1 16,-3 0 0-16,-1-4 0 15,2-2 3-15,-2 0 0 16,-2 0-1-16,0 0 1 15,0 1-1-15,0-2-1 0,2 2 1 16,0-1 0-16,-2 2 3 16,-2 0-1-16,-5 2 3 15,7 0 2-15,-6-2-1 16,6 0-1-16,0 7-3 16,0-5-1-16,2 4-2 15,-2-4 0-15,-4-2 0 16,3 1 0-16,1-1 1 15,2 0 0-15,1 0-1 16,7-2 0-16,-10 2 0 16,10 4-1-16,-1-2 0 15,-5-4 3-15,8 3 1 16,-7-3 1-16,-3 4 2 16,2 0 1-16,-2-4-2 15,2 0 0-15,-4 0-3 16,4 0-1-16,6 2-3 15,-3-2 0-15,-1 0 0 16,0 2-1-16,1 4 1 0,3-3-1 16,2 1 0-16,-3 4 1 15,5-6-1-15,1 6 1 16,-4-5-1-16,11 1 0 16,-5 6 0-16,-2-3 1 15,1-3 0-15,-5 0 1 16,2 4 1-16,-5-6 0 15,4-1 1-15,-1 5-1 0,5-4-2 16,-1 0 0-16,2 0 0 16,-2-2-1-16,10-2 0 15,-4-6 0-15,8 6-1 16,0 1 0-16,7-5 1 16,-1 6-1-16,-1-4 1 15,-1 2 0-15,-8 2 0 16,7 2-1-16,-5 2 1 15,2 0-1-15,1 1 0 16,-10 5 1-16,-1 1-1 16,4-1 1-16,-2 1-1 15,-2-5-1-15,6 6 1 16,-4-1-1-16,2 3 1 16,-2-3 0-16,2 2 0 15,-4-1-1-15,2 1 0 16,2-3-1-16,-4 1 0 15,2-5 1-15,-1 0 1 16,3 1 0-16,-6-7 1 0,-2 4 0 16,1 2 0-16,-7-8 1 15,12 2-1-15,-5 2 1 16,-1-2 0-16,-4 0 0 16,1 0 0-16,-4 0 0 15,-3 2 0-15,-1-2 0 16,6 6 0-16,-6-10-1 15,1-4 0-15,5 2 0 0,0 3 0 16,5-1 0-16,-3-2 0 16,3 2 0-16,-4 0 0 15,-11-3 0-15,14 5 0 16,-8-8 0-16,3 6 0 16,8-3 0-16,-5 5 0 15,5 2-1-15,6-4 1 16,-2 6-1-16,2-2 1 15,-2-2 0-15,-1 2 0 16,4 0 0-16,-2 2 0 16,6 0 0-16,-1-2 0 15,-2 0 1-15,-4 0-1 16,-4 0 1-16,-5-4 0 16,9 2-1-16,-6 2 0 15,-1 0 0-15,1 0 0 16,2-4 0-16,0 2 0 0,1 1 0 15,3 1 0-15,2-2 0 16,-2-4-1-16,8 6 1 16,-1 0-1-16,7 4 0 15,1-2 1-15,2 1 0 16,1 3 0-16,-7-4 0 16,1 4 0-16,-2-4 0 15,1 2 0-15,1-1 0 16,-3 1 0-16,1 2 0 15,5 0 0-15,-1-1 1 0,5-5-1 16,-2 2 1-16,-1-2-1 16,12 0 0-16,-12 2 0 15,-3-2 0-15,-3 2 0 16,-8 0 0-16,0 4 0 16,6-6 0-16,1 0 0 15,-1 4 0-15,3-2-1 16,-3 9 1-16,2-7 0 15,-1 0 0-15,-3-8 0 16,-2 11 0-16,2-5 0 16,-2 4 0-16,-2-2 0 15,-8-8 1-15,-1 4-1 16,-3 0 0-16,1 0 0 16,5 0 1-16,-2 4-1 15,3-4 0-15,-3-4 0 16,0 6 0-16,1 0-1 0,1 0 1 15,2-4-1-15,-2 0 0 16,6-6 1-16,0 6-1 16,2 4 0-16,0-4 0 15,-2 1 0-15,2 1 1 16,-4 0 0-16,6 1-1 16,-10 1 1-16,-2-7 0 15,1-3 0-15,-7 4 1 16,7-3 0-16,-5 7-1 0,-1-6 1 15,1 0 0-15,-1 4-1 16,5-4 0-16,3-1 0 16,3-5 0-16,0 3 0 15,4-1 0-15,-2 1-1 16,0-5 0-16,1 7 0 16,-2-7 0-16,1 12 1 15,1 2 0-15,-10-7 0 16,9 5 0-16,-6 0 0 15,-3-6 1-15,5 4 0 16,-8 0 0-16,1-3-1 16,3 3 1-16,0-4-1 15,3 6 1-15,-3-1-1 16,-2-5 0-16,5 4 0 16,-3-4 0-16,6 7 0 15,2-3 0-15,0 4 0 16,2 0 0-16,2 4 0 0,-4-3 0 15,-8 1 0-15,-1 2 0 16,-1-2 0-16,-2 2 0 16,5-4 1-16,1 8-1 15,0-6 0-15,-1-2 0 16,1 0 0-16,0 0 1 16,-3 0-1-16,3 0 1 15,-2-2 0-15,-1-4 0 16,1 4 0-16,-4-2 0 0,5-4-1 15,-1 7 0-15,0 1 0 16,1 0-1-16,-1 0 0 16,0 3 0-16,-3 5 1 15,-1-4 0-15,-3 0 1 16,-4-2 0-16,-2-4-1 16,2-2 1-16,-2 2-1 15,2-2 0-15,1 2 1 16,-3-5-1-16,2 7 1 15,0-6-1-15,-8 2 0 16,4 0 1-16,-5 4-1 16,3 0 0-16,-6-2 1 15,4 2-1-15,-7-2 0 16,-4 2 0-16,-1 0 1 16,-5 0-1-16,0 0-3 0,0 0-5 15,0 0-17-15,0 0-6 16,-3 0-22-16,1 0-18 15,2 0-60-15,-2 0-65 16,0 0 124-16</inkml:trace>
  <inkml:trace contextRef="#ctx0" brushRef="#br0" timeOffset="36827.54">16815 13275 238 0,'44'-2'86'0,"-44"9"-71"15,2-1-11-15,-1 0 52 16,-1-6 32-16,0 0 54 15,0 0 16-15,0 0-22 16,-1 0-19-16,-1 0-32 16,0 0-13-16,-2 0-19 15,4 0-9-15,-2 4-8 16,0-1-2-16,-2 9-7 16,0-6-2-16,3-1-10 15,1 9-5-15,-2-7-6 16,2 7-1-16,0-8 2 15,2 5 1-15,3-1 1 16,3 5-1-16,17 10-1 16,42 36-1-16,-46-32 0 15,4-6-1-15,0 0 0 0,3 9-1 16,-1-1-2 0,0-5 1-16,1 7-1 0,7-4 0 15,-6-3-1-15,5 5 0 16,-5-4-4-16,3 0-5 15,-1-10-17-15,-1 4-14 16,1-6-39-16,-4-1-24 16,-4-5-69-16,-2-5-56 15,-8-4 147-15</inkml:trace>
  <inkml:trace contextRef="#ctx0" brushRef="#br0" timeOffset="37346.702">17603 13309 452 0,'76'-75'173'15,"-89"77"-110"-15,-1 8-51 16,3-2 22-16,-1 1 59 16,-1 5 25-16,0-3 27 0,-1 8-11 15,-11-9-32-15,6-1-12 16,-2 7-22-16,-2-7-11 16,4 1-19-16,-4 9-9 15,-4-4-15-15,-1 0-5 16,-3 6-6-16,-1-7 0 15,-5 5-2-15,-3-2-1 16,-2 6 1-16,-2-2-1 16,-9 2 0-16,-1 2 1 15,2-6 0-15,-7 2 0 0,0 2 0 16,-4 2-1-16,1-2 0 16,5-6-1-16,11 4-2 15,0-7-1-15,10-1-7 16,9-2-5-16,2-1-9 15,10-6-6-15,3 3-7 16,1-1-4-16,1 0-22 16,7-2-18-16,-3-4-53 15,2-2-34-15,2 0-79 16,2-2 148-16</inkml:trace>
  <inkml:trace contextRef="#ctx0" brushRef="#br0" timeOffset="37665.716">16549 13558 653 0,'4'-71'263'16,"-18"69"-169"-16,7 4-49 15,1-4 6-15,6 0 17 16,-2 0 29-16,2 0 3 15,0 2-35-15,-2 0-22 0,2 0-28 16,0 0-5-16,0 0 4 16,0 0 6-16,10 6 5 15,22 2 0-15,56 53-7 16,-44-48-4 0,10-5-7-16,-3 15-2 0,1-4-3 15,3-2 0-15,-3-2-4 16,0 5-13-16,-4-5-62 15,5 0-66-15,12-3 87 16</inkml:trace>
  <inkml:trace contextRef="#ctx0" brushRef="#br0" timeOffset="64871.334">12968 11632 110 0,'-126'70'91'16,"126"-64"37"-16,0-4-3 15,-2-2-21-15,-2 0-18 16,4 0-43-16,-1-2-15 16,-1 2-17-16,0 0 2 0,0 0 7 15,-2 0 4 1,2 0 13-16,2 0 6 0,-2 0 4 15,-9 0 1-15,-1 2-11 16,5 4-10-16,-3-2-16 16,2-2-7-16,1 3-7 15,1-1-1-15,4 0 0 16,-6 7 2-16,3-1 2 16,1-6 2-16,-4 5 0 15,6-9 0-15,-5 6-1 16,3 4-1-16,-4 1 0 15,4 12 1-15,2-11 3 16,-1 53 5-16,6-58 10 16,1 7 7-16,-4-7 18 15,8-1 7-15,-8-2 6 16,0-6-2-16,0 2-9 16,0-2-7-16,0 0-10 15,0-2-1-15,0 2-6 0,0 2-3 16,0-1-4-16,0-1-1 15,0-14 0-15,2-7 1 16,9-53 1-16,-11 41 0 16,2-1 1-16,0-6-2 15,-2-13 0-15,0 1-2 16,6-5-3-16,-4-4-3 16,4-1-2-16,-1 3-2 15,-3-10 0-15,4 3 0 0,0 5 0 16,-3-3-1-16,5 15 0 15,-4-1-1-15,0 4-2 16,7 6-2-16,-5 0-7 16,2 0-6-16,3 4-22 15,-1 2-18-15,1 3-45 16,-1-1-35-16,-3 5-93 16,5 4 141-16</inkml:trace>
  <inkml:trace contextRef="#ctx0" brushRef="#br0" timeOffset="65810.149">12360 10930 775 0,'-13'4'253'0,"9"5"-291"15,-4-3-10-15,3 2 25 16,-3 1 29-16,2 3 83 16,-5-7 14-16,5 7 2 15,4-5-14-15,0-1-31 16,0 6-13-16,0-12-24 15,-1 0-10-15,1 0-11 16,2 9-2-16,-2 10-4 16,2 6-2-16,11 56-2 15,-3-51 0-15,1 10 0 16,-1 4 2-16,9 4 2 16,-5 4 2-16,13 1 1 0,-2-3 1 15,-8 0-1-15,8-2 1 16,0-4 0-16,0 0 0 15,0-6 0-15,-2-2 0 16,2-9-2-16,-2-2 0 16,2-10 0-16,-2 2 1 15,2-3 0-15,2-9 1 16,-6-3 5-16,-4-2 1 16,-2 0 6-16,-3-2 2 0,-4 2 4 15,5 0 3-15,-3-5 2 16,-2-1 2-16,-6 4 1 15,0 2 1-15,0-2 6 16,0 0 3-16,0 0 0 16,0-2-1-16,0-1-8 15,1-16-6-15,5 2-8 16,19-52-3-16,-13 44-3 16,1 0-2-16,4-5 0 15,6-7-3-15,4 3-1 16,9-2 1-16,2 0 0 15,-3-1 0-15,5 1 1 16,-4 0 0-16,3 2 0 16,-7-1 1-16,4 1-2 15,-1-2 0-15,3-3-1 16,8-3 0-16,-6 4 0 16,4 2 0-16,-4 0 0 0,-1-2-1 15,-3-1 0-15,-5-1 0 16,1 10-4-16,-3-1-10 15,-8 10-47-15,-6 6-43 16,-2 4-147-16,-3 1 156 16</inkml:trace>
  <inkml:trace contextRef="#ctx0" brushRef="#br0" timeOffset="93452.439">2964 18303 97 0,'-77'107'54'0,"77"-111"-9"0,2 4-26 15,8 6 16-15,-12-6 23 16,0-2 46-16,-2 2 11 15,2-4-15-15,2 2-17 16,-2 2-37-16,0-2-13 0,0 2-18 16,0-2-7-16,-1 0-5 15,3 1-1-15,-2-3-1 16,0 2-1-16,0 2 0 16,0 0 0-16,-2 0-1 15,2-2 0-15,2 0 1 16,0 0 1-16,0-2 0 15,0 2 2-15,0 0 1 16,10-7 5-16,1 1 13 16,-5 1 6-16,5 3 6 15,3-2 0-15,1 4-10 16,0 0-4-16,3 2-8 16,-3 0-3-16,52 8-4 15,-48-6-2-15,4-2 0 16,2 4 0-16,2-4 2 0,5 0 3 15,-1 0 4-15,-3-4 1 16,5 2 3-16,1-4-1 16,1 6-1-16,1 2-1 15,6-2-1-15,0 4-1 16,-5-4 2-16,-1 0-1 16,-3 0 1-16,-1 0 0 15,6-6 4-15,4 6 4 16,2-2 8-16,-9-2 3 15,5 2 2-15,-2-1-2 0,-1 1-1 16,1 0-1-16,0 2-3 16,4 2-2-16,-4 5-5 15,1-3-2-15,1 6-5 16,0 1 0-16,-2-5-1 16,0 7 2-16,6-1 2 15,-7-3 0-15,1 3 0 16,-11-6-2-16,-4-6-3 15,5 13-1-15,-1-2-1 16,8-1 1-16,1 11 1 16,-5-15 0-16,-1 1-1 15,1 3-2-15,-1-8-1 16,-3 4-1-16,2 5 3 16,-4 3 0-16,1-9 2 15,9 3 1-15,-4-6-3 16,3-2-2-16,0 9-2 15,-3-7-2-15,7 2-1 0,2 4-1 16,-5-2 1-16,7-5 0 16,-4 5-2-16,6 0 1 15,-8-2 0-15,-1-4-1 16,-5 0 1-16,-1 0 0 16,9 2 0-16,-1 7 1 15,-5-7-1-15,7 4 1 16,-5 0 0-16,4-6 0 0,0 0-1 15,3 0-1-15,1 0 1 16,-2 0 0-16,-2 0 0 16,-2-6 0-16,1 0 0 15,-1 4 0-15,4 4 1 16,-1 0 1-16,1 6-1 16,-4-8 0-16,-2 0 0 15,-3 0 1-15,-2 0 1 16,-1-2 2-16,-3-4 3 15,4 4 0-15,4-2 1 16,-5 4-1-16,1 2-3 16,0 0-1-16,-3-4-2 15,3 2-1-15,0-7-1 16,1 1 1-16,1 6-1 16,-6-8 0-16,0 8 1 15,0-2 0-15,-1-7 1 16,1 13 0-16,0-4-1 15,8 7 0-15,-3 3-1 0,-5-10 0 16,-2 2-4-16,-8-2-16 16,-3 5-96-16,7 1-130 15,-11-6 153-15</inkml:trace>
  <inkml:trace contextRef="#ctx0" brushRef="#br0" timeOffset="95446.719">6360 18450 361 0,'44'100'133'0,"-47"-100"-104"16,1-6-19-16,-4 2 14 16,6 4 20-16,-2 0 26 15,0-2 2-15,0 0-27 16,0 0-19-16,-2-2-31 16,3 3-4-16,1 1 0 15,0-2 2-15,0 0 7 16,0 0 2-16,-2 0 0 15,2-2 0-15,0 2 3 16,0 2 3-16,0-2 10 16,0 0 4-16,0 0 1 15,0-1-2-15,2 1-6 16,13 0-2-16,8 2 8 16,50-12 5-16,-47 10 10 0,1 0 1 15,7 1-5-15,1 1-4 16,3-6-8-16,-1 4 0 15,-1 0-1-15,4 2-1 16,-2 0-2-16,4-8-2 16,4 6-4-16,-4-3-2 15,6-3-1-15,-8 4 0 16,4 2 3-16,-2-5 3 0,-3 3 4 16,3 4 4-16,0-8 4 15,-2 8 1-15,-4-2 2 16,4-5-1-16,1 7-3 15,-3-2-2-15,-6 0-3 16,-1 0-2-16,-2-4-1 16,-3 4 0-16,1 0-2 15,6 2 1-15,1 4-3 16,-1-6-1-16,3 2-3 16,-2-2 0-16,-7 2 1 15,6 0-1-15,1 8-1 16,2-2 1-16,10 1-3 15,-5-3 0-15,-3-2-2 16,0 8 1-16,0-10 1 16,4 9 1-16,-3-9 4 15,-1-6 3-15,-2 6 3 0,-5-11 1 16,3 11-1-16,-3 4-1 16,-1-8-2-16,-3 4-1 15,-4-8 1-15,0 1-1 16,8 7 0-16,-4-2-2 15,-3 4 0-15,-1-2-1 16,-7-2-1-16,5 0 0 16,-10 2-2-16,4 0-1 15,-1 2-1-15,-3 0-2 16,5-2 1-16,-5 0 0 0,1 2 4 16,-5 3 1-16,-1-1 2 15,0-2-1-15,-6-2-3 16,0-2-2-16,0 2-4 15,0 0-5-15,0-2-20 16,0 0-23-16,-4 0-68 16,2 2-62-16,2-3 110 15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ax="29376" units="cm"/>
          <inkml:channel name="Y" type="integer" max="16524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20428" units="1/cm"/>
          <inkml:channelProperty channel="Y" name="resolution" value="1000.2421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3-01-13T23:07:13.37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14070 5322 174 0,'-2'-4'112'0,"0"2"1"16,-2 2-31-16,4-2-16 15,-1 0 5-15,-3 1 6 16,-10-5 4-16,9-2-3 0,-7-3-3 16,-1-1-4-1,-1 1-6-15,-47-49-15 0,55 55-11 16,1-3-17-16,3 6-8 15,2 0-14-15,-2 2-3 16,0 0-7-16,2 0 0 16,0 0 0-16,2 29 2 15,5 61-1-15,-1-35 0 16,0 10 0-16,7 8 0 16,1 7 2-16,-3 6 3 15,1 0 1-15,-8 2 1 16,5 2 2-16,-1 0 0 15,-3 10 0-15,1-1 0 0,-13 8 0 16,1 10 0-16,-6 5 0 16,-1 1 1-16,1-5 0 15,-3-9 0-15,-8-2 0 16,12 4 1-16,-5 12 0 16,5-3 0-16,-4-1 2 15,-1-4 3-15,-1-6 3 16,-8-2 3-16,12-2-1 15,-6-4-2-15,-6 3 0 16,6-7 0-16,-6-1-3 16,8-8 0-16,3-8-2 15,-5 2-1-15,8-9-2 16,-1-4 0-16,7-6-9 16,3-11-15-16,2-10-68 15,0-10-51-15,11-15 83 16</inkml:trace>
  <inkml:trace contextRef="#ctx0" brushRef="#br0" timeOffset="2101.079">13925 5303 335 0,'-6'-17'117'0,"-2"5"-106"15,8 3 24-15,-2-3 21 16,6-1 43-16,2-1 18 15,0-3-1-15,1-6-15 16,3 0-34-16,0 0-16 16,9 0-25-16,-4 4-8 15,12-6-12-15,11 2-4 16,10-1-3-16,7 3-1 0,14 7-1 16,2 3 1-1,19 7 0-15,5 0 0 0,3 0 0 16,13 8 0-16,0-2 1 15,0 2 0-15,13 3 0 16,0-7 1-16,-1 4 0 16,7 4 1-16,-13-4 5 15,-1 7 4-15,1-11 3 16,-2 2 0-16,11-2-4 16,4 2-3-16,2 11-3 15,4-3 0-15,-2 0 6 16,5-7 2-16,5 7 2 15,5-6-1-15,6 3-4 16,-39-5-2 0,-56 0-4-16,-3-2 1 0,173 2-1 15,-5 0-1-15,-7-6 1 16,-82-1 0-16,2-1-1 16,-2 0 1-16,-3 2-1 0,-1 0 0 15,2 2-1-15,-6-1 0 16,1-3 0-16,6 6 0 15,-20 0 2-15,-2 0-1 16,-8-2 1-16,-13-8-1 16,7 9 0-16,1-5 0 15,-8 0 0-15,3 6 0 16,-9 0 1-16,-7 2-2 16,-3 2 1-16,-1 2 0 0,-4 1-1 15,-2 7 0-15,-3-1 1 16,-8-3 0-16,-8 5 0 15,-3 0 1-15,-8 6 5 16,-1 0 4-16,-6 0 10 16,-5-2 4-16,-4 0 0 15,-9-7-2-15,1 11-7 16,0-6-4-16,-3 4-5 16,5 2-1-16,-4 0-1 15,-7 4 0-15,0 3-2 16,1 13 0-16,-1 8-2 15,7 7-1-15,-5 10 0 16,0 1 0-16,-6 13 0 16,0 5 0-16,-1 2 0 15,7 3 1-15,-6 6-1 0,4 3 0 16,-6 12 0-16,-4 2 0 16,2 3 0-16,-4-7 0 15,2-6 0-15,3-3 1 16,1-1-1-16,5-1 0 15,1-3 0-15,-4-7 0 16,4-4 0-16,-1-4 1 16,7-7 0-16,-1-6 0 15,1-4 0-15,-3-4-1 16,-5 2 1-16,6 0 0 0,-4-3 0 16,5-1-1-16,2-6 2 15,-5 1-2-15,-6-6 1 16,-2 2 1-16,0-14-1 15,-2 0 1-15,2-9-1 16,-2-4 1-16,0 4-1 16,2-2-1-16,0 1 0 15,-6-7 0-15,5-3-1 16,-9-3 0-16,2-1-1 16,5 1 0-16,-9-2-2 15,6 5-1-15,-3-5 2 16,-7 5-1-16,3 1 3 15,0-2 1-15,-6-3 2 16,1-9 2-16,-16 7 4 16,-2-6 1-16,-20 2 0 15,-9-1-1-15,-6-5-3 0,-13 6-1 16,10-10-1-16,3 4-1 16,0-2-1-16,0 2 0 15,4 6 0-15,-3-6 0 16,-9 2 0-16,-5 0 0 15,-6-4-1-15,-9 0 0 16,-1-4 1-16,-5 2-1 16,-2-1 1-16,4 1 1 15,-8-2 3-15,-4-2 3 0,-7-5 3 16,-3 4 0-16,9-3 0 16,3 4-4-16,13 3-3 15,-3-7-1-15,5 10-2 16,3-9-1-16,-8 9 1 15,3 4-1-15,3-2 1 16,-5 6-1-16,8-6 0 16,-11-6-1-16,-8 6 0 15,-1 2 0-15,-9 5 0 16,5 7 0-16,7-10 0 16,4 3 0-16,5 3 1 15,1-4 0-15,-10 5 0 16,0 4 0-16,4-5 0 15,-2 1 0-15,6-7 0 16,7 0 0-16,4-4 1 16,-2 2 0-16,5 2-1 15,-5-4 1-15,0 0-1 0,14-2 1 16,-4-8 0-16,3 6 0 16,11-5-1-16,-11-1 1 15,1 8-1-15,1-1 0 16,-5 3 0-16,12 0 1 15,7 0-1-15,2-6 1 16,7 2 0-16,3 2 0 16,9-2 1-16,-2 4-1 0,-2-5 0 15,2-1 0-15,-10-2 0 16,3 2 0-16,-3 1-1 16,-11 5 0-16,4 0 0 15,0 2 0-15,-4-2 0 16,4 7-1-16,0-1 1 15,0 0-1-15,2-1 0 16,0 1 0-16,-8-2-1 16,0 9 0-16,-6-3-6 15,1 3-11-15,3 3-76 16,10 3-102-16,5 17 125 16</inkml:trace>
  <inkml:trace contextRef="#ctx0" brushRef="#br0" timeOffset="3320.017">14946 4222 645 0,'-27'-109'163'16,"18"86"-240"-16,5 10-6 16,0 11 12-16,2-2 73 15,2 0 40-15,0 2 38 16,-2 1 9-16,0 1-21 15,0-2-15-15,2 0-33 16,0 0-12-16,0 2-7 16,-1 0-2-16,-3 0-1 15,2 0 0-15,2 0-1 16,-4 7-1-16,-4 20-3 16,-5 52-1-16,13-53 0 15,0 1-2-15,9-2-4 16,3 2-2-16,15-4-7 15,7 0-2-15,10-6-1 0,12-4-3 16,7 1-19-16,6-7-15 16,5-7-75-16,1 0 87 15</inkml:trace>
  <inkml:trace contextRef="#ctx0" brushRef="#br0" timeOffset="3724.923">15615 3798 406 0,'-143'113'121'16,"145"-108"-130"-16,-2 5 4 15,-4-6 20-15,2-4 61 16,2 0 18-16,0 0 14 16,0 0-14-16,0 23-43 15,-4 2-17-15,-1 61-24 16,-3-37-7-16,0 3-2 0,-1 13-1 15,-12 10 0-15,4-3 0 16,-10 16-1-16,-4-9 1 16,1 5-1-16,-3 0-2 15,8-9-8-15,0-9-12 16,8-8-55-16,-2-14-44 16,13-10 75-16</inkml:trace>
  <inkml:trace contextRef="#ctx0" brushRef="#br0" timeOffset="4137.203">16503 3978 457 0,'8'11'132'0,"5"-11"-119"16,0 8-88-16,6-3 33 16,-3 7 69-16,-10-10 80 0,1 3 26 15,-5-3 13 1,-2-4-23-16,0 2-56 0,0 0-25 15,-2 0-32-15,0 4-5 16,0 35-3-16,-7 49-1 16,1-27 0-16,2 2 0 15,1 0-1-15,-3 4-1 16,0 0-1-16,5-2-4 16,-3-6-19-16,6-3-15 15,0-7-45-15,6-1-30 0,1-10-107 16,5-3 139-16</inkml:trace>
  <inkml:trace contextRef="#ctx0" brushRef="#br0" timeOffset="4907.123">17146 5028 429 0,'-8'-22'200'15,"6"0"-74"-15,-8-7-39 16,10 4-7-16,-11-8 8 16,-1-5 12-16,5-8-3 0,-3-2-18 15,6 1-9 1,-7-5-18-16,5 8-6 16,2-6-13-16,-3-1-4 0,7 1-10 15,4 2-5-15,-4 4-8 16,7 4-3-16,7 0-3 15,5 3-1-15,6 3-1 16,-6 3-1-16,9-1-1 16,-8 5-1-16,4-2-2 15,1-1-2-15,0 16-10 16,6 1-4-16,1 19-6 16,7 9-4-16,3 8-2 15,2 19-1-15,1 4 3 16,-2 10 4-16,1 9 10 15,-4 2 5-15,-6-8 8 16,-3 0 2-16,-4 0 4 16,-3-7 0-16,1 0 0 15,-2-3 0-15,0-8 1 16,4 1 0-16,-4-12 1 16,4-3 0-16,-12-8 6 15,2-15 8-15,-9-4 17 0,1 0 8 16,3-2 9-16,-8-2 0 15,9-5-1-15,-5-14 1 16,3-4 0-16,8-6-1 16,-7-7-11-16,1-9-8 15,-1-7-15-15,-5-7-7 16,-1-6-10-16,0 0-4 16,-2-3-14-16,-2 10-9 0,3 1-29 15,1 8-17-15,0 5-40 16,1-6-25-16,7 4-47 15,5-3-37-15,4-1 144 16</inkml:trace>
  <inkml:trace contextRef="#ctx0" brushRef="#br0" timeOffset="5246.188">18546 3643 592 0,'0'-4'229'0,"5"2"-155"16,-5 2-58-16,0 0-5 16,0 0 11-16,0 0 26 15,0 0 11-15,2 6 1 16,8 24-7-16,7 60-17 16,-6-36-9-16,-5 19-12 0,0 3-5 15,5 10-6-15,-1-7-2 16,-6 3-1-16,3-6 1 15,-7-11 0-15,-1 4-1 16,1-8 0-16,-10-5 0 16,8-5-2-16,4 1-5 15,-2-8-15-15,11-4-16 16,-7-7-40-16,-9-16-24 0,-1-4-46 16,6-11-6-16,0 4-23 15,0-6 103-15</inkml:trace>
  <inkml:trace contextRef="#ctx0" brushRef="#br0" timeOffset="5808.496">19010 3826 737 0,'69'-84'205'0,"-69"88"-285"15,0 2-31-15,0 13 30 0,-2 0 64 16,-9 4 99-16,-1 2 17 16,-7-2 6-16,-6 2-12 15,-5 3-30-15,-9-5-13 16,-1 4-18-16,-7 0-6 15,-7 0-4-15,-5 3-3 16,-3-7-3-16,5-2-3 16,2-2-5-16,3-1-2 15,12 5-3-15,0-2-1 16,13 2-2-16,4-6 0 0,6-2-1 16,11 0-1-16,6-3-1 15,4 5-1-15,13-4 1 16,4-1 0-16,25 5 0 15,4-3 1-15,11-3 0 16,6 2 1-16,7-1 0 16,1 1 0-16,2 3 1 15,-1 6 0-15,-3 3-1 16,-4 8 1-16,-10 7-2 16,0-2 1-16,-13 10-1 15,-2 2 1-15,-2 5 0 16,-9 1 1-16,-3-1-7 15,-11-5-12-15,-9-12-30 16,-6-5-17-16,-4-16-58 16,9-4-63-16,-1-1 123 15</inkml:trace>
  <inkml:trace contextRef="#ctx0" brushRef="#br0" timeOffset="6474.531">20768 3723 645 0,'0'2'33'0,"-6"11"-285"16,-1 1 71-16,1 5 277 16,-7-9 92-16,-5-10 45 15,3 0-39-15,-6-6-90 16,0-6-35-16,-2 8-47 16,-4-3-11-16,-7 7-9 15,-3-2 0-15,-8-6-2 16,2 6 0-16,-2 0 0 15,1 2-3-15,5 10-4 16,5 1-1-16,-1 3 0 16,11-1 1-16,4 1 3 15,-1-3 3-15,12 2-2 0,-5-3-1 16,1 2-2-16,4 1-1 16,9 4-2-16,5 10-3 15,7 4-3-15,5 3 1 16,6 6 2-16,11 4 3 15,6 4 5-15,3 4 1 16,-1-3 2-16,-2 1 0 16,-4-2 1-16,-5-6 2 0,-6 4-1 15,-1-2 2-15,-4 0 0 16,-3-2 2-16,-4 2 4 16,-1-4 2-16,-10-2 7 15,-2-1 4-15,-6-3 7 16,-8-1 6-16,-5 1 8 15,-4-9 6-15,-9 0 6 16,-4 0 0-16,-12-4-7 16,-6-2-8-16,-9-8-18 15,-8 3-7-15,-7-5-31 16,-6-5-42-16,-14 6 38 16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ax="29376" units="cm"/>
          <inkml:channel name="Y" type="integer" max="16524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20428" units="1/cm"/>
          <inkml:channelProperty channel="Y" name="resolution" value="1000.2421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3-01-13T23:09:25.669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4048 6892 125 0,'126'62'32'0,"-129"-64"-28"0</inkml:trace>
  <inkml:trace contextRef="#ctx0" brushRef="#br0" timeOffset="1043.122">4165 6942 82 0,'-2'-2'53'16,"0"-2"-5"-16,0-3-13 16,-2 3-20-16,2-4 1 15,2 6 0-15,-2-2-3 16,0-1-5-16,1 3-4 15,-5-2 3-15,4 2 4 0,-2-2 14 16,0 4 8-16,0 0 16 16,4 0 7-16,-1 0 5 15,-1 0 2-15,-2 0 1 16,-2 4 1-16,4-4 1 16,-2 0-2-16,-1 0-13 15,-1 0-9-15,-2 2-22 16,-3 0-10-16,-1 0-9 15,-3 7-3-15,-10 5-2 16,-61 39-1-16,48-18-1 16,0-1 0-16,-12 8 1 15,6 4 1-15,-12 10 1 16,5-5 1-16,-5 12 1 16,-13-3 0-16,-5 7-1 15,-5 3 1-15,3 3 1 16,5 0-1-16,8-6 1 15,4-2 1-15,7-4 0 0,8-4 0 16,8-3 1-16,-3-6-1 16,9-6 0-16,1-2 1 15,6 0-1-15,8-2 0 16,3-3-1-16,9-1 0 16,-3 2-1-16,4 3 1 15,8-11 0-15,-2 3 1 16,-1-14 5-16,5-3 4 15,-4-3 14-15,5-1 9 16,-5-8 12-16,2-1 7 0,-6-1 9 16,0-1 5-16,0 1-3 15,0 0-6-15,-4 0-20 16,0 0-12-16,-7-4-11 16,-6-4-3-16,-29-3-1 15,-52-16-1-15,39 15-4 16,2 9-2-16,-5 3-8 15,-10-4-6-15,-5 9-10 16,4 9-6-16,-3 1-3 16,11 14-2-16,0 5 3 15,-6 8 2-15,8 12 6 16,-6-1 3-16,10 5 7 16,9-3 3-16,12 5 4 15,5-7 2-15,18 3 0 16,6 1 0-16,9 0-1 15,7-3 1-15,7-2 0 0,1-7 0 16,10-4 0-16,1-5-1 16,11-2 1-16,1-5-1 15,4-6 2-15,-4 2 0 16,6-12 2-16,4-9 2 16,2-4 1-16,11-2 1 15,-5-4-2-15,11-1 0 0,-6-9 4 16,-8-5 4-16,-1-3 10 15,-6-3 7-15,-6 2 7 16,-4-2 4-16,-7-3-1 16,-4-5-3-16,-10-9-3 15,-3 0-2-15,-5-2 2 16,-1 2 1-16,-8-4 0 16,0 3-2-16,-7-5-9 15,-5-4-6-15,1 3-7 16,-2-7-2-16,-6 5-3 15,3 3-1-15,-1-2-2 16,-4 3-1-16,8 10-5 16,-2-7-16-16,7 10-93 15,1 4-122-15,18-22 147 16</inkml:trace>
  <inkml:trace contextRef="#ctx0" brushRef="#br0" timeOffset="2246.456">4301 6881 419 0,'2'-4'214'0,"-2"-6"-77"0,-6-1-37 16,2 5-55-16,4 0 1 15,-2 5 11-15,2 1-2 16,0 0-16-16,0 0-11 16,0 1-21-16,0 7-4 15,0 4-3-15,0 12 1 16,-2 68 0-16,4-40 1 16,0 15 0-16,8 0 0 15,-9 11-1-15,7-1 0 0,-8 7 0 16,-4 4 1-16,0 0-1 15,3 7 0-15,10 3 0 16,-7-2 0-16,2 3 0 16,2-3 0-16,-3-8 0 15,9 0 0-15,-10-23 1 16,7 0 1-16,-7-17 1 16,-2-8 2-16,0-8 4 15,-4-11 4-15,2-2 4 16,2-7 3-16,0-8 13 15,2 0 5-15,-2-8 8 16,-2 2-1-16,-3 0-13 16,3-2-9-16,-10-4-11 15,1 3-4-15,-4-7-4 16,-20-9 0-16,-47-21-2 16,40 19-1-16,-8 0-2 0,-2 2-3 15,-5 12-6-15,-4 3-4 16,-2 6-6-16,-4 0-1 15,2 9 0-15,15 14 1 16,0 10-1-16,8 15-2 16,4 9 0-16,-2-3 1 15,7 7 7-15,1-2 4 16,15 4 4-16,-4 0 2 0,7 4-1 16,7 8 1-1,1-8 1-15,6 7 1 0,0-9 0 16,9-7 0-16,7-8-2 15,3-5-1-15,11-1-4 16,7 0-2-16,7-3-4 16,-2-7 0-16,0-15 2 15,8 2 3-15,1-9 7 16,9-3 2-16,3-9 5 16,0-9 2-16,0-14 6 15,0-2 2-15,0-23 3 16,8 6 0-16,-6-15 1 15,-2-1 0-15,-11 3 4 16,-10-3 4-16,-12-5 7 16,-9 0 4-16,-15-8 3 15,4-1-2-15,-8 5-6 16,-2-2-4-16,-12 2-7 16,-1 6-2-16,-16 0-3 0,4 5-3 15,-9 8-5-15,-4-3-3 16,-14 5-16-16,-9 6-14 15,5 1-57-15,5 5-55 16,8-2 85-16</inkml:trace>
  <inkml:trace contextRef="#ctx0" brushRef="#br0" timeOffset="3327.547">4350 6932 481 0,'-32'43'170'16,"47"-49"-201"-16,14 6-99 15,-2 2 22-15,5 3 26 16,-1 1 148-16,-10 0 45 16,2 2 31-16,-2 3-4 15,4 6-31-15,-2-3-13 0,1-1-11 16,5 4-4-16,4 6-15 16,3 0-13-16,10 6-22 15,0 7-9-15,13 12-13 16,4 13-3-16,8 14-2 15,-8-6-1-15,2 11 0 16,-4-9 0-16,-5 1 0 16,-1 3 0-16,1 0 1 15,-5-3-1-15,-1 1 0 16,9 3 0-16,-3 3-1 16,-1 3 0-16,-5-3 0 15,-2-5 0-15,-4-7 1 16,-6 4 0-16,0-6 1 15,-3-2 0-15,-12-17 0 16,2-6 1-16,-10-17 2 16,-4 0 2-16,-7-15 5 15,4 1 9-15,-10-7 19 16,6-4 4-16,-4 0 6 0,-2-3-7 16,-2 1-15-16,-6-8-5 15,-5 1-12-15,-17-5-5 16,-60-29-12-16,44 31-5 15,-11 14-4-15,-3 8-1 16,-1 17 5-16,2 3 1 16,9 16 2-16,9 2 1 15,12 14 1-15,-2 10 0 16,16 5 0-16,0-1 0 0,9 3-3 16,8-8 0-16,0 2 0 15,14-6 1-15,3-4 3 16,2-8 1-16,12-9 2 15,-3-3 1-15,9-9 1 16,1-5 2-16,2-10 0 16,4-5 1-16,0-11-1 15,2-1 1-15,-2-7 2 16,6-10 0-16,-1-8 1 16,1-2 0-16,-12-7 2 15,6-1 1-15,-15-7 5 16,-4-2 1-16,-2-6 3 15,-12-5 1-15,-5-4-3 16,-6-3-3-16,0 3-6 16,-8-6-2-16,-9 6-5 0,4-1-1 15,-16 1-12-15,0 6-11 16,-7 1-25-16,-8 4-19 16,0 14-51-16,0-1-42 15,14 8 102-15</inkml:trace>
  <inkml:trace contextRef="#ctx0" brushRef="#br0" timeOffset="4563.942">8642 6858 357 0,'-55'57'43'16,"55"-59"-46"-16,-4 0-108 15,4 2 49-15,0 0 173 16,0 0 34-16,0 0 68 15,0 0-60-15,0-3-75 16,0 1-26-16,0 2-24 16,0 0-2-16,0 5-1 15,4 1-4-15,-2 6-11 16,3 20-3-16,22 73-5 16,-10-40-2-16,2 23 0 15,4 6-1-15,0 7 1 16,0 3 0-16,-4-1 1 15,4 4 0-15,-7-6 1 16,1 1-1-16,0-8 0 0,-3-6 1 16,1-4 0-16,8-2-1 15,-6-15 1-15,-2-4 1 16,-1-15 2-16,-5-2 9 16,-1-10 22-16,1-7 11 15,-7-10 18-15,0-4-2 16,-2-11-12-16,0 0-5 15,0 2-5-15,-2-6 0 16,2 0-6-16,-3-2-6 0,-5-4-14 16,0 4-5-16,-5-2-6 15,-6-3-1-15,-23 3-5 16,-52-8-4-16,40 16-5 16,1 6-3-16,-3 14-4 15,-1 3-2-15,-2 11-3 16,-1 10 2-16,-1 14 4 15,6 3 5-15,-3 13 7 16,-3 4 1-16,8 4 3 16,5 4 1-16,15-4 0 15,10 0-1-15,14-7 0 16,3-9-1-16,10-5 1 16,7-9 0-16,8-1 1 15,10-11 1-15,13-2-1 16,0-9 0-16,18-10-1 15,-1 2 0-15,-4-12 1 0,5-5 0 16,1-10 0-16,-2-10 0 16,6-12 0-16,-2-5-1 15,-2-9 1-15,-3-3 0 16,-1-12 0-16,-3-6 2 16,-6-6-1-16,-1-10-1 15,-5-9-1-15,-15-6-2 16,4-8-2-16,-14-3-1 15,-5 0-2-15,7-3 1 16,-23 9 0-16,0 5-2 0,-25 8-4 16,-9 9-24-16,-17 4-31 15,-10 16-10-15,-10 12-33 16,-2 7-42-16,18 9 106 16</inkml:trace>
  <inkml:trace contextRef="#ctx0" brushRef="#br0" timeOffset="5083.872">8789 7103 1022 0,'-101'101'346'0,"101"-105"-385"15,8 4-16-15,11 0-5 16,0 0 2-16,4-2 61 16,2-3 16-16,-2 3 3 15,0-6 0-15,2 4-4 16,-1-5-6-16,1-3 1 16,-2 4 2-16,-2-3 1 15,2 1-1-15,-7 5-3 16,3-1-3-16,-6 2-4 15,0 2-3-15,-9 2-8 16,4-4-15-16,-4 3-35 16,-4-1-19-16,0 2-27 15,0-2-1-15,-2-2-5 16,0-4 0-16,-2-3-12 16,-2-3-8-16,3 1-14 15,-5-2-8-15,2-3 99 16</inkml:trace>
  <inkml:trace contextRef="#ctx0" brushRef="#br0" timeOffset="6016.214">8925 6978 342 0,'-61'-21'204'15,"44"19"-17"-15,7-3-22 16,-1-1-34-16,-1-2-16 16,3 1-25-16,-1 1-12 0,3 0-22 15,-1 4-9 1,4 0-14-16,2 0-5 15,-2-1-7-15,4 3-5 0,-2 0-7 16,0 0 0-16,2 0 1 16,2 0 2-16,0 3 1 15,2-1-1-15,0 2-3 16,2 6-1-16,5-1 0 16,1 5-1-16,13 22-2 15,55 52-1-15,-48-34-1 16,5 1 0-16,1 16-1 15,6 3 0-15,-12 3 0 16,11 5 0-16,-5 0-1 16,6 12-1-16,7 2 0 15,9 3 1-15,1 1-1 16,-8-5 0-16,11-7-1 16,-3 2 0-16,2-4 0 15,4-2-1-15,-8-1 1 16,-1-11-1-16,-5-1 0 0,-5-4-1 15,-6-4 0-15,6-6 0 16,-10-9 2-16,0-4 0 16,-3-15 1-16,-9-6 2 15,-4-2 1-15,-3-15 0 16,-10 1 4-16,-1-5 0 16,-6-2 5-16,-2 0 0 15,-2 0 1-15,0 0-1 16,-4 0-3-16,0 0-4 0,-3 2-3 15,-6 8-1-15,-16 9-1 16,-57 57 0-16,46-32 0 16,6 16 0-16,-1 1-1 15,1 4 0-15,7 8 0 16,8-1 1-16,6-7-2 16,5 2 1-16,7-2-1 15,-5 2 1-15,8-6 1 16,8-5-2-16,1-6-2 15,3-6-2-15,9 0-5 16,-10-12-1-16,14-1 1 16,0-6 2-16,-12-14 4 15,14 4 0-15,4-7-2 16,7-4 0-16,6-16 2 16,6-3 0-16,9-6 2 0,-8-8 1 15,9-5 1-15,-5-3 0 16,-1-5 1-16,-3 0 2 15,-12-4 1-15,-5-1 1 16,-9 5 1-16,-4-4 1 16,-4 4-2-16,-9-4 0 15,-8-4-3-15,-4 0-1 16,-17-7 1-16,0 1-1 16,-15-5 0-16,-8 0 0 0,-18 7-3 15,-3-9 1-15,-7 2-1 16,-5 0 0-16,8 9-14 15,-1 3-12-15,5 20-76 16,-4 6-74-16,2 11 113 16</inkml:trace>
  <inkml:trace contextRef="#ctx0" brushRef="#br0" timeOffset="7349.114">12949 6990 693 0,'56'15'162'0,"-56"-9"-291"16,0 2 3-16,4 5 121 16,-4 0 75-16,-6 3 109 0,2-3 18 15,-9 2-51-15,-5-3-24 16,3 3-44-16,-8-2-13 16,2 3-10-16,-4 5-5 15,-5 0-12-15,-3-2-6 16,-7 4-15-16,-4 11-6 15,-8 7-7-15,3 8-2 16,-7 11-1-16,-1 3-1 16,-4 11 0-16,1 5-1 15,3 11 1-15,-2-1-1 16,9 15 1-16,-6-3 0 0,-1 2 0 16,11 1 0-16,0-16 0 15,6-2 0-15,6-14 0 16,-1-5 1-16,8-7-1 15,3-3 0-15,8-15 1 16,1-9 1-16,4-10 1 16,-1-2 0-16,4-2 0 15,3 0-1-15,-1-6 0 16,6 4-1-16,-4-3 0 16,-4-3 0-16,5 3 0 15,-1-1 1-15,-2 0 0 16,6-7 2-16,-4 0 2 15,0-4 2-15,1-2 3 16,1 0 0-16,0 0-2 16,-2 0-1-16,-2 0-3 15,2 0-2-15,-3 2-1 16,3 0-2-16,-6 0 0 16,5 3-2-16,-5-1-2 0,1 4-1 15,3-1-4-15,-2 5-3 16,6 11-6-16,4 53-5 15,12-37-4-15,7 8-1 16,1-3 4-16,1 4 3 16,4 2 6-16,0-2 3 15,4 9 3-15,9-3 2 16,-2-5 3-16,2-1 1 16,-5-8 4-16,-1-5 2 0,-3-10 3 15,-1 0 2-15,1-10 3 16,-10-6-1-16,4-3 1 15,-2 0-3-15,2-6 0 16,-2-4 0-16,-4-5 0 16,4-7 2-16,-2-1-2 15,3 0 1-15,1-6-3 16,-4 0 0-16,-1-2 3 16,1-2 0-16,-8-3 2 15,-5-5 0-15,-3-7 0 16,-1 0 1-16,-4-8 0 15,6 3 0-15,-14-1 5 16,-5-2 0-16,-2 0 3 16,-18-5-1-16,6-6-5 15,-5 5-2-15,-16-1-9 16,-2 5-3-16,-13 4-5 0,-10 6-4 16,1 10-5-16,7 7-10 15,7 6-65-15,12 1-89 16,22 7 112-16</inkml:trace>
  <inkml:trace contextRef="#ctx0" brushRef="#br0" timeOffset="8534.417">13284 7105 356 0,'75'15'231'0,"-85"-21"-2"16,2-3-51-16,3-3-51 16,-1 4-18-16,0-3-25 15,6 3-11-15,0 6-29 16,-6 1-13-16,5 1-16 16,-3 0-5-16,2 3-7 15,2 5 0-15,0 7-2 16,2 24 0-16,9 62 2 15,-5-42 1-15,0 18 0 16,1 1 0-16,-1 8 1 16,4-2-1-16,-7 2 1 15,3 2-2-15,-4 4 0 16,0-4-1-16,0 8 0 16,0-2 0-16,2 3 3 15,-2-7 1-15,1-10 9 16,-3-11 1-16,6-6 7 15,-2-2 0-15,0-9-3 16,3-2 0-16,-3-4-3 16,2-8-1-16,0-7 0 15,-2-1-1-15,-4-11-1 0,5 0-2 16,-5-3-1-16,-2-7-1 16,2-1-2-16,-5 2 2 15,-3 1 0-15,0-3 0 16,-5-1-2-16,-2 3-2 15,-4 3-4-15,-6 3-1 16,0 3-1-16,-2 4-1 16,-2 1-2-16,-3 9-1 0,-3 1-1 15,9 7-1-15,1-5 1 16,8 4 1-16,3 6-1 16,5 4 1-16,-1 3 0 15,8 3 1-15,10-1 1 16,-4-5 0-16,9 0 0 15,-2-1 0-15,1-8-1 16,9 1 0-16,0-12 0 16,10-1 2-16,-3-8 1 15,-1-6 2-15,8-5 1 16,-1-6 1-16,6-6 0 16,-2-4 1-16,3-15-3 15,-1 0-1-15,6-2-2 16,-2-8-2-16,-4-5 0 15,-2 4 0-15,-4-7 1 16,-1-3 1-16,-8 4-2 0,-4-10 0 16,-2 6-3-16,-4-6 0 15,2-3-1-15,-1 1 0 16,-5-2-1-16,-3 2 0 16,-2 3 2-16,-6 3 3 15,-8 0 3-15,-9-2 3 16,-31 4-2-16,-9-4-1 15,-31 8-6-15,-14 9-2 16,-16 6 1-16,1 10-2 0,8 7-12 16,10 2-32-16,11 4-174 15,0 4 155-15</inkml:trace>
  <inkml:trace contextRef="#ctx0" brushRef="#br0" timeOffset="9865.851">13393 6963 694 0,'-2'-9'252'15,"4"1"-203"-15,4 4-41 16,5 4-6-16,3 0 9 15,3 2 9-15,4 8 10 16,50 22 1-16,-45-7-9 16,1-4-6-16,8 15-7 15,-1 4 1-15,8 4 6 16,-2 8 0-16,8 7 0 16,2 3-3-16,-12-5-4 15,12 10-1-15,-12-10 0 16,6 6 2-16,2 10 0 15,-2-10 0-15,8 6-2 0,-3-6-1 16,3-7-3-16,-2-5 0 16,-1-1 0-16,3-4 0 15,-6-8 2-15,-2 0 0 16,-6-11 3-16,-1 6-1 16,-14-8 0-16,-8-6 0 15,6 4-3-15,-13-8-1 16,9 2-1-16,-4-4 0 0,-11-7 3 15,-2 2 2-15,-4-6 5 16,2-2 2-16,2 0 2 16,0 2-1-16,0-2-2 15,0 0-2-15,-2 2-4 16,-3 3-2-16,1 1-5 16,-4 6-1-16,-5 1 0 15,-10 21 0-15,-44 52-1 16,32-38 0-16,-10 10 0 15,2 3 0-15,1 8-2 16,2 1-2-16,-4 7-4 16,4 3-3-16,-6 6 1 15,8-5 3-15,0-9 4 16,3 7 1-16,16-8 1 16,0 3-1-16,15-7-2 15,0-6-2-15,4-11-2 16,6-4-1-16,7-2 2 0,9 0 2 15,6-6 4-15,-1-5 2 16,9-8 5-16,1-3 1 16,7-10 5-16,0-10 2 15,5 4 1-15,9-6-2 16,3-10-5-16,-2 0-1 16,-1-7-3-16,-7-6-2 15,-5-2-1-15,-4-7 0 16,2 3 0-16,-6-5 0 0,-5-1 1 15,3-5 2-15,-11-2 1 16,2 0-1-16,-2-6 0 16,-2 2-1-16,-4 2 1 15,0 0-1-15,-6 6 1 16,7-2-1-16,-3 0 0 16,0-6-1-16,-2-6 1 15,-1 1 0-15,-5-7 2 16,-1 7 0-16,0-5 1 15,-5 1-1-15,-6-7-1 16,-5 7 0-16,-7-4-3 16,-8-4-3-16,-16 1-6 15,-12 1-2-15,-22 6 2 16,-3 5 3-16,-14 6 6 16,-8 4 5-16,-13 4 0 15,-2 5 0-15,0 4-9 16,16 4-14-16,20 6-46 0,11 7-51 15,8 3 71-15</inkml:trace>
  <inkml:trace contextRef="#ctx0" brushRef="#br0" timeOffset="11072.193">13756 7080 823 0,'-36'107'235'15,"53"-101"-303"-15,14 1 37 16,5 5 89-16,-7-7 39 16,0 7 44-16,5-4-2 15,-5-3-42-15,7 7-17 16,10-3-34-16,2-1-10 16,7 13-19-16,6 0-6 0,5 10-7 15,4 1-2-15,7 8-2 16,1 6 0-1,-1 6-2-15,-3 1 1 0,-13-1 1 16,8 0 0-16,-11 1 0 16,3 3 1-16,2 1 0 15,0-5 0-15,4-1 0 16,0-1 0-16,0-6 0 16,0 4 0-16,-10-4 0 15,-7-6 0-15,-16-7 1 16,-5 3 0-16,-2-1 1 15,-4-3 0-15,-2-3 0 16,-8-2 0-16,3-4-1 16,-3 4 1-16,-2 2-1 15,3-3 0-15,-14-2-1 16,9 2 1-16,-10-4-1 16,-1 6 1-16,0 7 0 15,-6-6 1-15,-2 11-1 16,7 0 0-16,-9 2-1 0,1 8-1 15,1 2 0-15,-3 7 0 16,-1 1 0-16,1 3 0 16,-2 2-1-16,1-2-1 15,1 0 0-15,5 2 1 16,-1-1 0-16,5-1-1 0,-6-2 1 16,-1-3-1-16,5 3-1 15,-3-8 0-15,3 1-1 16,0-10 1-16,4 0-3 15,2-3 1-15,10-11-3 16,5-1 1-16,4-6 1 16,0-6 2-16,-3-3 3 15,3-8 2-15,9-4 3 16,11 0 3-16,8-6 2 16,3-7 1-16,0-9-1 15,5-2 1-15,5-3 0 16,1 0 2-16,0-7 3 15,-2-5 2-15,1-1 2 16,-3-4 0-16,-3 0-2 16,-10-5-4-16,-14-5-4 15,8 0-2-15,-15 1 0 0,-4 1 1 16,-7 2-4-16,-6-1 0 16,-6 1-2-16,-2 4-2 15,-10-4 0-15,-1-1 0 16,-10-1-2-16,-11-5 1 15,-7 7-1-15,-8 0 0 16,-18 6 1-16,-6 0-1 16,-9 4-4-16,-2 2-1 15,-10 2-1-15,6 9-1 16,8 6-2-16,3 4-11 16,12 7-57-16,0-3-73 0,-2 13 95 15</inkml:trace>
  <inkml:trace contextRef="#ctx0" brushRef="#br0" timeOffset="12404.883">17672 6873 949 0,'-43'42'299'0,"43"-42"-407"15,-1 2-80-15,1 12 34 16,0-3 64-16,-4 10 168 16,-4-4 37-16,0 2-20 15,-3 1-24-15,-2 2-23 16,1 5-4-16,-7 4-4 15,-2-1-2-15,-4 9-12 16,0 1-4-16,-5 13 0 16,1 1 2-16,-6 11-3 15,-5 0-2-15,0 8-9 0,2 3-4 16,2 8-5-16,-1 2 0 16,7 2 0-16,3-3 0 15,2-17 2-15,8 1-1 16,5-9 1-16,3-1 0 15,7-11-1-15,-4-8 2 16,10-2 1-16,0-5 1 16,7-5 9-16,1-5 0 15,-1-9 1-15,-5 3-1 0,9-8-10 16,-5 1-3-16,-1-6-1 16,7-4-1-16,-1 0 0 15,2 7 0-15,-3-5 0 16,-3 0 1-16,-1-2 0 15,-5 0 0-15,-3 0-1 16,-2 0 0-16,0 0 0 16,0 0-1-16,-2 4 0 15,2 2 0-15,0-2 1 16,-4 1 0-16,-3 3 1 16,-1 4-1-16,-9 9 0 15,-37 55 0-15,30-42 0 16,6 5-1-16,-5 3 0 15,-1 2 0-15,1 2 1 16,-4 7 0-16,6 5 0 16,-2-1 0-16,6 4 0 0,3-5 1 15,-9-3-1 1,2 3 1-16,2-8 0 0,-4-3-1 16,12 3 1-16,-5-10 0 15,7-1 0-15,3-5 1 16,2-7 2-16,2-6 3 15,4-5 4-15,6-3 0 16,-4 1 0-16,7-8-3 16,-1 3 0-16,5-5 0 0,6-2 2 15,-4 0 0-15,10-2 0 16,2-5-2-16,-2-7-3 16,-3 1-3-16,5-8-2 15,-4-8 0-15,-2 2 0 16,4-7 0-16,-2 3 1 15,1-3 0-15,1-3 0 16,2 5 0-16,-8-4 0 16,4 1 0-16,-4-1 1 15,-8-1-1-15,-1 1 1 16,-7-4 1-16,3 2 2 16,-6 1 1-16,-4 1 4 15,-8 4 1-15,-5-1 3 16,-14-1 2-16,-16-3-2 15,-11 3-1-15,-17-8-5 16,-11 3-3-16,-21 3-1 0,6 9-2 16,-9 10-26-16,11 4-56 15,32 5 53-15</inkml:trace>
  <inkml:trace contextRef="#ctx0" brushRef="#br0" timeOffset="13469.959">17666 6932 1059 0,'-4'-7'293'0,"-4"-1"-404"0,8 8-53 16,0 0 35-16,0 2 109 16,4 4 80-16,-2-2 39 15,0 5-16-15,2-1-26 16,5 7-2-16,5 4-4 16,51 56-1-16,-23-41-13 15,2 5-8-15,19 12-13 16,4 3-7-16,6 17-6 15,-1-1-1-15,3 5-2 16,-1 3 1-16,-10 3 0 16,-3 5-1-16,-12 0 0 15,-3 6 0-15,-15-8-1 16,-4 0 0-16,-10-6 1 16,0-3 0-16,-5-10 2 15,-9-4 0-15,3-11 1 16,-10-2-1-16,1-1 4 15,-9 1 1-15,-3 2 3 0,-6 2 3 16,-4 3 1-16,-4 4 0 16,-9 6-3-16,-8-1-1 15,0 10-5-15,0 1-1 16,0-1-2-16,4-3 0 16,8-6 0-16,7 0-1 15,10-7 0-15,5-1-1 16,10 0 0-16,4-9 0 15,12-10 1-15,1-7 0 0,10-6 3 16,4-6 3-16,7-6 6 16,4-9 2-16,6-8 3 15,2-7-1-15,5-10-2 16,3-6-3-16,1-9-4 16,-7-4-1-16,-12-12 3 15,-1-6 3-15,-11-3 5 16,-1 0 0-16,-4-6-4 15,-5-4-4-15,-11-7-5 16,-5-12 0-16,-9-6-5 16,-18 3 0-16,-21-7-2 15,-9 3-2-15,-26 5-3 16,1 6-5-16,-4 15-20 16,-8 8-17-16,8 11-66 15,2 1-38-15,4 7-96 16,11-2-115-16,31-2 239 0</inkml:trace>
  <inkml:trace contextRef="#ctx0" brushRef="#br0" timeOffset="14471.786">17853 6862 693 0,'2'2'255'0,"15"1"-187"15,6-1-57-15,17 8 36 16,1-8 23-16,8 7 31 16,5 5 9-16,19 1-30 15,5 8-18-15,18 4-23 16,-1 5-9-16,1 8-11 16,1 4-5-16,-3 8-6 15,-6-2-3-15,-6 1-2 16,1 3-1-16,-15 0 0 15,1-1 0-15,-4 1-1 0,-3-12 1 16,-7 7-1-16,0 3 0 16,-14-4 0-16,-3 2-1 15,-11-4 1-15,9 1 0 16,-7-1 0-16,-1 8 1 16,-8-8 1-16,-11 2 0 15,-3-1 2-15,1-6 1 16,-5 4 5-16,0-1 3 0,-4 2 5 15,-3-4 1-15,-9 6-3 16,-3 2-3-16,2-2-6 16,-8 3-2-16,7 11-3 15,-6 1-1-15,2 9 0 16,1 1-1-16,-2 2-1 16,14 1 1-16,-5-1-1 15,3-1 0-15,9-9 0 16,0-9 0-16,1-8 2 15,9-10-1-15,-2-13 2 16,-1 2 0-16,18 1 2 16,-2-7 0-16,4 2 3 15,7-7 0-15,1-7 1 16,7 4 0-16,4-7-2 16,3 0 0-16,3-6 1 15,-4-2-1-15,5-8 1 0,-1-3-1 16,-4 0-1-16,0-10-1 15,-4 4-3-15,2-10-1 16,-4-4-2-16,-6 7 0 16,4-13 0-16,-3 5-1 15,-3-10 0-15,-1-6-1 16,-7-1 0-16,-1-1-1 16,-8 2 2-16,-3 1 0 0,-7 1 2 15,-3-2 0-15,-8-2 0 16,-11-1 0-16,-8-8 2 15,-11 5-1-15,-12 1 2 16,0 3-1-16,-23 4 1 16,0 6 0-16,-15 8-4 15,0 3-5-15,2 12-17 16,1 13-11-16,-1-1-32 16,2 7-29-16,17-12-81 15,11 1-44-15,18-7-130 16,9-16 210-16</inkml:trace>
  <inkml:trace contextRef="#ctx0" brushRef="#br0" timeOffset="15444.79">18496 6646 1023 0,'8'-6'294'0,"5"2"-414"15,37 10-35-15,61 32 39 16,-50-11 64-16,2 9 123 16,0 0 22-16,2 3 5 15,6 7-15-15,5-2-22 16,7 5-8-16,-1-1-7 15,2 0-4-15,-11 0-7 16,-5-6-4-16,3 9-11 16,4-3-4-16,5 2-7 15,2 0-3-15,-3 3-1 0,-5 3-2 16,-5-6-1-16,2-5 0 16,-14 3-1-16,3 2 1 15,-5-2-1-15,-3 0 0 16,3-8 0-16,-9-6 0 15,2 4 1-15,-4-3-1 16,-6-3 1-16,2 3 0 16,-11-7 0-16,-2 5-1 15,-6-4 0-15,-6 3 0 0,-7 1-1 16,-2 3 1-16,-6 2 1 16,-2 8 2-16,-12 0 1 15,-1-2 1-15,-8 2-2 16,-4-2-1-16,2 11-1 15,-1-3 0-15,3 11 0 16,4 0-1-16,5 0 0 16,6 2 0-16,3-3 0 15,5-5 0-15,0-3 0 16,5-7 1-16,3-6 1 16,2-1 0-16,5-4 2 15,6-11-1-15,-4-6 0 16,14-11 1-16,7-1-1 15,2-3 2-15,20-4 0 16,-5 0-2-16,0-15-2 16,3-6-2-16,-1-8-3 15,-5-5 0-15,1-3-1 16,9 3 1-16,-9-8 1 16,3-2 0-16,-14-4 3 0,-12-4 2 15,-9 5 3-15,2-1-2 16,-13 0-1-16,-6 2 0 15,-10-11-2-15,-13-3-1 16,-31 3-2-16,-13-12-2 16,-33 0 0-16,-15-3 0 15,-26-3 4-15,-5 10 0 0,3 15-27 16,1 8-53-16,14 19-212 16,-1-7 192-16</inkml:trace>
  <inkml:trace contextRef="#ctx0" brushRef="#br0" timeOffset="16739.467">18136 6644 784 0,'-7'13'235'0,"18"-3"-336"15,3 5-218-15,3 8 126 16,0-12 111-16,-6 1 251 16,-1-12 85-16,-2-2-42 15,5 11-45-15,6-3-50 16,4-2-18-16,8 2-21 15,3-4-9-15,14 5-23 16,7 3-13-16,14 9-16 16,6-6-4-16,7 3-6 15,8 5-2-15,21 2 2 16,0-2 0-16,15 2 1 16,-2 3-1-16,-1 3-4 15,-3-4-1-15,-5 4 0 16,0-4 0-16,1 3 2 15,5 7 0-15,-4-1 0 16,-3 4-1-16,-1 3-1 16,4-1 0-16,0 8 0 15,-1-1 0-15,7 5 2 0,-11-6 0 16,-6-2 0-16,-9 0 0 16,-11-12 0-16,2 5 2 15,-2-11 4-15,-5 5 0 16,-3-2 0-16,0-2-2 15,-12-3-2-15,2-1-2 16,-12-9 0-16,-5 7-1 16,-3-4 0-16,0 6 0 0,-6-8-1 15,-2 6 0-15,-5-4 0 16,-1 6-1-16,-7 2 0 16,-4 0 0-16,-8 2-1 15,-3 4 0-15,-5-3 0 16,-5 12 1-16,-2 4 1 15,-7 0 0-15,-1 12 0 16,-5-10-1-16,-7 9 0 16,1 3-1-16,2 3 1 15,2 4-1-15,5 4 1 16,-1-6 0-16,7 0 0 16,0-4 0-16,6-9 0 15,2-4 1-15,13 0 1 16,4-6 3-16,4-6 3 15,7-5 0-15,3-6 3 16,3-10 0-16,12 1 0 16,2-1-1-16,13-9-1 0,0 6-4 15,0-7-3-15,7-6-1 16,1-1 0-16,3-8 0 16,1-3 0-16,3-4 0 15,-3 2 0-15,-12-8 1 16,-2 0-3-16,-9 0 0 15,-9-4 0-15,-6-1-2 16,-11-3 0-16,-3-3 1 16,-11-4 0-16,3-2-1 0,-15 0 2 15,-2-4 0-15,-8-4 0 16,-5-4 2-16,-1 7-1 16,-11-13-1-16,-3 14-2 15,-5-3 0-15,-5 3 0 16,2 11 1-16,-6 1-2 15,-8 3-1-15,-9 1 0 16,-6-3 0-16,-12 10 0 16,1 4 0-16,1 6 0 15,-5 5 1-15,3 16-2 16,-3 9 0-16,-16 10-1 16,-1 11 1-16,-12 8 1 15,0 2-6-15,0-8-33 16,7 0-31-16,-5 10-348 15,-6 3 293-15</inkml:trace>
  <inkml:trace contextRef="#ctx0" brushRef="#br0" timeOffset="41133.126">6263 8325 282 0,'42'113'113'0,"-42"-121"-76"16,2 6-23-16,2-6 10 16,-4 8 30-16,0-1 55 15,0 1 18-15,-4-2-2 16,2 0-19-16,2 0-32 15,0-2-10-15,0 2-10 16,-2-2-2-16,0-5-2 16,0-3-2-16,0 6-7 15,-1-1-4-15,1-7-9 16,2 9-1-16,-4-7-5 16,-2 1-1-16,4-1-3 15,-4-3-4-15,-1 5-2 16,-3-9 0-16,-38-40 0 15,27 44-1-15,-4-1-4 16,1 5-2-16,-9-2-4 16,6-1 1-16,-9 8-2 15,3-1 0-15,-11 1 0 16,4 0 0-16,-2 4-1 16,-4 0 1-16,6 2 0 0,-4 6 1 15,6 11-1-15,-4-1 0 16,-2 10-2-16,0 1-1 15,-4 12 0-15,2 3 1 16,2 0 1-16,-4 4 0 16,2-2 0-16,2 5-1 15,-3 5 1-15,1 5 0 16,2 10 0-16,-4 0 0 0,-2 9 0 16,0 6-1-16,3 10 0 15,-1-2 1-15,17-2 0 16,-1-8 1-16,5-13 0 15,0 5 0-15,0-5 0 16,3 8 0-16,2-10 0 16,5 5 0-16,2 3 0 15,-2 0 0-15,9 3 0 16,-3 0 0-16,1 1 0 16,2 1 0-16,5-5 1 15,1-2 0-15,4-5 0 16,1-6 1-16,9 8 1 15,1-5 0-15,6-3 1 16,-1 1 0-16,6 0 0 16,1-6 0-16,8 4 1 15,-3-5 3-15,5-5 0 16,-5-1-1-16,13-4 0 0,-5-6-3 16,6-5 1-16,6-3 0 15,-3-7 3-15,-6 4 1 16,1-8-1-16,-10 2 0 15,6-4-2-15,10-2 0 16,-4-7 2-16,0-7 1 16,2-1 0-16,-2-2 0 15,4-7-3-15,4-10-1 16,3-8-2-16,-1-2 0 16,-3 2-2-16,7-9 1 0,-7 5 0 15,1-2-1-15,-6-1 2 16,-6 3-1-16,-2-5 1 15,-5-3-1-15,-1-5-1 16,3-7 0-16,-1-7-1 16,2-1 0-16,-3-6 0 15,5-1 1-15,-3-4 0 16,-1 3-1-16,-2-2 1 16,-1 5 0-16,-6-1 0 15,-2 4 2-15,-6 7 1 16,-2 3 1-16,-7 3 3 15,-4 8 2-15,-2-5 5 16,-2 5 0-16,-2-6-1 16,-2 4 0-16,-5-8-4 15,-1 4 0-15,-3 0-2 16,-3 0-1-16,3 0-2 0,-8 2-1 16,-4-2-2-16,0 6 0 15,-2-2 0-15,-3-2 0 16,-1 0-2-16,6 1 1 15,0 5-1-15,-1 6 0 16,-1-1-1-16,2 0 1 16,-8-3-1-16,14-2 1 15,-2 7-1-15,4-6-1 0,2-5-1 16,3 2-1-16,-1-10 2 16,9 0 0-16,4 10 0 15,-4 0 0-15,8 2-2 16,2-3-1-16,-4 3-3 15,2-2-1-15,-8 7-1 16,4 0-2-16,-4 3-2 16,6 5-2-16,4-2-1 15,-6-2 0-15,0 2 6 16,-2-3 3-16,-12 3 5 16,3-4-2-16,-1 10-3 15,-3-4-4-15,2 0-5 16,-6 4-3-16,3 2-16 15,-1 5-13-15,-2 5-53 16,7 1-66-16,-7 6 109 16</inkml:trace>
  <inkml:trace contextRef="#ctx0" brushRef="#br0" timeOffset="43881.429">10710 10467 1064 0,'0'2'373'0,"-8"-2"-333"0,2 0-59 16,6-2 13-16,0 0 38 15,-2-2 34-15,0 2 35 16,1 0-11-16,-1 2-32 16,-2-2-16-16,8-20-22 15,-1-5-3-15,24-59-2 16,-13 49 2-16,-12-14-3 16,7-1-1-16,-5-2 0 15,6-5 2-15,-9 0-1 16,5 5 0-16,-10 1-6 15,2-3-2-15,2 1-4 16,-1-3 0-16,-3-8 2 16,-2-7-1-16,-11-4 4 15,0-5 0-15,-12 4 0 16,0 1 2-16,-9 1-1 16,-2-7 0-16,-2 7-1 15,0 1-1-15,-6 8 0 16,4 2-1-16,-10 6 1 0,3 2-2 15,-3 5-1-15,0 2-1 16,-9-5-1-16,0-2 0 16,-4 5 0-16,0-4 0 15,-5 9-1-15,-9-5 0 16,-10-5-3-16,-3 7-3 16,-2 8-4-16,1 0-1 15,-3 11-5-15,2 4 1 16,-5 4 0-16,3 10-2 0,-1 5 2 15,-2 8-1-15,7 12-1 16,0-1 1-16,16 14-2 16,-1 2 2-16,1 9 5 15,-2 1 2-15,-18 3 5 16,4 4 3-16,-13 5-1 16,6 9 0-16,1 1 0 15,3 8-1-15,7 6 2 16,0 1-2-16,6 12 2 15,7-1-1-15,5 4 0 16,9-1 1-16,1 0-1 16,11-1 1-16,11-3-1 15,1 0 1-15,11 2-1 16,-1 8-1-16,16 7-1 16,1-3 0-16,12 7-2 15,4 2 0-15,0-10-2 16,3 7-2-16,9-9 1 15,1-1 1-15,8-4 4 0,5-2 2 16,3-2 2-16,5 0 0 16,6 2 1-16,4 0 1 15,9-6 2-15,1 0 0 16,5-9 1-16,0-4 1 16,-4 0 1-16,6-2 1 0,0-4 4 15,0-2 1-15,10-7 4 16,5-5-1-16,3-1-3 15,10-2-3-15,-1-8-6 16,-2 2-1-16,-2-13-3 16,0 0 0-16,-8-15-1 15,-1-3-1-15,7-11 1 16,-4-2 0-16,12-3 0 16,-2-7 0-16,3-5 1 15,-9-6-1-15,-4-3 1 16,1 3 0-16,-7-10 0 15,3 5 1-15,-5-7 0 16,7 1 0-16,1-2 0 16,6 1 0-16,-14-5 0 15,1-2-1-15,-12 4 1 16,-13-6-1-16,-2 6 1 16,-1-2 0-16,-8-4 0 15,3 12 0-15,-6-6 0 0,-2 3 0 16,-3 5-1-16,5-16 0 15,-5 2 0-15,0 4 0 16,-5-6 1-16,-6 6 1 16,-3 4 1-16,-2-6 0 15,-5 7 2-15,-1 1 1 16,-7 0 0-16,0 3 1 16,-2 1 0-16,0 7 0 15,-4 0-2-15,-5 10-3 16,3-1-9-16,-2 5-9 0,-3 1-25 15,-1 8-14-15,7 1-86 16,-7 1-98-16,4 7 155 16</inkml:trace>
  <inkml:trace contextRef="#ctx0" brushRef="#br0" timeOffset="46624.522">23700 8568 685 0,'0'-6'302'0,"0"0"-21"15,2 6-334-15,-2 0 32 16,0 0 99-16,0-2 32 15,0 0 35-15,0 1-23 16,0-3-51-16,0 2-14 0,0 0-9 16,6-15-3-16,-1-2-8 15,28-54-6-15,-27 46-12 16,-1 4-4-16,3-4-6 16,-6 1-1-16,2-3-1 15,-4-9 0-15,-6-8 1 16,-2-2 2-16,-9-4-1 15,0-3 1-15,-2-6-2 16,-4-3 0-16,-12-6 0 16,-5 1 0-16,-8-4-2 15,-1 2 1-15,-3 8-2 16,8 4 0-16,-9 9-4 16,9 4-1-16,-12 8-4 15,1 6 0-15,-5 11-2 16,-3 5-1-16,0 22-1 15,0 2-1-15,-6 15 0 16,-11 13 1-16,5 4 0 0,-3 8 2 16,-4 5 1-16,5 5 0 15,1 5-2-15,1 10-2 16,0 3 0-16,1 3 0 16,3 5 4-16,2-2 2 15,4 4 2-15,6 8 0 16,3-8 1-16,1-2 0 0,9 2 1 15,-2 0 0-15,12 2 0 16,7 8 0-16,-1-3-1 16,14 5 0-16,5 3-1 15,3-7 1-15,18 0 0 16,3 1 0-16,12-3-1 16,0 6 1-16,2-6 0 15,-3 1-1-15,7-1 0 16,0 4 1-16,11-8-1 15,0-10 1-15,9 4 0 16,-1-11 0-16,8 0 1 16,1 0 0-16,2-12 2 15,2 2 1-15,4-2 0 16,0-7 0-16,0-2-2 16,2-4-1-16,-6-6 0 15,-8-4 0-15,9-9 1 16,1-6-1-16,3-13 0 0,7 1 0 15,-4-9 0-15,-2 0 0 16,1-2 1-16,-3-7-1 16,-4-5 0-16,-1-9 0 15,-7-1 1-15,-13-7 0 16,-5-3 6-16,1-1 3 16,-9-5 6-16,9-6 0 15,0-6-2-15,-4-3-1 16,1-6-1-16,-5-4 0 15,-5-6 3-15,8 8-1 0,-3-8-3 16,5 4 0-16,-3 0-2 16,1-6 2-16,-10-1 2 15,-2-3 2-15,-4 3 1 16,-4-3-1-16,1 3-3 16,-3-1-2-16,-9 1-4 15,-2-3-3-15,-2 8 0 16,-3-2-1-16,-7-11 2 15,-1-4 1-15,-8-13-1 16,-2-3-1-16,4 5-3 16,-4 1 0-16,-6 10-1 15,-2 0 0-15,5 2 0 16,-3 3 0-16,-2-10-3 16,1 8-1-16,-9 1-3 15,-5 8-2-15,4 7-8 16,2 5-9-16,6 13-28 15,1 1-18-15,-3 15-50 16,5 3-32-16,-17 11 98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9376" units="cm"/>
          <inkml:channel name="Y" type="integer" max="16524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20428" units="1/cm"/>
          <inkml:channelProperty channel="Y" name="resolution" value="1000.2421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3-01-13T22:34:15.420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1072 5404 263 0,'-2'-2'82'16,"0"2"-129"-16,-2-2-9 15,3 2-3-15,1 0 28 16,-2 0 111-16,0 0 32 0,2 0 37 16,11 10-5-1,39 7-53-15,53 54-30 0,-38-42-41 16,8 5-11-16,-6 6-9 16,7 2-1-16,-5 2 1 15,-4-2 0-15,-3-3 1 16,-9-3-1-16,3 0-20 15,-3-11-21-15,-1 2-104 16,-1-6 95-16</inkml:trace>
  <inkml:trace contextRef="#ctx0" brushRef="#br0" timeOffset="420.001">1919 5123 553 0,'-30'-6'134'16,"-3"10"-240"-16,3 4 1 15,-3 5 41-15,3-1 77 16,3-1 124-16,2-1 26 16,2-6-5-16,4 3-29 15,0 1-68-15,-4 11-27 0,9 12-30 16,-3 5-3-16,-4 19-2 16,6 1-1-16,-12 13 1 15,0 7 0-15,-3 12 1 16,-3 0 0-16,-1 6-1 15,1 2-1-15,-3-7-7 16,3 1-17-16,7-11-40 16,-5-7-22-16,16-12-46 15,-6-11-29-15,5-22 109 16</inkml:trace>
  <inkml:trace contextRef="#ctx0" brushRef="#br0" timeOffset="785.05">936 5993 945 0,'-15'-19'312'15,"7"0"-384"-15,3 6-23 16,5 9-21-16,0-6 19 15,-2 7 103-15,-2 1 35 16,2-2 30-16,2 2 5 0,-2 2-23 16,2-2-21-16,2-15-28 15,8 3-4-15,30 3-2 16,61-56 2-16,-21 52 4 16,3-10 3-16,8 0 2 15,11 6 1-15,1-2-2 16,0 9-2-16,5-3 1 15,-7-6 1-15,-9 8 5 16,-1-10-1-16,-12 5-4 16,-1 3-10-16,-9-4-93 15,-4 7-197-15,-9 7 194 16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29376" units="cm"/>
          <inkml:channel name="Y" type="integer" max="16524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20428" units="1/cm"/>
          <inkml:channelProperty channel="Y" name="resolution" value="1000.2421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3-01-13T22:35:01.234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1587 3962 93 0,'0'-2'59'0,"0"0"-5"16,0-1 1-16,0 1 5 15,0 2 4-15,0-2 0 16,-2 0-13-16,0 0-9 15,0-2-14-15,-2 2-6 16,2 0-8-16,2 2-3 16,-4-2-4-16,-9-7-3 15,0 3 0-15,1-2-1 16,1 6-2-16,-5 1 0 0,-1 1-1 16,0 3 0-16,-54 38-1 15,46-18 0-15,4 3 0 16,-4 9 1-1,-3-3-1-15,9 6-1 0,-3 3 1 16,7-11 0-16,2 7 0 16,-1 1 1-16,-3 4 0 15,8-2 0-15,-1 0 0 16,-1-2 0-16,-1-1 0 16,1-1 0-16,-1-9 0 15,18 7 0-15,2-7 2 16,13-2 2-16,3-4 5 15,-3-6 4-15,10-1 5 16,2-7 2-16,1-5-1 16,0-2 0-16,3-7-1 15,-5-3 0-15,1-5 3 0,1-1-1 16,1-6-3 0,-3-5-2-16,3-2-4 0,-1-3-1 15,-3-3 3-15,-1-1 3 16,-5 3 7-16,-6-5 1 15,2-4-4-15,-5 0-4 16,-3-6-9-16,-2 10-1 16,-5-12-3-16,-4 8 0 15,-13-4-1-15,-10-4-4 0,-6 12-33 16,-19 2-47-16,-19 20 52 16</inkml:trace>
  <inkml:trace contextRef="#ctx0" brushRef="#br0" timeOffset="9850.124">11746 18008 421 0,'63'19'171'0,"-64"-19"-113"15,1-3-50-15,0 1 25 16,0-2 29-16,0 2 57 15,0 0 7-15,-2 2-36 16,0-2-27-16,0 0-28 16,-2 0-4-16,4-2 5 15,0 3 1-15,0 1-5 16,0-2-7-16,0 0-12 16,0 0-4-16,0-2-2 15,0 2 0-15,0-2 1 16,0-5-2-16,0-1-3 15,0 1-2-15,0-9-1 16,0 3 0-16,0 4-1 16,0-3 1-16,0 3 2 0,0 9-1 15,0-14 1-15,0 5-2 16,-2 1-4-16,-2-1-4 16,2 7-6-16,-3-7-2 15,5 3 0-15,-4 4 4 16,-4-7 5-16,2-1 3 15,-3-1 5-15,3 3 2 16,2 6 4-16,0 3 0 16,-9-9 3-16,0-1-1 0,-1 5 1 15,-3-2-1-15,-48-30-3 16,48 34-1-16,-2-4-3 16,0-3 0-16,-1 11-2 15,1-2 0-15,0 2-4 16,-4 8-2-16,4-3-3 15,-12 1-1-15,3 0 1 16,-7-2 3-16,-3 1 3 16,0-1 1-16,0-2 2 15,-3 4 0-15,7-2 0 16,1 9 0-16,-3-1-1 16,2-1-1-16,-5 1-1 15,3-1 1-15,4 2 1 16,5 5 1-16,4 1 0 15,4-2 0-15,3 14-5 16,-1-10-4-16,2 3-7 16,5 9-2-16,-1-4 2 0,9 7 1 15,2 8 4-15,8-4 1 16,-6 4 2-16,1 6 3 16,3 0 2-16,0 1 0 15,7-5 0-15,-1 0-2 16,1-8-1-16,-1-1 0 15,7-5 4-15,-4-1 2 16,0-12 5-16,1 4 1 16,3-10-1-16,-2 1-2 0,6-3-3 15,2-3-1-15,3-6 1 16,3 0-1-16,0 5 0 16,-1-7-1-16,1 0 0 15,-1-7 2-15,1-3 2 16,4 4 2-16,-5-5 2 15,1-1-1-15,-10-9 1 16,2 6 0-16,2 0 3 16,-6-6 2-16,-2 13 0 15,-6-9 0-15,-1-2-2 16,5 7-2-16,-5-7 0 16,3 6 2-16,-9-5 1 15,-4-3 1-15,6-3-2 16,-1 4-2-16,5 1-3 15,2-6 0-15,-7 2-1 16,1 4 1-16,2-2 0 16,-8-2 0-16,5 4 1 0,1-4 0 15,-6 2 2-15,10-2 0 16,-8 6 1-16,-2-4-1 16,0 6-3-16,-10-2-1 15,14-3-3-15,-4 5-1 16,0-6-3-16,0 6-2 15,-6-6-8-15,6 7-6 16,0 7-12-16,-2-7-7 0,2 9-13 16,-2-9-11-16,2 1-43 15,4 9-50-15,2-8 100 16</inkml:trace>
  <inkml:trace contextRef="#ctx0" brushRef="#br0" timeOffset="12861.647">11991 17511 727 0,'-11'0'194'0,"5"-2"-306"15,2-2-8-15,2 2 119 16,2 0 80-16,-2 2 122 16,-2-1-19-16,3-1-94 15,1 0-37-15,0-2-40 16,0 2-5-16,0 2-2 16,0-2 0-16,0 0-6 15,0 0-4-15,0-2 0 16,0 2 1-16,0 1 4 15,0 1 3-15,0-2 3 16,0 0 0-16,0 0 2 16,0-2 0-16,0 4 1 15,0 0 2-15,0 0 3 16,0 0 5-16,0 0 8 0,0 0 2 16,0 0 2-16,0 0-2 15,0 0-6-15,0 0-4 16,0 0-7-16,0 0-2 15,0 0-6-15,0 0 0 16,0 0-2-16,0 0-1 16,0-2-1-16,0 0 0 15,0 2 0-15,0-2 0 0,1 0 1 16,11-5 0-16,1 5-1 16,6-6-1-16,-1 4-1 15,52-7 0-15,-47 11-2 16,2-2 1-16,0 0-2 15,4-4 1-15,-4 6 0 16,0-2 1-16,1 2-1 16,-5 0-3-16,8 2-10 15,-2 4-3-15,3-2-3 16,3 2 2-16,-4-3 9 16,-1 1 4-16,-3 6 5 15,-8-6 0-15,1 5-6 16,-5 5-2-16,0-1 0 15,-7-2 0-15,4 3 4 16,-8-3 0-16,-2 3-2 16,1 1 3-16,-2 6 5 15,1-8 3-15,-12 1 7 0,4 5 1 16,-9-2-2-16,0 8-1 16,-4 0-2-16,-4 7 0 15,0-7 1-15,-5-8 0 16,-3 10 1-16,3-13-1 15,3 7 1-15,-2-6 0 16,4-4 1-16,10 3 0 16,-4-3-1-16,3 3-1 15,3-3-3-15,0 3 0 16,7-3 0-16,-2 2 0 16,8 7 0-16,0-3-1 0,-5 4-1 15,5-4 0-15,5 6 0 16,9 0 0-16,-5-4 0 15,-1 4 0-15,-4 4-3 16,0-2-4-16,5 0-18 16,-1 1-14-16,1-3-45 15,-5-2-31-15,-2 4-100 16,-2-6 133-16</inkml:trace>
  <inkml:trace contextRef="#ctx0" brushRef="#br0" timeOffset="13329.652">12022 18542 644 0,'-2'134'221'0,"0"-134"-217"16,2 2-44-16,0-2 61 16,-2-2 50-16,2 0 68 15,-4 2-4-15,2-2-70 16,2-2-36-16,-2 2-29 16,0 0-1-16,1 2 6 15,-1-2 2-15,-2 0-6 16,2 1-7-16,2-3-13 15,0 2-4-15,0 2-17 16,0-2-16-16,23 2-79 0,17 4-103 16,50 19 152-16</inkml:trace>
  <inkml:trace contextRef="#ctx0" brushRef="#br0" timeOffset="128647.551">16002 16163 455 0,'4'-12'181'15,"-1"1"-102"-15,-1-1-93 16,0-1 12-16,-2 7 65 15,-4-2 45-15,-3-3 39 16,1 9-3-16,-5-8-43 16,-3 5-23-16,1 3-26 15,-8-12-5-15,4 3-5 16,-3 3 2-16,1-5-1 0,0 9-1 16,-4-7-5-16,2-3-2 15,-4 1-9-15,2-6-4 16,2 3-7-16,-3 3-1 15,-3-10 3-15,4 12 2 16,-8-3 6-16,8 3 2 16,-4 7-2-16,-3-4-2 15,11 8-8-15,-6 0-3 16,6 12-7-16,0-1-3 16,-6 8-2-16,6-1 0 0,-4 6-1 15,-6 1-1-15,12 2 1 16,-14 2 0-16,4-1-2 15,10 1 1-15,-10 0-1 16,8 7 1-16,2 1 0 16,0 1 2-16,2 0 0 15,-1 0 0-15,9 4 1 16,-1-2 0-16,10 1 2 16,6-1 2-16,9 6 2 15,9 2 1-15,9-6 1 16,3-2-3-16,8-2 0 15,2-7-2-15,-2-12 0 16,4 4-1-16,-1-16-1 16,5 7-1-16,3-3-4 15,-3-5-7-15,-8 0-19 16,-4-6-13-16,-2 0-31 0,-2-6-26 16,4 2-73-16,-2-7-51 15,1-24-167-15,-1 5 239 16</inkml:trace>
  <inkml:trace contextRef="#ctx0" brushRef="#br0" timeOffset="129494.502">16708 16078 929 0,'3'-1'334'0,"-1"-1"-275"0,-2 0-101 15,0 0 8-15,0 0 57 16,-2-2 52-16,0 2 25 16,1 2-10-16,-3 0-44 15,-10 0-21-15,-12 2-15 16,-47 17 2-16,46-15 13 16,2 2 6-16,0 0 5 15,-1 1-1-15,-1-1-6 16,2 7-2-16,0-5-5 15,4 7-2-15,2 1-8 16,-2 1-3-16,6 4-4 16,-8-4 0-16,11 2 3 15,1 4 0-15,-1 2-1 16,8 4-1-16,1 5-4 0,-3 2-1 16,6 3 0-16,0-1 1 15,0 2 0-15,2 2 1 16,9-2-2-16,-5 0-1 15,5 1-1-15,9-5-2 16,-1 0 1-16,7 1-1 16,1-11 2-16,0 5 1 15,0-12 0-15,-4 0 0 0,0-5 0 16,-2-9 2-16,-6-5-1 16,2 2 0-16,-3-2 1 15,-3 0 0-15,6 0 3 16,-3-2 0-16,-1-3 1 15,1-7 1-15,-3-3 1 16,4-4 1-16,-3 7 0 16,-3-5 4-16,-1 0 0 15,-6 2 1-15,-2 1 2 16,0-1 1-16,-4 0-2 16,-5-3-1-16,5-1-5 15,-6 2-3-15,-5-4-2 16,0 2-1-16,-5-4 1 15,3-2 0-15,2 4 1 16,-2-8 0-16,-1 8-2 16,-1-9-1-16,0 3 0 15,0-2-1-15,6-1 2 0,-6 3 1 16,1 2 1-16,9 0-1 16,-8-2 1-16,3 2-1 15,3 1 1-15,-3-1 0 16,-1 2-2-16,0-2 0 15,5 4-3-15,1-4-4 16,5 6-31-16,-4 2-21 16,-3-14-44-16,3 4-19 15,0-20-22-15,8 3-18 0,12-8-116 16,-1-11 178-16</inkml:trace>
  <inkml:trace contextRef="#ctx0" brushRef="#br0" timeOffset="130550.699">17270 16048 1019 0,'-15'-2'362'0,"9"-4"-348"16,-4 6-62-16,6-2-1 15,3 2 12-15,-3 0 64 0,2 0 12 16,2 0-7-16,-2 0-11 16,0 0-20-16,0 0-2 15,0 6 0-15,-2 19 0 16,4 7 1-16,4 55 1 16,2-44-1-16,-4 9 0 15,4 6 1-15,-5 3 0 16,1 4 2-16,0 2 0 15,-4-4 2-15,0-2-1 16,-3 0 0-16,3-9 2 16,2-10 7-16,0-6 7 0,0-13 11 15,-2-7 2-15,2-3-3 16,-2-9-3-16,2 3-2 16,0 1-2-16,-2-8-2 15,0 0 1-15,-2-4-6 16,2 2 3-16,2 2 0 15,-5-23-1-15,-7-11 0 16,-18-50-2-16,16 38-2 16,1-10 0-16,7-1-4 15,-2-4-3-15,10-4-3 16,6 2-2-16,-2-4-2 16,5 4-1-16,1 5 1 15,1 9 0-15,10 3 2 16,-2 11 2-16,4 5 1 15,2 3 2-15,1 13-2 16,5 1-1-16,5 5 0 16,0 8-1-16,1 10 0 0,-5 3 1 15,-1 10-3-15,3-9 0 16,-2 12-3-16,-5-1-3 16,-4-2-9-16,0 10-14 15,-8-12-46-15,2 9-34 16,-5-5-82-16,3-6-44 15,-2 1-128-15,2-9 219 16</inkml:trace>
  <inkml:trace contextRef="#ctx0" brushRef="#br0" timeOffset="131388.324">18343 16090 802 0,'9'-6'323'0,"-7"0"-254"15,-2 3-93-15,0 3-38 16,0-2 43-16,0 2 108 16,0 0 46-16,-2 0-7 15,2 0-34-15,-2 0-59 16,1 0-17-16,-1 0-14 0,-4 4-2 15,-7 30 0-15,-14 44 0 16,17-30 0-16,-3 2-1 16,11 7 0-16,-8 3-1 15,7 7 0-15,3-2 0 16,-10 0-1-16,8-2 0 16,0 0-4-16,0-4 0 15,2-7-1-15,0-1 0 16,0-14 4-16,0-5 2 15,0-15 3-15,-6 3 3 16,6-15 4-16,0-3 2 0,0 4-1 16,0-6 0-16,0-4-5 15,0 2-2-15,0 0-2 16,0-13-2-16,10-19 0 16,11-54-1-16,-8 32-2 15,1-3 1-15,3-14-2 16,0-1 0-16,2-3-1 15,4-9-1-15,4 10 1 16,6-1 1-16,-3 2 1 16,3 3-2-16,-1 9-8 15,3 3-4-15,-9 7-5 16,9 5-1-16,-12 10 8 16,7 13 5-16,1 11 7 15,0 3 4-15,3 11 2 16,-5 0 1-16,-2 11-1 15,1 12 2-15,3 8 2 0,-4 5 5 16,3 8 4-16,-3-3 2 16,-8-3 0-16,4 2 1 15,-2 6-2-15,-2 2-2 16,2 5-3-16,-5 7-2 16,3-3-4-16,-2 8 2 15,-4 0 2-15,-1-8 4 16,-5 5 4-16,-1-1 2 15,-2-12 3-15,-2 11 1 0,0-11 0 16,-2-5 0-16,-8-1-1 16,6-7-2-16,-7-6-7 15,3 7-4-15,-2-10-16 16,1-4-14-16,-1-10-50 16,-2-11-46-16,9-2-189 15,1-12 195-15</inkml:trace>
  <inkml:trace contextRef="#ctx0" brushRef="#br0" timeOffset="132099.774">19590 15975 550 0,'-2'0'93'15,"-2"2"-273"-15,0 6 21 0,-3 5 203 16,1 4 115 0,2 2 140-16,-5 41-39 0,22-41-140 15,0-6-42-15,12 8-27 16,0-5-2-16,2-13 9 15,3 5 4-15,-1-8-14 16,4 2-5-16,3-2-12 16,2 0-3-16,-1-2-3 15,1-7-2-15,-6 5-8 16,3 0-4-16,1-6-7 16,-7-1-1-16,3-4 1 15,-3 1 3-15,-8-5 9 16,2 9 5-16,-15-7 10 15,1-6 1-15,-7-2-4 16,-2-1-4-16,0-5-12 16,0 0-4-16,-13 3-7 15,1-7-2-15,-7 10-3 16,-4-9 0-16,-9 7-1 16,-9 1 0-16,-8 3 2 15,-3 0 1-15,-1 9 2 16,-1 7 0-16,4 3 0 0,8 9 0 15,6 11-2-15,0 3 0 16,7 10 0-16,0 5 1 16,10 12 3-16,6 13 1 15,9 10 1-15,6 8 2 16,13 3 1-16,6 10 2 16,8 4 5-16,-1-3 0 15,9-1 1-15,-7-6 0 0,9-1-4 16,3-5-1-16,-4-9-7 15,6-10-5-15,-6-7-18 16,-7-8-16-16,5-14-58 16,0 3-36-16,10-22-128 15,6-11-127-15,13-32 249 16</inkml:trace>
  <inkml:trace contextRef="#ctx0" brushRef="#br0" timeOffset="132730.767">20736 16050 1302 0,'-6'-2'448'0,"-6"0"-472"0,1 0-70 15,5 2 31-15,-3 0 30 16,-3 6 106-16,4 9 10 15,-1 14-37-15,-1 13-31 16,-1 19-40-16,-1 6-6 16,7 13 4-16,-5-9 10 15,6-8 15-15,0-3 2 16,4-9 0-16,4-7 0 0,2 2-1 16,3-2 0-1,1-13 1-15,2 3 0 0,-5-9 1 16,3-2 1-16,-1-2 1 15,-5-6 1-15,-2-13 1 16,-2 4 3-16,0-8 11 16,0 0 3-16,0 2 5 15,-2-2 1-15,0 0-7 16,-5-13-3-16,-9-21-6 16,-26-50-3-16,23 40-6 15,8 4-2-15,5-1-4 16,4 3-3-16,10 8-6 15,3-8-2-15,10-1-1 16,4 1 0-16,6-9-1 16,7-3 0-16,15-7-1 15,5-6 1-15,1 0 5 16,8 7 2-16,-6 3 6 16,0 5 2-16,8 12 3 15,-4 1-1-15,4 18 2 0,-2 17-2 16,-4 16-1-16,-5 11-2 15,-7 15-23-15,-3 8-18 16,-14 13-50-16,-9 2-35 16,-9 10-44-16,-5-6-17 15,-9-1-71-15,-2-6 162 16</inkml:trace>
  <inkml:trace contextRef="#ctx0" brushRef="#br0" timeOffset="132923.239">22355 15925 678 0,'4'0'71'0,"8"2"-118"16</inkml:trace>
  <inkml:trace contextRef="#ctx0" brushRef="#br0" timeOffset="133415.874">22371 15925 805 0,'0'0'359'0,"4"0"-181"16,-4 0-59-16,2 0-45 0,-2-1-4 16,0-1 4-16,0 0-1 15,0-2-18-15,0 2-13 16,0 0-23-16,1-15-8 15,-2-4-10-15,-32-50-1 16,-3 50-1-16,-5 0-1 16,-10 6-2-16,-8 3 0 15,3 5-5-15,-1 7-3 16,5 7 1-16,6 5-1 16,8 5-1-16,3 6 0 0,7 11-2 15,3 3-1-15,10 12 2 16,1-5-1-16,7 6 0 15,5 2 2-15,13-3 4 16,10 9 4-16,10-3 4 16,5 6 0-16,2-1-1 15,8-9 0-15,6 1 0 16,1 0 1-16,7-4 1 16,-7 3 2-16,3-7 1 15,-6-4 0-15,-3 0 1 16,-5-3 0-16,-13-9 1 15,2 11 1-15,-14-5 3 16,-6-1 5-16,-1-3 12 16,-8 1 2-16,-6 1 7 15,-7 5 0-15,-14 1 1 0,-8-4 3 16,-17-5 2-16,-3 6-1 16,-20-7-13-16,-3-1-10 15,-14-6-45-15,-6-17-36 16,10-25 39-1</inkml:trace>
  <inkml:trace contextRef="#ctx0" brushRef="#br0" timeOffset="134752.262">15357 17413 942 0,'-57'146'362'0,"45"-152"-242"0,5-5-120 16,1 5-10-16,8 4 14 16,2-6 20-16,-4 8 16 15,0 0 1-15,0 0-14 16,4 0-11-16,17 0-9 15,0 0 3-15,53 0 12 16,-43 8 7-16,5-2 9 16,-9-1-2-16,13 1-7 15,0-4-6-15,10 4-11 16,13 1-3-16,10 3-5 16,1 0 0-16,11-1 1 15,-3 1 1-15,12 1-2 16,-12 1 2-16,0-1-3 15,2 1 2-15,-13-1 7 0,9 4 5 16,-9 5 9 0,0-13 3-16,-4 10-1 0,2-11-4 15,-2 2-5-15,-4 5-3 16,7-9-5-16,3 4-1 16,2-5-4-16,5 5-1 15,4-2-1-15,-3-6-2 16,6 2-1-16,1-4 0 15,6-8 0-15,-2 6-1 16,-8 4 1-16,0-3 0 0,-9 3 1 16,1-2 0-16,-1-4 0 15,0 2 0-15,5-2 0 16,4 5 1-16,-4-1 1 16,1 2 0-16,-9 0 0 15,-1-2 0-15,2 2 7 16,5 2 1-16,1 0 7 15,7-1 1-15,-12-1-4 16,1 6 0-16,5-2 1 16,-5 4-1-16,-4-5 2 15,-10-3-1-15,-6 0-3 16,-1 2-4-16,5-2-3 16,10 10-1-16,2-6-2 15,-2 2-1-15,-1-6 1 16,1 1 0-16,0-1-1 15,4 10 0-15,-14-4 1 16,4-4 0-16,-5 0 2 16,-5-2 2-16,10 0 1 0,4 7 0 15,8-5-3-15,-8-2-1 16,4 0-2-16,-3-2 1 16,5 2 0-16,-8 2 0 15,-4 4 0-15,-3-6 1 16,-12 0-1-16,3 0 1 15,-1-8-2-15,4 8 0 16,-1 2 0-16,3 0-1 16,5 4-1-16,2-6 0 0,3 0-1 15,-1 2 0-15,-4-2 0 16,-5 4 0-16,-1-6 0 16,-1 0 0-16,-8-2 0 15,4 0 0-15,-8 10 0 16,-4-6 0-16,4 0-2 15,-3 0 0-15,-3 0-2 16,-5 4 0-16,-1 3-5 16,-3-1-3-16,-6 0-6 15,-5-1-6-15,-1 3-17 16,-5-4-18-16,-4 4-74 16,-3-5 37-16,-1-3 47 15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29376" units="cm"/>
          <inkml:channel name="Y" type="integer" max="16524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20428" units="1/cm"/>
          <inkml:channelProperty channel="Y" name="resolution" value="1000.2421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3-01-13T22:38:30.325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2621 9201 693 0,'-13'-12'248'0,"3"-1"-229"0,8 1-11 16,8 3-14-16,2-4-3 15,-2-7 36-15,3 1 25 16,-3 0 35-16,-4 2 9 15,0 5-15-15,-4 1-23 16,0 7-35-16,6-2-9 16,-4 4-10-16,0 2-3 15,0 0-2-15,0 0 0 16,0 0-1-16,11 6 0 16,18 0 0-16,47 19 0 0,-45-18 0 15,7-3-1-15,6-2 0 16,6 0 0-16,13 6 1 15,0-6 0-15,-5 0 1 16,1 7 1-16,-6-9 0 16,-1 0 0-16,2 0 0 15,-1-2 0-15,5-3 0 16,5 3 1-16,-8 0-1 16,-1-2 1-16,-3-6-1 15,-3-1 0-15,2-3 1 16,0-1-1-16,-1 6 1 15,1-3 0-15,5 6 0 16,1-3 0-16,1-1-1 16,-1-3 0-16,1 7 0 15,-7 0 0-15,0 3 0 16,-1 1 1-16,-10-6-1 16,10 8 1-16,-5-10-1 0,0 9 0 15,14-5 0-15,-5-2 1 16,7 4-1-16,-5-3 0 15,6 1 0-15,0 2 0 16,3 0 0-16,1 0 1 16,-2-3-1-16,4 3 1 15,-2-4 0-15,-6 3 1 16,-2-5 1-16,3-1 2 0,-9 7 2 16,3-2-1-16,7 2 1 15,-2 4-2-15,2-9-1 16,5 5 0-16,-1 0-2 15,7-4 1-15,-3 3-2 16,2-5 1-16,2-1 0 16,-7 1 0-16,3 0 2 15,-4 7 1-15,-5-3 3 16,1 0 0-16,0 2 0 16,-4 2 0-16,7 2-3 15,-3 0 0-15,0-3 0 16,-9 1 0-16,-1 2 4 15,-1 0 3-15,0 5 3 16,5-3 2-16,-1 2-1 16,1 2-3-16,4-2-2 15,5 5-2-15,-1-1-3 16,0 3 0-16,11 3-3 16,-5 3 1-16,-4-4-1 0,8-1 0 15,-4 1 0-15,3-5 0 16,7 1 1-16,1 3-1 15,1-4 0-15,3-1-1 16,2 3 1-16,-6-1-1 16,2-1 0-16,-1 3 2 15,-5-1 1-15,6-2 2 0,-5-5 2 16,3 1-1-16,1-4-1 16,-1 4 0-16,8 2 3 15,-4-6 3-15,0 9 3 16,-2-5 1-16,-7-4 0 15,5 0 0-15,-11 0-1 16,6-2-2-16,-4 0-4 16,-4 2-2-16,7 0-3 15,-9 0 0-15,2 2-2 16,-4-4 1-16,4 2 0 16,-6-5 0-16,6 1-1 15,0-2 1-15,0-3 0 16,0-1-1-16,2 8 1 15,-2-2 0-15,-4-5-1 16,-2 1 1-16,2 2 0 16,-5-1-2-16,3 1 0 15,-4-2-1-15,-5 4 0 0,9 3 0 16,-3-5 1-16,3 4-1 16,0-2 0-16,-2 2 0 15,6-2-1-15,-5 2 1 16,6-1-1-16,-2 1 0 15,-3-4 0-15,-4 4 0 16,2-2 0-16,1-2 0 16,3 5 0-16,2-1 1 15,4 2-1-15,0-2 1 0,-6 0-1 16,2-4 0-16,5 4 0 16,-3 2 1-16,-3 0-1 15,-5 0 1-15,-4 0 0 16,3 0 0-16,-3 0-1 15,3-2 1-15,-11 0 1 16,-3 0 0-16,2-1 1 16,-6 3-1-16,6-2 1 15,-4 2-1-15,2 0-2 16,-2-4 1-16,10 4 0 16,-2 0-1-16,1 2 0 15,-1 0 0-15,-8-2 0 16,2 5 1-16,0-3 0 15,2 4 0-15,2 2 0 16,-4-4 1-16,0 1-1 16,-8-3 0-16,3 2 0 15,-3-2 0-15,-4 0 0 0,-1 2 0 16,1-1 0-16,-1-1-1 16,5 0 1-16,1 4 0 15,-3-4 0-15,-3-2 0 16,-1 2 0-16,-10-2-1 15,-7 0 0-15,-2 2-5 16,-3 0-33-16,-2 3-39 16,7 1-166-16,6 6 158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29376" units="cm"/>
          <inkml:channel name="Y" type="integer" max="16524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20428" units="1/cm"/>
          <inkml:channelProperty channel="Y" name="resolution" value="1000.2421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3-01-13T22:43:17.762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18842 12948 130 0,'-178'44'88'0,"163"-56"5"16,1 1-32-16,1-3 4 16,-4 5 9-16,5-5 23 15,-1 3 3-15,7 1-18 16,-3 4-12-16,-1-1-16 15,8 5 0-15,2-2 12 16,-2 0 8-16,0 2 8 16,0 0-2-16,1 2-8 15,-3-1-3-15,4 1-6 16,0 0-2-16,0 0-7 16,0 0-5-16,0 0-9 15,0 0-3-15,0 0-6 16,0-2-1-16,0 2-4 15,0 0-2-15,0 0-3 16,7 0-1-16,7 2-3 0,3-1 0 16,2 1-1-1,48 19 0-15,-44-11-1 0,2-2 1 16,4 1-1-16,3 3 0 16,3-9 0-16,-3 5-1 15,10-4-2-15,2-4 1 16,6 0 0-16,-2 0-1 15,1 0-1-15,3 2-2 16,0 6-5-16,7-3-1 16,-7 3-1-16,-1-4-1 0,-7 3 2 15,-7-3 0-15,1 4 0 16,-4-2 1-16,8-3-1 16,2-3-1-16,6 0 0 15,-2 0-1-15,3 0 1 16,-1-3-1-16,2 1 1 15,-2 2 0-15,-1 0 0 16,3-2 1-16,1 0-1 16,-3 2 2-16,-4 0 0 15,-2-2 0-15,-4 6 1 16,0-2-1-16,-1 3 1 16,7 3 0-16,-6-2 2 15,0 0 0-15,4 3 2 16,-2-7 0-16,0 2 2 0,0 2 0 15,0-6 1-15,6 1-2 16,2 1-2-16,-2 6-2 16,-1-6-2-16,-5 0 1 15,-1-2-1-15,1 0 1 16,-6-2-1-16,-2 2-1 16,7 2-1-16,-3-2 0 15,8 2-1-15,4 5 0 16,7-3-1-16,-5 2 0 15,1-2 0-15,4-2 0 16,-3 0 0-16,7 3-1 0,-3 1 0 16,1-2-2-16,-4 2 2 15,-3-1-2-15,-2 1-1 16,-2 0-5-16,-1 2-19 16,5-5-17-16,-8 5-57 15,4-4-57-15,-6-10 102 16</inkml:trace>
  <inkml:trace contextRef="#ctx0" brushRef="#br0" timeOffset="1084.446">8577 13236 478 0,'-8'6'271'15,"7"-14"-22"-15,2-3-182 16,7 0-70-16,-2 7-9 16,3-4 9-16,-5 4 16 15,0 6 17-15,-4-2 6 0,0 0 4 16,0 0 0-16,0 0 4 15,0 0 7-15,0 0 14 16,0 0 6-16,-4 0-1 16,2 0-6-16,2-2-18 15,-2 0-9-15,1 0-15 16,-21-5-4-16,-4-5-7 16,-55-26 0-16,51 28-2 15,-8-1-3-15,-12 3-3 16,0-1-5-16,-17 5-2 15,6 2 0-15,4 4 1 16,5 2 1-16,21 5-1 16,1 3-2-16,16 1-9 15,1 2-2-15,13 10 0 16,11-2 2-16,10 8 9 16,4-1 0-16,15 3 3 15,10 5 1-15,11-5 1 16,3 3 0-16,-11-7 2 0,-7 1-1 15,-4 11 0-15,-6-7-1 16,-3-1 0-16,-4 7 1 16,-18-10 0-16,1 10 1 15,-9-1 0-15,-5-11 0 16,-13 9 0-16,0-3-2 16,-18 6-1-16,-3 4 0 15,-12-2 1-15,-13-1 3 0,-10-7 6 16,-9-5 1-16,-2-4 6 15,-1-4 1-15,3-8-2 16,0 2 1-16,11-9-2 16,0-4-4-16,25-4-16 15,6-6-19-15,13-3-87 16,19-4-77-16,27-22 117 16</inkml:trace>
  <inkml:trace contextRef="#ctx0" brushRef="#br0" timeOffset="1955.162">9281 13156 886 0,'107'143'220'0,"-111"-150"-388"16,12-3 58-16,1 3-246 15,-3 1 234-15,0 0 298 16,-6 2 19-16,-4 2 82 16,2 0-172-16,2 1-50 0,-2-5-33 15,0-21 4-15,-5-59 12 16,1 50 5-16,-2-3-9 15,-3 5-9-15,-1 7-20 16,5 10-11-16,-12 6-30 16,-6 7-15-16,-2 13-20 15,-13 10-3-15,-12 12 21 16,2 11 12-16,-5 0 26 16,3 8 12-16,10 7 8 15,4 3 2-15,2 6 5 16,3 1 1-16,12-3 2 15,2-1 1-15,8-2 7 16,5 0 8-16,6 0 7 16,2-1-2-16,7-11-9 15,1-5-10-15,9-11-10 16,-2-6 0-16,8-10 1 16,-6 0 6-16,6-11 16 0,-2-6 7 15,8-6 5-15,5-9-3 16,4-10-16-16,8-4-8 15,-6-9-7-15,6 2-1 16,-8-3 1-16,6 1 2 16,-8 0 3-16,-3-2-1 15,-7 1-1-15,-5-5-1 16,-8 8-2-16,-1 4 0 16,-8-7 4-16,-4 7 0 0,-10-5 3 15,0-1-1-15,-5 4-2 16,-4 7-1-16,3 10-4 15,-1-2-2-15,3 17-3 16,3 2-1-16,1 11-1 16,1 6-1-16,-3 12 2 15,6 2 1-15,2 7 8 16,2 2 3-16,4 8 4 16,6 9 1-16,1-3 0 15,3 5 0-15,-3-1 3 16,0 1-2-16,-3 0-3 15,6 0-4-15,1-5-6 16,0-4-4-16,2-10-7 16,6-4-16-16,0-13-63 15,4-4-51-15,0-11-132 16,7-12 160-16</inkml:trace>
  <inkml:trace contextRef="#ctx0" brushRef="#br0" timeOffset="2339.166">10459 12875 877 0,'-13'-6'180'15,"7"6"-411"-15,0 2-37 16,4 2 98-16,0-4 230 16,1 0 173-16,-1 0 39 15,-2 0-86-15,2 0-115 16,2 17-38-16,-2 16-21 16,6 55 6-16,2-31 11 15,-1 6 2-15,5 17-5 16,1 5-9-16,3 16-10 15,1 0-3-15,4 1-4 16,-2 5 0-16,4-6-7 16,-3 1-9-16,3-3-31 15,-4-9-25-15,6-14-72 16,0-7-46-16,-8-29 118 0</inkml:trace>
  <inkml:trace contextRef="#ctx0" brushRef="#br0" timeOffset="2751.718">10031 13508 392 0,'-8'2'147'0,"8"7"-104"16,6 1 11-16,-6-10 80 16,0 0 38-16,0 0 44 15,0 0-20-15,0 0-69 16,17 6-29-16,10-2-38 15,55 5-10-15,-44-3-16 16,4-6-6-16,16-6-13 16,-5 6-5-16,18 2-6 15,-2 6-3-15,0-4-1 16,0 1 0-16,-2-5-12 0,0 4-19 16,-10-2-54-16,0-2-32 15,-5-10-69-15,-4-5-34 16,13-8 142-16</inkml:trace>
  <inkml:trace contextRef="#ctx0" brushRef="#br0" timeOffset="3041.417">11547 13234 1106 0,'27'46'377'0,"-31"-28"-433"16,-5 10-83-16,9 20 3 15,0 9 48-15,-4-3 146 16,0 5 46-16,-2-3-16 16,-1 3-27-16,3 2-43 15,2-1-13-15,2-9-5 16,8-9-1-16,-8-7-11 15,3-10-15-15,-1-12-71 16,8-3-68-16,3-10 102 16</inkml:trace>
  <inkml:trace contextRef="#ctx0" brushRef="#br0" timeOffset="3258.145">11423 12928 1070 0,'0'-9'355'0,"4"7"-448"16,4 2-65-16,-8 0 0 15,0 0 23-15,1 0 117 16,15 6 7-16,3 3 8 15</inkml:trace>
  <inkml:trace contextRef="#ctx0" brushRef="#br0" timeOffset="4003.221">12523 13074 295 0,'88'118'216'0,"-69"-131"29"16,-4 2-55-16,1-9-54 15,3 7-16-15,-8 2-24 16,-3-1-17-16,-1 10-33 16,-3-2-10-16,-4 4-18 15,0 0-5-15,0-2 1 16,0 2 1-16,0 0 7 15,-2 0 3-15,0 0 4 16,1 0 0-16,-13 2-4 16,-18 2-3-16,-60 15-10 15,40-15-1-15,-3 6-5 16,-6 1-2-16,7 3-2 16,6 5-1-16,6 4-2 15,6 1-3-15,9 11-2 16,-6-5-1-16,16 13 0 15,-4-3 1-15,10-12-4 0,7 13-2 16,13-7-3-16,7-1 0 16,11 5 0-16,11-6 0 15,8 3 0-15,9 5 1 16,16-6-3-16,-2 3-1 16,5-3 2-16,3-3 1 15,-6 3 11-15,-6-3 3 16,-4 3 1-16,-10-5 2 15,-7 0 5-15,-11 1 1 16,-10-5 8-16,-10 0 5 0,-13-2 7 16,-5 0 0-16,-30-6-6 15,-7 8-5-15,-27-6-17 16,-11-2-12-16,-16-3-45 16,-7-13-39-16,-10-2-73 15,6-11-21-15,15-11 114 16</inkml:trace>
  <inkml:trace contextRef="#ctx0" brushRef="#br0" timeOffset="4472.142">13997 13175 305 0,'-21'0'82'16,"2"-4"-92"-16,-6-7-23 15,-1 1 116-15,-5-3 67 16,-7-2 60-16,5-6-17 0,-15 1-100 15,-1-1-40-15,-3-3-42 16,-3 8-7-16,1 3-2 16,2 3-1-16,7 12-1 15,2 6-3-15,11 7-12 16,1 12-3-16,6 11 3 16,4 10 3-16,6 13 13 15,4 2 4-15,1 12 5 16,8 1 6-16,4 10 8 15,-2-1 5-15,12 5 1 16,-5 1-2-16,1 7-9 16,3 1-5-16,1-9-9 15,-5 0-4-15,-1-10-24 16,2-11-21-16,-2-9-67 16,3-15-43-16,-1-12 94 15</inkml:trace>
  <inkml:trace contextRef="#ctx0" brushRef="#br0" timeOffset="4839.727">12735 13820 869 0,'6'-6'261'0,"15"4"-325"16,10 0-13-16,18-4 87 16,3-1 59-16,3-5 93 15,7 1 8-15,6-3-66 16,9 1-31-16,5 2-51 15,10-3-8-15,-4 3-8 16,-6 1 0-16,-2 2-4 16,-5 1-3-16,-8 3-40 15,-4 2-37-15,-9 4-120 16,3 0-108-16,-5-10 191 16</inkml:trace>
  <inkml:trace contextRef="#ctx0" brushRef="#br0" timeOffset="5161.08">14198 13355 1216 0,'125'17'402'16,"-125"-7"-442"-16,-2 3-37 0,-2 10 35 15,0 8 31-15,-7 9 72 16,5 19 3-16,-4 10-39 16,5 7-14-16,-5 11-11 15,0-7-1-15,7-6 0 16,-5-7 1-16,4-7 0 16,4-14-8-16,0-14-23 15,0-9-18-15,4-8-57 16,-2 1-48-16,4-13-129 15,-3-4 173-15</inkml:trace>
  <inkml:trace contextRef="#ctx0" brushRef="#br0" timeOffset="5431.383">14196 13074 644 0,'-84'-119'113'0,"90"119"-256"0,2 0 32 15,3-2 81-15,1 2 174 16,-5 2 71-16,-1 2-61 15,-6-4-71-15,0 0-107 16,0 0-37-16,0 0-116 16,6 10 114-16</inkml:trace>
  <inkml:trace contextRef="#ctx0" brushRef="#br0" timeOffset="6155.035">14751 13607 906 0,'0'0'248'0,"11"6"-422"15,3 6-31-15,11-1 88 16,-6-1 99-16,0-8 181 16,6-1 24-16,5 7-76 15,1-4-38-15,7-2-39 16,-1-2-3-16,10-2 14 16,-1-10 9-16,8-1 0 15,-1-4-8-15,3-8-25 16,1 2-9-16,-7 0-9 15,-4 0-3-15,-10 6-2 16,-5 2-2-16,-20-6 0 16,3 0 3-16,-9 3 2 15,-10-6 2-15,1 2 3 16,-9 3 2-16,-7-2 0 16,7 10-2-16,-12 1-6 0,-4 8-3 15,-13 4-2-15,-11 8 0 16,-1-1 2-16,1 9 1 15,7 12-1-15,4 3-1 16,7 16 1-16,-1-1 1 16,9 4 7-16,4-2 4 15,10 5 4-15,1-1 2 16,14-3-2-16,4 3 0 16,7-6-4-16,5 1-3 15,5-8-12-15,3-5-15 0,9-9-60 16,3-2-32-16,10-16-132 15,7-7 149-15</inkml:trace>
  <inkml:trace contextRef="#ctx0" brushRef="#br0" timeOffset="6658.607">16195 13296 997 0,'69'76'225'0,"-81"-76"-241"0,1 2-317 16,5 17 132-16,-7-5 179 15,-3 1 145-15,-1-2 150 16,-4 1-184-16,-9-9-50 15,-7 1-27-15,-3 4 15 16,-8-10 29-16,-1 5 6 16,-1-1-6-16,0 0-17 15,10-2-36-15,6 2-11 0,14 13-30 16,1-4-12-16,14 16-16 16,3 7-2-16,5 3 15 15,13 10 12-15,18-3 21 16,6-4 9-16,14 8 11 15,7-12 2-15,12 6 10 16,-1-2 7-16,-16-3 20 16,-1-3 10-16,-18-5 20 15,-16-3 8-15,-2-3-3 16,-8 0-5-16,-16-4-18 16,-11 2-7-16,-20 2-12 15,-18-2-5-15,-28-2-15 16,-6 0-15-16,-25-11-32 15,-1 3-18-15,-3-17-50 16,10-9-48-16,19-20 99 16</inkml:trace>
  <inkml:trace contextRef="#ctx0" brushRef="#br0" timeOffset="7212.903">17584 13510 787 0,'15'-6'336'16,"-9"-5"-44"-16,11-1-441 15,-4 1 17-15,1 1 125 16,-11-1 57-16,-3 5 71 15,-3-6-30-15,-5 1-69 16,-5 0-17-16,-12-7 1 16,-8-1 4-16,-13-8 5 15,-7 4-2-15,-8 2-7 0,-5 6-4 16,0 15-13-16,2 8-13 16,9 19-19-16,5 7-3 15,2 21 9-15,6 7 10 16,14 1 10-16,10 13 1 15,20-5 2-15,12 4 4 16,18-7 11-16,7-1 5 16,3-11 1-16,15-3-6 15,12-11-22-15,3-9-25 0,16-16-111 16,2-13 103 0</inkml:trace>
  <inkml:trace contextRef="#ctx0" brushRef="#br0" timeOffset="7675.346">18341 13506 1038 0,'73'19'262'0,"-96"-21"-483"16,-2 2-42-16,-6 6 164 0,-11 0 133 16,-2 9 189-16,0 16-2 15,10-3-165-15,-3 9-41 16,11 3-21-16,-3-4 1 16,16 2 9-16,5 1 2 15,4-5-6-15,10-5-5 16,9 1-1-16,6-9 0 15,12-1 4-15,11-7 0 16,5-11-2-16,5-2 0 16,5-6 1-16,2-11 2 15,-5 0 16-15,-4-6 11 0,-10-6 25 16,-12-2 12-16,-15 1 18 16,-7-6-1-16,-8-5-16 15,-11-6-14-15,-5 1-34 16,-14-2-13-16,-22 4-23 15,-9 9-9-15,-14 7-35 16,8 5-36-16,8 19-161 16,4 6 169-16</inkml:trace>
  <inkml:trace contextRef="#ctx0" brushRef="#br0" timeOffset="8324.141">19150 13393 1158 0,'-10'4'220'0,"-13"8"-258"0,-9 3-311 16,-6 23 164-16,-1 4 216 15,3-11 80-15,4 5 129 16,5 4-193-16,0 4-31 16,2 8-11-16,4-8 6 0,8-6 11 15,3-2 0-15,8-1-3 16,2 1-6-16,0-9-11 16,2-2-2-16,2-2-3 15,0-6-6-15,0-7-8 16,3 1-1-16,-3-9 1 15,-2-2 5-15,-2 0 9 16,0-2 2-16,0-6 1 16,19-34-1-16,21-63 0 15,-24 38 1-15,3 0 0 16,-4-4 0-16,2 8 0 16,6 2 2-16,2 15 6 15,2 4 3-15,-2 17 7 16,-4 8 3-16,0 9 3 15,0 7 0-15,8 12-4 0,3 6-2 16,1 6-7-16,1 10 0 16,6 5 5-16,-5-9 10 15,-1 7 19-15,-1-3 9 16,-9-9 4-16,3 9-2 16,0 3-10-16,0 1-8 15,-6 1-13-15,-8-2-8 16,-11 2-20-16,-2 1-17 15,0 7-28-15,-8-8-18 16,-9-10-39-16,0 3-8 0,4-21-4 16,5-1-9-16,2-9-92 15,0-13 146-15</inkml:trace>
  <inkml:trace contextRef="#ctx0" brushRef="#br0" timeOffset="8502.14">20164 13405 453 0,'15'15'144'0,"-15"-9"-1"0</inkml:trace>
  <inkml:trace contextRef="#ctx0" brushRef="#br0" timeOffset="8789.796">20167 13445 554 0,'-7'11'256'0,"-5"-3"-117"0,-74 51-66 15,42-49-29-15,0-4 7 16,6 1 8-16,7-3 0 16,10 4-34-16,0-3-18 15,8 7-14-15,3 7-3 16,8 0-3-16,6 14-1 15,17 3-1-15,6 6 1 16,13 4 4-16,10 2 3 16,-2 3 7-16,-2-1 6 0,-6-6 12 15,-11-2 10-15,-5-7 20 16,-4-5 8-16,-15-7 9 16,-3 2-6-16,-11-4-21 15,-10 2-9-15,-22 2-19 16,-10-10-8-16,-16-3-28 15,2 1-25-15,-4-7-75 16,10-2-62-16,13-10 118 16</inkml:trace>
  <inkml:trace contextRef="#ctx0" brushRef="#br0" timeOffset="9205.795">20535 13011 1032 0,'2'0'255'0,"1"2"-320"0,-1 9-110 16,-2-11 66-16,0 0 188 15,0 0 72-15,8 25-2 16,-2 6-61-16,17 45-46 16,-16-47 2-16,-1 7 15 15,4-3 3-15,-1 14-14 16,-1 9-15-16,1 9-24 16,-1 6-5-16,0 5-3 15,-8 1-1-15,0 1 0 16,0 6-1-16,0 0-11 15,-2-3-6-15,2-11-17 16,0-6-9-16,0-20-12 16,6-8-6-16,-5-15-17 15,3-11-14-15,-2-9-40 16,-2-1-42-16,0-1 113 16</inkml:trace>
  <inkml:trace contextRef="#ctx0" brushRef="#br0" timeOffset="9524.983">20517 13598 1151 0,'-174'-50'342'0,"174"50"-407"16,4 0-50-16,4 0 89 15,-8 0 100-15,0 0 89 16,6 2 2-16,24 11-100 16,52 33-22-16,-39-28-3 15,-1-7 3-15,7 0 0 16,1-3-2-16,6-4-18 16,-3 7-8-16,-7-7-21 15,-6 0-21-15,-3-2-63 16,-7-4-48-16,12-6-184 15,0 7 202-15</inkml:trace>
  <inkml:trace contextRef="#ctx0" brushRef="#br0" timeOffset="9959.091">21340 13485 1343 0,'48'99'406'16,"-60"-89"-583"-16,-7 13-63 15,0 4 93-15,-2 9 95 16,-2 8 181-16,2-6 15 0,-2 20-126 16,2-1-24-16,0 2-8 15,4-7 1-15,9-14 12 16,2-9 3-16,6-19 6 15,0-1 3-15,0-9 2 16,0 0 1-16,0 0-4 16,0-2-2-16,0 0-7 15,0 0-1-15,0-1-6 16,4-13 0-16,8-32 1 16,20-55 1-16,-18 36 2 15,-1-5 2-15,12-11 0 16,-2 7 1-16,7 5 3 15,9 0 3-15,-1 10 8 16,-2 9 2-16,-1 16-2 16,-7 4-5-16,7 22-28 15,-1 2-15-15,2 16-57 16,-1 2-60-16,-5 11 99 16</inkml:trace>
  <inkml:trace contextRef="#ctx0" brushRef="#br0" timeOffset="10759.415">22051 13332 507 0,'63'54'179'0,"-63"-49"-141"16,0-3-11-16,-9-2 41 15,7 0 24-15,0 0 15 16,0-2-16-16,-21-2-47 15,-13 3-17-15,-60 1-18 16,52 9-1-16,0 10 0 16,2 12-2-16,8 9-3 15,-3 4-1-15,9 0-1 16,-5 6 3-16,12-4 6 16,4 0 3-16,15-1 6 15,2-1 4-15,8-9 9 0,-3-1 2 16,9-9 0-16,-1 0-4 15,8-10-5-15,-5 3 1 16,8-7-1-16,-1-3-1 16,0-3-6-16,4-5-3 15,-12-7-3-15,3 1 1 16,-1-5 4-16,-2-1 0 16,4-7 0-16,-13-8-3 0,4-7-4 15,-1-5-2 1,-3-5-3-16,5-3-1 0,-1-7-2 15,1 1-1-15,-3 1-1 16,4 10 0-16,-3-2 0 16,-5 2-1-16,4 5 0 15,-5 7 0-15,3 11 1 16,-2 5 2-16,-2 5 0 16,6 7 1-16,1 9 2 15,1 9 2-15,11 20 7 16,0 2 3-16,-2 12 8 15,0 4 3-15,-4 9 2 16,-3 6-3-16,-7-2-9 16,7-2-6-16,-12-4-11 15,8-2-5-15,-5-9-19 16,-3-10-11-16,2-11-24 16,2-4-10-16,-2-14-25 0,0-1-22 15,0-10-49-15,0-12-54 16,2-24 139-16</inkml:trace>
  <inkml:trace contextRef="#ctx0" brushRef="#br0" timeOffset="11070.733">22350 13311 1027 0,'153'-40'280'0,"-138"57"-369"16,-7 8 8-16,5 13 124 15,-7 4 54-15,-8 2 42 16,0 12-29-16,-6 1-67 16,-3 4-15-16,-3 0-14 15,13-3-3-15,-11-12-3 16,10 2-7-16,0-14-8 15,-2-7-1-15,1-10-4 16,-1-7 1-16,2-5-23 16,-2-3-30-16,4-2-88 15,0-2-57-15,0-2 126 16</inkml:trace>
  <inkml:trace contextRef="#ctx0" brushRef="#br0" timeOffset="11745.368">22667 13336 644 0,'52'-15'190'0,"-54"32"-204"16,2 8 5-16,-2 5 100 16,0-5 42-16,-2 6 28 15,4-1-26-15,0 1-55 16,0 9-17-16,-2-4-12 16,0 3-5-16,2 3-7 15,-3-4-4-15,-5 2-11 16,2-2-2-16,1-9-7 15,6 5 0-15,-1-9-2 16,4-7 0-16,-8 1-3 16,-3-8-1-16,1-7-1 15,2 4-1-15,4-8 2 16,0 0 0-16,0-4 4 0,0 2 1 16,0 0 1-16,0 2-2 15,0-2-4-15,0 0 1 16,12-25-2-16,26-55 1 15,-23 36-2-15,6 2-2 16,2-4-3-16,4 1-1 16,0 6 0-16,0 1 0 0,-1 2-1 15,5 11 1-15,-6-1-1 16,2 8 1-16,-3 3 0 16,-1 4-1-16,4 17 1 15,-4 3 1-15,4 26 0 16,-2-3 2-16,0 14 1 15,-6 4 1-15,0 4 2 16,-8 3-1-16,-3 10-1 16,-8 2-2-16,0-9-7 15,-4 1-8-15,-9-19-24 16,3 2-20-16,-3-23-39 16,-2-5-17-16,-5-14-35 15,1-14-32-15,-4-28 118 16</inkml:trace>
  <inkml:trace contextRef="#ctx0" brushRef="#br0" timeOffset="11968.286">22667 12536 1386 0,'-4'2'427'16,"8"-2"-507"-16,6 6-52 0,-10-6 71 16,0 0 61-16,0 0 81 15,0 0-3-15,13 25-171 16,37 67-163-16,-31-43 162 16</inkml:trace>
  <inkml:trace contextRef="#ctx0" brushRef="#br0" timeOffset="12169.487">23601 12682 911 0,'-6'-10'219'0,"6"-1"51"16</inkml:trace>
  <inkml:trace contextRef="#ctx0" brushRef="#br0" timeOffset="12428.85">23595 12661 707 0,'0'11'309'0,"7"24"-117"16,9 53-167-16,-7-48-15 15,-3 6 54-15,7-4 20 16,-1 6 16-16,1 3 0 15,-1 10-50-15,-5 1-15 16,-1 12-7-16,0 3-2 0,-6 9-5 16,0 2-5-16,-8 4-12 15,-1 5-3-15,-1 3-3 16,1 1-1-16,-3-9-2 16,4-8-2-16,3-19-9 15,-3-15-4-15,4-14-10 16,0-11-4-16,-1-16-2 15,5-3-1-15,0-6-14 16,0-2-13-16,0 0-76 16,-2 2-102-16,-8-25 156 15</inkml:trace>
  <inkml:trace contextRef="#ctx0" brushRef="#br0" timeOffset="12796.832">23142 13120 738 0,'11'13'354'16,"6"-7"-115"-16,2 3-254 0,8 3 3 15,2 1 47-15,-4-1 93 16,9 1 13-16,-5 2-54 16,9 5-33-16,10-3-32 15,4 2-1-15,9-2-1 16,0 2 0-16,0-2-11 16,0 3-5-16,-3-7-4 15,3 2-4-15,-2-5-13 16,-1 3-12-16,-5 1-35 15,-5-1-26-15,-12-7-66 16,-7-6-60-16,-2 4 137 16</inkml:trace>
  <inkml:trace contextRef="#ctx0" brushRef="#br0" timeOffset="13445.725">24444 13282 492 0,'48'63'117'15,"-48"-57"-165"-15,-8-2 21 0,6 7 123 16,-3-5 53-16,-3-6 27 16,4 10-40-16,-6-12-71 15,-3 2-12-15,-2-8 0 16,-2 2 6-16,-4 3-2 16,-4 3-10-16,0 3-21 15,0 3-9-15,-6-2-10 16,6 6-3-16,-1 11-1 15,-3-4-1-15,8 8 2 16,-2 0 1-16,10-6 7 16,5 6 4-16,4-6 6 15,8 4 1-15,4 1-4 16,5 3-3-16,12 8-6 16,0-1-3-16,13-3 0 15,-7 1 0-15,-1-11 0 16,8 8 1-16,-3-4-1 0,7 2-1 15,-6 3 0-15,1 3-1 16,-3-5 1-16,-7 3 0 16,-4-10 5-16,-6 4 2 15,-5-2 4-15,-5-4 1 16,-5-6 3-16,0 1 1 16,-4-1-1-16,-6-1 0 15,-1 5-3-15,-8-6 0 16,-8 10-1-16,-6-3 0 0,-13-3-6 15,-2 8-4 1,-11-8-6-16,-2 2-4 0,-8-5-23 16,2-5-29-16,-16-1-154 15,-7-4 140-15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29376" units="cm"/>
          <inkml:channel name="Y" type="integer" max="16524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20428" units="1/cm"/>
          <inkml:channelProperty channel="Y" name="resolution" value="1000.2421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3-01-13T22:44:47.76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18192 6667 88 0,'-6'-12'14'0,"-2"3"-39"16,5-1 5-16,-1 2 61 15,0 6 44-15,2-5 63 16,2 5 9-16,-2 2-32 16,0-2-20-16,0 0-34 15,-2 0-7-15,3-2-1 16,1 2 3-16,-2 0 1 16,0 2-3-16,0-1-10 0,0 1-8 15,-2 0-11-15,2 0-4 16,2 0-9-16,-2 0-4 15,0 11-4-15,2 8-2 16,2 10-2-16,12 51-1 16,-12-40-3-16,3 8 0 15,-5 4-2-15,0 5 0 16,0-5 2-16,-4-1-1 16,4 7 1-16,-1-5 0 0,1 1-2 15,0-2 0-15,0-5-2 16,-2-3 0-16,-8-13 3 15,8-4 1-15,-9-8 4 16,7-4 2-16,2-5 2 16,-6-3 0-16,8-7 2 15,-5 0 0-15,3-1 0 16,-2-1 1-16,4 2-4 16,-2-2 0-16,0-2-3 15,-10-25-3-15,-14-47-4 16,26 45-2-16,-2-13-1 15,2 6-2-15,4-4 0 16,-2-4 0-16,7 2 0 16,1-2 0-16,-3 0 1 15,11 6 1-15,-3 4 0 16,2-3 0-16,6 1-1 16,-2 0 1-16,2 0-1 0,4-1 1 15,0 3 0-15,1 0 0 16,-3 9 1-16,0 4 0 15,-6 6 1-15,0-1 0 16,-5 9 1-16,1-1 0 16,-2 5 0-16,1 5-2 0,1 7 0 15,0-3-1-15,-3 4 0 16,-1-6 0-16,3-2 0 16,-3 9 0-16,16 3-1 15,-2 3 0-15,3 2 1 16,13 2 0-16,-15-1 0 15,7 3 0-15,-8 0-1 16,-2 0 1-16,-4 11 0 16,-6 3 0-16,-7-1 2 15,2 8 1-15,-16-2 0 16,-5-3-1-16,-14 1 3 16,-4-2 0-16,-11-1 4 15,-2-3 0-15,-8-7 0 16,-14 0-2-16,-1-4-1 15,-4-6 0-15,-4-1-2 16,4-5-1-16,3-7 1 16,-1-2 0-16,2-6 0 0,11-1 0 15,1-5-2-15,11 1-1 16,11-5-4-16,3-3-6 16,7 4-21-16,6-2-24 15,7-4-88-15,12 4-87 16,21-16 142-16</inkml:trace>
  <inkml:trace contextRef="#ctx0" brushRef="#br0" timeOffset="801.902">19590 6366 964 0,'29'172'370'0,"-31"-177"-312"0,-4 3-176 15,6 4-14-15,-2-2 28 16,-2 0 112-16,4 0 46 16,-2 0-5-16,0 0-17 15,-9 9-25-15,-6 5-3 16,-4 5 8-16,-50 48 5 15,42-46 10-15,6 6 2 16,-5 9-7-16,-7 0-5 16,6 20-9-16,-5 1-3 15,3 4-3-15,1 2-1 0,5-5-1 16,8 3 1 0,7-9 0-16,10-3 0 0,8-10 6 15,3-7 3-15,14-7 4 16,-4-2 2-16,4-15-2 15,8 3 0-15,-5-1-3 16,7-12 0-16,3 2-2 16,-2-2-2-16,4-8-2 15,4 1 0-15,10-5-2 16,0-5 0-16,-5-2 0 16,7-4-1-16,-8-11 0 15,9 5-1-15,-5-3 1 16,-3-2 0-16,-10-5 0 15,-1-1 0-15,-4 0 0 16,-5 2-1-16,1 2 0 16,-10-6-1-16,-1 7 0 0,-12 7 0 15,-3 3 0-15,-10 4 1 16,-9-4 3-16,-8 1 0 16,0-5 2-16,4 4-1 15,-13 0-1-15,3-5-1 16,-11 3 0-16,-8-3-1 15,2 5-3-15,-6 10-3 16,-1 7-9-16,-3 4-12 16,3 10-74-16,3 6-71 0,6 3 105 15</inkml:trace>
  <inkml:trace contextRef="#ctx0" brushRef="#br0" timeOffset="1452.475">21019 6691 718 0,'-14'2'249'16,"-5"6"-225"-16,2-4-24 16,-8 4 26-16,-11-8 24 15,1-2 31-15,-15-4 5 16,1 6-24-16,-5 8-21 15,8-1-28-15,-2 12-5 16,3-3-5-16,4-5-1 0,7 8-1 16,5-4 0-16,12 3-1 15,2 5 0-15,13 0 0 16,0-4 0-16,10 4 7 16,3-2 2-16,14 2 2 15,4-2 1-15,7 0-7 16,6 6-1-16,-2 3-1 15,6 1-1-15,-6 5-1 16,4-3 1-16,-2 5-1 16,-1-6 0-16,-7 3 0 15,0 1 1-15,-18 0 0 16,5-1 2-16,-16-3 5 16,-6-5 2-16,-9-4 7 15,-9 4 0-15,-14 2 1 16,-7-1-2-16,-19-9 2 15,-16-3 1-15,-11-9 0 0,-6 5-2 16,-5-1-8-16,1-1-7 16,-7-20-21-16,4-3-15 15,14-10-42-15,11 0-58 16,32-6 87-16</inkml:trace>
  <inkml:trace contextRef="#ctx0" brushRef="#br0" timeOffset="1656.865">21587 6661 897 0,'3'13'90'0,"-6"12"-158"16</inkml:trace>
  <inkml:trace contextRef="#ctx0" brushRef="#br0" timeOffset="1906.213">21569 6755 604 0,'-44'137'305'0,"35"-106"-108"16,-1-2-62-16,8-1-82 15,-1-3-19-15,3 8-9 16,0-3-2-16,1 5-2 15,3-1-2-15,8-1-9 16,1 3-2-16,14 12-4 0,7-2 0 16,7-2-1-16,8 5-1 15,5-5-2-15,3-2-1 16,14-7 0-16,2-6 0 16,7-8 1-16,-4-18 2 15,12 5 0-15,2-6 0 16,6-12-20-16,1 1-27 15,-14-8-90-15,-1-16-69 0,-17-5 123 16</inkml:trace>
  <inkml:trace contextRef="#ctx0" brushRef="#br0" timeOffset="2420.465">21305 6770 714 0,'0'4'94'0,"10"7"-225"0,3 4-139 16,3-1 128-16,7-3 264 15,-2-7 112-15,7-4 32 16,-1 0-58-16,11-2-93 16,6-5-35-16,14 1-39 15,9-6-10-15,3-5-9 16,15 2-3-16,-1-4-5 16,8 5-4-16,5 3-6 15,-5-4-1-15,7 9-2 16,1 2 0-16,-5-4-2 15,-1 8-8-15,-10-2-40 16,-7-7-31-16,-14 9-67 16,-13-2-34-16,-12 2 113 15</inkml:trace>
  <inkml:trace contextRef="#ctx0" brushRef="#br0" timeOffset="2859.573">21428 7129 975 0,'15'0'264'0,"18"10"-373"15,9 0-3-15,7 7 85 16,9 0 45-16,-1 4 65 16,14 0 3-16,4-4-24 15,5 6-22-15,14-7-30 16,-8-3-5-16,-8-3-6 16,-13-10-16-16,-13-16-68 15,-4-5-66-15,-4-13 90 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29376" units="cm"/>
          <inkml:channel name="Y" type="integer" max="16524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20428" units="1/cm"/>
          <inkml:channelProperty channel="Y" name="resolution" value="1000.2421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3-01-13T22:46:38.35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2338 8738 279 0,'-4'-8'135'0,"3"-1"-51"0,1 5-22 16,-4 2-22-16,4 0-5 16,0-2-3-16,0 2-2 15,0 0-8-15,0 2-7 16,0-1-9-16,0 1 0 16,0 0 4-16,4 0 6 15,22 3 9-15,47 15 4 16,-40-17 3-16,3 3 2 15,-2-2 4-15,5 6 2 16,-1-4 6-16,-2-2-1 0,4 3 0 16,8 1-2-16,-8 0-6 15,8 0-1-15,-10-6-2 16,-5 7 1-16,-1-7 4 16,1 0 1-16,-4 0 5 15,3 0 2-15,-1-4 1 16,-5 1-1-16,11-1-9 15,-5-4-6-15,5 6-9 16,7 2-5-16,-2 0-5 16,2 0-2-16,4 2 0 15,-8-2 0-15,4 0 4 16,-4 0 1-16,-10 0 2 16,7 0 1-16,-1-2-3 15,4-5-1-15,2 3-3 16,2 0-3-16,4-4-2 15,2 4-1-15,2-3-1 0,-1 5-1 16,-1 2 0-16,-4-4-1 16,4 4 2-16,-1-8-1 15,3 8 2-15,1-2-1 16,1 1-1-16,-2-1 0 16,-3 0 0-16,1-2 0 15,-6 2 1-15,6-2 1 16,1-2 2-16,-3 3 1 15,2-1-1-15,2-4-2 16,-3 4-2-16,3-1 0 0,3 1-2 16,1-2 0-16,-4 2-1 15,3 2 0-15,0 2 0 16,-7 0 0-16,-8 0 0 16,-3-2 1-16,-5 2-1 15,-3 0 0-15,4 0 0 16,-1 2 1-16,2 6 0 15,5-4 0-15,-3 3 0 16,4-1-1-16,0 0 1 16,6 0-1-16,2 1 0 15,0-3 1-15,-2-2-1 16,4 0 0-16,-1 6-1 16,1-5 1-16,-6-1 0 15,-4 2 0-15,-5-4 1 16,3 0-1-16,4 0 0 0,2 0 0 15,2 2 1-15,4 0-2 16,-1 0 1-16,3-2 0 16,7 2-1-16,-5 2 0 15,11-3 0-15,2 3 0 16,3-2 0-16,-3 0 0 16,-11 6 0-16,5-2 0 15,-9 3 1-15,7 3-1 16,-7-9 0-16,-5 7 1 0,-6 5-1 15,-3 1 1-15,-2 1-1 16,1-2 1-16,-1 4-1 16,-2-4 1-16,-3-1 0 15,3 3 1-15,-1 0-1 16,-3-1 1-16,-1-3-1 16,0 2 0-16,-10-3 1 15,4 1 0-15,0-1 1 16,-10-10 0-16,-3 5 0 15,-4 1 0-15,-6-6 0 16,13 2 0-16,-7-3 0 16,-4 1 0-16,0 2 0 15,-2-4-2-15,0 0-8 16,0-4-13-16,0 2-77 16,0 2-96-16,0 0 121 15</inkml:trace>
  <inkml:trace contextRef="#ctx0" brushRef="#br0" timeOffset="1312.653">10352 7602 375 0,'-4'-6'172'0,"2"0"-63"16,0 3-2-16,0-1 9 15,1 2 9-15,1 2 2 16,0-2-10-16,0 0-37 16,0-6-17-16,0 3-32 15,0 3-12-15,1-4-10 16,-1 2-1-16,16-7 1 15,9-1 2-15,53-15-1 16,-38 29-1-16,10 2-1 16,0 2-1-16,5-4-1 15,-3-2-1-15,-1 4 3 16,1-6 1-16,5 7 4 16,-3-3 2-16,-4-4 0 15,5 2 0-15,-3-3-1 0,-1 1 0 16,1-8 0-16,-2 4-2 15,3 5-2-15,1-1-2 16,-6 2-2-16,0 2-2 16,-6-2-1-16,2 0-2 15,-6 0 0-15,0-2 1 16,0-2-1-16,-3 2 1 16,-1 0-1-16,-1 4 1 15,-10-6 0-15,-4 4 1 0,-12 0-1 16,1-6 1-16,-4 14-12 15,-4-8-26-15,0 0-201 16,0 0 165-16</inkml:trace>
  <inkml:trace contextRef="#ctx0" brushRef="#br0" timeOffset="11779.945">10004 10607 480 0,'-8'0'155'16,"8"0"-159"-16,4 0-2 15,-4 0 18-15,0 0 30 0,0 0 50 16,0 0 16-16,0 0 5 16,0 0-9-16,0 0-31 15,0 0-11-15,0 0-13 16,8 7-6-16,1-1-5 16,5-6-3-16,1 13 0 15,4-1 1-15,46 49 0 16,-50-48 0-16,5-1-1 15,1-1-3-15,11 1-4 16,-3-5-3-16,7 1-4 16,2 0-3-16,-1-6-2 15,7 2 1-15,-4-4-1 16,2 0 1-16,0 0-3 16,-2-4-1-16,8 4-1 15,-6-8 0-15,4 8-1 16,-6 0-2-16,-2-6-1 15,3 2-1-15,-1 1-2 0,8-1 0 16,-2-4 1-16,1 4 1 16,3-1 0-16,0 1 0 15,7 4-1-15,-1 0-1 16,1 0-1-16,2 2 0 16,-5-2-1-16,-3 2 1 15,-5-2 1-15,-5 0 1 16,6 0 0-16,5-2-1 15,-4 0-1-15,3-4 1 0,1 6-2 16,-2 0 1-16,1 0-1 16,5 4-1-16,-4-4 0 15,1 0 0-15,-5-2-1 16,0 2 0-16,0 0 0 16,-8 0-1-16,2 2 1 15,-6-2 1-15,-3 0-1 16,3 2 1-16,-3 0-1 15,5 9 0-15,-2-5-1 16,-3 0 1-16,-3 3 1 16,-9-7 0-16,2 10 0 15,-6-9 0-15,-5 7 1 16,-3-6 0-16,-5 2-2 16,-4-3 0-16,0-3-11 15,0 0-12-15,0 0-53 16,0 0-63-16,0 0 87 15</inkml:trace>
  <inkml:trace contextRef="#ctx0" brushRef="#br0" timeOffset="19826.086">18043 10882 296 0,'-65'-140'123'0,"65"121"-68"16,5 6-37-16,3 1-15 16,5 7 12-16,1-5 41 15,-5-1 17-15,5-1 29 16,-7 1 1-16,-1 1-22 15,4 1-11-15,-3-1-22 16,1 4-9-16,3-1-5 0,1 3 2 16,-1-4 9-16,5 6 1 15,-3 2-3-15,8 0-5 16,2 2-12-16,0 0-4 16,8 0 1-16,3 2 3 15,6-4 7-15,0 0 3 16,8-4-1-16,4 2-2 15,-4 0-6-15,-3 0-3 16,-1 2-1-16,-5-2 0 0,3 2-2 16,2-2-2-1,-6-3-4-15,6 5-1 0,0-2-4 16,2 0 0-16,0 0-1 16,0-2-2-16,2 4-1 15,-1 0 1-15,7 8-1 16,5-4 0-16,2 5 1 15,-5-1 0-15,1-4 2 16,-15-3 1-16,2-1 2 16,0 0 0-16,2 6-1 15,8-2-2-15,-6-4-3 16,1 0 1-16,-3 2 1 16,-2-2 1-16,6 0 2 15,2 2 1-15,-3 0-1 16,-14 2 0-1,-20-4-1-15,6 2-1 0,46 1-1 16,2 3 0-16,-2-2 0 16,-27-2-2-16,8 0 1 0,-2 3 0 15,3 1-2-15,3 2 0 16,2-2-1-16,-3 3 1 16,9 1 0-16,-7-5 0 15,8 5-1-15,2-4 0 16,-1 3 0-16,3-3 1 15,-6-6 0-15,-2-6 1 0,10 1-1 16,-2-3 0 0,2 4-2-16,4-4 0 0,-8 5-1 15,4-7 0-15,-4 6-1 16,-5-3 0-16,3 7 0 16,-4-2 0-16,-1-2 0 15,-1 4 0-15,-5 0 0 16,1-2 0-16,3-2 0 15,0 2 1-15,-1 2 1 16,1 0 2-16,-10 0 2 16,0 2 0-16,-4 2 0 15,-2 0-1-15,2-2-2 16,0 0-1-16,1 7-1 16,-3-5 0-16,-8 4-1 15,-1-3 1-15,-10-1 0 16,6 2-1-16,-12-4 1 15,1 0 0-15,-3 2-4 16,-11-1-14-16,0-1-65 0,0-2-80 16,0 0 100-16</inkml:trace>
  <inkml:trace contextRef="#ctx0" brushRef="#br0" timeOffset="43915.896">14309 11198 149 0,'50'11'103'0,"-50"-13"2"16,-2 2-15-16,0 0-25 16,-2 0-8-16,2 0-12 15,2-2-3-15,-2 2-7 16,1-2 0-16,-1 2 12 16,0 0 5-16,-2 0 13 15,4 0 7-15,-2 0 5 16,0 0 2-16,0 0 0 15,0 0-5-15,-2 0-14 16,2-4-9-16,2 3-16 16,0-1-7-16,0 2-4 15,0-2-1-15,0 0 0 0,10-6-2 16,5-3-3-16,10-3-2 16,46-26-2-16,-52 23-2 15,12 9-1-15,-8-3-2 16,2 7-4-16,-4 2-1 15,-2-2-2-15,0 8-1 16,-2 2 1-16,2 1-1 16,-2-1 1-16,-1 2-1 15,1-4 0-15,0 9 1 16,2-1-2-16,0 3 1 0,-11 2 1 16,3-7-2-16,3 9 1 15,-1-4 0-15,12 4-1 16,-2-2 0-16,-8 4 0 15,3-3 0-15,-11-3 0 16,3 4 0-16,-10 0 0 16,0 4 0-16,0 8 0 15,-6-6 0-15,-2 1 2 16,-5 1-1-16,-2 0 1 16,-4-2 1-16,-2 7 0 15,0-3 2-15,-1-2 1 16,-2 1 1-16,1-7 0 15,-2-1 0-15,-6-5-2 16,6 2-2-16,-11 6-2 16,0-4 0-16,-1 0-1 15,-1 0 0-15,2-1 0 16,3-5 0-16,8 0 0 0,6 1 1 16,2-7-1-16,4 3-1 15,3-6 1-15,-3-6 0 16,5 6 2-16,-5-4 0 15,5 4-1-15,2-1 0 16,1 1-1-16,1-4 0 16,2 0 0-16,2 0 0 15,-2 0 0-15,2 0 0 0,0 0 1 16,0 0-1-16,0 0 1 16,0 0 0-16,15 4 0 15,21 6 0-15,58 18-1 16,-42-16 1-16,9 5 0 15,-4-4 0-15,3 1 0 16,-9 3 0-16,-12 6 0 16,3-2 1-16,-10 4-1 15,1 0 1-15,-5-4-1 16,-5 7 0-16,-5-3-2 16,1-6-3-16,-6 6-25 15,2-4-26-15,-1-5-99 16,-5-3-94-16,3-1 154 15</inkml:trace>
  <inkml:trace contextRef="#ctx0" brushRef="#br0" timeOffset="44864.634">15267 11289 320 0,'67'69'139'0,"-63"-71"-68"16,-2-7-52-16,6 9 6 15,-8-2 21-15,0 0 33 16,0 0 7-16,0-2-21 16,0 2-20-16,0 0-24 15,0 2 1-15,7-3 13 16,1-3 10-16,-8 4 18 15,13 0 2-15,-5-2 2 16,-4 0-4-16,4 2-12 16,1 0-8-16,-1-3-15 15,5-3-6-15,8 2-8 16,40-19-1-16,-36 25-1 16,0-5-1-16,-2 5-1 15,10 5-2-15,-9 3-3 0,7 6-1 16,0 5 1-16,-6 4-1 15,-3 5 2-15,1 7 0 16,-5 3 1-16,3 4 1 16,-4 4-1-16,0-2 0 15,2 6-3-15,-5 5 0 16,7-3-2-16,-4 3 0 16,8 1 0-16,0-10-1 15,11 1 0-15,-2-1 0 0,7-6 0 16,4 1 1-16,-3-5 0 15,6-2 0-15,-6-7 0 16,4-2 0-16,8-12-1 16,-3-1-1-16,16-12-21 15,4-12-24-15,13-12-96 16,4-11-91-16,10-20 143 16</inkml:trace>
  <inkml:trace contextRef="#ctx0" brushRef="#br0" timeOffset="45533.36">16996 11008 526 0,'-155'44'224'0,"146"-44"-102"15,-6-4-60-15,1-3 16 0,7 3 35 16,-5-4 9-16,1 8-30 15,1 6-30-15,0 4-39 16,3-1-10-16,-1-3-4 16,-3-4 4-16,-1 7 4 15,-1-1 2-15,-1 3-3 16,1 5-2-16,-10-1 0 16,0 6 2-16,0-2 2 15,-5 2 1-15,1 2-2 16,-10 0-3-16,1 4-3 15,2 2-1-15,-8 3-3 16,1 4 0-16,1 5-2 16,-4-1-1-16,4 8 0 15,-6-1 0-15,-2 3 1 16,-7-6 0-16,5 8 2 16,-1 1-2-16,1-7 1 15,0 6-1-15,0-6-1 16,6-6 1-16,4 2 0 0,8 2 1 15,-1-8-2-15,4 3 0 16,1-3 3-16,-3-4-1 16,1 1 4-16,-1 1 0 15,6-3-2-15,-2 0-1 16,4-3-4-16,2 5-2 16,4-8 0-16,-8 3-1 15,6-5-27-15,-2-5-41 16,-2 3 44-16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29376" units="cm"/>
          <inkml:channel name="Y" type="integer" max="16524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20428" units="1/cm"/>
          <inkml:channelProperty channel="Y" name="resolution" value="1000.2421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3-01-13T22:48:37.533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6992 3704 219 0,'2'59'115'0,"-2"-59"-23"16,0 0-16-16,-2-2-9 15,2 0-4-15,0 1-2 16,0-3 0-16,0 2 2 16,0 2-3-16,0-2-7 15,0 0-3-15,0 0-12 16,0-2-6-16,2-1-11 15,5-7-5-15,-5 2-5 16,0 3 0-16,4-5 1 0,-4 3 2 16,0-3 8-16,-1 1 4 15,-1-1 3-15,-1-1-1 16,-3 0-5-16,-2 1-4 16,0-1-5-16,-1-3-1 15,-3 7-2-15,-7-3 0 16,-54-43 2-16,44 47 0 15,1 3-3-15,-11-1-2 16,-3 6-6-16,4 2 0 16,-4 3-2-16,-4 1 0 15,-8 4 0-15,-6-3 0 0,-1 9-3 16,-6 1 1-16,-2 15 0 16,4 5 0-16,-2 5 1 15,-6 2 0-15,6 9 0 16,-7-1-1-16,3 9 0 15,-2 6 0-15,-2-4 0 16,8 0 1-16,0-3 0 16,6 1 1-16,7-2-1 15,10 6 0-15,10-2-2 16,5-7 1-16,10 3-2 16,0 2-1-16,17 2 1 15,0 6-1-15,11 0 2 16,2-4-1-16,10 6 2 15,2-6 0-15,4-8 1 16,5-3 1-16,5-6 0 16,-1-4 1-16,6 2 1 0,6-1 0 15,-1-8 0 1,3-5 1-16,3-7 1 0,-1-6 1 16,5-3 2-16,2-11-1 15,4-5 0-15,4 0-1 16,-2-3-1-16,8-1 0 15,-4-4-2-15,5-5 0 16,-3 1 0-16,-1-3 0 16,-8-8 2-16,-11 0 2 15,-1-2 4-15,-12-5 2 0,2-5 0 16,0-1 0-16,-9-2-3 16,-1-5 0-16,-1-2 0 15,-6 1 0-15,-6-10 0 16,2 10 0-16,-4-13-1 15,2-1-1-15,-4 1-3 16,1-4 0-16,-7-1-2 16,-3 11 0-16,2 1 0 15,-6-3 0-15,-2 5 1 16,-2-2-1-16,2 2 0 16,-4 4-1-16,6 6 0 15,0-6-1-15,0 0-2 16,5 0-1-16,-1-4 2 15,2 8-1-15,-5 0 2 16,3-4 1-16,-6 4-1 16,0-1 0-16,-6 5-3 15,-3 6-1-15,-1-3-4 0,-7 4-5 16,0-3-2-16,-4 3 1 16,-6-5 0-16,0-1-1 15,-1 9-14-15,-5 1-19 16,-1 9-80-16,-3 1-77 15,-7 21 128-15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ax="29376" units="cm"/>
          <inkml:channel name="Y" type="integer" max="16524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20428" units="1/cm"/>
          <inkml:channelProperty channel="Y" name="resolution" value="1000.2421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3-01-13T22:48:57.94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5437 12012 118 0,'2'109'50'0,"-4"-111"-15"0,0 1-35 16,-2-5 10-16,4 4 54 16,0 2 26-16,0-2 15 15,-2 0-9-15,2 0-29 16,-2-2-12-16,2 2-8 16,0 0 2-16,0 2 0 15,0-1-1-15,0-1-9 16,0 0-8-16,0-2-12 15,0 2-5-15,0 2-3 16,0-2-2-16,0 0 0 16,0 2-1-16,0 0 1 15,0 0 3-15,4 0 10 16,7 0 4-16,-3 0 3 16,4 0-1-16,3 0-7 0,0 0-2 15,10 2-4-15,50 0 0 16,-49-4 0-16,5-2 0 15,-4-3 2-15,1 3 1 16,-3 2 0-16,8-4-1 16,-5 6-2-16,5 6-2 15,-8-6 0-15,4 2 0 16,-3 0 2-16,-5-2 3 0,8-2 2 16,-6 2 2-16,0-2-1 15,4-4-3-15,1 6-6 16,11-6-4-16,-1 4-4 15,0-1-2-15,6 1 0 16,-6 2-1-16,-1 0 0 16,5-4 0-16,0-2 0 15,4 6 0-15,4-2 0 16,-5 0 1-16,7 2 0 16,-2 0 0-16,-2 0-1 15,-1 0 1-15,-3 0 0 16,4 0-1-16,-2 2 1 15,4-2 1-15,-4 2 2 16,2-2 1-16,-4 0 0 16,2 4-1-16,-1-4 3 15,-3 0-1-15,6 0 1 16,-8 0-2-16,8 6-2 0,-4-1-1 16,-4 3-1-16,3 2-1 15,-11-8 1-15,6 1 0 16,-7 3 1-16,-6-4 0 15,17 0 1-15,-13 4-1 16,9-4 1-16,2 0 0 16,-6-2 0-16,1 0 0 15,-5 1 2-15,9 1 1 16,-7 4 1-16,8-2 1 0,-7-4-1 16,3 2 0-16,-1 0 0 15,-1 2-1-15,2 1 0 16,3-3-1-16,-1 6 0 15,0-2 0-15,-2 1-3 16,3-1 1-16,-7 2-1 16,-1-6-1-16,-6 5 2 15,-4-3 0-15,5 0 2 16,1 4 1-16,0-7 0 16,2 5 0-16,-6 0-2 15,5-6 0-15,-1 8 0 16,0-7 0-16,0 3 1 15,-1 0 0-15,7 0 0 16,-4 0 0-16,5-2 0 16,-3 0-1-16,3 5 1 15,-1-5 0-15,-1 0 0 16,5 6 1-16,-1-4-1 0,0-3-1 16,4 3-1-16,2-2 0 15,-3 0-3-15,-1 0 1 16,2 0-1-16,-5 0 0 15,10 4 1-15,9-3 0 16,-4 3 1-16,3 0 0 16,1-4-1-16,-3 5 1 15,9-3 0-15,-1 2 1 16,-4-2-1-16,7-2 1 0,-9 5-1 16,-5-5 0-16,-8 0 0 15,0 0 0-15,1-2 1 16,8 0 2-16,-5 0 3 15,6-4 0-15,-6-1 1 16,-2 1-1-16,6 0-1 16,-6 2 1-16,2-4 1 15,-2 1-1-15,2-1-1 16,-4 2 0-16,0 0-2 16,-1 0 1-16,-1 2-1 15,-2 2 1-15,2 0-1 16,-11-1 0-16,4 1-1 15,-1 1-1-15,1-1-1 0,0 2-2 16,-1 2 0 0,3 0 0-16,-6-2 0 0,7 0-1 15,-2-2 1-15,1 2 0 16,3-2 0-16,3-2 0 16,5 2-1-16,-4 0 0 15,0 0 0-15,4-2 0 16,0 2 1-16,-2 0 0 15,2 0-1-15,-6 0 1 16,-1-4-1-16,-1 2 1 0,4 2-1 16,8 0 1-16,5 2 0 15,5 2 0-15,-3 4 0 16,-1-3-1-16,3-3 1 16,2 6 0-16,1-6 0 15,-1 2 2-15,0 1 0 16,1-1 2-16,-5-2-1 15,-5 4 0-15,1-6 0 16,-1 0-1-16,8 0 0 16,-3-2 0-16,-1-4 1 15,-5 6-1-15,-7-4 0 16,-3-1 1-16,-7 5-1 16,-3 0 1-16,-8 0-2 15,-2 0 1-15,-4 5-2 16,-3-3 1-16,-3 0 0 15,-5 0-1-15,0-2-1 16,-4 0-1-16,0 0-14 16,0 0-15-16,0 0-60 0,0 0-60 15,0 0 93-15</inkml:trace>
  <inkml:trace contextRef="#ctx0" brushRef="#br0" timeOffset="20345.985">5280 13529 250 0,'105'34'93'0,"-105"-41"-97"0,6-3-28 16,0-1-6-16,1 7 11 15,-5-6 72-15,2 1 18 16,-8 5 8-16,4 2-5 16,0 0-40-16,0-2-15 15,0 2-11-15,0 2-2 16,0-2-1-16,0 1 1 0,0-1 2 16,0-2 0-16,0 2 2 15,8 0 1-15,13-8 11 16,4 5 7-16,49-20 14 15,-41 17 7-15,-1-5 12 16,3 1 6-16,-3 5 5 16,1-5 1-16,-3 3-11 15,5-3-7-15,-7 1-14 16,3-1-3-16,-6 10-5 16,2-7-1-16,-1 9-3 15,1 0-2-15,-4-2-6 16,6 4-3-16,-4-2-5 15,0 4-2-15,5 1-1 16,-3-5-1-16,4 2-1 16,-1 0 1-16,1 2 0 15,-4-4 0-15,3 6 0 16,-5-6 1-16,6 2 0 16,-5 7 0-16,7-7 1 0,-4 6-1 15,-5 7 0-15,-1-11 0 16,0 5-2-16,4 1 0 15,6-6 0-15,-3 3 1 16,12 9-1-16,-2-7 0 16,1-1 1-16,-1 3-1 15,-15-11 0-15,9 8 0 16,-3-4 3-16,3 4 2 0,4-5 7 16,-1-3 3-16,1 0 1 15,2 2-1-15,0 6-3 16,2 2-2-16,-3-10-1 15,-1 0 0-15,-2-8-2 16,2 8-1-16,-1 0-2 16,1 0-1-16,4 4-1 15,-4 0-1-15,4-1 0 16,1-3 0-16,-13 0 2 16,5 0 2-16,-3-2 6 15,-3 4 2-15,3-2 1 16,7 2-1-16,-1 10-4 15,0-10-1-15,2 0-2 16,-2-2-1-16,3 0-1 16,3-10 0-16,-2-1-1 15,-4 3 1-15,0 4 0 16,-5-2 0-16,-3 4 3 16,3-7-2-16,1-1 0 0,6 5-1 15,-1 5-3 1,1-2 0-16,0 0-2 0,4 4 1 15,0 0-1-15,4-1 0 16,2-1 1-16,-6-1-1 16,-1-1 1-16,0-6-1 15,2 8 0-15,3-2 0 16,2 0 1-16,2 2-1 0,-3 4 0 16,9 2 0-16,-7-6 0 15,5 4 0-15,1-4 0 16,-3 1 0-16,1 7 0 15,1-4 0-15,1 5 0 16,0-7 0-16,-5 8 0 16,2-4 0-16,-5-1 1 15,5 5-1-15,-2 3 0 16,-3-7 0-16,1 8 1 16,-2-1-1-16,2-5 0 15,1 1 1-15,3-3-1 16,-3-4 0-16,5 5 0 15,-4-5 0-15,3 0 0 16,0-2 1-16,-1 0-1 16,5 0 0-16,-5 2 1 15,-1 2 0-15,3 0 0 16,-3-4 0-16,-1 0-1 16,0 4 1-16,-3-6-1 0,-5 4 1 15,-1 0-1-15,-5-12 1 16,0 6-1-16,8 0 1 15,-6-7 0-15,4 11 0 16,0-2 0-16,-4-6 0 16,4 6 0-16,-2-11 0 15,0 2 0-15,-1 7 1 0,1-6-1 16,2 16 0-16,-4-6 1 16,2-6-1-16,-4 6-1 15,-2-9 1-15,8 9-1 16,-5 0 0-16,3 0 1 15,4 3-1-15,3 3 1 16,-5 2-1-16,4-6 1 16,-2-2-1-16,-2-2 1 15,6 0-1-15,-6 2 1 16,-2-4 1-16,4 2 2 16,-4-4 3-16,-4-1 4 15,0 1 4-15,-5-4 0 16,1 9 1-16,-5-7-3 15,0 4-2-15,1 2-3 16,-3-2-2-16,2 2-1 16,-2-1-1-16,3-7-2 15,1 0 0-15,-5 9-1 16,7-3 0-16,-4 4 0 0,-3-6 0 16,7 0 0-16,-2-5-1 15,9-1 1-15,0 1-1 16,4-1 0-16,0 5 0 15,0-3 0-15,4 1 0 16,-2-1 1-16,-4 6-1 16,4-2 0-16,-8 1 0 15,4 3 0-15,4 2 0 16,-6-4 0-16,10 4 0 0,-6 0 1 16,-4-4-1-16,0 2 0 15,0 2 1-15,-3-2-1 16,1 2 1-16,-6-2 0 15,-1 0 1-15,-1 2 0 16,-5 0 2-16,0 0 0 16,-6 0 2-16,2 0 0 15,-3 0 2-15,-5 2 1 16,-3 0 2-16,-5-2 6 16,1-4 2-16,-6 3 0 15,0-3-2-15,0 2-9 16,-2 2-5-16,0-2-31 15,0 0-31-15,-2 0-103 16,4 2-75-16,0 0 144 16</inkml:trace>
  <inkml:trace contextRef="#ctx0" brushRef="#br0" timeOffset="36263.918">13758 5525 57 0,'75'9'22'15,"-85"-14"-19"-15,8-1-13 0,-7-2 6 16</inkml:trace>
  <inkml:trace contextRef="#ctx0" brushRef="#br0" timeOffset="37305.541">13711 5544 200 0,'-87'50'122'0,"80"-50"-14"16,1 0-17-16,2-2-27 15,2 0-5-15,0 0-4 16,-1 0-1-16,3 0-5 15,-2-2-4-15,0 2-6 16,0 2-1-16,0-2-1 16,-2-7-3-16,2-3-3 15,2 7-4-15,-2-5-4 16,0 1 2-16,0 5 6 0,1-4 4 16,-3 2 5-16,4-1-1 15,-2 1-5-15,0-4-4 16,0 7-12-16,-4-7-2 15,4 0-1-15,-3 3 0 16,-1-3 1-16,-2 1-1 16,1-3-6-16,3 8-3 15,-4 1-4-15,4-3-1 16,-3 2-1-16,1-2-1 16,-2 2 0-16,6 4-1 0,0-2-1 15,-3 1 0-15,3-1-4 16,2 2-1-16,-2 0 0 15,0 0 0-15,0 0 2 16,0 0 2-16,-4 5 1 16,6 5 0-16,-2-4 0 15,2 1 1-15,0-3 0 16,0 2 1-16,0-4 2 16,0 0-1-16,0-2 1 15,0 0 0-15,2 0 0 16,4 2 0-16,0 1-1 15,3 5 0-15,1-6 0 16,-2 0 1-16,5-4 2 16,-1 0 0-16,1-6 1 15,-2 3 0-15,-1-3-1 0,-6 4 0 16,3 0 0 0,-1-13-1-16,0 10 1 0,0-7-2 15,-6 3 1-15,0 1 0 16,0 1 1-16,0 3-1 15,-2 0 0-15,0 4-1 16,0 0-1-16,-4 0-3 16,-7-7 0-16,-4 5-2 0,1 2-2 15,-45 8-1-15,46 13 0 16,-1-6 0-16,9 6-1 16,-3 1 1-16,6-3 0 15,1 2 1-15,3-6 4 16,0-1 1-16,5-3 1 15,-1 1 1-15,2 1 0 16,-2-1 0-16,5-6 0 16,-3 3 0-16,2-3 2 15,-5-6 1-15,-3 2 2 16,0-2 3-16,0 0 2 16,0-1 0-16,0 1-4 15,0 2-2-15,0-2-2 16,0 0-1-16,0 0 1 15,2-2-1-15,0-2 0 16,4-3 1-16,-2 3 0 16,-2-1 1-16,-2 1-1 15,0-4 1-15,-2 1 1 0,0 5 0 16,0 2-3-16,-17-8-1 16,-6 3-13-16,-51 26-31 15,51 32 30-15</inkml:trace>
  <inkml:trace contextRef="#ctx0" brushRef="#br0" timeOffset="45076.751">11882 14472 97 0,'-2'-2'31'0,"0"0"-17"0,-2 2 22 15,3-4 49-15,1 4 25 16,-2-2 23-16,0 0-8 15,0 2-26-15,0-1-16 16,-2-1-28-16,2 0-7 16,2-2-5-16,-2 2-1 15,0 2 1-15,0-2-3 16,-1 0-13-16,1 0-8 0,2-2-14 16,0 2-4-16,0 1-1 15,0 1-1-15,0-2 1 16,0 0 1-16,11 0 1 15,10-2 0-15,8 8-1 16,47 0 1-16,-51-2 0 16,8 5 3-16,-3-5 6 15,5 0 1-15,-3 0 0 16,8-2-1-16,-1 0-4 16,1 0-1-16,-4 0-2 15,-1 0 0-15,-5 2 0 16,-3 2 2-16,-4-4 3 15,2 0 4-15,0 0 5 16,-4 0 1-16,9 0-1 16,-5 2-3-16,0-2-8 15,2 2-2-15,5-2-3 16,3 0 0-16,1 1 2 0,-1-1 3 16,5 0 5-1,-8 0 2-15,1-1 7 0,3 1 0 16,-5 1 2-16,1 1-1 15,-1 4-2-15,-4-4-2 16,5-2-3-16,-3 2-1 16,-4 0-1-16,9-2-1 15,-9 0 0-15,7 2 0 16,1 0 1-16,-1 3 0 0,7-1 0 16,-9-4-1-16,3 0-2 15,-3 0 0-15,3 0-4 16,-4 2-1-16,1-2-1 15,1 0-2-15,-4-4 0 16,5 4 0-16,-3 0-1 16,-2-4 1-16,-1 6-1 15,3-7 0-15,-2 8 0 16,-2 1 0-16,-2-2 0 16,2 4 0-16,-6-6 0 15,-4 0 2-15,4 0 1 16,-6 0 1-16,3 0 3 15,1-4 3-15,-7 2 1 16,5-4 0-16,0 3-1 16,2 3-2-16,4 5-1 15,-3-1 1-15,1-4 1 16,-6 0 3-16,1 0 1 0,-3 0 0 16,-9-4-4-16,7 4-3 15,-5 0-8-15,-4 0-9 16,0 0-70-16,0 0-94 15,0 0 111-15</inkml:trace>
  <inkml:trace contextRef="#ctx0" brushRef="#br0" timeOffset="46731.622">13299 5173 185 0,'-15'-98'46'0</inkml:trace>
  <inkml:trace contextRef="#ctx0" brushRef="#br0" timeOffset="47721.994">13261 5052 195 0,'-6'-9'128'0,"-1"3"-8"16,-3-3-37-16,4 3-10 0,-3-2-8 15,5 0 1-15,-4 5 4 16,3 3 3-16,-3-4 5 16,4-2 1-16,-4 4-11 15,5 0-12-15,-5 0-25 16,6 0-12-16,0 1-14 16,0 2-3-16,0 1-2 15,0 2 0-15,2-2 0 16,2 4 0-16,4-2-1 15,2-1-1-15,3 7 0 16,3 0 0-16,1-1 0 16,10 8-1-16,49 43 1 15,-47-35 1-15,2 3 0 16,-4-3 0-16,-2 0 1 16,0 2 0-16,-8 0 2 15,-4-5 0-15,3 9 0 0,-8-6 0 16,-1-4 1-16,5 4 0 15,-6-12 2-15,3 4 3 16,-7-11 13-16,0 0 9 16,0-6 12-16,-2-4 0 15,-3 2-9-15,3 0-7 16,-8 2-10-16,4-4 0 16,-3-1 1-16,-3 1-1 15,-3-6 2-15,-6 3 0 16,-55-41 0-16,49 27 1 15,0-2 0-15,-2 4 0 0,4-4-3 16,1-2-5-16,-5 0-5 16,8 2-3-16,-8-2-2 15,8-2 0-15,-2 6-1 16,4 6 0-16,0 2-1 16,-2 1-1-16,7 7 1 15,-8-1-1-15,14 6 0 16,0 0-3-16,-1 0-13 15,11-2-6-15,-2 0-5 16,3 2 1-16,3 0 11 16,4 0 6-16,3 2 5 15,4 0 2-15,14-2 0 16,49 9-1-16,-42 1-3 16,-3-4 0-16,1 5-2 15,-1 1 0-15,-7-3 4 16,3 6 2-16,-8-3 3 15,-2 3 1-15,-10-1 1 0,-1-1 1 16,-4 0 1-16,-6-3 2 16,-4 0 3-16,-2-1 0 15,-7-1-1-15,1 3 0 16,-1 1-4-16,0-1-1 16,1-1 0-16,-1-5 1 15,-3 3 4-15,1-4 2 0,-8-4 1 16,2-2 1-16,-4 0-3 15,0-7-2-15,2-3-2 16,0 3-1-16,1-7 0 16,-5-1 0-16,-2-2 2 15,4-4 0-15,-2 2 0 16,10 2 0-16,-2-6-2 16,-2 8-2-16,10-6 0 15,-3 0-1-15,-1 7-2 16,7-5 1-16,-3 8-4 15,3-2-5-15,4 5-55 16,0-1-76-16,10 18 89 16</inkml:trace>
  <inkml:trace contextRef="#ctx0" brushRef="#br0" timeOffset="48757.399">13638 4852 915 0,'-12'0'123'0,"3"0"-423"15,5 13-16-15,4 8 76 16,-2 2 246-16,-6-6 147 16,-9-13 87-16,6-6-17 15,-6 0-62-15,-4-5-26 16,1 7-54-16,1 5-15 16,-4-5-25-16,6-2-13 0,-4-1-17 15,4 1-4-15,-6-2-3 16,0-4 1-16,-2-7 1 15,0 9 2-15,4-5 2 16,-2 3 0-16,2-4-3 16,-4 3-2-16,-3 3-2 15,5-3-1-15,2 7 0 16,-4-4-1-16,8 0-1 16,-4 6 0-16,1 0 0 15,1-4 0-15,8 6 0 16,-3-2-1-16,5 4-1 15,3 6-1-15,-3-6 0 16,3 1-1-16,0-1-3 16,4-4 1-16,0 4-1 15,0 5 0-15,0 1 2 16,-3 2 1-16,5 1-2 16,0 0 1-16,0 1-1 0,0-1 0 15,0 0 2-15,0 1 1 16,2-1 2-16,1 4 1 15,3-1-1-15,0 1 1 16,21 50-1-16,-14-50 0 16,-7 6 0-16,3 0-1 15,1-6 0-15,-4 4 0 16,5-2 0-16,8 4 0 16,-11 2 2-16,9 0-1 0,-9-2 1 15,5-6 1-15,-3 6-1 16,-3-2 1-16,-1-2 0 15,-6 2-1-15,13-1 1 16,-7-1-1-16,2 0-22 16,1 0-32-16,1 6-113 15,1 0-142-15,12-1 194 16</inkml:trace>
  <inkml:trace contextRef="#ctx0" brushRef="#br0" timeOffset="55772.313">8908 5381 108 0,'96'-15'69'0,"-108"15"-3"16,-1-2-12-16,-1 0-22 15,7-4-8-15,-5 5-13 16,5-1-7-16,-3 2-21 16,1 2-15-16,5 3-22 15,2-5-7-15,0 0 13 16,-2 0 14-16,4 0 21 16,-2 0 8-16,0 0 4 15,0 0 0-15,0 0 1 16,2 0 0-16,0 0 3 15,0 0 6-15,0 2 18 16,0 2 9-16,0-2 19 16,0 4 1-16,-3-4-4 15,1-2-4-15,2 2-14 16,-2-2-7-16,0 3-13 16,2 1-6-16,0 0-6 15,-2-2 0-15,2-2-1 16,-2 2 0-16,-2-2-1 0,4 4 1 15,0-4-1-15,0 0 1 16,0 0-1-16,0 0 0 16,0 0-14-16,0 2-13 15,0 1-38-15,0-1-23 16,0-2 52-16</inkml:trace>
  <inkml:trace contextRef="#ctx0" brushRef="#br0" timeOffset="57026.793">9053 5278 492 0,'77'-61'142'0,"-77"59"-240"16,2-2-3-16,-4 4 24 16,0 0 42-16,0 0 119 15,-2-2 15-15,2-2-11 16,2 2-19-16,-2 2-35 16,0 0-11-16,1 0-6 15,-1 0 0-15,-2 0-3 16,2-1 0-16,2-1 0 0,-2 0-2 15,0 2-2-15,0 0-2 16,0 0-4-16,-2 0-1 16,4-4-2-16,-1 4-1 15,-1 0 0-15,0 0 0 16,0 0 0-16,-2 0 1 16,2 0-1-16,2 0 1 15,-2 0-1-15,0 0 1 0,2 0-1 16,0 0 1-16,0 0 0 15,2 0 2-15,0-2 3 16,4 0 3-16,-6 2 10 16,0-2 3-16,0 0 1 15,0 0-3-15,0-1-6 16,0 1-3-16,0 2-1 16,0-2 1-16,-4 0 4 15,2 0 6-15,2-2 7 16,-11 0 1-16,-14 2-6 15,-40-5-7-15,47 10-9 16,1 3-4-16,8 6-3 16,-8-10 0-16,5 9 0 15,1 2-1-15,5 3 0 16,-2 5 1-16,6 0-1 16,0-4 0-16,2 4 1 15,0-4-1-15,2-5 1 0,0 3 1 16,4-5 0-16,0-7 1 15,-4 1 4-15,-2-4 3 16,0 0 6-16,0 0 2 16,0-4 2-16,0 3-1 15,0-1-3-15,0 2-1 16,0-2-3-16,3 0 0 16,-1 0 0-16,0-2-1 15,2-4 1-15,6-11-1 0,-7 6-2 16,3-4-2-16,4-46-1 15,-18 45-1-15,-1 1-1 16,3 2-1-16,-2-2 0 16,-1 1-1-16,5 3 0 15,0 2 0-15,2 1-1 16,-2 6 0-16,0 4-1 16,2-2-2-16,1 0-5 15,-3 0-1-15,2 2-1 16,2 0 1-16,-2 0 3 15,0 0 2-15,2 0-1 16,0 10 1-16,0 7-3 16,2-2 0-16,0 1-1 15,30 47 0-15,-14-50-1 16,6-1 2-16,1-5 2 16,-6-5 2-16,-1-4 9 0,1-5 4 15,0-1 7-15,-4-1 4 16,8-3 0-16,-11-1-2 15,-11 1-3-15,9 1-3 16,-8-1-2-16,4 3 0 16,-1-3 4-16,-5 8 2 15,-3-5 2-15,-7 1 1 16,0 2-3-16,-1 3-1 16,7 1-4-16,-5 0-2 0,-9-4-4 15,-1 6-1-15,-2 2-4 16,4 6 0-16,4-1-1 15,-1-3-1-15,8 0 1 16,-3 7 0-16,-1-3 0 16,8-2 0-16,-3 1 0 15,1-3 0-15,4-4-38 16,0 0-53-16,4 8 59 16</inkml:trace>
  <inkml:trace contextRef="#ctx0" brushRef="#br0" timeOffset="60799.413">8914 5203 130 0,'0'-3'86'0,"0"1"4"16,0-2-8-16,-2 2-15 16,-2 0-10-16,4 2-20 15,-13 0-9-15,-6 2-15 16,-1 8-5-16,-41 28-1 16,48-23 3-16,7-3 8 15,0-1 4-15,2 1 2 16,1-5 0-16,-5-1-6 15,-2-2-1-15,7 3-4 16,-5-3-2-16,6 2-5 16,0-6-2-16,0 0-2 15,0 0-1-15,0 0 0 16,2 0 1-16,0 0 8 16,0 0 8-16,0 0 14 15,0 0 3-15,0 0-5 0,0 0-6 16,0 0-11-16,0 0-4 15,0 0-3-15,0 0 2 16,2-2 0-16,12-2 1 16,-3 2 6-16,4-3 0 15,1-3 2-15,1-2-1 16,50-28-3-16,-50 23-3 16,4 0-2-16,4-1-2 15,2-3-1-15,0 6 0 16,-1-3-2-16,3-1 0 0,-10 2 1 15,2 2-1-15,2-5 0 16,4-3 0-16,2 0-2 16,-4 2 0-16,-1 4 0 15,-1-6-1-15,6 0 1 16,-6 5 0-16,0-1 0 16,-8 6 2-16,-3-6 0 15,-1 7 2-15,-7 0 1 16,2 1 3-16,-4 5 8 15,0-2 4-15,-2 4 4 16,-2 2 0-16,0 0-6 16,0 0-4-16,-2 0-6 15,4 0-2-15,-2 0-4 16,0 0 0-16,-15 0-2 16,5 6-1-16,-1 0 0 15,-6 3 0-15,-48 41-1 0,42-38 1 16,12 7-1-16,3 4 0 15,1-4-2-15,-3-2 0 16,-11-7 0-16,14-3 0 16,3 3 2-16,6 3 1 15,2-5 1-15,-6-8 0 16,2 2-1-16,0-4 0 16,0 0-1-16,2-2 1 0,0 2 0 15,0 0 1-15,0 2 0 16,0-2 0-16,10-13-1 15,11-8 0-15,50-50 0 16,-45 56 0-16,-3-11 0 16,-3-1 1-16,2-8-1 15,-6 1 1-15,1 9 0 16,-2 8-1-16,-3 4 0 16,-8 2 0-16,-3 7 0 15,-1 0 0-15,2 4 0 16,-2 2-1-16,-2 0-1 15,2 0-1-15,-1 0-3 16,-3 6 1-16,-10 24-1 16,-66 64 1-16,44-50 3 15,-3 2 0-15,-10-2 1 16,7-8 1-16,1 3-2 16,7-1-9-16,9-13-56 0,4 3-53 15,21-14 72-15</inkml:trace>
  <inkml:trace contextRef="#ctx0" brushRef="#br0" timeOffset="61153.903">8688 4767 70 0,'-19'18'17'0</inkml:trace>
  <inkml:trace contextRef="#ctx0" brushRef="#br0" timeOffset="61648.917">8669 4821 225 0,'25'55'176'0,"-16"-56"2"16,7-7-36-16,-1 0-26 16,16-9-45-16,-1 9-17 15,12-1-25-15,4 5-5 0,8-6-8 16,5 1-4-16,-2-3-3 16,-3-1 0-16,-2 7 8 15,-16-9 6-15,2 7 10 16,-3-1 4-16,-9-3-2 15,5 8-2-15,-10-3-5 16,2-5-2-16,-10 8-6 16,1 1-2-16,-3-1-6 15,-1 2-2-15,-6 2-4 16,3 0-2-16,-7-2 0 16,0 0-1-16,0 0 2 15,0 2 0-15,0 0 5 16,0 0 3-16,0 0 3 15,0 0 0-15,0 0-5 16,0 0-3-16,0 0-3 16,-2 0-2-16,-1 0-1 15,1 17-1-15,-2 6 0 16,-17 42-1-16,7-38 1 0,3 6-1 16,-1 1 1-16,-1-3-1 15,-4 13 0-15,-4-6 1 16,-2 12-1-16,4 1 0 15,-4-1 0-15,0 2 0 16,0-10-1-16,2 2-5 16,4-8-25-16,3-3-18 15,10-3-72-15,4-3-87 0,4-14 134 16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51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t" anchorCtr="0" compatLnSpc="1">
            <a:prstTxWarp prst="textNoShape">
              <a:avLst/>
            </a:prstTxWarp>
          </a:bodyPr>
          <a:lstStyle>
            <a:lvl1pPr defTabSz="92233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475" y="0"/>
            <a:ext cx="30051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t" anchorCtr="0" compatLnSpc="1">
            <a:prstTxWarp prst="textNoShape">
              <a:avLst/>
            </a:prstTxWarp>
          </a:bodyPr>
          <a:lstStyle>
            <a:lvl1pPr algn="r" defTabSz="92233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58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738" y="4379913"/>
            <a:ext cx="5546725" cy="414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8238"/>
            <a:ext cx="30051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b" anchorCtr="0" compatLnSpc="1">
            <a:prstTxWarp prst="textNoShape">
              <a:avLst/>
            </a:prstTxWarp>
          </a:bodyPr>
          <a:lstStyle>
            <a:lvl1pPr defTabSz="92233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475" y="8758238"/>
            <a:ext cx="30051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b" anchorCtr="0" compatLnSpc="1">
            <a:prstTxWarp prst="textNoShape">
              <a:avLst/>
            </a:prstTxWarp>
          </a:bodyPr>
          <a:lstStyle>
            <a:lvl1pPr algn="r" defTabSz="922338">
              <a:defRPr sz="1200"/>
            </a:lvl1pPr>
          </a:lstStyle>
          <a:p>
            <a:pPr>
              <a:defRPr/>
            </a:pPr>
            <a:fld id="{180D82CA-5A6A-47DE-8967-D51DDFAECA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56282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7AE579D-A730-4D88-9DE4-1C57641DBEFE}" type="slidenum">
              <a:rPr lang="en-US" altLang="en-US" sz="1200" smtClean="0"/>
              <a:pPr eaLnBrk="1" hangingPunct="1"/>
              <a:t>5</a:t>
            </a:fld>
            <a:endParaRPr lang="en-US" altLang="en-US" sz="1200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34F41DA-8C1A-49E8-938F-661FB919CF11}" type="slidenum">
              <a:rPr lang="en-US" altLang="en-US" sz="1200" smtClean="0"/>
              <a:pPr eaLnBrk="1" hangingPunct="1"/>
              <a:t>18</a:t>
            </a:fld>
            <a:endParaRPr lang="en-US" altLang="en-US" sz="1200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9F24FBD-9930-4697-B09D-78EFE06F8E2C}" type="slidenum">
              <a:rPr lang="en-US" altLang="en-US" sz="1200" smtClean="0"/>
              <a:pPr eaLnBrk="1" hangingPunct="1"/>
              <a:t>19</a:t>
            </a:fld>
            <a:endParaRPr lang="en-US" altLang="en-US" sz="1200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C201264-FE40-410F-9E58-30C7E71F9254}" type="slidenum">
              <a:rPr lang="en-US" altLang="en-US" sz="1200" smtClean="0"/>
              <a:pPr eaLnBrk="1" hangingPunct="1"/>
              <a:t>20</a:t>
            </a:fld>
            <a:endParaRPr lang="en-US" altLang="en-US" sz="1200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4B4AD0A-823E-4208-A708-3360138072E0}" type="slidenum">
              <a:rPr lang="en-US" altLang="en-US" sz="1200" smtClean="0"/>
              <a:pPr eaLnBrk="1" hangingPunct="1"/>
              <a:t>22</a:t>
            </a:fld>
            <a:endParaRPr lang="en-US" altLang="en-US" sz="1200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3A6148C-5406-4666-B400-A3B90B6EA5C9}" type="slidenum">
              <a:rPr lang="en-US" altLang="en-US" sz="1200" smtClean="0"/>
              <a:pPr eaLnBrk="1" hangingPunct="1"/>
              <a:t>23</a:t>
            </a:fld>
            <a:endParaRPr lang="en-US" altLang="en-US" sz="1200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BECDE13-1986-4B1A-8C79-1F1F5638D8DF}" type="slidenum">
              <a:rPr lang="en-US" altLang="en-US" sz="1200" smtClean="0"/>
              <a:pPr eaLnBrk="1" hangingPunct="1"/>
              <a:t>24</a:t>
            </a:fld>
            <a:endParaRPr lang="en-US" altLang="en-US" sz="1200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0C6A0DF-0E9B-4253-AD14-ECD861FCE15E}" type="slidenum">
              <a:rPr lang="en-US" altLang="en-US" sz="1200" smtClean="0"/>
              <a:pPr eaLnBrk="1" hangingPunct="1"/>
              <a:t>25</a:t>
            </a:fld>
            <a:endParaRPr lang="en-US" altLang="en-US" sz="1200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E1E1CD5-0309-4648-B1F9-E4467742BD09}" type="slidenum">
              <a:rPr lang="en-US" altLang="en-US" sz="1200" smtClean="0"/>
              <a:pPr eaLnBrk="1" hangingPunct="1"/>
              <a:t>7</a:t>
            </a:fld>
            <a:endParaRPr lang="en-US" altLang="en-US" sz="1200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F03BA04-2111-4943-B0E2-A4F9F07B0791}" type="slidenum">
              <a:rPr lang="en-US" altLang="en-US" sz="1200" smtClean="0"/>
              <a:pPr eaLnBrk="1" hangingPunct="1"/>
              <a:t>10</a:t>
            </a:fld>
            <a:endParaRPr lang="en-US" altLang="en-US" sz="1200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6AF726F-72EA-4748-AAD1-11ABDDF16112}" type="slidenum">
              <a:rPr lang="en-US" altLang="en-US" sz="1200" smtClean="0"/>
              <a:pPr eaLnBrk="1" hangingPunct="1"/>
              <a:t>12</a:t>
            </a:fld>
            <a:endParaRPr lang="en-US" altLang="en-US" sz="1200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DEFEE98-7D92-4440-AF8F-6A3A99F32545}" type="slidenum">
              <a:rPr lang="en-US" altLang="en-US" sz="1200" smtClean="0"/>
              <a:pPr eaLnBrk="1" hangingPunct="1"/>
              <a:t>13</a:t>
            </a:fld>
            <a:endParaRPr lang="en-US" altLang="en-US" sz="120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9017F2E-080E-43E3-AD39-EFF6F75B837B}" type="slidenum">
              <a:rPr lang="en-US" altLang="en-US" sz="1200" smtClean="0"/>
              <a:pPr eaLnBrk="1" hangingPunct="1"/>
              <a:t>14</a:t>
            </a:fld>
            <a:endParaRPr lang="en-US" altLang="en-US" sz="1200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73971D6-DDBD-48C2-92B5-784030CA2DA6}" type="slidenum">
              <a:rPr lang="en-US" altLang="en-US" sz="1200" smtClean="0"/>
              <a:pPr eaLnBrk="1" hangingPunct="1"/>
              <a:t>15</a:t>
            </a:fld>
            <a:endParaRPr lang="en-US" altLang="en-US" sz="1200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F5940D3-7124-468E-8B6A-5A2029ED6283}" type="slidenum">
              <a:rPr lang="en-US" altLang="en-US" sz="1200" smtClean="0"/>
              <a:pPr eaLnBrk="1" hangingPunct="1"/>
              <a:t>16</a:t>
            </a:fld>
            <a:endParaRPr lang="en-US" altLang="en-US" sz="1200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ECC0CA6-D467-4CCF-AD30-6ED86AB7E77C}" type="slidenum">
              <a:rPr lang="en-US" altLang="en-US" sz="1200" smtClean="0"/>
              <a:pPr eaLnBrk="1" hangingPunct="1"/>
              <a:t>17</a:t>
            </a:fld>
            <a:endParaRPr lang="en-US" altLang="en-US" sz="1200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9C39B9-F95F-4ABD-879D-5D0FC0B14C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0383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9B66E0-0DC9-4C2B-B6DA-9CCDBD09DC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0505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CECCA6-DF95-4ADC-BCA4-DEC341B260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43627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16C297-8A4D-4938-947D-2291C28D27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87094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B238A8-794F-469A-9A93-6823F9C5F2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483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42AD99-1EF9-4B7E-BD40-F7DCAAC49C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8492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900940-BDF2-4DF0-B3A5-76E968FE0A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00179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27985C-9A11-4CA6-ADA4-6C1C66F30E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5450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08A12D-00FC-4F01-9A96-E6901D6B05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43819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97030E-05FA-42FF-A82C-C4071A65BF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46989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0F6C23-802B-460D-8E1E-63867AD769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88654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3F0993-DED9-4E70-BE23-65D502A9E1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71785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E0FF09E4-E28B-42F7-B523-D92DC4EB47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  <p:sldLayoutId id="2147483649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ustomXml" Target="../ink/ink8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customXml" Target="../ink/ink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ustomXml" Target="../ink/ink10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ustomXml" Target="../ink/ink1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7" Type="http://schemas.openxmlformats.org/officeDocument/2006/relationships/image" Target="../media/image16.png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customXml" Target="../ink/ink12.xml"/><Relationship Id="rId5" Type="http://schemas.openxmlformats.org/officeDocument/2006/relationships/image" Target="../media/image15.png"/><Relationship Id="rId4" Type="http://schemas.openxmlformats.org/officeDocument/2006/relationships/oleObject" Target="../embeddings/oleObject1.bin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ustomXml" Target="../ink/ink13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ustomXml" Target="../ink/ink2.xml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ustomXml" Target="../ink/ink14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customXml" Target="../ink/ink15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1.png"/><Relationship Id="rId4" Type="http://schemas.openxmlformats.org/officeDocument/2006/relationships/customXml" Target="../ink/ink16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ustomXml" Target="../ink/ink17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png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ustomXml" Target="../ink/ink18.xml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4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ustomXml" Target="../ink/ink3.xml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customXml" Target="../ink/ink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ustomXml" Target="../ink/ink5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customXml" Target="../ink/ink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ustomXml" Target="../ink/ink7.xm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on HW 2 (due </a:t>
            </a:r>
            <a:r>
              <a:rPr lang="en-US"/>
              <a:t>Jan 23)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2760" y="1066800"/>
            <a:ext cx="8229600" cy="4525963"/>
          </a:xfrm>
        </p:spPr>
        <p:txBody>
          <a:bodyPr/>
          <a:lstStyle/>
          <a:p>
            <a:r>
              <a:rPr lang="en-US" dirty="0"/>
              <a:t>Again, it must be in Python.</a:t>
            </a:r>
          </a:p>
          <a:p>
            <a:r>
              <a:rPr lang="en-US" dirty="0"/>
              <a:t>For the A* algorithm, you will need an Open* list (</a:t>
            </a:r>
            <a:r>
              <a:rPr lang="en-US" dirty="0">
                <a:solidFill>
                  <a:srgbClr val="FF0000"/>
                </a:solidFill>
              </a:rPr>
              <a:t>must be a priority queue</a:t>
            </a:r>
            <a:r>
              <a:rPr lang="en-US" dirty="0"/>
              <a:t>) and a Closed list.</a:t>
            </a:r>
          </a:p>
          <a:p>
            <a:r>
              <a:rPr lang="en-US" dirty="0"/>
              <a:t>States should have </a:t>
            </a:r>
          </a:p>
          <a:p>
            <a:pPr lvl="1"/>
            <a:r>
              <a:rPr lang="en-US" dirty="0">
                <a:solidFill>
                  <a:srgbClr val="0033CC"/>
                </a:solidFill>
              </a:rPr>
              <a:t>the coordinates of the point</a:t>
            </a:r>
          </a:p>
          <a:p>
            <a:pPr lvl="1"/>
            <a:r>
              <a:rPr lang="en-US" dirty="0">
                <a:solidFill>
                  <a:srgbClr val="0033CC"/>
                </a:solidFill>
              </a:rPr>
              <a:t>the g-value cost of the path from </a:t>
            </a:r>
            <a:r>
              <a:rPr lang="en-US" dirty="0" err="1">
                <a:solidFill>
                  <a:srgbClr val="0033CC"/>
                </a:solidFill>
              </a:rPr>
              <a:t>init</a:t>
            </a:r>
            <a:r>
              <a:rPr lang="en-US" dirty="0">
                <a:solidFill>
                  <a:srgbClr val="0033CC"/>
                </a:solidFill>
              </a:rPr>
              <a:t> to here</a:t>
            </a:r>
          </a:p>
          <a:p>
            <a:pPr lvl="1"/>
            <a:r>
              <a:rPr lang="en-US" dirty="0">
                <a:solidFill>
                  <a:srgbClr val="0033CC"/>
                </a:solidFill>
              </a:rPr>
              <a:t>the h-value estimate of cost to goal</a:t>
            </a:r>
          </a:p>
          <a:p>
            <a:pPr lvl="1"/>
            <a:r>
              <a:rPr lang="en-US" dirty="0">
                <a:solidFill>
                  <a:srgbClr val="0033CC"/>
                </a:solidFill>
              </a:rPr>
              <a:t>the parent state</a:t>
            </a:r>
          </a:p>
          <a:p>
            <a:pPr lvl="1"/>
            <a:r>
              <a:rPr lang="en-US" dirty="0">
                <a:solidFill>
                  <a:srgbClr val="0033CC"/>
                </a:solidFill>
              </a:rPr>
              <a:t>(optional) list of successors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B238A8-794F-469A-9A93-6823F9C5F2CA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85800" y="6245225"/>
            <a:ext cx="662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*Note:  Python will have a fit if you call it Open.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CFC7FF92-FCE8-4BBB-97BE-B7565784A779}"/>
                  </a:ext>
                </a:extLst>
              </p14:cNvPr>
              <p14:cNvContentPartPr/>
              <p14:nvPr/>
            </p14:nvContentPartPr>
            <p14:xfrm>
              <a:off x="1306440" y="2710440"/>
              <a:ext cx="6821640" cy="3866040"/>
            </p14:xfrm>
          </p:contentPart>
        </mc:Choice>
        <mc:Fallback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CFC7FF92-FCE8-4BBB-97BE-B7565784A779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297080" y="2701080"/>
                <a:ext cx="6840360" cy="38847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4798144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CF8D1EA-1FB2-4453-A82E-5E07743039D1}" type="slidenum">
              <a:rPr lang="en-US" altLang="en-US" sz="1400" smtClean="0"/>
              <a:pPr eaLnBrk="1" hangingPunct="1"/>
              <a:t>10</a:t>
            </a:fld>
            <a:endParaRPr lang="en-US" altLang="en-US" sz="1400"/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7294563" cy="1143000"/>
          </a:xfrm>
        </p:spPr>
        <p:txBody>
          <a:bodyPr/>
          <a:lstStyle/>
          <a:p>
            <a:pPr eaLnBrk="1" hangingPunct="1"/>
            <a:r>
              <a:rPr lang="en-US" altLang="en-US">
                <a:solidFill>
                  <a:srgbClr val="0033CC"/>
                </a:solidFill>
              </a:rPr>
              <a:t>Hill Climbing</a:t>
            </a:r>
          </a:p>
        </p:txBody>
      </p:sp>
      <p:sp>
        <p:nvSpPr>
          <p:cNvPr id="265219" name="Rectangle 3"/>
          <p:cNvSpPr>
            <a:spLocks noChangeArrowheads="1"/>
          </p:cNvSpPr>
          <p:nvPr/>
        </p:nvSpPr>
        <p:spPr bwMode="auto">
          <a:xfrm>
            <a:off x="0" y="3352800"/>
            <a:ext cx="3957638" cy="884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Char char="•"/>
            </a:pPr>
            <a:endParaRPr lang="en-US" altLang="en-US" sz="3200"/>
          </a:p>
        </p:txBody>
      </p:sp>
      <p:sp>
        <p:nvSpPr>
          <p:cNvPr id="7173" name="Text Box 4"/>
          <p:cNvSpPr txBox="1">
            <a:spLocks noChangeArrowheads="1"/>
          </p:cNvSpPr>
          <p:nvPr/>
        </p:nvSpPr>
        <p:spPr bwMode="auto">
          <a:xfrm>
            <a:off x="5992813" y="685800"/>
            <a:ext cx="27908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b="1">
                <a:latin typeface="Comic Sans MS" pitchFamily="66" charset="0"/>
              </a:rPr>
              <a:t>“Gradient ascent”</a:t>
            </a:r>
          </a:p>
        </p:txBody>
      </p:sp>
      <p:sp>
        <p:nvSpPr>
          <p:cNvPr id="7174" name="Oval 5"/>
          <p:cNvSpPr>
            <a:spLocks noChangeArrowheads="1"/>
          </p:cNvSpPr>
          <p:nvPr/>
        </p:nvSpPr>
        <p:spPr bwMode="auto">
          <a:xfrm>
            <a:off x="3124200" y="24384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175" name="Line 6"/>
          <p:cNvSpPr>
            <a:spLocks noChangeShapeType="1"/>
          </p:cNvSpPr>
          <p:nvPr/>
        </p:nvSpPr>
        <p:spPr bwMode="auto">
          <a:xfrm flipH="1" flipV="1">
            <a:off x="2895600" y="1981200"/>
            <a:ext cx="228600" cy="4572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6" name="Freeform 7"/>
          <p:cNvSpPr>
            <a:spLocks/>
          </p:cNvSpPr>
          <p:nvPr/>
        </p:nvSpPr>
        <p:spPr bwMode="auto">
          <a:xfrm>
            <a:off x="762000" y="1600200"/>
            <a:ext cx="3505200" cy="1270000"/>
          </a:xfrm>
          <a:custGeom>
            <a:avLst/>
            <a:gdLst>
              <a:gd name="T0" fmla="*/ 0 w 2208"/>
              <a:gd name="T1" fmla="*/ 2147483647 h 800"/>
              <a:gd name="T2" fmla="*/ 2147483647 w 2208"/>
              <a:gd name="T3" fmla="*/ 2147483647 h 800"/>
              <a:gd name="T4" fmla="*/ 2147483647 w 2208"/>
              <a:gd name="T5" fmla="*/ 2147483647 h 800"/>
              <a:gd name="T6" fmla="*/ 2147483647 w 2208"/>
              <a:gd name="T7" fmla="*/ 2147483647 h 800"/>
              <a:gd name="T8" fmla="*/ 2147483647 w 2208"/>
              <a:gd name="T9" fmla="*/ 0 h 800"/>
              <a:gd name="T10" fmla="*/ 2147483647 w 2208"/>
              <a:gd name="T11" fmla="*/ 2147483647 h 800"/>
              <a:gd name="T12" fmla="*/ 2147483647 w 2208"/>
              <a:gd name="T13" fmla="*/ 2147483647 h 800"/>
              <a:gd name="T14" fmla="*/ 2147483647 w 2208"/>
              <a:gd name="T15" fmla="*/ 2147483647 h 800"/>
              <a:gd name="T16" fmla="*/ 2147483647 w 2208"/>
              <a:gd name="T17" fmla="*/ 2147483647 h 800"/>
              <a:gd name="T18" fmla="*/ 2147483647 w 2208"/>
              <a:gd name="T19" fmla="*/ 2147483647 h 800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2208"/>
              <a:gd name="T31" fmla="*/ 0 h 800"/>
              <a:gd name="T32" fmla="*/ 2208 w 2208"/>
              <a:gd name="T33" fmla="*/ 800 h 800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2208" h="800">
                <a:moveTo>
                  <a:pt x="0" y="768"/>
                </a:moveTo>
                <a:cubicBezTo>
                  <a:pt x="76" y="784"/>
                  <a:pt x="152" y="800"/>
                  <a:pt x="240" y="768"/>
                </a:cubicBezTo>
                <a:cubicBezTo>
                  <a:pt x="328" y="736"/>
                  <a:pt x="448" y="672"/>
                  <a:pt x="528" y="576"/>
                </a:cubicBezTo>
                <a:cubicBezTo>
                  <a:pt x="608" y="480"/>
                  <a:pt x="640" y="288"/>
                  <a:pt x="720" y="192"/>
                </a:cubicBezTo>
                <a:cubicBezTo>
                  <a:pt x="800" y="96"/>
                  <a:pt x="912" y="0"/>
                  <a:pt x="1008" y="0"/>
                </a:cubicBezTo>
                <a:cubicBezTo>
                  <a:pt x="1104" y="0"/>
                  <a:pt x="1216" y="112"/>
                  <a:pt x="1296" y="192"/>
                </a:cubicBezTo>
                <a:cubicBezTo>
                  <a:pt x="1376" y="272"/>
                  <a:pt x="1432" y="400"/>
                  <a:pt x="1488" y="480"/>
                </a:cubicBezTo>
                <a:cubicBezTo>
                  <a:pt x="1544" y="560"/>
                  <a:pt x="1576" y="624"/>
                  <a:pt x="1632" y="672"/>
                </a:cubicBezTo>
                <a:cubicBezTo>
                  <a:pt x="1688" y="720"/>
                  <a:pt x="1728" y="752"/>
                  <a:pt x="1824" y="768"/>
                </a:cubicBezTo>
                <a:cubicBezTo>
                  <a:pt x="1920" y="784"/>
                  <a:pt x="2064" y="776"/>
                  <a:pt x="2208" y="76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7" name="Text Box 8"/>
          <p:cNvSpPr txBox="1">
            <a:spLocks noChangeArrowheads="1"/>
          </p:cNvSpPr>
          <p:nvPr/>
        </p:nvSpPr>
        <p:spPr bwMode="auto">
          <a:xfrm>
            <a:off x="2590800" y="1371600"/>
            <a:ext cx="10604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000">
                <a:solidFill>
                  <a:srgbClr val="FF0000"/>
                </a:solidFill>
              </a:rPr>
              <a:t>solution</a:t>
            </a:r>
          </a:p>
        </p:txBody>
      </p:sp>
      <p:sp>
        <p:nvSpPr>
          <p:cNvPr id="7178" name="Line 9"/>
          <p:cNvSpPr>
            <a:spLocks noChangeShapeType="1"/>
          </p:cNvSpPr>
          <p:nvPr/>
        </p:nvSpPr>
        <p:spPr bwMode="auto">
          <a:xfrm>
            <a:off x="2362200" y="1447800"/>
            <a:ext cx="0" cy="2286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9" name="Text Box 10"/>
          <p:cNvSpPr txBox="1">
            <a:spLocks noChangeArrowheads="1"/>
          </p:cNvSpPr>
          <p:nvPr/>
        </p:nvSpPr>
        <p:spPr bwMode="auto">
          <a:xfrm>
            <a:off x="5715000" y="1828800"/>
            <a:ext cx="2678113" cy="711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000"/>
              <a:t>Note: solutions shown</a:t>
            </a:r>
          </a:p>
          <a:p>
            <a:pPr eaLnBrk="1" hangingPunct="1"/>
            <a:r>
              <a:rPr lang="en-US" altLang="en-US" sz="2000"/>
              <a:t>here as </a:t>
            </a:r>
            <a:r>
              <a:rPr lang="en-US" altLang="en-US" sz="2000">
                <a:solidFill>
                  <a:srgbClr val="FF0000"/>
                </a:solidFill>
              </a:rPr>
              <a:t>max</a:t>
            </a:r>
            <a:r>
              <a:rPr lang="en-US" altLang="en-US" sz="2000"/>
              <a:t> not min.</a:t>
            </a:r>
          </a:p>
        </p:txBody>
      </p:sp>
      <p:sp>
        <p:nvSpPr>
          <p:cNvPr id="7180" name="Text Box 11"/>
          <p:cNvSpPr txBox="1">
            <a:spLocks noChangeArrowheads="1"/>
          </p:cNvSpPr>
          <p:nvPr/>
        </p:nvSpPr>
        <p:spPr bwMode="auto">
          <a:xfrm>
            <a:off x="914400" y="3581400"/>
            <a:ext cx="6723315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dirty="0">
                <a:solidFill>
                  <a:srgbClr val="0033CC"/>
                </a:solidFill>
              </a:rPr>
              <a:t>Often used for numerical optimization problems.</a:t>
            </a:r>
          </a:p>
          <a:p>
            <a:pPr eaLnBrk="1" hangingPunct="1"/>
            <a:endParaRPr lang="en-US" altLang="en-US" dirty="0">
              <a:solidFill>
                <a:srgbClr val="0033CC"/>
              </a:solidFill>
            </a:endParaRPr>
          </a:p>
          <a:p>
            <a:pPr eaLnBrk="1" hangingPunct="1"/>
            <a:r>
              <a:rPr lang="en-US" altLang="en-US" dirty="0">
                <a:solidFill>
                  <a:srgbClr val="0033CC"/>
                </a:solidFill>
              </a:rPr>
              <a:t>How does it work?</a:t>
            </a:r>
          </a:p>
          <a:p>
            <a:pPr eaLnBrk="1" hangingPunct="1"/>
            <a:endParaRPr lang="en-US" altLang="en-US" dirty="0">
              <a:solidFill>
                <a:srgbClr val="0033CC"/>
              </a:solidFill>
            </a:endParaRPr>
          </a:p>
          <a:p>
            <a:pPr eaLnBrk="1" hangingPunct="1"/>
            <a:r>
              <a:rPr lang="en-US" altLang="en-US" dirty="0">
                <a:solidFill>
                  <a:srgbClr val="FF0000"/>
                </a:solidFill>
              </a:rPr>
              <a:t>In continuous space, the gradient tells you the</a:t>
            </a:r>
          </a:p>
          <a:p>
            <a:pPr eaLnBrk="1" hangingPunct="1"/>
            <a:r>
              <a:rPr lang="en-US" altLang="en-US" dirty="0">
                <a:solidFill>
                  <a:srgbClr val="FF0000"/>
                </a:solidFill>
              </a:rPr>
              <a:t>direction in which to move uphill.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EAA207DD-E8B0-43D0-BB67-97AC086A8F7E}"/>
                  </a:ext>
                </a:extLst>
              </p14:cNvPr>
              <p14:cNvContentPartPr/>
              <p14:nvPr/>
            </p14:nvContentPartPr>
            <p14:xfrm>
              <a:off x="1950480" y="1254240"/>
              <a:ext cx="641160" cy="68328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EAA207DD-E8B0-43D0-BB67-97AC086A8F7E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941120" y="1244880"/>
                <a:ext cx="659880" cy="7020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521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33CC"/>
                </a:solidFill>
              </a:rPr>
              <a:t>Numeric Example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B238A8-794F-469A-9A93-6823F9C5F2CA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5" name="Freeform 7"/>
          <p:cNvSpPr>
            <a:spLocks noGrp="1"/>
          </p:cNvSpPr>
          <p:nvPr>
            <p:ph idx="1"/>
          </p:nvPr>
        </p:nvSpPr>
        <p:spPr bwMode="auto">
          <a:xfrm>
            <a:off x="1600200" y="1414527"/>
            <a:ext cx="5257800" cy="1401763"/>
          </a:xfrm>
          <a:custGeom>
            <a:avLst/>
            <a:gdLst>
              <a:gd name="T0" fmla="*/ 0 w 2208"/>
              <a:gd name="T1" fmla="*/ 2147483647 h 800"/>
              <a:gd name="T2" fmla="*/ 2147483647 w 2208"/>
              <a:gd name="T3" fmla="*/ 2147483647 h 800"/>
              <a:gd name="T4" fmla="*/ 2147483647 w 2208"/>
              <a:gd name="T5" fmla="*/ 2147483647 h 800"/>
              <a:gd name="T6" fmla="*/ 2147483647 w 2208"/>
              <a:gd name="T7" fmla="*/ 2147483647 h 800"/>
              <a:gd name="T8" fmla="*/ 2147483647 w 2208"/>
              <a:gd name="T9" fmla="*/ 0 h 800"/>
              <a:gd name="T10" fmla="*/ 2147483647 w 2208"/>
              <a:gd name="T11" fmla="*/ 2147483647 h 800"/>
              <a:gd name="T12" fmla="*/ 2147483647 w 2208"/>
              <a:gd name="T13" fmla="*/ 2147483647 h 800"/>
              <a:gd name="T14" fmla="*/ 2147483647 w 2208"/>
              <a:gd name="T15" fmla="*/ 2147483647 h 800"/>
              <a:gd name="T16" fmla="*/ 2147483647 w 2208"/>
              <a:gd name="T17" fmla="*/ 2147483647 h 800"/>
              <a:gd name="T18" fmla="*/ 2147483647 w 2208"/>
              <a:gd name="T19" fmla="*/ 2147483647 h 800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2208"/>
              <a:gd name="T31" fmla="*/ 0 h 800"/>
              <a:gd name="T32" fmla="*/ 2208 w 2208"/>
              <a:gd name="T33" fmla="*/ 800 h 800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2208" h="800">
                <a:moveTo>
                  <a:pt x="0" y="768"/>
                </a:moveTo>
                <a:cubicBezTo>
                  <a:pt x="76" y="784"/>
                  <a:pt x="152" y="800"/>
                  <a:pt x="240" y="768"/>
                </a:cubicBezTo>
                <a:cubicBezTo>
                  <a:pt x="328" y="736"/>
                  <a:pt x="448" y="672"/>
                  <a:pt x="528" y="576"/>
                </a:cubicBezTo>
                <a:cubicBezTo>
                  <a:pt x="608" y="480"/>
                  <a:pt x="640" y="288"/>
                  <a:pt x="720" y="192"/>
                </a:cubicBezTo>
                <a:cubicBezTo>
                  <a:pt x="800" y="96"/>
                  <a:pt x="912" y="0"/>
                  <a:pt x="1008" y="0"/>
                </a:cubicBezTo>
                <a:cubicBezTo>
                  <a:pt x="1104" y="0"/>
                  <a:pt x="1216" y="112"/>
                  <a:pt x="1296" y="192"/>
                </a:cubicBezTo>
                <a:cubicBezTo>
                  <a:pt x="1376" y="272"/>
                  <a:pt x="1432" y="400"/>
                  <a:pt x="1488" y="480"/>
                </a:cubicBezTo>
                <a:cubicBezTo>
                  <a:pt x="1544" y="560"/>
                  <a:pt x="1576" y="624"/>
                  <a:pt x="1632" y="672"/>
                </a:cubicBezTo>
                <a:cubicBezTo>
                  <a:pt x="1688" y="720"/>
                  <a:pt x="1728" y="752"/>
                  <a:pt x="1824" y="768"/>
                </a:cubicBezTo>
                <a:cubicBezTo>
                  <a:pt x="1920" y="784"/>
                  <a:pt x="2064" y="776"/>
                  <a:pt x="2208" y="76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rgbClr val="0033CC"/>
                </a:solidFill>
              </a:rPr>
              <a:t>            -1     0     1</a:t>
            </a:r>
          </a:p>
          <a:p>
            <a:r>
              <a:rPr lang="en-US" sz="2400" dirty="0"/>
              <a:t>Normal distribution with 0 mean and 1 SD</a:t>
            </a:r>
          </a:p>
          <a:p>
            <a:r>
              <a:rPr lang="en-US" sz="2400" dirty="0"/>
              <a:t>f(x) = c e ^ (-1/2)x</a:t>
            </a:r>
            <a:r>
              <a:rPr lang="en-US" sz="2400" baseline="30000" dirty="0"/>
              <a:t>2</a:t>
            </a:r>
          </a:p>
          <a:p>
            <a:r>
              <a:rPr lang="en-US" sz="2400" dirty="0">
                <a:solidFill>
                  <a:srgbClr val="FF0000"/>
                </a:solidFill>
              </a:rPr>
              <a:t>f</a:t>
            </a:r>
            <a:r>
              <a:rPr lang="el-GR" sz="2400" dirty="0">
                <a:solidFill>
                  <a:srgbClr val="FF0000"/>
                </a:solidFill>
              </a:rPr>
              <a:t>΄</a:t>
            </a:r>
            <a:r>
              <a:rPr lang="en-US" sz="2400" dirty="0">
                <a:solidFill>
                  <a:srgbClr val="FF0000"/>
                </a:solidFill>
              </a:rPr>
              <a:t>(x) = -x c e ^ (-1/2)x</a:t>
            </a:r>
            <a:r>
              <a:rPr lang="en-US" sz="2400" baseline="30000" dirty="0">
                <a:solidFill>
                  <a:srgbClr val="FF0000"/>
                </a:solidFill>
              </a:rPr>
              <a:t>2</a:t>
            </a:r>
          </a:p>
          <a:p>
            <a:r>
              <a:rPr lang="en-US" sz="2400" dirty="0"/>
              <a:t>f</a:t>
            </a:r>
            <a:r>
              <a:rPr lang="el-GR" sz="2400" dirty="0"/>
              <a:t>΄</a:t>
            </a:r>
            <a:r>
              <a:rPr lang="en-US" sz="2400" dirty="0"/>
              <a:t>(1) comes out negative, </a:t>
            </a:r>
            <a:r>
              <a:rPr lang="en-US" sz="2400" dirty="0" err="1"/>
              <a:t>ie</a:t>
            </a:r>
            <a:r>
              <a:rPr lang="en-US" sz="2400" dirty="0"/>
              <a:t>. move backward</a:t>
            </a:r>
          </a:p>
          <a:p>
            <a:r>
              <a:rPr lang="en-US" sz="2400" dirty="0"/>
              <a:t>f</a:t>
            </a:r>
            <a:r>
              <a:rPr lang="el-GR" sz="2400" dirty="0"/>
              <a:t>΄</a:t>
            </a:r>
            <a:r>
              <a:rPr lang="en-US" sz="2400" dirty="0"/>
              <a:t>(-1) comes out positive, </a:t>
            </a:r>
            <a:r>
              <a:rPr lang="en-US" sz="2400" dirty="0" err="1"/>
              <a:t>ie</a:t>
            </a:r>
            <a:r>
              <a:rPr lang="en-US" sz="2400" dirty="0"/>
              <a:t>. move forward.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4038600" y="1414528"/>
            <a:ext cx="0" cy="14017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67C6E21A-0162-4DFA-9A1A-C33DD3718874}"/>
                  </a:ext>
                </a:extLst>
              </p14:cNvPr>
              <p14:cNvContentPartPr/>
              <p14:nvPr/>
            </p14:nvContentPartPr>
            <p14:xfrm>
              <a:off x="1900800" y="1686600"/>
              <a:ext cx="3147480" cy="353124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67C6E21A-0162-4DFA-9A1A-C33DD3718874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891440" y="1677240"/>
                <a:ext cx="3166200" cy="35499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0181524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82AB3B9-214F-48AC-B672-721E6D0F5D05}" type="slidenum">
              <a:rPr lang="en-US" altLang="en-US" sz="1400" smtClean="0"/>
              <a:pPr eaLnBrk="1" hangingPunct="1"/>
              <a:t>12</a:t>
            </a:fld>
            <a:endParaRPr lang="en-US" altLang="en-US" sz="1400"/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rgbClr val="0033CC"/>
                </a:solidFill>
              </a:rPr>
              <a:t>AI Hill Climbing</a:t>
            </a:r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828800"/>
            <a:ext cx="7620000" cy="2667000"/>
          </a:xfrm>
          <a:noFill/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>
                <a:solidFill>
                  <a:srgbClr val="FF0000"/>
                </a:solidFill>
              </a:rPr>
              <a:t>Steepest-Ascent Hill Climbing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i="1"/>
              <a:t>current</a:t>
            </a:r>
            <a:r>
              <a:rPr lang="en-US" altLang="en-US" sz="2400"/>
              <a:t> </a:t>
            </a:r>
            <a:r>
              <a:rPr lang="en-US" altLang="en-US" sz="2400">
                <a:sym typeface="Wingdings" pitchFamily="2" charset="2"/>
              </a:rPr>
              <a:t></a:t>
            </a:r>
            <a:r>
              <a:rPr lang="en-US" altLang="en-US" sz="2400"/>
              <a:t> start node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/>
              <a:t> loop do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i="1"/>
              <a:t>neighbor</a:t>
            </a:r>
            <a:r>
              <a:rPr lang="en-US" altLang="en-US" sz="2000"/>
              <a:t> </a:t>
            </a:r>
            <a:r>
              <a:rPr lang="en-US" altLang="en-US" sz="2000">
                <a:sym typeface="Wingdings" pitchFamily="2" charset="2"/>
              </a:rPr>
              <a:t> a highest-valued successor of </a:t>
            </a:r>
            <a:r>
              <a:rPr lang="en-US" altLang="en-US" sz="2000" i="1">
                <a:sym typeface="Wingdings" pitchFamily="2" charset="2"/>
              </a:rPr>
              <a:t>current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>
                <a:sym typeface="Wingdings" pitchFamily="2" charset="2"/>
              </a:rPr>
              <a:t>if </a:t>
            </a:r>
            <a:r>
              <a:rPr lang="en-US" altLang="en-US" sz="2000" i="1">
                <a:sym typeface="Wingdings" pitchFamily="2" charset="2"/>
              </a:rPr>
              <a:t>neighbor</a:t>
            </a:r>
            <a:r>
              <a:rPr lang="en-US" altLang="en-US" sz="2000">
                <a:sym typeface="Wingdings" pitchFamily="2" charset="2"/>
              </a:rPr>
              <a:t>.Value &lt;= </a:t>
            </a:r>
            <a:r>
              <a:rPr lang="en-US" altLang="en-US" sz="2000" i="1">
                <a:sym typeface="Wingdings" pitchFamily="2" charset="2"/>
              </a:rPr>
              <a:t>current</a:t>
            </a:r>
            <a:r>
              <a:rPr lang="en-US" altLang="en-US" sz="2000">
                <a:sym typeface="Wingdings" pitchFamily="2" charset="2"/>
              </a:rPr>
              <a:t>.Value then return </a:t>
            </a:r>
            <a:r>
              <a:rPr lang="en-US" altLang="en-US" sz="2000" i="1">
                <a:sym typeface="Wingdings" pitchFamily="2" charset="2"/>
              </a:rPr>
              <a:t>current</a:t>
            </a:r>
            <a:r>
              <a:rPr lang="en-US" altLang="en-US" sz="2000">
                <a:sym typeface="Wingdings" pitchFamily="2" charset="2"/>
              </a:rPr>
              <a:t>.State</a:t>
            </a:r>
            <a:endParaRPr lang="en-US" altLang="en-US" sz="2000"/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i="1"/>
              <a:t>current</a:t>
            </a:r>
            <a:r>
              <a:rPr lang="en-US" altLang="en-US" sz="2000">
                <a:sym typeface="Wingdings" pitchFamily="2" charset="2"/>
              </a:rPr>
              <a:t> </a:t>
            </a:r>
            <a:r>
              <a:rPr lang="en-US" altLang="en-US" sz="2000"/>
              <a:t> </a:t>
            </a:r>
            <a:r>
              <a:rPr lang="en-US" altLang="en-US" sz="2000" i="1"/>
              <a:t>neighbor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/>
              <a:t>end loop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38200" y="4876800"/>
            <a:ext cx="638187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At each step, the current node is replaced by</a:t>
            </a:r>
          </a:p>
          <a:p>
            <a:r>
              <a:rPr lang="en-US" dirty="0"/>
              <a:t>the best (highest-valued) neighbor.</a:t>
            </a:r>
          </a:p>
          <a:p>
            <a:endParaRPr lang="en-US" dirty="0"/>
          </a:p>
          <a:p>
            <a:r>
              <a:rPr lang="en-US" dirty="0"/>
              <a:t>This is sometimes called </a:t>
            </a:r>
            <a:r>
              <a:rPr lang="en-US" dirty="0">
                <a:solidFill>
                  <a:srgbClr val="FF0000"/>
                </a:solidFill>
              </a:rPr>
              <a:t>greedy local search</a:t>
            </a:r>
            <a:r>
              <a:rPr lang="en-US" dirty="0"/>
              <a:t>.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FB02CBD4-7E86-401A-A3C2-6FCCF98E40FE}"/>
                  </a:ext>
                </a:extLst>
              </p14:cNvPr>
              <p14:cNvContentPartPr/>
              <p14:nvPr/>
            </p14:nvContentPartPr>
            <p14:xfrm>
              <a:off x="1416600" y="3393360"/>
              <a:ext cx="4380120" cy="255636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FB02CBD4-7E86-401A-A3C2-6FCCF98E40FE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407240" y="3384000"/>
                <a:ext cx="4398840" cy="257508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7928D61-DBB0-4C7B-8D27-1B90983C88C9}" type="slidenum">
              <a:rPr lang="en-US" altLang="en-US" sz="1400" smtClean="0"/>
              <a:pPr eaLnBrk="1" hangingPunct="1"/>
              <a:t>13</a:t>
            </a:fld>
            <a:endParaRPr lang="en-US" altLang="en-US" sz="1400"/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rgbClr val="0033CC"/>
                </a:solidFill>
              </a:rPr>
              <a:t>Hill Climbing Search</a:t>
            </a:r>
          </a:p>
        </p:txBody>
      </p:sp>
      <p:sp>
        <p:nvSpPr>
          <p:cNvPr id="9220" name="Oval 4"/>
          <p:cNvSpPr>
            <a:spLocks noChangeArrowheads="1"/>
          </p:cNvSpPr>
          <p:nvPr/>
        </p:nvSpPr>
        <p:spPr bwMode="auto">
          <a:xfrm>
            <a:off x="4343400" y="1447800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 6</a:t>
            </a:r>
          </a:p>
        </p:txBody>
      </p:sp>
      <p:sp>
        <p:nvSpPr>
          <p:cNvPr id="9221" name="Oval 5"/>
          <p:cNvSpPr>
            <a:spLocks noChangeArrowheads="1"/>
          </p:cNvSpPr>
          <p:nvPr/>
        </p:nvSpPr>
        <p:spPr bwMode="auto">
          <a:xfrm>
            <a:off x="2362200" y="2514600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4</a:t>
            </a:r>
          </a:p>
        </p:txBody>
      </p:sp>
      <p:sp>
        <p:nvSpPr>
          <p:cNvPr id="9222" name="Oval 6"/>
          <p:cNvSpPr>
            <a:spLocks noChangeArrowheads="1"/>
          </p:cNvSpPr>
          <p:nvPr/>
        </p:nvSpPr>
        <p:spPr bwMode="auto">
          <a:xfrm>
            <a:off x="3352800" y="2514600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10</a:t>
            </a:r>
          </a:p>
        </p:txBody>
      </p:sp>
      <p:sp>
        <p:nvSpPr>
          <p:cNvPr id="9223" name="Oval 7"/>
          <p:cNvSpPr>
            <a:spLocks noChangeArrowheads="1"/>
          </p:cNvSpPr>
          <p:nvPr/>
        </p:nvSpPr>
        <p:spPr bwMode="auto">
          <a:xfrm>
            <a:off x="4343400" y="2514600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3</a:t>
            </a:r>
          </a:p>
        </p:txBody>
      </p:sp>
      <p:sp>
        <p:nvSpPr>
          <p:cNvPr id="9224" name="Oval 8"/>
          <p:cNvSpPr>
            <a:spLocks noChangeArrowheads="1"/>
          </p:cNvSpPr>
          <p:nvPr/>
        </p:nvSpPr>
        <p:spPr bwMode="auto">
          <a:xfrm>
            <a:off x="5334000" y="2514600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2</a:t>
            </a:r>
          </a:p>
        </p:txBody>
      </p:sp>
      <p:sp>
        <p:nvSpPr>
          <p:cNvPr id="9225" name="Oval 9"/>
          <p:cNvSpPr>
            <a:spLocks noChangeArrowheads="1"/>
          </p:cNvSpPr>
          <p:nvPr/>
        </p:nvSpPr>
        <p:spPr bwMode="auto">
          <a:xfrm>
            <a:off x="6324600" y="2514600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8</a:t>
            </a:r>
          </a:p>
        </p:txBody>
      </p:sp>
      <p:sp>
        <p:nvSpPr>
          <p:cNvPr id="9226" name="Line 11"/>
          <p:cNvSpPr>
            <a:spLocks noChangeShapeType="1"/>
          </p:cNvSpPr>
          <p:nvPr/>
        </p:nvSpPr>
        <p:spPr bwMode="auto">
          <a:xfrm>
            <a:off x="4648200" y="20574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7" name="Line 12"/>
          <p:cNvSpPr>
            <a:spLocks noChangeShapeType="1"/>
          </p:cNvSpPr>
          <p:nvPr/>
        </p:nvSpPr>
        <p:spPr bwMode="auto">
          <a:xfrm flipH="1">
            <a:off x="3733800" y="1981200"/>
            <a:ext cx="685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8" name="Line 13"/>
          <p:cNvSpPr>
            <a:spLocks noChangeShapeType="1"/>
          </p:cNvSpPr>
          <p:nvPr/>
        </p:nvSpPr>
        <p:spPr bwMode="auto">
          <a:xfrm>
            <a:off x="4876800" y="1981200"/>
            <a:ext cx="838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9" name="Line 14"/>
          <p:cNvSpPr>
            <a:spLocks noChangeShapeType="1"/>
          </p:cNvSpPr>
          <p:nvPr/>
        </p:nvSpPr>
        <p:spPr bwMode="auto">
          <a:xfrm flipH="1">
            <a:off x="2743200" y="1828800"/>
            <a:ext cx="1600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0" name="Line 15"/>
          <p:cNvSpPr>
            <a:spLocks noChangeShapeType="1"/>
          </p:cNvSpPr>
          <p:nvPr/>
        </p:nvSpPr>
        <p:spPr bwMode="auto">
          <a:xfrm>
            <a:off x="4953000" y="1752600"/>
            <a:ext cx="1676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1" name="Text Box 16"/>
          <p:cNvSpPr txBox="1">
            <a:spLocks noChangeArrowheads="1"/>
          </p:cNvSpPr>
          <p:nvPr/>
        </p:nvSpPr>
        <p:spPr bwMode="auto">
          <a:xfrm>
            <a:off x="3048000" y="1371600"/>
            <a:ext cx="11334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current</a:t>
            </a:r>
          </a:p>
        </p:txBody>
      </p:sp>
      <p:sp>
        <p:nvSpPr>
          <p:cNvPr id="9232" name="TextBox 15"/>
          <p:cNvSpPr txBox="1">
            <a:spLocks noChangeArrowheads="1"/>
          </p:cNvSpPr>
          <p:nvPr/>
        </p:nvSpPr>
        <p:spPr bwMode="auto">
          <a:xfrm>
            <a:off x="2362200" y="4648200"/>
            <a:ext cx="48037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dirty="0">
                <a:solidFill>
                  <a:srgbClr val="CC0000"/>
                </a:solidFill>
              </a:rPr>
              <a:t>What if current had a value of 12?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1ABE1B72-C3E8-4476-889E-C16E74D4DEAA}"/>
                  </a:ext>
                </a:extLst>
              </p14:cNvPr>
              <p14:cNvContentPartPr/>
              <p14:nvPr/>
            </p14:nvContentPartPr>
            <p14:xfrm>
              <a:off x="3118680" y="1371960"/>
              <a:ext cx="5745600" cy="382104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1ABE1B72-C3E8-4476-889E-C16E74D4DEAA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109320" y="1362600"/>
                <a:ext cx="5764320" cy="383976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575FDCC-5A90-42C1-B858-917ABEBE17C5}" type="slidenum">
              <a:rPr lang="en-US" altLang="en-US" sz="1400" smtClean="0"/>
              <a:pPr eaLnBrk="1" hangingPunct="1"/>
              <a:t>14</a:t>
            </a:fld>
            <a:endParaRPr lang="en-US" altLang="en-US" sz="1400"/>
          </a:p>
        </p:txBody>
      </p:sp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7294563" cy="1143000"/>
          </a:xfrm>
        </p:spPr>
        <p:txBody>
          <a:bodyPr/>
          <a:lstStyle/>
          <a:p>
            <a:pPr eaLnBrk="1" hangingPunct="1"/>
            <a:r>
              <a:rPr lang="en-US" altLang="en-US">
                <a:solidFill>
                  <a:srgbClr val="0033CC"/>
                </a:solidFill>
              </a:rPr>
              <a:t>Hill Climbing Problems</a:t>
            </a:r>
          </a:p>
        </p:txBody>
      </p:sp>
      <p:sp>
        <p:nvSpPr>
          <p:cNvPr id="268291" name="Rectangle 3"/>
          <p:cNvSpPr>
            <a:spLocks noChangeArrowheads="1"/>
          </p:cNvSpPr>
          <p:nvPr/>
        </p:nvSpPr>
        <p:spPr bwMode="auto">
          <a:xfrm>
            <a:off x="0" y="3429000"/>
            <a:ext cx="3957638" cy="884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Char char="•"/>
            </a:pPr>
            <a:endParaRPr lang="en-US" altLang="en-US" sz="3200"/>
          </a:p>
        </p:txBody>
      </p:sp>
      <p:sp>
        <p:nvSpPr>
          <p:cNvPr id="1030" name="Freeform 4"/>
          <p:cNvSpPr>
            <a:spLocks/>
          </p:cNvSpPr>
          <p:nvPr/>
        </p:nvSpPr>
        <p:spPr bwMode="auto">
          <a:xfrm>
            <a:off x="5029200" y="1447800"/>
            <a:ext cx="3355975" cy="1047750"/>
          </a:xfrm>
          <a:custGeom>
            <a:avLst/>
            <a:gdLst>
              <a:gd name="T0" fmla="*/ 0 w 2114"/>
              <a:gd name="T1" fmla="*/ 2147483647 h 660"/>
              <a:gd name="T2" fmla="*/ 2147483647 w 2114"/>
              <a:gd name="T3" fmla="*/ 2147483647 h 660"/>
              <a:gd name="T4" fmla="*/ 2147483647 w 2114"/>
              <a:gd name="T5" fmla="*/ 2147483647 h 660"/>
              <a:gd name="T6" fmla="*/ 2147483647 w 2114"/>
              <a:gd name="T7" fmla="*/ 2147483647 h 660"/>
              <a:gd name="T8" fmla="*/ 2147483647 w 2114"/>
              <a:gd name="T9" fmla="*/ 2147483647 h 660"/>
              <a:gd name="T10" fmla="*/ 2147483647 w 2114"/>
              <a:gd name="T11" fmla="*/ 2147483647 h 660"/>
              <a:gd name="T12" fmla="*/ 2147483647 w 2114"/>
              <a:gd name="T13" fmla="*/ 2147483647 h 660"/>
              <a:gd name="T14" fmla="*/ 2147483647 w 2114"/>
              <a:gd name="T15" fmla="*/ 2147483647 h 660"/>
              <a:gd name="T16" fmla="*/ 2147483647 w 2114"/>
              <a:gd name="T17" fmla="*/ 2147483647 h 660"/>
              <a:gd name="T18" fmla="*/ 2147483647 w 2114"/>
              <a:gd name="T19" fmla="*/ 2147483647 h 660"/>
              <a:gd name="T20" fmla="*/ 2147483647 w 2114"/>
              <a:gd name="T21" fmla="*/ 2147483647 h 660"/>
              <a:gd name="T22" fmla="*/ 2147483647 w 2114"/>
              <a:gd name="T23" fmla="*/ 2147483647 h 660"/>
              <a:gd name="T24" fmla="*/ 2147483647 w 2114"/>
              <a:gd name="T25" fmla="*/ 2147483647 h 660"/>
              <a:gd name="T26" fmla="*/ 2147483647 w 2114"/>
              <a:gd name="T27" fmla="*/ 2147483647 h 660"/>
              <a:gd name="T28" fmla="*/ 2147483647 w 2114"/>
              <a:gd name="T29" fmla="*/ 2147483647 h 660"/>
              <a:gd name="T30" fmla="*/ 2147483647 w 2114"/>
              <a:gd name="T31" fmla="*/ 2147483647 h 660"/>
              <a:gd name="T32" fmla="*/ 2147483647 w 2114"/>
              <a:gd name="T33" fmla="*/ 2147483647 h 660"/>
              <a:gd name="T34" fmla="*/ 2147483647 w 2114"/>
              <a:gd name="T35" fmla="*/ 2147483647 h 660"/>
              <a:gd name="T36" fmla="*/ 2147483647 w 2114"/>
              <a:gd name="T37" fmla="*/ 2147483647 h 660"/>
              <a:gd name="T38" fmla="*/ 2147483647 w 2114"/>
              <a:gd name="T39" fmla="*/ 2147483647 h 660"/>
              <a:gd name="T40" fmla="*/ 2147483647 w 2114"/>
              <a:gd name="T41" fmla="*/ 2147483647 h 660"/>
              <a:gd name="T42" fmla="*/ 2147483647 w 2114"/>
              <a:gd name="T43" fmla="*/ 2147483647 h 660"/>
              <a:gd name="T44" fmla="*/ 2147483647 w 2114"/>
              <a:gd name="T45" fmla="*/ 2147483647 h 660"/>
              <a:gd name="T46" fmla="*/ 2147483647 w 2114"/>
              <a:gd name="T47" fmla="*/ 0 h 660"/>
              <a:gd name="T48" fmla="*/ 2147483647 w 2114"/>
              <a:gd name="T49" fmla="*/ 2147483647 h 660"/>
              <a:gd name="T50" fmla="*/ 2147483647 w 2114"/>
              <a:gd name="T51" fmla="*/ 2147483647 h 660"/>
              <a:gd name="T52" fmla="*/ 2147483647 w 2114"/>
              <a:gd name="T53" fmla="*/ 2147483647 h 660"/>
              <a:gd name="T54" fmla="*/ 2147483647 w 2114"/>
              <a:gd name="T55" fmla="*/ 2147483647 h 660"/>
              <a:gd name="T56" fmla="*/ 2147483647 w 2114"/>
              <a:gd name="T57" fmla="*/ 2147483647 h 660"/>
              <a:gd name="T58" fmla="*/ 2147483647 w 2114"/>
              <a:gd name="T59" fmla="*/ 2147483647 h 660"/>
              <a:gd name="T60" fmla="*/ 2147483647 w 2114"/>
              <a:gd name="T61" fmla="*/ 2147483647 h 660"/>
              <a:gd name="T62" fmla="*/ 2147483647 w 2114"/>
              <a:gd name="T63" fmla="*/ 2147483647 h 660"/>
              <a:gd name="T64" fmla="*/ 2147483647 w 2114"/>
              <a:gd name="T65" fmla="*/ 2147483647 h 660"/>
              <a:gd name="T66" fmla="*/ 2147483647 w 2114"/>
              <a:gd name="T67" fmla="*/ 2147483647 h 660"/>
              <a:gd name="T68" fmla="*/ 2147483647 w 2114"/>
              <a:gd name="T69" fmla="*/ 2147483647 h 660"/>
              <a:gd name="T70" fmla="*/ 2147483647 w 2114"/>
              <a:gd name="T71" fmla="*/ 2147483647 h 660"/>
              <a:gd name="T72" fmla="*/ 2147483647 w 2114"/>
              <a:gd name="T73" fmla="*/ 2147483647 h 660"/>
              <a:gd name="T74" fmla="*/ 2147483647 w 2114"/>
              <a:gd name="T75" fmla="*/ 2147483647 h 660"/>
              <a:gd name="T76" fmla="*/ 2147483647 w 2114"/>
              <a:gd name="T77" fmla="*/ 2147483647 h 660"/>
              <a:gd name="T78" fmla="*/ 2147483647 w 2114"/>
              <a:gd name="T79" fmla="*/ 2147483647 h 660"/>
              <a:gd name="T80" fmla="*/ 2147483647 w 2114"/>
              <a:gd name="T81" fmla="*/ 2147483647 h 660"/>
              <a:gd name="T82" fmla="*/ 2147483647 w 2114"/>
              <a:gd name="T83" fmla="*/ 2147483647 h 660"/>
              <a:gd name="T84" fmla="*/ 2147483647 w 2114"/>
              <a:gd name="T85" fmla="*/ 2147483647 h 660"/>
              <a:gd name="T86" fmla="*/ 2147483647 w 2114"/>
              <a:gd name="T87" fmla="*/ 2147483647 h 660"/>
              <a:gd name="T88" fmla="*/ 2147483647 w 2114"/>
              <a:gd name="T89" fmla="*/ 2147483647 h 660"/>
              <a:gd name="T90" fmla="*/ 2147483647 w 2114"/>
              <a:gd name="T91" fmla="*/ 2147483647 h 660"/>
              <a:gd name="T92" fmla="*/ 2147483647 w 2114"/>
              <a:gd name="T93" fmla="*/ 2147483647 h 660"/>
              <a:gd name="T94" fmla="*/ 2147483647 w 2114"/>
              <a:gd name="T95" fmla="*/ 2147483647 h 660"/>
              <a:gd name="T96" fmla="*/ 2147483647 w 2114"/>
              <a:gd name="T97" fmla="*/ 2147483647 h 660"/>
              <a:gd name="T98" fmla="*/ 2147483647 w 2114"/>
              <a:gd name="T99" fmla="*/ 2147483647 h 660"/>
              <a:gd name="T100" fmla="*/ 2147483647 w 2114"/>
              <a:gd name="T101" fmla="*/ 2147483647 h 660"/>
              <a:gd name="T102" fmla="*/ 2147483647 w 2114"/>
              <a:gd name="T103" fmla="*/ 2147483647 h 660"/>
              <a:gd name="T104" fmla="*/ 2147483647 w 2114"/>
              <a:gd name="T105" fmla="*/ 2147483647 h 660"/>
              <a:gd name="T106" fmla="*/ 2147483647 w 2114"/>
              <a:gd name="T107" fmla="*/ 2147483647 h 660"/>
              <a:gd name="T108" fmla="*/ 2147483647 w 2114"/>
              <a:gd name="T109" fmla="*/ 2147483647 h 660"/>
              <a:gd name="T110" fmla="*/ 2147483647 w 2114"/>
              <a:gd name="T111" fmla="*/ 2147483647 h 660"/>
              <a:gd name="T112" fmla="*/ 2147483647 w 2114"/>
              <a:gd name="T113" fmla="*/ 2147483647 h 660"/>
              <a:gd name="T114" fmla="*/ 2147483647 w 2114"/>
              <a:gd name="T115" fmla="*/ 2147483647 h 660"/>
              <a:gd name="T116" fmla="*/ 2147483647 w 2114"/>
              <a:gd name="T117" fmla="*/ 2147483647 h 660"/>
              <a:gd name="T118" fmla="*/ 2147483647 w 2114"/>
              <a:gd name="T119" fmla="*/ 2147483647 h 660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w 2114"/>
              <a:gd name="T181" fmla="*/ 0 h 660"/>
              <a:gd name="T182" fmla="*/ 2114 w 2114"/>
              <a:gd name="T183" fmla="*/ 660 h 660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T180" t="T181" r="T182" b="T183"/>
            <a:pathLst>
              <a:path w="2114" h="660">
                <a:moveTo>
                  <a:pt x="0" y="649"/>
                </a:moveTo>
                <a:cubicBezTo>
                  <a:pt x="55" y="660"/>
                  <a:pt x="44" y="660"/>
                  <a:pt x="129" y="649"/>
                </a:cubicBezTo>
                <a:cubicBezTo>
                  <a:pt x="142" y="647"/>
                  <a:pt x="166" y="637"/>
                  <a:pt x="166" y="637"/>
                </a:cubicBezTo>
                <a:cubicBezTo>
                  <a:pt x="200" y="614"/>
                  <a:pt x="218" y="579"/>
                  <a:pt x="251" y="557"/>
                </a:cubicBezTo>
                <a:cubicBezTo>
                  <a:pt x="270" y="530"/>
                  <a:pt x="284" y="494"/>
                  <a:pt x="307" y="471"/>
                </a:cubicBezTo>
                <a:cubicBezTo>
                  <a:pt x="317" y="441"/>
                  <a:pt x="338" y="407"/>
                  <a:pt x="368" y="398"/>
                </a:cubicBezTo>
                <a:cubicBezTo>
                  <a:pt x="410" y="412"/>
                  <a:pt x="394" y="468"/>
                  <a:pt x="411" y="502"/>
                </a:cubicBezTo>
                <a:cubicBezTo>
                  <a:pt x="422" y="525"/>
                  <a:pt x="438" y="526"/>
                  <a:pt x="460" y="533"/>
                </a:cubicBezTo>
                <a:cubicBezTo>
                  <a:pt x="523" y="524"/>
                  <a:pt x="506" y="527"/>
                  <a:pt x="546" y="490"/>
                </a:cubicBezTo>
                <a:cubicBezTo>
                  <a:pt x="561" y="445"/>
                  <a:pt x="567" y="378"/>
                  <a:pt x="619" y="361"/>
                </a:cubicBezTo>
                <a:cubicBezTo>
                  <a:pt x="629" y="363"/>
                  <a:pt x="641" y="361"/>
                  <a:pt x="650" y="367"/>
                </a:cubicBezTo>
                <a:cubicBezTo>
                  <a:pt x="662" y="375"/>
                  <a:pt x="658" y="396"/>
                  <a:pt x="662" y="410"/>
                </a:cubicBezTo>
                <a:cubicBezTo>
                  <a:pt x="669" y="434"/>
                  <a:pt x="682" y="461"/>
                  <a:pt x="699" y="478"/>
                </a:cubicBezTo>
                <a:cubicBezTo>
                  <a:pt x="716" y="528"/>
                  <a:pt x="702" y="510"/>
                  <a:pt x="748" y="527"/>
                </a:cubicBezTo>
                <a:cubicBezTo>
                  <a:pt x="763" y="480"/>
                  <a:pt x="741" y="534"/>
                  <a:pt x="772" y="496"/>
                </a:cubicBezTo>
                <a:cubicBezTo>
                  <a:pt x="776" y="491"/>
                  <a:pt x="775" y="483"/>
                  <a:pt x="778" y="478"/>
                </a:cubicBezTo>
                <a:cubicBezTo>
                  <a:pt x="781" y="473"/>
                  <a:pt x="787" y="469"/>
                  <a:pt x="791" y="465"/>
                </a:cubicBezTo>
                <a:cubicBezTo>
                  <a:pt x="793" y="459"/>
                  <a:pt x="794" y="453"/>
                  <a:pt x="797" y="447"/>
                </a:cubicBezTo>
                <a:cubicBezTo>
                  <a:pt x="800" y="441"/>
                  <a:pt x="806" y="436"/>
                  <a:pt x="809" y="429"/>
                </a:cubicBezTo>
                <a:cubicBezTo>
                  <a:pt x="824" y="394"/>
                  <a:pt x="816" y="400"/>
                  <a:pt x="827" y="373"/>
                </a:cubicBezTo>
                <a:cubicBezTo>
                  <a:pt x="834" y="355"/>
                  <a:pt x="846" y="318"/>
                  <a:pt x="846" y="318"/>
                </a:cubicBezTo>
                <a:cubicBezTo>
                  <a:pt x="848" y="300"/>
                  <a:pt x="851" y="281"/>
                  <a:pt x="852" y="263"/>
                </a:cubicBezTo>
                <a:cubicBezTo>
                  <a:pt x="855" y="230"/>
                  <a:pt x="855" y="198"/>
                  <a:pt x="858" y="165"/>
                </a:cubicBezTo>
                <a:cubicBezTo>
                  <a:pt x="861" y="121"/>
                  <a:pt x="882" y="16"/>
                  <a:pt x="932" y="0"/>
                </a:cubicBezTo>
                <a:cubicBezTo>
                  <a:pt x="936" y="12"/>
                  <a:pt x="940" y="24"/>
                  <a:pt x="944" y="36"/>
                </a:cubicBezTo>
                <a:cubicBezTo>
                  <a:pt x="946" y="42"/>
                  <a:pt x="948" y="49"/>
                  <a:pt x="950" y="55"/>
                </a:cubicBezTo>
                <a:cubicBezTo>
                  <a:pt x="952" y="61"/>
                  <a:pt x="956" y="73"/>
                  <a:pt x="956" y="73"/>
                </a:cubicBezTo>
                <a:cubicBezTo>
                  <a:pt x="963" y="124"/>
                  <a:pt x="970" y="177"/>
                  <a:pt x="999" y="220"/>
                </a:cubicBezTo>
                <a:cubicBezTo>
                  <a:pt x="1026" y="307"/>
                  <a:pt x="1023" y="402"/>
                  <a:pt x="1048" y="490"/>
                </a:cubicBezTo>
                <a:cubicBezTo>
                  <a:pt x="1060" y="534"/>
                  <a:pt x="1057" y="573"/>
                  <a:pt x="1097" y="600"/>
                </a:cubicBezTo>
                <a:cubicBezTo>
                  <a:pt x="1104" y="589"/>
                  <a:pt x="1115" y="580"/>
                  <a:pt x="1122" y="569"/>
                </a:cubicBezTo>
                <a:cubicBezTo>
                  <a:pt x="1125" y="564"/>
                  <a:pt x="1125" y="557"/>
                  <a:pt x="1128" y="551"/>
                </a:cubicBezTo>
                <a:cubicBezTo>
                  <a:pt x="1131" y="545"/>
                  <a:pt x="1136" y="539"/>
                  <a:pt x="1140" y="533"/>
                </a:cubicBezTo>
                <a:cubicBezTo>
                  <a:pt x="1151" y="500"/>
                  <a:pt x="1157" y="469"/>
                  <a:pt x="1177" y="441"/>
                </a:cubicBezTo>
                <a:cubicBezTo>
                  <a:pt x="1223" y="456"/>
                  <a:pt x="1207" y="491"/>
                  <a:pt x="1213" y="539"/>
                </a:cubicBezTo>
                <a:cubicBezTo>
                  <a:pt x="1217" y="566"/>
                  <a:pt x="1229" y="574"/>
                  <a:pt x="1250" y="588"/>
                </a:cubicBezTo>
                <a:cubicBezTo>
                  <a:pt x="1265" y="611"/>
                  <a:pt x="1273" y="615"/>
                  <a:pt x="1299" y="606"/>
                </a:cubicBezTo>
                <a:cubicBezTo>
                  <a:pt x="1313" y="585"/>
                  <a:pt x="1315" y="571"/>
                  <a:pt x="1336" y="557"/>
                </a:cubicBezTo>
                <a:cubicBezTo>
                  <a:pt x="1342" y="539"/>
                  <a:pt x="1348" y="520"/>
                  <a:pt x="1354" y="502"/>
                </a:cubicBezTo>
                <a:cubicBezTo>
                  <a:pt x="1358" y="488"/>
                  <a:pt x="1367" y="459"/>
                  <a:pt x="1367" y="459"/>
                </a:cubicBezTo>
                <a:cubicBezTo>
                  <a:pt x="1422" y="473"/>
                  <a:pt x="1400" y="465"/>
                  <a:pt x="1434" y="478"/>
                </a:cubicBezTo>
                <a:cubicBezTo>
                  <a:pt x="1442" y="490"/>
                  <a:pt x="1451" y="502"/>
                  <a:pt x="1459" y="514"/>
                </a:cubicBezTo>
                <a:cubicBezTo>
                  <a:pt x="1466" y="524"/>
                  <a:pt x="1463" y="539"/>
                  <a:pt x="1465" y="551"/>
                </a:cubicBezTo>
                <a:cubicBezTo>
                  <a:pt x="1470" y="579"/>
                  <a:pt x="1476" y="604"/>
                  <a:pt x="1495" y="625"/>
                </a:cubicBezTo>
                <a:cubicBezTo>
                  <a:pt x="1539" y="609"/>
                  <a:pt x="1527" y="610"/>
                  <a:pt x="1557" y="582"/>
                </a:cubicBezTo>
                <a:cubicBezTo>
                  <a:pt x="1564" y="559"/>
                  <a:pt x="1574" y="542"/>
                  <a:pt x="1593" y="527"/>
                </a:cubicBezTo>
                <a:cubicBezTo>
                  <a:pt x="1605" y="518"/>
                  <a:pt x="1630" y="502"/>
                  <a:pt x="1630" y="502"/>
                </a:cubicBezTo>
                <a:cubicBezTo>
                  <a:pt x="1693" y="511"/>
                  <a:pt x="1661" y="505"/>
                  <a:pt x="1698" y="539"/>
                </a:cubicBezTo>
                <a:cubicBezTo>
                  <a:pt x="1716" y="595"/>
                  <a:pt x="1705" y="600"/>
                  <a:pt x="1765" y="612"/>
                </a:cubicBezTo>
                <a:cubicBezTo>
                  <a:pt x="1775" y="610"/>
                  <a:pt x="1789" y="613"/>
                  <a:pt x="1796" y="606"/>
                </a:cubicBezTo>
                <a:cubicBezTo>
                  <a:pt x="1805" y="597"/>
                  <a:pt x="1804" y="581"/>
                  <a:pt x="1808" y="569"/>
                </a:cubicBezTo>
                <a:cubicBezTo>
                  <a:pt x="1823" y="524"/>
                  <a:pt x="1825" y="442"/>
                  <a:pt x="1875" y="422"/>
                </a:cubicBezTo>
                <a:cubicBezTo>
                  <a:pt x="1879" y="426"/>
                  <a:pt x="1882" y="432"/>
                  <a:pt x="1887" y="435"/>
                </a:cubicBezTo>
                <a:cubicBezTo>
                  <a:pt x="1893" y="438"/>
                  <a:pt x="1901" y="436"/>
                  <a:pt x="1906" y="441"/>
                </a:cubicBezTo>
                <a:cubicBezTo>
                  <a:pt x="1911" y="445"/>
                  <a:pt x="1908" y="454"/>
                  <a:pt x="1912" y="459"/>
                </a:cubicBezTo>
                <a:cubicBezTo>
                  <a:pt x="1917" y="465"/>
                  <a:pt x="1924" y="467"/>
                  <a:pt x="1930" y="471"/>
                </a:cubicBezTo>
                <a:cubicBezTo>
                  <a:pt x="1941" y="501"/>
                  <a:pt x="1955" y="537"/>
                  <a:pt x="1973" y="563"/>
                </a:cubicBezTo>
                <a:cubicBezTo>
                  <a:pt x="1974" y="566"/>
                  <a:pt x="1983" y="598"/>
                  <a:pt x="1986" y="600"/>
                </a:cubicBezTo>
                <a:cubicBezTo>
                  <a:pt x="1991" y="604"/>
                  <a:pt x="1998" y="603"/>
                  <a:pt x="2004" y="606"/>
                </a:cubicBezTo>
                <a:cubicBezTo>
                  <a:pt x="2040" y="624"/>
                  <a:pt x="2072" y="637"/>
                  <a:pt x="2114" y="637"/>
                </a:cubicBezTo>
              </a:path>
            </a:pathLst>
          </a:custGeom>
          <a:noFill/>
          <a:ln w="28575" cap="flat" cmpd="sng">
            <a:solidFill>
              <a:schemeClr val="accent2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031" name="Freeform 5"/>
          <p:cNvSpPr>
            <a:spLocks/>
          </p:cNvSpPr>
          <p:nvPr/>
        </p:nvSpPr>
        <p:spPr bwMode="auto">
          <a:xfrm>
            <a:off x="4767263" y="2971800"/>
            <a:ext cx="4376737" cy="949325"/>
          </a:xfrm>
          <a:custGeom>
            <a:avLst/>
            <a:gdLst>
              <a:gd name="T0" fmla="*/ 0 w 2757"/>
              <a:gd name="T1" fmla="*/ 2147483647 h 598"/>
              <a:gd name="T2" fmla="*/ 2147483647 w 2757"/>
              <a:gd name="T3" fmla="*/ 2147483647 h 598"/>
              <a:gd name="T4" fmla="*/ 2147483647 w 2757"/>
              <a:gd name="T5" fmla="*/ 2147483647 h 598"/>
              <a:gd name="T6" fmla="*/ 2147483647 w 2757"/>
              <a:gd name="T7" fmla="*/ 2147483647 h 598"/>
              <a:gd name="T8" fmla="*/ 2147483647 w 2757"/>
              <a:gd name="T9" fmla="*/ 2147483647 h 598"/>
              <a:gd name="T10" fmla="*/ 2147483647 w 2757"/>
              <a:gd name="T11" fmla="*/ 0 h 598"/>
              <a:gd name="T12" fmla="*/ 2147483647 w 2757"/>
              <a:gd name="T13" fmla="*/ 2147483647 h 598"/>
              <a:gd name="T14" fmla="*/ 2147483647 w 2757"/>
              <a:gd name="T15" fmla="*/ 2147483647 h 598"/>
              <a:gd name="T16" fmla="*/ 2147483647 w 2757"/>
              <a:gd name="T17" fmla="*/ 2147483647 h 598"/>
              <a:gd name="T18" fmla="*/ 2147483647 w 2757"/>
              <a:gd name="T19" fmla="*/ 2147483647 h 598"/>
              <a:gd name="T20" fmla="*/ 2147483647 w 2757"/>
              <a:gd name="T21" fmla="*/ 2147483647 h 598"/>
              <a:gd name="T22" fmla="*/ 2147483647 w 2757"/>
              <a:gd name="T23" fmla="*/ 2147483647 h 598"/>
              <a:gd name="T24" fmla="*/ 2147483647 w 2757"/>
              <a:gd name="T25" fmla="*/ 2147483647 h 598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2757"/>
              <a:gd name="T40" fmla="*/ 0 h 598"/>
              <a:gd name="T41" fmla="*/ 2757 w 2757"/>
              <a:gd name="T42" fmla="*/ 598 h 598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2757" h="598">
                <a:moveTo>
                  <a:pt x="0" y="527"/>
                </a:moveTo>
                <a:cubicBezTo>
                  <a:pt x="73" y="535"/>
                  <a:pt x="147" y="536"/>
                  <a:pt x="220" y="545"/>
                </a:cubicBezTo>
                <a:cubicBezTo>
                  <a:pt x="384" y="534"/>
                  <a:pt x="544" y="513"/>
                  <a:pt x="710" y="508"/>
                </a:cubicBezTo>
                <a:cubicBezTo>
                  <a:pt x="856" y="484"/>
                  <a:pt x="1042" y="598"/>
                  <a:pt x="1152" y="496"/>
                </a:cubicBezTo>
                <a:cubicBezTo>
                  <a:pt x="1174" y="427"/>
                  <a:pt x="1195" y="359"/>
                  <a:pt x="1213" y="288"/>
                </a:cubicBezTo>
                <a:cubicBezTo>
                  <a:pt x="1225" y="192"/>
                  <a:pt x="1241" y="97"/>
                  <a:pt x="1250" y="0"/>
                </a:cubicBezTo>
                <a:cubicBezTo>
                  <a:pt x="1256" y="4"/>
                  <a:pt x="1264" y="6"/>
                  <a:pt x="1268" y="12"/>
                </a:cubicBezTo>
                <a:cubicBezTo>
                  <a:pt x="1275" y="23"/>
                  <a:pt x="1280" y="49"/>
                  <a:pt x="1280" y="49"/>
                </a:cubicBezTo>
                <a:cubicBezTo>
                  <a:pt x="1285" y="181"/>
                  <a:pt x="1278" y="335"/>
                  <a:pt x="1311" y="465"/>
                </a:cubicBezTo>
                <a:cubicBezTo>
                  <a:pt x="1313" y="481"/>
                  <a:pt x="1305" y="503"/>
                  <a:pt x="1317" y="514"/>
                </a:cubicBezTo>
                <a:cubicBezTo>
                  <a:pt x="1327" y="522"/>
                  <a:pt x="1354" y="502"/>
                  <a:pt x="1354" y="502"/>
                </a:cubicBezTo>
                <a:cubicBezTo>
                  <a:pt x="1530" y="506"/>
                  <a:pt x="1706" y="515"/>
                  <a:pt x="1881" y="496"/>
                </a:cubicBezTo>
                <a:cubicBezTo>
                  <a:pt x="2186" y="506"/>
                  <a:pt x="2418" y="514"/>
                  <a:pt x="2757" y="514"/>
                </a:cubicBezTo>
              </a:path>
            </a:pathLst>
          </a:custGeom>
          <a:noFill/>
          <a:ln w="28575" cap="flat" cmpd="sng">
            <a:solidFill>
              <a:schemeClr val="accent2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graphicFrame>
        <p:nvGraphicFramePr>
          <p:cNvPr id="1026" name="Object 6"/>
          <p:cNvGraphicFramePr>
            <a:graphicFrameLocks noGrp="1" noChangeAspect="1"/>
          </p:cNvGraphicFramePr>
          <p:nvPr>
            <p:ph sz="half" idx="2"/>
          </p:nvPr>
        </p:nvGraphicFramePr>
        <p:xfrm>
          <a:off x="5486400" y="4267200"/>
          <a:ext cx="2449513" cy="1979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9" name="Bitmap Image" r:id="rId4" imgW="3552381" imgH="3419952" progId="Paint.Picture">
                  <p:embed/>
                </p:oleObj>
              </mc:Choice>
              <mc:Fallback>
                <p:oleObj name="Bitmap Image" r:id="rId4" imgW="3552381" imgH="3419952" progId="Paint.Picture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86400" y="4267200"/>
                        <a:ext cx="2449513" cy="1979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 cap="flat" cmpd="sng">
                            <a:solidFill>
                              <a:schemeClr val="tx1"/>
                            </a:solidFill>
                            <a:prstDash val="sysDot"/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Oval 7"/>
          <p:cNvSpPr>
            <a:spLocks noChangeArrowheads="1"/>
          </p:cNvSpPr>
          <p:nvPr/>
        </p:nvSpPr>
        <p:spPr bwMode="auto">
          <a:xfrm>
            <a:off x="6858000" y="21336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33" name="Text Box 8"/>
          <p:cNvSpPr txBox="1">
            <a:spLocks noChangeArrowheads="1"/>
          </p:cNvSpPr>
          <p:nvPr/>
        </p:nvSpPr>
        <p:spPr bwMode="auto">
          <a:xfrm>
            <a:off x="990600" y="1600200"/>
            <a:ext cx="2390775" cy="3743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lvl="1" eaLnBrk="1" hangingPunct="1"/>
            <a:r>
              <a:rPr lang="en-US" altLang="en-US">
                <a:solidFill>
                  <a:srgbClr val="FF0000"/>
                </a:solidFill>
              </a:rPr>
              <a:t>Local maxima</a:t>
            </a:r>
          </a:p>
          <a:p>
            <a:pPr lvl="2" eaLnBrk="1" hangingPunct="1"/>
            <a:endParaRPr lang="en-US" altLang="en-US">
              <a:solidFill>
                <a:srgbClr val="FF0000"/>
              </a:solidFill>
            </a:endParaRPr>
          </a:p>
          <a:p>
            <a:pPr lvl="2" eaLnBrk="1" hangingPunct="1"/>
            <a:endParaRPr lang="en-US" altLang="en-US">
              <a:solidFill>
                <a:srgbClr val="FF0000"/>
              </a:solidFill>
            </a:endParaRPr>
          </a:p>
          <a:p>
            <a:pPr lvl="2" eaLnBrk="1" hangingPunct="1"/>
            <a:endParaRPr lang="en-US" altLang="en-US">
              <a:solidFill>
                <a:srgbClr val="FF0000"/>
              </a:solidFill>
            </a:endParaRPr>
          </a:p>
          <a:p>
            <a:pPr lvl="1" eaLnBrk="1" hangingPunct="1"/>
            <a:r>
              <a:rPr lang="en-US" altLang="en-US">
                <a:solidFill>
                  <a:srgbClr val="FF0000"/>
                </a:solidFill>
              </a:rPr>
              <a:t>Plateaus</a:t>
            </a:r>
          </a:p>
          <a:p>
            <a:pPr lvl="1" eaLnBrk="1" hangingPunct="1"/>
            <a:endParaRPr lang="en-US" altLang="en-US">
              <a:solidFill>
                <a:srgbClr val="FF0000"/>
              </a:solidFill>
            </a:endParaRPr>
          </a:p>
          <a:p>
            <a:pPr lvl="1" eaLnBrk="1" hangingPunct="1"/>
            <a:endParaRPr lang="en-US" altLang="en-US">
              <a:solidFill>
                <a:srgbClr val="FF0000"/>
              </a:solidFill>
            </a:endParaRPr>
          </a:p>
          <a:p>
            <a:pPr lvl="1" eaLnBrk="1" hangingPunct="1"/>
            <a:endParaRPr lang="en-US" altLang="en-US">
              <a:solidFill>
                <a:srgbClr val="FF0000"/>
              </a:solidFill>
            </a:endParaRPr>
          </a:p>
          <a:p>
            <a:pPr lvl="1" eaLnBrk="1" hangingPunct="1"/>
            <a:endParaRPr lang="en-US" altLang="en-US">
              <a:solidFill>
                <a:srgbClr val="FF0000"/>
              </a:solidFill>
            </a:endParaRPr>
          </a:p>
          <a:p>
            <a:pPr lvl="1" eaLnBrk="1" hangingPunct="1"/>
            <a:r>
              <a:rPr lang="en-US" altLang="en-US">
                <a:solidFill>
                  <a:srgbClr val="FF0000"/>
                </a:solidFill>
              </a:rPr>
              <a:t>Diagonal ridges </a:t>
            </a:r>
          </a:p>
        </p:txBody>
      </p:sp>
      <p:sp>
        <p:nvSpPr>
          <p:cNvPr id="1034" name="Oval 9"/>
          <p:cNvSpPr>
            <a:spLocks noChangeArrowheads="1"/>
          </p:cNvSpPr>
          <p:nvPr/>
        </p:nvSpPr>
        <p:spPr bwMode="auto">
          <a:xfrm>
            <a:off x="7391400" y="37338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35" name="Oval 10"/>
          <p:cNvSpPr>
            <a:spLocks noChangeArrowheads="1"/>
          </p:cNvSpPr>
          <p:nvPr/>
        </p:nvSpPr>
        <p:spPr bwMode="auto">
          <a:xfrm>
            <a:off x="6705600" y="46482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36" name="Text Box 11"/>
          <p:cNvSpPr txBox="1">
            <a:spLocks noChangeArrowheads="1"/>
          </p:cNvSpPr>
          <p:nvPr/>
        </p:nvSpPr>
        <p:spPr bwMode="auto">
          <a:xfrm>
            <a:off x="228600" y="5476876"/>
            <a:ext cx="4297363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dirty="0">
                <a:solidFill>
                  <a:srgbClr val="6600CC"/>
                </a:solidFill>
              </a:rPr>
              <a:t>What is it sensitive to?</a:t>
            </a:r>
          </a:p>
          <a:p>
            <a:pPr eaLnBrk="1" hangingPunct="1"/>
            <a:r>
              <a:rPr lang="en-US" altLang="en-US" dirty="0">
                <a:solidFill>
                  <a:srgbClr val="6600CC"/>
                </a:solidFill>
              </a:rPr>
              <a:t>Does it have any advantages?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8ABA32F9-B5A0-405B-B7C3-B3862BF4B5B1}"/>
                  </a:ext>
                </a:extLst>
              </p14:cNvPr>
              <p14:cNvContentPartPr/>
              <p14:nvPr/>
            </p14:nvContentPartPr>
            <p14:xfrm>
              <a:off x="3499560" y="5360040"/>
              <a:ext cx="1878480" cy="62820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8ABA32F9-B5A0-405B-B7C3-B3862BF4B5B1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3490200" y="5350680"/>
                <a:ext cx="1897200" cy="64692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829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08DD74B-9936-4F06-B507-A87C8FD484CE}" type="slidenum">
              <a:rPr lang="en-US" altLang="en-US" sz="1400" smtClean="0"/>
              <a:pPr eaLnBrk="1" hangingPunct="1"/>
              <a:t>15</a:t>
            </a:fld>
            <a:endParaRPr lang="en-US" altLang="en-US" sz="1400"/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rgbClr val="0033CC"/>
                </a:solidFill>
              </a:rPr>
              <a:t>Solving the Problems</a:t>
            </a:r>
            <a:r>
              <a:rPr lang="en-US" altLang="en-US"/>
              <a:t> </a:t>
            </a:r>
          </a:p>
        </p:txBody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 dirty="0">
                <a:solidFill>
                  <a:srgbClr val="FF0000"/>
                </a:solidFill>
              </a:rPr>
              <a:t>Allow backtracking </a:t>
            </a:r>
            <a:r>
              <a:rPr lang="en-US" altLang="en-US" sz="2400" dirty="0">
                <a:solidFill>
                  <a:srgbClr val="6600CC"/>
                </a:solidFill>
              </a:rPr>
              <a:t>(What happens to complexity?)</a:t>
            </a:r>
            <a:endParaRPr lang="en-US" altLang="en-US" sz="2400" dirty="0">
              <a:solidFill>
                <a:srgbClr val="FF0000"/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en-US" altLang="en-US" sz="2400" dirty="0"/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>
                <a:solidFill>
                  <a:srgbClr val="FF0000"/>
                </a:solidFill>
              </a:rPr>
              <a:t>Stochastic hill climbing:</a:t>
            </a:r>
            <a:r>
              <a:rPr lang="en-US" altLang="en-US" sz="2400" dirty="0"/>
              <a:t> choose at random from uphill moves, using steepness for a probability</a:t>
            </a:r>
          </a:p>
          <a:p>
            <a:pPr eaLnBrk="1" hangingPunct="1">
              <a:lnSpc>
                <a:spcPct val="90000"/>
              </a:lnSpc>
            </a:pPr>
            <a:endParaRPr lang="en-US" altLang="en-US" sz="2400" dirty="0"/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>
                <a:solidFill>
                  <a:srgbClr val="FF0000"/>
                </a:solidFill>
              </a:rPr>
              <a:t>Random restarts:</a:t>
            </a:r>
            <a:r>
              <a:rPr lang="en-US" altLang="en-US" sz="2400" dirty="0"/>
              <a:t> “If at first you don’t succeed, try, try again.”</a:t>
            </a:r>
          </a:p>
          <a:p>
            <a:pPr eaLnBrk="1" hangingPunct="1">
              <a:lnSpc>
                <a:spcPct val="90000"/>
              </a:lnSpc>
            </a:pPr>
            <a:endParaRPr lang="en-US" altLang="en-US" sz="2400" dirty="0"/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>
                <a:solidFill>
                  <a:srgbClr val="FF0000"/>
                </a:solidFill>
              </a:rPr>
              <a:t>Several moves</a:t>
            </a:r>
            <a:r>
              <a:rPr lang="en-US" altLang="en-US" sz="2400" dirty="0"/>
              <a:t> in each of several directions, then test</a:t>
            </a:r>
          </a:p>
          <a:p>
            <a:pPr eaLnBrk="1" hangingPunct="1">
              <a:lnSpc>
                <a:spcPct val="90000"/>
              </a:lnSpc>
            </a:pPr>
            <a:endParaRPr lang="en-US" altLang="en-US" sz="2400" dirty="0"/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>
                <a:solidFill>
                  <a:srgbClr val="FF0000"/>
                </a:solidFill>
              </a:rPr>
              <a:t>Jump </a:t>
            </a:r>
            <a:r>
              <a:rPr lang="en-US" altLang="en-US" sz="2400" dirty="0"/>
              <a:t>to a different part of the search space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7049523-0AA4-42E0-B816-7F478DB9CC06}" type="slidenum">
              <a:rPr lang="en-US" altLang="en-US" sz="1400" smtClean="0"/>
              <a:pPr eaLnBrk="1" hangingPunct="1"/>
              <a:t>16</a:t>
            </a:fld>
            <a:endParaRPr lang="en-US" altLang="en-US" sz="1400"/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rgbClr val="0033CC"/>
                </a:solidFill>
              </a:rPr>
              <a:t>Simulated Annealing</a:t>
            </a:r>
          </a:p>
        </p:txBody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en-US" dirty="0"/>
              <a:t>Variant of hill climbing </a:t>
            </a:r>
            <a:r>
              <a:rPr lang="en-US" altLang="en-US" dirty="0">
                <a:solidFill>
                  <a:srgbClr val="800080"/>
                </a:solidFill>
              </a:rPr>
              <a:t>(so up is good)</a:t>
            </a:r>
          </a:p>
          <a:p>
            <a:pPr eaLnBrk="1" hangingPunct="1"/>
            <a:endParaRPr lang="en-US" altLang="en-US" dirty="0">
              <a:solidFill>
                <a:srgbClr val="800080"/>
              </a:solidFill>
            </a:endParaRPr>
          </a:p>
          <a:p>
            <a:pPr eaLnBrk="1" hangingPunct="1"/>
            <a:r>
              <a:rPr lang="en-US" altLang="en-US" dirty="0"/>
              <a:t>Tries to </a:t>
            </a:r>
            <a:r>
              <a:rPr lang="en-US" altLang="en-US" dirty="0">
                <a:solidFill>
                  <a:srgbClr val="FF0000"/>
                </a:solidFill>
              </a:rPr>
              <a:t>explore </a:t>
            </a:r>
            <a:r>
              <a:rPr lang="en-US" altLang="en-US" dirty="0"/>
              <a:t>enough of the search space </a:t>
            </a:r>
            <a:r>
              <a:rPr lang="en-US" altLang="en-US" dirty="0">
                <a:solidFill>
                  <a:srgbClr val="FF0000"/>
                </a:solidFill>
              </a:rPr>
              <a:t>early on</a:t>
            </a:r>
            <a:r>
              <a:rPr lang="en-US" altLang="en-US" dirty="0"/>
              <a:t>, so that the final solution is less sensitive to the start state</a:t>
            </a:r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dirty="0"/>
              <a:t>May make some </a:t>
            </a:r>
            <a:r>
              <a:rPr lang="en-US" altLang="en-US" dirty="0">
                <a:solidFill>
                  <a:srgbClr val="FF0000"/>
                </a:solidFill>
              </a:rPr>
              <a:t>downhill moves</a:t>
            </a:r>
            <a:r>
              <a:rPr lang="en-US" altLang="en-US" dirty="0"/>
              <a:t> before finding a good way to move uphill.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315FB3F-B22A-43D3-BC53-AF6BB9DEC4A1}" type="slidenum">
              <a:rPr lang="en-US" altLang="en-US" sz="1400" smtClean="0"/>
              <a:pPr eaLnBrk="1" hangingPunct="1"/>
              <a:t>17</a:t>
            </a:fld>
            <a:endParaRPr lang="en-US" altLang="en-US" sz="1400"/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rgbClr val="0033CC"/>
                </a:solidFill>
              </a:rPr>
              <a:t>Simulated Annealing</a:t>
            </a:r>
          </a:p>
        </p:txBody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74838"/>
            <a:ext cx="8458200" cy="4449762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000" dirty="0"/>
              <a:t>Comes from the physical process of annealing in which </a:t>
            </a:r>
            <a:r>
              <a:rPr lang="en-US" altLang="en-US" sz="2000" dirty="0">
                <a:solidFill>
                  <a:srgbClr val="FF0000"/>
                </a:solidFill>
              </a:rPr>
              <a:t>substances </a:t>
            </a:r>
            <a:r>
              <a:rPr lang="en-US" altLang="en-US" sz="2000" dirty="0"/>
              <a:t>are raised to high energy levels (</a:t>
            </a:r>
            <a:r>
              <a:rPr lang="en-US" altLang="en-US" sz="2000" dirty="0">
                <a:solidFill>
                  <a:srgbClr val="FF0000"/>
                </a:solidFill>
              </a:rPr>
              <a:t>melted</a:t>
            </a:r>
            <a:r>
              <a:rPr lang="en-US" altLang="en-US" sz="2000" dirty="0"/>
              <a:t>) and then </a:t>
            </a:r>
            <a:r>
              <a:rPr lang="en-US" altLang="en-US" sz="2000" dirty="0">
                <a:solidFill>
                  <a:srgbClr val="FF0000"/>
                </a:solidFill>
              </a:rPr>
              <a:t>cooled</a:t>
            </a:r>
            <a:r>
              <a:rPr lang="en-US" altLang="en-US" sz="2000" dirty="0"/>
              <a:t> to solid state.</a:t>
            </a:r>
          </a:p>
          <a:p>
            <a:pPr eaLnBrk="1" hangingPunct="1">
              <a:lnSpc>
                <a:spcPct val="80000"/>
              </a:lnSpc>
            </a:pPr>
            <a:endParaRPr lang="en-US" altLang="en-US" sz="2000" dirty="0"/>
          </a:p>
          <a:p>
            <a:pPr eaLnBrk="1" hangingPunct="1">
              <a:lnSpc>
                <a:spcPct val="80000"/>
              </a:lnSpc>
            </a:pPr>
            <a:endParaRPr lang="en-US" altLang="en-US" sz="1800" dirty="0"/>
          </a:p>
          <a:p>
            <a:pPr eaLnBrk="1" hangingPunct="1">
              <a:lnSpc>
                <a:spcPct val="80000"/>
              </a:lnSpc>
            </a:pPr>
            <a:endParaRPr lang="en-US" altLang="en-US" sz="1800" dirty="0"/>
          </a:p>
          <a:p>
            <a:pPr eaLnBrk="1" hangingPunct="1">
              <a:lnSpc>
                <a:spcPct val="80000"/>
              </a:lnSpc>
            </a:pPr>
            <a:endParaRPr lang="en-US" altLang="en-US" sz="1800" dirty="0"/>
          </a:p>
          <a:p>
            <a:pPr eaLnBrk="1" hangingPunct="1">
              <a:lnSpc>
                <a:spcPct val="80000"/>
              </a:lnSpc>
            </a:pPr>
            <a:endParaRPr lang="en-US" altLang="en-US" sz="1800" dirty="0"/>
          </a:p>
          <a:p>
            <a:pPr eaLnBrk="1" hangingPunct="1">
              <a:lnSpc>
                <a:spcPct val="80000"/>
              </a:lnSpc>
            </a:pPr>
            <a:endParaRPr lang="en-US" altLang="en-US" sz="1800" dirty="0"/>
          </a:p>
          <a:p>
            <a:pPr eaLnBrk="1" hangingPunct="1">
              <a:lnSpc>
                <a:spcPct val="80000"/>
              </a:lnSpc>
            </a:pPr>
            <a:endParaRPr lang="en-US" altLang="en-US" sz="1800" dirty="0"/>
          </a:p>
          <a:p>
            <a:pPr eaLnBrk="1" hangingPunct="1">
              <a:lnSpc>
                <a:spcPct val="80000"/>
              </a:lnSpc>
            </a:pPr>
            <a:endParaRPr lang="en-US" altLang="en-US" sz="1800" dirty="0"/>
          </a:p>
          <a:p>
            <a:pPr eaLnBrk="1" hangingPunct="1">
              <a:lnSpc>
                <a:spcPct val="80000"/>
              </a:lnSpc>
            </a:pPr>
            <a:r>
              <a:rPr lang="en-US" altLang="en-US" sz="2000" dirty="0"/>
              <a:t>The probability of moving to a higher energy state, instead of lower is  </a:t>
            </a:r>
          </a:p>
          <a:p>
            <a:pPr eaLnBrk="1" hangingPunct="1">
              <a:lnSpc>
                <a:spcPct val="80000"/>
              </a:lnSpc>
              <a:spcAft>
                <a:spcPts val="1200"/>
              </a:spcAft>
              <a:buFontTx/>
              <a:buNone/>
            </a:pPr>
            <a:r>
              <a:rPr lang="en-US" altLang="en-US" sz="2000" dirty="0">
                <a:solidFill>
                  <a:srgbClr val="FF0000"/>
                </a:solidFill>
              </a:rPr>
              <a:t>	</a:t>
            </a:r>
            <a:r>
              <a:rPr lang="en-US" altLang="en-US" sz="2800" dirty="0">
                <a:solidFill>
                  <a:srgbClr val="FF0000"/>
                </a:solidFill>
              </a:rPr>
              <a:t>p = e^(-</a:t>
            </a:r>
            <a:r>
              <a:rPr lang="en-US" altLang="en-US" sz="2800" dirty="0">
                <a:solidFill>
                  <a:srgbClr val="FF0000"/>
                </a:solidFill>
                <a:sym typeface="Symbol" pitchFamily="18" charset="2"/>
              </a:rPr>
              <a:t>E/</a:t>
            </a:r>
            <a:r>
              <a:rPr lang="en-US" altLang="en-US" sz="2800" dirty="0" err="1">
                <a:solidFill>
                  <a:srgbClr val="FF0000"/>
                </a:solidFill>
                <a:sym typeface="Symbol" pitchFamily="18" charset="2"/>
              </a:rPr>
              <a:t>kT</a:t>
            </a:r>
            <a:r>
              <a:rPr lang="en-US" altLang="en-US" sz="2800" dirty="0">
                <a:solidFill>
                  <a:srgbClr val="FF0000"/>
                </a:solidFill>
                <a:sym typeface="Symbol" pitchFamily="18" charset="2"/>
              </a:rPr>
              <a:t>)</a:t>
            </a:r>
            <a:r>
              <a:rPr lang="en-US" altLang="en-US" sz="2000" dirty="0">
                <a:sym typeface="Symbol" pitchFamily="18" charset="2"/>
              </a:rPr>
              <a:t>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000" dirty="0">
                <a:sym typeface="Symbol" pitchFamily="18" charset="2"/>
              </a:rPr>
              <a:t>	where </a:t>
            </a:r>
            <a:r>
              <a:rPr lang="en-US" altLang="en-US" sz="2000" dirty="0">
                <a:solidFill>
                  <a:srgbClr val="FF0000"/>
                </a:solidFill>
                <a:sym typeface="Symbol" pitchFamily="18" charset="2"/>
              </a:rPr>
              <a:t>E</a:t>
            </a:r>
            <a:r>
              <a:rPr lang="en-US" altLang="en-US" sz="2000" dirty="0">
                <a:sym typeface="Symbol" pitchFamily="18" charset="2"/>
              </a:rPr>
              <a:t> is the positive change in energy level, </a:t>
            </a:r>
            <a:r>
              <a:rPr lang="en-US" altLang="en-US" sz="2000" dirty="0">
                <a:solidFill>
                  <a:srgbClr val="FF0000"/>
                </a:solidFill>
                <a:sym typeface="Symbol" pitchFamily="18" charset="2"/>
              </a:rPr>
              <a:t>T</a:t>
            </a:r>
            <a:r>
              <a:rPr lang="en-US" altLang="en-US" sz="2000" dirty="0">
                <a:sym typeface="Symbol" pitchFamily="18" charset="2"/>
              </a:rPr>
              <a:t> is the temperature, and </a:t>
            </a:r>
            <a:r>
              <a:rPr lang="en-US" altLang="en-US" sz="2000" dirty="0">
                <a:solidFill>
                  <a:srgbClr val="FF0000"/>
                </a:solidFill>
                <a:sym typeface="Symbol" pitchFamily="18" charset="2"/>
              </a:rPr>
              <a:t>k </a:t>
            </a:r>
            <a:r>
              <a:rPr lang="en-US" altLang="en-US" sz="2000" dirty="0">
                <a:sym typeface="Symbol" pitchFamily="18" charset="2"/>
              </a:rPr>
              <a:t>is </a:t>
            </a:r>
            <a:r>
              <a:rPr lang="en-US" altLang="en-US" sz="2000" dirty="0" err="1">
                <a:sym typeface="Symbol" pitchFamily="18" charset="2"/>
              </a:rPr>
              <a:t>Bolzmann’s</a:t>
            </a:r>
            <a:r>
              <a:rPr lang="en-US" altLang="en-US" sz="2000" dirty="0">
                <a:sym typeface="Symbol" pitchFamily="18" charset="2"/>
              </a:rPr>
              <a:t> constant.</a:t>
            </a:r>
          </a:p>
        </p:txBody>
      </p:sp>
      <p:sp>
        <p:nvSpPr>
          <p:cNvPr id="12293" name="AutoShape 4"/>
          <p:cNvSpPr>
            <a:spLocks noChangeArrowheads="1"/>
          </p:cNvSpPr>
          <p:nvPr/>
        </p:nvSpPr>
        <p:spPr bwMode="auto">
          <a:xfrm>
            <a:off x="1905000" y="4114800"/>
            <a:ext cx="685800" cy="685800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294" name="Freeform 6"/>
          <p:cNvSpPr>
            <a:spLocks/>
          </p:cNvSpPr>
          <p:nvPr/>
        </p:nvSpPr>
        <p:spPr bwMode="auto">
          <a:xfrm>
            <a:off x="3962400" y="2870200"/>
            <a:ext cx="1447800" cy="711200"/>
          </a:xfrm>
          <a:custGeom>
            <a:avLst/>
            <a:gdLst>
              <a:gd name="T0" fmla="*/ 2147483647 w 1144"/>
              <a:gd name="T1" fmla="*/ 2147483647 h 560"/>
              <a:gd name="T2" fmla="*/ 2147483647 w 1144"/>
              <a:gd name="T3" fmla="*/ 2147483647 h 560"/>
              <a:gd name="T4" fmla="*/ 2147483647 w 1144"/>
              <a:gd name="T5" fmla="*/ 2147483647 h 560"/>
              <a:gd name="T6" fmla="*/ 2147483647 w 1144"/>
              <a:gd name="T7" fmla="*/ 2147483647 h 560"/>
              <a:gd name="T8" fmla="*/ 2147483647 w 1144"/>
              <a:gd name="T9" fmla="*/ 2147483647 h 560"/>
              <a:gd name="T10" fmla="*/ 2147483647 w 1144"/>
              <a:gd name="T11" fmla="*/ 2147483647 h 560"/>
              <a:gd name="T12" fmla="*/ 2147483647 w 1144"/>
              <a:gd name="T13" fmla="*/ 2147483647 h 560"/>
              <a:gd name="T14" fmla="*/ 2147483647 w 1144"/>
              <a:gd name="T15" fmla="*/ 2147483647 h 560"/>
              <a:gd name="T16" fmla="*/ 2147483647 w 1144"/>
              <a:gd name="T17" fmla="*/ 2147483647 h 560"/>
              <a:gd name="T18" fmla="*/ 2147483647 w 1144"/>
              <a:gd name="T19" fmla="*/ 2147483647 h 560"/>
              <a:gd name="T20" fmla="*/ 2147483647 w 1144"/>
              <a:gd name="T21" fmla="*/ 2147483647 h 56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1144"/>
              <a:gd name="T34" fmla="*/ 0 h 560"/>
              <a:gd name="T35" fmla="*/ 1144 w 1144"/>
              <a:gd name="T36" fmla="*/ 560 h 560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1144" h="560">
                <a:moveTo>
                  <a:pt x="176" y="160"/>
                </a:moveTo>
                <a:cubicBezTo>
                  <a:pt x="224" y="120"/>
                  <a:pt x="344" y="32"/>
                  <a:pt x="416" y="16"/>
                </a:cubicBezTo>
                <a:cubicBezTo>
                  <a:pt x="488" y="0"/>
                  <a:pt x="536" y="24"/>
                  <a:pt x="608" y="64"/>
                </a:cubicBezTo>
                <a:cubicBezTo>
                  <a:pt x="680" y="104"/>
                  <a:pt x="760" y="200"/>
                  <a:pt x="848" y="256"/>
                </a:cubicBezTo>
                <a:cubicBezTo>
                  <a:pt x="936" y="312"/>
                  <a:pt x="1128" y="352"/>
                  <a:pt x="1136" y="400"/>
                </a:cubicBezTo>
                <a:cubicBezTo>
                  <a:pt x="1144" y="448"/>
                  <a:pt x="1000" y="544"/>
                  <a:pt x="896" y="544"/>
                </a:cubicBezTo>
                <a:cubicBezTo>
                  <a:pt x="792" y="544"/>
                  <a:pt x="608" y="400"/>
                  <a:pt x="512" y="400"/>
                </a:cubicBezTo>
                <a:cubicBezTo>
                  <a:pt x="416" y="400"/>
                  <a:pt x="400" y="560"/>
                  <a:pt x="320" y="544"/>
                </a:cubicBezTo>
                <a:cubicBezTo>
                  <a:pt x="240" y="528"/>
                  <a:pt x="64" y="352"/>
                  <a:pt x="32" y="304"/>
                </a:cubicBezTo>
                <a:cubicBezTo>
                  <a:pt x="0" y="256"/>
                  <a:pt x="104" y="280"/>
                  <a:pt x="128" y="256"/>
                </a:cubicBezTo>
                <a:cubicBezTo>
                  <a:pt x="152" y="232"/>
                  <a:pt x="128" y="200"/>
                  <a:pt x="176" y="160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295" name="Freeform 7"/>
          <p:cNvSpPr>
            <a:spLocks/>
          </p:cNvSpPr>
          <p:nvPr/>
        </p:nvSpPr>
        <p:spPr bwMode="auto">
          <a:xfrm>
            <a:off x="6400800" y="3848100"/>
            <a:ext cx="1104900" cy="800100"/>
          </a:xfrm>
          <a:custGeom>
            <a:avLst/>
            <a:gdLst>
              <a:gd name="T0" fmla="*/ 2147483647 w 880"/>
              <a:gd name="T1" fmla="*/ 2147483647 h 608"/>
              <a:gd name="T2" fmla="*/ 2147483647 w 880"/>
              <a:gd name="T3" fmla="*/ 2147483647 h 608"/>
              <a:gd name="T4" fmla="*/ 2147483647 w 880"/>
              <a:gd name="T5" fmla="*/ 2147483647 h 608"/>
              <a:gd name="T6" fmla="*/ 2147483647 w 880"/>
              <a:gd name="T7" fmla="*/ 2147483647 h 608"/>
              <a:gd name="T8" fmla="*/ 2147483647 w 880"/>
              <a:gd name="T9" fmla="*/ 2147483647 h 608"/>
              <a:gd name="T10" fmla="*/ 2147483647 w 880"/>
              <a:gd name="T11" fmla="*/ 2147483647 h 608"/>
              <a:gd name="T12" fmla="*/ 2147483647 w 880"/>
              <a:gd name="T13" fmla="*/ 2147483647 h 608"/>
              <a:gd name="T14" fmla="*/ 2147483647 w 880"/>
              <a:gd name="T15" fmla="*/ 2147483647 h 608"/>
              <a:gd name="T16" fmla="*/ 2147483647 w 880"/>
              <a:gd name="T17" fmla="*/ 2147483647 h 608"/>
              <a:gd name="T18" fmla="*/ 2147483647 w 880"/>
              <a:gd name="T19" fmla="*/ 2147483647 h 608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880"/>
              <a:gd name="T31" fmla="*/ 0 h 608"/>
              <a:gd name="T32" fmla="*/ 880 w 880"/>
              <a:gd name="T33" fmla="*/ 608 h 608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880" h="608">
                <a:moveTo>
                  <a:pt x="40" y="168"/>
                </a:moveTo>
                <a:cubicBezTo>
                  <a:pt x="80" y="120"/>
                  <a:pt x="192" y="48"/>
                  <a:pt x="280" y="24"/>
                </a:cubicBezTo>
                <a:cubicBezTo>
                  <a:pt x="368" y="0"/>
                  <a:pt x="472" y="8"/>
                  <a:pt x="568" y="24"/>
                </a:cubicBezTo>
                <a:cubicBezTo>
                  <a:pt x="664" y="40"/>
                  <a:pt x="832" y="56"/>
                  <a:pt x="856" y="120"/>
                </a:cubicBezTo>
                <a:cubicBezTo>
                  <a:pt x="880" y="184"/>
                  <a:pt x="728" y="344"/>
                  <a:pt x="712" y="408"/>
                </a:cubicBezTo>
                <a:cubicBezTo>
                  <a:pt x="696" y="472"/>
                  <a:pt x="784" y="472"/>
                  <a:pt x="760" y="504"/>
                </a:cubicBezTo>
                <a:cubicBezTo>
                  <a:pt x="736" y="536"/>
                  <a:pt x="648" y="592"/>
                  <a:pt x="568" y="600"/>
                </a:cubicBezTo>
                <a:cubicBezTo>
                  <a:pt x="488" y="608"/>
                  <a:pt x="368" y="600"/>
                  <a:pt x="280" y="552"/>
                </a:cubicBezTo>
                <a:cubicBezTo>
                  <a:pt x="192" y="504"/>
                  <a:pt x="80" y="376"/>
                  <a:pt x="40" y="312"/>
                </a:cubicBezTo>
                <a:cubicBezTo>
                  <a:pt x="0" y="248"/>
                  <a:pt x="0" y="216"/>
                  <a:pt x="40" y="168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296" name="Line 8"/>
          <p:cNvSpPr>
            <a:spLocks noChangeShapeType="1"/>
          </p:cNvSpPr>
          <p:nvPr/>
        </p:nvSpPr>
        <p:spPr bwMode="auto">
          <a:xfrm flipV="1">
            <a:off x="2743200" y="3429000"/>
            <a:ext cx="1066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7" name="Line 9"/>
          <p:cNvSpPr>
            <a:spLocks noChangeShapeType="1"/>
          </p:cNvSpPr>
          <p:nvPr/>
        </p:nvSpPr>
        <p:spPr bwMode="auto">
          <a:xfrm>
            <a:off x="5638800" y="3429000"/>
            <a:ext cx="6858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8" name="Text Box 10"/>
          <p:cNvSpPr txBox="1">
            <a:spLocks noChangeArrowheads="1"/>
          </p:cNvSpPr>
          <p:nvPr/>
        </p:nvSpPr>
        <p:spPr bwMode="auto">
          <a:xfrm>
            <a:off x="2438400" y="3124200"/>
            <a:ext cx="4114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800080"/>
                </a:solidFill>
              </a:rPr>
              <a:t>heat                                 cool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B4FAA9C2-62D6-4D5A-8158-3305A7D2973A}"/>
                  </a:ext>
                </a:extLst>
              </p14:cNvPr>
              <p14:cNvContentPartPr/>
              <p14:nvPr/>
            </p14:nvContentPartPr>
            <p14:xfrm>
              <a:off x="677880" y="818280"/>
              <a:ext cx="7533000" cy="486576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B4FAA9C2-62D6-4D5A-8158-3305A7D2973A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68520" y="808920"/>
                <a:ext cx="7551720" cy="488448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84FE52E-CC80-4770-AC87-A07567A62E1F}" type="slidenum">
              <a:rPr lang="en-US" altLang="en-US" sz="1400" smtClean="0"/>
              <a:pPr eaLnBrk="1" hangingPunct="1"/>
              <a:t>18</a:t>
            </a:fld>
            <a:endParaRPr lang="en-US" altLang="en-US" sz="1400"/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rgbClr val="0033CC"/>
                </a:solidFill>
              </a:rPr>
              <a:t>Simulated Annealing</a:t>
            </a:r>
          </a:p>
        </p:txBody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dirty="0"/>
              <a:t>At the beginning, the temperature is high.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/>
              <a:t>As the temperature becomes lower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>
                <a:solidFill>
                  <a:srgbClr val="CC0000"/>
                </a:solidFill>
              </a:rPr>
              <a:t>  </a:t>
            </a:r>
            <a:r>
              <a:rPr lang="en-US" altLang="en-US" dirty="0" err="1">
                <a:solidFill>
                  <a:srgbClr val="CC0000"/>
                </a:solidFill>
              </a:rPr>
              <a:t>kT</a:t>
            </a:r>
            <a:r>
              <a:rPr lang="en-US" altLang="en-US" dirty="0">
                <a:solidFill>
                  <a:srgbClr val="CC0000"/>
                </a:solidFill>
              </a:rPr>
              <a:t> becomes lower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>
                <a:solidFill>
                  <a:srgbClr val="CC0000"/>
                </a:solidFill>
                <a:sym typeface="Symbol" pitchFamily="18" charset="2"/>
              </a:rPr>
              <a:t>  E/</a:t>
            </a:r>
            <a:r>
              <a:rPr lang="en-US" altLang="en-US" dirty="0" err="1">
                <a:solidFill>
                  <a:srgbClr val="CC0000"/>
                </a:solidFill>
                <a:sym typeface="Symbol" pitchFamily="18" charset="2"/>
              </a:rPr>
              <a:t>kT</a:t>
            </a:r>
            <a:r>
              <a:rPr lang="en-US" altLang="en-US" dirty="0">
                <a:solidFill>
                  <a:srgbClr val="CC0000"/>
                </a:solidFill>
                <a:sym typeface="Symbol" pitchFamily="18" charset="2"/>
              </a:rPr>
              <a:t> gets bigger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>
                <a:solidFill>
                  <a:srgbClr val="CC0000"/>
                </a:solidFill>
                <a:sym typeface="Symbol" pitchFamily="18" charset="2"/>
              </a:rPr>
              <a:t>  (-E/</a:t>
            </a:r>
            <a:r>
              <a:rPr lang="en-US" altLang="en-US" dirty="0" err="1">
                <a:solidFill>
                  <a:srgbClr val="CC0000"/>
                </a:solidFill>
                <a:sym typeface="Symbol" pitchFamily="18" charset="2"/>
              </a:rPr>
              <a:t>kT</a:t>
            </a:r>
            <a:r>
              <a:rPr lang="en-US" altLang="en-US" dirty="0">
                <a:solidFill>
                  <a:srgbClr val="CC0000"/>
                </a:solidFill>
                <a:sym typeface="Symbol" pitchFamily="18" charset="2"/>
              </a:rPr>
              <a:t>) gets smaller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>
                <a:solidFill>
                  <a:srgbClr val="CC0000"/>
                </a:solidFill>
                <a:sym typeface="Symbol" pitchFamily="18" charset="2"/>
              </a:rPr>
              <a:t>  e^(-E/</a:t>
            </a:r>
            <a:r>
              <a:rPr lang="en-US" altLang="en-US" dirty="0" err="1">
                <a:solidFill>
                  <a:srgbClr val="CC0000"/>
                </a:solidFill>
                <a:sym typeface="Symbol" pitchFamily="18" charset="2"/>
              </a:rPr>
              <a:t>kT</a:t>
            </a:r>
            <a:r>
              <a:rPr lang="en-US" altLang="en-US" dirty="0">
                <a:solidFill>
                  <a:srgbClr val="CC0000"/>
                </a:solidFill>
                <a:sym typeface="Symbol" pitchFamily="18" charset="2"/>
              </a:rPr>
              <a:t>) gets smaller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>
                <a:sym typeface="Symbol" pitchFamily="18" charset="2"/>
              </a:rPr>
              <a:t>As the process continues, the probability of a downhill move gets smaller and smaller.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8BBFF00-382C-46F2-8E72-1571A90485E1}" type="slidenum">
              <a:rPr lang="en-US" altLang="en-US" sz="1400" smtClean="0"/>
              <a:pPr eaLnBrk="1" hangingPunct="1"/>
              <a:t>19</a:t>
            </a:fld>
            <a:endParaRPr lang="en-US" altLang="en-US" sz="1400"/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rgbClr val="0033CC"/>
                </a:solidFill>
              </a:rPr>
              <a:t>For Simulated Annealing</a:t>
            </a:r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en-US" dirty="0">
                <a:solidFill>
                  <a:srgbClr val="CC0000"/>
                </a:solidFill>
                <a:sym typeface="Symbol" pitchFamily="18" charset="2"/>
              </a:rPr>
              <a:t>E </a:t>
            </a:r>
            <a:r>
              <a:rPr lang="en-US" altLang="en-US" dirty="0">
                <a:sym typeface="Symbol" pitchFamily="18" charset="2"/>
              </a:rPr>
              <a:t>represents the change in the value of the objective function.</a:t>
            </a:r>
          </a:p>
          <a:p>
            <a:pPr eaLnBrk="1" hangingPunct="1"/>
            <a:endParaRPr lang="en-US" altLang="en-US" dirty="0">
              <a:sym typeface="Symbol" pitchFamily="18" charset="2"/>
            </a:endParaRPr>
          </a:p>
          <a:p>
            <a:pPr eaLnBrk="1" hangingPunct="1"/>
            <a:r>
              <a:rPr lang="en-US" altLang="en-US" dirty="0">
                <a:sym typeface="Symbol" pitchFamily="18" charset="2"/>
              </a:rPr>
              <a:t>Since the physical relationships no longer apply, drop k.   So p = </a:t>
            </a:r>
            <a:r>
              <a:rPr lang="en-US" altLang="en-US" dirty="0">
                <a:solidFill>
                  <a:srgbClr val="CC0000"/>
                </a:solidFill>
                <a:sym typeface="Symbol" pitchFamily="18" charset="2"/>
              </a:rPr>
              <a:t>e^(-E/T) </a:t>
            </a:r>
          </a:p>
          <a:p>
            <a:pPr eaLnBrk="1" hangingPunct="1"/>
            <a:endParaRPr lang="en-US" altLang="en-US" dirty="0">
              <a:solidFill>
                <a:srgbClr val="CC0000"/>
              </a:solidFill>
              <a:sym typeface="Symbol" pitchFamily="18" charset="2"/>
            </a:endParaRPr>
          </a:p>
          <a:p>
            <a:pPr eaLnBrk="1" hangingPunct="1"/>
            <a:r>
              <a:rPr lang="en-US" altLang="en-US" dirty="0">
                <a:sym typeface="Symbol" pitchFamily="18" charset="2"/>
              </a:rPr>
              <a:t>We need an</a:t>
            </a:r>
            <a:r>
              <a:rPr lang="en-US" altLang="en-US" dirty="0">
                <a:solidFill>
                  <a:srgbClr val="CC0000"/>
                </a:solidFill>
                <a:sym typeface="Symbol" pitchFamily="18" charset="2"/>
              </a:rPr>
              <a:t> annealing schedule</a:t>
            </a:r>
            <a:r>
              <a:rPr lang="en-US" altLang="en-US" dirty="0">
                <a:sym typeface="Symbol" pitchFamily="18" charset="2"/>
              </a:rPr>
              <a:t>, which is a sequence of values of T:</a:t>
            </a:r>
            <a:r>
              <a:rPr lang="en-US" altLang="en-US" dirty="0">
                <a:solidFill>
                  <a:srgbClr val="CC0000"/>
                </a:solidFill>
                <a:sym typeface="Symbol" pitchFamily="18" charset="2"/>
              </a:rPr>
              <a:t> T</a:t>
            </a:r>
            <a:r>
              <a:rPr lang="en-US" altLang="en-US" baseline="-25000" dirty="0">
                <a:solidFill>
                  <a:srgbClr val="CC0000"/>
                </a:solidFill>
                <a:sym typeface="Symbol" pitchFamily="18" charset="2"/>
              </a:rPr>
              <a:t>0</a:t>
            </a:r>
            <a:r>
              <a:rPr lang="en-US" altLang="en-US" dirty="0">
                <a:solidFill>
                  <a:srgbClr val="CC0000"/>
                </a:solidFill>
                <a:sym typeface="Symbol" pitchFamily="18" charset="2"/>
              </a:rPr>
              <a:t>, T</a:t>
            </a:r>
            <a:r>
              <a:rPr lang="en-US" altLang="en-US" baseline="-25000" dirty="0">
                <a:solidFill>
                  <a:srgbClr val="CC0000"/>
                </a:solidFill>
                <a:sym typeface="Symbol" pitchFamily="18" charset="2"/>
              </a:rPr>
              <a:t>1</a:t>
            </a:r>
            <a:r>
              <a:rPr lang="en-US" altLang="en-US" dirty="0">
                <a:solidFill>
                  <a:srgbClr val="CC0000"/>
                </a:solidFill>
                <a:sym typeface="Symbol" pitchFamily="18" charset="2"/>
              </a:rPr>
              <a:t>, T</a:t>
            </a:r>
            <a:r>
              <a:rPr lang="en-US" altLang="en-US" baseline="-25000" dirty="0">
                <a:solidFill>
                  <a:srgbClr val="CC0000"/>
                </a:solidFill>
                <a:sym typeface="Symbol" pitchFamily="18" charset="2"/>
              </a:rPr>
              <a:t>2</a:t>
            </a:r>
            <a:r>
              <a:rPr lang="en-US" altLang="en-US" dirty="0">
                <a:solidFill>
                  <a:srgbClr val="CC0000"/>
                </a:solidFill>
                <a:sym typeface="Symbol" pitchFamily="18" charset="2"/>
              </a:rPr>
              <a:t>, 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Input format Example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08A12D-00FC-4F01-9A96-E6901D6B052E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09600" y="2362200"/>
            <a:ext cx="2323072" cy="193899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0 0</a:t>
            </a:r>
          </a:p>
          <a:p>
            <a:r>
              <a:rPr lang="en-US" dirty="0"/>
              <a:t>9 6</a:t>
            </a:r>
          </a:p>
          <a:p>
            <a:r>
              <a:rPr lang="en-US" dirty="0"/>
              <a:t>2</a:t>
            </a:r>
          </a:p>
          <a:p>
            <a:r>
              <a:rPr lang="en-US" dirty="0"/>
              <a:t>0 0 4 0 4 4 0 4</a:t>
            </a:r>
          </a:p>
          <a:p>
            <a:r>
              <a:rPr lang="en-US" dirty="0"/>
              <a:t>7 4 9 6 4 10 2 8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1621958"/>
            <a:ext cx="3343275" cy="3419475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9" name="TextBox 8"/>
          <p:cNvSpPr txBox="1"/>
          <p:nvPr/>
        </p:nvSpPr>
        <p:spPr>
          <a:xfrm>
            <a:off x="780864" y="4544358"/>
            <a:ext cx="3781805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33CC"/>
                </a:solidFill>
              </a:rPr>
              <a:t>Start Point</a:t>
            </a:r>
          </a:p>
          <a:p>
            <a:r>
              <a:rPr lang="en-US" dirty="0">
                <a:solidFill>
                  <a:srgbClr val="0033CC"/>
                </a:solidFill>
              </a:rPr>
              <a:t>Goal Point</a:t>
            </a:r>
          </a:p>
          <a:p>
            <a:r>
              <a:rPr lang="en-US" dirty="0">
                <a:solidFill>
                  <a:srgbClr val="0033CC"/>
                </a:solidFill>
              </a:rPr>
              <a:t>How many Rectangles.</a:t>
            </a:r>
          </a:p>
          <a:p>
            <a:r>
              <a:rPr lang="en-US" dirty="0">
                <a:solidFill>
                  <a:srgbClr val="0033CC"/>
                </a:solidFill>
              </a:rPr>
              <a:t>Rectangle coordinates are</a:t>
            </a:r>
          </a:p>
          <a:p>
            <a:r>
              <a:rPr lang="en-US" dirty="0">
                <a:solidFill>
                  <a:srgbClr val="0033CC"/>
                </a:solidFill>
              </a:rPr>
              <a:t>given clockwise.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D778A776-4F2E-4579-B472-6A0C50AF1F6A}"/>
                  </a:ext>
                </a:extLst>
              </p14:cNvPr>
              <p14:cNvContentPartPr/>
              <p14:nvPr/>
            </p14:nvContentPartPr>
            <p14:xfrm>
              <a:off x="323280" y="1842120"/>
              <a:ext cx="523800" cy="45072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D778A776-4F2E-4579-B472-6A0C50AF1F6A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13920" y="1832760"/>
                <a:ext cx="542520" cy="4694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09505344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F75515F-2D68-44C8-BB50-C29442498240}" type="slidenum">
              <a:rPr lang="en-US" altLang="en-US" sz="1400" smtClean="0"/>
              <a:pPr eaLnBrk="1" hangingPunct="1"/>
              <a:t>20</a:t>
            </a:fld>
            <a:endParaRPr lang="en-US" altLang="en-US" sz="1400"/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rgbClr val="0033CC"/>
                </a:solidFill>
              </a:rPr>
              <a:t>Simulated Annealing Algorithm</a:t>
            </a:r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191000"/>
          </a:xfrm>
          <a:ln>
            <a:solidFill>
              <a:srgbClr val="FF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en-US" sz="2400" i="1" dirty="0"/>
              <a:t>current</a:t>
            </a:r>
            <a:r>
              <a:rPr lang="en-US" altLang="en-US" sz="2400" dirty="0"/>
              <a:t> </a:t>
            </a:r>
            <a:r>
              <a:rPr lang="en-US" altLang="en-US" sz="2400" dirty="0">
                <a:sym typeface="Wingdings" pitchFamily="2" charset="2"/>
              </a:rPr>
              <a:t></a:t>
            </a:r>
            <a:r>
              <a:rPr lang="en-US" altLang="en-US" sz="2400" dirty="0"/>
              <a:t> start node; </a:t>
            </a:r>
          </a:p>
          <a:p>
            <a:pPr eaLnBrk="1" hangingPunct="1"/>
            <a:endParaRPr lang="en-US" altLang="en-US" sz="2400" dirty="0"/>
          </a:p>
          <a:p>
            <a:pPr eaLnBrk="1" hangingPunct="1"/>
            <a:r>
              <a:rPr lang="en-US" altLang="en-US" sz="2400" dirty="0"/>
              <a:t>for each </a:t>
            </a:r>
            <a:r>
              <a:rPr lang="en-US" altLang="en-US" sz="2400" dirty="0">
                <a:solidFill>
                  <a:srgbClr val="0033CC"/>
                </a:solidFill>
              </a:rPr>
              <a:t>T</a:t>
            </a:r>
            <a:r>
              <a:rPr lang="en-US" altLang="en-US" sz="2400" dirty="0"/>
              <a:t> on the schedule		</a:t>
            </a:r>
            <a:r>
              <a:rPr lang="en-US" altLang="en-US" sz="1800" dirty="0">
                <a:solidFill>
                  <a:srgbClr val="CC0000"/>
                </a:solidFill>
              </a:rPr>
              <a:t>/* need a schedule */</a:t>
            </a:r>
            <a:endParaRPr lang="en-US" altLang="en-US" sz="2400" dirty="0">
              <a:solidFill>
                <a:srgbClr val="CC0000"/>
              </a:solidFill>
            </a:endParaRPr>
          </a:p>
          <a:p>
            <a:pPr eaLnBrk="1" hangingPunct="1"/>
            <a:endParaRPr lang="en-US" altLang="en-US" sz="2400" dirty="0">
              <a:solidFill>
                <a:srgbClr val="CC0000"/>
              </a:solidFill>
            </a:endParaRPr>
          </a:p>
          <a:p>
            <a:pPr lvl="1" eaLnBrk="1" hangingPunct="1"/>
            <a:r>
              <a:rPr lang="en-US" altLang="en-US" sz="2000" i="1" dirty="0"/>
              <a:t>next </a:t>
            </a:r>
            <a:r>
              <a:rPr lang="en-US" altLang="en-US" sz="2000" dirty="0">
                <a:sym typeface="Wingdings" pitchFamily="2" charset="2"/>
              </a:rPr>
              <a:t></a:t>
            </a:r>
            <a:r>
              <a:rPr lang="en-US" altLang="en-US" sz="2000" dirty="0"/>
              <a:t> randomly selected successor of </a:t>
            </a:r>
            <a:r>
              <a:rPr lang="en-US" altLang="en-US" sz="2000" i="1" dirty="0"/>
              <a:t>current</a:t>
            </a:r>
          </a:p>
          <a:p>
            <a:pPr lvl="1" eaLnBrk="1" hangingPunct="1"/>
            <a:r>
              <a:rPr lang="en-US" altLang="en-US" sz="2000" dirty="0"/>
              <a:t>evaluate next</a:t>
            </a:r>
            <a:r>
              <a:rPr lang="en-US" altLang="en-US" sz="2000"/>
              <a:t>; if </a:t>
            </a:r>
            <a:r>
              <a:rPr lang="en-US" altLang="en-US" sz="2000" dirty="0"/>
              <a:t>it’s a goal, return it</a:t>
            </a:r>
          </a:p>
          <a:p>
            <a:pPr lvl="1" eaLnBrk="1" hangingPunct="1"/>
            <a:r>
              <a:rPr lang="en-US" altLang="en-US" sz="2000" dirty="0">
                <a:solidFill>
                  <a:srgbClr val="0033CC"/>
                </a:solidFill>
                <a:sym typeface="Symbol" pitchFamily="18" charset="2"/>
              </a:rPr>
              <a:t>E</a:t>
            </a:r>
            <a:r>
              <a:rPr lang="en-US" altLang="en-US" dirty="0">
                <a:solidFill>
                  <a:srgbClr val="CC0000"/>
                </a:solidFill>
                <a:sym typeface="Symbol" pitchFamily="18" charset="2"/>
              </a:rPr>
              <a:t> </a:t>
            </a:r>
            <a:r>
              <a:rPr lang="en-US" altLang="en-US" sz="2000" dirty="0">
                <a:sym typeface="Wingdings" pitchFamily="2" charset="2"/>
              </a:rPr>
              <a:t></a:t>
            </a:r>
            <a:r>
              <a:rPr lang="en-US" altLang="en-US" sz="2000" dirty="0">
                <a:sym typeface="Symbol" pitchFamily="18" charset="2"/>
              </a:rPr>
              <a:t> </a:t>
            </a:r>
            <a:r>
              <a:rPr lang="en-US" altLang="en-US" sz="2000" i="1" dirty="0" err="1">
                <a:sym typeface="Symbol" pitchFamily="18" charset="2"/>
              </a:rPr>
              <a:t>next</a:t>
            </a:r>
            <a:r>
              <a:rPr lang="en-US" altLang="en-US" sz="2000" dirty="0" err="1">
                <a:sym typeface="Symbol" pitchFamily="18" charset="2"/>
              </a:rPr>
              <a:t>.Value</a:t>
            </a:r>
            <a:r>
              <a:rPr lang="en-US" altLang="en-US" sz="2000" dirty="0">
                <a:sym typeface="Symbol" pitchFamily="18" charset="2"/>
              </a:rPr>
              <a:t> – </a:t>
            </a:r>
            <a:r>
              <a:rPr lang="en-US" altLang="en-US" sz="2000" i="1" dirty="0" err="1">
                <a:sym typeface="Symbol" pitchFamily="18" charset="2"/>
              </a:rPr>
              <a:t>current</a:t>
            </a:r>
            <a:r>
              <a:rPr lang="en-US" altLang="en-US" sz="2000" dirty="0" err="1">
                <a:sym typeface="Symbol" pitchFamily="18" charset="2"/>
              </a:rPr>
              <a:t>.Value</a:t>
            </a:r>
            <a:r>
              <a:rPr lang="en-US" altLang="en-US" sz="2000" dirty="0">
                <a:sym typeface="Symbol" pitchFamily="18" charset="2"/>
              </a:rPr>
              <a:t>  	</a:t>
            </a:r>
            <a:r>
              <a:rPr lang="en-US" altLang="en-US" sz="1800" dirty="0">
                <a:solidFill>
                  <a:srgbClr val="CC0000"/>
                </a:solidFill>
                <a:sym typeface="Symbol" pitchFamily="18" charset="2"/>
              </a:rPr>
              <a:t>/* already negated */</a:t>
            </a:r>
            <a:endParaRPr lang="en-US" altLang="en-US" sz="1800" dirty="0">
              <a:solidFill>
                <a:srgbClr val="CC0000"/>
              </a:solidFill>
            </a:endParaRPr>
          </a:p>
          <a:p>
            <a:pPr lvl="1" eaLnBrk="1" hangingPunct="1"/>
            <a:r>
              <a:rPr lang="en-US" altLang="en-US" sz="1800" dirty="0"/>
              <a:t>if </a:t>
            </a:r>
            <a:r>
              <a:rPr lang="en-US" altLang="en-US" sz="1800" dirty="0">
                <a:solidFill>
                  <a:srgbClr val="0033CC"/>
                </a:solidFill>
                <a:sym typeface="Symbol" pitchFamily="18" charset="2"/>
              </a:rPr>
              <a:t>E &gt; 0</a:t>
            </a:r>
          </a:p>
          <a:p>
            <a:pPr lvl="2" eaLnBrk="1" hangingPunct="1"/>
            <a:r>
              <a:rPr lang="en-US" altLang="en-US" sz="1800" dirty="0">
                <a:sym typeface="Symbol" pitchFamily="18" charset="2"/>
              </a:rPr>
              <a:t>then </a:t>
            </a:r>
            <a:r>
              <a:rPr lang="en-US" altLang="en-US" sz="1800" i="1" dirty="0">
                <a:sym typeface="Symbol" pitchFamily="18" charset="2"/>
              </a:rPr>
              <a:t>current</a:t>
            </a:r>
            <a:r>
              <a:rPr lang="en-US" altLang="en-US" sz="1800" dirty="0">
                <a:sym typeface="Symbol" pitchFamily="18" charset="2"/>
              </a:rPr>
              <a:t> </a:t>
            </a:r>
            <a:r>
              <a:rPr lang="en-US" altLang="en-US" sz="1800" dirty="0">
                <a:sym typeface="Wingdings" pitchFamily="2" charset="2"/>
              </a:rPr>
              <a:t></a:t>
            </a:r>
            <a:r>
              <a:rPr lang="en-US" altLang="en-US" sz="1800" dirty="0">
                <a:sym typeface="Symbol" pitchFamily="18" charset="2"/>
              </a:rPr>
              <a:t> </a:t>
            </a:r>
            <a:r>
              <a:rPr lang="en-US" altLang="en-US" sz="1800" i="1" dirty="0">
                <a:sym typeface="Symbol" pitchFamily="18" charset="2"/>
              </a:rPr>
              <a:t>next </a:t>
            </a:r>
            <a:r>
              <a:rPr lang="en-US" altLang="en-US" sz="1800" dirty="0">
                <a:sym typeface="Symbol" pitchFamily="18" charset="2"/>
              </a:rPr>
              <a:t>         		</a:t>
            </a:r>
            <a:r>
              <a:rPr lang="en-US" altLang="en-US" sz="1800" dirty="0">
                <a:solidFill>
                  <a:srgbClr val="CC0000"/>
                </a:solidFill>
                <a:sym typeface="Symbol" pitchFamily="18" charset="2"/>
              </a:rPr>
              <a:t>/* better than current */</a:t>
            </a:r>
          </a:p>
          <a:p>
            <a:pPr lvl="2" eaLnBrk="1" hangingPunct="1"/>
            <a:r>
              <a:rPr lang="en-US" altLang="en-US" sz="1800" dirty="0">
                <a:sym typeface="Symbol" pitchFamily="18" charset="2"/>
              </a:rPr>
              <a:t>else </a:t>
            </a:r>
            <a:r>
              <a:rPr lang="en-US" altLang="en-US" sz="1800" i="1" dirty="0">
                <a:sym typeface="Symbol" pitchFamily="18" charset="2"/>
              </a:rPr>
              <a:t>current</a:t>
            </a:r>
            <a:r>
              <a:rPr lang="en-US" altLang="en-US" sz="1800" dirty="0">
                <a:sym typeface="Symbol" pitchFamily="18" charset="2"/>
              </a:rPr>
              <a:t> </a:t>
            </a:r>
            <a:r>
              <a:rPr lang="en-US" altLang="en-US" sz="1800" dirty="0">
                <a:sym typeface="Wingdings" pitchFamily="2" charset="2"/>
              </a:rPr>
              <a:t></a:t>
            </a:r>
            <a:r>
              <a:rPr lang="en-US" altLang="en-US" sz="1800" dirty="0">
                <a:sym typeface="Symbol" pitchFamily="18" charset="2"/>
              </a:rPr>
              <a:t> </a:t>
            </a:r>
            <a:r>
              <a:rPr lang="en-US" altLang="en-US" sz="1800" i="1" dirty="0">
                <a:sym typeface="Symbol" pitchFamily="18" charset="2"/>
              </a:rPr>
              <a:t>next </a:t>
            </a:r>
            <a:r>
              <a:rPr lang="en-US" altLang="en-US" sz="1800" dirty="0">
                <a:sym typeface="Symbol" pitchFamily="18" charset="2"/>
              </a:rPr>
              <a:t>with </a:t>
            </a:r>
            <a:r>
              <a:rPr lang="en-US" altLang="en-US" sz="1800" b="1" dirty="0">
                <a:solidFill>
                  <a:srgbClr val="FF0000"/>
                </a:solidFill>
                <a:sym typeface="Symbol" pitchFamily="18" charset="2"/>
              </a:rPr>
              <a:t>probability</a:t>
            </a:r>
            <a:r>
              <a:rPr lang="en-US" altLang="en-US" sz="1800" dirty="0">
                <a:sym typeface="Symbol" pitchFamily="18" charset="2"/>
              </a:rPr>
              <a:t> </a:t>
            </a:r>
            <a:r>
              <a:rPr lang="en-US" altLang="en-US" sz="1800" dirty="0">
                <a:solidFill>
                  <a:srgbClr val="0033CC"/>
                </a:solidFill>
                <a:sym typeface="Symbol" pitchFamily="18" charset="2"/>
              </a:rPr>
              <a:t>e^(E/T)</a:t>
            </a:r>
          </a:p>
          <a:p>
            <a:pPr lvl="1" eaLnBrk="1" hangingPunct="1">
              <a:buFontTx/>
              <a:buNone/>
            </a:pPr>
            <a:endParaRPr lang="en-US" altLang="en-US" sz="1800" dirty="0">
              <a:solidFill>
                <a:srgbClr val="CC0000"/>
              </a:solidFill>
              <a:sym typeface="Symbol" pitchFamily="18" charset="2"/>
            </a:endParaRPr>
          </a:p>
        </p:txBody>
      </p:sp>
      <p:sp>
        <p:nvSpPr>
          <p:cNvPr id="15365" name="Text Box 4"/>
          <p:cNvSpPr txBox="1">
            <a:spLocks noChangeArrowheads="1"/>
          </p:cNvSpPr>
          <p:nvPr/>
        </p:nvSpPr>
        <p:spPr bwMode="auto">
          <a:xfrm>
            <a:off x="1066800" y="6172200"/>
            <a:ext cx="6402388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dirty="0">
                <a:solidFill>
                  <a:srgbClr val="CC0000"/>
                </a:solidFill>
              </a:rPr>
              <a:t>How would you do this probabilistic selection?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5192D182-8C5C-4386-AC77-39CE6BEB403A}"/>
                  </a:ext>
                </a:extLst>
              </p14:cNvPr>
              <p14:cNvContentPartPr/>
              <p14:nvPr/>
            </p14:nvContentPartPr>
            <p14:xfrm>
              <a:off x="950040" y="1979280"/>
              <a:ext cx="5428080" cy="380736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5192D182-8C5C-4386-AC77-39CE6BEB403A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940680" y="1969920"/>
                <a:ext cx="5446800" cy="382608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solidFill>
                  <a:srgbClr val="0033CC"/>
                </a:solidFill>
              </a:rPr>
              <a:t>Probabilistic Selection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ln>
            <a:solidFill>
              <a:srgbClr val="FF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en-US"/>
              <a:t>Select </a:t>
            </a:r>
            <a:r>
              <a:rPr lang="en-US" altLang="en-US" i="1"/>
              <a:t>next</a:t>
            </a:r>
            <a:r>
              <a:rPr lang="en-US" altLang="en-US"/>
              <a:t> with probability </a:t>
            </a:r>
            <a:r>
              <a:rPr lang="en-US" altLang="en-US">
                <a:solidFill>
                  <a:srgbClr val="FF0000"/>
                </a:solidFill>
              </a:rPr>
              <a:t>p</a:t>
            </a:r>
          </a:p>
          <a:p>
            <a:endParaRPr lang="en-US" altLang="en-US">
              <a:solidFill>
                <a:srgbClr val="FF0000"/>
              </a:solidFill>
            </a:endParaRPr>
          </a:p>
          <a:p>
            <a:endParaRPr lang="en-US" altLang="en-US">
              <a:solidFill>
                <a:srgbClr val="FF0000"/>
              </a:solidFill>
            </a:endParaRPr>
          </a:p>
          <a:p>
            <a:endParaRPr lang="en-US" altLang="en-US">
              <a:solidFill>
                <a:srgbClr val="FF0000"/>
              </a:solidFill>
            </a:endParaRPr>
          </a:p>
          <a:p>
            <a:endParaRPr lang="en-US" altLang="en-US">
              <a:solidFill>
                <a:srgbClr val="FF0000"/>
              </a:solidFill>
            </a:endParaRPr>
          </a:p>
          <a:p>
            <a:r>
              <a:rPr lang="en-US" altLang="en-US"/>
              <a:t>Generate a random number </a:t>
            </a:r>
          </a:p>
          <a:p>
            <a:r>
              <a:rPr lang="en-US" altLang="en-US"/>
              <a:t>If it’s </a:t>
            </a:r>
            <a:r>
              <a:rPr lang="en-US" altLang="en-US">
                <a:sym typeface="Wingdings" pitchFamily="2" charset="2"/>
              </a:rPr>
              <a:t>&lt;=</a:t>
            </a:r>
            <a:r>
              <a:rPr lang="en-US" altLang="en-US"/>
              <a:t> p, select </a:t>
            </a:r>
            <a:r>
              <a:rPr lang="en-US" altLang="en-US" i="1"/>
              <a:t>next</a:t>
            </a:r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A1BB59F-60C7-4A7C-8E24-1D6C550E9FAE}" type="slidenum">
              <a:rPr lang="en-US" altLang="en-US" sz="1400" smtClean="0"/>
              <a:pPr eaLnBrk="1" hangingPunct="1"/>
              <a:t>21</a:t>
            </a:fld>
            <a:endParaRPr lang="en-US" altLang="en-US" sz="1400"/>
          </a:p>
        </p:txBody>
      </p:sp>
      <p:cxnSp>
        <p:nvCxnSpPr>
          <p:cNvPr id="6" name="Straight Connector 5"/>
          <p:cNvCxnSpPr/>
          <p:nvPr/>
        </p:nvCxnSpPr>
        <p:spPr>
          <a:xfrm>
            <a:off x="2590800" y="3657600"/>
            <a:ext cx="35814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rot="5400000" flipH="1" flipV="1">
            <a:off x="2514600" y="3581400"/>
            <a:ext cx="1524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5400000" flipH="1" flipV="1">
            <a:off x="6096000" y="3581400"/>
            <a:ext cx="1524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392" name="TextBox 9"/>
          <p:cNvSpPr txBox="1">
            <a:spLocks noChangeArrowheads="1"/>
          </p:cNvSpPr>
          <p:nvPr/>
        </p:nvSpPr>
        <p:spPr bwMode="auto">
          <a:xfrm>
            <a:off x="2514600" y="3733800"/>
            <a:ext cx="40116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0                                        1</a:t>
            </a:r>
          </a:p>
        </p:txBody>
      </p:sp>
      <p:cxnSp>
        <p:nvCxnSpPr>
          <p:cNvPr id="11" name="Straight Connector 10"/>
          <p:cNvCxnSpPr/>
          <p:nvPr/>
        </p:nvCxnSpPr>
        <p:spPr>
          <a:xfrm rot="5400000" flipH="1" flipV="1">
            <a:off x="4953000" y="3581400"/>
            <a:ext cx="1524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394" name="TextBox 11"/>
          <p:cNvSpPr txBox="1">
            <a:spLocks noChangeArrowheads="1"/>
          </p:cNvSpPr>
          <p:nvPr/>
        </p:nvSpPr>
        <p:spPr bwMode="auto">
          <a:xfrm>
            <a:off x="4876800" y="3657600"/>
            <a:ext cx="355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FF0000"/>
                </a:solidFill>
              </a:rPr>
              <a:t>p</a:t>
            </a:r>
          </a:p>
        </p:txBody>
      </p:sp>
      <p:sp>
        <p:nvSpPr>
          <p:cNvPr id="13" name="5-Point Star 12"/>
          <p:cNvSpPr/>
          <p:nvPr/>
        </p:nvSpPr>
        <p:spPr>
          <a:xfrm>
            <a:off x="3581400" y="3505200"/>
            <a:ext cx="304800" cy="3048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6396" name="TextBox 13"/>
          <p:cNvSpPr txBox="1">
            <a:spLocks noChangeArrowheads="1"/>
          </p:cNvSpPr>
          <p:nvPr/>
        </p:nvSpPr>
        <p:spPr bwMode="auto">
          <a:xfrm>
            <a:off x="3276600" y="3886200"/>
            <a:ext cx="93821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600"/>
              <a:t>random </a:t>
            </a:r>
          </a:p>
          <a:p>
            <a:pPr algn="ctr" eaLnBrk="1" hangingPunct="1"/>
            <a:r>
              <a:rPr lang="en-US" altLang="en-US" sz="1600"/>
              <a:t>number</a:t>
            </a:r>
          </a:p>
        </p:txBody>
      </p:sp>
      <p:cxnSp>
        <p:nvCxnSpPr>
          <p:cNvPr id="15" name="Straight Connector 14"/>
          <p:cNvCxnSpPr/>
          <p:nvPr/>
        </p:nvCxnSpPr>
        <p:spPr>
          <a:xfrm rot="5400000" flipH="1" flipV="1">
            <a:off x="2667000" y="3733800"/>
            <a:ext cx="1524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06EC78C5-A39A-4EC1-A0EE-F098B37F6057}"/>
                  </a:ext>
                </a:extLst>
              </p14:cNvPr>
              <p14:cNvContentPartPr/>
              <p14:nvPr/>
            </p14:nvContentPartPr>
            <p14:xfrm>
              <a:off x="4884120" y="2688480"/>
              <a:ext cx="2068200" cy="150480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06EC78C5-A39A-4EC1-A0EE-F098B37F6057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874760" y="2679120"/>
                <a:ext cx="2086920" cy="152352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30549B7-21C3-429B-8937-B2A375F042C0}" type="slidenum">
              <a:rPr lang="en-US" altLang="en-US" sz="1400" smtClean="0"/>
              <a:pPr eaLnBrk="1" hangingPunct="1"/>
              <a:t>22</a:t>
            </a:fld>
            <a:endParaRPr lang="en-US" altLang="en-US" sz="1400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rgbClr val="0033CC"/>
                </a:solidFill>
              </a:rPr>
              <a:t>Simulated Annealing Properties</a:t>
            </a:r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400" dirty="0"/>
              <a:t>At a fixed “temperature” T, state occupation probability reaches the </a:t>
            </a:r>
            <a:r>
              <a:rPr lang="en-US" altLang="en-US" sz="2400" dirty="0" err="1"/>
              <a:t>Boltzman</a:t>
            </a:r>
            <a:r>
              <a:rPr lang="en-US" altLang="en-US" sz="2400" dirty="0"/>
              <a:t> distribution</a:t>
            </a:r>
          </a:p>
          <a:p>
            <a:pPr eaLnBrk="1" hangingPunct="1"/>
            <a:endParaRPr lang="en-US" altLang="en-US" sz="2400" dirty="0"/>
          </a:p>
          <a:p>
            <a:pPr eaLnBrk="1" hangingPunct="1"/>
            <a:endParaRPr lang="en-US" altLang="en-US" sz="2400" dirty="0"/>
          </a:p>
          <a:p>
            <a:pPr eaLnBrk="1" hangingPunct="1"/>
            <a:r>
              <a:rPr lang="en-US" altLang="en-US" sz="2400" dirty="0"/>
              <a:t>If T is decreased slowly enough (very slowly), the procedure will reach the best state.</a:t>
            </a:r>
          </a:p>
          <a:p>
            <a:pPr eaLnBrk="1" hangingPunct="1"/>
            <a:endParaRPr lang="en-US" altLang="en-US" sz="2400" dirty="0"/>
          </a:p>
          <a:p>
            <a:pPr eaLnBrk="1" hangingPunct="1"/>
            <a:r>
              <a:rPr lang="en-US" altLang="en-US" sz="2400" dirty="0"/>
              <a:t>Slowly enough has proven too slow for some researchers who have developed alternate schedules.</a:t>
            </a:r>
          </a:p>
        </p:txBody>
      </p:sp>
      <p:sp>
        <p:nvSpPr>
          <p:cNvPr id="17413" name="Text Box 4"/>
          <p:cNvSpPr txBox="1">
            <a:spLocks noChangeArrowheads="1"/>
          </p:cNvSpPr>
          <p:nvPr/>
        </p:nvSpPr>
        <p:spPr bwMode="auto">
          <a:xfrm>
            <a:off x="2117725" y="2625725"/>
            <a:ext cx="27447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CC0000"/>
                </a:solidFill>
              </a:rPr>
              <a:t>p(x) = </a:t>
            </a:r>
            <a:r>
              <a:rPr lang="en-US" altLang="en-US">
                <a:solidFill>
                  <a:srgbClr val="CC0000"/>
                </a:solidFill>
                <a:sym typeface="Symbol" pitchFamily="18" charset="2"/>
              </a:rPr>
              <a:t>e^(E(x)/kT)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B84E925-3384-4553-AEE5-DB827EE8B767}" type="slidenum">
              <a:rPr lang="en-US" altLang="en-US" sz="1400" smtClean="0"/>
              <a:pPr eaLnBrk="1" hangingPunct="1"/>
              <a:t>23</a:t>
            </a:fld>
            <a:endParaRPr lang="en-US" altLang="en-US" sz="1400"/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rgbClr val="0033CC"/>
                </a:solidFill>
              </a:rPr>
              <a:t>Simulated Annealing Schedules</a:t>
            </a:r>
          </a:p>
        </p:txBody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641350"/>
          </a:xfrm>
        </p:spPr>
        <p:txBody>
          <a:bodyPr/>
          <a:lstStyle/>
          <a:p>
            <a:pPr eaLnBrk="1" hangingPunct="1"/>
            <a:r>
              <a:rPr lang="en-US" altLang="en-US"/>
              <a:t>Acceptance criterion and cooling schedule</a:t>
            </a:r>
          </a:p>
        </p:txBody>
      </p:sp>
      <p:pic>
        <p:nvPicPr>
          <p:cNvPr id="18437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2362200"/>
            <a:ext cx="7078663" cy="417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2AC643FD-CAE2-4566-B818-F56C29645CEB}"/>
                  </a:ext>
                </a:extLst>
              </p14:cNvPr>
              <p14:cNvContentPartPr/>
              <p14:nvPr/>
            </p14:nvContentPartPr>
            <p14:xfrm>
              <a:off x="1031040" y="3814200"/>
              <a:ext cx="6371280" cy="288756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2AC643FD-CAE2-4566-B818-F56C29645CEB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021680" y="3804840"/>
                <a:ext cx="6390000" cy="290628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FA228A3-C146-4B4F-BF56-176B283B1D40}" type="slidenum">
              <a:rPr lang="en-US" altLang="en-US" sz="1400" smtClean="0"/>
              <a:pPr eaLnBrk="1" hangingPunct="1"/>
              <a:t>24</a:t>
            </a:fld>
            <a:endParaRPr lang="en-US" altLang="en-US" sz="1400"/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dirty="0">
                <a:solidFill>
                  <a:srgbClr val="0033CC"/>
                </a:solidFill>
              </a:rPr>
              <a:t>Simulated Annealing Applications</a:t>
            </a:r>
          </a:p>
        </p:txBody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000" dirty="0"/>
              <a:t>Basic Problems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800" dirty="0"/>
              <a:t>Traveling salesman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800" dirty="0"/>
              <a:t>Graph partitioning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800" dirty="0"/>
              <a:t>Matching problems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800" dirty="0"/>
              <a:t>Graph coloring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800" dirty="0"/>
              <a:t>Scheduling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000" dirty="0"/>
              <a:t>Engineering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800" dirty="0"/>
              <a:t>VLSI design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en-US" sz="1600" dirty="0"/>
              <a:t>Placement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en-US" sz="1600" dirty="0"/>
              <a:t>Routing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en-US" sz="1600" dirty="0"/>
              <a:t>Array logic minimization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en-US" sz="1600" dirty="0"/>
              <a:t>Layout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800" dirty="0"/>
              <a:t>Facilities layout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800" dirty="0"/>
              <a:t>Image processing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800" dirty="0"/>
              <a:t>Code design in information theory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CFD1F731-DF1F-47D6-8653-6D7AEB4ABA6B}"/>
                  </a:ext>
                </a:extLst>
              </p14:cNvPr>
              <p14:cNvContentPartPr/>
              <p14:nvPr/>
            </p14:nvContentPartPr>
            <p14:xfrm>
              <a:off x="4835880" y="1309320"/>
              <a:ext cx="2775240" cy="190404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CFD1F731-DF1F-47D6-8653-6D7AEB4ABA6B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826520" y="1299960"/>
                <a:ext cx="2793960" cy="192276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637E5A0-52A7-4EA9-85A2-08212DAE401A}" type="slidenum">
              <a:rPr lang="en-US" altLang="en-US" sz="1400" smtClean="0"/>
              <a:pPr eaLnBrk="1" hangingPunct="1"/>
              <a:t>25</a:t>
            </a:fld>
            <a:endParaRPr lang="en-US" altLang="en-US" sz="1400"/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rgbClr val="0033CC"/>
                </a:solidFill>
              </a:rPr>
              <a:t>Local Beam Search</a:t>
            </a:r>
          </a:p>
        </p:txBody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114800"/>
          </a:xfrm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0" indent="0" eaLnBrk="1" hangingPunct="1"/>
            <a:r>
              <a:rPr lang="en-US" altLang="en-US" sz="2800" dirty="0"/>
              <a:t> </a:t>
            </a:r>
            <a:r>
              <a:rPr lang="en-US" altLang="en-US" sz="2800" dirty="0">
                <a:solidFill>
                  <a:srgbClr val="000099"/>
                </a:solidFill>
              </a:rPr>
              <a:t>Keeps more previous states in memory</a:t>
            </a:r>
          </a:p>
          <a:p>
            <a:pPr marL="457200" lvl="1" indent="-342900" eaLnBrk="1" hangingPunct="1"/>
            <a:r>
              <a:rPr lang="en-US" altLang="en-US" sz="2400" dirty="0"/>
              <a:t>Simulated annealing just kept one previous state in memory.</a:t>
            </a:r>
          </a:p>
          <a:p>
            <a:pPr marL="457200" lvl="1" indent="-342900" eaLnBrk="1" hangingPunct="1"/>
            <a:r>
              <a:rPr lang="en-US" altLang="en-US" sz="2400" dirty="0"/>
              <a:t>This search </a:t>
            </a:r>
            <a:r>
              <a:rPr lang="en-US" altLang="en-US" sz="2400" dirty="0">
                <a:solidFill>
                  <a:srgbClr val="CC0000"/>
                </a:solidFill>
              </a:rPr>
              <a:t>keeps k states in memory.</a:t>
            </a:r>
          </a:p>
          <a:p>
            <a:pPr marL="457200" lvl="1" indent="-342900" eaLnBrk="1" hangingPunct="1">
              <a:buFontTx/>
              <a:buNone/>
            </a:pPr>
            <a:endParaRPr lang="en-US" altLang="en-US" sz="2400" dirty="0"/>
          </a:p>
          <a:p>
            <a:pPr marL="857250" lvl="2" indent="-285750" eaLnBrk="1" hangingPunct="1">
              <a:buFontTx/>
              <a:buNone/>
            </a:pPr>
            <a:r>
              <a:rPr lang="en-US" altLang="en-US" dirty="0"/>
              <a:t>-  randomly generate</a:t>
            </a:r>
            <a:r>
              <a:rPr lang="en-US" altLang="en-US" dirty="0">
                <a:solidFill>
                  <a:srgbClr val="CC0000"/>
                </a:solidFill>
              </a:rPr>
              <a:t> k</a:t>
            </a:r>
            <a:r>
              <a:rPr lang="en-US" altLang="en-US" dirty="0"/>
              <a:t> initial states</a:t>
            </a:r>
          </a:p>
          <a:p>
            <a:pPr marL="857250" lvl="2" indent="-285750" eaLnBrk="1" hangingPunct="1">
              <a:buFontTx/>
              <a:buNone/>
            </a:pPr>
            <a:r>
              <a:rPr lang="en-US" altLang="en-US" dirty="0"/>
              <a:t>-  if any state is a goal, terminate</a:t>
            </a:r>
          </a:p>
          <a:p>
            <a:pPr marL="857250" lvl="2" indent="-285750" eaLnBrk="1" hangingPunct="1">
              <a:buFontTx/>
              <a:buNone/>
            </a:pPr>
            <a:r>
              <a:rPr lang="en-US" altLang="en-US" dirty="0"/>
              <a:t>-  else, generate all successors and select best</a:t>
            </a:r>
            <a:r>
              <a:rPr lang="en-US" altLang="en-US" dirty="0">
                <a:solidFill>
                  <a:srgbClr val="CC0000"/>
                </a:solidFill>
              </a:rPr>
              <a:t> k</a:t>
            </a:r>
          </a:p>
          <a:p>
            <a:pPr marL="857250" lvl="2" indent="-285750" eaLnBrk="1" hangingPunct="1">
              <a:buFontTx/>
              <a:buNone/>
            </a:pPr>
            <a:r>
              <a:rPr lang="en-US" altLang="en-US" dirty="0"/>
              <a:t>-  repeat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33CC"/>
                </a:solidFill>
              </a:rPr>
              <a:t>Local Beam Search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08A12D-00FC-4F01-9A96-E6901D6B052E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1295400" y="1981200"/>
            <a:ext cx="609600" cy="5334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1929862"/>
            <a:ext cx="633413" cy="560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4816" y="1981200"/>
            <a:ext cx="633413" cy="560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1981200"/>
            <a:ext cx="633413" cy="560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8" name="Ink 7">
                <a:extLst>
                  <a:ext uri="{FF2B5EF4-FFF2-40B4-BE49-F238E27FC236}">
                    <a16:creationId xmlns:a16="http://schemas.microsoft.com/office/drawing/2014/main" id="{52D71C16-E262-418F-910A-9C41B19FC3D7}"/>
                  </a:ext>
                </a:extLst>
              </p14:cNvPr>
              <p14:cNvContentPartPr/>
              <p14:nvPr/>
            </p14:nvContentPartPr>
            <p14:xfrm>
              <a:off x="603720" y="2388960"/>
              <a:ext cx="8013240" cy="1835280"/>
            </p14:xfrm>
          </p:contentPart>
        </mc:Choice>
        <mc:Fallback>
          <p:pic>
            <p:nvPicPr>
              <p:cNvPr id="8" name="Ink 7">
                <a:extLst>
                  <a:ext uri="{FF2B5EF4-FFF2-40B4-BE49-F238E27FC236}">
                    <a16:creationId xmlns:a16="http://schemas.microsoft.com/office/drawing/2014/main" id="{52D71C16-E262-418F-910A-9C41B19FC3D7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94360" y="2379600"/>
                <a:ext cx="8031960" cy="1854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02090708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97030E-05FA-42FF-A82C-C4071A65BF37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447800" y="1447800"/>
            <a:ext cx="7301999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0033CC"/>
                </a:solidFill>
              </a:rPr>
              <a:t>Coming next: </a:t>
            </a:r>
            <a:r>
              <a:rPr lang="en-US" sz="2800" dirty="0"/>
              <a:t>Genetic Algorithms, which are</a:t>
            </a:r>
          </a:p>
          <a:p>
            <a:r>
              <a:rPr lang="en-US" sz="2800" dirty="0"/>
              <a:t>motivated by human genetics. How do you </a:t>
            </a:r>
          </a:p>
          <a:p>
            <a:r>
              <a:rPr lang="en-US" sz="2800" dirty="0"/>
              <a:t>search a very large search space in a fitness</a:t>
            </a:r>
          </a:p>
          <a:p>
            <a:r>
              <a:rPr lang="en-US" sz="2800" dirty="0"/>
              <a:t>oriented way?</a:t>
            </a:r>
          </a:p>
        </p:txBody>
      </p:sp>
    </p:spTree>
    <p:extLst>
      <p:ext uri="{BB962C8B-B14F-4D97-AF65-F5344CB8AC3E}">
        <p14:creationId xmlns:p14="http://schemas.microsoft.com/office/powerpoint/2010/main" val="15781963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Difficult Example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08A12D-00FC-4F01-9A96-E6901D6B052E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417638"/>
            <a:ext cx="4712019" cy="5105400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6" name="TextBox 5"/>
          <p:cNvSpPr txBox="1"/>
          <p:nvPr/>
        </p:nvSpPr>
        <p:spPr>
          <a:xfrm>
            <a:off x="5876759" y="1600200"/>
            <a:ext cx="3267241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33CC"/>
                </a:solidFill>
              </a:rPr>
              <a:t>Has 4 known solutions</a:t>
            </a:r>
          </a:p>
          <a:p>
            <a:r>
              <a:rPr lang="en-US" dirty="0">
                <a:solidFill>
                  <a:srgbClr val="0033CC"/>
                </a:solidFill>
              </a:rPr>
              <a:t>with approximately the</a:t>
            </a:r>
          </a:p>
          <a:p>
            <a:r>
              <a:rPr lang="en-US" dirty="0">
                <a:solidFill>
                  <a:srgbClr val="0033CC"/>
                </a:solidFill>
              </a:rPr>
              <a:t>same cost.</a:t>
            </a:r>
          </a:p>
          <a:p>
            <a:endParaRPr lang="en-US" dirty="0">
              <a:solidFill>
                <a:srgbClr val="0033CC"/>
              </a:solidFill>
            </a:endParaRPr>
          </a:p>
          <a:p>
            <a:r>
              <a:rPr lang="en-US" dirty="0">
                <a:solidFill>
                  <a:srgbClr val="FF0000"/>
                </a:solidFill>
              </a:rPr>
              <a:t>You will just find 1</a:t>
            </a:r>
          </a:p>
          <a:p>
            <a:r>
              <a:rPr lang="en-US" dirty="0">
                <a:solidFill>
                  <a:srgbClr val="FF0000"/>
                </a:solidFill>
              </a:rPr>
              <a:t>least cost solution</a:t>
            </a:r>
          </a:p>
          <a:p>
            <a:r>
              <a:rPr lang="en-US" dirty="0">
                <a:solidFill>
                  <a:srgbClr val="FF0000"/>
                </a:solidFill>
              </a:rPr>
              <a:t>and print the whole</a:t>
            </a:r>
          </a:p>
          <a:p>
            <a:r>
              <a:rPr lang="en-US" dirty="0">
                <a:solidFill>
                  <a:srgbClr val="FF0000"/>
                </a:solidFill>
              </a:rPr>
              <a:t>path with states and</a:t>
            </a:r>
          </a:p>
          <a:p>
            <a:r>
              <a:rPr lang="en-US" dirty="0">
                <a:solidFill>
                  <a:srgbClr val="FF0000"/>
                </a:solidFill>
              </a:rPr>
              <a:t>cumulative costs.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02548D66-4645-4AC9-8731-52BD57CC7B02}"/>
                  </a:ext>
                </a:extLst>
              </p14:cNvPr>
              <p14:cNvContentPartPr/>
              <p14:nvPr/>
            </p14:nvContentPartPr>
            <p14:xfrm>
              <a:off x="409320" y="1407960"/>
              <a:ext cx="7683120" cy="5316480"/>
            </p14:xfrm>
          </p:contentPart>
        </mc:Choice>
        <mc:Fallback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02548D66-4645-4AC9-8731-52BD57CC7B02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99960" y="1398600"/>
                <a:ext cx="7701840" cy="53352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6651832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 Addition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 must design your own custom data set and run your program on it, too. You will turn in a picture of your data set, similar to the pictures we give you of ours.</a:t>
            </a:r>
          </a:p>
          <a:p>
            <a:r>
              <a:rPr lang="en-US" dirty="0"/>
              <a:t>Turn in commented source code, input and output from all 3 data sets, and your picture.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B238A8-794F-469A-9A93-6823F9C5F2CA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58A82519-E77E-4CB0-9C00-6AAECF561E1F}"/>
                  </a:ext>
                </a:extLst>
              </p14:cNvPr>
              <p14:cNvContentPartPr/>
              <p14:nvPr/>
            </p14:nvContentPartPr>
            <p14:xfrm>
              <a:off x="934560" y="3148560"/>
              <a:ext cx="4058640" cy="164160"/>
            </p14:xfrm>
          </p:contentPart>
        </mc:Choice>
        <mc:Fallback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58A82519-E77E-4CB0-9C00-6AAECF561E1F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925200" y="3139200"/>
                <a:ext cx="4077360" cy="1828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9869336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8609318-8ECD-4718-ADD9-30427485B1FE}" type="slidenum">
              <a:rPr lang="en-US" altLang="en-US" sz="1400" smtClean="0"/>
              <a:pPr eaLnBrk="1" hangingPunct="1"/>
              <a:t>5</a:t>
            </a:fld>
            <a:endParaRPr lang="en-US" altLang="en-US" sz="1400"/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rgbClr val="0033CC"/>
                </a:solidFill>
              </a:rPr>
              <a:t>Beyond Classical Search</a:t>
            </a: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229600" cy="4953000"/>
          </a:xfrm>
        </p:spPr>
        <p:txBody>
          <a:bodyPr/>
          <a:lstStyle/>
          <a:p>
            <a:pPr eaLnBrk="1" hangingPunct="1">
              <a:buFontTx/>
              <a:buNone/>
            </a:pPr>
            <a:endParaRPr lang="en-US" altLang="en-US" dirty="0"/>
          </a:p>
          <a:p>
            <a:pPr eaLnBrk="1" hangingPunct="1"/>
            <a:r>
              <a:rPr lang="en-US" altLang="en-US" sz="2400" dirty="0"/>
              <a:t>Chapter 3 covered problems that considered the whole search space and produced a sequence of actions leading to a goal.</a:t>
            </a:r>
          </a:p>
          <a:p>
            <a:pPr eaLnBrk="1" hangingPunct="1"/>
            <a:endParaRPr lang="en-US" altLang="en-US" sz="2400" dirty="0"/>
          </a:p>
          <a:p>
            <a:pPr eaLnBrk="1" hangingPunct="1"/>
            <a:r>
              <a:rPr lang="en-US" altLang="en-US" sz="2400" dirty="0"/>
              <a:t>Chapter 4 covers techniques (some developed outside of AI) that don’t try to cover the whole space and only the goal state, not the steps, are important. </a:t>
            </a:r>
          </a:p>
          <a:p>
            <a:pPr eaLnBrk="1" hangingPunct="1"/>
            <a:endParaRPr lang="en-US" altLang="en-US" sz="2400" dirty="0"/>
          </a:p>
          <a:p>
            <a:pPr eaLnBrk="1" hangingPunct="1"/>
            <a:r>
              <a:rPr lang="en-US" altLang="en-US" sz="2400" dirty="0"/>
              <a:t>The techniques of Chapter 4 tend to use much less memory and are not guaranteed to find an optimal solution.</a:t>
            </a:r>
          </a:p>
        </p:txBody>
      </p:sp>
      <p:sp>
        <p:nvSpPr>
          <p:cNvPr id="3077" name="Rectangle 4"/>
          <p:cNvSpPr>
            <a:spLocks noChangeArrowheads="1"/>
          </p:cNvSpPr>
          <p:nvPr/>
        </p:nvSpPr>
        <p:spPr bwMode="auto">
          <a:xfrm>
            <a:off x="5608638" y="6500813"/>
            <a:ext cx="4300537" cy="48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40000"/>
              </a:lnSpc>
              <a:spcBef>
                <a:spcPct val="20000"/>
              </a:spcBef>
            </a:pPr>
            <a:endParaRPr lang="en-US" altLang="en-US" sz="120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rgbClr val="0033CC"/>
                </a:solidFill>
              </a:rPr>
              <a:t>More Search Methods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en-US"/>
              <a:t>Local Search</a:t>
            </a:r>
          </a:p>
          <a:p>
            <a:pPr lvl="1" eaLnBrk="1" hangingPunct="1"/>
            <a:r>
              <a:rPr lang="en-US" altLang="en-US"/>
              <a:t>Hill Climbing</a:t>
            </a:r>
          </a:p>
          <a:p>
            <a:pPr lvl="1" eaLnBrk="1" hangingPunct="1"/>
            <a:r>
              <a:rPr lang="en-US" altLang="en-US"/>
              <a:t>Simulated Annealing</a:t>
            </a:r>
          </a:p>
          <a:p>
            <a:pPr lvl="1" eaLnBrk="1" hangingPunct="1"/>
            <a:r>
              <a:rPr lang="en-US" altLang="en-US"/>
              <a:t>Beam Search</a:t>
            </a:r>
          </a:p>
          <a:p>
            <a:pPr lvl="1" eaLnBrk="1" hangingPunct="1"/>
            <a:r>
              <a:rPr lang="en-US" altLang="en-US"/>
              <a:t>Genetic Search</a:t>
            </a:r>
          </a:p>
          <a:p>
            <a:pPr eaLnBrk="1" hangingPunct="1"/>
            <a:r>
              <a:rPr lang="en-US" altLang="en-US"/>
              <a:t>Local Search in Continuous Spaces</a:t>
            </a:r>
          </a:p>
          <a:p>
            <a:pPr eaLnBrk="1" hangingPunct="1"/>
            <a:r>
              <a:rPr lang="en-US" altLang="en-US"/>
              <a:t>Searching with Nondeterministic Actions</a:t>
            </a:r>
          </a:p>
          <a:p>
            <a:pPr eaLnBrk="1" hangingPunct="1"/>
            <a:r>
              <a:rPr lang="en-US" altLang="en-US"/>
              <a:t>Online Search (agent is executing actions)</a:t>
            </a:r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8A8648B-79E0-4BE0-909E-DAA94B899676}" type="slidenum">
              <a:rPr lang="en-US" altLang="en-US" sz="1400" smtClean="0"/>
              <a:pPr eaLnBrk="1" hangingPunct="1"/>
              <a:t>6</a:t>
            </a:fld>
            <a:endParaRPr lang="en-US" altLang="en-US" sz="14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46FF0E5-C2C2-4D9D-BB79-ADCBD7078521}" type="slidenum">
              <a:rPr lang="en-US" altLang="en-US" sz="1400" smtClean="0"/>
              <a:pPr eaLnBrk="1" hangingPunct="1"/>
              <a:t>7</a:t>
            </a:fld>
            <a:endParaRPr lang="en-US" altLang="en-US" sz="1400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>
                <a:solidFill>
                  <a:srgbClr val="0033CC"/>
                </a:solidFill>
              </a:rPr>
              <a:t>Local Search Algorithms and Optimization Problems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en-US" sz="2800" dirty="0">
                <a:solidFill>
                  <a:srgbClr val="CC0000"/>
                </a:solidFill>
              </a:rPr>
              <a:t>Complete state</a:t>
            </a:r>
            <a:r>
              <a:rPr lang="en-US" altLang="en-US" sz="2800" dirty="0"/>
              <a:t> formulation</a:t>
            </a:r>
          </a:p>
          <a:p>
            <a:pPr lvl="1" eaLnBrk="1" hangingPunct="1"/>
            <a:r>
              <a:rPr lang="en-US" altLang="en-US" sz="2400" dirty="0"/>
              <a:t>For example, for the 8 queens problem, all 8 queens are on the board and need to be moved around to get to a goal state</a:t>
            </a:r>
          </a:p>
          <a:p>
            <a:pPr eaLnBrk="1" hangingPunct="1"/>
            <a:r>
              <a:rPr lang="en-US" altLang="en-US" sz="2800" dirty="0"/>
              <a:t>Equivalent to </a:t>
            </a:r>
            <a:r>
              <a:rPr lang="en-US" altLang="en-US" sz="2800" dirty="0">
                <a:solidFill>
                  <a:srgbClr val="CC0000"/>
                </a:solidFill>
              </a:rPr>
              <a:t>optimization problems</a:t>
            </a:r>
            <a:r>
              <a:rPr lang="en-US" altLang="en-US" sz="2800" dirty="0"/>
              <a:t> often found in science and engineering</a:t>
            </a:r>
          </a:p>
          <a:p>
            <a:pPr eaLnBrk="1" hangingPunct="1"/>
            <a:r>
              <a:rPr lang="en-US" altLang="en-US" sz="2800" dirty="0"/>
              <a:t>Start somewhere and try to get to the solution from there</a:t>
            </a:r>
          </a:p>
          <a:p>
            <a:pPr eaLnBrk="1" hangingPunct="1"/>
            <a:r>
              <a:rPr lang="en-US" altLang="en-US" sz="2800" dirty="0">
                <a:solidFill>
                  <a:srgbClr val="CC0000"/>
                </a:solidFill>
              </a:rPr>
              <a:t>Local search</a:t>
            </a:r>
            <a:r>
              <a:rPr lang="en-US" altLang="en-US" sz="2800" dirty="0"/>
              <a:t> around the current state to decide where to go next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B940EC05-3547-4450-9B90-7213882F0040}"/>
                  </a:ext>
                </a:extLst>
              </p14:cNvPr>
              <p14:cNvContentPartPr/>
              <p14:nvPr/>
            </p14:nvContentPartPr>
            <p14:xfrm>
              <a:off x="2724840" y="4512960"/>
              <a:ext cx="6138720" cy="68076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B940EC05-3547-4450-9B90-7213882F0040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715480" y="4503600"/>
                <a:ext cx="6157440" cy="69948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rgbClr val="0033CC"/>
                </a:solidFill>
              </a:rPr>
              <a:t>Pose Estimation Example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en-US" dirty="0"/>
              <a:t>Given a geometric model of a 3D object and a 2D image of the object.</a:t>
            </a:r>
          </a:p>
          <a:p>
            <a:pPr eaLnBrk="1" hangingPunct="1"/>
            <a:r>
              <a:rPr lang="en-US" altLang="en-US" dirty="0"/>
              <a:t>Determine the </a:t>
            </a:r>
            <a:r>
              <a:rPr lang="en-US" altLang="en-US" dirty="0">
                <a:solidFill>
                  <a:srgbClr val="FF0000"/>
                </a:solidFill>
              </a:rPr>
              <a:t>position</a:t>
            </a:r>
            <a:r>
              <a:rPr lang="en-US" altLang="en-US" dirty="0"/>
              <a:t> and </a:t>
            </a:r>
            <a:r>
              <a:rPr lang="en-US" altLang="en-US" dirty="0">
                <a:solidFill>
                  <a:srgbClr val="FF0000"/>
                </a:solidFill>
              </a:rPr>
              <a:t>orientation</a:t>
            </a:r>
            <a:r>
              <a:rPr lang="en-US" altLang="en-US" dirty="0"/>
              <a:t> of the object </a:t>
            </a:r>
            <a:r>
              <a:rPr lang="en-US" altLang="en-US" dirty="0" err="1"/>
              <a:t>wrt</a:t>
            </a:r>
            <a:r>
              <a:rPr lang="en-US" altLang="en-US" dirty="0"/>
              <a:t> the camera that snapped the image.</a:t>
            </a:r>
          </a:p>
          <a:p>
            <a:pPr eaLnBrk="1" hangingPunct="1"/>
            <a:endParaRPr lang="en-US" altLang="en-US" dirty="0"/>
          </a:p>
          <a:p>
            <a:pPr eaLnBrk="1" hangingPunct="1"/>
            <a:endParaRPr lang="en-US" altLang="en-US" dirty="0"/>
          </a:p>
          <a:p>
            <a:pPr eaLnBrk="1" hangingPunct="1">
              <a:buFontTx/>
              <a:buNone/>
            </a:pPr>
            <a:r>
              <a:rPr lang="en-US" altLang="en-US" dirty="0"/>
              <a:t>     </a:t>
            </a:r>
            <a:r>
              <a:rPr lang="en-US" altLang="en-US" sz="2400" dirty="0"/>
              <a:t>image                 3D object</a:t>
            </a:r>
          </a:p>
          <a:p>
            <a:pPr eaLnBrk="1" hangingPunct="1"/>
            <a:r>
              <a:rPr lang="en-US" altLang="en-US" dirty="0"/>
              <a:t>State </a:t>
            </a:r>
            <a:r>
              <a:rPr lang="en-US" altLang="en-US" dirty="0">
                <a:solidFill>
                  <a:srgbClr val="FF0000"/>
                </a:solidFill>
              </a:rPr>
              <a:t>(x, y, z, </a:t>
            </a:r>
            <a:r>
              <a:rPr lang="el-GR" altLang="en-US" dirty="0">
                <a:solidFill>
                  <a:srgbClr val="FF0000"/>
                </a:solidFill>
              </a:rPr>
              <a:t>θ</a:t>
            </a:r>
            <a:r>
              <a:rPr lang="en-US" altLang="en-US" dirty="0">
                <a:solidFill>
                  <a:srgbClr val="FF0000"/>
                </a:solidFill>
              </a:rPr>
              <a:t>x, </a:t>
            </a:r>
            <a:r>
              <a:rPr lang="el-GR" altLang="en-US" dirty="0">
                <a:solidFill>
                  <a:srgbClr val="FF0000"/>
                </a:solidFill>
              </a:rPr>
              <a:t>θ</a:t>
            </a:r>
            <a:r>
              <a:rPr lang="en-US" altLang="en-US" dirty="0">
                <a:solidFill>
                  <a:srgbClr val="FF0000"/>
                </a:solidFill>
              </a:rPr>
              <a:t>y, </a:t>
            </a:r>
            <a:r>
              <a:rPr lang="el-GR" altLang="en-US" dirty="0">
                <a:solidFill>
                  <a:srgbClr val="FF0000"/>
                </a:solidFill>
              </a:rPr>
              <a:t>θ</a:t>
            </a:r>
            <a:r>
              <a:rPr lang="en-US" altLang="en-US" dirty="0">
                <a:solidFill>
                  <a:srgbClr val="FF0000"/>
                </a:solidFill>
              </a:rPr>
              <a:t>z)</a:t>
            </a: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D63D71F-997F-4805-9677-3C8DF93793C5}" type="slidenum">
              <a:rPr lang="en-US" altLang="en-US" sz="1400" smtClean="0"/>
              <a:pPr eaLnBrk="1" hangingPunct="1"/>
              <a:t>8</a:t>
            </a:fld>
            <a:endParaRPr lang="en-US" altLang="en-US" sz="1400"/>
          </a:p>
        </p:txBody>
      </p:sp>
      <p:cxnSp>
        <p:nvCxnSpPr>
          <p:cNvPr id="6" name="Straight Connector 5"/>
          <p:cNvCxnSpPr/>
          <p:nvPr/>
        </p:nvCxnSpPr>
        <p:spPr>
          <a:xfrm rot="5400000">
            <a:off x="3352800" y="4724400"/>
            <a:ext cx="685800" cy="533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rot="16200000" flipH="1">
            <a:off x="3886200" y="4724400"/>
            <a:ext cx="685800" cy="533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5400000">
            <a:off x="3543300" y="5067300"/>
            <a:ext cx="8382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3962400" y="5334000"/>
            <a:ext cx="53340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3429000" y="5334000"/>
            <a:ext cx="53340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54" name="Photo"/>
          <p:cNvSpPr>
            <a:spLocks noEditPoints="1" noChangeArrowheads="1"/>
          </p:cNvSpPr>
          <p:nvPr/>
        </p:nvSpPr>
        <p:spPr bwMode="auto">
          <a:xfrm>
            <a:off x="5105400" y="3810000"/>
            <a:ext cx="609600" cy="381000"/>
          </a:xfrm>
          <a:custGeom>
            <a:avLst/>
            <a:gdLst>
              <a:gd name="T0" fmla="*/ 0 w 21600"/>
              <a:gd name="T1" fmla="*/ 2147483647 h 21600"/>
              <a:gd name="T2" fmla="*/ 2147483647 w 21600"/>
              <a:gd name="T3" fmla="*/ 0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0 w 21600"/>
              <a:gd name="T13" fmla="*/ 2147483647 h 21600"/>
              <a:gd name="T14" fmla="*/ 0 w 21600"/>
              <a:gd name="T15" fmla="*/ 2147483647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761 w 21600"/>
              <a:gd name="T25" fmla="*/ 22454 h 21600"/>
              <a:gd name="T26" fmla="*/ 21069 w 21600"/>
              <a:gd name="T27" fmla="*/ 30282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 extrusionOk="0">
                <a:moveTo>
                  <a:pt x="0" y="21600"/>
                </a:moveTo>
                <a:lnTo>
                  <a:pt x="0" y="3085"/>
                </a:lnTo>
                <a:lnTo>
                  <a:pt x="1542" y="3085"/>
                </a:lnTo>
                <a:lnTo>
                  <a:pt x="1542" y="1028"/>
                </a:lnTo>
                <a:lnTo>
                  <a:pt x="3857" y="1028"/>
                </a:lnTo>
                <a:lnTo>
                  <a:pt x="3857" y="3085"/>
                </a:lnTo>
                <a:lnTo>
                  <a:pt x="5400" y="3085"/>
                </a:lnTo>
                <a:lnTo>
                  <a:pt x="6942" y="0"/>
                </a:lnTo>
                <a:lnTo>
                  <a:pt x="14657" y="0"/>
                </a:lnTo>
                <a:lnTo>
                  <a:pt x="16200" y="3085"/>
                </a:lnTo>
                <a:lnTo>
                  <a:pt x="21600" y="3085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  <a:path w="21600" h="21600" extrusionOk="0">
                <a:moveTo>
                  <a:pt x="0" y="3085"/>
                </a:moveTo>
                <a:lnTo>
                  <a:pt x="21600" y="3085"/>
                </a:lnTo>
                <a:lnTo>
                  <a:pt x="21600" y="21600"/>
                </a:lnTo>
                <a:lnTo>
                  <a:pt x="0" y="21600"/>
                </a:lnTo>
                <a:lnTo>
                  <a:pt x="0" y="3085"/>
                </a:lnTo>
                <a:close/>
              </a:path>
              <a:path w="21600" h="21600" extrusionOk="0">
                <a:moveTo>
                  <a:pt x="10800" y="4800"/>
                </a:moveTo>
                <a:lnTo>
                  <a:pt x="11925" y="4971"/>
                </a:lnTo>
                <a:lnTo>
                  <a:pt x="13017" y="5442"/>
                </a:lnTo>
                <a:lnTo>
                  <a:pt x="14046" y="6128"/>
                </a:lnTo>
                <a:lnTo>
                  <a:pt x="14914" y="7071"/>
                </a:lnTo>
                <a:lnTo>
                  <a:pt x="15621" y="8271"/>
                </a:lnTo>
                <a:lnTo>
                  <a:pt x="16167" y="9514"/>
                </a:lnTo>
                <a:lnTo>
                  <a:pt x="16425" y="11014"/>
                </a:lnTo>
                <a:lnTo>
                  <a:pt x="16585" y="12471"/>
                </a:lnTo>
                <a:lnTo>
                  <a:pt x="16489" y="14014"/>
                </a:lnTo>
                <a:lnTo>
                  <a:pt x="16135" y="15471"/>
                </a:lnTo>
                <a:lnTo>
                  <a:pt x="15621" y="16800"/>
                </a:lnTo>
                <a:lnTo>
                  <a:pt x="14914" y="18000"/>
                </a:lnTo>
                <a:lnTo>
                  <a:pt x="14046" y="18942"/>
                </a:lnTo>
                <a:lnTo>
                  <a:pt x="13050" y="19671"/>
                </a:lnTo>
                <a:lnTo>
                  <a:pt x="11925" y="20057"/>
                </a:lnTo>
                <a:lnTo>
                  <a:pt x="10832" y="20185"/>
                </a:lnTo>
                <a:lnTo>
                  <a:pt x="9675" y="20142"/>
                </a:lnTo>
                <a:lnTo>
                  <a:pt x="8582" y="19628"/>
                </a:lnTo>
                <a:lnTo>
                  <a:pt x="7553" y="18942"/>
                </a:lnTo>
                <a:lnTo>
                  <a:pt x="6717" y="17957"/>
                </a:lnTo>
                <a:lnTo>
                  <a:pt x="5946" y="16842"/>
                </a:lnTo>
                <a:lnTo>
                  <a:pt x="5464" y="15514"/>
                </a:lnTo>
                <a:lnTo>
                  <a:pt x="5078" y="14014"/>
                </a:lnTo>
                <a:lnTo>
                  <a:pt x="5014" y="12514"/>
                </a:lnTo>
                <a:lnTo>
                  <a:pt x="5110" y="11014"/>
                </a:lnTo>
                <a:lnTo>
                  <a:pt x="5528" y="9557"/>
                </a:lnTo>
                <a:lnTo>
                  <a:pt x="6010" y="8228"/>
                </a:lnTo>
                <a:lnTo>
                  <a:pt x="6750" y="7114"/>
                </a:lnTo>
                <a:lnTo>
                  <a:pt x="7650" y="6085"/>
                </a:lnTo>
                <a:lnTo>
                  <a:pt x="8614" y="5400"/>
                </a:lnTo>
                <a:lnTo>
                  <a:pt x="9707" y="4971"/>
                </a:lnTo>
                <a:lnTo>
                  <a:pt x="10800" y="4800"/>
                </a:lnTo>
                <a:close/>
              </a:path>
              <a:path w="21600" h="21600" extrusionOk="0">
                <a:moveTo>
                  <a:pt x="8003" y="8057"/>
                </a:moveTo>
                <a:lnTo>
                  <a:pt x="8807" y="7371"/>
                </a:lnTo>
                <a:lnTo>
                  <a:pt x="9546" y="6985"/>
                </a:lnTo>
                <a:lnTo>
                  <a:pt x="10446" y="6771"/>
                </a:lnTo>
                <a:lnTo>
                  <a:pt x="11217" y="6771"/>
                </a:lnTo>
                <a:lnTo>
                  <a:pt x="12053" y="7028"/>
                </a:lnTo>
                <a:lnTo>
                  <a:pt x="12889" y="7457"/>
                </a:lnTo>
                <a:lnTo>
                  <a:pt x="13628" y="8100"/>
                </a:lnTo>
                <a:lnTo>
                  <a:pt x="14175" y="8871"/>
                </a:lnTo>
                <a:lnTo>
                  <a:pt x="14625" y="9814"/>
                </a:lnTo>
                <a:lnTo>
                  <a:pt x="14978" y="10885"/>
                </a:lnTo>
                <a:lnTo>
                  <a:pt x="15171" y="12042"/>
                </a:lnTo>
                <a:lnTo>
                  <a:pt x="15107" y="13114"/>
                </a:lnTo>
                <a:lnTo>
                  <a:pt x="15042" y="14228"/>
                </a:lnTo>
                <a:lnTo>
                  <a:pt x="14689" y="15257"/>
                </a:lnTo>
                <a:lnTo>
                  <a:pt x="14207" y="16285"/>
                </a:lnTo>
                <a:lnTo>
                  <a:pt x="13596" y="17057"/>
                </a:lnTo>
                <a:lnTo>
                  <a:pt x="12889" y="17657"/>
                </a:lnTo>
                <a:lnTo>
                  <a:pt x="12053" y="18085"/>
                </a:lnTo>
                <a:lnTo>
                  <a:pt x="11185" y="18257"/>
                </a:lnTo>
                <a:lnTo>
                  <a:pt x="10414" y="18214"/>
                </a:lnTo>
                <a:lnTo>
                  <a:pt x="9546" y="18042"/>
                </a:lnTo>
                <a:lnTo>
                  <a:pt x="8742" y="17614"/>
                </a:lnTo>
                <a:lnTo>
                  <a:pt x="8003" y="17014"/>
                </a:lnTo>
                <a:lnTo>
                  <a:pt x="7457" y="16242"/>
                </a:lnTo>
                <a:lnTo>
                  <a:pt x="6975" y="15257"/>
                </a:lnTo>
                <a:lnTo>
                  <a:pt x="6653" y="14142"/>
                </a:lnTo>
                <a:lnTo>
                  <a:pt x="6492" y="13114"/>
                </a:lnTo>
                <a:lnTo>
                  <a:pt x="6525" y="11914"/>
                </a:lnTo>
                <a:lnTo>
                  <a:pt x="6621" y="10842"/>
                </a:lnTo>
                <a:lnTo>
                  <a:pt x="6942" y="9771"/>
                </a:lnTo>
                <a:lnTo>
                  <a:pt x="7457" y="8785"/>
                </a:lnTo>
                <a:lnTo>
                  <a:pt x="8003" y="8057"/>
                </a:lnTo>
                <a:close/>
              </a:path>
            </a:pathLst>
          </a:custGeom>
          <a:solidFill>
            <a:srgbClr val="C0C0C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cxnSp>
        <p:nvCxnSpPr>
          <p:cNvPr id="20" name="Straight Arrow Connector 19"/>
          <p:cNvCxnSpPr/>
          <p:nvPr/>
        </p:nvCxnSpPr>
        <p:spPr>
          <a:xfrm rot="10800000" flipV="1">
            <a:off x="4191000" y="4038600"/>
            <a:ext cx="1219200" cy="914400"/>
          </a:xfrm>
          <a:prstGeom prst="straightConnector1">
            <a:avLst/>
          </a:prstGeom>
          <a:ln>
            <a:solidFill>
              <a:srgbClr val="C0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rot="5400000" flipH="1" flipV="1">
            <a:off x="7124701" y="4381500"/>
            <a:ext cx="1600200" cy="317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rot="10800000">
            <a:off x="6400800" y="5181600"/>
            <a:ext cx="15240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rot="16200000" flipH="1">
            <a:off x="7848600" y="5257800"/>
            <a:ext cx="381000" cy="2286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1143000" y="5257800"/>
            <a:ext cx="609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>
            <a:off x="990600" y="4572000"/>
            <a:ext cx="914400" cy="914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28" name="Straight Connector 27"/>
          <p:cNvCxnSpPr/>
          <p:nvPr/>
        </p:nvCxnSpPr>
        <p:spPr>
          <a:xfrm rot="5400000" flipH="1" flipV="1">
            <a:off x="1066800" y="4876800"/>
            <a:ext cx="457200" cy="3048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rot="16200000" flipH="1">
            <a:off x="1371600" y="4876800"/>
            <a:ext cx="457200" cy="3048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CEEFAB4D-9977-4B24-9914-C8B6A21B766F}"/>
                  </a:ext>
                </a:extLst>
              </p14:cNvPr>
              <p14:cNvContentPartPr/>
              <p14:nvPr/>
            </p14:nvContentPartPr>
            <p14:xfrm>
              <a:off x="6389280" y="2291760"/>
              <a:ext cx="1844280" cy="44532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CEEFAB4D-9977-4B24-9914-C8B6A21B766F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379920" y="2282400"/>
                <a:ext cx="1863000" cy="46404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Gradient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is the gradient of a function?</a:t>
            </a:r>
          </a:p>
          <a:p>
            <a:r>
              <a:rPr lang="en-US" dirty="0"/>
              <a:t>In 1D. Function f(x). Gradient f</a:t>
            </a:r>
            <a:r>
              <a:rPr lang="el-GR" dirty="0"/>
              <a:t>΄</a:t>
            </a:r>
            <a:r>
              <a:rPr lang="en-US" dirty="0"/>
              <a:t>(x), the derivative.</a:t>
            </a:r>
          </a:p>
          <a:p>
            <a:r>
              <a:rPr lang="en-US" dirty="0"/>
              <a:t>In 2D. Function f(</a:t>
            </a:r>
            <a:r>
              <a:rPr lang="en-US" dirty="0" err="1"/>
              <a:t>x,y</a:t>
            </a:r>
            <a:r>
              <a:rPr lang="en-US" dirty="0"/>
              <a:t>). Gradient (   x,    y)</a:t>
            </a:r>
          </a:p>
          <a:p>
            <a:r>
              <a:rPr lang="en-US" dirty="0"/>
              <a:t>e.g. f(x) = x</a:t>
            </a:r>
            <a:r>
              <a:rPr lang="en-US" baseline="30000" dirty="0"/>
              <a:t>2</a:t>
            </a:r>
            <a:r>
              <a:rPr lang="en-US" dirty="0"/>
              <a:t>. f</a:t>
            </a:r>
            <a:r>
              <a:rPr lang="el-GR" dirty="0"/>
              <a:t>΄</a:t>
            </a:r>
            <a:r>
              <a:rPr lang="en-US" dirty="0"/>
              <a:t>(x) = 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B238A8-794F-469A-9A93-6823F9C5F2CA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1800" y="3429000"/>
            <a:ext cx="228600" cy="33250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30582" y="3428999"/>
            <a:ext cx="228600" cy="332509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2A305044-EA4F-4C2D-BEAF-44D32791657E}"/>
                  </a:ext>
                </a:extLst>
              </p14:cNvPr>
              <p14:cNvContentPartPr/>
              <p14:nvPr/>
            </p14:nvContentPartPr>
            <p14:xfrm>
              <a:off x="838440" y="2693880"/>
              <a:ext cx="7282080" cy="1786680"/>
            </p14:xfrm>
          </p:contentPart>
        </mc:Choice>
        <mc:Fallback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2A305044-EA4F-4C2D-BEAF-44D32791657E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829080" y="2684520"/>
                <a:ext cx="7300800" cy="18054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853869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4728</TotalTime>
  <Words>1385</Words>
  <Application>Microsoft Office PowerPoint</Application>
  <PresentationFormat>On-screen Show (4:3)</PresentationFormat>
  <Paragraphs>273</Paragraphs>
  <Slides>27</Slides>
  <Notes>16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3" baseType="lpstr">
      <vt:lpstr>Arial</vt:lpstr>
      <vt:lpstr>Comic Sans MS</vt:lpstr>
      <vt:lpstr>Symbol</vt:lpstr>
      <vt:lpstr>Wingdings</vt:lpstr>
      <vt:lpstr>Default Design</vt:lpstr>
      <vt:lpstr>Bitmap Image</vt:lpstr>
      <vt:lpstr>More on HW 2 (due Jan 23)</vt:lpstr>
      <vt:lpstr>Input format Example</vt:lpstr>
      <vt:lpstr>More Difficult Example</vt:lpstr>
      <vt:lpstr>In Addition</vt:lpstr>
      <vt:lpstr>Beyond Classical Search</vt:lpstr>
      <vt:lpstr>More Search Methods</vt:lpstr>
      <vt:lpstr>Local Search Algorithms and Optimization Problems</vt:lpstr>
      <vt:lpstr>Pose Estimation Example</vt:lpstr>
      <vt:lpstr>Gradient</vt:lpstr>
      <vt:lpstr>Hill Climbing</vt:lpstr>
      <vt:lpstr>Numeric Example</vt:lpstr>
      <vt:lpstr>AI Hill Climbing</vt:lpstr>
      <vt:lpstr>Hill Climbing Search</vt:lpstr>
      <vt:lpstr>Hill Climbing Problems</vt:lpstr>
      <vt:lpstr>Solving the Problems </vt:lpstr>
      <vt:lpstr>Simulated Annealing</vt:lpstr>
      <vt:lpstr>Simulated Annealing</vt:lpstr>
      <vt:lpstr>Simulated Annealing</vt:lpstr>
      <vt:lpstr>For Simulated Annealing</vt:lpstr>
      <vt:lpstr>Simulated Annealing Algorithm</vt:lpstr>
      <vt:lpstr>Probabilistic Selection</vt:lpstr>
      <vt:lpstr>Simulated Annealing Properties</vt:lpstr>
      <vt:lpstr>Simulated Annealing Schedules</vt:lpstr>
      <vt:lpstr>Simulated Annealing Applications</vt:lpstr>
      <vt:lpstr>Local Beam Search</vt:lpstr>
      <vt:lpstr>Local Beam Search</vt:lpstr>
      <vt:lpstr>PowerPoint Presentation</vt:lpstr>
    </vt:vector>
  </TitlesOfParts>
  <Company>CSE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Artificial Intelligence</dc:title>
  <dc:creator>Linda Shapiro</dc:creator>
  <cp:lastModifiedBy>shapiro</cp:lastModifiedBy>
  <cp:revision>189</cp:revision>
  <dcterms:created xsi:type="dcterms:W3CDTF">2005-09-19T20:30:33Z</dcterms:created>
  <dcterms:modified xsi:type="dcterms:W3CDTF">2023-01-13T23:14:10Z</dcterms:modified>
</cp:coreProperties>
</file>