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1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2.xml" ContentType="application/vnd.openxmlformats-officedocument.presentationml.notesSlide+xml"/>
  <Override PartName="/ppt/ink/ink14.xml" ContentType="application/inkml+xml"/>
  <Override PartName="/ppt/notesSlides/notesSlide3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98" r:id="rId5"/>
    <p:sldId id="259" r:id="rId6"/>
    <p:sldId id="299" r:id="rId7"/>
    <p:sldId id="260" r:id="rId8"/>
    <p:sldId id="261" r:id="rId9"/>
    <p:sldId id="300" r:id="rId10"/>
    <p:sldId id="262" r:id="rId11"/>
    <p:sldId id="263" r:id="rId12"/>
    <p:sldId id="264" r:id="rId13"/>
    <p:sldId id="265" r:id="rId14"/>
    <p:sldId id="272" r:id="rId15"/>
    <p:sldId id="291" r:id="rId16"/>
    <p:sldId id="276" r:id="rId17"/>
    <p:sldId id="301" r:id="rId18"/>
    <p:sldId id="302" r:id="rId19"/>
    <p:sldId id="285" r:id="rId20"/>
    <p:sldId id="287" r:id="rId21"/>
    <p:sldId id="288" r:id="rId22"/>
    <p:sldId id="304" r:id="rId23"/>
    <p:sldId id="289" r:id="rId24"/>
    <p:sldId id="305" r:id="rId25"/>
    <p:sldId id="290" r:id="rId26"/>
    <p:sldId id="306" r:id="rId27"/>
    <p:sldId id="292" r:id="rId28"/>
    <p:sldId id="303" r:id="rId29"/>
    <p:sldId id="294" r:id="rId30"/>
    <p:sldId id="295" r:id="rId31"/>
    <p:sldId id="278" r:id="rId32"/>
    <p:sldId id="293" r:id="rId33"/>
    <p:sldId id="280" r:id="rId34"/>
    <p:sldId id="281" r:id="rId35"/>
    <p:sldId id="282" r:id="rId36"/>
    <p:sldId id="283" r:id="rId37"/>
    <p:sldId id="296" r:id="rId38"/>
    <p:sldId id="297" r:id="rId39"/>
    <p:sldId id="284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  <a:srgbClr val="6600CC"/>
    <a:srgbClr val="CC0000"/>
    <a:srgbClr val="800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08" autoAdjust="0"/>
  </p:normalViewPr>
  <p:slideViewPr>
    <p:cSldViewPr>
      <p:cViewPr varScale="1">
        <p:scale>
          <a:sx n="63" d="100"/>
          <a:sy n="63" d="100"/>
        </p:scale>
        <p:origin x="1376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32:12.5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8084 4790 821 0,'-8'-4'205'15</inkml:trace>
  <inkml:trace contextRef="#ctx0" brushRef="#br0" timeOffset="467.134">7954 4803 719 0,'-62'28'278'15,"58"-33"-80"-15,2 1-435 16,2 4-2-16,0 0 71 16,0 0 85-16,-1 0 127 15,0 0 14-15,-1 0 0 16,1 0-17-16,0 0-35 15,-14 9 2-15,-32 22 10 16,28-22 5-16,1-1 8 16,-5 2 1-16,-1 2-1 15,1 1-2-15,-1 2-11 16,3 0-6-16,-1 5-10 16,-1 2 0-16,-3 6-2 15,0 2 0-15,-1 0 1 0,3-3-1 16,5-1 1-16,2-1-1 15,6 1 1-15,1 2 0 16,1 3 1-16,3 2 2 16,0-7 2-16,1 0 3 15,4-4 7-15,-2-5 4 16,3 2 5-16,0 1-1 16,0 3-7-16,2 2-4 15,1 2-9-15,2-1-2 0,1 1-4 16,1-3-23-16,3-1-190 15,4 3 155-15</inkml:trace>
  <inkml:trace contextRef="#ctx0" brushRef="#br0" timeOffset="2725.37">8191 5111 116 0,'-2'-3'63'0,"3"2"-10"15,-1 0-41-15,-1 0-46 16,0 0-20-16,0 0 31 0</inkml:trace>
  <inkml:trace contextRef="#ctx0" brushRef="#br0" timeOffset="3157.921">8180 5098 45 0,'-1'-1'27'0,"-4"-3"-3"0,4 3-10 16,0 0-13-16,0 0-2 15,0 0 1-15,-6-4 9 16,5 4 30-16,1 0 17 15,0 0 36-15,0 0 11 16,0-1-2-16,0 1-8 0,0 0-29 16,-1 0-17-16,1 0-21 15,0 0-5-15,0-1-4 16,0 1-1-16,0 0 6 16,0 1 10-16,-1 0 8 15,1 0 3-15,1 0-6 16,0 1-9-16,7 11-13 15,-1-2-4-15,34 35-7 16,-20-31-1-16,2 6-2 16,3 2 1-16,-1 3 1 15,5 1 2-15,6 2 0 16,2 0-1-16,3 2-2 16,-2 0-1-16,2 2-1 15,-2 3 0-15,-5 4 0 16,0-1 0-16,-6-6 1 15,1-3 1-15,-4-8-1 0,-4-1 0 16,1 0 0 0,-5 0-1-16,1-4-7 0,-4-2-9 15,-6-8-19-15,-2-2-7 16,-5-4-15-16,0-1-33 16,-2 0 64-16</inkml:trace>
  <inkml:trace contextRef="#ctx0" brushRef="#br0" timeOffset="3829.912">8844 5061 686 0,'0'-1'69'0,"2"4"-323"16,2 4 3-16,-2 4 98 15,-1 1 99-15,-1-5 103 16,0 3 23-16,0-7 30 15,-1 0 18-15,0 1 0 0,1-4-5 16,-1 0-13-16,1 0-17 16,0 0-32-16,-1 0-13 15,-1 0-9-15,1 0-2 16,0 0-9-16,0 0-5 16,-14 5-8-16,-1 0-2 15,-31 18-4-15,29-11 0 16,0 1-1-16,-1 2-1 15,3 1 1-15,-1 1 0 0,3 1 0 16,-2 2 0-16,1 2 0 16,-2 0 1-16,-4 1-1 15,0-2 0-15,-2 4 2 16,0-1 0-16,-2 5 2 16,2 0 2-16,-2-1 0 15,5-2-1-15,0-3-1 16,3-3 0-16,3-2 1 15,1-1 2-15,3 3 2 16,3 2 2-16,0-1 3 16,4-2 0-16,0 0-1 15,1-4-2-15,2-1-4 16,0-2-3-16,0 0-2 16,0-1 0-16,1 0-2 15,1-6-3-15,2 0-27 16,1-2-36-16,0 0-119 15,5-2 117-15</inkml:trace>
  <inkml:trace contextRef="#ctx0" brushRef="#br0" timeOffset="4712.009">9282 5453 875 0,'0'0'281'0,"0"0"-301"0,0-1-20 15,0 1-9-15,0 0 13 16,0 0 23-16,0 0 4 16,0 0 9-16,0 0 3 15,0 0 1-15,-1 0 2 16,1 0 2-16,0 0 1 16,0 0-2-16,0 0-2 15,0 0-1-15,0 0 0 16,0 0-2-16,0-1 0 0,0 0 1 15,0 1 2-15,0 0 5 16,0 0 1 0,0 0 1-16,0 0 0 0,0 0-2 15,0 0 0-15,0 0-1 16,0 0 0-16,0 0-1 16,0 0 0-16,0 0-2 15,0 0 2-15,0 0 0 16,0 0 2-16,0 0 1 15,0 0 0-15,0 0-2 16,0 0-1-16,0 1-3 16,5 5-2-16,-2-2-1 15,2 2-1-15,-4 4 1 16,6 3-1-16,32 32 1 16,-31-29-1-16,0-1 0 15,0 1 1-15,-1 1 0 16,0 3 2-16,-2 3 1 0,0-3-1 15,-1 2 0-15,0-2 0 16,0-3-2-16,-2-4 1 16,2-2 0-16,-3-4-1 15,0-4-1-15,0 2-2 16,-1-5-10-16,0-1-11 16,0-1-50-16,0 1-29 15,1-3-45-15,12-25 1 0,25-43 41 16,-14 32 9-16,5 5 77 15</inkml:trace>
  <inkml:trace contextRef="#ctx0" brushRef="#br0" timeOffset="4988.163">10098 5349 489 0,'12'5'166'0,"7"5"-161"16,-4 1-2-16,-4 3 1 16,-1 0 4-16,-4 4 26 15,-4 1 13-15,-2 6 15 16,-2 1 1-16,-4 4-19 16,-4-3-8-16,-3-2-12 0,5 1-4 15,-7 0-6-15,6-2-2 16,-3-2-5-16,-2-5-2 15,10-4-17-15,-4-5-29 16,9-5-68-16,-1-1-56 16,0-19 97-16</inkml:trace>
  <inkml:trace contextRef="#ctx0" brushRef="#br0" timeOffset="5448.498">10565 4858 1148 0,'5'5'277'0,"11"7"-469"16,0 8-6-16,7 7 104 15,-4 4 28-15,-3-4 54 16,0-1 17-16,3 1 26 16,1-2 12-16,7 1 12 0,1 0 0 15,5-2-3-15,1 2-5 16,4 0-16-16,-1 4-4 15,-2-2-12-15,-2-1-4 16,-6-1-4-16,-1-1-1 16,0-3-3-16,-1 1 0 15,-3-5-2-15,0 2 0 16,-8-8-1-16,-3 2-6 16,-2-7-17-16,-3-5-16 0,-2 2-25 15,-2-5-16-15,-2 0-100 16,0-1 120-1</inkml:trace>
  <inkml:trace contextRef="#ctx0" brushRef="#br0" timeOffset="5910.397">11152 4871 1166 0,'-65'6'295'0,"56"-6"-516"0,-3 8-35 16,-5 2 40-16,-4 3 90 15,4 2 156-15,-2-5 14 16,3 4 11-16,-3 1-1 15,-4-1 3-15,6 2-3 16,-4 0-5-16,4 1-5 16,0 4-13-16,-2 0-3 15,-1 1 6-15,0 1 3 16,-2 8 2-16,0 2-4 16,3 9-15-16,-1 2-7 15,1-5-8-15,0 0-2 16,1-3-1-16,2-4-1 0,4 0 2 15,2-2-1-15,6-7 0 16,1-1 0-16,1-7-17 16,1-5-25-16,0-7-55 15,2-3-24-15,10-5-29 16,10-5-14-16,14-18 111 16</inkml:trace>
  <inkml:trace contextRef="#ctx0" brushRef="#br0" timeOffset="6477.372">11553 5131 1012 0,'3'0'339'0,"-2"-1"-290"15,2 2-85-15,-3-1 0 16,0 0 24-16,0 0 9 16,0 0 2-16,0 0 1 0,2 3 2 15,7 11 0-15,-3 2 0 16,31 31-1-16,-29-30 1 16,-2 3-1-16,-4-4 0 15,2-2 0-15,-5-1 1 16,-2 0 1-16,0 0 2 15,-3 1 0-15,-4 2 2 16,-2-3-1-16,-6 1 1 16,-2-4-1-16,-5 1 0 15,3-1-1-15,-1 0-1 16,-1-2 0-16,1-3 1 16,-3-5-1-16,7-1 0 15,0-2-2-15,7 2-1 16,0 2 1-16,5 2-1 15,1-1 0-15,5-2-5 16,1 0-5-16,0 0-4 16,0 0 0-16,0 0 6 0,3 1 6 15,24 5 3-15,37 40 1 16,-25-27 0-16,-1 0-2 16,-2-3-1-16,-5-2-2 15,-2-5-10-15,-5-2-17 16,0-3-62-16,-1-4-40 15,5-10-194-15,3-6 206 16</inkml:trace>
  <inkml:trace contextRef="#ctx0" brushRef="#br0" timeOffset="6755.316">12495 5286 1459 0,'2'10'335'0,"3"2"-636"16,1 2-43-16,-7 13-38 15,-6 2 86-15,-4-7 145 16,0-2 33-16,4-13 99 0,0-3 29 16,7-3 28-16,-1-4-45 15,5-12 11-15</inkml:trace>
  <inkml:trace contextRef="#ctx0" brushRef="#br0" timeOffset="7127.186">12972 5318 41 0,'20'22'22'0,"-2"-7"6"16,-6-5 18-16,-2-4 77 15,-2-1 40-15,-4-5 39 16,2 0-8-16,-2-5-72 15,2-1-41-15,1 2-53 16,1-2-14-16,-2 1-7 16,0 0-1-16,-1 4-4 15,-1-2-3-15,2 4-9 16,-6-1-1-16,0 0 3 16,0 0 3-16,2 2 5 15,8 1-1-15,1 9-7 16,24 29-10-16,-30-29-35 15,-3-6-19-15,-1 1-23 16,4-7-7-16,7-7-92 0,6-8 132 16</inkml:trace>
  <inkml:trace contextRef="#ctx0" brushRef="#br0" timeOffset="7864.067">13725 4768 501 0,'-12'45'202'16,"15"-45"-121"-16,3 0-55 15,3 0-7-15,1 0-3 16,3 1 4-16,2 4 6 16,1 2 5-16,-1-4 6 15,6 4-3-15,4 4-8 16,3 2-6-16,10 9-8 15,1 5-3-15,5 3-3 16,2 6 0-16,1 4-1 16,1-1 5-16,-1 3 5 15,-2-1 0-15,-4 1 1 16,-3-2-3-16,-8 0-5 16,-2-6-2-16,-6-7-1 15,-5-6-2-15,-5-10 0 16,-6-4 1-16,-6-7 0 15,1 1-1-15,-1-1-17 16,0 0-14-16,0-1-103 0,-1-1-156 16,-1-8 187-16</inkml:trace>
  <inkml:trace contextRef="#ctx0" brushRef="#br0" timeOffset="8313.761">14387 4767 1140 0,'-2'10'405'0,"1"-10"-477"16,1 3-181-16,-15 5-6 15,-4-1 48-15,-3 5 214 16,-2 5 48-16,2-2 4 16,0 5-3-16,-2-1-2 15,1-2-1-15,1 5-6 16,0 0-7-16,1 7-9 16,1 1 7-16,0 0 0 15,2 1-4-15,-1-4-6 16,1 0-6-16,2-1-8 15,-1-1-1-15,2 2-5 0,3 1-1 16,1-1-2-16,3-2 1 16,4-4-1-16,-6-5-1 15,5-6-1-15,-2 3-8 16,3-9-14-16,4 1-12 16,-1-1-18-16,1-6-8 15,0 1-64-15,0 1-148 16,19-3 184-16</inkml:trace>
  <inkml:trace contextRef="#ctx0" brushRef="#br0" timeOffset="9092.023">14722 5153 1005 0,'6'8'390'0,"-6"-8"-371"16,-2 5-256-16,-4 3-6 16,-3 2 38-16,-1 5 199 15,-1 2 26-15,3 1 15 16,1-1 2-16,1-1 7 0,4 1 1 15,0-1-17-15,0-2-6 16,2 1-3-16,-2-2-1 16,2-2-1-16,0 1-2 15,2-2-2-15,-2-1-2 16,0-3-4-16,0-3 0 16,0-1 1-16,0-2 1 15,0 0 5-15,-2 0 3 0,2 0 5 16,0 0 2-16,0-1 14 15,0 0 4-15,0 1 4 16,0 0 1-16,0 0-16 16,0-1-7-16,0 0-9 15,0 0-2-15,0 0-1 16,2-11 2-16,0-2 0 16,12-26-1-16,-6 28 0 15,0 2-2-15,2 2-1 16,2-1-3-16,-1-2-2 15,3 3-2-15,2 1 1 16,-3-2-1-16,-2 3 1 16,1 2 0-16,-1-1-2 15,3 6 0-15,2-1-4 16,-1 2-1-16,-2 7-2 16,0-3 0-16,-2 7 1 15,3-2 1-15,-1-1 2 0,2 0 1 16,2 2 4-16,-3 0 1 15,2 3 3-15,-1 2 0 16,-3-1-1-16,-1 1-1 16,-3 3-1-16,-1-2-2 15,-3 1 0-15,-3 1-1 16,-1-6-2-16,0 0 0 16,-3-7-10-16,2-1-8 15,1-6-16-15,0-2-9 0,0 2-14 16,0-1-4-16,0 0-272 15,1-15 238-15</inkml:trace>
  <inkml:trace contextRef="#ctx0" brushRef="#br0" timeOffset="9591.682">15071 4640 1270 0,'-3'0'335'0,"3"0"-480"15,-1 0-200-15,0-1 50 16,1 1 169-16,-1 0 149 15,1 0 100-15,0 0-22 16,0 0-28-16,0 0 0 16,0 0-18-16,3 0-14 15,22 5-7-15,33 7-6 16,-21-1-10-16,6 0-3 0,0 10-6 16,1 4-2-1,7 10-1-15,-2 4-1 0,4 3 0 16,0-4 0-16,-6 6 0 15,-2 3-1-15,-5 8 2 16,-3 6-2-16,-5 6 1 16,-5 0 1-16,-4-2 3 15,-5-1 0-15,-8 0 2 16,-5-6-1-16,-6 0-1 16,-3 1 0-16,-1-5 0 15,0-2-3-15,-5-3-2 16,2-4-6-16,-3-5-77 15,-3 3-107-15,-2 9 119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3:00:39.52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1948 7835 1093 0,'2'1'391'0,"0"-1"-349"16,0 1-27-16,-2-1-34 16,0 0-4-16,0 0 10 15,0 0 9-15,0 0 7 16,0 0 2-16,0 0-5 16,-1 0-1-16,0 0-2 15,0 0 0-15,-2 19 0 16,-9 34 0-16,7-19 2 15,1 7-1-15,-3 5 1 16,3 3 0-16,2 8 0 16,0-3 0-16,-1 2 1 15,1-2 0-15,0-7 0 16,2-1 0-16,1-5 0 16,2-1 0-16,-3-12 0 0,3-2 0 15,-2-11 0-15,-1-5 1 16,5-3 1-16,-5-5 1 15,-3 0 3-15,3-2 0 16,0-2 1-16,0 1 0 16,0 0-1-16,0 1-1 15,0 0 6-15,0 0 1 16,0-1 0 0,0 0 0-16,0 0-9 0,0-1-1 0,7-11-1 15,5-10-1-15,15-35 1 16,-13 26 0-16,2 0 0 15,-2-1 2-15,-1 0 0 16,2-2-1-16,-1-4 1 16,0-2-1-16,0-2-1 15,0 5 1-15,2 3-1 16,1 3 0-16,-2 4-1 16,0 2 0-16,-3 4 0 15,-1 4 0-15,-3 9 0 16,-6 3-1-16,0 6-4 15,-2 0-2-15,0 0-5 16,0 0-2-16,0 0 3 16,3 8 2-16,4 22 5 15,8 35 1-15,-11-20 2 16,1 6 0-16,2 2 0 16,-3 2 1-16,3-3 0 0,0 1-1 15,1-5 1-15,1-1 0 16,2-13 0-16,-1-9 0 15,2-6 0-15,0-5 0 16,-4-4 1-16,2-2 1 16,-1-3-1-16,-1-4 0 15,3-5 0-15,0-1 2 16,0-6 3-16,4 4 1 0,0-5 3 16,3-3-3-16,-3-7 1 15,0-7 0-15,-4-6-3 16,3-3 1-16,1-3-3 15,0-3 0-15,1-5 1 16,-2-7 0-16,-7 0 2 16,2-1 2-16,-4 3 2 15,-1 4 0-15,0 4-4 16,-4 7-5-16,-3 7-22 16,0 4-14-16,-3 2-40 15,2-4-29-15,-2-4-63 16,2-4-41-16,4-1 129 15</inkml:trace>
  <inkml:trace contextRef="#ctx0" brushRef="#br0" timeOffset="1812.298">2695 7291 1053 0,'64'76'390'0,"-64"-73"-303"0,1 10-138 16,-3 8-4-16,-1 18 4 16,-3 7 34-16,-6 6 17 15,1 2 0-15,-2 3 0 16,0 1 1-16,4 2-1 15,0-1 1-15,0-2-1 16,-2 3 0-16,3 1 2 16,0 3-2-16,0 1 1 15,2-8-1-15,3-5 0 16,1-4 1-16,0-12-1 16,1-1 0-16,1 1 0 15,0-5 0-15,1-6 0 16,2-4 1-16,-1-12 0 15,-2-3 0-15,0-4 4 16,0-2 0-16,0 0 10 16,0 0 15-16,0-1 8 15,0 0-2-15,0 0-8 0,1-4-15 16,10-24-10-16,14-35-1 16,-10 26-1-16,0 0-1 15,0 1 2-15,0-1-1 16,-2 3 1-16,-3 2 0 15,1 6-1-15,-1 7 0 16,-3 5-1-16,0 4-1 16,-3 8-3-16,-2 0-17 0,3 3-6 15,-5 0-1-15,0 0-1 16,0 0 16-16,7 4 7 16,6 15 2-16,34 38 2 15,-29-25 1-15,-2-1 0 16,1 2 0-16,0-2 1 15,3-4 0 1,1 0-1-16,5 0 1 0,-1-9 1 16,3-2 0-16,1-10 1 15,1-5 1-15,4-10 7 16,4-5 2-16,7-10 2 16,-2-5 0-16,2-8-7 15,-3-7-2-15,-6-12-3 16,2-3-2-16,-3-8-3 15,-3-1-2-15,-5 7-2 16,-5 0-2-16,-14 6 4 16,-6 3 2-16,-8 3 3 0,-3 5 3 15,-4 12-3-15,1 7-1 16,-6 12-8-16,-1 5-5 16,-6 7-1-16,-4 2-2 15,-7 14 5 1,-3 8 3-16,-5 13 5 0,-1 9 3 15,2 5 2-15,4-1 2 16,6 4-1-16,4 1 0 16,9 0-1-16,4 0 0 15,10 1 0-15,5-6 0 0,7-4-3 16,5-3-1-16,8-11-1 16,2-2 2-16,8-11 2 15,5-1 0-15,5-4 2 16,4-5 1-16,3-1 0 15,-2-5 0-15,2-4-1 16,0-3 2-16,-1-4 1 16,3 0 2-16,0-4 7 15,-1 4 9-15,-2-7 7 16,-5 0 0-16,-6 0-3 16,-2-3-6-16,-7-2-7 15,-4 1 1-15,-3-3-3 16,-4-4-1-16,-1 3-1 15,-3 1 1-15,-2-1 10 16,0-2 0-16,-3-6-2 0,3-5-4 16,1-4-14-16,2 4-1 15,3 1-2-15,-2 6-1 16,2 4 0-16,0 5-2 16,2 7-3-16,0 2-2 15,5 10-12-15,0-4-13 16,3 6-3-16,-1 6-1 15,-1 6 8-15,-1 3 13 16,-4 5 4-16,-3-1 3 0,-4 4 5 16,3 6 2-16,-4 3 2 15,1 7 0-15,-1 5 1 16,-3-3 0-16,2 2 0 16,1 0 0-16,0-4 1 15,-1-1 0-15,1-6 0 16,0-6 0-16,3-7 0 15,-3-1 0-15,5-7 1 16,0-2 0-16,1-3 0 16,3-2 0-16,1-2 0 15,3-2 0-15,4-2 5 16,3-5 1-16,3-3 1 16,0 1 0-16,3-1-4 15,-2-5 0-15,1-5-1 16,-2-4 0-16,0-6-1 15,0 0 0-15,-5-5 0 16,-1 4-1-16,-5-1 1 0,-1 3 1 16,-7-1-2-16,-5-1-1 15,-5-1-4-15,-3 1-1 16,0 2 0 0,-3 2 2-16,-4 3 3 0,1 6 0 15,-3 0-3-15,-1 1-1 16,-8 4-6-16,-6-2-1 15,-7 9 3-15,-4 1 0 0,-2 11 5 16,1 6 0-16,-1 7-5 16,2 4-2-16,5 3 1 15,5 3 4-15,7 8 4 16,6 6 2-16,7 5 5 16,4 3 1-16,10 8 0 15,4-2 1-15,6-4-5 16,8-1 0-16,5-9 1 15,6-2-2-15,5 0-1 16,1-2-5-16,-4-8-26 16,3-7-28-16,-6-13-96 15,-2-10-37-15,8-16-132 16,1-12 191-16</inkml:trace>
  <inkml:trace contextRef="#ctx0" brushRef="#br0" timeOffset="2513.02">5430 7600 1441 0,'-18'69'357'0,"6"-50"-683"16,-1 13-4-16,-11 17 37 15,-1 4 104-15,6 1 221 16,1 1 10-16,8-2 0 16,4-2 0-16,0-9-9 15,3-4 8-15,3-16 20 16,2-1 13-16,7-5-7 15,3-8-5-15,-1 0-13 16,4-5-10-16,0-5-12 16,4 0-4-16,4-10-7 15,-1 2-2-15,5-9-5 16,3-2-9-16,5-2-9 16,1-7-2-16,-3-3 3 15,0 1 2-15,-8-5 8 16,-4 2 4-16,-8 7 8 15,-6 3 4-15,-2 8 6 16,-2 2 3-16,-3 7 1 0,0-1-3 16,-3 5-9-16,1 1-4 15,-1 3-17-15,2 0-10 16,0 0-9-16,0 0-2 16,0 0 7-16,-2 7 8 15,-2 17 10-15,-6 36 1 16,11-18 1-16,1 6 0 0,-1 4 1 15,0 1-1-15,2 6 0 16,-2-3 0-16,1 1-1 16,0-3 0-16,0-6 0 15,-2 0 1-15,1-5 0 16,-1 0 1-16,-5-1-1 16,1-2 0-16,-3 5-1 15,1-3 0-15,2-8-1 16,-2-5-1-16,0-12-53 15,1-4-60-15,3-6 73 16</inkml:trace>
  <inkml:trace contextRef="#ctx0" brushRef="#br0" timeOffset="2742.4">6205 7691 1365 0,'5'3'326'0,"-5"-2"-339"0</inkml:trace>
  <inkml:trace contextRef="#ctx0" brushRef="#br0" timeOffset="3280.962">6194 7714 336 0,'-27'34'217'0,"19"-34"-5"15,0 3-111-15,-1-2-46 16,-3 1 6-16,-2 4 4 16,-1-1 4-16,-8 3-44 15,-2 0-3-15,-4 6 0 16,-4 3 1-16,-1 2-5 15,1 3-8-15,-1 4-7 16,6 1-2-16,4 10 0 16,3 5-1-16,3 0 0 15,4 2 0-15,6 1 2 16,1-6-1-16,7 2 2 16,0-3 0-16,0-12 0 15,5 1 0-15,-3-9-2 0,3 0 7 16,1-3 0-1,-4-4 1-15,8 1 3 0,0-4-7 16,1-5 0-16,3-1-1 16,0 0 6-16,2-2 3 15,1-4 3-15,3-2 3 16,-1-4-3-16,0-2-3 16,2 0 0-16,-4-2-1 15,-2-2 2-15,-1 0 0 0,-4-6 5 16,-2-2 2-16,-2-8 3 15,-1-1-1-15,-2-2-7 16,-2 2-3-16,2-4-8 16,-2-1 0-16,-1-3-2 15,1-4 0-15,-1 5-1 16,-2 7 3-16,-2 1 3 16,1 3 1-16,-3 3 0 15,-1 0-9-15,-2 6-15 16,-1 3-7-16,-3 2-24 15,-2 4-18-15,-5 4-65 16,-2 2-51-16,3 7-122 16,2 4 181-16</inkml:trace>
  <inkml:trace contextRef="#ctx0" brushRef="#br0" timeOffset="3828.06">6605 7555 1258 0,'2'1'354'0,"-6"2"-662"15,-5 4-27-15,-10 9 19 16,-2 3 77-16,-1 5 275 16,1-1 23-16,3 7-2 15,2 1-17-15,3 4-9 16,2 1 2-16,3-8 7 16,2-1 9-16,5-4-11 15,1 1-3-15,5 4-5 16,1 3-6-16,6 2-8 15,1 2-3-15,3-4-2 16,1-6-5-16,2-3 7 16,-1-3 1-16,0-5 2 15,3 1 2-15,1-6 0 16,-1-2 10-16,1-6 33 0,0-2 3 16,-2-7-3-1,5-3-7-15,-2-1-32 0,2-3 1 16,2-5 14-16,-3-2 4 15,-2-3 11-15,-3-3 2 16,-4 0-16-16,-3-2-9 16,-6 2-36-16,-2-5-24 15,-6 0-29-15,-3 1-28 16,-3-5-41-16,-1 4-61 0,0-10 118 16</inkml:trace>
  <inkml:trace contextRef="#ctx0" brushRef="#br0" timeOffset="4052.043">7966 7676 1057 0,'10'16'436'0,"-10"-16"-189"16</inkml:trace>
  <inkml:trace contextRef="#ctx0" brushRef="#br0" timeOffset="4795.495">7972 7714 416 0,'-1'1'241'0,"0"-1"-1"15,0 0-99-15,0 0 2 16,0 0-32-16,0 0-27 16,-3 0-40-1,-21-1-21-15,-38-15-7 0,28 1-4 16,-8-1-8-16,0-1-2 16,2 6-2-16,1 2 0 0,8 3 0 15,1 2-1-15,1 4-3 16,3 0 0-16,-2 3-2 15,2 3-1-15,4 5-4 16,1 3-1-16,2 9-1 16,0 5-2-16,4 7 5 15,1 5 0-15,6-5-7 16,1 1 1-16,3-3-3 16,3 2-3-16,5 1 9 15,1-3 0-15,5-3 3 16,0-2 2-16,1-9 4 15,3-2 2-15,3-8 3 16,0-1 2-16,3-1 1 16,-1-1 1-16,-2-3 1 15,3-1 0-15,-3-1 9 0,1-1 2 16,2-2 3-16,-4-2 1 16,0-4-5-16,0-1 3 15,-2-3 0-15,2-4 0 16,0-6-3-16,-4-6-4 15,-2-3 2-15,3 1-1 16,-5 0 1-16,-2 3 0 16,0 4 1-16,-4 0-2 15,0 5-6-15,-1-1-2 16,-2 4-4-16,0 3 0 0,2 4 2 16,0 2-1-16,1 2-5 15,1 4-3-15,-2 0-5 16,0 0-1-16,0 0-2 15,0 0-3-15,0 0-2 16,0 0 1-16,6 15 7 16,5 13 3-16,15 38 5 15,-16-27 1-15,6 9 1 16,-4 2 0-16,-1-2 0 16,0 1 0-16,-3-8 0 15,2 1-11-15,-2-11-36 16,0-7-33-16,-2-11-84 15,0-7-36-15,0-6-4 16,3-6 7-16,11-18 136 16</inkml:trace>
  <inkml:trace contextRef="#ctx0" brushRef="#br0" timeOffset="5279.879">8224 7682 1033 0,'-6'21'355'0,"9"4"-318"16,1 8-125-16,-3 9 0 16,-3 6 27-16,-9-4 52 15,2-2 7-15,-1 6 2 16,-1-6 0-16,6-6 1 15,-2-6 1-15,3-8 0 16,2-8 2-16,2-5 1 16,1-3 3-16,-1-5 8 15,1 1 2-15,-2-2 3 16,1 0 2-16,0-1 5 16,0 0-2-16,0 0-3 15,0 0 1-15,0 0-7 16,-1-3 3-16,0-20 0 15,-2-35-3-15,3 18-2 16,4-4 3-16,-3 7 21 16,5 0 6-16,0 12 11 0,-2 5-2 15,5 6-22-15,1 2-10 16,0 1-20-16,4 3-9 16,1 2-17-16,1 5-7 15,0-1-5-15,-2 1-1 16,-4 1-8-16,1 0-12 15,-3 1-48-15,1-1-26 16,-1 1-57-16,1 0-25 16,1 0 139-16</inkml:trace>
  <inkml:trace contextRef="#ctx0" brushRef="#br0" timeOffset="5927.752">8455 7707 985 0,'82'29'234'15,"-81"-29"-332"-15,4 4-38 16,1 6 4-16,4 3 105 15,1 5 26-15,0-2 1 16,2 1 0-16,-4-3 1 16,4 1 11-16,-2-2 17 0,2-3 5 15,3 0 8-15,-3 0-1 16,-1-3 1 0,2-2 2-16,0 0-1 0,1-2 0 15,1 0-3-15,2-3-2 16,1-3-8-16,1-2-7 15,-1 0-15-15,1-2-3 16,-3-1-4-16,1 0 0 0,-2-4 2 16,-3 1 1-1,-2 1 4-15,-4-1 1 0,-3 3-4 16,-1-1-4-16,-2 0-11 16,-2-5 0-16,-5-1 0 15,-1 3 0-15,-9-2 6 16,-4 3-1-16,-10 2 1 15,-7-1 0-15,-6 10 2 16,-6 4 1-16,2 6 1 16,1 3-4-16,7 9-1 15,4 1-2-15,7 3-2 16,5 2 6-16,8 7 2 16,6 4 1-16,9 14 4 15,4 1 1-15,7-1 7 16,5 2 3-16,8-6 1 15,3-2 0-15,6-4-7 16,3-9-3-16,4-11-10 0,3 3-9 16,6-12-51-16,0-4-41 15,6-13 64-15</inkml:trace>
  <inkml:trace contextRef="#ctx0" brushRef="#br0" timeOffset="6173.679">9574 7333 1546 0,'8'6'180'15,"-7"2"-248"-15</inkml:trace>
  <inkml:trace contextRef="#ctx0" brushRef="#br0" timeOffset="6743.55">9576 7385 261 0,'-15'93'181'15,"13"-61"-17"-15,-1 4-58 16,3-2-13-16,4-4-5 15,-4-1 3-15,7 0-12 16,-4 0-18-16,1 4-38 0,2-3-8 16,-3-4-7-16,2 1-2 15,-1-4-4-15,1-1-2 16,1-1 0-16,-2-3 0 16,1-1 0-16,-1 1 1 15,1-6 0-15,1 0 1 16,-4-5 1-16,0-3 2 0,-2 0 5 15,-2-4 4 1,2 0 24-16,0 0 11 0,-1 0 10 16,0 0-3-16,0-1-25 15,-1 0-13-15,-13-9-17 16,-38-30-1-16,17 17 0 16,-11 0 1-16,5 2 1 15,0 2 1-15,5-1 0 16,4-2 0-16,10 4 1 15,2 0 2-15,10 7 7 16,1 4 5-16,5 1 5 16,1 3 0-16,2-1-5 15,1 1-1-15,1 2-7 16,0 1-2-16,0 0-6 16,0 0-4-16,0-2-3 15,25 0 2-15,43-5 2 16,-21 1 1-16,9 1 0 15,-1-1 0-15,-4 4 1 0,-6-3-1 16,-4 3 2-16,0-1-1 16,0 1 0-16,-1 1-1 15,1 0 0-15,-5 0-12 16,-5-2-38-16,-3 2-14 16,-7 0-25-16,-1-1-4 15,-3-2-12-15,4-3-27 16,-3-3 85-16</inkml:trace>
  <inkml:trace contextRef="#ctx0" brushRef="#br0" timeOffset="9379.693">10223 7007 845 0,'11'15'81'0,"3"16"-378"0,1 6 34 16,-2 0 271-16,-3-5 58 16,-3-4 43-16,0 1-2 15,0 5-9-15,-1 0-31 16,0 3-35-16,-3 0 6 16,-1 2 6-16,-1 7 0 15,1 9-9-15,-2-1-14 16,-3 1-13-16,3 2-1 0,-1-4-3 15,1 1-1-15,0-6-2 16,0-4-1-16,1-2 1 16,-1 2 2-16,1 0-1 15,-1-4 2-15,-1-14 1 16,2-7 2-16,1-11 25 16,0-5 13-16,-1-3 33 15,-2 0 16-15,0 0 2 16,0-2-11-16,1 1-38 15,0 0-18-15,-2-30-30 16,-3-39-6-16,-2 17-4 16,-1-4-1-16,1-7 5 15,1-9-8-15,7-8-6 16,5-3-3-16,8 8 4 16,3 11 13-16,1 17 11 0,3 6 4 15,1 10-11 1,2 3-6-16,5 16 4 0,-1 3 0 15,3 17 5-15,1 8 2 16,-1 9-3-16,6 8-1 16,2 4 6-16,2 4 6 15,3 13 18-15,-4 5 9 16,-7 5 1-16,-1 0-4 16,-11 1-14-16,-3-2-8 15,-7-1 11-15,-3 0 2 16,-9-7-3-16,0-5-1 0,-5-9-19 15,-3-10-2-15,3-10 0 16,-1-7-2-16,4-6-5 16,-1-2-2-16,2-4-1 15,0-1-1-15,1-1-11 16,0 0-11-16,-1-6-31 16,1-21-7-16,9-36 8 15,4 20-1-15,6 0-21 16,5-3-75-16,4-5-55 15,2 2 18-15,-2-2 71 16,-4 5 89-16,-2 9 70 16,0-3-2-16,-3 6 8 15,2 4 12-15,-4 5 13 16,-1 9-1-16,-2 8-13 16,-3 2-8-16,0 6 3 0,-1 1 5 15,-4 1 12-15,3 1 4 16,-3 0 8-16,0-1 1 15,-2 1-8-15,-3-2-10 16,0 0-15-16,0 0-2 16,0 0 11-16,-1 0 2 15,1 0-2-15,-1 0-2 16,0 0-18-16,-1 0-5 0,1 0-5 16,0 0-6-16,0 0-4 15,-13 0-3-15,-4 0-3 16,-34-2-1-16,30 2-2 15,2 2-1-15,-3 3-1 16,0 5 0-16,-2 6-1 16,4 5-1-16,-2 8 1 15,3-2 1-15,2 13 0 16,-4 4 2-16,8 7 0 16,3 2-1-16,5-1 0 15,3-6 1-15,1-4-1 16,4-1 1-16,2-10 0 15,4-3 1-15,4-11 3 16,-1-2 4-16,3-5 3 16,1-7 0-16,2-3-2 15,8-5-5-15,1-3-2 16,-6-3-1-16,-1-3-1 16,0-3-1-16,-2-4 0 0,6-2-1 15,-1-1 0-15,-5-1 3 16,-1 2 2-16,-2-1 1 15,-1-6-5-15,-3-7-5 16,-2-19-15-16,-1-2-4 16,-4-8 8-16,-3 2 7 15,0 19 15-15,-2 2 3 16,-2 21-5-16,2 9-3 16,-2 7-4-16,3 5-3 0,0 5-1 15,-2 8 1-15,3 14 5 16,2 10 3-16,1 12 3 15,3 7-1-15,1 3-1 16,0 0 3-16,3-1 1 16,-2-6-1-16,0-7-2 15,0 1-4-15,0-4-2 16,0-3-2-16,-1-7 2 16,0-6 0-16,-2-10-1 15,-2-5-5-15,1-5-16 16,-4-3-9-16,0-2-10 15,0 0 2-15,0-1-7 16,0 0-20-16,0-4-64 16,7-23-33-16,9-38-14 15,-9 29 19-15,1 2 55 0,-2 3 32 16,2 0 33-16,-1-2 7 16,1-7 7-16,3-3-30 15,1-1 18-15,2 3 19 16,-3 13 50-16,-4-1 56 15,0 6 10-15,-4 4 16 16,1 6-5-16,-1 7-13 16,0 8-21-16,0 3-32 15,-1 5-27-15,1 7-3 16,-3 8 3-16,0 1 6 0,0 5 10 16,0 1 7-16,0 2 3 15,0 3-6-15,0-3-14 16,1-2-8-16,1-4-12 15,2-3-1-15,-2-7-1 16,2 1 0-16,1-6 1 16,-3-1 1-16,4 0 2 15,-1-3 1-15,2-2 1 16,5 2 1-16,-7-6 1 16,0 3-2-16,0-3 1 15,-2 0 0-15,4-1 3 16,2-2 1-16,-1-3 0 15,-2-2 4-15,4-3 3 16,-2-2 0-16,-2-6 3 16,3 2-2-16,-5-5-7 15,0 2-2-15,0-5-4 0,-1-4 0 16,-1-7-2-16,0-6-1 16,-4 1 4-16,-2 5 4 15,3 9 9-15,-3 4 2 16,1 6-3-16,3 1-7 15,-4 6-9-15,3 4-5 16,2 0-1-16,-1 4 0 16,0 0-3-16,0 0-2 15,0 0-4-15,0 0-1 0,0 0 5 16,4 1 2-16,11 12 5 16,33 26 0-1,-26-31 1-15,-1 0 0 0,2-1 0 16,-2 4-1-16,3-2 1 15,-1-1-1-15,2-2 1 16,1-3-1-16,-1 1 1 16,-1-3 0-16,-1-2 0 15,0-3 1-15,-3-3 2 16,-1 2 2-16,-4-4 2 16,-2 1 1-16,-4 1 0 15,-2-1-1-15,-1-1-3 16,-1 2 1-16,-4-5-3 15,2-3 0-15,-3-2-1 16,3-3 0-16,-2 0 2 16,-1 2-1-16,-4 1-1 15,1 4-1-15,-4 0-1 0,-4 1-1 16,1 4-2-16,-3-1 0 16,-5 6-1-16,0-1 1 15,-3 4 0-15,0 7-2 16,4 8-1-16,3 6-1 15,2 10 4-15,2 7 3 16,11 7 2-16,5 5 2 16,12 4 1-16,7-2-3 15,8-5 1-15,4-1 0 0,2-9-1 16,3-4-3-16,0-2-11 16,2-5-18-16,2-9-69 15,-3-6-29-15,-10-11-62 16,-3-6-13-16,-10-13-83 15,-3-6 181-15</inkml:trace>
  <inkml:trace contextRef="#ctx0" brushRef="#br0" timeOffset="20387.105">9947 8252 855 0,'41'37'291'0,"-43"-36"-291"16,4-1-75-16,-2 0 5 16,0 0 28-16,0 0 105 15,0 0 34-15,0 0 35 16,0 0 1-16,0 0-34 15,0 0-17-15,0 0-28 0,0 0-6 16,0 0-11-16,0 0-8 16,0 0-14-16,0 0-8 15,0 0-11-15,0 0-3 16,-2 0 0-16,1 0 2 16,-2 23 4-16,-5 33 1 15,1-19 0-15,-2-2 0 0,-2 2 0 16,0 0 0-16,0-2 0 15,2-2 0-15,2-3 0 16,1-1 1-16,3-6-1 16,-2-3 1-16,3-5-1 15,-1-3 1-15,-1-3-1 16,2-2 1-16,-2 0 0 16,3-2 0-16,0-3 1 15,1 2 2-15,-1-4 3 16,0 0 2-16,1 0-1 15,0-1-1-15,0-1-3 16,0 2-2-16,0 0-1 16,0 0-1-16,0-1-2 15,0 0 1-15,0 0 0 16,7-1 1-16,7-3 0 16,1 0 0-16,27-13 0 15,-27 12 0-15,0-3 0 16,0 3-1-16,1-1 0 0,3 3-1 15,0-2 1-15,-3-1 1 16,3 0-1-16,-2-2 1 16,-3 0 0-16,6 3-1 15,0 1-1-15,1 2 0 16,0 2-1-16,-3 1 0 16,-3 0 0-16,-1 3-1 15,-2 2 1-15,-3 2-2 0,-1 1-1 16,-1 2-1-16,-1 0 0 15,-2 2 1-15,0 1 3 16,-4-2 2-16,-5 2 1 16,1-2 0-16,-5 1 0 15,0-1-1-15,-5 1-1 16,-3 4 1-16,-1 5 0 16,-4-4 0-16,-1 4 1 15,-4-2-1-15,1-4 1 16,4 3-1-16,-2-6 2 15,5 2 0-15,0-3 3 16,-2-1 0-16,0-4 3 16,-3 0 1-16,-3-3 0 15,-2-1-1-15,2 3-3 16,-1-2-1-16,-3-1-2 16,2 0-1-16,2-3-3 15,2 0-4-15,6-2-18 16,-1 0-36-16,4-1-162 0,3 0-192 15,10-9 256-15</inkml:trace>
  <inkml:trace contextRef="#ctx0" brushRef="#br0" timeOffset="20615.764">10511 8529 1055 0,'8'2'333'0,"-8"3"-257"15</inkml:trace>
  <inkml:trace contextRef="#ctx0" brushRef="#br0" timeOffset="21155.664">10526 8582 280 0,'24'68'153'16,"-12"-58"-32"-16,-1-5-58 16,2 0-10-16,3-4-2 15,3 0 6-15,5 0 15 0,0-2 1 16,5-6-12-16,3-1-14 15,3-4-26-15,-1 0-10 16,1-2-8-16,-1-2-1 16,-1-2-1-16,0 2 1 15,1 5 0-15,-8 0 0 16,-3 3 1-16,-6 0 0 16,-8 0-1-16,1-1 10 0,-6 2 28 15,-4 1 3 1,3 3 7-16,-3-2-10 0,-1 4-37 15,-1 0-3-15,1 0-11 16,0 0 3-16,-7-7 8 16,-8 1-1-16,-36-27-8 15,23 32-7-15,-9 5-9 16,-4 3 0-16,-5 7 3 16,0 2 6-16,5 3-1 15,1 2-3-15,9-2-4 16,2 4-1-16,8 6 7 15,1 5 7-15,10 5 14 16,2-1 3-16,4-3 5 16,3-4 4-16,5-5 4 15,4 3 1-15,5-4 7 16,5 3-5-16,7-1-3 16,1-3-2-16,4-2-8 0,3-5-2 15,4-5-1-15,1-4-2 16,-1-6-3-16,1-4-4 15,-5-7-13-15,-3-3-10 16,0-4-27-16,-3-3-46 16,1-8 65-16</inkml:trace>
  <inkml:trace contextRef="#ctx0" brushRef="#br0" timeOffset="21803.436">11183 8573 1251 0,'0'-1'361'0,"1"-1"-500"16,2 1-30-16,0 0 13 15,2 2 56-15,-1 2 103 16,6 2 6-16,3 0 7 16,30 32 3-16,-22-29 0 15,-2-2-2-15,2-5-4 16,2 0-1-16,0-3 3 0,3-4 5 16,-8-6 3-16,4-1-1 15,-2-6-11-15,-3 3-8 16,1 2-13-16,-2 0-7 15,-6 2-3-15,-3-2 0 16,-2 1 4-16,0 2 5 16,-3-1-1-16,1 2-9 15,-6-2-18-15,0-2-8 16,-2 2-11-16,-2-1-1 16,1 1 15-16,-5 3 8 0,-5 2 21 15,-6 0 14-15,-6 7 9 16,-2 4 2-16,-1 7-4 15,1 3-1-15,1 5 0 16,1 0 0-16,2 8 7 16,4-1 4-16,3 2 7 15,4 3 6-15,3 1 4 16,5 3 0-16,3 2 4 16,2-3 8-16,7-2-2 15,0-5-5-15,5-4-13 16,2-1-12-16,3-2-10 15,2-2-2-15,0-6-8 16,2-1-3-16,-2-3-23 16,-1-3-8-16,2-5-39 15,1-2-37-15,4-13 77 0</inkml:trace>
  <inkml:trace contextRef="#ctx0" brushRef="#br0" timeOffset="22520.972">11868 8368 1118 0,'3'1'419'15,"0"7"-205"-15,-1 16-429 16,-1 4 2-16,-2 10 77 16,-4-3 80-16,-3-2 57 15,1 1 4-15,3 1 6 16,-2 1 1-16,5-4 4 16,-1-6 2-16,2-8 1 15,0-4 5-15,0-6 13 16,2-3 0-16,-1 2-2 15,0-3-6-15,0-3-17 16,-1-1-5-16,0 0-2 16,0 0 0-16,0 0 1 15,0 0 4-15,0-1-1 0,0 0-1 16,0-1-2-16,0 1-3 16,4-8 1-16,5-9 1 15,15-35 3-15,-13 25 2 16,2-4 2-16,0 2 1 15,1 5 1-15,-1 4 1 16,-3 4-4-16,3-1-2 16,1 1-4-16,-2-1-2 0,2 2 1 15,6 4 3-15,0-5 7 16,9 6 4-16,5-1-1 16,-1 2-3-16,4 5-7 15,-1 1-2-15,-1 4-2 16,0 1 1-16,-2 4-1 15,0-1 0-15,-2 5 2 16,-7 2 3-16,-3 7 2 16,0 4-1-16,-11 3-2 15,6 4-4-15,-4-2 5 16,-2 2 3-16,2 3 4 16,-6 1 1-16,3 8-1 15,-7-6-1-15,-1 0-4 16,1-4-1-16,-3-4-6 15,1-2-4-15,-4-4-25 16,-3-2-29-16,3-3 35 16</inkml:trace>
  <inkml:trace contextRef="#ctx0" brushRef="#br0" timeOffset="27602.823">2492 10264 753 0,'0'-1'272'0,"1"2"-228"16,-1 1-76-16,0-2-6 15,0 0 2-15,0 0 16 16,0 0 24-16,0 0 5 16,0 0 8-16,0 0 7 0,0 0 10 15,0 1-1-15,0 9-7 16,-1 0-8-16,-2 6-15 16,-7 31-3-16,3-20 0 15,1 5-2-15,-1 11 0 16,-2 3 1-16,2-1 0 15,-4-2 0-15,4-10 1 16,1-8 1-16,3-6 0 16,1-5 1-16,1-9 0 15,0-1 0-15,-1-3 3 16,1-1 0-16,1 0 2 16,0 0 2-16,0-1 10 15,0 0 2-15,0 0-1 16,0-1-1-16,3-16-14 15,10-38-1-15,1 23-4 16,-1-6 0-16,4-5 0 16,2 0 0-16,1 5 0 0,-1 7 0 15,1 4 0-15,0 4 1 16,0 0-1-16,-1 2 0 16,3 6 0-16,-3 2-1 15,0 6-2-15,0 0 0 16,0 7 0-16,0 0 0 15,1 2 2-15,2 3 1 16,-4 1-1-16,4 4 0 16,-1 8 0-16,-4 3-1 15,-2 4 0-15,-2 0 0 0,-5 0 0 16,-2 1 0-16,-4 7-2 16,-2 6-1-16,-6 0-5 15,1 1 1-15,-5-7-2 16,2-8 0-16,4-6-4 15,0-3-1-15,2-3-14 16,0-3 3-16,-2-7 8 16,1-1 7-16,2-3 28 15,-1 1 12-15,1 0 7 16,0 0-3-16,1 0-14 16,0-1-11-16,1-8-11 15,6-17 0-15,14-42 1 16,-10 28 0-16,7-4 2 15,-3 3 0-15,3 8 2 0,-1 3 2 16,0-1 2 0,3 4-1-16,1 1-1 0,0 3-2 15,0 9-2-15,-2 2-1 16,1 10-6-16,-3 2 1 16,2 4-2-16,0 7 2 15,2 5 5-15,-2 3 0 16,2 5 2-16,-3 1 1 15,-2 5 4-15,0 2 1 0,-4 6 0 16,2 6-1-16,-6 7-1 16,-4 2-2-16,-3-6-1 15,-1-2 0-15,0-14 0 16,-1-6 0-16,1-8-47 16,-5-8-43-16,5-3-144 15,-2-5 140-15</inkml:trace>
  <inkml:trace contextRef="#ctx0" brushRef="#br0" timeOffset="28166.744">3575 10228 1222 0,'-3'14'425'15,"-2"-5"-497"-15,-4 9-74 16,-6 12-21-16,-2 6-2 16,-6 7 111-16,1 0 51 15,2 2 10-15,3 0 1 16,7-6-1-16,6-2-1 15,4-7 0-15,6-4 1 0,2-5 2 16,0-4 2-16,1-6 10 16,3-3 2-16,4-4 3 15,2 0-1-15,7-6-2 16,-1-2 13-16,8-10-1 16,0-1-1-16,3-4-8 15,0-6-17-15,-3 0-4 16,1-7-1-16,-3-3 1 15,0-1 0-15,-7 1 2 16,-4 5 13-16,-9 4 16 16,-3 2 8-16,-2 5 12 15,2 0-7-15,-5 0-15 16,-3-5-4-16,-6 0-9 16,-1 1-5-16,-7 1 2 15,-1 5-2-15,-6 1-7 16,-6 1 0-16,-2 5-9 15,-6 1-11-15,-1 9-32 0,-1 3-20 16,5 3-64-16,5 3-40 16,11-2-101-16,7 0 163 15</inkml:trace>
  <inkml:trace contextRef="#ctx0" brushRef="#br0" timeOffset="28670.638">4017 10089 844 0,'-1'16'345'0,"1"-9"-172"15,1 5-167-15,0 14-18 16,-1 4 0-16,-3 9 1 15,-1 1 4-15,1 0 2 16,-3-4 2-16,2-4 3 16,2-2 0-16,0-5 0 15,2 0-1-15,3 0 0 16,1-5 0-16,0-2-1 16,0-3 2-16,-1-7-1 15,2-1-5-15,1-5-7 16,1 0-4-16,0-2-1 0,1 0 4 15,3-2 12-15,0-3 2 16,1-2 8-16,2-3 3 16,0-6 9-16,1-2 7 15,0-2 11-15,-1-2 4 16,-4 0 1-16,0-1-4 16,-2 1-1-16,-3-1-2 15,-1-4-8-15,-2 1-2 16,-4-6-12-16,-2 2-5 0,-2 2-8 15,-1 1-6-15,3 8-27 16,-2-2-25-16,0 4-108 16,1-4-188-16,-2-7 230 15</inkml:trace>
  <inkml:trace contextRef="#ctx0" brushRef="#br0" timeOffset="29265.811">4226 10249 938 0,'15'17'350'0,"-8"-16"-248"0,6 8-107 16,5-5-18-16,2 3-21 15,1-2-14-15,0-3 7 16,-3 0 10-16,-2-3 22 16,6 2 19-16,1-1 0 15,5-5 0-15,-1-4 4 16,-3-3 1-16,-1-1 1 16,-4-3 2-16,2 2-1 15,-3-1-1-15,-3 2 0 0,-5 7-5 16,-2-4-1-16,-1 5-1 15,-1-2 0-15,-3-1 4 16,-2 2 7-16,-2-3 16 16,-2 2 8-16,-3-1-4 15,-1-1-5-15,-5 3-16 16,1 0-10-16,-9 2-8 16,1 1-7-16,-7 6-6 15,0 3-5-15,-5 4 3 16,1 4 4-16,7 5 9 15,0 4 8-15,12 10 2 16,1 2 1-16,1 2 0 16,4 1-1-16,-2-4 8 15,9 4 3-15,11 6 14 16,-1 2 3-16,11 2-8 16,-1-5 0-16,1-3-12 15,4-6-2-15,-2-3-1 16,2 0 1-16,3-7-28 0,1-5-33 15,5-9-229-15,-3-7 192 16</inkml:trace>
  <inkml:trace contextRef="#ctx0" brushRef="#br0" timeOffset="30086.023">6067 10045 619 0,'2'0'232'0,"3"0"-168"16,-3-1 2-16,-2 1 15 16,0-1 12-16,0-1 24 15,0 1-15-15,0 0-21 16,0 0-15-16,-1 0-37 16,-2-8-13-16,-6-11-19 15,-24-30-3-15,11 33-1 16,-1 2 1-16,-4 6 6 15,3 3-1-15,-4 3-12 16,2 2-10-16,4 3-8 16,1 3-3-16,7 5 1 15,4 6 2-15,1 12 5 16,5 9 6-16,2 13 11 16,-1 0 6-16,4 4 3 0,-1 0 1 15,0-3-1-15,7 1 0 16,-5-4 0-16,1-2 0 15,-3 2-1-15,-1 0 1 16,-3-6-1-16,3-3 0 16,-4-9-1-16,3-4-1 15,4-3-22-15,-6-4-12 16,3-8-53-16,1-3-41 0,-4-8-100 16,4 0 139-16</inkml:trace>
  <inkml:trace contextRef="#ctx0" brushRef="#br0" timeOffset="30415.224">5497 10129 944 0,'0'12'404'0,"1"-10"-167"15,4 0-244-15,8-1-27 0,5 5 0 16,14 2 12 0,3-3 17-16,8 1 6 0,3-3 3 15,1-2 2-15,0 4 1 16,2-1-1-16,-3 0-1 15,-4-4-4-15,-1 1-1 16,-9-1-93-16,-4-2-78 16,-4 2-175-16,-1-5 195 0</inkml:trace>
  <inkml:trace contextRef="#ctx0" brushRef="#br0" timeOffset="30915.755">6182 10279 1181 0,'-1'12'386'0,"-4"8"-416"15,1 4-9-15,1 9 8 16,-7-7 5-16,2-5 27 15,0-3 1-15,-3-6 2 16,8-2 0-16,2-5 5 16,-1-3 3-16,2-1 6 15,0-1-3-15,-2-1 3 16,2 0 0-16,0 0 0 0,0 0 3 16,0 0-6-16,0-5-2 15,3-16-3-15,5-32 1 16,-2 23 2-16,2-4 2 15,0-5 7-15,3 2 5 16,1 8 15-16,-5 6 5 16,2 10 0-16,-1 0-7 0,-1 3-23 15,7 3-12-15,0 4-20 16,3 0-13-16,4 8-59 16,4-1-30-16,0 3-74 15,-2 0-16-15,2 1 45 16,-7-3 32-16,2-3 88 15,-1 1 29-15,1-7 15 16,3-2-4-16,2-4-69 16,3-2-47-16,-2-2 69 15</inkml:trace>
  <inkml:trace contextRef="#ctx0" brushRef="#br0" timeOffset="31334.384">6609 10084 257 0,'68'-16'188'16,"-70"17"7"-16,2 0-44 15,0 3-1-15,0-4-39 16,0 0-22-16,-1 0-32 16,-4 15-19-16,-8 10-19 0,-22 30-6 15,17-22-9-15,2 1-2 16,2-5-1-16,6 6 0 16,2-12 0-16,5-4 0 15,2-4 3-15,2-5 1 16,4-2 4-16,0-3 2 15,6 2 1-15,3-4 1 16,1-3 12-16,1 0 14 0,4-3 2 16,-4 0-1-1,-3-2-13-15,5 0-14 0,-9-1 3 16,1-1 11-16,-3-1 23 16,-8-1 3-16,1 0-1 15,-2-1-12-15,-5-3-36 16,0-7-15-16,-13-7-20 15,0 1 1-15,-8-3 8 16,-2 7 8-16,4 2 3 16,1 4-25-16,10 6-58 15,3 1-49-15,5 0-53 16,2-1-25-16,6 2-64 16,5-2 183-16</inkml:trace>
  <inkml:trace contextRef="#ctx0" brushRef="#br0" timeOffset="32114.95">6802 10047 310 0,'21'5'168'0,"-1"4"-49"0,-2 1-31 15,1 8-47-15,-3-1-1 16,-5 4 14-16,1 1 1 16,-5 2 1-16,-4 0 1 15,-1 1-2-15,0 0 6 16,-1-6 8-16,0 3-3 15,0-3-14-15,0-3-7 0,0-2-18 16,0-6-5-16,-1-3-6 16,0-3 0-16,0-2 1 15,-1-2 1-15,1 1 3 16,0 1 3-16,0 0 14 16,0 0 6-16,0 0 2 15,0-1 0-15,0 0-15 16,0 0-9-16,0 0-8 15,4-10-6-15,4-9-5 16,15-32-1-16,-15 31 1 16,0 1 4-16,0 6 11 15,0 5 2-15,-1 7-1 16,-1-3-5-16,0 4-17 16,-1-2-9-16,3 2-9 15,1 2 0-15,3 6 2 16,2 3 6-16,0 8 5 15,1-1 3-15,-2 2 2 16,-3 0 2-16,-1-1 1 16,-1 1 0-16,0-1 0 0,5-3 1 15,-5-6 1-15,-3-1-1 16,-1-3 1-16,-4-3-1 16,1 1-2-16,-1-3 0 15,0 0 1-15,0 0 1 16,0 0 11-16,0 0 2 15,0 0 3-15,0-2 1 16,0 1-7-16,0 0-3 16,0 0-5-16,0-6 0 0,2-10-2 15,4-27 1-15,-1 34 2 16,-1-1 3-16,1 9 2 16,-1-4-2-16,3 3-6 15,-2 4-4-15,0-2-5 16,10 4 1-16,2 5 2 15,8 4 3-15,8 6 0 16,-2 2 0-16,-1 3 1 16,-5-1 0-16,-1 3-2 15,-5 2-1-15,-3-1-17 16,-3 2-16-16,-3-2-56 16,-2-3-33-16,0-7-36 15,2-3-13-15,-1-8-19 16,5-5-2-16,10-11 128 15</inkml:trace>
  <inkml:trace contextRef="#ctx0" brushRef="#br0" timeOffset="32631.916">8592 10081 886 0,'4'2'386'16,"-3"-4"-75"-16,-3-1-452 16,1 2-16-1,0 0 46-15,1 0 38 0,-1 0 131 16,-3-6 26-16,-4-9 34 15,-17-21 11-15,18 32-17 16,-4 3-15-16,7 2-32 16,-1 2-19-16,3 4-29 15,-2 2-12-15,2 15-6 16,-1 4 0-16,1 11 0 16,1 3 1-16,-1 3 0 15,3 6 0-15,3-2-2 16,0 2 0-16,2 5 1 0,-3 0 0 15,-3 3 1-15,2-1 0 16,-1-7-3-16,0-8-3 16,0-4-15-16,1-7-1 15,-1-7-14-15,4 0-5 16,-1-7-7-16,-2-3-14 16,1-6-13-16,-3-3-12 15,1-3-19-15,1 1-9 0,-2-3-40 16,0 0-9-16,-2 0-27 15,1 0 109-15</inkml:trace>
  <inkml:trace contextRef="#ctx0" brushRef="#br0" timeOffset="34497.23">8070 10302 51 0,'29'30'27'0,"-28"-30"30"0,-1-2 16 15,0 4 49-15,0-3 25 16,0 1-1-16,0 0-15 15,0 0-24-15,0 0-16 16,0 0-22-16,0 0-5 16,0 0-10-16,0 0-1 15,0 0 10-15,0 0 1 16,0 0-5-16,0 0-6 0,0 0-20 16,0 0-7-16,0 0-8 15,0 0 3-15,0 0 4 16,0 0 1-16,-1 0 2 15,1 0-3-15,0 0-7 16,0 0-3-16,0-1-5 31,0 1-2-31,0 0 0 0,0-1 0 0,-1-1-4 16,0 1-3-16,0 0-3 16,0 0 0-16,-1 0-2 15,1 0-1-15,-15-9 0 16,-30-11-3-16,25 17 1 15,1 4-1-15,-1-1-4 16,-1 3-2-16,-1 9-3 16,-1-1 0-16,2 5 5 15,0 0 3-15,1-4 2 16,5 7 1-16,3 0-2 0,4 3 1 16,0 2 2-16,1 0 0 15,3 5 5-15,3-1 1 16,3 2 2-16,8 1 2 15,2-8-2-15,1-2 0 16,9-2 0-16,-3-3-1 16,4-2 0-16,6 1-1 15,3-4-2-15,-2-3-4 16,0-2-12-16,-3-5-4 0,-4-5-21 16,2-1-25-1,4-8-45-15,-6-2-40 0,1-8-101 16,-3-3 156-16</inkml:trace>
  <inkml:trace contextRef="#ctx0" brushRef="#br0" timeOffset="34884.346">8328 10264 1151 0,'0'0'292'0,"0"1"-462"0,0-1-17 16,2 6 56-16,-2-1 58 15,0-1 97-15,-1 5 13 16,0-1 10-16,-2 2 1 15,2 1-22-15,-2 30-10 16,3-29-6-16,0 1 0 16,-3 0-1-16,3 3 0 15,0 3-2-15,0 1-2 16,3 3-2-16,-6-6-2 0,2-1-3 16,1-3-5-16,-3-8-25 15,3-3-18-15,-1-2-29 16,-1-1-22-16,1 0-21 15,0 0-11-15,0-1 84 16</inkml:trace>
  <inkml:trace contextRef="#ctx0" brushRef="#br0" timeOffset="35101.75">8255 9969 968 0,'-1'0'323'15,"0"0"-280"-15,2 6-141 0,-1-6-7 16,-1 0 0-16,-2 15 22 16,-3 5-31-16,-4 30-23 15,10-32 92-15</inkml:trace>
  <inkml:trace contextRef="#ctx0" brushRef="#br0" timeOffset="35564.59">8331 10205 1063 0,'-2'7'281'16,"-3"-7"-330"-16,-1 1-245 16,-2 4-2-16,0 1 138 15,2-1 116-15,5 1 121 16,1-2 13-16,3-2 8 15,-3-2-9-15,0 0-12 16,6 2-1-16,15 4 17 16,33 8 4-16,-21-8-18 0,1-3-5 15,7 1-16-15,-1 0-11 16,-2-2-19-16,1-2-6 16,-1 2-13-16,-1-2-2 15,2 0-5-15,1 0-1 16,-17-3 1-1,-12 2 0-15,2 1 0 16,32-4 0-16,-7-6-5 0,-5 2-12 16,-17 0-61-16,-3 0-42 0,0 6-104 15,-3-5-56-15,-1-2 175 16</inkml:trace>
  <inkml:trace contextRef="#ctx0" brushRef="#br0" timeOffset="36179.59">9000 10120 467 0,'7'-25'190'0,"-13"33"-82"16,-3 3 0-16,-2 4 8 15,0 1-19-15,0 5-55 16,1 0-19-16,3 2-16 15,4 2 10-15,1-3 6 0,2-5 0 16,2-2 1-16,2-3 1 16,2-5 2-16,0 1 4 15,2-6 2-15,-1-2-1 16,2-1 1-16,1-2-3 16,3-2-8-16,-2 0-12 15,3-2-25-15,0-2-7 16,-2 0-8-16,3 0 1 15,-5-2 15-15,-1 3 5 16,-6-6 11-16,1 3 6 16,1-1 8-16,-2 2 1 0,2 1 4 15,-4 1 0-15,1 5-2 16,-1 1-2-16,3 2-2 16,-5 0-4-16,0-1-8 15,-1 1-3-15,1 0-11 16,0 0-1-16,1 1 2 15,0 22 3-15,6 39 4 16,-3-27 2-16,2 2 0 16,-4 3 0-16,-1 10 0 15,1 6-1-15,-3 1 0 16,4 2 1-16,-2-11 0 16,0 2 1-16,3-9 0 15,-6-5 1-15,3-10 0 16,3-5 0-16,-5-6-1 15,5-1 1-15,0-6-42 0,-3-5-34 16,7 1-78-16,-5-4-30 16,9-7-68-16,5-6 152 15</inkml:trace>
  <inkml:trace contextRef="#ctx0" brushRef="#br0" timeOffset="36586.119">9802 9773 1338 0,'0'3'394'0,"0"2"-587"15,1 6-27-15,-3 10-2 16,-3 6 60-16,1 5 169 16,-3 1 21-16,1 12 10 15,0 5 3-15,3 8-10 16,-1 2-8-16,3-9-4 16,0 2 6-16,2-3 18 15,0-2 11-15,2 2-1 16,-1-5-8-16,-1-2-24 15,1-3-12-15,0-8-8 16,1-2 0-16,-2-14-3 0,-1-3-5 16,1-5-22-16,-1-4-10 15,0-4-24-15,0 0-17 16,0-2-13-16,0 1-5 16,-1 0-75-16,0 0 114 15</inkml:trace>
  <inkml:trace contextRef="#ctx0" brushRef="#br0" timeOffset="36913.106">9369 10150 1022 0,'8'9'346'0,"8"-1"-329"15,7 5-13-15,9 3-5 16,4 0 2-16,0-2 26 16,-5-3 15-16,3-5 24 15,3 1 7-15,5-6-22 16,5 3-13-16,-1-2-27 16,-2-2-5-16,-10-2-6 15,-4-2-12-15,-5 1-44 16,-8-1-28-16,-2 3-49 0,-1-1-10 15,-3-3 2-15,2 0-4 16,-2 0-81-16,1 0 146 16</inkml:trace>
  <inkml:trace contextRef="#ctx0" brushRef="#br0" timeOffset="37662.616">10082 10372 1307 0,'1'0'376'16,"0"0"-563"-16,-1 0-18 16,-1 0 32-16,0 0 52 15,0 0 133-15,0 0 18 16,-4 14 1-16,-4 5 4 16,-13 35 11-16,13-31 3 15,2 2-8-15,4-1-4 16,1 0-16-16,2-4-5 0,0-4-8 15,3 1 0-15,1-5-1 16,6 3-1-16,-1-2 1 16,2-3 0-16,2-6-6 15,1 0-1-15,8-5-2 16,1-5-3-16,10-4 4 16,2-7 0-16,4-2 1 15,1-5 2-15,-4-1 1 16,-4-6 4-16,-4-4 10 15,-7 2 4-15,-9 0 5 16,-3 8 9-16,-9 1-6 16,-3 2-4-16,-7-1 0 15,-5 2-15-15,-9-2 2 16,-12 2 0-16,-14 11-3 16,-4-1 0-16,-1 11-1 15,10 0 1-15,9 4-25 0,11 5-22 16,4 5-54-16,3 3-31 15,6 2-35 1,-1-5-22-16,13-2-77 0,6 1 159 16</inkml:trace>
  <inkml:trace contextRef="#ctx0" brushRef="#br0" timeOffset="38265.514">11179 10156 1149 0,'3'1'322'0,"-3"-1"-442"16,3 0-10-16,-3 0 45 15,0 0 30-15,0 0 69 16,-1 0 14-16,0 0 13 16,0 0 1-16,0 0-26 15,0 0 11-15,-2 2 12 16,-1 3 9-16,-4-2 25 16,-2-2-13-16,-2 0-13 0,-33 26-10 15,23-28-18-15,-3-3-11 16,-9 1-5-1,-6 3-1-15,-10 1-1 0,-3 4 1 16,-2 4-1-16,1 5-1 16,9 2 0-16,4 5-2 15,14 6 0-15,0-4 0 16,9 3 2-16,6-4 3 16,9 1 7-16,4 1 2 0,9 2 8 15,6 2 0-15,16 0-2 16,9-1-1-16,13-5-6 15,4-3-3-15,1-8-2 16,-3-7 1-16,-4-7-4 16,1-2-4-1,-5-10-17-15,2-5-12 0,-5-5-18 16,-2-2-5-16,-6-2-12 16,-4 3 0-16,-3 3-12 15,-6-1-7-15,-8 1-14 16,-2 1-25-16,-7 0-48 15,-2 0-28-15,-4-1 121 16</inkml:trace>
  <inkml:trace contextRef="#ctx0" brushRef="#br0" timeOffset="38566.024">11364 10249 924 0,'2'13'78'0,"1"-1"-19"16,1 13 67-16,6 0-11 15,-2 1-26-15,2 0-10 16,-2 5-24-16,0 5-9 16,-2 4-19-16,-3 0-9 15,2-3-11-15,-4-6-2 16,-1-8-4-16,2-4 0 0,-3-8-1 16,-1-2 0-16,2-6-16 15,-1-1-3-15,0-2-14 16,0-1-14-16,-1 0-35 15,-1-7-35-15,-7-23-46 16,-3-31-5-16,12 20 17 16,-2-3 16-16,3 0-26 15,-4 0-28-15,-1-1 116 16</inkml:trace>
  <inkml:trace contextRef="#ctx0" brushRef="#br0" timeOffset="38734.825">11324 10059 290 0,'-8'-35'194'0,"-1"8"8"15,2 1-24-15,1 10-39 16,1 2-20-16,2 7-30 16,2 4-14-16,1 3-29 15,0 1-2-15,0-1-14 0,0 0-6 16,3 11-6 0,4 13-16-16,10 25-71 0,-12-29-57 15,-2-8-140-15,2-4-86 16,3-6 217-16</inkml:trace>
  <inkml:trace contextRef="#ctx0" brushRef="#br0" timeOffset="39130.824">11786 9894 1433 0,'5'5'460'0,"-2"3"-496"15,2 1-10-15,-4 8 6 16,-1 4 19-16,-2 15 23 16,0 7 1-16,1 9 1 15,1 5 0-15,1-4-1 16,1 0-1-16,0-5-2 15,0 0 0-15,3 0 0 16,-1-4 0-16,1 0 0 16,1-5 1-16,1-8-1 15,-3-6-1-15,2-13-15 16,-2-4-15-16,-4-7-37 0,2-1-11 16,-1-6-36-16,-1 5-12 15,0-10-1-15,1-21-14 16,0-44-11-16,-5 34-20 15,-4 2 112-15</inkml:trace>
  <inkml:trace contextRef="#ctx0" brushRef="#br0" timeOffset="39429.06">11558 10041 546 0,'-8'3'197'0,"3"0"-121"15,1 0 0-15,4 0 63 16,0-3 18-16,0 0-4 16,0 0-13-16,10 5-39 15,18 7-4-15,43 14-16 16,-24-17-7-16,14-1-21 16,-1-2-11-16,-1-1-21 15,-3 0-8-15,-16-1-45 16,-4 0-28-16,-9-6-46 15,-5-3-12-15,2-6 14 16,-1-5 18-16,-2-6 36 16,2-4-4-16,-3-5-54 0,-3 0-52 15,-2 1 96-15</inkml:trace>
  <inkml:trace contextRef="#ctx0" brushRef="#br0" timeOffset="40248.828">12185 9990 936 0,'-30'109'356'15,"28"-101"-219"-15,-2 1-137 16,1 5-4-16,-1-1 4 16,0-2 4-16,3 4-1 15,1-3 0-15,2 3-1 16,4 2 1-16,3 2 1 15,1-2 0-15,5 0 7 16,3-6 0-16,2-1 2 16,2 4-1-16,2-5-5 15,3 4-1-15,2-7-1 16,1-3 2-16,-1-3 0 16,-3-1 4-16,-5-1 10 15,-4-3 6-15,-8-2 5 16,-1-3-1-16,-1 0-5 15,-1-3 3-15,1 1-3 16,-5-1-1-16,-1-4-4 16,-1 3-6-16,-3-4 1 0,0 1 3 15,-2 5 0-15,0 2-2 16,1 6-9-16,1 0-8 16,3 2-6-16,0 2-4 15,-1 0-4-15,0 0 2 16,0 0 2-16,0 0 1 15,1 12 5-15,1 6 3 16,8 35 2-16,0-30 2 16,-2 1-1-16,7 1-1 0,1-2-2 15,-1 2-1-15,3 3 1 16,-5 2 0-16,2 7 1 16,1 2 0-16,1 3-1 15,0-4 1-15,-3 0-1 16,-2-4 0-16,-1 3 1 15,0 0 0-15,-3-8 0 16,0 0 0-16,-4-9 0 16,0 0 0-16,0-3 2 15,-2-2 1-15,0-2 0 16,-3 0 1-16,-3-3 4 16,2 2 3-16,-4-2 12 15,0 0 3-15,-2 1 3 16,-5-3-2-16,-2 0-2 15,-3 0 2-15,-7 0 7 16,1 3 2-16,-5-5-5 0,-2 1-5 16,-4-3-15-16,-4-3-6 15,-4 0-5-15,2-1-3 16,0-1-27-16,3-5-15 16,6-2-34-16,0-1-16 15,7-5-32-15,4-3-24 16,1-8-77-16,8 1-99 15,9-5 212-15</inkml:trace>
  <inkml:trace contextRef="#ctx0" brushRef="#br0" timeOffset="42328.085">12919 10316 1079 0,'8'37'404'0,"-9"-37"-323"15,-1-1-76-15,0 1-39 16,2 0 5-16,0 0 23 16,0 0 13-16,0 0 7 15,-1-2 0-15,1 2 1 16,0 0-1-16,0 0 0 16,0 0 2-16,0 0 3 15,0 0 2-15,5 3-1 16,10 0 0-16,11 2-3 15,29 3-5-15,-27-7-7 16,-4 0-5-16,-5-1-19 16,3 0-10-16,-2 0-57 15,-2-1-42-15,3 1-73 16,-2-3-43-16,0-2 153 16</inkml:trace>
  <inkml:trace contextRef="#ctx0" brushRef="#br0" timeOffset="42571.366">14110 10176 763 0,'3'8'171'0,"-2"-5"-151"16</inkml:trace>
  <inkml:trace contextRef="#ctx0" brushRef="#br0" timeOffset="42909.759">14111 10187 217 0,'-1'0'178'0,"-2"4"36"15,-2 7-24-15,-6 0-63 16,-35 26-28-16,26-26-40 16,-2-2-8-16,1 0-11 15,2 4-4-15,0-2-10 16,4 1-8-16,3 2-10 0,1-1-3 16,8 6-2-16,-3 0 1 15,-2 7 3-15,6 3 0 16,-1 6 0-16,1 1 1 15,11-1 6-15,-5-5 7 16,8-6 3-16,6-2 0 16,0-7-5-16,6 0-7 15,3-3-1-15,1 0 2 16,0-3-2-16,1-3-4 0,-3-7-13 16,-2 0-18-16,0-7-33 15,-1-4-15-15,2-2-22 16,-2-3-7-16,2-3-12 15,-3 0-10-15,-1-6-42 16,6-7-75-16,-3-8 160 16</inkml:trace>
  <inkml:trace contextRef="#ctx0" brushRef="#br0" timeOffset="43410.537">14606 10288 446 0,'1'4'210'0,"-1"-4"-79"16,1 4-46-16,-1-4-14 16,0 0 6-16,0 0 16 15,-1 0-7-15,0 1-17 0,-5 13-2 16,-5 7-19 0,-18 26-8-16,15-23-24 0,3 2-8 15,0 5-8-15,2 1 0 16,4-1 1-16,2-2 0 15,3-7 2-15,3-5 0 16,5-3 0-16,0 0-1 16,6-5-1-16,1-1 1 15,4-1 12-15,4-3 2 0,4-3 3 16,2-1 1-16,4-6-8 16,-3-1 0-16,0-3-1 15,-1 2-1-15,-5-3 1 16,-6 1 4-16,-8-2 9 15,-3-3 4-15,-4-3 12 16,-1-6-3-16,-1-5-9 16,-4-1-7-16,-9-3-16 15,1 5 0-15,-10 4 7 16,1 4 2-16,-5 5-2 16,-9-1-3-16,-5 2-11 15,-6 3-2-15,-1 0-3 16,1 4 2-16,7 3-12 15,5 1-10-15,7 1-23 16,8 2-23-16,6-1-66 16,5 2-46-16,5 0 115 15</inkml:trace>
  <inkml:trace contextRef="#ctx0" brushRef="#br0" timeOffset="44009.564">15487 10212 1465 0,'1'0'393'15,"-1"1"-564"-15,0 0-125 16,-1-1 20-16,0 0 101 16,0-1 108-16,-12 0 118 15,-8 1 14-15,-27 7 15 16,27 0-3-16,-6-1-41 16,5-1-18-16,-3 0-4 15,2-1 8-15,2 0 6 16,2 3 2-16,5 0-8 15,1-1-14-15,9 0-11 16,-2-4-2-16,6 0-6 16,1 3-1-16,-1-5 3 15,0 0 0-15,16 7-1 0,36 36 5 16,-29-30 3-16,2 1 2 16,7 4 3-16,-7 2 2 15,1 3 0-15,-3 0-1 16,-8-2-2-16,2 2 2 15,-10 0 1-15,-4 0-1 16,-5-2 36-16,-5-3 24 16,-8-3 34-16,0 0 11 0,-4-1-29 15,-3 0-24-15,-1 0-34 16,-2-5-9-16,1 0-1 16,2-4-14-16,0-8-58 15,6 2-49-15,2-10-109 16,8-4-29-16,11-8-8 15,6-13-8-15,16-20 186 16</inkml:trace>
  <inkml:trace contextRef="#ctx0" brushRef="#br0" timeOffset="44409.76">15799 9896 1484 0,'1'1'441'16,"-1"2"-558"-16,0-1-26 16,0-2 10-16,-1 0 57 15,0 20 76-15,-6 44 3 16,3-13 2-16,4 3 2 15,-4 6 0-15,5-2 0 16,4-4 3-16,-3-1 4 16,3-2 2-16,-1 0 2 0,-2 3-4 15,1-4-4-15,2-9-4 16,-2-9-1-16,2-15-4 16,-3-4 0-16,0-6-3 15,-1-3-17-15,-1-4-34 16,0 0-18-16,-1-1-29 15,1 0 12-15,0 0 26 16,-1-19-6-16,-3-50-222 16,-3 22 208-16</inkml:trace>
  <inkml:trace contextRef="#ctx0" brushRef="#br0" timeOffset="44760.906">15523 9990 1153 0,'0'3'347'15,"1"-2"-402"-15,1 3-15 16,-2-4 14-16,0 0 41 15,0 0 43-15,0 1 14 16,14 10 22-16,34 31 10 0,-14-27 9 16,0-1-4-16,12-2-17 15,4-1-9-15,5-4-23 32,5-4-8-32,0 1-15 0,4-3-4 0,-6-2-14 15,-2-4-14-15,-8-1-36 16,-5-3-36-16,-6-5-111 15,-7-1-76-15,1-6 173 16</inkml:trace>
  <inkml:trace contextRef="#ctx0" brushRef="#br0" timeOffset="45114.506">16405 10048 1540 0,'-2'98'452'0,"10"-98"-510"15,5 0-40-15,1 0 8 16,4 5 66-16,2 2 20 0,6 0 4 15,3 4 2 1,2-1 4-16,2-2-1 0,-3 0-3 16,0-3-1-16,-10-1-1 15,1-2-1-15,-5-2-3 16,-4 0-5-16,2-2-12 16,-6 1-14-16,-4-2-53 15,2-1-54-15,-9-2-222 16,2-2 234-16</inkml:trace>
  <inkml:trace contextRef="#ctx0" brushRef="#br0" timeOffset="45429.044">16263 10377 1313 0,'7'2'336'16,"5"1"-543"-16,7-1-9 16,3 1 50-16,2 0 69 15,5-1 137-15,2 3 27 16,2-3 22-16,2 2 3 0,3-1-41 15,2 0-27-15,-1-2-20 16,-1-2-2-16,-8 1-24 16,-8-3-31-16,-1-6-104 15,-1-1 98-15</inkml:trace>
  <inkml:trace contextRef="#ctx0" brushRef="#br0" timeOffset="45657.037">17575 10252 1324 0,'8'6'357'16,"-6"-5"-361"-1</inkml:trace>
  <inkml:trace contextRef="#ctx0" brushRef="#br0" timeOffset="46329.674">17585 10257 459 0,'-1'-1'256'15,"0"0"-33"-15,0 0-45 0,-17-2-74 16,-42-41-16-16,17 25-41 15,-4 2-11-15,-2 4-12 16,4-1-2-16,9 9-7 16,0 2-8-16,9 4-12 15,1 5-4-15,3 3-2 16,4 0-1-16,-1 5-9 16,5 2-4-16,4-2-14 15,4 5 1-15,6 0 10 16,1-4 6-16,4 5 18 15,4-3 0-15,4-3 4 16,2 0 0-16,3-4 1 16,1 1-1-16,-2-3 6 15,-1-1 1-15,-3-4 4 16,-1-1 2-16,3-2 3 16,-3 0 2-16,3-3 8 15,-3-3 5-15,-3-2 9 0,4-2 2 16,0-3 0-16,-1-7-7 15,0-4-12-15,0-4-7 16,-7-6-13-16,-3-1-2 16,-2-7-3-16,-1-6-1 15,1-1-1-15,0-2 1 16,1 13 3-16,-2 8 0 16,-1 9 5-16,0 6 0 15,1 6 1-15,2 1-1 0,-1 3-2 16,2 3 0-16,-1-1 0 15,0 1-1-15,0 1 0 16,0 1 0-16,0 0-5 16,0 0-2-16,0 0-4 15,0 0-1-15,4 20 5 16,13 42 2-16,-6-15 3 16,-2 6 3-16,-1 6-1 15,0-2 2-15,0-2-1 16,0-2-1-16,2-6-1 15,-3-2-1-15,0-7 0 16,0-2-1-16,-2-4-4 16,2-2-16-16,-3-11-31 15,0-4-20-15,-1-8-43 16,-2-6-9-16,3-2-30 16,0-5-29-16,-4 5 121 15</inkml:trace>
  <inkml:trace contextRef="#ctx0" brushRef="#br0" timeOffset="46677.766">17774 10156 1320 0,'0'10'442'0,"1"-10"-470"16,5 3-60-16,-4 3-12 16,-5 1 21-16,2 8 67 15,3 5 9-15,3 7 6 16,-1 5 4-16,1 1 2 16,-3-3-1-16,0-4-5 15,3 2-2-15,0 0 1 16,-1-3 0-16,-1-3 2 15,-3-6 1-15,1-8-9 16,0-2-18-16,1-5-59 16,2-1-32-16,-4-1-48 15,0 0-30-15,-1-11 128 16</inkml:trace>
  <inkml:trace contextRef="#ctx0" brushRef="#br0" timeOffset="46856.26">17741 9915 1184 0,'0'0'355'0,"0"1"-438"16,-1 1-28-16,-1-2-24 15,1 0-58-15,1 0 148 16</inkml:trace>
  <inkml:trace contextRef="#ctx0" brushRef="#br0" timeOffset="47508.683">18361 10099 1298 0,'0'4'354'0,"-1"-6"-529"0,-2-1-16 15,2 2 27-15,0 0 63 16,0 0 97-16,0-1 18 15,-5-1 14-15,-3-1 3 16,2 2 9-16,0 0 0 16,-3 0-6-16,3-1 1 15,1 2 1-15,-2-1 1 16,-2-1 9-16,-1 2 1 0,-34-3-8 16,30 1-10-16,0 1-18 15,-2 0-5 1,-2 3-4-16,-5 0-2 0,0 4 0 15,-4 2 0-15,4-2 1 16,2 5-1-16,2 1 0 16,-1 0 1-16,7 0 1 15,2 1-1-15,5-2-1 16,5 1-4-16,3 3-3 16,9 1-1-16,7 5 4 15,4 4 2-15,3-2 1 16,1 2 0-16,-1-2 0 15,4-1 0-15,-5 2-1 16,-1-3 1-16,-8-3 1 16,-3-2 0-16,0-3 0 15,-7 0 0-15,2-2-3 0,-5 1-4 16,-3-1-4-16,-3 1-2 16,-6 1-3-16,-4 2 1 15,-9-1-25-15,-4-4-28 16,3-4-92-16,-2-2-92 15,9-11 157-15</inkml:trace>
  <inkml:trace contextRef="#ctx0" brushRef="#br0" timeOffset="47907.901">18786 9706 1320 0,'0'0'400'0,"1"2"-495"16,3-2-16-16,-4 0 16 15,0 0 29-15,-1 0 55 16,-2 16 3-16,-6 44 7 15,1-28 2-15,2 7 1 16,-3 1 1-16,5 10 11 16,-1 5 4-16,6 3 2 0,1-1 5 15,4-6-12 1,0-7-1-16,-4-3-5 0,3 0-5 16,-4-9-2-16,2 0-2 15,-1-9-26-15,0-2-26 16,0-7-63-16,-1-7-52 15,2-5-35-15,-2-2 15 16,-2-1 60-16,0 0 49 16,-6-10 69-16</inkml:trace>
  <inkml:trace contextRef="#ctx0" brushRef="#br0" timeOffset="48190.146">18416 9931 1235 0,'0'0'412'0,"5"0"-422"16,2 1-43-16,5 2-2 16,3 3 24-16,4 1 46 15,2 1 13-15,6 1 8 16,3 1-1-16,1 0-7 15,1 0-9-15,-4 2-15 16,-5-4-3-16,-1-2-15 16,-1-2-24-16,6-5-77 0,5 0-61 15,7-9-161 1,1-4 205-16</inkml:trace>
  <inkml:trace contextRef="#ctx0" brushRef="#br0" timeOffset="48873.878">19348 10062 881 0,'-4'9'368'0,"4"-9"-215"15,-1-1-159-15,-2 1-29 16,2-1 7-16,-1 0 42 15,1 0 15-15,0 0 3 16,-5 0-4-16,-11-3-3 16,-31-7-7-16,26 8-14 15,3 0-3-15,3 3-1 16,6 4-2-16,1 2 0 16,2 5-1-16,0 2 1 15,-4 1 0-15,4 2 0 16,3 2 1-16,-1-3 1 15,2-3 2-15,2-1-2 16,-2-2 0-16,4-2 1 0,1 0 0 16,3-1 3-1,-2-2 0-15,-1 0-4 0,4-2-4 16,-6-2-5-16,0 0-2 16,0 0 5-16,8 0 4 15,0 0 10-15,1 0 7 16,-5-1 14-16,-1 0 1 15,2-2-3-15,0 0 0 16,3-3-12-16,-5 4 2 0,1-7 6 16,-2-2 4-16,2 4 9 15,21-26 1-15,-25 30-1 16,0 2-3-16,-1 1-8 16,1 0 1-16,-1 0-9 15,1 0-5-15,0 0-10 16,0 0-6-16,1 3-3 15,5 19 2-15,36 33 2 16,-31-24 0 0,-2-1-2-16,-1-2-2 0,-4-10-23 15,-1-2-13-15,-3-9-22 16,0-1-8-16,0 0-3 16,0-6 15-16,0 0-6 15,0-1 0-15,0-1-38 16,4-10-149-16,5-21 176 15</inkml:trace>
  <inkml:trace contextRef="#ctx0" brushRef="#br0" timeOffset="49857.458">19482 9942 758 0,'4'3'350'15,"-3"1"-94"-15,3 3-234 16,-3 12-34-16,-1 6-1 15,-2 12 7-15,-3 1 3 16,-1-1 0-16,2-3 1 0,-2-5 0 16,2-2 1-16,1-4 4 15,2-1 2-15,0-7 11 16,1-1 2-16,0-8 7 16,1 3 2-16,-1-4-8 15,1 0-3-15,-1 2-8 16,0-6-3-16,0 0-2 15,0-1 1-15,0 0 3 16,0-1 4-16,0 1 15 16,0-1 12-16,0 0 11 15,0 1 1-15,0-2-8 16,0 1-10-16,0 0-13 16,1-15-4-16,11-42-7 15,-3 30 0-15,3-5 2 16,0 0 1-16,6-4-2 15,-4-5 0-15,1 3 5 0,1 4 6 16,-2 10 7-16,1 7 3 16,-2 8-6-16,-2 3-4 15,-6 1-9-15,7 4-5 16,0 5-6-16,2 4-2 16,5 9-2-16,-1 5 0 15,2 8 1-15,-1 5 3 16,3 7 3-16,-5-1 3 15,-2-3-1-15,2 0-1 0,-8-5-2 16,-2-1-2-16,-3-3-1 16,-1-5 1-16,-3-7-25 15,2-3-12-15,-2-8-15 16,0-3-13-16,1-1 2 16,-1-1 2-16,0-1 4 15,0-1 8-15,0 1 16 16,4-15 4-16,47-42-45 15,-26 24-31-15,1-1-64 16,3 2-51-16,0-3 21 16,-4 5 38-16,-9 4 100 15,-1 7 82-15,-7 7 77 16,-1 6 10-16,-1 1-9 16,-3 3-14-16,-3 1-9 15,3-2 12-15,-3 4 24 16,0 0-4-16,0 0-23 0,0 0-21 15,0 0-38-15,0-1-7 16,-1 0-5 0,-1 0 0-16,1 0-2 0,0 1-2 15,0-2-3-15,0 1-1 16,0 1 1-16,0 0 3 16,-3 0 2-16,-3 1 1 15,3 2 1-15,-1 2-2 16,-8 20-1-16,-3 25 0 15,22-29-1-15,-2 2 0 0,3-4-1 16,1-4 0-16,2-2-18 16,1 1-10-16,-4-6-31 15,4 2-15-15,-2-5-13 16,1-4 1-16,3-2 3 16,2-1-13-16,1-9-75 15,2-7 103-15</inkml:trace>
  <inkml:trace contextRef="#ctx0" brushRef="#br0" timeOffset="50525.282">20344 9923 1242 0,'0'1'379'0,"0"0"-412"16,0-1-58-16,0 0-2 15,0 0 51-15,0 0 32 16,0 1 13-16,2 3 3 16,2 0 3-16,-1 1 0 15,-2 2 2-15,3-3 1 0,5 3 6 16,0-1 0-16,3-2 0 15,31 28-1-15,-28-29-5 16,0 0-1-16,0-3-7 16,4 0-4-16,-8-5-3 15,3 2-3-15,-5-3 1 16,-3 0-2-16,2 0-1 16,-2 0-7-16,0-2-7 15,-2 1 1-15,-1-2 6 16,-2 0 8-16,-1 2 9 15,0-2 2-15,-5-3 3 16,4 3-1-16,-12-4-4 16,2 1-2-16,-4 1-7 15,-6-1-1-15,3 4-9 16,-3 0-5-16,3 3-3 16,-2 4 0-16,1 2 7 15,0 1 7-15,-2 4 2 0,0 2 1 16,-2 1 3-16,4 7 0 15,-1 3 1-15,3 2 2 16,3 7 2-16,2 4-1 16,12 8 14-16,6 1 16 15,13 2 8-15,8-1 13 16,11-3 12-16,4-1 1 16,3-4-1-16,1 0-7 15,-2-6-25-15,-2-3-17 0,0-4-16 16,-3-4-13-16,0-3-33 15,-3-2-33-15,-1-6-124 16,-4-3 133-16</inkml:trace>
  <inkml:trace contextRef="#ctx0" brushRef="#br0" timeOffset="61778.853">15875 4892 192 0,'-5'-3'78'15,"5"1"-48"-15,-3-3-26 16,2 4-22-16,1 0-7 15,-1 0-16-15,0 0-9 16,0 0 5-16,0-1-2 0,-1 1 31 16</inkml:trace>
  <inkml:trace contextRef="#ctx0" brushRef="#br0" timeOffset="71731.622">5302 12401 121 0,'19'-51'4'0,"-16"55"-16"16</inkml:trace>
  <inkml:trace contextRef="#ctx0" brushRef="#br0" timeOffset="72046.852">5320 12355 129 0,'-3'3'95'0,"1"-1"12"16,1 0-12-16,0 1-28 15,0-1-13-15,-1 0-23 16,1 0-11-16,-2 1-17 16,-1 0-2-16,2 1-1 15,0 0-1-15,-1 3 1 16,1 0 1-16,0 3 1 15,-3 8-1-15,-6 37 1 16,4-21-1-16,7 7-1 16,-1 4 1-16,-1 2 0 15,6 5 0-15,-10 3-1 16,4 2 1-16,-2 8-1 16,-3-1 1-16,3-3 1 15,-2-1 1-15,-2-13 2 0,1-6 4 16,0-5 7-16,3-5 0 15,0-5-2-15,0-5-4 16,2-6-9-16,-1-4-1 16,1 1-53-16,-2-2 40 15</inkml:trace>
  <inkml:trace contextRef="#ctx0" brushRef="#br0" timeOffset="72613.761">5046 12461 767 0,'-6'49'269'0,"8"-49"-223"16,8-1-74-16,1-4-2 15,6 4 9-15,1-3 13 16,2 1 6-16,0-2 0 16,6 1 1-16,4-2-1 0,6 1 1 15,3 1 0-15,2 3 1 16,6-6 1-16,3-1 4 15,1 2 3-15,3-2 7 16,-1 4 0-16,-1 2-2 16,-1 0-5-16,-6-1-5 15,-5 0-2-15,-1 1 0 16,-1-2 0-16,2 1-1 16,-4-2 0-16,-6 2-47 15,-3-1-49-15,-10 2 61 16</inkml:trace>
  <inkml:trace contextRef="#ctx0" brushRef="#br0" timeOffset="73014.731">5132 12780 281 0,'2'1'113'0,"0"1"-94"15,3-1-107-15,-3 0-4 16,3 3 25-16,3-1 125 16,13 5 33-16,35 8 67 15,-27-14 19-15,3-2-8 16,2 0-11-16,4-8-47 16,3 2-20-16,5-3-39 15,2-2-20-15,-5 8-23 16,0-4-3-16,-4 3-23 15,-3-1-55-15,0-1 49 16</inkml:trace>
  <inkml:trace contextRef="#ctx0" brushRef="#br0" timeOffset="74512.501">6421 12882 508 0,'-1'1'251'0,"1"-1"-83"15,1 0-104-15,-1 0-70 16,0 0-2-16,-1 0 3 15,-1 0 3-15,1 0 1 16,0 10-1-16,-1 10 0 0,-2 33-2 16,4-24 1-16,0 2-1 15,0-4 2-15,0-2 1 16,0-4 1-16,0-2 0 16,-1 0 0-16,1-1 2 15,-1-3 0-15,0 0 1 16,0-7 4-16,1-2 2 15,-1-4 7-15,1-2 15 16,0-1 30-16,0 0 14 16,0 1 21-16,0 0-15 0,-2-1-26 15,1 0-15-15,0 0-23 16,0 0 0-16,-4-16-7 16,-7-30-2-16,13 28-3 15,-2-3-1-15,1-4 1 16,1 0-1-16,-1-1 3 15,3 0 1-15,4 1-2 16,0 3-3-16,2 6-7 16,1 4-5-16,2 6-10 15,2 2-1-15,7 2 2 16,3 1 3-16,4 3 8 16,3 3 0-16,-1 2 1 15,1 4-10-15,-2 1-33 16,-4 3-32-16,-5-1-68 15,-2-2-45-15,-3-3 121 16</inkml:trace>
  <inkml:trace contextRef="#ctx0" brushRef="#br0" timeOffset="74914.074">6968 12353 1265 0,'15'65'267'16,"-15"-62"-560"-16,3 6-108 15,-2 6 6-15,0 8 197 16,2 6 195-16,0 5 115 16,1 4 4-16,4-3-27 15,2 3-22-15,-1 4-8 16,0-8-6-16,1 7-4 16,-2-2-14-16,2-4-22 15,-5 1 2-15,-3 1 1 16,0 4-1-16,-2 4-6 15,0-2-6-15,-1-6-3 16,-3-2-37-16,1-7-85 0,-2-4-84 16,-2-8 116-16</inkml:trace>
  <inkml:trace contextRef="#ctx0" brushRef="#br0" timeOffset="75477.859">7230 12524 977 0,'-1'3'275'15,"1"3"-318"-15,3 2-128 16,-4 1-4-16,-1 5 88 16,-2 1 61-16,-1 0 44 15,0 0 2-15,3-2 2 16,-4-2-1-16,-4 0 4 16,-2-1 3-16,-2 1 3 15,0 1-1-15,3-1 18 16,-8 1-2-16,1-2 4 0,-4-2-1 15,0 2-31-15,1 0-6 16,1-5-10-16,2 2 1 16,7-2 0-16,0 0 3 15,7 1 0-15,0-4-1 16,3-1-3-16,1-1-2 16,0 0-5-16,0 0 1 15,0 0 4-15,0 0 2 16,21 11 4-16,34 19 0 0,-19-11-1 15,0 1-2-15,4-1 1 16,-3 4-1-16,0 7 1 16,3 4-2-16,-4 6-2 15,1-1 0-15,-7-8 0 16,-2-4-3-16,-5-6-45 16,-3-3-49-16,-5-5-200 15,-1-2 188-15</inkml:trace>
  <inkml:trace contextRef="#ctx0" brushRef="#br0" timeOffset="76061.296">8073 12641 967 0,'8'12'419'16,"-8"-12"-238"-16,0 0-249 15,-3 0-53-15,2-1 9 16,0 1 81-16,0 0 31 16,0 0 7-16,-12 0 4 15,-5 0 4-15,-34 2 1 16,23-2 1-16,-3 0-2 0,-4 1-3 15,1 0-1-15,5 1 1 16,4 2-1-16,5 1-1 16,3 3-2-16,5 2-8 15,-3-2-1-15,3 1-1 16,2-3-4-16,1 1-21 16,10 6-3-16,-1-1-10 15,1 2 3-15,1-2 20 16,6 0 5-16,8-1 11 15,4 5 0-15,9 2 1 16,-3 0-1-16,6-1 0 16,-2 0 1-16,-2-1 0 15,1 3 0-15,-4 4 0 16,-2 0 1-16,-4 2 2 16,-5 0 2-16,-2-4 15 15,-4 0 10-15,-3-4 22 16,-4-3 7-16,-1-1 1 0,-3 0-4 15,-5 0-19-15,0 2-8 16,-5 2-17-16,-5-2-5 16,-5 2-6-16,-3-2-9 15,-4 2-38-15,0-2-48 16,-4 2 57-16</inkml:trace>
  <inkml:trace contextRef="#ctx0" brushRef="#br0" timeOffset="102034.065">5749 12991 694 0,'1'0'256'16,"0"-2"-193"-16,-1 2-107 16,0-1-11-16,0 0 7 15,0 0 20-15,0 0 34 16,0 0 18-16,0-1 21 15,0 1 5-15,0 0-6 16,0 1-10-16,0-1-15 16,0 0 2-16,0 0 6 15,0 0 8-15,0-1 4 16,0 1-5-16,0 0-11 16,-1 0-8-16,1 0-11 15,0 0-3-15,0-1-3 16,-1 1-1-16,-1 0 3 15,1-2 4-15,0 2 14 16,0-1 5 0,0 1 2-16,0 0-5 0,-1 0-11 0,1 0-5 15,0 0-5-15,0-1 0 16,-5 1-1-16,2 1 0 16,1 0-1-16,-1 16-1 15,-25 34-2-15,27-32 1 16,4 2-1-16,-1-3-1 15,4 0 2-15,3 0-1 0,1-5 1 16,1 1 0-16,-2-1-1 16,0-1 0-16,-1 2 0 15,1 1 1-15,2-2 1 16,-3-5 1 0,0 3 2-16,-3-6 1 0,1 1 0 15,3 2 2-15,-1-5-1 16,2 5 1-16,-1-7 0 15,0 1-1-15,0 0-1 16,0-1 0-16,0 0 1 16,-3 0 2-16,0-4 12 15,-1 1-2-15,1 1 0 16,1-3-3-16,-2 1-10 16,1-4 0-16,-2 1 0 15,-1-2 1-15,3 5 5 16,-3-4 2-16,1 1 4 0,-1 3 4 15,-2-7-3-15,0 3-3 16,-1-1-4-16,0-2-6 16,0 2 1-16,-3 1-1 15,2 1 0-15,-2-2 0 16,1 1 1-16,-1-1 1 16,0-2 2-16,2 1 4 15,-3 0 3-15,0-2-1 16,0-1-2-16,-2 0-3 15,1 0-3-15,-1 0 1 16,1 4-3-16,2 0-1 0,-2-3-1 16,0 4-1-16,-1-5 3 15,-7 2-1-15,8 3 3 16,-3 0 3-16,2 2 3 16,4 0-1-16,-6 2-1 15,2-2-4-15,2 5-5 31,3 0-3-31,1 1-2 0,0-2 2 0,-1 1 1 16,1 0-11-16,-14 1-101 16,-4 0 84-16</inkml:trace>
  <inkml:trace contextRef="#ctx0" brushRef="#br0" timeOffset="120336.259">15593 4926 533 0,'0'0'134'0</inkml:trace>
  <inkml:trace contextRef="#ctx0" brushRef="#br0" timeOffset="121425.352">15592 4926 238 0,'-1'-1'155'0,"1"0"13"16,-2 0-15-16,1 0-37 16,0-1-21-16,0 1-40 15,0 0-14-15,-3-1-16 16,1 0-7-16,-3-1-11 16,-1 0-3-16,-1-1-1 15,-3 0 2-15,-39-15 3 16,26 7 4-16,-4 1 2 15,-2 1-2-15,-3-1-2 16,-1 5-4-16,0 1-3 16,-3 3 0-16,-2 6-2 15,-4 4 0-15,-4 3 0 16,-3 2-1-16,2 4 13 16,-3 1 4-16,6 5 4 0,5 3 1 15,3 0-11-15,2 3-2 16,1 5-4-16,-1 1-1 15,-1-3 0-15,4 2 13 16,7-3 3-16,2-1 0 16,5 2 0-16,6 0-12 15,6-2-2-15,5-1 0 16,5-1 10-16,4-2 4 0,3 0-1 16,1 3 0-16,7 3-11 15,0 0-5-15,6 2-1 16,-2-8-1-16,1-1 1 15,-2-2 0-15,0-1 2 16,1 4 0-16,-4-3 2 16,6 1 0-16,-2-4-1 15,0 0-1-15,1-5 0 16,-1-2 0-16,-1-3 9 16,1-2 6-16,0-1 7 15,0-1 2-15,0-1-6 16,1-2-6-16,-1 0-5 15,2-2-1-15,0 1 1 16,-1-2 2-16,-2-1 3 16,2-1-2-16,-1-2-3 15,-2 2-4-15,1-2-3 16,-2 0-1-16,-2-1-1 0,4-1 0 16,-2 2 1-1,-1 0 0-15,-2-2 1 0,-2 3 0 16,3-3 0-16,-2-1 0 15,-1-1 1-15,0 0 0 16,-1-3 1-16,1 0 0 16,-1-1 0-16,2-2-1 15,0 0 3-15,-7 4 1 16,-4 4 1 0,0 1-2-16,16-17-3 0,-2 0-2 0,-2 4-1 15,-4 4 2-15,-4 0 1 16,6 3 1-16,-5-8 0 15,3 0-1-15,0-3-1 16,-5-2 0-16,3-1-2 16,1 3 0-16,0 2-1 15,1-1 0-15,-6 4 0 16,-2-4 2-16,-2 1 1 16,2 2 1-16,-1 1-1 15,0-2-1-15,-1 2-1 16,-1-2-2-16,-2-4 0 15,3 4 0-15,-4-2 1 16,-3 1 1-16,2 3 3 16,-3 0-1-16,-1-3 4 15,1 1 2-15,-1 0 1 16,0-2-2-16,0 2-3 0,2-1-3 16,-4-1-3-16,-1 4 0 15,2 3-2-15,-4 2-6 16,1 4-13-16,-1-2-8 15,-6 1-12-15,3 3-1 16,-5-1-10-16,-4 1-40 16,-5 1-172-16,-4 1 176 15</inkml:trace>
  <inkml:trace contextRef="#ctx0" brushRef="#br0" timeOffset="204176.15">23234 5249 830 0,'30'61'188'15,"-30"-61"-194"-15</inkml:trace>
  <inkml:trace contextRef="#ctx0" brushRef="#br0" timeOffset="205587.174">23253 5303 160 0,'-2'-1'86'0,"1"0"-6"15,0 0-4-15,0 0 17 0,0 1 0 16,0 0-12-16,-1 0-6 16,1-2-25-16,0 1-12 15,0 0-14-15,0 0-9 16,-1 0-8-16,-3-7-3 16,-1-5-7-16,-30-28-4 15,30 26-3-15,-5 1 0 16,0-1 2-16,-2 2 1 15,-1 0-8-15,-1 0-3 16,-3 2-11-16,-2 1-9 0,0 1-1 16,1 1-3-16,0 2 4 15,3-1 6-15,-3 2 8 16,-1 1 4-16,2 0 0 16,-3 2-3-16,4 2-16 15,-2 2-6-15,3 2-4 16,0 1 2-16,-1 3 4 15,0-1 4-15,2 0 13 16,2 1 5-16,0-2 3 16,0-1 0-16,2 3 2 15,0 0 1-15,1 2 11 16,1 2 4-16,2 0 0 16,-2 1 0-16,3 2 0 15,-3-2 0-15,1 2 0 16,-2-4 0-16,0 0 0 15,1-1 1-15,-2 2 0 16,3 4 0-16,-3-4 1 0,0-1-1 16,2-1 1-16,-5-3 1 15,2 6 25-15,1 3 2 16,0 2 1-16,-2 2-1 16,0 3-25-16,2 1-1 15,-3 2-2-15,4 2 0 16,-2-3 3-16,1-3 18 0,3-4 5 15,-2 3 1-15,3 2-2 16,-1 2-18-16,-4 5-6 16,4 1 0-16,-4-5 0 15,3 1 2-15,1 0 4 16,-2-3 5-16,8 3 4 16,-4-3 2-16,2 1 2 15,2-3-1-15,-3 2-2 16,3-2-1-16,2 1-3 15,0 1-1-15,4-5-2 16,0 0-1-16,1 1-1 16,0 3 0-16,4 4 0 15,3 4-1-15,0-5-1 16,6 4-1-16,-3-4-1 16,0-5 0-16,3 1 2 15,-2-4 1-15,4 0 11 0,2 1 16 16,2-6 1-16,1 0-1 15,4 1-11-15,1-3-17 16,-3-2-4-16,0-4 1 16,1-2-1-16,2-3 0 15,0 1 1-15,0 3 3 16,-4-4 11-16,2 0 3 16,-2-1 0-16,-1-3-4 15,0-6-10-15,-5-1-4 16,3-1 0-16,-6 1-1 0,2 2 15 15,1-3 8-15,-2-1 10 16,2 1 3-16,0-3-15 16,-2-4-8-16,1 1-11 15,1-4-1-15,-1-8 1 16,1 3-1-16,-1-10 3 16,1 1-1-16,-3 4-1 15,1 0 0-15,-3 3-2 16,-2 1 1-16,3-4 1 15,-2 1 3-15,-1 5 4 16,0 0 0-16,-4 2-2 16,0-1-5-16,-1-2-4 15,-1 0-1-15,-1-4 1 16,0 3 7-16,-3-2 8 16,4-1 2-16,-6 7-1 15,7-2-5-15,-4 5-2 0,-5-3-2 16,3-2 1-16,-9-2 1 15,2 3-3-15,4 2 3 16,-5 3 2-16,1 0-1 16,-5 0-2-16,2 1-2 15,-3 3-6-15,-1 2-1 16,1 0 0-16,-3-2-1 16,-1-1 1-16,5 2 0 15,-2-3 0-15,3 3-1 0,-2-4 0 16,1 2-1-16,-3 0 1 15,0 0 0-15,-2 6-1 16,-2-3 0-16,2 3 0 16,-1-2 1-1,1-2 1-15,0 0-6 0,0 1-7 16,1 1-10-16,-2 5-64 16,-3 1-100-16,-7 7 122 15</inkml:trace>
  <inkml:trace contextRef="#ctx0" brushRef="#br0" timeOffset="-202753.894">4345 15047 567 0,'-1'5'180'0,"0"-5"-243"15,0 0-102-15,0-1-36 16,1 0 23-16,-1-1 104 15,0 1 90-15,-1 0 89 16,1 0 29-16,-10-7 32 16,-1 1-12-16,-37-17-44 15,28 19-25-15,-10 1-55 16,-3-2-16-16,-5 1-12 16,-1-1-2-16,-3 3-1 15,2 1-5-15,0 2-17 16,4 3-13-16,-2 6-58 0,3 6-24 15,5 6 1-15,6 0 14 16,5 2 57-16,9-5-7 16,4-2-24-16,0 3 47 15,9-1-48-15,2 3 35 16,5-7 60-16,1 0 3 16,9-4 16-16,-3-1-10 15,5 4-1-15,4-1 1 16,-2 1-2-16,2-2 0 15,4 1-4-15,-1 3-3 0,0-1-2 16,0 6-1-16,-4-2 0 16,0-2 1-16,-5 1 1 15,1-6 1-15,-3-2 6 16,-3-1 0-16,-5-2 1 16,-1 2 1-16,-5 3 16 15,-2-2 9-15,-1 2 28 16,-1 2 11-16,-6-3 6 15,-2 3-8-15,-10 3-17 16,-4 0-15-16,-7 7-30 16,-6-2-5-16,-5 2-18 15,-6-1-2-15,-4-7 0 16,-2 1 0-16,-3-4 1 16,2 0 3-16,-1-2-1 15,3-2-9-15,12-2-68 16,2-6 52-16</inkml:trace>
  <inkml:trace contextRef="#ctx0" brushRef="#br0" timeOffset="-202000.662">4223 14709 1249 0,'1'2'425'0,"1"1"-467"15,-4-2-75-15,1-1-19 16,0 0 4-16,0 0 81 15,0 3 29-15,-7 26 14 16,-8 49 4-16,14-22-1 16,2 8 0-16,2 0 2 15,2 0 0-15,3-3 2 16,2-1 0-16,1 1 1 16,0-2 0-16,-2-5 0 0,-2-1 1 15,1-5-1 1,0-1-1-16,-4-5 0 0,3-5-2 15,-5-15 0-15,-2-1-1 16,-1-13-8-16,0-2-2 16,1-2-1-16,0-4 2 15,1 0 13-15,0 0 15 16,0 0 20-16,0-1 7 16,0 0 9-16,0-1-6 15,-1 1-17-15,0 0-6 0,-2-22-16 16,1-38-4-16,2 10-4 15,1-2-1-15,5-2 0 16,-1 0 1-16,6 12 1 16,0 3 1-16,0 10 0 15,1 4 2-15,-1 9 0 16,0 2 0-16,-1 6 0 16,3 3 0-16,-3 0 0 15,3 3-2-15,3 2-2 16,3 2-3-16,2 6 1 15,2 1-1-15,0 6 5 16,-4 3 0 0,-10-8 0-16,0 0 1 0,28 41 0 15,-2 2 0-15,-4 7 0 16,-16-17 0-16,-8 0-1 16,1 5-1-16,-6-4 0 0,-2-4 0 15,0-11-19-15,-3-5-26 16,-1-7-145-16,1-1 126 15</inkml:trace>
  <inkml:trace contextRef="#ctx0" brushRef="#br0" timeOffset="-201776.269">4854 15129 1135 0,'-2'12'365'0,"-1"-1"-577"15,-4 3 152-15</inkml:trace>
  <inkml:trace contextRef="#ctx0" brushRef="#br0" timeOffset="-201303.491">4787 15340 83 0,'-3'25'35'0,"7"2"-7"16,5 2 11-16,2 0 14 15,-5 4 9-15,3-2 3 16,0-2-26-16,-1-4-14 0,4-5-8 16,5-2-9-16,-2 1-2 15,6-2-1-15,1-2 0 16,-3 1 1-16,2-5 6 15,-2-2 6-15,3-1-1 16,-1-5 5-16,2 1 10 16,0-4 17-16,0-1 2 15,-3-3-1-15,-3-4-9 16,-3-5-10-16,-2 1 1 16,-2-3 8-16,-1 6 2 0,-1-3 6 15,-1 1 3-15,-2-6-9 16,-3-2-8-16,-3-3-22 15,-4-5-8-15,-4-5-11 16,0-4-2-16,0 5-2 16,-4 2 3-16,0 9 9 15,-2 0 6-15,-8-3 4 16,2-2 0-16,-8-4-4 16,-3 0-3-16,0 5-2 15,-2 1 1-15,0 4-1 16,5 5 0-16,-1 4-1 15,1 7-2-15,-2 1-6 16,-2 2-4-16,-3 7-8 16,0 1-1-16,5 10 4 15,0-1-15-15,7 6-81 16,3 7 80-16</inkml:trace>
  <inkml:trace contextRef="#ctx0" brushRef="#br0" timeOffset="-200620.44">5368 15195 1156 0,'-1'2'349'15,"-4"3"-424"-15,-6 9-311 16,-1 9-12-16,2 17 65 16,-2 4 125-16,7-4 284 15,-1 0 14-15,1 2 0 16,-1 2-31-16,5 5-50 15,6-1-2-15,-3-10 0 16,5 0-1-16,-3-4 4 16,-4-6 25-16,1-3 5 15,-2-10 0-15,3-2-5 0,-2-4-28 16,-1-6 1 0,2 1 5-16,-2-6 12 0,1 1 11 15,0 0 5-15,0 1 4 16,0-2 10-16,0 1 0 15,0 0 1-15,0-2-5 16,0-20-15-16,2-33-4 16,-2 25-9-16,-3 2-6 15,0-4-9-15,3-5-3 0,-4-7-2 16,6-1 0-16,3 4 0 16,0 5 0-16,6 3-1 15,-3-1 0-15,1-2 0 16,0 5 0-16,4 7 1 15,1 2 0-15,1 2 0 16,1 2 0-16,0 4-1 16,1 2 1-16,4 7-2 15,2-1 0-15,0 2-1 16,3 4-1-16,0 2-12 16,2 3 0-16,-2 6-4 15,2 2-7-15,-3 3-38 16,-3 8-47-16,0 8 67 15</inkml:trace>
  <inkml:trace contextRef="#ctx0" brushRef="#br0" timeOffset="-200236.947">6018 14406 967 0,'0'9'394'16,"-2"3"-197"-16,-1 15-316 15,-1 11-22-15,1 20 21 16,1 2 40-16,0 5 79 15,1-1 1-15,1 7 1 16,0 5 0-16,3 9 1 16,1-3 0-16,1-4 1 15,1 1-1-15,1-8-1 16,1 4 0-16,-2-2 0 16,0-6 2-16,0-10-1 15,-2-8 0-15,1-12-1 16,1-7 0-16,-3-6-67 15,1-3-74-15,-3-12 89 16</inkml:trace>
  <inkml:trace contextRef="#ctx0" brushRef="#br0" timeOffset="-199899.854">5640 14821 1160 0,'13'3'409'0,"1"2"-359"16,11 3-42-16,11 5-22 15,8 0 6-15,6 1 7 16,-1 2 1-16,5-1-1 16,-1 1 0-16,-3 0-4 15,-2 0-10-15,-7 0-27 16,-3 2-19-16,-2 0-54 16,-5-3-25-16,-3 0-175 15,2-1 204-15</inkml:trace>
  <inkml:trace contextRef="#ctx0" brushRef="#br0" timeOffset="-199318.236">6266 15235 864 0,'7'9'363'0,"-1"-6"-89"0,11 8-486 16,12 2-21-16,9 1-14 16,6 0 40-16,-2-11 137 15,-2-1 39-15,-3-2 95 16,-5-5 21-16,-1-1 6 15,-1-3-23-15,-6-3 6 16,0 2 5-16,-9-5 4 16,-1 3 6-16,-2 1 14 15,-9 0 0-15,2 4-11 16,-6 3-12-16,-2 3-34 16,3-3-11-16,-1 3-21 15,0 0-8-15,0 0-8 16,-19-7-2-16,-37-29 4 15,26 27 10-15,-10 1 16 0,-4 6 5 16,-1 2 7-16,1 3-3 16,5 6-14-16,6-2-3 15,4 1-15-15,6 1-6 16,6 1-7-16,5 5-3 16,7 5 4-16,-2 3 1 15,6 6 2-15,0 0 2 16,2 6-4-16,4-1 0 0,4-6 1 15,3 4 0-15,7-1 5 16,2 3-8-16,5 0-39 16,0-1-56-16,8-6-291 15,6-4 266-15</inkml:trace>
  <inkml:trace contextRef="#ctx0" brushRef="#br0" timeOffset="-198869.082">7001 15135 1411 0,'1'1'469'0,"-1"-1"-506"0,-3-1-55 15,2 1 2-15,0 0 20 16,-7 1 70-16,-17 5 15 16,-33 9 9-16,26-8 2 15,3 4 3-15,2-3-11 16,3 4-10-16,5-1-3 16,5 1-10-16,1 4-3 15,6 4-40-15,4 5-25 16,6 12-27-16,5-1-7 15,8 5 36-15,6-1 26 0,2-4 33 16,5 1 10-16,-1-5 2 16,-4-5 2-16,-7-12 4 15,-5-2 8-15,-5-7 8 16,-2 1 5-16,-5 0 21 16,0-1 0-16,-6 1-8 15,-5-1-20-15,-9 3-76 16,-10 0-65-16,-13-9 70 15</inkml:trace>
  <inkml:trace contextRef="#ctx0" brushRef="#br0" timeOffset="-198521.016">7325 14441 1088 0,'0'8'416'16,"0"-5"-322"-16,-3 4-49 16,6 16-65-16,-1 8 0 15,1 19 4-15,2 10 7 16,-5 5-1-16,0 6 0 0,0 6 2 15,2 5 1-15,0 6 2 16,2-9 3-16,1 1 1 16,-3-4 1-16,2-6 1 15,0 1 1-15,-1-7-25 16,1-6-15-16,-2-12-44 16,0-8-26-16,0-16-68 15,-2-5-64-15,0-9 156 16</inkml:trace>
  <inkml:trace contextRef="#ctx0" brushRef="#br0" timeOffset="-198239.379">6846 14928 1007 0,'-1'4'431'0,"4"-3"-156"15,12 1-285-15,7 4-31 16,16 2 9-16,3 1 4 31,-22-4 25-31,2 0-1 0,74 14-8 0,6 0-33 0,6-1-94 16,-31-11-69-16,3-2 118 15</inkml:trace>
  <inkml:trace contextRef="#ctx0" brushRef="#br0" timeOffset="-197289.332">8551 15097 1461 0,'12'18'540'0,"-13"-17"-489"16,2 5-76-16,1 6-88 0,-4 4-28 15,-2 28 18-15,0 13 40 16,-9 19 20-16,4 12 32 15,-4 0 29-15,-1-7 1 16,4 4 1-16,2-10 0 16,2-12 0-16,1-4 2 15,1-14 1-15,0-7 1 16,2-6 0-16,1-8 0 16,1-11-4-16,0-5-8 0,1-5-20 15,-1-3-9-15,0 2 1 16,0-2 5-16,0 0 20 15,0 0 12-15,-1-2 20 16,0 1 9-16,0 0 15 16,-3-12 6-16,-5-18 0 15,-13-35-4-15,6 18-13 16,0 0-8-16,3-3-14 16,-1-1-4-16,7 5-3 15,0 2-2-15,6 3 0 16,1 1-1-16,1-2 1 15,5 4 0-15,1 8 1 16,1 3 1-16,4 5 0 16,-1 0 0-16,2-1-1 15,2-3-2-15,1 4-2 16,4-1 0-16,3 1-2 16,4 4 0-16,6 0-7 15,-2 0-2-15,0 0-3 0,-2 1-1 16,-2-2 7-16,2-1 2 15,2-1 4-15,3 2 2 16,-2-1-7-16,-4 5-1 16,-1 5-6-16,1 0-3 15,-5 6-1-15,2 2-5 16,0 5-1-16,-2 5-8 16,2 6 6-16,0 3 5 0,0 7 3 15,-5 0 8-15,0 6 2 16,-4-5 0-16,-6 1 3 15,2 2 0-15,-5-2 18 16,-5 3 16-16,-2-4 18 16,-7 1 7-16,-5-3-9 15,1-1-11-15,-7 3-18 16,-2-3 3-16,-14-3 2 16,-10 2 11-16,-12-5 16 15,-5 2-3-15,0 0-1 16,-2-3-11-16,8-7-15 15,1-1-5-15,0-6-6 16,4-3-2-16,-3-3-5 16,2-3-3-16,8 0-23 15,4-4-11-15,8-1-25 16,4 1-11-16,8-4-61 0,9-6-68 16,10-22 132-16</inkml:trace>
  <inkml:trace contextRef="#ctx0" brushRef="#br0" timeOffset="-196672.597">9449 14967 1101 0,'11'9'430'0,"-11"-9"-322"16,0-1-129-16,-2-1-76 16,2 2 7-16,-1 0 42 15,0 0 42-15,0 0 19 16,0 0 8-16,0 0-3 16,0 0-2-16,-19 7-11 15,-31 13-3-15,28-10-1 16,0 5-1-16,4 1-2 15,0 3-8-15,5 6-41 16,2 3-13-16,3 1-12 16,6 1 6-16,6 0 36 15,3-3 10-15,7 3 13 16,1-2-1-16,4 1 7 16,3-5 1-16,4-4 6 0,0-3-9 15,0-10-17-15,3 0-5 16,-4-7-3-16,-1 0 9 15,-6-4 17-15,-1-1 6 16,-5-6 7-16,-2-4 8 16,0-4 17-16,-4-1 9 15,0-3 14-15,-3 1 1 0,-6-1-4 16,1-1-4-16,-7 5-10 16,4 1-3-16,3 6 1 15,3 7 3 1,-1 1 6-16,2 4-1 0,-1 0-16 15,0 0-13-15,0 0-27 16,0 0-8-16,7 22-29 16,21 53-14-1,-6-17-51-15,-4 6-54 0,3-3 108 16</inkml:trace>
  <inkml:trace contextRef="#ctx0" brushRef="#br0" timeOffset="-196336.961">9899 14561 1400 0,'1'-1'447'16,"0"1"-507"-16,1 1-48 16,1 29 18-16,27 42 21 15,-26-20 65-15,1 5 3 0,-2 10 1 16,2 5 0-16,1 7-1 16,0-3-1-16,2-5 0 15,1-6-1-15,-2-9 2 16,2-4 1-16,-3-14-22 15,-3-7-19-15,2-12-61 16,-5-7-44-16,0-6-105 16,2 0 153-16</inkml:trace>
  <inkml:trace contextRef="#ctx0" brushRef="#br0" timeOffset="-196036.82">9575 14931 1171 0,'0'1'414'0,"0"0"-358"0,1 1-77 16,-1-2-15-16,0 0 5 15,4 3 19-15,17 4 10 16,46 41 17-16,-23-28 7 15,7-1 3-15,8 1-4 16,-1-3-12-16,2-4-26 0,-9-5-39 16,-6-3-34-16,-8-7-45 15,-5-2-17-15,1-14-49 16,2 0-31-16,-1-14 145 16</inkml:trace>
  <inkml:trace contextRef="#ctx0" brushRef="#br0" timeOffset="-195357.815">10376 14489 1007 0,'5'8'493'0,"-5"-8"-151"15,1 3-294-15,-1 2-121 16,0-5-4-16,0 13 12 0,-1 17 26 16,0 68 18-16,1-35 3 15,1 15 11-15,-1-3 4 16,1 8 3-16,1-4 0 16,1-15 0-16,0-7 2 15,0-15 0-15,0-10 0 16,-1 0 1-16,-1-4 1 15,-1-5 1-15,0-3-1 16,1-9-1-16,-1-3-3 16,2-3-1-16,-2-3-1 15,0-2 0-15,0-1 2 0,-2 0 1 16,1 0 0-16,0 0 3 16,0-1 0-16,0-5 4 15,-2-16 3-15,0-34 4 16,4 24 3-16,1 5 5 15,2-1 3-15,-1 0 1 16,5 2-1-16,2-5-5 16,0 3-3-16,2 3-4 15,-2 2-2-15,0 9 0 16,0 0-2-16,-1 5-5 16,1 4-2-16,-2 1-6 15,0 1-4-15,4 4-3 16,-4 0-4-16,7 3 0 15,0 3 1-15,2 3-6 16,3 6 3-16,2 6 2 0,2 3 1 16,1 6 11-16,1 0-1 15,-2 2 2-15,-1 0 1 16,-2 6 4-16,-4 3 4 16,-3 6 2-16,-3 1 5 15,-7-7-3-15,-1-7-3 16,-2-5-17-16,-1-7-31 15,1 3-147-15,-1-3 126 0</inkml:trace>
  <inkml:trace contextRef="#ctx0" brushRef="#br0" timeOffset="-194772.51">12161 14271 1031 0,'-3'2'428'15,"3"0"-262"-15,0-1-85 16,0-1-82-16,-1 0-2 15,0 9 1-15,0 22 1 0,-1 57 2 16,2-13 4-16,-3 16 10 16,0 6 7-16,-3 5 4 15,-2-2-2-15,2 2-9 16,-3-4-6-16,1-8-7 16,-2-2-1-16,-2-23-3 15,5-3-2-15,-2-20-2 16,7-7-10-16,1-15-37 15,-1-5-37-15,4-11-101 16,-6-6-16-16,-2-17 33 16,1-5 37-16,-1-20 103 15,5-11 24-15,1-13 8 16,1-8 0-16,1-18-75 16,4-1-60-16,-2-7 84 15</inkml:trace>
  <inkml:trace contextRef="#ctx0" brushRef="#br0" timeOffset="-194524.06">12036 14528 367 0,'-5'-19'230'0,"2"7"10"0,1 8-23 16,-3 1-31-16,8 2-16 15,-3 1-47-15,0 0-29 16,0 0-54-16,0 0-14 16,16 0-12-16,39-2 6 15,-24 0 17-15,4-2 5 16,5 0 3-16,5 0-4 15,-1-1-16-15,1-1-7 0,-6 0-12 16,-7 0-3-16,1-1-4 16,-9-1-3-16,1 2-17 15,-4-1-21-15,-7 2-56 16,3-1-48-16,-1 1-126 16,0-1-121-16,1 2 249 15</inkml:trace>
  <inkml:trace contextRef="#ctx0" brushRef="#br0" timeOffset="-194188.985">12051 14781 1148 0,'22'1'382'16,"17"3"-380"-16,9-3-52 0,10-1 20 15,2 0 5-15,-5-3 26 16,0 3 1-16,-8 0-1 16,-5 0 5-16,-3-1-106 15,-5 0-82-15,3-10 114 16</inkml:trace>
  <inkml:trace contextRef="#ctx0" brushRef="#br0" timeOffset="-193589.194">12696 14613 1417 0,'16'109'537'0,"-20"-107"-442"0,2 2-67 15,-7 2-83-15,-3-1-3 16,0 12 19-16,-7 3 16 16,2 14 5-16,-2 5 4 15,3 2 5-15,6 7 1 16,3 0-27-16,4 1-10 16,4-2-4-16,0-5 2 15,6-10-1-15,1-4 1 16,2-6 2-16,4 0-2 0,2-6 27 15,-2-3 7 1,3-5 7-16,2-4 1 0,2-3 5 16,0-1 2-16,0-3 4 15,2 0 0-15,-2-5 4 16,2-2 0-16,-1-2 6 16,-4-5 2-16,-3 2 4 15,-3 0 2-15,-3 0 2 16,-1 0 1-16,-5-6-4 15,-3-3 1-15,-3-7-3 16,-8-5 1-16,-1-1 0 16,-4-1 1-16,-7 1-4 15,0-2-2-15,-9 3 2 16,-1-4 1-16,-2 8 0 16,0 6-2-16,7 7-7 15,1 4-6-15,7 2-8 16,4 0-7-16,1 2-12 0,6 3-9 15,1 1-33-15,2 4-28 16,6 2-176-16,0-2 177 16</inkml:trace>
  <inkml:trace contextRef="#ctx0" brushRef="#br0" timeOffset="-193021.083">13029 14865 1093 0,'-4'0'454'16,"2"1"-196"-16,0-1-331 15,2 0-31 1,-1 0-2-16,0 1-5 0,-8 29 46 15,-8 42 3-15,11-25 21 16,1 2 28-16,1-8 14 16,2-8 2-16,-2-11 1 15,7 0 1-15,-3-9 2 16,0-2 0-16,-1-1 0 0,-6-7 1 16,8 1-2-16,2-2-2 15,0-2 2-15,-3 0-2 16,0-1-1-16,0 0-1 15,0-1-2-15,-2 1 0 16,1 0 3-16,0-8 5 16,-1-11 9-16,-4-30 5 15,3 21 9-15,1-6 1 16,2-6-6-16,-1-2-3 0,6 3 1 16,-1-1 1-1,5 10 7-15,1 1 2 0,0 5-4 16,1 6-1-16,3 3 0 15,1 6 3-15,1 4-1 16,1 2-5-16,6 6-15 16,2 1-10-16,5 8-20 15,3 3-4-15,-6 4-6 16,-1 3-17-16,-7 2-54 16,-3 0-62-16,-1 3 99 15</inkml:trace>
  <inkml:trace contextRef="#ctx0" brushRef="#br0" timeOffset="-192621.958">13529 14216 1266 0,'0'-1'399'0,"0"0"-430"0,0 0-122 16,8 3-3-16,5 15 49 16,26 55 59-16,-26-18 48 15,-2 5 1-15,2 5 0 16,-1 5 0-16,0-8-1 15,0 3 0-15,-2-4 0 16,-1-3 0-16,-3 0 2 16,0-1-1-16,-3 2 1 15,1-5-1-15,-1-3-1 16,0-3 0-16,-3-8 8 16,2-3-50-16,-2-4-107 15,0-1-134-15,0-1 158 16</inkml:trace>
  <inkml:trace contextRef="#ctx0" brushRef="#br0" timeOffset="-191991.331">14174 14256 1215 0,'1'2'391'15,"1"6"-473"-15,-2 5-46 0,0 10 19 16,-3 3 14-16,-9 3 115 16,3 2 18-16,-7 0 16 15,-3-1 6-15,-1 0-23 16,-6-2-14-16,1 0-19 15,0 1-2-15,1-1-1 16,0-3 0-16,8-5 2 16,-5-3 3-16,-1-8 1 15,7 4-1-15,-2-1 0 16,2-4-2-16,5 0-2 16,-5-6 0-16,3 3-1 15,5 0 0-15,3-1 2 16,0 0 1-16,0-2-3 15,-2 0 9-15,2-1 3 16,3-1 1-16,0 0 9 16,0 0-8-16,1 0 3 15,-1 0 3-15,1 0 1 16,0 0 1-16,0 0-7 16,0 0-6-16,0 0-10 0,0 0-6 15,1 0-7-15,20 9 0 16,33 20 3-16,-25-15 2 15,9 6 4-15,3 0 3 16,11 9 0-16,-3 0 1 16,-4 0 0-16,-2 0 0 15,-7 1 0-15,-2 3-1 0,-3 5-1 16,-6 1-1-16,-6-3-1 16,-1-3 7-16,-7-4-42 15,0-1-38-15,-7 0-90 16,-4-1-58-16,-4-1 138 15</inkml:trace>
  <inkml:trace contextRef="#ctx0" brushRef="#br0" timeOffset="-191274.956">14755 14752 1368 0,'2'0'433'0,"-2"0"-448"15,-1 4-127-15,1-4 2 16,-1 0 49-16,0 0 47 15,-1 0 60-15,1 0 8 16,0 0 4-16,0 0-1 16,0 0-18-16,-5 1-8 0,-9 2-2 15,1-1-1-15,-33 10 3 16,29-12 1-16,-2 5 2 16,-2-4-1-16,0-1-1 15,0 1 0-15,-1 1-2 16,1-1 0-16,-2 2-2 15,1 1 0-15,2 0-1 16,-2 3-1-16,9 4 0 16,1 0-8-16,1 0-25 15,5 2-11-15,1 1-19 16,2 1 5-16,4 0 21 16,-3-2 5-16,5-1 14 15,3-1 1-15,7 6-43 16,9 1-10-16,6 6-12 15,6 2 0-15,5-1 47 16,0 2 16-16,4-3 19 0,-1 0 0 16,-4-3 1-16,-1-3 0 15,-6 3 1-15,-2 0-1 16,-10-1 0-16,-5 6 2 16,-4-1 8-16,-2-2 15 15,-6 5 19-15,-3-7 3 16,-11-1 30-16,-4 0-6 15,-9-3 10-15,-5 4 25 16,-14 1-5-16,-10 2 6 0,-1 0-17 16,1-1-26-16,13-10-44 15,5-4-31-15,10-10-86 16,-1-7-38-16,-1-7-75 16,4-6-127-16,9-12 234 15</inkml:trace>
  <inkml:trace contextRef="#ctx0" brushRef="#br0" timeOffset="-190875.372">15601 14371 973 0,'2'-4'416'0,"-2"4"-171"15,0 0-222-15,0 0-28 16,0 0-7-16,0 0 1 16,0 0 8-16,0 0-2 15,-1 0 1-15,0 0-3 16,0 0-6-16,-2 18-2 15,-5 47 3-15,8-17 3 0,4 11 17 16,3 2 6-16,2 7 11 16,1-2 1-16,2 6-12 15,-1 3-3-15,0 1-10 16,-3-1-1-16,-1-16-17 16,-1-3-7-16,-3-12-40 15,-2-3-44-15,-1-7-103 16,-3-6-66-16,-1-10 166 15</inkml:trace>
  <inkml:trace contextRef="#ctx0" brushRef="#br0" timeOffset="-190539.085">15111 14539 1231 0,'1'4'429'16,"0"-2"-393"-16,3 1-65 16,-4-3-20-16,0 0 16 15,16 8 47-15,36 20 18 16,-26-18 18-16,4 1 6 15,3-2-12-15,5 0-15 0,8-1-23 16,4-2-7-16,9 0-6 16,0-3-5-16,-4-1-14 15,1-2-13 1,-4-4-74-16,2 0-45 0,1-8-129 16,5-3 169-16</inkml:trace>
  <inkml:trace contextRef="#ctx0" brushRef="#br0" timeOffset="-190024.07">16406 14530 799 0,'0'7'299'0,"-4"8"-219"15,1-1-67-15,-9 12-8 16,-4-1 12-16,-1 4 14 0,-7 0-2 15,7 3-6 1,0 3-11-16,-5 0-10 0,11 10 0 16,-5-2 1-16,5 0 0 15,8-1 1-15,-3-1 1 16,7-4 1-16,0 1 0 16,5-11-3-16,2-1-3 15,1-7 0-15,4-3-1 16,3-3 1-16,-1-2 2 0,6-6 0 15,1-2 1-15,8-6 1 16,3 1 3-16,2-4 6 16,1-2 4-16,-1-3 11 15,3-7 5-15,-3-8 0 16,-3-8-3-16,-8-7-7 16,-7-2-5-16,-8 1 8 15,-3-2 6-15,-8 2-1 16,-2-3-2-16,-8 0-16 15,-5 4-6-15,-7 3-7 16,-3 2 0-16,-13 6 8 16,-7 1 5-16,-11 4 7 15,-2 5 1-15,7 6-8 16,6 2-7-16,10 7-40 16,-1 3-29-16,3 2-108 15,3 6-50-15,5-1 134 0</inkml:trace>
  <inkml:trace contextRef="#ctx0" brushRef="#br0" timeOffset="-189408.307">17579 14248 1335 0,'3'0'461'15,"-3"1"-396"-15,0-1-105 16,0 0-3-16,-2-1 12 16,1 0 12-16,0 0 28 15,0 0 1-15,-8-1-1 16,-15-3-2-16,-44-7-9 15,20 8-1-15,-11 6 0 16,3-1 2-16,8 5 1 16,-1 1 1-16,11 1 0 15,-2-2 0-15,1 3-1 16,9 0-1-16,5 4-4 16,6 3-7-16,8 0-11 0,3 3-17 15,8 1-30 1,7 5-27-16,9 6-33 0,5 0-1 15,11 6 32-15,9 4 31 16,4 2 46-16,3 1 16 16,5 0 3-16,-4-2-3 15,4-1-8-15,-6 1-21 16,-8 1-7-16,-2-2 1 16,-15-4 5-16,-5-2 20 15,-9-4 9-15,-7-1 9 0,-11 1 36 16,-6-1 6-16,-15-1 48 15,-10 0 11-15,-12-5 1 16,-9-2 13-16,-12-4-23 16,-4 0-15-16,-3-6-30 15,1 0-31-15,10-8-82 16,7-8-64-16,16-9-152 16,6-3 170-16</inkml:trace>
  <inkml:trace contextRef="#ctx0" brushRef="#br0" timeOffset="-188606.882">17541 14706 1278 0,'3'8'444'0,"-2"-1"-378"15,1 2-104-15,-1 4-3 16,1 10 14-16,1 6 18 0,0 15 6 16,0 2-2-1,-1 8-3-15,1 8-3 0,2 2-10 16,-2 1 2-16,2-1 6 15,-3-4 3-15,4-7 12 16,0-6 1-16,1-14-2 16,-2-5 0-16,-2-7-1 15,-2 0 0-15,-1-4 0 16,5-5 0-16,-2-3-7 16,-1-7-3-16,-2-2-2 15,0-2 0-15,-1 0 12 16,0 1 5-16,0 0 6 15,-6-14 2-15,-25-48-3 16,12 17-3-16,-1-13-4 16,-1-1-1-16,4-12-1 15,0-4 0-15,3-6 1 16,3-10-1-16,0 6 0 16,6 4 0-16,0 14 0 0,1 9 2 15,5 8 14-15,0 8 3 16,2 8 6-16,3 5-2 15,1 6-10-15,1 1-4 16,3 2-6-16,1 1 1 16,-2 4-3-16,3 4 0 15,2 5-2-15,2 2-2 16,6 6-1-16,3 4 0 0,2 3-5 16,0 8 2-16,2 7-2 15,-2 4-1-15,-6 7 3 16,-1 0-1-16,-9 2 3 15,2 4 2-15,-6 2 4 16,-3 0 1-16,-5 6 1 16,-6-1 3-16,-7 5 6 15,-4 0 0-15,-5-6-4 16,-8 0-5-16,-8-5-6 16,-2 0-1-16,-1-4-7 15,-1-8-14-15,6-13-57 16,-1-8-41-16,-1-12-91 15,3-7-70-15,6-18 181 16</inkml:trace>
  <inkml:trace contextRef="#ctx0" brushRef="#br0" timeOffset="-187942.356">18155 14464 1218 0,'1'0'435'16,"1"1"-346"-16,-1-2-115 15,-1 1-9-15,-1 0 2 16,0 0 8-16,0 0 17 15,0 0 4-15,-10 22-1 16,-40 37-1-16,31-21-4 16,2 1 0-16,1 1 3 15,1 1 3-15,3-3 6 16,2-3 5-16,4 2 4 16,3-2-1-16,6-1 1 15,-1-4-3-15,6-7-1 16,1-2 0-16,3-1-7 15,2-1-2-15,4-1-13 16,2 1-3-16,1-7 1 16,5-2 1-16,2-2 2 15,-1-3 0-15,4-5 4 0,-3-1 2 16,-1-6 11-16,1-4 6 16,-5 0 9-16,-1-3 4 15,-5 0 5-15,-1-4 0 16,-6 0-1-16,-2 0 0 15,-4-3-3-15,-3 1-2 16,-9-10-6-16,0 0-5 16,-12-4-2-16,1 4 1 15,-9 5 3-15,-3-1 2 0,-1 5-3 16,1-1-1-16,6 4-4 16,-1 1-1-16,3 4-19 15,-2-2-3-15,7 4-17 16,0 2-7-16,10 2 1 15,3 1-16-15,6-4-39 16,4-2-31-16,11-10-90 16,4-4-114-16,16-9 217 15</inkml:trace>
  <inkml:trace contextRef="#ctx0" brushRef="#br0" timeOffset="-187627.213">18609 14058 1149 0,'6'6'449'0,"-5"-4"-272"15,-1 5-197-15,-4 5-25 16,0 13-21-16,-2 8 6 15,-1 11 30-15,-2 9 5 16,3 16 24-16,0 2 1 16,5 16 0-16,1-2 2 0,0-12-1 15,4 0 0-15,-3-12-1 16,0-2 0-16,-1-10 0 16,1-6 4-16,1-13-33 15,-1-6-24-15,2-8-63 16,-4-6-73-16,-1-8 123 15</inkml:trace>
  <inkml:trace contextRef="#ctx0" brushRef="#br0" timeOffset="-187042.519">18844 14089 1175 0,'2'21'474'0,"4"-12"-315"0,0 7-236 16,-5 13-90-16,-2 5 8 16,-7 5 57-16,-4-1 84 15,-2 6 51-15,-4 1-2 16,-5 1-7-16,-2-2-11 15,-4-6-5-15,6-2 1 16,3-6 0-16,2-4 2 16,1-10 10-16,1-1 1 0,2-9 1 15,4-1 0-15,8-1-16 16,-4-4-2-16,6 0 2 16,-1 0 8-16,0 0 4 15,0 0 5-15,-1 0 3 16,1 0-4-16,1 0-2 15,0 0-3-15,0 0-2 16,0 0 0-16,0-1 1 16,0 0 0-16,0-1-2 15,6 1-3-15,10-2-9 16,31-1-2-16,-15 9-5 16,-2 4-2-16,12 10 2 15,5 5 1-15,8 13 0 16,0 9 1-16,-5 12 14 15,-7-1 8-15,-12 3 1 16,-7 1-3-16,-11-7-31 16,-5-3-15-16,-4-12-21 0,-5-12-11 15,-6-10-32-15,1-4-53 16,-8-9-99-16,-3-4-46 16,-3-17 171-16</inkml:trace>
  <inkml:trace contextRef="#ctx0" brushRef="#br0" timeOffset="-186310.987">19462 14700 1049 0,'5'3'432'15,"-3"-2"-215"-15,-2-1-223 16,-1-1-30-16,0-1 5 16,-1 1 14-16,2 0 48 15,0 1 5-15,0 0 4 16,0 0-9-16,0 0-23 16,0 0-5-16,-1-1-3 15,0 0-1-15,0 0 1 16,0-1 2-16,0 1 2 15,-9-2 1-15,-2-2 0 0,-30-6 0 16,31 6 0-16,-4 3 0 16,1-1 2-16,0 3 0 15,-2 4-2-15,0-2-1 16,0 10-1-16,-3-4 1 16,5 8 2-16,-2 0 1 15,2 5 0-15,3 1-1 16,0 1-1-16,6 2-2 15,2-2-2-15,3 1-1 16,0-3-4-16,5-2 1 0,3-5-1 16,0-3 0-16,2-3-5 15,3-2-1-15,0-3 1 16,-2 1 3-16,3-3 6 16,-2-1 3-16,-1 0 3 15,1-2 2-15,-2-5-2 16,2-1 0-16,-3-3-3 15,-1-3-3-15,-5-7 1 16,1-6-1-16,-4-4 0 16,0-3 0-16,-1 11 0 15,0 5 2-15,1 9 4 16,0 4 2-16,0 2 5 16,0 0 3-16,0 3 1 15,-2 0 0-15,2 0-3 16,0 0-6-16,0 0-9 15,0 0-5 1,0 0-4-16,12 30 1 0,46 46 4 0,-30-26-9 16,-3 0-44-16,-16-27-60 15,-6-10 72-15</inkml:trace>
  <inkml:trace contextRef="#ctx0" brushRef="#br0" timeOffset="-185627.182">19583 14460 1534 0,'8'6'515'0,"-5"-5"-524"15,-3 0-41-15,3 1-10 16,-4-2 15-16,1 0 57 16,0 0 12-16,0 0-2 15,1 4-2-15,2 19-23 16,5 37-7-16,-3-18-4 16,-7-3 1-16,3 6 4 15,-2-5 3-15,-6-1 6 16,7 4 1-16,0-5 2 0,-1-1-1 15,1-10-4-15,0-6-11 16,0-6-6-16,0 0-4 16,-6-3-6-16,5 0 5 15,-1-6-7-15,1-1-3 16,5-3 0-16,-3 2 0 16,-1-4 11-16,0 0 8 15,0 0 10-15,0-1 6 16,0 0 10-16,0-1 4 0,0 1 9 15,0-2 3-15,7-18 1 16,7-37-2-16,-7 21-10 16,-2-5-6-16,2-1-6 15,4 4-2-15,-3 7 1 16,2 5 2-16,-3 5 4 16,-1 4 3-16,2 6 2 15,-5 0 2-15,4 2 4 16,2 5 3-16,2 1 3 15,3 4-3-15,3 2-10 16,0 3-5-16,6 9-9 16,3 3-1-16,6 12 2 15,1 4 0-15,-4 10-7 16,-1 9-4-16,-12 1-18 16,-1-1-14-16,-12-7-21 15,-1-8-29-15,-8-10-104 16,-2-4-59-16,-6-16 154 0</inkml:trace>
  <inkml:trace contextRef="#ctx0" brushRef="#br0" timeOffset="-184861.503">19922 14502 1484 0,'40'35'504'0,"-36"-33"-488"15,0 1-58-15,1 2-12 16,1 3 12-16,1-2 32 16,1 6 11-16,3 1 9 15,-2-3 2-15,3 3-1 16,-3-5-1-16,-2-3-1 15,0 1-2-15,1 1 1 16,1-3-3-16,3 2 1 16,1-1 0-16,0-5-3 15,2 0-1-15,7 1-3 16,-2-2 0-16,4 1 1 16,5 1 1-16,-7-6-2 15,1 5-1-15,-7-2-4 0,-3-3 0 16,-2 5 0-16,0-7 3 15,-2 3 3-15,-2-3 2 16,-2 0 3 0,0 2 0-16,-1-3 0 0,-1 6 0 15,-3-4-3-15,0-1-2 16,-2 2-4-16,-1-4-3 16,-2 1-2-16,-3-3-1 15,-5-2 2-15,1 3 1 0,-1-2 3 16,1 5 2-16,0 1 0 15,3-1 1-15,1 5 0 16,0-1-1-16,1 0 2 16,-1 3 0-16,1 0-1 15,-1 3-1-15,-1 1-5 16,0 2-1-16,-1 4 0 16,4 3-1-16,-3 7 5 15,3 3 2-15,0 1 2 16,0 7 1-16,7 4 0 15,1-3 2-15,8 5-1 16,-1 0 1-16,8 5 1 16,9 5-1-16,6 1-2 15,9 2-3-15,8-5 4 16,3 1-4-16,5-6 19 0,-3-5 11 16,0-9-3-16,-3-4 5 15,2-5-21-15,2-3-11 16,-1-2-28-16,-3-4-31 15,-5-12-199-15,-3-6 176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3:14:05.0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3932 7567 142 0,'35'-28'79'0,"-35"28"-10"15,2 2-12-15,-2-2 12 16,0-1 22-16,0 1 2 16,0-1-21-16,0 1-17 15,0 0-24-15,-2 0 3 0,2 0 22 16,0 0 13-16,-1 0 9 15,1 0-5-15,0 0-23 16,-1 0-11-16,1 0-17 16,0-2-4-16,0 2-3 15,0-1 1-15,0 0 8 16,0 0 4-16,0 0 3 16,0 0 1-16,0 0-1 15,0-1 0-15,0 1 1 16,0 0-1-16,-1 0 5 15,0 0-2-15,0-4 3 16,-1 1-2-16,1-2-7 16,-1 1-2-16,-1-2-14 15,-1 0-5-15,-1 0-7 16,1 2-2-16,-7-2 1 16,1 0 0-16,-31-28 2 15,31 32 2-15,2-1 1 16,1 1 0-16,2 1 0 0,-3-1-1 15,-1 1-4-15,0 2-2 16,-2 1-4-16,0 0-1 16,4 4 3-16,-6-1 1 15,6 1 2-15,-5 0-2 16,2-1-4-16,2 2 0 0,-2 4-1 16,1 3 0-16,2 1 4 15,-2 1 1-15,2 1-1 16,1 3 0-16,-2-1-3 15,4 3 0-15,-2-2-2 16,0-3-1-16,3 2 2 16,-3-3 0-16,1 1 1 15,1 6 0-15,-1 1 0 16,-1-1 1-16,1 1 0 16,0-4 2-16,0-2 2 15,2 0 0-15,1 0 1 16,-1-1 0-16,3-2-12 15,-1-2 0-15,1-2-2 16,2-1 1-16,2 0 11 16,1 3 1-16,-1 0 3 15,2-1-1-15,-1 4 0 16,0 0 1-16,1-1 0 0,0 0 0 16,2-2 0-16,-2-1 0 15,1-1 0-15,-2-2 0 16,2 0 1-16,-1 1-1 15,2 2 1-15,2-1 0 16,0-2 1-16,2-1 0 16,1-3 0-16,0-1 0 15,3-1 6-15,1 1 1 0,3-3 1 16,-3 0 0 0,2-1-3-16,1-3-1 15,6-2 1-15,0 1 1 0,4-5 0 16,-2 0 1-16,-3 0-1 15,2 0-1-15,-5 1-3 16,-3 0-2-16,-3 1-9 16,-3 0-8-16,-6 2-30 15,-1 1-38-15,-5-7 54 16</inkml:trace>
  <inkml:trace contextRef="#ctx0" brushRef="#br0" timeOffset="1147.983">4785 7407 848 0,'1'0'301'16,"-2"-1"-277"-16,0 2-26 15,1-1-44-15,0 0-3 16,0 0 27-16,0-1 15 15,0 0 24-15,-2 0 6 16,1 0-10-16,0-1-5 16,0 1-1-16,-2-3-3 0,-9-4-6 15,-1 1-7 1,-32-29-7-16,26 29-1 0,0 5 7 16,0-3 1-16,-2 3 7 15,0 1-1-15,-3 1 0 16,2 2-4-16,-1 5 0 15,1 1-5-15,1 0-1 16,2 4 3-16,-4-2 0 16,0 5 8-16,4 6 2 15,-2-5 2-15,5 7 3 16,1-2-1-16,0-1 1 16,2 3 0-16,4-2-2 15,-1 0-1-15,3-2 0 16,1-1 0-16,-3-3 0 15,2-1-1-15,1-2 1 16,2 2 0-16,3 2 2 16,0 3 1-16,-1-3 3 0,1-1 2 15,1 2 4-15,0-2 3 16,0 1 6-16,4 0 1 16,-3-2-2-16,-1-1-2 15,2-2-4-15,-1 0 1 16,0 2 16-16,4-2-1 15,-6-1-5-15,1 1-3 16,3-3-18-16,-1 1 0 16,4-1 0-16,-1 1 2 15,3-1 3-15,1 1 3 0,2 0 0 16,0-1-2-16,8 3-4 16,0-1-3-16,9-2-1 15,2 0-1-15,0-4 3 16,3-1 0-16,3-2-1 15,2-1 1-15,1-6-3 16,4 0 1-16,-5 0 0 16,-3-3-1-16,-4 2-1 15,-5-2-2-15,-3 0-14 16,-2 1-19-16,-6-3-76 16,-2 0-93-16,1-4 127 15</inkml:trace>
  <inkml:trace contextRef="#ctx0" brushRef="#br0" timeOffset="3113.543">5265 7392 772 0,'5'1'373'0,"-4"3"-132"15,-1-2-390-15,0-2-19 16,-1 0 10-16,0 0 118 15,-1 2 36-15,-4 11 9 16,-1 3 1-16,-9 28-1 16,10-30-1-16,4-1 13 0,-1-3 2 15,0-2 0-15,2-2 4 16,-1 1 15-16,2-2 8 16,0 0 6-16,1 1-1 15,-1 2-26-15,-1 0-7 16,-1 7-7-16,1 1-3 15,2-1-5-15,-1 5-2 16,2 3 0-16,0 2 0 0,0 4 0 16,5 1 0-16,-2-6 4 15,-2-4 8-15,-3-3 11 16,1-3 0-16,2-3-4 16,-1 2-7-16,2-3-11 15,-2 2 0-15,-5-2-1 16,3 2 1-16,-1 1 0 15,0-3 0-15,1-1 0 16,1-1 0-16,-1-2 0 16,1 0 1-16,-3-1-1 15,-4-1 1-15,2-1-2 16,0 0 1-16,4-1-1 16,-1-2 1-16,1 0 2 15,-1 0 1-15,0 0 4 16,0 0 1-16,1 0 2 15,0 0 1-15,0 0-1 0,0 0-2 16,0-1-6-16,0 0-2 16,0 0-5-16,1-18-1 15,10-33 1-15,-5 26-1 16,3-7 1-16,-1-2 0 16,-2-11 0-16,0 1 1 15,2 2 0-15,0-4-2 16,0 2-13-16,6-5-7 15,-6 1-12-15,2 4-1 16,-3 2 11-16,4 7 7 0,-2 1 12 16,-2 0 2-1,0 7 3-15,-2 3 1 0,0 10-4 16,0 2-4-16,2 5-7 16,0 0-5-16,-1 1 2 15,3 0 3-15,-1 1 8 16,0 0 2-16,1 2 2 15,-1 3-2-15,0 1-1 16,2 2-1-16,0 2 1 16,0 1 2-16,3 1 2 15,-3 1-2-15,0 1 3 16,2-2 0-16,-4 2 1 16,2 1 0-16,0 5 1 15,-2 3 0-15,-1 0 0 16,0 3 1-16,-3-2-1 0,0-3 1 15,-2 4 1-15,-2-6 0 16,0 2 7-16,0 0 3 16,-1-5 4-16,-3 1 0 15,0-3-5-15,-3-1-1 16,-4 1-5-16,1 0 1 16,-5 1-1-16,-1 4-1 15,-4-2-1-15,0 3 0 16,-6 2-2-16,0-2 0 0,-2 4 0 15,-2-3 0-15,6 0 2 16,1-1 0-16,2-7 0 16,4 1 0-16,-1-2-2 15,2-4 0-15,4 1 2 16,-2-2 1-16,7-2 11 16,1-1 3-16,4 2 2 15,2-1 0-15,-1 1-11 16,-1 0-2-16,1 0 0 15,1-1 0-15,0 0 0 16,0 1-1-16,0 0-6 16,0 0-2-16,0 0-2 15,0-1 1-15,0 0 0 16,0 0 2-16,7-3 0 16,8-1 0-16,29-12 1 15,-31 8-1-15,3 1 0 0,-2-1 0 16,3 1 0-1,5 1 0-15,1 0 1 0,3 2-1 16,2 2 1-16,-1-3 0 16,-1 5 0-16,3-3-1 15,-1 4 1-15,-2 4-1 16,1 2 1-16,-3 3-1 16,0-2 1-16,-2 1 0 15,1 2 0-15,-1 0 0 0,-4 7 1 16,0-1 0-16,-8 0 1 15,0 1 0-15,-4-2 0 16,3-1-1-16,2 0 1 16,-2 0-1-16,-1 3 1 15,-3-2 0-15,-2 5 1 16,-2-3 0-16,3-1 0 16,-1 4 2-16,0-5 1 15,-1 1 3-15,-4-1 2 16,2 0 3-16,-3-3 9 15,-1 1 2-15,1 0-2 16,0 1-3-16,1-2-11 16,0 4-4-16,0 2-2 15,-3 0 0-15,2 2-1 16,-3-2 2-16,4 1 2 16,1-1 3-16,-2-1 3 0,2 4 2 15,-2-5 1 1,2-2-2-16,-2-4-2 0,5-1-2 15,-5 0-3-15,3-2-1 16,-1 1-2-16,-1-3-1 16,2 0-40-16,-2 1-71 15,-2-4 72-15</inkml:trace>
  <inkml:trace contextRef="#ctx0" brushRef="#br0" timeOffset="12794.714">4008 8780 287 0,'40'56'23'0,"-38"-54"-109"0,2 1-6 15,-2-3 8-15,-2 0 72 16,0 0 25-16,0 0 34 16,0 0 10-16,0 0 25 15,0 0 7-15,0 0-5 16,0 0-3-16,0 0-23 16,0 0-12-16,0 0-16 15,0 0-3-15,0-1-6 16,0 1-4-16,0 0-12 15,0 0-2-15,0 0 0 16,0 0 2-16,0 0 10 16,0 0 8-16,0 0 13 15,0 0 6-15,0 0 7 16,0 0-3-16,0-1-8 16,0 0-7-16,0 1-16 15,0 0-4-15,0 0-3 0,0-1 2 16,-1 0 6-16,1-1 3 15,-1 1 7-15,0 0 1 16,0 0-4-16,-1 0-1 16,1 0-8-16,0 0-4 15,0-1-4-15,0 1-2 16,0 0-1-16,-1-1 0 0,0-2-1 16,1 3-2-1,-4-5-1-15,2 2-1 0,-1-1 0 16,2 1 1-16,-4 0-1 15,1 2 0-15,0-2-1 16,-1 0 0-16,-1-2-2 16,0 1-3-16,-3 0-5 15,-27-17-3-15,24 22 2 16,2-6 4-16,3 4 4 16,-3 0-2-16,5 1-9 15,-1 1-9-15,-4 0-1 16,2 0 2-16,4 1 6 15,-3 2 6-15,3 3-3 16,-2-1 2-16,-4 2 4 16,3 1 1-16,1 3 6 15,0 1 1-15,-2 1 1 16,0 2 1-16,4 0 0 0,-3 1 1 16,3 3-1-16,-2-1 0 15,-3 0 5-15,1 2 2 16,0 1 2-16,2-2-1 15,-1-4-3-15,2-1-3 16,3 2 0-16,-3 3 0 16,4 2 1-16,-1 0-1 15,2-2 0-15,1-2 0 16,3 0 0-16,-2 1 0 16,1-2 0-16,3-2-1 0,-1 1 0 15,4-3 8-15,0-2 5 16,3 2 2-16,0-2 0 15,0-1-6-15,-2 0-6 16,4-3-1-16,-4 3 2 16,6 1-1-16,1 2 1 15,-2 1 0-15,2-5 0 16,-1 1 3-16,1-3 6 16,2 1 6-16,2-3 3 15,0-4 0-15,3 1-4 16,-3-1-2-16,2-1 3 15,-1 0 2-15,0-4 1 16,1 0 0-16,1 0-6 16,0-2-2-16,-4-1-5 15,1 3-1-15,-5 1-2 16,-2-2-2-16,-4 6-3 16,-3-1 0-16,-3-3-26 0,-1 4-29 15,-2 0-118-15,0 0-156 16,0 0 209-16</inkml:trace>
  <inkml:trace contextRef="#ctx0" brushRef="#br0" timeOffset="14886.31">4642 8786 511 0,'0'0'200'16,"0"0"-144"-16,1-1-22 15,-1 1-20-15,0 0 9 16,0 0 15-16,0 0-1 15,-1 0-7-15,1 0-10 16,0 0-19-16,0 0-1 16,0 0-7-16,0 0 0 0,0 0 0 15,-1 0 1 1,1 8 5-16,-2 8 1 0,1 35 1 16,5-25 1-16,-3 2 2 15,5 5 0-15,1-1 1 16,-4 0 2-16,5 1 2 15,-2 0 3-15,-1-1 2 16,1-1 3-16,-1-7 6 16,0-2 1-1,-3-3-2-15,-1-6-3 0,-1 0-9 16,2 1-2-16,0-3-2 16,-1 0-2-16,-1-1 0 15,0-6 1-15,0-2-1 16,0-1 1-16,0-1 3 15,-1 0 3-15,-1 0 10 16,2 0 6-16,0-1 18 16,0 0 8-16,0 1 11 15,0 0 4-15,0 0-11 0,0 0-10 16,0-1-18-16,0-1-7 16,0 1-11-16,0 0 0 15,0-14-5-15,0-4-3 16,2-34-2-16,0 23-1 15,-1-4 2-15,-1-4 0 16,1 1 0-16,0 5-1 16,0 0-2-16,1 3-5 0,-4-5-7 15,2 1 0-15,-1 3 0 16,2 1 3-16,2 10 5 16,-1 0-2-16,0 3-8 15,2 1-4-15,2 2-5 16,-2 1-1-16,5 4 5 15,1-3 3-15,-3 0 7 16,6 0 2-16,-4-3 2 16,1 2 0-16,3 0-1 15,-7-3 0-15,12 3-3 16,0-1-1-16,-2 1-1 16,3 3 0-16,-5 2-2 15,-2 3-3-15,3 1-8 16,-1 2-3-16,-3 1-5 15,-1 1 2-15,0 3 9 16,2 3 5-16,-3 2 11 16,1 5 3-16,-2 3 1 0,-1 0 1 15,-2 7 2-15,-2-2 1 16,-3 3 2-16,0-2 0 16,-1 0-2-16,-1 1 1 15,-4-2-1-15,-1 0 0 16,-1-4 1-16,-2 2-1 15,0-2 2-15,0 3 0 16,0-5 2-16,-2-1 2 0,1-1 2 16,-4-4-1-1,2-3 0-15,-4-1-1 0,1-1-3 16,0-2 1-16,1-1 14 16,3 0 2-16,2-2 14 15,-2 0 1 1,2-2-10-16,5 1-2 0,1-1-12 15,-2-2-1-15,4 3-8 16,-4-1-1-16,0 0-2 16,5 1 0-16,0-1 0 15,0 1-1-15,-1 0 0 16,1 0 0-16,0 0-1 16,0 0 0-16,0-1 0 15,0 1 0-15,-1 0 1 16,1 0 0-16,0 0 0 15,0 1 1-15,0 0-1 16,0 0 0-16,0 0 1 0,-1 0 0 16,1 0-3-1,0 0-2-15,0-1-2 0,0 1 0 16,1 0 4-16,0 0 2 16,14-1 0-16,3-2 1 15,35-4 2-15,-30-1-1 16,2 2 3-16,-1 0-1 15,1-2 1-15,3 1 1 16,-3-3-2-16,1 2 0 0,1 3-1 16,-3-1-2-16,-5 3 1 15,1 1-1-15,-4 0 0 16,-4 1 1-16,1 0-1 16,-3-3 0-16,-1 4 1 15,0 0-1-15,-2 0 1 16,2 5-2-16,-2-5 1 15,-1 2-1-15,1-1 0 16,-1 0 1-16,0 2-1 16,0-2 1-16,2 1-1 15,-2-1 0-15,-2 3 0 16,2 0 1-16,-3 0-1 16,4-1 1-16,-2 2 0 15,3-1-1-15,-2 0 0 16,1-1 1-16,-4 0-1 15,0-1 0-15,-2-2 1 0,0 0-1 16,0 0 0-16,0 0-1 16,0 0 1-16,1 2 0 15,6 5 0-15,-2-1 0 16,1 0 0-16,-2-1 0 16,0 0 0-16,-1 0 0 15,3 2 1 1,-1-2-1-16,3 7 0 0,24 31 0 15,-30-30 0-15,4 4 1 0,-5-5 0 16,5 2 1-16,0 0 0 16,-4 0 1-16,1 2 2 15,2 0 3-15,-1 0 1 16,1 0 1 0,0-2-1-16,-4-3-1 0,1-5 2 15,2 1 0-15,-3 0 6 16,1-1-1-16,-2-1-2 15,-1 3-3-15,2-7-4 16,-1 3-1-16,3 1-1 16,-3-5 0-16,0 0-1 15,0 0 0-15,0 0-11 16,0 0-16-16,0 0-128 16,0 0 106-16</inkml:trace>
  <inkml:trace contextRef="#ctx0" brushRef="#br0" timeOffset="17273.952">3977 9733 727 0,'12'47'301'0,"-13"-47"-148"15,1-3-214-15,-1 3-14 16,1-1 2-16,-1 1 25 0,0 0 51 16,-1 0 3-1,1 0 3-15,0 0-1 0,0 0-3 16,0 0-1-16,0 0 3 15,-3 11 1-15,-4 15-3 16,-4 33-1-16,12-19 0 16,1 9-1-16,6 7 0 15,0 3 0-15,-3-1-3 16,3-1 1-16,-4-9-1 16,1-6 1-16,-2-6 1 15,-1-7 0-15,-1-7 1 16,0 2 1-16,-1-6 11 15,1 0 2-15,-1-2 3 16,-1-5 0-16,2 0-8 16,0-4-2-16,-1-5 2 15,1 0 3-15,0-2 13 16,0 0 2-16,0 0 4 16,-2 0-1-16,1 0-5 0,0 0 4 15,0 0 7-15,0-1 3 16,0 0 2-16,1 0-7 15,0 0-13-15,0 0-6 16,0-1-11-16,1-13-5 16,0-11-3-16,7-36-3 15,-4 21 1-15,0-3 1 16,2-4 1-16,-3-2 0 16,2-1-3-16,-2-6-3 15,2-4-13-15,-3 1-13 0,2 1-7 16,-2 6 2-16,0 9 14 15,1 3 14-15,-2 9 10 16,2 6 2-16,1 5-2 16,-1 4 0-16,1 6-4 15,-2 5-4-15,0 1-11 16,1 4-7-16,-3 1-12 16,0 0 1-16,0 0 8 15,7 2 7-15,11 7 14 16,30 18 2-16,-24-12 2 15,-4 5 1-15,2 7 1 16,-1 2 0-16,-1 6 2 16,-1-3 0-16,0-3 0 15,-6 0 0-15,0-2 0 16,0 1 0-16,-5 1 0 16,1-1 0-16,1-3 1 15,-5-4 1-15,-2-5-1 16,6-3 2-16,-5-8 1 0,1 0 3 15,-2-3 4-15,-6-2 4 16,2 0 14-16,-1-1 5 16,2 0 10-16,0 0 2 15,0 0-13-15,0-1-8 16,3-6-16-16,4-19-7 0,8-34-2 16,-10 27-2-16,2 5 2 15,-1 3 1-15,3 0 0 16,-3 0 0-16,1-2-1 15,0 2 0-15,0 5 0 16,0 1 1-16,-1 5-1 16,-1 3 0-16,-1 4-3 15,0 1-2-15,-2 6-4 16,1-1-3-16,0 4-10 16,-3-2-3-16,0 0 0 15,0 0 2-15,0 0 10 16,0 0 5-16,2 5 3 15,7 8 2-15,29 35 2 16,-30-29 1-16,-1 5 0 16,0 6 2-16,2-2 1 15,-1 1-1-15,-1 7-1 0,2 6 1 16,0 6 1-16,-2-1 0 16,4-4 0-16,-2-1 0 15,-1-4 1-15,0 2 0 16,-2-4 3-16,-2-3 0 15,3-5-1-15,-1 0 0 16,1-1-1-16,0 0-1 16,-1-3-1-16,-2 0 0 15,0-6-1-15,-2 0-1 0,0-3-1 16,1-1-16-16,-2-7-70 16,1-3-87-16,2-7 106 15</inkml:trace>
  <inkml:trace contextRef="#ctx0" brushRef="#br0" timeOffset="17543.244">5117 9828 1136 0,'-1'7'65'0,"2"6"-148"16</inkml:trace>
  <inkml:trace contextRef="#ctx0" brushRef="#br0" timeOffset="18573.81">5117 9888 65 0,'-5'114'100'0,"2"-79"8"16,0-6 10-16,2-3-9 15,1-3-10-15,0-2-5 0,-1-1-16 16,-2-1-31-16,0 3-34 16,1-3 0-16,1 1-2 15,0-2 0-15,-2 0-6 16,2-1-2-16,-1-3-1 15,1-2 0-15,0-5 2 16,-1-3 2-16,2-1 4 16,0-1 3-16,0-2 10 15,0 0 16-15,0 0 35 16,0 0 10-16,0 0 7 16,0 0-13-16,0 0-26 15,0 0-11-15,0 0-12 16,0-1-2-16,0 0-10 15,0-9-2-15,0-20-8 16,0-30-3-16,-1 22-4 16,2-1 0-16,4-12-2 0,0-6-1 15,4-1 0-15,1 1 0 16,2 1 1-16,3 8 1 16,-1 4 0-16,1 1 0 15,3 9-7-15,4-1-1 16,-1-3-10-16,5 5-3 15,-6 3 4-15,-3 3 0 16,5 9 7-16,-8 3-1 16,2 5-1-1,0 7-5-15,0 2 0 0,2 1-3 0,1 6 2 16,-3-2 6-16,0 10 5 16,-1 2 3-16,-1 3 0 15,-2 3-1-15,-3 1 0 16,-2 1-1-16,-2 1 0 15,-2-1 1-15,-3-3 1 16,-1 2 2-16,-5 1 2 16,-1 3 0-16,-4 1 1 15,-3-5 1-15,-3 3 1 16,-3-2 0-16,-2-3 0 16,-1 0 0-16,2-4 0 15,0-3-1-15,1 1 0 16,1-2-1-16,1-2 1 15,-2 2 1-15,-3-4-1 16,-1 0 1-16,2-3-1 16,4 2 0-16,3-2 1 0,3-3-1 15,1 1 1-15,1-1 0 16,5-2 1 0,-2 2 1-16,1-2 0 0,1-1 1 15,2 0-2-15,2 0-1 16,0 0 0-16,-1 0-1 15,1 0 2-15,0 0 1 16,0 0 5-16,1 0 3 0,0 0 12 16,0 0-2-16,0 0-7 15,0 0-4-15,0 0-13 16,1 0-2-16,19 7 2 16,32 14 1-16,-26-14 1 15,3-2 0-15,2 5 0 16,-3-4 2-16,6 3 2 15,2-1-1-15,4 0 0 16,4 1 0-16,0 0 0 16,4 4 0-16,0 3 2 15,1 0 1-15,-4 6-2 16,-3-1 0-16,-8-2-2 16,0 4 0-16,0-2-1 15,-1 0 1-15,1 1-1 16,-3-1-1-16,-2 2-5 15,-1 2-28-15,-4 13 23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3:14:01.5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3869 7800 109 0,'7'-2'86'0,"1"-1"8"0,0-2 1 16,-1-1-19-16,0-1-10 16,0-1-5-16,19-23-1 15,-24 22-13-15,1 3-13 16,-2-3-23-16,4 0-6 15,-1 1-2-15,-2-1-2 16,-1 1 1-16,0-1 3 16,1 1 20-16,2-1 6 15,-1-3 14-15,-3 3 5 0,0 2-4 16,0 3 4-16,-1 4 4 16,1-2-1-16,-1 1-5 15,0 0-5-15,-1 0-8 16,-1 0-3-16,0-1-5 15,-1-1 2-15,0 1-2 16,-2 0-4-16,-1-1-3 16,0 1-4-16,0 1-6 15,0 0-2-15,0 1-4 16,0 0-4-16,1 1-1 16,0 1-3-16,0 0-1 15,1 1-1-15,1-1-16 16,-1 2-36-16,-2 1-278 15,-1 2 234-15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3:16:29.33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11316 7149 2 0,'0'0'3'0,"0"0"3"16,0 0 6-16,0 0 10 16,0 0 0-16,0 0-4 15,0 0-5-15,0 0-10 16,0 0-3-16,0 0 2 15,0 0 4-15,0 0 15 16,0 0 9-16,0 0 15 16,0 0 3-16,0 0-7 15,0 0-6-15,0 0-10 16,0 0-4-16,0 0-6 16,0 0-3-16,0 0-4 15,0 0-1-15,0 0 4 16,0 0 6-16,0 0 14 15,0 0 5-15,0 0 5 0,0 0-3 16,0 0-4-16,0 0-2 16,0 0 0-16,0 0-1 15,0 0-7-15,0 0-5 16,0 0-9-16,0 0-4 16,0 0-2-16,0 0 1 15,0 0 5-15,0 0 2 16,0 0 4-16,0 0 1 15,0 0-1-15,0 0 2 0,0 0 9 16,0 0 4-16,0 0-3 16,0 0-4-16,0 0-12 15,0 0-5-15,0 0-2 16,0 0 1-16,0 0 3 16,0 0 1-16,0 0 2 15,0 0-2-15,0-1-1 16,0 0 1-16,0-1-1 15,0 1 1-15,-1 0-2 16,-1 0 0-16,1 0-4 16,0 0 0-16,0 0-4 15,0-1 1-15,0 1-1 16,0 0 1-16,-1-1-1 16,-6-2 0-16,-1 0-1 15,0 0-2-15,0 1 0 16,-29-28 1-16,30 27-1 15,-1 2 1-15,3 0-2 0,-3 0-1 16,1 0-2-16,0 0-1 16,0 1 2-16,0 0 0 15,1-1 3-15,0 2 0 16,-2 0 0-16,0 0 0 16,1 3-1-16,-3 0 0 15,7-1-1-15,-5 3 0 16,-1-3-1-16,3 1 0 0,-2 1 3 15,5 2 0-15,-3 1 1 16,1 1 0-16,-3 5-1 16,-2-2 1-16,1 2 0 15,1-2 1-15,0-1 1 16,-2 0 0-16,2-2 0 16,-1 1 0-16,-1-2 0 15,3 2-1-15,1 2 1 16,-2-1-1-16,2 2-4 15,-2-3-1-15,2-1 1 16,2 2 0-16,3 0 1 16,0 0 0-16,2-1-1 15,0-1 0-15,0 2 4 16,0 0-1-16,3 1 2 16,-1-1 0-16,4-2 0 15,-1 0 0-15,3 0 1 0,1 1 1 16,5 0 1-16,0 3 0 15,2-3-1-15,1 3 1 16,-1 1 0-16,5-1 0 16,0 3 0-16,1-2 0 15,3-3-1-15,-2 0 0 16,-1-3 1-16,0 0 1 16,-5-1 3-16,1-1 1 15,-2-3 4-15,0-1-1 16,2-1-2-16,0 0-3 0,-2 0-3 15,0 0 0-15,-1-1-3 16,-1 0 1-16,-5 0-5 16,-1 1-16-16,-7-2-72 15,0 2-57-15,-1-3 87 16</inkml:trace>
  <inkml:trace contextRef="#ctx0" brushRef="#br0" timeOffset="1073.956">11906 7182 674 0,'1'0'231'15,"0"-1"-194"-15,5-2-128 16,-6 2-3-16,0-1 28 16,0 1 33-16,0 0 36 15,0 0 2 1,0 0 0-16,0 0 1 0,0 0 6 15,0-1 5-15,0 1 9 16,0 0 2-16,0 0 2 16,0 0-4-16,0 0-8 15,0-1-3-15,1-2-5 16,0-5-2-16,-1-1-2 0,-1 1 1 16,-2-1-4-16,-19-27 1 15,11 31-2-15,-3-2-1 16,-4 2 0-16,4-1-1 15,-5 0-1-15,0 2-1 16,2 4-5-16,-5 1-3 16,0 3-1-16,-2 2-2 15,-1 3 5-15,3 1 1 16,2 2 3-16,1 2 1 0,0 3-1 16,1 2 1-1,2-2 1-15,1 0 1 0,2-3 1 16,4-3 0-16,-4 1 2 15,5-2 2-15,-2 2 1 16,0-1 0-16,3 3 1 16,3 3 0-16,-1-2 1 15,2 3 0-15,2-4 1 16,-4-3 7-16,4 1 0 16,-3-2 0-16,4 1 0 15,1 4-9-15,4-6 0 31,-3-4-1-31,1 0 3 0,5 14-1 0,1-3 0 16,0-2 1-16,-3-2 0 16,2-3 0-16,4 2-1 15,4 0 0-15,2-2-1 16,2 0-1-16,2 0-1 16,-2 0 1-16,3 0 0 15,4 0-1-15,-2 0 1 0,0-1 0 16,0-2 4-16,0-2 4 15,1-1 5-15,0-2 0 16,1 3-3-16,-3-3-4 16,-5 1-6-16,0-1-1 15,-6 0-1-15,-1 1-1 16,-6-1 0-16,0 2 0 0,0 1-1 16,-5-5 1-16,-1 2-2 15,0 0-4-15,0 0-32 16,0 0-20-16,-1 0-113 15,-1 0 107-15</inkml:trace>
  <inkml:trace contextRef="#ctx0" brushRef="#br0" timeOffset="3075.287">12292 6992 381 0,'11'29'184'0,"-13"-29"-63"16,2 0-24-16,0-1-31 15,-1 1-14-15,1 0-22 0,0 0-5 16,0 0-9-16,0 0-1 16,0 0-1-16,0 0 0 15,0 0-1-15,0 0-3 16,0 0-4-16,0 0-4 15,0 0-2-15,0 0 0 16,0 0 0-16,0 0-1 16,0 0 1-1,0 0 0-15,0 0 0 0,0 0 0 0,3 11-1 16,-2 0 1-16,1 3 0 16,7 28 0-16,-6-27-1 15,-2 0 1-15,1 0-1 16,-1 1-1-16,3 0 0 15,-1 1 1-15,1 1 0 16,-1 0 0-16,2 2 1 16,-2-1 0-16,-1-4 0 15,2-2 0-15,-4-1-1 16,1 2 1-16,1-2-1 16,1 3 1-16,-3-3-1 15,2-2 0-15,-1-2 1 16,-1-2 0-16,2-1 1 15,-2-4 0-15,0-1 1 16,0 0-1-16,0 0-1 16,-1 0 0-16,1 0 0 0,0 0-1 15,-1 0 1-15,1 0 0 16,0 0 2-16,0 0 2 16,0 0 1-16,-1 0 0 15,0 0 4-15,1 0 1 16,0 0 1-16,0 0 0 15,0 0-3-15,-1 0-3 16,-1-1-1-16,1 0 0 16,0-1 5-16,0 1 3 0,0-1 9 15,-3-11 1-15,1-3-2 16,-6-27-4-16,8 25-7 16,-2 0-4-16,1 1 0 15,1-2 1-15,-2-2 1 16,2 4 0-16,-1 1 1 15,1 4-1-15,-1 2 2 16,2-4-1-16,0-2-3 16,1-1 0-16,2-2-5 15,-1 2 0-15,4-4 0 16,0-1-1-16,-1 1 1 16,0 3 2-16,-1 2-1 15,-1 3-1-15,3 0-5 16,2 2-3-16,4-2-2 15,-1 2 1-15,1 0 5 16,3 1-4-16,-4 2 3 16,2-1 0-16,1 2-3 0,-4 1 2 15,4 1-1-15,-1 0-1 16,3 1 1-16,-2 1 2 16,3 0 2-16,-1 4 0 15,-3 2 1-15,1-1 0 16,-3 2-1-16,1 0 0 15,-1 3-1 1,1 0 1-16,-3 3 0 0,0-2 0 0,-1 3 1 16,0-1 0-16,-3 2 1 15,-2-1 0-15,-3-4 1 16,0 4 0-16,0-1 0 16,-2 0-1-16,0 5 1 15,-3 0-1-15,-3 1 1 16,-1-1-2-16,-5 2 5 15,0-4 0-15,-3 0 2 16,1 3 1-16,-3-2-2 16,-3 0 0-16,-1 0-1 15,-2-2-1-15,1-1-2 16,2-3 1-16,-1-1-1 16,0 0 1-16,-3-3 0 15,1 2-1-15,3 0 1 16,3-2-1-16,1 2 1 15,3-2 0-15,5-2 0 16,2-2 1-16,4 2 1 0,2-2-1 16,1 0-3-16,1 0-2 15,0 0-4-15,0 0 0 16,0-1 4-16,0 0 0 16,1 0 2-16,15 0 1 15,36-1 2-15,-27 2-1 16,1 0 0-16,1-1 1 15,-1 1 1-15,-4 3 0 16,-4-3-1-16,-1 1-1 0,-2-1 0 16,2 2-1-16,-4 0 0 15,1 1 1-15,0 2-1 16,0-3 0-16,3 7 0 16,0 0-1-16,1-4 0 15,0 7 0-15,3 0 0 16,-1 1 0-16,0 6 0 15,1-2 0-15,-2 1 0 16,1 3-1-16,-2-1 1 16,0 2 0-16,-3 2-1 15,-2 2 1-15,-3 3 0 16,-1-1-1-16,-3 5 1 16,-1-2 0-16,-5-7-1 15,0 1 1-15,-5-2 0 16,-1 2-1-16,4 1-29 15,-5 1-46-15,6 3 51 0</inkml:trace>
  <inkml:trace contextRef="#ctx0" brushRef="#br0" timeOffset="10239.974">10792 10110 572 0,'3'9'295'0,"-3"-9"-62"15,0 2-289-15,0 0-38 16,0-2 5-16,0 0 69 15,0 0 47-15,-2 0 55 16,1 0 22-16,0 0 17 16,0 0-7-16,0 0-22 15,0 0-17-15,-6 1-22 16,-13 3-13-16,-35 4-22 0,25-8-7 16,-4 3-7-1,1 0-2-15,3 0-2 0,1 1-2 16,2 0 0-16,0 4-2 15,-1 0-1-15,2 3 0 16,2-1-2-16,2-2 0 16,2 6-6-16,2-1-1 15,5-2-7-15,1 3 1 16,6-2 3-16,0 3 3 0,2 0 7 16,4 1 2-16,5-1 3 15,3 0-1-15,4 0 0 16,1-1 0-16,6-2 0 15,0 2 1-15,6 0 1 16,-1 0 1-16,0 0 0 16,-1-2 0-16,-6 0 0 15,3-1 1-15,0 4 0 16,0-2 0-16,2 1 0 16,-1 0 0-16,0-6 1 15,0 2 0-15,0-2 2 16,0-1-1-16,-2-1 0 15,-2-3 0-15,-1 2-2 16,-2-3 4-16,1 2-61 16,-1-2-57-16,1-2-143 15,3-5 146-15</inkml:trace>
  <inkml:trace contextRef="#ctx0" brushRef="#br0" timeOffset="11023.119">11445 10165 355 0,'0'0'207'16,"0"0"-27"-16,0-1-81 16,0 1-18-16,0 0-15 0,0 0-5 15,0-1-19-15,-1-1-11 16,0 1-13-16,-1 0-2 16,1 0-4-16,-7-3 1 15,-17-5-5-15,-33-8-1 16,24 13-4-16,-2 1-1 15,-1 4 0-15,4 3 1 16,4 0-2-16,0 0 1 16,2 3 1-16,2-2 1 0,7 3 2 15,-1 1 1-15,6 0-4 16,7 3-3-16,-5 0 0 16,7 4-2-16,-6-3 1 15,1-1 0-15,3 8-2 16,4-1-2-16,4 1 0 15,1 2 1-15,5-3 2 16,-3 0 2-16,6 4 4 16,0-1 2-16,3 2 2 15,-1 2-1-15,3-3-3 16,7 1 5-16,0-1 1 16,5 1 2-16,4-5-1 15,0-3-4-15,5-6 8 16,0-3 2-16,1 0 0 15,-3-3 0-15,-4 0-12 16,-2 1-1-16,-7-3-3 0,-5 0 0 16,-4-2-10-1,-5 4-9-15,-5-4-52 0,3 0-41 16,-6 0-174-16,0-1 179 16</inkml:trace>
  <inkml:trace contextRef="#ctx0" brushRef="#br0" timeOffset="11837.694">11945 10099 1054 0,'-3'1'354'0,"-4"2"-350"0,5 0-19 16,0-3 4-16,1 0 9 16,0 0 20-16,0 0 0 15,-5 8 0-15,2 5-4 16,-36 32-4-16,30-27 4 15,0 9 2-15,-2 4 5 16,-3 0 4-16,4 5-2 0,-3-4-2 16,2 0-1-1,2 4-7-15,1 0-3 0,3 2-4 16,-2 0-2-16,2-4-2 16,1-4-1-16,2-4 0 15,-1-3 0-15,3-2 0 16,1-2-2-16,0-3 14 15,0-2 1-15,0-5 3 16,0 1 4-16,0-5-11 16,3 1 3-16,-2 0 4 15,0-3 0-15,-1-3-2 16,0 0-4-16,0 0-4 16,0 0 0-16,0 0-2 15,0 0-1-15,0 0-2 16,2 1-1-16,9 5 1 0,4 2-1 15,34 12 5 1,-23-15 0-16,5 0 0 0,2-4 0 16,5 2-6-1,4-3 0-15,6-1-3 0,5 1 0 16,8 0 0-16,0 2-1 16,2 4 1-16,0-3 0 15,-8-1 1-15,-4 2 0 16,-8-2-20-16,-6 1-17 0,-3 1-52 15,0 1-53-15,-7-1 91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31:47.0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4462 6849 195 0,'-1'0'171'15,"0"0"-62"-15,1-1-63 16,0 0 48-16,0 0-14 15,0 0-33-15,0-1-13 16,0 1-5-16,4-1-1 0,7-1-3 16,-2-1-4-16,1 1-9 15,31-12-3-15,-30 12-6 16,3 1 0-16,1 0-1 16,1 1-1-16,5-2 1 15,2 2-1-15,5-2 1 16,0 3-1-16,3-3 0 15,1 0-1-15,1-1 1 16,3 2 0-16,-3-1 0 16,-1-2 0-16,0 3 0 15,-4-3 0-15,1 0 1 16,0 3 0-16,-2-1 1 16,-2-1 0-16,-2 1 0 15,0-1 2-15,-1 3 6 16,-1 0 2-16,-3 0 2 15,1 0 0-15,-4 1 0 0,-3-1 1 16,0 1-1 0,1 2-1-16,-3-2-7 0,-3 0-1 15,2 0-1-15,-2 0-1 16,1 1-1-16,-1 0 1 16,1 0-1-16,-2 1 0 15,3-1 1-15,0 0 0 16,-4-1 0-16,1 1 0 15,2-1 1-15,0 1 0 16,1-1 0-16,0 1 1 0,0-1-1 16,2 1-1-16,3 1 0 15,1-1 0-15,0 1-2 16,1 1 0-16,0 1 0 16,1-3-1-16,3 1 1 15,-1 2-1-15,1-2 0 16,1 3 1-16,-1 1 0 15,0-4 0-15,2 0 0 16,-1 2 0-16,-1 0 1 16,1 1 0-16,0-1 0 15,-1-1 0-15,0-1 1 16,-1 2-1-16,-2-2 0 16,0 0 0-16,2 0 0 15,-1 1 0-15,1-2 0 16,-1 1 0-16,1-2 0 15,2 3 0-15,1-2 1 0,0-1 0 16,0 0 1-16,1 0 1 16,1 0 0-16,1 0 1 15,0 1-1-15,-1 0 0 16,-1 0-1-16,0 1 0 16,2 0-1-16,-4 0-1 15,0-1-2-15,-1 1 0 16,-2-1 1-16,2 1-1 15,1-1 0-15,-3 1 0 0,1-1 0 16,0-1 0-16,2 1 1 16,0 1-1-16,1-1 0 15,-1 0 0-15,1-1 1 16,0 1 0-16,-1 0 0 16,0 0-1-16,-2-1 1 15,0 0 0-15,-1 1 1 16,0 1-1-16,0 0 2 15,0-1 1-15,1 0 2 16,-2-1 1-16,0 3 1 16,2-2 1-16,-3 0 0 15,1 0 1-15,-1-1-2 16,2 0 1-16,-1 0-2 16,3 1-1-16,0 0-1 15,-1 0-1-15,3-1-1 0,0 0 0 16,0 0-1-16,-2 0-2 15,1 0 1-15,0 0-1 16,-2 0 0-16,1 2-1 16,-2-2 2-16,-1 1-1 15,-4 0 1-15,4 1-1 16,-6-2 1-16,-1 0 0 16,-3 1-1-16,3-1 1 15,-3 2-2-15,-1-1 0 16,0 1-1-16,-2-1-9 15,0 0-87-15,-4-1 83 0,0 0-45 16,0 0-40-16</inkml:trace>
  <inkml:trace contextRef="#ctx0" brushRef="#br0" timeOffset="36228.647">2088 12744 198 0,'-1'-32'124'0,"0"30"-18"16,1 4-33-16,0-2-45 16,-1 0-9-16,1 0 8 15,0-2 9-15,0 2 9 16,0 0 6-16,0 0-1 16,0 0-1-16,0 0 3 0,0 0 2 15,0 0 0-15,0 0 2 16,0 0-3-16,0 0 0 15,0 0-2-15,0 0 1 16,0 0-6-16,0 0-5 16,0 0-15-16,0 0-7 15,0 0-8-15,0 0-1 16,0 0 0-16,0 0-1 16,0 0-3-16,0 0-1 15,0 0-3-15,0 0 0 16,0 0-2-16,0 0 0 0,0 0-1 15,0 0 0-15,0 0 0 16,0 0-1-16,0 0 1 16,0 0-1-16,0 0 0 15,0 0 1-15,0 0-1 16,0 0 1-16,0 0 1 16,0 0 0-16,0 0-1 15,4 0 1-15,2 2 0 16,-1-1 0-16,-1 0 0 15,1 0 0-15,0 0 0 16,0 0 0-16,0-1 0 16,2 0 0-16,1 1 0 15,0 1 0-15,1-1 0 16,-1 0 0-16,0 0 0 0,0 0 0 16,0 2 0-1,2-1 0-15,-1 0 0 0,0 0 0 16,-1 1 0-16,1 0 0 15,1 1 0-15,0-1 0 16,27 12 0-16,-28-11 0 16,-1-2 0-16,1 0 0 15,3 2 0-15,-4-3 0 16,-1 2 0-16,1-2 0 16,-3 3 1-16,3 0-1 15,0-1 0-15,0 1 0 0,1-1 0 16,-2-1 0-16,1 0 0 15,0 1 0-15,-1 0 0 16,5-1 0-16,0 3-1 16,0-2 1-16,2 0 0 15,-3-2 0-15,-3-1 0 16,6 1 0-16,-2 1 0 16,-1 2 0-16,4-3 0 15,-5 0 0-15,1 1 1 16,-1-2-1-16,-1 2 1 15,2-1 0-15,-1 1 0 16,1-1 2-16,-2 3 4 16,1-1 3-16,1-2 3 15,1 2 1-15,2-2-1 16,1 0-1-16,1 0 2 16,0-1 1-16,2 0 1 15,0 0 0-15,-3-1-3 0,0 1-2 16,-2 0-4-16,-3 0-2 15,4 0-1-15,-3 0-1 16,3 0 0-16,-1 0 0 16,-1 1 1-16,1 0 0 15,-3 1 1-15,1-2 1 16,-2 0 0-16,2-1-1 0,3 1-1 16,-1-1 1-16,5 1-2 15,0-1 0-15,4 0-1 16,-1 0 0-16,2-2 1 15,1 3 0-15,0-1 0 16,-2 0 0-16,0 0 0 16,-2 1-1-16,-2 0 1 15,1 2 0-15,-3-1 5 16,1 1 7-16,-2-2 6 16,1 0 4-16,-3 0-1 15,1 0-5-15,1 0-4 16,-4 0-2-16,1 1-3 15,1-1-2-15,1 1-3 16,1-1-1-16,-1 0-1 16,-3 1 0-16,0 0-1 15,3 0-1-15,0 2 0 16,-3-3 0-16,-2 1 1 0,0-1-1 16,0 0 1-16,2 1-1 15,0-1-1-15,0 0 0 16,0 0 0-16,1 1 0 15,2 0-1-15,1 0 1 16,4 1 0-16,-2-2 0 16,1-2 0-16,2 2-1 15,1 0 1-15,1 0 0 0,1 0 0 16,-2-1 0-16,1 1 0 16,-1 0 1-1,-4 0-1-15,2 0 0 0,-5-1 0 16,2 1 0-16,-2 0 0 15,2 1 0-15,1 0 0 16,-2-1 0-16,7 0 0 16,-1 0 0-16,0 0 0 15,4 0 0-15,-3 0 0 16,0 0 0-16,1 0 0 16,1 0 0-16,1 0 0 15,1-1 0-15,-1 1 0 16,-3-2 0-16,1 1 0 15,-3-2 0-15,-2 2 0 16,-2 1 1-16,-1 0-1 16,-4-1 0-16,-1 0 1 15,5 1-1-15,-2-1 0 0,4 1 0 16,-1 0 0 0,-2-2 1-16,2 2 0 0,-3-2-1 15,1 2 1-15,1 0-1 16,0 0 0-16,1 0 0 15,0 0 1-15,-1 0-1 16,-1-2 0-16,-1 2 0 16,4-1 0-16,-2 1 0 15,1 1 0-15,-1-1 0 0,0 0 0 16,-1 0 0-16,-2-1 0 16,1 3 0-16,0-1 0 15,0-1 0-15,0 2-1 16,2-2 1-16,4 1 0 15,-5-1-1-15,0 1 1 16,1 1 0-16,-4-2 0 16,4 1-1-16,0 0 0 15,-3-1 0-15,0 2-1 16,-3-1-1-16,-5 0-6 16,4 0-6-16,-5-1-13 15,2 1-9-15,4 0-28 16,-3 1-22-16,4 0-145 15,0 0 152-15</inkml:trace>
  <inkml:trace contextRef="#ctx0" brushRef="#br0" timeOffset="71715.767">13280 16730 294 0,'0'-1'124'0,"0"0"-59"16,0 0-18-16,0 0 2 0,0 0 27 16,0 0 6-16,0-1-11 15,0 1-9-15,0 0-17 16,0 0-2-16,0 0 8 16,0 0 7-16,0-1 12 15,0 1 1-15,0 0-2 16,0 0-2-16,0 1-1 15,1 0 0-15,-1-1-9 16,0 1-5-16,0 0-14 16,0 0-4-16,0 0-7 15,0 0-1-15,0 0-2 16,0 0-1-16,0 0 0 16,0 0-1-16,0 0 0 15,0 0 1-15,0-1 2 16,0 0-1-16,0 1-2 15,0-2-4-15,0 2-4 0,2 0-1 16,-2 0-6-16,0 0-3 16,0 0-4-16,0 0-2 15,0 0-3-15,0 0-1 16,0 0-3-16,0 0-1 16,0 0-6-16,0 0-2 15,0 0-3-15,0 0 0 16,0 0 5-16,0 0 0 15,1 0 4-15,1 2 2 0,-2-2 2 16,2 1 1-16,1 9 1 16,0-1 1-16,2 0 1 15,26 31 0-15,-30-31 2 16,0 2-2-16,1 1 1 16,-2 0 0-16,3-3 0 15,-3 1-2-15,1-1-7 16,3 1-3-16,-2 1-3 15,0-2 1-15,-2 2 4 16,0-2 0-16,0-2 1 16,2 4-1-16,-1-3-2 15,3 0-5-15,-1-1-10 16,-3-3-6-16,1 0-9 16,1 2-2-16,-2-6 8 15,0 0 6-15,0 0 12 16,0 0 9-16,0 0-3 15,0 0 0-15,0 0-2 0,0 1-4 16,3 4 5-16,2-3 0 16,2 2-7-16,-2 2 3 15,1-3-2-15,5 0-3 16,-6 0 7-16,5-1 2 16,1-1 6-16,1 6 4 15,28 13 4-15,-27-24 0 16,0 1-1-16,1-1-2 15,5 0-1-15,-2-2-2 0,-1-1 1 16,0-2-1-16,-1-2-15 16,-1-5-10-16,-1-1-13 15,2-3-3-15,1-3 8 16,1 1 8-16,-2-3 8 16,-3 1 0-16,-3 2 7 15,-1-1 3-15,0 6 7 16,-2 0 3-16,-2 4 7 15,-1 5 3-15,-2-2 2 16,-1 3 0-16,0 1-1 16,0-4 1-16,-1 2-1 15,0 0-1-15,-2 2-2 16,0 2 0-16,1 0 1 16,0 3 1-16,1 0 0 15,0 0-2-15,0 0-43 16,0 0-97-16,0-1 92 0</inkml:trace>
  <inkml:trace contextRef="#ctx0" brushRef="#br0" timeOffset="72543.464">14337 16577 384 0,'0'0'151'15,"0"0"-82"-15,2 0-58 16,-2-1 7-16,0 0 48 16,0 0 32-16,0-1 30 15,0 1 5-15,0 0-30 0,0 0-24 16,0 0-32-16,0 0-7 15,-2 1-9-15,1-1-1 16,0-1 2-16,0 1 1 16,-4 0-2-16,-14 0-3 15,-30 2-12-15,27 4-6 16,-2 4-7-16,0-1-1 16,3 2-2-16,-2 1-2 15,5-3-1-15,2 6-1 16,2-6-2-16,1 1-1 0,5-1-4 15,1-1-2-15,4 0-2 16,-1 1-3-16,2 5-5 16,2-4-6-16,2 7-14 15,3-3-6-15,3-1 0 16,1 2 5-16,4 0 14 16,-3 1 8-16,3 2 8 15,0 2 3-15,-3 0 3 16,1 0 1-16,0 3 1 15,-4-3 0-15,0 0 4 16,-3-2 2-16,-3-3 3 16,2-3 3-16,-3 0 6 15,-4-1 11-15,1-3 12 16,-5-1 10-16,1-2 11 16,-1 2-4-16,-4 0-6 15,1 2-7-15,-7-1-15 16,0-2-7-16,-6-1-6 0,-3-2-1 15,-2 1-3-15,-2-2-2 16,5 1-14-16,-2 1-12 16,3-2-55-16,4-1-43 15,-3-3-244-15,-2-4 237 16</inkml:trace>
  <inkml:trace contextRef="#ctx0" brushRef="#br0" timeOffset="73408.971">14295 16767 958 0,'2'0'351'0,"-2"-1"-294"16,0 1-72-16,-1 0-2 16,0 0 18-16,0 0 69 15,-1 0 11-15,2 0-7 16,0 0-18-16,0 0-43 0,0 0-14 16,0 0-8-1,0 0-1-15,0 0 3 0,2 0 0 16,10 2 2-16,1 1 2 15,34 7-1-15,-27-10 0 16,1 0-1-16,-1 0 0 16,5-4 1-16,1-1 1 15,2 0-2-15,1-4-1 16,2-1-6-16,0-1-6 16,3-2-14-16,2-1-11 15,-2-2-12-15,-2-4 2 0,-6 4 8 16,-1 1 5-16,-4 3 6 15,-9 2 2-15,-2 2 17 16,-3 1 15-16,-8 1 31 16,2 5 14-16,-1 0 8 15,0 0-5-15,-1 0-10 16,0-1-10-16,0 1-11 16,0 0-4-16,-4-1-8 15,-16-5-1-15,-33-6 2 16,29 12 1-16,-2 1 1 15,1 3-1-15,-4 2-3 16,1-3-3-16,-1 4-2 16,1 0-1-16,5 4 0 15,0 2 1-15,3-2 2 16,3 1 1-16,5-6 0 16,0 2 0-16,4 4-3 15,1-4-2-15,1 4 0 0,3 1-1 16,2 0 2-16,-2 1 1 15,-1 0 1-15,3-2 0 16,-1 2 0-16,3 1 1 16,0 2-1-16,-2 2-3 15,2 3 0-15,0 2 1 16,5 1 4-16,2-1 4 16,4 0 6-16,3 0 0 0,6-3 2 15,0-1-1-15,9-6-5 16,3 1 1-1,8 0-4-15,5 0 4 0,2 2 0 16,0-4-1-16,-2-3-6 16,-1-1-12-16,-5-2-65 15,-2-3-92-15,7-8 107 16</inkml:trace>
  <inkml:trace contextRef="#ctx0" brushRef="#br0" timeOffset="74445.718">15882 16635 940 0,'0'0'347'0,"0"1"-261"0,-3-2-143 15,3 0-8-15,-1 1 27 16,-1-2 47-16,1 2 63 15,0 0 7-15,1 0-9 16,0 0-19-16,0 0-33 16,0-1-5-16,0 0 0 15,-1 0 4-15,0 0 6 16,0 0 0-16,-6-2-6 16,-2 2-4-16,-10-2-8 15,-22-3-3-15,21 7-2 16,-3 0 0-16,1 6 0 15,-6 0-1-15,5 2-1 16,-2-1-2-16,4 7-1 16,0-1-1-16,1 5 2 0,1-1 0 15,3 1 4 1,1-1 1-16,5-1-3 0,-1 2-2 16,3-2-7-16,1 0-2 15,3 2-5-15,-1-3-4 16,2 0-3-16,2-1 0 15,1-2-3-15,1-2-5 16,5-2-7-16,-3 1-5 16,3-1-2-16,2 1 1 0,1 1 9 15,3-4 6-15,1-3 12 16,4-1 7-16,0-2 8 16,1 1 3-16,-3-2 2 15,1-2 2-15,2-1-1 16,1-5 1-16,-1-2-3 15,-1 0 0-15,-3-5-5 16,0 0-1-16,1-3-2 16,0 0-1-16,-7-2 1 15,0 1 0-15,-3 3 2 16,-3 1 2-16,3 3 4 16,1 0 3-16,-6 4 4 15,4 0 1-15,-6 1 1 16,0 0-2-16,1 1-1 15,-3 2-1-15,4-4 4 16,-9-1 0-16,2 2 5 16,0 0 2-16,4 0 6 15,3 4 2-15,0-1 5 0,0 3 2 16,0 1 2-16,0 0 2 16,0 0 5-16,0 0-1 15,0 0-6-15,0-1-6 16,0 0-19-16,0 1-6 15,0 0-6-15,1 3 1 16,9 18 3-16,16 30 4 16,-15-25 3-16,1 4 0 0,-4 0 0 15,-2-1-3-15,-3-3-2 16,3-1-11-16,1-9-42 16,0-4-40-16,0-3 53 15</inkml:trace>
  <inkml:trace contextRef="#ctx0" brushRef="#br0" timeOffset="75059.44">16318 16664 477 0,'1'-5'268'16,"-1"5"-57"-16,4 1-174 15,-6-1-91-15,1 0 5 16,1 0 61-16,0 0 46 0,0 0 29 16,0 0 8-16,0 0-23 15,0 0-17-15,0 0-17 16,0 0-6-16,0 0 1 16,-1 0 1-16,0 0-1 15,0 0-5-15,0 0-8 16,-10 0-3-16,-4 0-6 15,-27-1-2-15,27 1-5 16,-1 8-1-16,-1 0-3 16,-3 0 0-16,-1 1 0 15,0 3 1-15,2 1 0 16,4 2 1-16,3 2 1 16,2-2 1-16,3 1 2 15,0 0 0-15,2 1 5 16,2-2 2-16,3 2 11 15,0-2 1-15,6 1-5 16,0 0-5-16,4-2-12 16,0 2-3-16,6-1-7 0,2-3-4 15,5 2-17-15,0-6-19 16,1-4-91-16,5-3-85 16,1-10 138-16</inkml:trace>
  <inkml:trace contextRef="#ctx0" brushRef="#br0" timeOffset="75492.253">16541 16363 1054 0,'1'1'380'0,"0"-1"-318"16,0 0-71-16,-1 0-11 16,0 0 0-16,0 0 26 15,2 12 6-15,4 14 4 16,9 32 2-16,-6-23-7 15,1 2 0-15,-1 2-1 0,0 2 2 16,0-1-3-16,-1-1-2 16,-2-3-3-16,3 0 0 15,-1-2 0-15,0 2 2 16,0-1-2-16,2-3 0 16,-6-4-4-16,2-7-7 15,-1-6-39-15,-4-3-25 16,1-5-57-16,-2-4-25 15,-1 1-58-15,1-4-44 16,-1 0 165-16</inkml:trace>
  <inkml:trace contextRef="#ctx0" brushRef="#br0" timeOffset="75875.589">16273 16666 1313 0,'2'1'451'0,"0"1"-432"15,-4-2-74-15,2 0-1 16,0-1 19-16,0 0 70 0,0 0 15 15,11 0 7-15,6 2-8 16,31 2-29-16,-20 2-11 16,2-4-9-16,4-1-1 15,5 1-5-15,0-2-2 16,2 0-11-16,1 1-4 16,-3-5-24-16,5 2-17 15,-7-9-58-15,7-1-44 16,1-2-139-16,1-4 190 15</inkml:trace>
  <inkml:trace contextRef="#ctx0" brushRef="#br0" timeOffset="76167.843">17028 16567 984 0,'13'85'361'0,"-11"-77"-303"16,2 1-78-16,-1 6-13 16,3 4 6-16,-2 3 62 15,1 1 15-15,0 9 13 16,-1 0-2-16,-1 5-29 0,-1 4-11 15,-2-8-15-15,0-2-3 16,-2-6-3-16,0-4-7 16,0-7-35-16,0-2-27 15,1-9-104-15,1 3-94 16,0-9 168-16</inkml:trace>
  <inkml:trace contextRef="#ctx0" brushRef="#br0" timeOffset="76742.229">17378 16742 1288 0,'0'3'436'16,"-3"-3"-406"-16,-1 4-148 15,2-4-1-15,1 0 42 16,0 0 67-16,-3 4 47 16,1 14 2-16,-33 33-10 15,32-22-15-15,-3 4-15 16,6-2-4-16,1-3-8 16,0-8-7-16,2-6-14 15,0-3-4-15,3-3-7 16,4-4-4-16,3 1 6 0,3-2 6 15,1-3 15-15,2 1 12 16,3-2 9-16,-1-4-2 16,2-1-12-16,1-3-5 15,-4-4-22-15,0-3-7 16,-4-2 4-16,-4 0 4 16,-2 0 22-16,-2 4 10 0,-4 0 15 15,-2 1 7-15,-1 5 13 16,-2-2 3-16,-4 3 1 15,0 0-2-15,-6-6-11 16,-1-2-2-16,-6-2-3 16,-4-3 1-16,-5 1 3 15,1 1 1-15,-2 0 1 16,1 4 0-16,5 3-2 16,2-1-2-16,7 5-7 15,2 3-7-15,2 0-39 16,3 3-35-16,0 3 45 15</inkml:trace>
  <inkml:trace contextRef="#ctx0" brushRef="#br0" timeOffset="77474.302">17655 16689 707 0,'10'5'343'16,"-10"-5"-158"-16,-2 0-217 15,2 2-98-15,0-2 10 0,0 0 79 16,0 0 62-16,0 4 19 15,5 17 0-15,8 38-18 16,-11-24-17-16,-1 3-13 16,-4 0 0-16,3-1 4 15,0-10 2-15,1-11 7 16,-1-2 1-16,0-10 3 16,1-2-1-16,-4-1-4 15,3-1-3-15,0 0-3 16,-2 0 0-16,2 0 11 15,0 0 10-15,0-1 10 16,0 0 0-16,0 0-8 16,0 0-8-16,0-8-9 15,0-12-2-15,2-39-2 16,-2 28 0-16,5 2 0 0,-1-3 2 16,2 7 2-1,2 4 1-15,-3 0 3 0,-1 2 3 16,5-1 10-16,-2 4 4 15,-1-1 4-15,3 5 1 16,-2 4 5-16,-2-3 0 16,5 5-1-16,-1-1-2 15,1 2-13-15,3 1-9 16,-2 4-10-16,1 1-5 16,1 0-4-16,3 1 1 0,1 3 5 15,1-3 1-15,1 5 3 16,0 2 2-16,4 2 0 15,1 2 0-15,2 7 0 16,-1 3 1-16,-5 6 1 16,1 6 1-16,-5 5 4 15,2 1 1-15,-7 10 0 16,-2-1-1-16,-2-5-9 16,-6 2-8-16,1-12-23 15,-5-2-21-15,-2-4-74 16,0-6-74-16,-4-2 126 15</inkml:trace>
  <inkml:trace contextRef="#ctx0" brushRef="#br0" timeOffset="78207.012">18587 16752 940 0,'4'0'322'0,"-2"3"-341"15,-4-6-42-15,2 2-9 16,-1 0 30-16,0 0 99 15,0 0 22-15,0 0 3 16,0-1-12-16,0 1-37 16,-1 0-13-16,-4-1 3 15,-13-3 5-15,-27-6 10 16,28 6 2-16,4 2-5 16,1 0-5-16,1 3-13 15,2 0-7-15,-4 0-6 16,3 5-2-16,-1-4-1 15,3 4-1-15,3-3 0 16,0-1-1-16,4-1-2 16,1 0-4-16,0 0-10 15,0 0-13-15,1 0-27 0,0 2-12 16,2 15 2-16,48 31 12 16,-26-27 30-16,5 4 18 15,-2-1 14-15,2 2 2 16,-4-2 1-16,-4-3-3 15,1-1-4-15,-5-2 0 16,-2-3 10-16,-2 0 5 16,-6-5 15-16,0 2 8 15,0 1 2-15,-5-1-3 0,0 2-9 16,1 2-8-16,-3-3-7 16,-1-1-3-16,-8 1-4 15,3 3 1-15,-1 0-2 16,-6 0 3-16,5-1 4 15,0-7 3-15,-6-2 1 16,1 1 1-16,-6-1-3 16,-5 0-2-16,-6-4-4 15,0 1-3-15,-6-4-9 16,-2-5-3-16,-8-6-32 16,-5-5-24-16,-1-15-91 15,2-3-90-15,-4-10 150 16</inkml:trace>
  <inkml:trace contextRef="#ctx0" brushRef="#br0" timeOffset="78713.731">17055 16261 1273 0,'0'-1'453'15,"0"-1"-366"-15,0 2-120 16,0 0 0-16,0 0 30 16,0 0 31-16,0 0 20 0,0 0-4 15,0 0-22-15,0 0-13 16,0 0-23-16,0 0-11 16,0 0-21-16,1 4-22 15,0-1-82-15,0-1-66 16,4 1 133-16</inkml:trace>
  <inkml:trace contextRef="#ctx0" brushRef="#br0" timeOffset="81539.255">20622 15594 413 0,'0'0'193'0,"-1"0"-83"0,-2 0-61 16,3 0-41-16,0 0-3 16,0 0 13-16,0 0 5 15,-1 0 3-15,0-1 1 16,0 1-3-16,1 0 13 16,0 0 22-16,0 0 11 15,0 0 21-15,-1-2-7 16,-1 2-10-16,2 0-10 15,0 0-23-15,-1 0-9 0,1 0-19 16,0 0-4-16,0 0-7 16,0 0-2-16,0 0-3 15,0 0-2-15,0 0 0 16,0 0 0-16,1 3 1 16,6 11 0-16,3 1-2 15,24 29 0-15,-17-23 0 16,1 0-1-16,5 3-8 15,0-1 0-15,1 1-1 16,0 0-1-16,6-6 6 16,-1 0 1-16,0-7-3 15,0-3 4-15,-3-2 5 16,0-2 2-16,-3 2 6 16,1-1 3-16,-3-3 1 15,-2 0-1-15,1-2-2 0,1 0-1 16,-2-2 2-16,5-2 1 15,1-1-1 1,-1-2 0-16,5 1-2 0,-4-2-1 16,0-2 0-16,0-1 1 15,-4-1 1-15,0-1 2 16,-3 1 10-16,-2 1 3 16,-5 2 7-16,-2-1 1 15,-2 1-3-15,-1 1 0 16,-1-1-1-16,-2 1-2 0,1 1-1 15,-3-1 0-15,0 2 2 16,0-1 2-16,-1 0 4 16,-1 1-2-16,-1-3-6 15,-3 0-5-15,0-1-8 16,-1-2-3-16,0 2-3 16,0-3 0-16,0 1-1 15,0 2-1-15,0 0 1 16,0-1-1-16,-1-1 0 15,0-1 0-15,1 1-2 16,-1-1 1-16,1 0 0 16,-2 0 0-16,0 2 2 15,1-1 1-15,-2 1-1 16,0-2-1-16,-1 0 0 16,-2 2-1-16,-3 0-1 15,0 0-3-15,-2 2-1 0,-2-1-1 16,0 1 1-16,-4-1 2 15,4-1 2-15,0 1 2 16,4 0 0-16,2 3 2 16,-2 1-2-16,2 0 0 15,-1 2 1-15,2 0 0 16,-2 2 0-16,2 1 0 16,-1 1-1-16,0-3 0 15,-1 0-3-15,-1 3-1 16,2 1-1-16,1 0 1 0,1 4 0 15,3-5 3-15,-1 2 0 16,2-1 0-16,0 2 0 16,0 0 0-16,2 1-1 15,-1-2 1-15,0 1 0 16,-1-2 0-16,1 3 1 16,2 2 0-16,-3-3 0 15,2 3 0-15,-1-1 0 16,0-1-1-16,0 2 1 15,0 0-1-15,0-2 0 16,-1 2 1-16,3-3 0 16,-3 0 0-16,1-1 1 15,1 0 1-15,2 1-2 16,2-3 0-16,0 0 0 16,-1 0 0-16,1 0 0 15,-2 5 0-15,-1 4 0 0,1-3 0 16,-2 3 0-1,1 0 1-15,-1 0 0 0,-19 29 0 16,20-28-1-16,-2 1 0 16,0 0 0-16,1 2 0 15,-3-4 1-15,5 4 0 16,-2-3 2-16,0 1 1 16,3-4 4-16,-1-2 1 15,-1-1-2-15,2 2 0 0,-4-1-5 16,4 3 0-16,2-1-2 15,-4-1 1-15,7 1-1 16,-4-2 1-16,-5 2-1 16,3-2 0-16,0 4-1 15,0 0 0-15,1-1 1 16,1 0 0-16,-6-4 0 16,4 3 0-16,-2 1 1 15,3 2 0-15,1-4-1 16,-5-1 1-16,1 0-1 15,2 2 0-15,-1-2 1 16,2 1-1-16,4-2-9 16,-2-2-14-16,0-2-79 15,0 0-100-15,0 2 127 16</inkml:trace>
  <inkml:trace contextRef="#ctx0" brushRef="#br0" timeOffset="83283.332">20811 15820 66 0,'17'33'16'16</inkml:trace>
  <inkml:trace contextRef="#ctx0" brushRef="#br0" timeOffset="84273.352">20815 15851 165 0,'-1'0'81'0,"0"0"-30"0,0 0-30 16,0 0-25-16,0 0-6 16,-1 0 2-16,1 0 8 15,0 0 16-15,0 0 8 16,0 0 21-16,0 0 4 15,0 0 11-15,-1 0 5 16,1 0 8-16,0 0 7 0,1 0 5 16,0 0-7-1,0 0-27-15,0 0-16 0,0 0-22 16,0 0-1-16,0 0 14 16,0 0 8-16,0 0 17 15,0 0 6-15,0 0-1 16,0 0-2-16,0 0-12 15,0 0-8-15,0 0-16 16,0 0-8-16,0 0-5 16,0 0 0-16,0 0 4 15,0 0 1-15,0 0 5 16,0 0-1-16,0 0-5 16,0 0-5-16,0 0-5 15,0 0-3-15,0 0-1 16,0 0 1-16,0 0 2 15,0 0 0-15,-1 0 3 16,0 0 0-16,0 0 3 16,-1 0 1-16,1 0 1 0,0 0 2 15,0 0 1-15,0 0 0 16,0 0-2-16,-3 6 0 16,0 3 0-16,-1 0 4 15,-1 0 10-15,-17 28 2 16,15-29-2-16,1 1-3 15,-2 3-9-15,1-2-3 16,0 0 0-16,0-1-1 0,-3 0 0 16,3 3 0-16,0-1-1 15,-2-1 1-15,3 1-2 16,-3-2 0-16,-2 3-2 16,4-1 0-16,-1 2 0 15,0 1 0-15,-4 1-1 16,0 0 0-16,-2-2 0 15,-2 2 0-15,3 0 0 16,-2 0 2-16,3 4-1 16,-3-3 0-16,0 2-1 15,0 1 1-15,-3-4-1 16,3 0 0-16,-1-3 1 16,1-2-1-16,1 0 2 15,0 0-1-15,1 0 2 16,0 0 0-16,4 3 5 15,-1-4 4-15,3 1 2 0,1 1 1 16,3-7-1-16,-1 3-1 16,2-3 3-16,2 1 0 15,-1-2 2-15,1-3 2 16,0 0 3-16,0 0 1 16,0 0 1-16,0 0-2 15,0 0 0-15,-1 0-3 16,2 0-3-16,0 0-3 15,-1 0-6-15,0 0-3 0,1 0-4 16,-1 0-2-16,0 0-35 16,1 0-48-16,-1 0 54 15</inkml:trace>
  <inkml:trace contextRef="#ctx0" brushRef="#br0" timeOffset="87727.29">19822 16601 1021 0,'-29'31'448'0,"28"-31"-230"15,1-1-111-15,1 1-102 16,-1 0-2-16,0 0-1 16,-1 0 6-1,-1-1 12-15,1 0 0 0,0 0 5 16,1 1-1-16,0 0-7 15,0 0 1-15,0-1 0 16,0 0-2-16,0 1 1 16,0 0-4-16,0 0-7 15,0 0-3-15,0 0-7 16,0 0-3-16,0 0-4 16,-1 0 0-16,0 3 2 15,0 19 1-15,-2 36 3 0,2-27 0 16,0 4 2-16,-2 5 0 15,-1 3 1-15,1 2 0 16,-2-4-1-16,2-3 1 16,-1-6-1-16,1-3 0 15,0-3-4-15,-2 0-1 16,1-7 2-16,0-1 0 16,0-3 6-16,2-5 1 15,1-2 1-15,-2-2 0 0,3-4-2 16,0-2-2-1,0 0-1-15,0 0-1 0,0 0 1 16,0 0 2-16,0 0-3 16,0 0-1-16,0 0 1 15,0 0-1-15,7 2 2 16,5 2 1-16,4 2-1 16,30 10 1-16,-22-13 0 15,3 2 2-15,3-1 0 16,1 0 1-16,1-1 1 15,0 3-1-15,4-2 1 16,-4-1 0-16,2 3 0 16,-2-5 0-16,0 1 6 15,4 1-1-15,2 0 1 16,1 1 1-16,3-2-7 16,-1 1-1-16,3-2 0 0,1 3-1 15,-1-1 0 1,-2 1 0-16,-8-1 0 0,0-3 1 15,-4 1 0-15,3 1 0 16,4-2 2-16,0 3 9 16,0-2 1-16,0-1 0 15,-2 0-2-15,2 0-10 16,0 0 0-16,0 0-1 16,-6 0 0-1,1 0 0-15,-3-1 1 0,1 1-1 0,6 1 0 16,1-1 0-16,7 1 0 15,1-1 0-15,2 0 2 16,1 0-3-16,-2 0 15 16,-1 0 1-16,-4-1 1 15,-1 1 5-15,-9-1-17 16,-1 1 0-16,-2 0-2 16,-3-1 1-16,7 0 2 15,-2 1 1-15,3-3 4 16,-1 3 1-16,3-1 1 15,-1-1 0-15,1 0-2 16,0-2 0-16,-5 2 0 16,3 0 1-16,-7 0-1 15,0 1 1-15,-2-2-3 16,-2-1 0-16,1 3-1 16,0-1-2-16,5 2-2 0,1 0 0 15,4 0 0-15,-1-1-1 16,0-2 0-16,2 2-1 15,-2 1 0-15,1-1-1 16,1 1 1-16,0-2-1 16,-1 0 1-16,-7 0-1 15,-2 2 0-15,3 2 0 16,3 0 0-16,6 1-1 16,4-3 1-16,-1 3 0 0,2-2 0 15,1 0 0-15,-1 1-1 16,-4-2 0-16,1-1 1 15,-4 0 1-15,-4-1-1 16,0 2 1-16,-3-2-1 16,4 2 0-16,3 0 0 15,3 0 0-15,5 0 0 16,-2-1 0-16,-3 1 0 16,-1 0 0-16,-10 0 0 15,-3 0 1-15,-5 1 0 16,-5-1 2-16,-2 0 1 15,-3 0-1-15,-1-2-2 16,0 1-7-16,0 1-2 16,-4 0 0-16,3 0 1 15,-2 0 7-15,-4 0 3 16,0-1-1-16,0 0 4 16,0 0-2-16,0 1 3 0,0 0 1 15,0-2-2-15,0 1 3 16,0 0-1-16,0 1 1 15,0 0 4-15,0 0-2 16,0 0-1-16,0 0 0 16,0-1-5-16,0 0-1 15,0 0-2-15,0-1-2 16,0 1 0-16,0 0 0 16,0 0-1-16,0-1-1 0,2-8 1 15,-1-2 0-15,0 3 1 16,5-33-1-16,-6 32-1 15,0-1-1-15,-4-5-1 16,3 7 0-16,-2-7 0 16,1 4-1-16,1 0-2 15,-4-3 1-15,1 5-1 16,-1 0 1-16,2 3-1 16,0-2-1-16,-1 0-2 15,-1 1 0-15,2 2 3 16,0 1 2-16,0-1 4 15,1 1 0-15,0-2 0 16,-1-2 0-16,1-2-2 16,0 0-1-16,1 1 2 15,-1-1 0-15,0 1 2 16,0-3 0-16,-1-1-1 16,0 1-1-16,0 1-1 0,0 1-2 15,-1-1-4-15,-1 0-1 16,2-1 2-16,-2 2 0 15,0 0 4-15,1 3 2 16,0-4-1-16,-1 1 2 16,0 2-1-16,0-2 0 15,1 1-1-15,0 0 1 16,0-4-1-16,-1 3 1 0,3 0-2 16,-3-1-5-16,3-1-8 15,-1-1-1-15,0 1-1 16,0 3 2-16,-2 2 8 15,3-1 0-15,-2-1-3 16,1 2-1-16,-2-2-5 16,2 3 1-16,-1 2 6 15,2-1 2-15,0 1 5 16,-1 3 1-16,2-2-1 16,0 4 1-16,0 0 2 15,0 0 1-15,0 0 2 16,-1 0 0-16,1 0 0 15,0-1 0-15,0 0 0 16,0 0-1-16,-6 0 1 16,-5-1 1-16,1 1-2 15,-32-1 0-15,28 1 0 0,-2-4 0 16,1 4 0-16,-2-1 0 16,-2-3 0-16,-2 2-1 15,-5-2 0-15,4-1-1 16,-6 3 0-16,-2-2 0 15,-1 2 0-15,-7-2 1 16,1 1 0-16,-3-1 0 16,-2 0 0-16,-4 2 0 15,1-1 0-15,1 1 0 16,7-2 0-16,5 1 0 0,1-1 0 16,-4-2-1-16,-4 1 0 15,-4 2 1-15,-1-1-1 16,1 1 1-16,1-1-1 15,1-2 1-15,2 1-1 16,2-1 0-16,8 2 0 16,2 1 0-16,-5 1-1 15,-1-1 1-15,-9 3 0 16,-3-1-1-16,-1 2 0 16,2 0-1-16,1-1-1 15,0 1 0-15,4-2-4 16,-1 1-2-16,6 0 0 15,-1 1 0-15,-2-1 4 16,-2 1 0-16,-4 3-1 16,-2-1-3-16,-6-1-14 15,-1 3-7-15,-1-1-9 16,-2 1 1-16,10 0 10 0,5-4 5 16,-1 0 9-16,2 0 2 15,-2 1 6-15,1 0 3 16,5 1 1-16,6 3 2 15,2-3 1-15,-1 2-1 16,2-4-6-16,0 1-2 16,2 0-1-16,2-1 1 0,3 1 8 15,2 0 1-15,4 2 2 16,1-2-1-16,5 2-1 16,0-3 0-16,-1 1 0 15,-1 1 0-15,-2-2 0 16,1 1 1-16,0 2-1 15,2-2 1-15,2 4 0 16,-3-4-1-16,-1 0 0 16,1 0 0-16,1 2 0 15,1-2 1-15,-2 2 0 16,-1 0-1-16,-4 0 1 16,0 2 0-16,0-3-1 15,0 3 0-15,0-1 0 16,-4 0-1-16,2 1 1 15,0 0 0-15,0 1 0 16,0-3 0-16,-1 1 0 0,0-1 0 16,-3 2 0-16,2-1 0 15,-1 2-1-15,0 0 0 16,5 0 0-16,0-2 1 16,1 1-1-16,5-2 1 15,-1 0-1-15,-4 1 1 16,6-2-1-16,-5 1 1 15,3 0-1-15,3 0 1 16,-4 0-1-16,2 1 1 16,-1-1 1-16,1 1-1 0,2-3 1 15,-1 0-1 1,3 1 1-16,-1-2 1 0,2 2 0 16,0 2 0-16,-2-4 1 15,2 2 1-15,0-2-1 16,3 0 0-16,0 0-2 15,0 0 1-15,0 0-1 16,-1 0 1-16,1 0 0 16,0 0 1-16,0 0 2 15,0 0 1-15,0 0 3 16,-3 0-1-16,0 0-1 16,1 0-2-16,0 0-4 15,1 0-1-15,-1 0-12 16,1 0-36-16,1 0-269 15,0 0 223-15</inkml:trace>
  <inkml:trace contextRef="#ctx0" brushRef="#br0" timeOffset="88687.747">20298 15937 499 0,'0'0'246'0,"0"-1"-39"16,0 1-180-16,0 0-25 15,0 0-2-15,0 0 11 16,0 0 20-16,0 0 11 15,0 0 16-15,0 0-5 16,0 0 4-16,0 0-4 0,0 0-3 16,-1 0-6-16,1 0-17 15,0 0-10-15,-2 0-13 16,2 0-3-16,-1 0-5 16,0 0-1-16,0 2 0 15,-1 17 0-15,-3 34 1 16,2-25 0-16,-3 0 1 15,0 0 1-15,3 1 1 16,-3-4 1-16,2-1 0 16,2 3 0-16,0-4 0 15,1 0 0-15,-1-4 1 16,0-6 1-16,2-3 1 16,-2-4 1-16,2-3 0 15,0-1 0-15,0-2-2 16,0 0 0-16,0 0-2 0,0 0-2 15,0 0-2 1,0 0-5-16,0 0-5 0,0 0 1 16,0 0-1-16,7 2 6 15,15 4 2-15,34 3 0 16,-21-9 2-16,0-1-1 16,5-2 5-16,-1-2 0 15,-1-3 8-15,-1-3 2 16,-3-4 2-16,3-3 1 0,4 0-3 15,0 1 0 1,4-3-1-16,-3 4 1 0,-4 0-1 16,-3 0-1-16,-5 6-4 15,-4 1-2-15,-10 7-22 16,-5-3-36-16,-7 4-130 16,-1 1 121-16</inkml:trace>
  <inkml:trace contextRef="#ctx0" brushRef="#br0" timeOffset="89651.215">20262 16688 629 0,'-2'-1'275'0,"2"2"-155"15,0 0-102-15,-1-1-61 16,-1 0 0-16,1-1 22 16,-13-2 18-16,-3 1 8 15,-29-1 2-15,25 4-1 16,6 7 0-16,1-1 2 16,1 0 5-16,5-1 11 15,-4-2 4-15,3 2 0 0,-2 0 4 16,7 2-5-16,-1 1-7 15,2-1-14-15,-1 2-11 16,0 8-14-16,2 2 1 16,0 5 5-16,2 3 2 15,1-1-16-15,5 2-8 16,-2 0-13-16,1-5-2 16,3-3 6-16,-2-3 3 15,3-4 13-15,3 0 6 0,-3-3 13 16,3-2 6-16,1-4 7 15,0-3 0-15,7 0 8 16,-1-5 7-16,4-4 5 16,2 0 8-16,-1-3 8 15,-1 0 0-15,0-1-3 16,-1 1-4-16,-3-2-11 16,0 1-4-16,-4-1 0 15,-2 2 1-15,-4 1 16 16,-2-2 8-16,-3 4 13 15,0-1-1-15,-3 1-21 16,4 2-8-16,-5-6-18 16,0 1 0-16,-2-3 9 15,0 2 6-15,-1 1 16 16,-2 0 5-16,0 0-2 16,-3-1-5-16,-2-5-15 15,-4 4-9-15,-5-5-10 16,-2 4-3-16,-5 4-8 0,1-1-7 15,-5 4-26-15,4-2-22 16,-2 0-83-16,5 6-51 16,3-2-133-16,2 4 197 15</inkml:trace>
  <inkml:trace contextRef="#ctx0" brushRef="#br0" timeOffset="90604.836">21024 16669 816 0,'0'0'330'0,"0"0"-196"16,0 3-155-16,0-3-21 15,0 0-4-15,0 0 19 16,0 0 26-16,-1 0 3 16,0 0 4-16,0 0-1 0,-1 0-2 15,-2 2-2-15,-5 3 1 16,1-3 1-16,2 6 3 15,-1 0 7-15,2-1 6 16,2 2 0-16,0-2-3 16,1 0-8-16,-5 2-9 15,1 2-2-15,-6 32-1 16,15-25-1-16,3-1 2 16,-3-3 0-16,2 0-11 15,1-1-1-15,-3-2-10 16,3 0-1-16,0 0 6 15,2-3-1-15,1 0 3 16,2 0 0-16,1-2 7 16,0-1 1-16,0-2 8 15,-2-2 2-15,0-1 0 16,0-1 0-16,1 0 1 16,0-2-1-16,1 0 0 15,0-4-1-15,-1 0-2 0,0-1 0 16,0-4 1-16,-2 3 0 15,0-2 7-15,-2 0 5 16,-2 3 14-16,-1-1 2 16,-2 3-4-16,0-1-1 15,0-1-15-15,0 0-2 16,-2-2-2-16,0-2-2 16,-3 0 0-16,0-1 2 0,0 3 6 15,-3-1 5-15,2 1 10 16,-3-1 0-16,-3 1 0 15,-3-1-1-15,-2-2-5 16,-1 0-1-16,-3 2 2 16,5 0 1-16,-1 3-2 15,0 1-1-15,5 3-9 16,-5 0-7-16,0 2-14 16,-3 2-14-16,-2 2-21 15,2 1-7-15,0 1-7 16,2 0-7-16,2 4-107 15,3 0 122-15</inkml:trace>
  <inkml:trace contextRef="#ctx0" brushRef="#br0" timeOffset="90835.216">21512 16690 200 0,'2'1'21'0,"0"-1"-28"16</inkml:trace>
  <inkml:trace contextRef="#ctx0" brushRef="#br0" timeOffset="91618.437">21515 16690 184 0,'0'-1'148'0,"0"1"3"16,0 0-37-16,0 0-74 15,-1 0-23-15,1 0-10 16,-1 0-1-16,0 0 0 16,0 0 0-16,-1 0-1 15,1 6 1-15,0 2 0 16,-1-2 1-16,1-1-3 15,-1 3 0-15,2 2-2 16,2 1-1-16,8 32-1 16,-4-28 1-16,2-1 2 15,0 2 3-15,2-1 6 16,-4-4 0-16,6-3 7 0,-5 2 1 16,1-7 14-16,5 3 10 15,-2 0 5-15,4-4 3 16,-3 0-4-16,1-1-4 15,0-1-1-15,-1 0-1 16,1 0-7-16,-5-2 3 16,1-3-5-16,0 2-4 0,-4-1-6 15,2 2-9-15,-4 1-3 16,-1 0 1-16,-2 1-2 16,0-1-1-16,0 0-5 15,0-1 0-15,0 1-1 16,0 0-1-16,0 0 2 15,0 0-1-15,0 0 0 16,0-1-1-16,0 1 4 16,0 0 3-16,0 0 9 15,0 0 4-15,1-5 0 16,0 0 0-16,0-2-4 16,0 2 0-16,-1 0 2 15,0 1-1-15,0-1-2 16,-1 0-4-16,-1 0-3 15,1 1-1-15,-1 1 4 16,-2-1 1-16,2 1-2 16,-5 0-2-16,-5-1-7 15,0 0 0-15,-29-28 0 0,29 29 1 16,0 0-1-16,-1 2 0 16,2-2 0-16,-2 1-2 15,1 0 1-15,2 0-1 16,0 3 1-16,-4-2-1 15,-1-2 2-15,2 2 0 16,1-2-1-16,1 4 1 16,6 2-3-16,-2-1 0 15,-1-1-2-15,2-1 0 0,-1 1 1 16,1 1 0-16,0 1-3 16,1-1-3-16,-1-1-17 15,-1 2-10-15,0 0-47 16,-2 0-34-16,1 1-181 15,-4 1 191-15</inkml:trace>
  <inkml:trace contextRef="#ctx0" brushRef="#br0" timeOffset="92799.743">22428 16724 347 0,'1'0'163'16,"2"0"-45"-16,-3 1-70 16,-1-2 8-16,-1 1 28 15,2 0 15-15,0 0 10 16,-1 0-5-16,0 0-22 15,0 0-12-15,0-2-28 16,0 2-11-16,-1 0-15 16,1 0-7-16,0 0-9 15,0 0 0-15,0 0-2 16,0 0-2-16,0 0 1 16,-1 0-1-16,1 3 0 15,-1 6 0-15,1 0 1 16,0 3 0-16,6 29 2 15,2-26 1-15,4 1 5 16,-4-1 2-16,-3 0 0 0,3 0-1 16,0-2-6-16,2 0 0 15,3-2 1-15,-3-1 1 16,-1-1-1-16,4-3 2 16,-5 1-3-16,1-1-2 15,0 0 0-15,2-1-1 16,7-2 1-16,0 0 2 15,0-1 0-15,-1-2 1 16,-1 1 3-16,2 0 0 0,1-1 0 16,-2 0-1-16,2-2-6 15,1-2-2-15,-2 1 1 16,0-2-1-16,-1 3 5 16,-1-2 0-16,-3 2 0 15,-2 1 0-15,-2-3 2 16,-1 1 0-16,-2-1 5 15,-1 0 1-15,2 0 1 16,-2-1 1-16,0 0 0 16,2-2-1-16,-1 1-2 15,0-2 0-15,2-2-2 16,-2 0 0-16,1 0 2 16,-4 1 1-16,-1-1 3 15,1 0 4-15,0 2 0 16,-1-1-3-16,1 1 1 15,-1 0-4-15,-2-1 5 0,1 2 5 16,-1-1 1-16,-1 2 0 16,0-1-3-16,-1-1-6 15,-2 0-3-15,1 0 0 16,-1 2 4-16,-1 0 1 16,2-2 1-16,-3 1-3 15,-2-1-3-15,-1-1 1 16,-1 3 2-16,-3-3-1 15,-3 0-2-15,-2 2-4 0,-5-1-4 16,-4-1-1-16,-5 3-3 16,-4-3 0-16,-1 0-2 15,1 3 0-15,3 1-3 16,0 1 1-16,0 2-1 16,-2 2-2-16,-3 0-1 15,2 5 0-15,1 0-4 16,1-3-3-16,4 3-5 15,5-1-2-15,2 2 1 16,3 1 1-16,5-1 0 16,-1-1-2-16,6 0-17 15,3 1-16-15,0-4-114 16,3 3 115-16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35:07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12152 18026 379 0,'-51'29'146'0,"51"-27"-104"16,0 0-12-16,0 0-1 15,0-2 9-15,-1 0 16 16,0-1 7-16,-1 0 13 16,1-1 8-16,1 1 10 15,0 0 3-15,0 1-10 16,0 0-8-16,0 0-23 15,0 0-12-15,0 0-21 16,0 0-8-16,0 0-8 16,0 0-3-16,0 0-1 15,0 0-1-15,0 0-2 16,0 0-1-16,0 0-2 16,0 0-1-16,0 0-2 15,0 0 0-15,4 0-3 16,6 0-1-16,2 0 2 15,-1 1 1-15,31 8 5 0,-29-9 2 16,2 4 1-16,2-1 0 16,1-3 0-16,2 0-1 15,0 0 1-15,0 0 0 16,0 0 1-16,0 2 0 16,-2 0 0-16,2 0 0 15,-5-2 0-15,4 0 1 16,-5 0 1-16,-1-2 0 15,1 3 0-15,0-1 1 0,2 0 0 16,-3 5 1-16,1-5 1 16,-2 1 9-16,1-1 7 15,0-1 2-15,-2 2 3 16,2 1-7-16,-4-2-6 16,5 1-3-16,-4-1-5 15,1-2-1-15,-1 4-2 16,-1 1 0-16,2-3-1 15,-1 2 0-15,1-2 1 16,-2 0-1-16,3 1 0 16,2-1 0-16,0 2-1 15,2 1 0-15,-1-1 0 16,3 2-1-16,0-4 0 16,3 4 1-16,0-8 0 15,-1 4 0-15,-1 2 0 16,-1-2 0-16,-2 2 1 0,3 0-1 15,-2-2 1-15,0 0-1 16,4 0 0-16,-5 0 0 16,4 3 1-16,-2 1 0 15,0-2-1-15,-1-2 0 16,1-2 0-16,3-1-1 16,2 4 1-16,4 2-1 15,0 0 1-15,3 0 0 16,-2-6 1-16,2 3 0 0,-1-3 0 15,0 2 0-15,-2 2 0 16,-6-3-1-16,1 0 0 16,-1-1 0-16,-1 1 0 15,2 2 1-15,1 2-1 16,-1-4 1-16,0 1 1 16,1 1 0-16,-2-5 0 15,1 6 1-15,-1-3 2 16,2-1 1-16,0 3 1 15,0-1-1-15,0-2-2 16,-2 2 0-16,-4-3-3 16,1 2 0-16,0 2-1 15,0-4 0-15,-1 4 0 16,3-3 0-16,-3 3 0 16,1 0 0-16,-2-2 0 15,-1-1 0-15,4-1 0 0,1 3 0 16,2 6-1-16,1-6 1 15,-1 1 0-15,-1 0 0 16,3-5 0-16,-2 5 0 16,1-1-1-16,-1 0 1 15,-2 1 0-15,1 0 0 16,1-3 0-16,0 3 0 16,1-2 0-16,-1-3 0 15,0 5 0-15,-1-2 0 16,-2 2 0-16,0 1 0 0,-2-5 0 15,-2 4-1-15,2-2 1 16,-2 1-2-16,5 0 2 16,-3 0-1-16,0 1 1 15,5-2 0-15,-6 1 0 16,3-1 0-16,-2 0 0 16,0 2 0-16,0-2 0 15,-2 1-1-15,-2 1-4 16,-1 0-8-16,-2 2-35 15,1-3-23-15,-1 0-57 16,2 3-37-16,5-1 106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7T22:45:11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17605 8606 221 0,'-2'-1'157'0,"1"0"20"16,0 0-18-16,0 0-32 15,0-1-14-15,0 1-35 16,0 0-20-16,-1 0-31 16,1 0-10-16,0 0-6 15,0-1 2-15,0 1 4 16,1 0 0-16,0 0 1 16,15-4-3-16,11-2-8 15,32-7-1-15,-29 5-2 16,4 6 0-16,1-4-1 15,3 1 0-15,5 2-1 16,-1-4-1-16,8 3 0 16,2 0-1-16,-2-2 1 15,3 3-1-15,-10-2 2 16,2-1 2-16,-2 4 5 16,0-1 2-16,5 2 3 0,-1 0 0 15,-1-1-1-15,-2 0-1 16,-1-1 2-16,0 3 0 15,-5-1 2-15,-1 2 1 16,-5 0-1-16,0-2-1 16,1 2 0-16,2-4-1 15,-1 0 0-15,-1 2-1 16,-1-1-2-16,-2 1-1 0,1 2-2 16,0-1-1-1,1-1-2-15,3 1 0 0,-1 1-2 16,-3 0-1-16,0-1 1 15,1 1 0-15,0-1 1 16,2-1 0-16,1-2 1 16,-2 0-1-16,4 1-1 15,2 2-1-15,0 0 0 16,2 0 0-16,0 1 0 16,0-1 0-16,4-1 1 15,-4 0-1-15,-4 1 1 16,0-1 1-16,-3-1-2 15,8 3 0-15,2-3 0 16,4 1-1-16,2 0 1 16,1-1-2-16,-2 1 1 15,2-2 0-15,-7 2 0 16,0-3-1-16,6 4 1 16,-1 1 0-16,8-2-1 0,3 1 1 15,-1 1-1-15,2-1 0 16,-1-1 0-16,-5 0 0 15,0-5 0-15,1 1 0 16,4 0 0-16,2 0 1 16,7 3-1-16,-1 1 1 15,-2-2-1-15,-2 1 1 16,-8-1-1-16,3 0 0 0,2 2-1 16,2 1 1-16,3 1-1 15,-5 1 0-15,-4 2 1 16,-1 0-1-16,-5 1 1 15,4 0-1-15,2 0 1 16,5 1 0-16,1 0 0 16,0-1 0-16,-2 1-1 15,-4-2 1-15,-2 0 0 16,2-2 0-16,3-1 1 16,0 0-1-16,10 1 0 15,-1-2 0-15,-1 2-1 16,3 0 1-16,-12-2 0 15,2 1 0-15,-2-2 0 16,-2-3 0-16,4 5 0 16,-2 2 0-16,-4-1-1 15,-3 5 0-15,-10-5-4 0,-4 4-4 16,-2 2-32-16,-8 1-32 16,0 3-213-16,0 6 191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35:17.2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3111 7162 89 0,'0'0'70'0,"0"0"4"15,0 0-6-15,0 0-4 16,0 0-12-16,0 0-6 16,0 0-16-16,0 0-5 15,0 0 1-15,0 0 2 16,0 0-1-16,0 0-2 0,0 0-8 15,0 0-3 1,0 0-1-16,0 0 1 0,0 0 6 16,0 0 4-16,0 0 4 15,0 0 2-15,0 0 2 16,0 0 2 0,0 0 5-16,0 0 1 0,0 0-4 15,0 0-5-15,0 0-8 16,0 0-5-16,0 0-8 15,0 0-3-15,0 0-4 16,0 0-2-16,0 0 1 16,0 0-1-16,0 0-1 15,0 0 1-15,0 0 0 16,0-2 0-16,-1 1 0 16,-1 0-1-16,1 0 0 15,0 0 0-15,0 0 0 16,0 0 0-16,-1-4 0 0,-4 1 0 15,-1 1 0-15,-1 0-1 16,-1 0 0-16,-3 0-1 16,-32-27 1-16,28 29 0 15,0 3 1-15,-5 0 0 16,6 3 0-16,-3 2 1 16,3-1 1-16,2 2 0 15,2 0-2-15,-2 0 0 0,-1 0-2 16,0 1-1-16,-3-3 1 15,5 1 0-15,-4 0 1 16,4 1 1-16,-1 1 0 16,-3 1 0-16,2 1 0 15,-1-1 0-15,2-1 0 16,2 6-1-16,0-3 0 16,3-1-1-16,3 6 1 15,-1-9-1-15,1 1 0 16,3 2 0-16,1-3 0 15,1-1-1-15,3 6 1 16,1-5 1-16,4 2 0 16,1 2 0-16,4-3 1 15,2 3 0-15,4-4 2 16,2 0 0-16,2 0 1 16,0-3 1-16,5 1 1 15,-2 1 0-15,2 0 0 16,-3 0-1-16,-2-2-2 0,4-2 0 15,-4 1 0-15,2-1 0 16,-2 1 0-16,-1 0 0 16,-1 0 0-16,-1-1 0 15,-2 2-1-15,-1-1 1 16,-2 1-1-16,-1 0 0 16,-4 0 0-16,0 1 0 15,-2 0 1-15,-1 0-1 16,0-1 2-16,-3 2 0 0,2 0 1 15,-4-1 2-15,-2 1 3 16,0-1 0-16,-2 1 4 16,2 0 2-16,-2-2 0 15,-2 0 2-15,1 1 0 16,-2-1 2-16,-1-1 3 16,2 2 4-16,-3-3 3 15,-2-1 2-15,2 5-2 16,-4-1-3-16,0 3-7 15,-2 2-6-15,-4-1-5 16,0-1-2-16,-1 2-2 16,1-1 1-16,-1-1-2 15,1 4-1-15,-2-3 0 16,-2 2 1-16,3 1 1 16,-8-4 1-16,7 1-2 15,-3-2-1-15,0-1-2 0,3 1 0 16,-1-2 1-16,-2 1-1 15,3-1 3-15,-1-2-1 16,-1 0 2-16,1-1-1 16,2 1 2-16,3 0 0 15,1 1 3-15,1-5 2 16,2 2 4-16,-2-2 5 16,0 0 6-16,1 0 1 15,-3-2-7-15,1 1-4 0,-2-3-22 16,1 5-32-16,2-1-206 15,3 0 171-15</inkml:trace>
  <inkml:trace contextRef="#ctx0" brushRef="#br0" timeOffset="3762.013">3903 7339 241 0,'-5'0'95'16,"5"2"-44"-16</inkml:trace>
  <inkml:trace contextRef="#ctx0" brushRef="#br0" timeOffset="5115.467">3819 7380 66 0,'-6'4'46'16,"1"0"2"-16,2-2-14 15,0 0 0-15,1-1-4 16,1 0-2-16,0 1 1 16,0-2 1-16,0 0 4 15,-1 0 0-15,1 0-4 16,1 0-4-16,0 0-10 16,0 0-3-16,0 0-6 15,0 1 0-15,0 0-3 16,0 0-1-16,0 0 0 0,0-1 1 15,0-1 5-15,0 1 1 16,0-1 3-16,0 1-1 16,0 0-5-16,1 0-2 15,-1 0-5-15,0 0 0 16,0 0 0-16,0 1 0 16,0 0 3-16,0 0 1 15,0 1 8-15,0-1 3 0,0 0 6 16,0 0-1-16,0 0-5 15,0-1-4-15,2 1-6 16,-2 0-1-16,0 1-1 16,1-1 0-16,0-1 2 15,0 1 0-15,0 0 1 16,0 0 2-16,0 0 4 16,1 1 3-16,-1 0 1 15,0 0 1-15,0 0-4 16,1 1-2-16,1-1-1 15,-2 0-1-15,1 0 0 16,-1-1 0-16,0 0 0 16,2 0 0-16,-1 1 3 15,2 1 6-15,0-1 6 16,1 0 2-16,-1 1 0 16,3 0-3-16,0 0-8 0,0 0-2 15,1 0-4-15,0 0-3 16,2-1 2-16,-1 0 1 15,0-1 3-15,5 0 4 16,26 5 2-16,-26-5 0 16,-4-1-1-16,2 0-2 15,-2 3-2-15,2-2-1 16,-2-1-2-16,-1 1-2 0,2-1-1 16,1 0 2-1,3 0 11-15,0 0 3 16,5 0 4-16,1-2-2 0,2-1-9 15,2 2-5-15,3-2-4 16,-2 0 0-16,2 2 0 16,-1-1 0-16,-1 2 2 15,-4-2 1-15,0-1 5 16,1 3 2-16,-3-3 3 16,4 1 0-16,-1-2-2 15,-2 0-2-15,2 2-5 16,-4 1-2-16,1-1-3 15,2 2-1-15,-3-2 1 16,3 0-1-16,0 2 0 16,-1-1 0-16,3 0 1 15,-1 0-1-15,1 0 0 16,-3-1 0-16,-2-1-3 0,4 3 1 16,-5 0-2-16,2 4 1 15,-2-2 0-15,-2 0 0 16,0 1 1-16,3-3 0 15,-2 0 1-15,2 0 0 16,4 0-1-16,-3 2-1 16,2-2 0-16,1-1-1 15,0-2 0-15,2 2-1 16,1 1 2-16,1 1-1 0,-3 2 1 16,-1-3 1-1,-2 0 0-15,-3-1 0 0,-1-2-2 16,-2 4 0-16,-3-1-1 15,1 2 1-15,-4-2-1 16,-2 0 1-16,0 0 1 16,-6 0 0-16,1 0 0 15,-1 0 0-15,0 0-1 16,1 0-1-16,0 0-15 16,-1 1-16-16,1 0-46 15,-1-1-32-15,-1 0-54 16,0-1-51-16,-1-6 138 15</inkml:trace>
  <inkml:trace contextRef="#ctx0" brushRef="#br0" timeOffset="6127.242">5123 6958 1066 0,'0'0'357'0,"0"0"-388"16,0 0-38-16,0 0-27 15,0 0 6-15,1 0 46 16,0 0 21-16,0 0 23 16,0 0 0-16,1 0 0 15,2 1 0-15,2 1 0 0,3 1 0 16,10 4 0-16,32 16 1 16,-25-11 0-16,-3 2 0 15,2 0 0-15,-8-2-1 16,2 2 1-16,1 0 0 15,-1 1 0-15,4 1 1 16,-6 1 1-16,-1 0-1 16,-1-5 0-16,2 2 0 15,-5-4 1-15,-1 0 0 0,-2 0 0 16,-1-2 0-16,0 2-1 16,0 3 0-16,-1-1-1 15,2 3 0-15,-2-3 0 16,1 0 1-16,-1 1 1 15,0-2 1-15,-4-2 1 16,0-2 0-16,-1-1 1 16,-2-3 0-16,2 1 4 15,-2-3 3-15,0 1 4 16,0 1 2-16,0-1 3 16,0 1 1-16,-1 0 4 15,1-1 2-15,0 0-1 16,-1 1-1-16,0-1-5 15,0 0-3-15,-2 1-4 16,0-1-1-16,0 0-1 16,-2 2 0-16,0 0-1 15,-2 2-1-15,-1 1-1 0,-1 1 0 16,-36 31-3-16,28-20-2 16,-4 0-1-16,0 4-1 15,-1 5-2-15,4-3 0 16,0 3-1-16,-1-5 2 15,6-3 1-15,-4-3 1 16,7-2 0-16,-1 1 1 16,2-1-1-16,-1 0 1 0,-1-3 0 15,4 0 0 1,3-4 1-16,0 2 1 0,2-5 1 16,-1-1 0-16,2 2-3 15,-2-2-1-15,3 0-2 16,0-4-3-16,-1 1-40 15,0 0-62-15,0 1 67 16</inkml:trace>
  <inkml:trace contextRef="#ctx0" brushRef="#br0" timeOffset="7765.545">6728 7173 862 0,'-2'1'328'0,"2"-2"-269"16,-1 1-79-16,1-1-54 15,0 1-4-15,0 0 35 16,0-1 23-16,-1 1 28 16,1 0 9-16,-1-1-3 15,0 0-2-15,-1 1-4 16,2-2 2-16,0 2 6 16,-1 0 4-16,1 0 9 15,0 0-2-15,0 0-6 16,0-1-6-16,0 0-13 15,-1 0 0-15,1 1 2 16,-1 0 2-16,0-1 8 16,0 0 5-16,-1 1 6 0,1-2-2 15,0 1-6 1,0-1-4-16,-1-1-8 0,-1-1-2 16,-1-1-3-16,-2-1 0 15,-2-1-1-15,-4 0-1 16,-33-21-1-16,27 21 0 15,-4 0-1-15,3 1 0 16,-1 2-1-16,4 0-2 0,-1 2-2 16,-2 1-4-16,1 3-2 15,-1 3 1-15,-2 4 1 16,2-2 1-16,-1 3 4 16,1 0 1-16,0-1 1 15,3 2-1-15,4-1 0 16,3-1-1-16,2 0-4 15,-2-4-3-15,2 0-9 16,4 1-5-16,-1-1-5 16,4 2 3-16,4 0 9 15,-3 0 7-15,8 3 10 16,-1 0 3-16,3 3 2 16,5 1 0-16,-2-3 1 15,3 4-1-15,-1-2 1 16,1 2 0-16,1-5 0 15,0 0 0-15,0 0 0 16,1-3 1-16,-1 2-2 0,1-1 1 16,-4 0-1-16,0 0 1 15,0-1-1-15,-1 0 1 16,3-1-1-16,-3 0 0 16,0 2 0-16,-1-1 0 15,0 0 1-15,-4 1-1 16,1-1 1-16,-2-1-1 15,-6 0 1-15,4 1 0 0,-3 0 2 16,-3 0 0-16,0-1 5 16,0 2 3-16,-1-1 4 15,1 1 2-15,-2 2-2 16,-2-2 1-16,-4 3 1 16,-5 0 2-1,0 2 4-15,-6 0 2 0,-5 0 2 16,-1 0-2-16,-3-4-3 15,-4 2-1-15,-1-6 0 16,-1 1 1-16,0-1 1 16,3-2 1-16,1 2-2 15,1-3-1-15,5-1-4 16,0-1-2-16,3-1-5 16,2-1-2-16,-2 0 0 15,5 0-2-15,2 2-2 16,0-2-4-16,5 1-42 0,-3 0-39 15,5-2-131-15,1 1-132 16,4-8 215-16</inkml:trace>
  <inkml:trace contextRef="#ctx0" brushRef="#br0" timeOffset="8431.735">6844 7495 966 0,'-1'-1'314'15,"1"1"-335"-15,1 0-19 16,-1 0 2-16,0 0 15 16,0 0 39-16,-1-2 6 15,-1 1 1-15,1 0 0 16,0 0-10-16,0 1-1 16,0 0 0-16,0-1 1 15,0 0 5-15,1 1 5 0,0 0 7 16,0 0 2-16,0 0-7 15,-2 0-5-15,1 0-8 16,1 0-3-16,0 0-4 16,0 0-2-16,0 0-6 15,0 0-2-15,0 1-8 16,0 0 0-16,1 2 0 16,1 3 2-16,-1 7 5 15,3 15 2-15,8 25 2 16,-9-26 0-16,4 0 2 15,-3-3 0-15,-1 3 0 16,4-3-1-16,-3-1-1 16,2 0-21-16,0-4-112 15,2 6-212-15,8 1 223 16</inkml:trace>
  <inkml:trace contextRef="#ctx0" brushRef="#br0" timeOffset="10929.46">4704 6541 131 0,'0'0'2'0,"0"0"-13"16</inkml:trace>
  <inkml:trace contextRef="#ctx0" brushRef="#br0" timeOffset="12028.045">4703 6541 294 0,'0'0'138'0,"0"0"-49"15,0 0-20-15,0 0-25 16,-1 0-9-16,1 0-17 16,0 0-1-16,0 0 12 15,0 0 7-15,0 0 12 16,0 0 2-16,0 0-7 16,0 0-6-16,0 0-11 15,-1-1-5-15,-1 0-2 16,1 0 1-16,0 0 7 15,0 0 5-15,0-1 5 16,0 1-5-16,0 0-6 0,-6-7-3 16,-3-1-3-1,-28-28 5-15,27 25 4 0,-2 1-2 16,-2-1-6-16,0 0-6 16,-2 5-11-16,-3-4-3 15,2 3-2-15,-3 3-1 16,5-3-1-16,-1 6-1 15,0 2-3-15,0-2 0 0,3 2 0 16,-1 1 1-16,5 5-2 16,-2 2-2-16,-1 6-4 15,0 0-3-15,-4 3 1 16,-1 0 1-16,2 1 2 16,0 3 1-16,0 9 1 15,1 3 2-15,-2 4 2 16,4 0 0-16,3-6-2 15,3-1-2-15,6-4-7 16,1 1-2-16,3-3-4 16,3 0 3-16,5-2 6 15,1-5 3-15,5-1 9 16,3-2 0-16,0-1 2 16,5-2 1-16,-5-5 4 15,2-1 3-15,1-5 2 16,-2 1 3-16,1-3-3 15,0-2 0-15,2 0 0 16,2-2-2-16,1-6 1 0,2 1-2 16,-4-3-1-16,0 0 0 15,-4 3 0-15,-3 0 1 16,-1 0 11-16,-3-3 6 16,0 5 14-16,-4-4 7 15,-3 3 5-15,1 0-2 16,-4 2-11-16,-1-2-8 15,-1 0-14-15,-2-4-6 0,-1-1-3 16,1 0 0 0,1-1 0-16,0 3 1 0,1-1 0 15,-2 1-1-15,-3 2 0 16,1-1 1-16,0 5 2 16,-1-3 1-16,0 3 2 15,-1-1-1-15,1-1-1 16,-4 3-1-16,6 1-5 15,-4 2-2-15,1 0-5 16,0 1-1-16,3 1 0 16,0 0 1-16,0 0 2 15,0 0-1-15,0 0-6 16,-1 1-3-16,1 0-5 16,0 0 0-16,0 3 5 15,1 17 4-15,0 29 4 16,0-26 0-16,2 2 2 15,-1-2-1-15,4 1 1 0,-2-2 0 16,2 1 1-16,0 2-1 16,2 2 1-16,-2-3-1 15,3 1 1-15,2-3 0 16,0-5 1-16,-1 2-1 16,3-6 1-16,2-1 0 15,-4-3-1-15,-1 1-1 16,-2-5-23-16,-3-1-25 0,4-2-58 15,0-2-30-15,3-4-102 16,5-6 149-16</inkml:trace>
  <inkml:trace contextRef="#ctx0" brushRef="#br0" timeOffset="12497.926">5189 6582 322 0,'4'-3'224'0,"-4"3"-14"16,1-3-84-16,-1 3-37 0,-1 0-55 15,0 0-11-15,0 0-11 16,-1 0 0-16,1 0-6 16,0 0-4-16,1 0-3 15,0 0 0-15,0 0 6 16,2 14 8-16,4 16 7 16,5 31 2-16,-8-24-7 15,0 0-5-15,1 3-10 16,-1 0-14-16,0 1-100 15,2-2 82-15</inkml:trace>
  <inkml:trace contextRef="#ctx0" brushRef="#br0" timeOffset="15828.224">7412 7226 654 0,'-1'53'182'0,"1"-54"-235"0,-1-2-130 16,1 3-22-16,0 0 47 15,0 0 80-15,0 0 125 16,0 0 37-16,0 0 22 16,0 0-19-16,0 0-34 15,0 0-4-15,0 0-2 16,-1 0 2-16,1 0 4 15,0 0-1-15,0 0-8 16,0 0-9-16,0 0-20 16,0 0-8-16,0 0-6 15,0 0 0-15,0 0 1 16,0 0 2-16,-1 0 8 16,1 0 5-16,0 0 9 15,0 0 3-15,0 0 2 16,0 0-2-16,0 0-5 15,0 0-5-15,0 0-8 16,0 0-2-16,0 0-3 0,0 0-1 16,0 0-1-16,0 0 1 15,0 0 1-15,0 0 0 16,0 0 0-16,0 0 1 16,0 0 1-16,0 0 1 15,0 0 0-15,0 0 0 16,0 0-2-16,0 0-2 15,0 0 0-15,0 0-1 16,0 0-2-16,0 0 1 0,0 0-2 16,0 0 0-16,0 0-1 15,0 0 1-15,0 0 0 16,0 0 0-16,0 0 4 16,0 0-1-16,0 0 2 15,8 2-1-15,1 0-1 16,1 1-1-16,1-1-1 15,30 12 0-15,-29-12 0 16,0-1 1-16,3 4 6 16,1-1 4-16,4 1 2 15,1 1 0-15,1-5-5 16,-2-1-2-16,-1 1-1 16,-1 0 0-16,0 0 3 15,-3 0-1-15,1-1 2 16,-2 2-2-16,-2 0 0 15,4 1-1-15,2-3 1 0,-2 2 1 16,3-2 4 0,1 1 3-16,-2 1 1 0,2-2-2 15,0-1-4-15,2-1-3 16,2 2-4-16,0 0 0 16,0 1-2-16,-2-2 0 15,0-1-1-15,1 1 1 16,-1 1 2-16,2-1 0 15,-1 0 2-15,-1 1-1 0,2-1 1 16,2 1 0-16,5 0-1 16,0-1 0-16,2-1-1 15,0-1-1-15,-5 1 1 16,5-1-1-16,1-1-1 16,2 3 0-16,3-2 0 15,-2 2-1-15,-3-1 2 16,-6 0-2-16,-2-2 0 15,-5 0 0-15,-3 2-2 16,2-1 1-16,-2-1 0 16,2 3 0-16,-5 1 0 15,-3 0 0-15,-1 0 0 16,-3 0 0-16,-2-1 0 16,-3 1 2-16,-2 0-1 15,-1 0 0-15,0 0-2 16,0 0-3-16,0 0-12 15,0 0-6-15,0 0-13 16,0 0-3-16,0 0-13 0,0-1-8 16,-1 0-28-16,0 0-29 15,-4-15-45-15,-12-34 2 16,8 28 22-16,1 2 9 16,3-4 101-16</inkml:trace>
  <inkml:trace contextRef="#ctx0" brushRef="#br0" timeOffset="16489.96">8621 6931 836 0,'4'-1'266'0,"-3"1"-315"15,-1 1-70-15,0-1-2 16,0 0 34-16,0 0 79 16,0 0 15-16,0 0 3 15,0 0 1-15,0 1 4 16,6 7 10-16,1-1 17 16,1-1 6-16,6 1 2 15,26 27-7-15,-22-28-17 16,-3 1-5-16,5 1-10 15,0-2-4-15,-2 2-4 0,2 1-1 16,-4-2-1 0,-2 1 0-16,1 3 0 0,-1-6-1 15,-1 5 0-15,1-1 1 16,-3-3 0-16,-3 2 0 16,-1-3 1-16,-1 1 1 15,0 0 1-15,-2-1 1 16,-2-2 3-16,-1-3 2 15,-1 0 8-15,0 0 2 0,-1 0 0 16,0 0-1-16,0 0-10 16,0 0-2-16,-2 7-3 15,0 1 0-15,-4 4 0 16,-28 30 1-16,18-25-1 16,0 2 0-16,-2-1-1 15,2 2 0-15,-3-2-1 16,2 3-1-16,-2 1 0 15,1-1-1-15,0-2 0 16,0-2 0-16,0-2 0 16,4 0 2-16,5-4 0 15,3 3 0-15,-1-1 1 16,1-3-1-16,-1-1-1 16,0-2 0-16,3-1-6 15,1-2-6-15,4 0-38 16,0-1-29-16,0-3-158 0,0 0 153 15</inkml:trace>
  <inkml:trace contextRef="#ctx0" brushRef="#br0" timeOffset="17592.123">10016 6960 990 0,'5'-4'282'15,"-5"4"-437"-15,0 0-65 16,0 0 19-16,0 0 63 16,-1 0 155-16,0 0 40 15,1 0 11-15,0 0-5 16,0 0-7-16,0 0-4 16,-1 0 0-16,-1 0 2 15,2 0-8-15,0 0-5 0,0 0-3 16,0 0-3-16,0 0-7 15,0 0-4 1,-1-1-14-16,0 0-5 0,-2 0-5 16,-22 0-1-16,-37 0 1 15,25-3 2-15,-4 4 0 16,-1 0 0-16,5 1-1 16,4 3-1-16,5 0-1 15,5 2 0-15,0 5-2 16,5-1 1-16,-2 5 1 15,3 1 0-15,2 1 0 16,0 1 0-16,1-2-1 16,5 0 0-16,3-2 1 15,0 2-2-15,6-1-3 16,-2-2 0-16,3 0 1 16,1-2 2-16,7-3 4 15,-3-1 3-15,3 0 1 0,-3 0 0 16,8 1-1-16,-2 0 0 15,-1 1-1-15,2 0-1 16,-4 2-2-16,3 0 0 16,0 2 0-16,3 2 0 15,-5-5 1-15,0 3-1 16,-2-4 0-16,-2-2 0 16,1 1 0-16,-4-5 0 0,0 6 0 15,-1-1 0-15,-1-3 0 16,0 3-1-16,-1-2 0 15,-1-2 0-15,0 3 0 16,1 1 1 0,-4 0 0-16,1 2 0 0,-2-3 1 15,-3 1 0-15,0 2 1 16,0-1 0-16,-1 1 3 16,1-1 1-16,-4 0 4 15,-4-2 4-15,3 3 4 16,-5-2 2-16,-4-3-1 15,-4 1-2-15,-12-2-2 16,0 0-3-16,-2-2-2 16,5 0-2-16,-1-2-3 15,4-3-2-15,6 1-16 16,5 1-27-16,10-3-77 16,3 0-44-16,3-3-76 0,3-3 135 15</inkml:trace>
  <inkml:trace contextRef="#ctx0" brushRef="#br0" timeOffset="17812.178">9971 7237 681 0,'4'4'170'0</inkml:trace>
  <inkml:trace contextRef="#ctx0" brushRef="#br0" timeOffset="18425.753">9978 7291 316 0,'7'37'171'0,"-6"-37"-34"16,2 1-60-16,-1 0-29 15,-2-1-6-15,0 0-1 16,0 0-2-16,0 0-17 16,0-1-6-16,0 0-10 0,5-1 2 15,10 1 6-15,3 0 4 16,33-2 4-16,-27-3 3 15,10-1 3-15,-1 2 1 16,4 3-4-16,-4 2-6 16,-2 4-11-16,-1-1-3 15,-1-1 0-15,0 8 2 16,-5-2 0-16,-2 4 1 0,-6 3-1 16,-3-3-1-16,-5 2 1 15,-2-3-3-15,-7 5 0 16,-3 3-1-16,-9 3 4 15,-3 1 4-15,-7 1 3 16,-3 1 1-16,-7 0-4 16,0 0-4-16,-2-4-3 15,2-4-2-15,3-6 1 16,1-2 1-16,2-4 2 16,0 1 0-16,-1-4 1 15,2 0 0-15,2-2 1 16,-1-2-1-16,9 0 2 15,2-1 1-15,4-2 0 16,3 2 2-16,3-2 4 16,0 1-1-16,8 1-7 15,4-2-3-15,11-3-10 0,9-1 0 16,15-1 5 0,11 3 5-16,20 3 10 0,6 4 4 15,7 8 2-15,-4 2-1 16,-18 5-9-16,-9-2-4 15,-17 4-11-15,-10-1-13 16,-11-1-39-16,-5-3-31 16,-11-6-52-16,-4-5-34 15,-17-6 109-15</inkml:trace>
  <inkml:trace contextRef="#ctx0" brushRef="#br0" timeOffset="18834.52">8099 6461 1038 0,'5'-7'219'0,"-2"7"-258"15</inkml:trace>
  <inkml:trace contextRef="#ctx0" brushRef="#br0" timeOffset="19643.252">8107 6456 392 0,'0'0'205'0,"0"0"-22"16,0 0-47-16,0 0-30 15,-1 0-8-15,0 0-29 16,0-1-5-16,-6-3-3 16,-7-2-6-16,-31-23-17 15,27 18-14-15,-3 4-23 16,-6-3-5-16,-4 3-3 15,-1 1-1-15,-1 4 2 16,3 6 0-16,4 4-4 16,0 1-2-16,4 5-5 15,-4 1 1-15,2 3 1 0,6 1 3 16,1-1 1-16,4 2-4 16,6 5-3-16,0 4-3 15,6 3 0-15,1 1 1 16,0-1 5-16,6-7 3 15,-1-4 6-15,2-4 2 16,0-5 3-16,0 0 1 16,2-1 2-16,5-1 2 0,3-1 0 15,1-3 2-15,0-3 1 16,0-1 0-16,2-2 4 16,-1 0-2-16,3-3 0 15,-3-4 0-15,2-1-1 16,2-1-1-16,0-2 2 15,-1 2 2-15,-5 0 7 16,-4 1 5-16,-4-1 5 16,0-3 0-16,-2 0-4 15,1 0-2-15,-3-2-2 16,0 2 2-16,-3-1-3 16,-1-2-2-16,-1-1-7 15,-2-3-6-15,-2 1-3 16,1 1 0-16,-1 1 4 15,0 2 3-15,-2 3 2 16,1 1 0-16,1 3 0 0,0 0 0 16,2 3-3-16,0 0-1 15,-1 1-6-15,2 1-1 16,1 1-7-16,0 0-2 16,0 0-7-16,0 1-3 15,0 0 0-15,0 0 2 16,0 0 7-16,0 0 3 15,1 17 4-15,4 35 1 16,-4-17-1-16,0 2 1 0,-1 1 1 16,0-1 0-16,-1-7 1 15,1-2 0-15,2-1 0 16,-2-5-1-16,2-4-2 16,0-4-1-16,-1-6-3 15,1-4-4-15,1-1-28 16,-1 2-20-16,-2-5-51 15,0 0-27-15,0 0-27 16,0-1-31-16,0-1 130 16</inkml:trace>
  <inkml:trace contextRef="#ctx0" brushRef="#br0" timeOffset="20385.547">8351 6348 694 0,'28'53'226'15,"-28"-52"-340"-15,2 3-164 16,1 7 14-16,3 0 60 0,0-1 242 16,-3-1 23-16,4 0 21 15,-2-2 4-15,3 2-11 16,1-2-13-16,-1 0-20 16,0-1-4-16,-2 0-13 15,-1-1-3-15,0 2 4 16,0-1 0-16,-4 2 0 15,-1-2-1-15,0 0-9 16,-2 2-1-16,0 1 0 16,1-2 0-16,-1 3-3 15,-2-1-1-15,-1-1-1 16,-3 3 1-16,0-3 4 16,1-1 4-16,2-4 8 15,-1 1 2-15,-1-3 1 16,0 0-1-16,1-1-2 0,0 0 0 15,1 0 2-15,2-1-1 16,2 1-6-16,-1 0-3 16,1-1-4-16,0 0-1 15,0-1 1-15,0 2 0 16,0 0-1-16,-1 0 1 16,1 0-2-16,0 0-1 15,1 0-4-15,0 0-4 16,0 0-5-16,0 0 0 15,0 0-1-15,14 2 2 0,8 1 0 16,32 11 0-16,-30-5 0 16,4 4 1-16,-4-1 0 15,-3 1 2-15,-3 1 0 16,1-2-1-16,-5-2 1 16,3 0-1-16,-3 0 0 15,-6-2-1-15,0-1 0 16,-3-2-1-16,-2-2-18 15,-1-1-39-15,-2-2-107 16,1-1 104-16</inkml:trace>
  <inkml:trace contextRef="#ctx0" brushRef="#br0" timeOffset="21063.192">11273 7223 1376 0,'-1'9'356'15,"0"-2"-643"-15,0 8-20 16,-9 16 41-16,-1 7 100 0,-3 1 194 15,1-1 6-15,6-9-25 16,5-2-9-16,1-10-11 16,2-6 5-16,7-12 9 15,4-7 3-15,11-15-51 16,6-6 36-16</inkml:trace>
  <inkml:trace contextRef="#ctx0" brushRef="#br0" timeOffset="21363.274">11893 7038 1206 0,'7'5'436'15,"-7"-5"-413"-15,0 2-205 16,1 6-7-16,-6-1 23 16,0 6 116-16,-1 1 33 15,-2-3-6-15,7 1-15 16,-2-4-18-16,1-1 1 16,2-4 7-16,0-2 11 0,0-2 9 15,0 0-25-15,0 0-113 16,2-3 110-16</inkml:trace>
  <inkml:trace contextRef="#ctx0" brushRef="#br0" timeOffset="21607.408">12232 6898 669 0,'4'4'271'0,"0"1"-133"16,2 3-140-16,1 3-30 16,-2 0-23-16,-2 3-29 15,-1 1-10-15,-2-4 6 16,0 0 29-16,0-7 38 16,0 0 15-16,0-6 21 0,0 1-2 15,0 0-33-15,0 0-51 16,0 0 43-16</inkml:trace>
  <inkml:trace contextRef="#ctx0" brushRef="#br0" timeOffset="21782.011">12621 6901 225 0,'8'6'85'0,"3"2"-69"16,1 2-4-16,-1 3-11 15,-1-3-1-15,-3-2 0 16,-1 0-7-16,-3-2-70 16,-1-1 55-16</inkml:trace>
  <inkml:trace contextRef="#ctx0" brushRef="#br0" timeOffset="22526.624">13443 6772 821 0,'6'0'251'16,"4"-7"-351"-16,7 0-135 16,5-1 141-16</inkml:trace>
  <inkml:trace contextRef="#ctx0" brushRef="#br0" timeOffset="23327.624">13174 6878 296 0,'-1'-1'35'0,"0"-1"-97"15,1 0 12-15,-1 1 37 16,1 1 78-16,0 0 13 15,0-1-8-15,0 0-8 16,0 0 4-16,0 1 4 16,0 0-14-16,0 0-10 15,0 0-18-15,0 0-5 0,0-1-2 16,1-1 1-16,7 1 4 16,5 1 1-16,-1 0 1 15,33 1-1-15,-27-4-8 16,1 0-6-16,3 1-6 15,1 0-1-15,4 2-1 16,1-2 0-16,4 3-1 16,2 4-2-16,8-4 3 15,3 0 5-15,5 1 1 16,1-3 1-16,1 1-3 16,-1 2-2-16,2-1 0 15,-3 3 0-15,0-1 1 16,2 1 0-16,-4-3 1 15,5 1 1-15,4-2-2 16,-2 3-1-16,1-2-3 16,-7 1 0-16,-4 2-2 15,-5-4-1-15,-7 2 0 0,-2 0 0 16,-5 2 2 0,0-1-1-16,-4-1 2 0,-1 2 0 15,-4-4 3-15,-4 3-1 16,0 1 3-16,-2-4 0 15,-6 3 1-15,0 0 0 16,-4-2 0-16,0 2 0 16,-1-3-8-16,0 0-10 15,0 0-20-15,0 0-15 0,0 0-47 16,-1 0-26-16,0-1-92 16,0 0 126-16</inkml:trace>
  <inkml:trace contextRef="#ctx0" brushRef="#br0" timeOffset="24095.704">14271 6586 1401 0,'4'3'414'0,"3"0"-589"0,0-1-5 15,1 3 35-15,1 1 31 16,2 1 113-16,-4 0 3 16,3 2 3-16,6 0 3 15,3 1 1-15,1 3 0 16,6 0-3-16,0-1-1 15,4 2-1-15,5-1 0 16,-2-3 6-16,-2 2 1 16,2-4 1-16,-1 0-2 0,0 4-6 15,-2-1-2-15,2 6-1 16,0 2 0-16,-4-2-1 16,0-1 0-16,-3-1 0 15,-3 0 0-15,-4-2 1 16,-2 0 1-16,-6-3 1 15,-1-3 1-15,3 0 1 16,-3-1 0-16,-2-2 1 16,-1 1 3-16,-4-2 7 15,-2 1 6-15,0-4 8 16,-1 0 0-16,0 0-3 16,1 0-5-16,0 0-6 15,0 0-1-15,-1 0-1 16,-1 0 0-16,1 0 1 15,0 0 0-15,-2 7-3 16,-3 3-1-16,-2 5-3 0,-19 31-2 16,10-27-1-16,0 1-1 15,-3 0 0-15,2 1 1 16,0 1 0-16,0-3 0 16,3-2-2-16,-5-3 0 15,2-1-1-15,-1 2 0 16,3 0 1-16,0 2 1 15,4-3 0-15,2-2 0 16,2-3-1-16,1-3 0 0,3-1-1 16,0 1 0-16,2-4 0 15,1 2 0-15,1-4-9 16,-1 0-13-16,1 0-37 16,0 0-27-16,0 0-84 15,0 0-41-15,0-1 129 16</inkml:trace>
  <inkml:trace contextRef="#ctx0" brushRef="#br0" timeOffset="25291.231">16244 6808 1177 0,'8'3'383'0,"-4"-3"-479"16,-5 2-136-16,1 1-4 15,-2-3 27-15,1 0 140 16,1 0 73-16,-1 0 38 16,0 0 8-16,1 0 9 15,-1 0-4-15,1 0-7 16,0 0 2-16,-1 0 10 16,0 0 4-16,-1 0-3 15,1 0-10-15,0 0-21 16,0 0-9-16,-5 0-12 0,-12 1-2 15,-35 0-3-15,23-7 1 16,-6 4 1-16,1 2 1 16,0-1-1-16,-3 0 0 15,3 1-3-15,0 0-1 16,4 1-2-16,5 1 0 16,2 3 0-16,3-4 0 15,8 2 0-15,2 2 0 16,3-6-2-16,-1 3-1 15,3 4-4-15,3-4-4 16,2 6-1-16,3 1-2 0,5-3 5 16,-3 3 2-16,3 2 3 15,0 0 1-15,4 3 0 16,1-1 1-16,4 0 1 16,-1 0 0-16,1 4 1 15,0 1 0-15,3 3-1 16,0 0 1-16,-2 3 1 15,2-4 0-15,-4 1 0 16,0-1 0-16,-2-3 1 16,-1 0-1-16,0-3 1 15,2-1-1-15,-5-2 1 16,0 0-1-16,-2 0 0 16,-4 0 1-16,3-1-1 15,-1 0 0-15,-1 1 1 16,0-7-1-16,0 5 0 15,-1-3-1-15,0 4 0 16,0 1 0-16,-2-3 1 0,0-1 1 16,-2-2 0-16,-3 1 0 15,2-1 3-15,-3 5 1 16,1-4 3-16,-2 0 1 16,-7 2 0-16,1-1 1 15,-6 2 1-15,2 3 0 16,-3-3 2-16,-5-1-2 0,1 0-3 15,-4-3-1-15,-3 1-2 16,-1-1 0-16,1-1 2 16,0-2 0-16,0 1 0 15,2-2 0-15,-4 0 1 16,-2-1-1-16,2-1 1 16,2 0 0-16,2-1-3 15,4 2 1-15,3 0-3 16,4-2-1-16,7 0-1 15,2 2-4-15,2-3-29 16,3 5-20-16,0-2-84 16,2 0-63-16,1 0-143 15,0-2 202-15</inkml:trace>
  <inkml:trace contextRef="#ctx0" brushRef="#br0" timeOffset="25697.448">16390 7351 861 0,'-2'0'74'16,"1"0"-96"-16</inkml:trace>
  <inkml:trace contextRef="#ctx0" brushRef="#br0" timeOffset="26743.247">16376 7360 470 0,'-1'0'213'0,"-1"0"-102"0,1 0-27 15,0 0-34-15,0 0-13 16,0 0-15-16,0 0-8 16,-1 0-10-16,1 0-2 15,0 0-1-15,0 0-2 0,0 0-2 16,0 0-2-16,1 0 0 15,0 0 0-15,0 2 1 16,0 5 0-16,0 0 0 16,1 2 0-16,1 2 1 15,2 1 1-15,13 29 2 16,-12-29 0-16,-1 1 3 16,1 1 1-16,-2 0 0 15,-2 0-1-15,-1 1 0 16,2-4 0-16,-2-3 2 15,0 3 2-15,1-3 6 16,0-3 2-16,-1 2 1 16,0-1-2-16,1-1-4 15,-1-2-1-15,0-3 0 16,0 0 0-16,0 0 2 16,-1 0 4-16,0 0 6 0,0 0 3 15,-1 0 3-15,2 0 1 16,0 0-1-16,0 0 0 15,0 0 3-15,0 0 3 16,0 0 5-16,0 0 5 16,0 0-3-16,0 0-1 15,0 0-7-15,0-1-6 16,0 0-6 0,0 0-3-16,0-1-7 0,3-6 0 0,4-12-5 15,12-35 0-15,-11 32 0 16,0-1-2-16,0 3 0 15,-1 5 0-15,-1 4-2 16,-1 1 0-16,-1 4 0 16,1 2 0-1,0 0-1-15,0 3 0 0,0-2-1 16,1 1 1-16,2-2 0 16,1 2 0-16,-1-2 1 15,0 2 0-15,-1 1 1 16,-1 1-1-16,2 0-1 15,-1-1-1-15,0 0-4 16,0 0 1-16,1 2 0 16,-1 0 1-16,-1 2 1 15,3 0 1-15,-3-1-1 16,3 0 0-16,-1 1-1 0,0-2 0 16,0 2 1-16,-1 2-1 15,2 0 1-15,1 1-1 16,-1 1 1-16,2 1-1 15,-4 0 1-15,0 1 1 16,0 1 0-16,2-2 0 16,-1 1 0-16,-1 0 0 15,-3 2 1-15,1 1 0 0,-1 0 0 16,4 1 0 0,-1 3 0-16,-4-1 0 0,-1 1 1 15,-1-1-1-15,4 3 1 16,-3-2-1-16,2 0 2 15,-2-1 1-15,-2-5 0 16,2 0 0-16,1-2 1 16,-3-1 0-16,3 1-2 15,-3 2 1-15,0 2-1 16,0-2-1-16,0 0 1 16,0-2-1-16,-3-1-1 15,3-1-4-15,0-1-26 16,-1-3-31-16,1-1-202 15,-2-1 178-15</inkml:trace>
  <inkml:trace contextRef="#ctx0" brushRef="#br0" timeOffset="28381.186">13890 6244 1076 0,'0'-5'255'16,"-1"3"-415"-16,1 0-88 15,0 1 18-15,0-1 142 16,0 1 112-16,0 0 64 16,0 0 3-16,0 0-16 0,0 0-18 15,0-1-23-15,0 1-2 16,0 0 5-16,0 0 7 16,0 0 9-16,0 0-2 15,0-8-11-15,0-2-9 16,-1 1-13-16,-2-32-3 15,-1 31-2-15,2-4 0 16,-7 2-5-16,4-1-2 16,-4 0 0-16,-1 3 0 0,2-3 2 15,-4 6 0-15,1 1-1 16,0 1-1-16,-8 4-5 16,4-1-1-16,-3 3-6 15,-1-2-1-15,1 2 0 16,-2 3 2-16,1 0-1 15,-2 3 0-15,5 1 1 16,-2 2-1-16,6 4 1 16,1 3 0-16,1 1-1 15,1 2 1-15,3 0 0 16,-3 0 0-16,1-1-1 16,1 3 1-16,0-2-7 15,3 0-3-15,2-3-4 16,2-1-3-16,1-2 1 15,0-1 1-15,3 1 5 16,1-3 4-16,3 0 5 16,3-1 3-16,3-3 2 0,0 3 1 15,1-5 0-15,0 2 0 16,4-1-1-16,0-3-1 16,-1-1 0-16,1 2 1 15,-5-7 3-15,-3 2 2 16,3 0 2-16,-4-4 0 15,2 2 0-15,-2-3 0 16,-2-1 4-16,0 3 2 16,-4-4 1-16,2 0 2 0,-2-1-3 15,1 1-1-15,2-1-4 16,-5 4-2-16,-1-5-3 16,-1-2 0-16,-1 1-1 15,1-2 0-15,1 0-1 16,3 0 1-16,-2 2 0 15,0-1 1-15,2 5-1 16,-3 1 0-16,0 2-2 16,-3 5-3-16,1-2-4 15,-1 2 0-15,1 0-2 16,1 0-1-16,0 0 0 16,0 0-1-16,0 0 2 15,0 0 1-15,0 0 3 16,3 12 2-16,3 8 1 15,11 29 0-15,-13-27 1 16,1 0 0-16,5 1 1 0,-3 0 1 16,5 4-1-16,-3 2 1 15,-6-4 0-15,5 1 0 16,-2-9 0-16,1-2 0 16,-3-4 1-16,-1-3 0 15,-1-4-1-15,1-2-11 16,1 1-42-16,-4-3-34 15,0 0-41-15,0 0-26 0,0-1 100 16</inkml:trace>
  <inkml:trace contextRef="#ctx0" brushRef="#br0" timeOffset="28602.86">14182 6130 858 0,'36'18'215'0</inkml:trace>
  <inkml:trace contextRef="#ctx0" brushRef="#br0" timeOffset="29186.175">14199 6194 126 0,'-20'79'73'0,"19"-64"-11"0,1-3-19 16,1 0-17-16,1-1-2 16,0-2 3-16,0-1 2 15,2-1-4-15,-1-3-6 16,-1 3-11-16,2-2-4 15,-2 0-3-15,-1 0-1 16,1 1-1-16,-1 3 1 0,-1-3 1 16,2 2 0-16,0-2 3 15,1-6 1-15,-2 0 3 16,-1 0 3-16,0-2 23 16,0 1 13-16,0 0 17 15,0 0 17-15,0 0-7 16,0 0-11-16,0 0-15 15,0-1-19-15,3-4-16 16,0-9-1-16,35-29-5 16,-29 29 0-16,2 0-3 15,1-3-2-15,1 3-2 16,2 2-1-16,-5-2 0 16,4 3 0-16,-3 1-2 15,3-1 0-15,2 2 0 16,2-2-1-16,2 3 0 15,-1 1 1-15,1 2-1 16,1 1 2-16,-1 4 2 0,-2 1 1 16,0 3 1-16,-3 0 0 15,-3 5-2-15,2 0 0 16,0 4-1-16,0 2 1 16,1 2 0-16,-3 1 1 15,0 3 2-15,-1-2 2 16,-2 2 1-16,1 0 1 0,-2 0 0 15,-1 2-1-15,1-2-1 16,-3-2-1-16,-1-2-1 16,0-1-1-16,-3-5-16 15,0-1-45-15,-1-1 40 16</inkml:trace>
  <inkml:trace contextRef="#ctx0" brushRef="#br0" timeOffset="31892.2">16951 6807 329 0,'0'1'68'15,"0"2"-113"-15,0-1-46 16,0 0 48-16,0-2 66 16,0 0 83-16,1 0 27 0,1 1 23 15,0-1-10-15,-2 0-34 16,0 0-16-16,0 0-14 15,0 0 5-15,0 0 0 16,0 0-10-16,0 0-22 16,0-1-19-16,0-1-12 15,0 0-3-15,-2-19-9 16,-14-25-2-16,1 27-4 16,-2-4 0-16,-1 0 0 15,-1-4-4-15,0-6-5 16,-2-2-2-16,-2 0-1 15,0 3 2-15,-5 8 3 16,4 2 0-16,-4 1 1 16,0 3-3-16,0-3-9 15,-6 4-3-15,-2 5-9 16,-2-2-6-16,1 10 0 0,-2-1-4 16,0 3 2-16,1 5 7 15,0 5 2-15,5 4 5 16,0 3 1-16,-2 0 0 15,-2 2-4-15,-5 1 2 16,-2 2 4-16,3 1 3 16,-1 1 8-16,4 3-1 15,-1 10 1-15,2 3 0 16,-1 6 1-16,6-3 0 0,-3-2 2 16,3 3-1-1,0 1 2-15,-2 0-1 0,5 0 1 16,1-1 0-16,6 1 0 15,1 1 1-15,7 8 0 16,4-5 1-16,5 2 2 16,-2-1 1-16,5-2-2 15,0 0 1-15,3-2-3 16,6 0 1-16,4 6 2 16,3 5 5-16,8 0 0 15,1 2-2-15,7-3 0 16,2-7-5-16,3 2 1 15,-1-7 3-15,1-5 6 16,2-5 2-16,0-2 2 16,2 2-1-16,-1-2 3 15,-1 1 2-15,1-4 0 16,-2-2 14-16,-2-9-7 0,1-4-4 16,-5-2-2-16,-2-2-13 15,-3 0-2-15,0-1 1 16,6-2 0-16,-1-2 0 15,3-3 1-15,-2-1 1 16,0-5 5-16,1 0 0 16,3-1 2-16,-3-1-1 15,2 2 0-15,-1-2 0 0,-1-3 0 16,3-3 0-16,-6-8-2 16,3-3 0-16,-4-1-1 15,-4-3-2-15,3 3-1 16,-1 1-1-16,-2-2-2 15,3 2 0-15,-4 2 2 16,-3-3 3-16,1 2 1 16,-2-5-1-1,0-1-3-15,0-1-3 0,-3 1-5 16,-1 5 0-16,-1-6 0 16,-2-1 0-16,1-3 0 15,1-3 1-15,-4 4 1 16,3 2 0-16,-3 2-1 15,1 2 1-15,-1 4-2 16,-4-6-1-16,-1 4 0 16,2 0 0-16,0 1 1 15,-1 5 1-15,1 0 0 0,-2-1 1 16,-2 2 1 0,2 0 0-16,-5-2 2 0,2-3 0 15,-3-4 4-15,1 0 2 16,-1 3 4-16,-2 0-1 15,2-1-1-15,-3 7-2 16,-2-3-2-16,-3 2 2 16,-3 1 0-16,3-1-3 15,0-1-6-15,-1 2-2 16,1 0-5-16,1 1 1 0,0 5-3 16,1 4-4-16,1 1-15 15,2 2-11-15,0 2-28 16,1-1-18-16,-1 3-59 15,3 0-41-15,0 1-97 16,0 0-82-16,1 0 231 16</inkml:trace>
  <inkml:trace contextRef="#ctx0" brushRef="#br0" timeOffset="34568.064">18137 6899 254 0,'0'0'170'16,"0"0"-1"-16,0 0-75 15,0 0-16-15,0 0-13 16,0 0-1-16,0 0-8 15,0 0-7-15,0 0-17 16,0 0-4-16,0 0 21 16,0 0 16-16,0 0 18 15,0 0-2-15,0 0-35 16,0 0-20-16,0 0-23 16,0 0-3-16,0-1 0 0,-1-1 0 15,0 1 0-15,-5-8-3 16,4 0-9-16,-4 1-8 15,-25-28-16-15,29 31-5 16,-1 0 0-16,0 1-1 16,2 5-31-16,0-2-2 15,-1 1-12-15,2 0 3 16,0 0 45-16,0 0 9 16,10 18 23-16,24 32 5 0,-16-28 1 15,-3 2-1-15,0 2 0 16,-5 0 0-16,1 5 0 15,-2-1 0-15,-4 1 1 16,-1-2 1-16,-7-6 13 16,3-3 14-16,-3-7 20 15,1-4 9-15,-3-5 12 16,-2 2 1-16,-4-2 1 16,-2 0 0-16,-4-1-5 15,0-2-6-15,-3-1-17 16,-1 0-9-16,-1 0-17 15,-3 0-6-15,-1-3-7 16,1 1 0-16,2 0-23 16,3-5-21-16,9 2-71 15,-1-4-62-15,7-11-143 16,2-3 192-16</inkml:trace>
  <inkml:trace contextRef="#ctx0" brushRef="#br0" timeOffset="35504.176">18819 6917 923 0,'-4'-1'403'0,"4"1"-207"15,0 0-358-15,-1 0-8 16,0 0 19-16,1-1 111 16,0 0 65-16,-1 0 3 15,0-1-9-15,-1 1-10 16,1 0-3-16,0 0-3 16,0 0 6-16,0 0 24 15,0 0 8-15,-1-1 9 16,2 1-2-16,-1 0-21 15,0 0-8-15,0 0-11 16,0 0-4-16,0-1-4 16,0 1-3-16,-16-4 1 15,-30-38 1-15,30 33 4 16,-4-4 4-16,-1 2 2 0,-2 4 0 16,-6 2-2-16,-2 3-5 15,-1 5-6-15,1 2-3 16,1 4-5-16,1 6 2 15,4-2 5-15,1 4 1 16,5 4 2-16,0-5-1 16,6 1 0-16,0 0-1 15,7-3-6-15,3 1 0 16,4-4-2-16,1 0 2 16,5 2 2-16,-2-3 1 0,3 2 3 15,0-4 3-15,5-3 3 16,0 1 2-16,6-1 1 15,-2-1-1-15,1-1-1 16,3 0 0-16,-1-3-1 16,2 0 0-16,-3-2-1 15,-1-4-1-15,-4 0 4 16,0-1 3-16,-2 1 10 16,-3 1 5-16,-1-1 4 15,-3 2-1-15,0-2-8 16,1 1-4-16,-6 0-6 15,1 0-1-15,0-1-2 16,0 0 0-16,0 3 0 16,0-2 0-16,0 4-1 15,0 0-1-15,0 1 0 16,0 0 1-16,0 0-1 16,0 0-1-16,0 1-6 0,0 0-6 15,0 0-4-15,0 0-2 16,0 0 4-16,0 0 4 15,0 1 5-15,7 13 1 16,-1 2 2-16,31 32 0 16,-33-23 0-16,0 1 1 15,5 1-1-15,-8-2 1 16,10-3-1-16,-8-4 1 0,0-6-3 16,3-3-4-16,-6-3-26 15,4-3-19-15,-3-2-41 16,-1-1-31-16,0-1-50 15,0 0-69-15,0-1 156 16</inkml:trace>
  <inkml:trace contextRef="#ctx0" brushRef="#br0" timeOffset="35967.053">18990 6265 915 0,'41'23'99'16,"-40"-3"-384"-16,-1 7 10 15,-2 11 171-15,-3-1 94 16,-1-5 42-16,2 1 13 16,-1 6 7-16,2 0 6 15,-2 7-11-15,0 0-5 0,5-6 1 16,0-3-3-16,0-2 1 16,1-3-1-16,-1 2-1 15,0 0-5-15,2-3-14 16,-1 3-8-16,0-3-9 15,-1 0-2-15,1 0 1 16,-1 1 0-16,0-4 0 16,0-4 1-16,0-5 2 15,0-9-1-15,2-1-8 16,-2-3-10-16,0-5-19 16,0 3-11-16,-1-4-10 15,0-1 7-15,0-1 30 16</inkml:trace>
  <inkml:trace contextRef="#ctx0" brushRef="#br0" timeOffset="36352.766">18726 6637 997 0,'-2'5'336'0,"2"-5"-306"0,1 1-184 15,-1-1 0-15,0 0 49 16,0 0 77 0,0 0 54-16,0 0 16 0,18 8 20 15,35 15 9-15,-20-15-12 16,4 0-14-16,8 0-18 15,-1-4-8-15,2-1-10 16,-2 1-3-16,-6-2-2 16,-4 1-1-16,-6 1-1 15,-2-3 0-15,-4 0-1 16,0 0-1-16,-3 0-11 16,-2 1-28-16,-4-2-105 15,-1 0-79-15,1-4 130 16</inkml:trace>
  <inkml:trace contextRef="#ctx0" brushRef="#br0" timeOffset="36806.97">19417 6777 1281 0,'2'11'443'15,"-2"-12"-522"-15,0 1-152 0,0-1-1 16,0 1 25-16,0 0 170 16,0 0 48-16,0 6 5 15,1 9 1-15,1 2-1 16,3 29-1-16,-4-29-2 15,1-2 7-15,-1 0 19 16,1-2 4-16,0-3-2 16,0 1-9-16,-1-4-20 15,0-1-5-15,-1 1-5 16,1 1-1-16,-1-1 0 16,0-1 1-16,0 0 1 15,0-3 0-15,0-3 1 16,0 0 0-16,0 0-4 15,0 0-9-15,0 0-22 0,0 0-8 16,0 0-11-16,0 0 0 16,0 0-11-16,0 0-20 15,0 0-101-15,0 0 117 16</inkml:trace>
  <inkml:trace contextRef="#ctx0" brushRef="#br0" timeOffset="37148.056">19408 6385 1025 0,'-29'5'143'15,"29"-1"-414"-15,0-1 27 16,-1 1 50-16,1-4 231 16,0 0 88-16,0 0-21 15,-1 0-30-15,1 0-40 16,0 0-15-16,0 7-15 15,0 3-12-15,0-4-42 0,0 1-24 16,1-2-98-16,-1 0 106 16</inkml:trace>
  <inkml:trace contextRef="#ctx0" brushRef="#br0" timeOffset="37362.483">19947 6594 1102 0,'1'0'230'0,"-2"0"-289"15</inkml:trace>
  <inkml:trace contextRef="#ctx0" brushRef="#br0" timeOffset="37802.28">19938 6594 65 0,'0'0'42'0,"-1"0"16"16,1 0 8-16,-1 0 18 15,0 0 4-15,-1 0-7 16,0 0-11-16,-23 4-27 15,-34 27-11-15,29-28-18 0,-6 1-6 16,9 1-6-16,5 1-2 16,6 1-5-16,1 1-7 15,8 0-10-15,3-1-1 16,2 3 10-16,3-1 7 16,2 4 11-16,1 0 3 15,4 2-3-15,5 2-2 16,2 2-2-16,1 3-1 0,5 0 0 15,-1 2 0-15,2-5 2 16,1-4 2-16,-2-4 0 16,2 1-1-16,-3-1-1 15,-3 2-1-15,-4-3 1 16,-4-2-1-16,-3-3 3 16,-4 1 0-16,-1-2 9 15,-2 1 5-15,-2 2 11 16,-2-1 4-16,-3 0 6 15,-3 3-2-15,-6-5-7 16,-1 2-6-16,-5-1-9 16,2-2-5-16,1-3-23 15,3-3-39-15,3-7 34 16</inkml:trace>
  <inkml:trace contextRef="#ctx0" brushRef="#br0" timeOffset="38439.462">20508 6303 1314 0,'2'0'314'16,"-1"3"-659"-16,-1-3-103 15,0 0 82-15,0 0 198 16,0 0 246-16,-1-1 107 16,0 0-60-16,0 0-64 15,-1 0 4-15,0-1 1 16,-13-4 2-16,-30-20 2 15,29 16-11-15,-5-3-31 16,3 3-10-16,-4 0-14 16,-2 2-3-16,1 6-2 15,0 1-2-15,3 7-4 16,2 3-2-16,-3 2-3 16,2 7 1-16,2 1 2 15,2 4 1-15,6 10 4 0,4 1 1 16,1 7 3-1,1 0 1-15,1 5 1 0,1 2 1 16,3 6 0-16,2 0-1 16,0-5 1-16,3 0-1 15,-5-8 1-15,2 0 1 16,1-3 4-16,-5-7 0 16,2-2 0-16,-1-4 0 15,1-1-5-15,1 3 0 16,-1-4 0-16,-3-2-1 0,0-3 0 15,-3-2 0-15,3-7 0 16,0 1 0-16,2-7-3 16,-1-1-4-16,0-2-13 15,0 0-17-15,-1-1-21 16,0 0-12-16,0 0 40 16</inkml:trace>
  <inkml:trace contextRef="#ctx0" brushRef="#br0" timeOffset="38802.132">19978 6717 780 0,'2'0'252'15,"-1"1"-261"-15,0 0-6 16,-1-1 7-16,0 0 10 16,0 0 10-16,0 0 1 15,0 0 1-15,13 6 5 16,12 5 11-16,34 17 0 0,-18-18-6 16,5-1-3-16,5-2-12 15,-1-3-2-15,-5-3 8 16,-2 0 7-16,-1-1 5 15,-2 0-1-15,-2 0-12 16,-1 0-7-16,-9-2-8 16,-4-2-26-16,-4 3-81 15,-4-2-58-15,2-1 93 16</inkml:trace>
  <inkml:trace contextRef="#ctx0" brushRef="#br0" timeOffset="39159.752">20750 6631 1158 0,'15'117'405'16,"-15"-117"-545"-16,1 8-192 16,1-1 13-16,-1 4 28 15,-1 4 248-15,0-3 65 16,-2 6 10-16,0-4-3 16,-1 4-1-16,1 3-1 15,1-8-11-15,1 4-2 0,0-5 2 16,-1-3-2-16,0 1-5 15,-1 0-3-15,1-2-5 16,1-3-8-16,-1 1-65 16,-1-2-71-16,1-4 88 15</inkml:trace>
  <inkml:trace contextRef="#ctx0" brushRef="#br0" timeOffset="39395.984">20742 6276 1168 0,'-2'0'131'0,"1"0"-175"16</inkml:trace>
  <inkml:trace contextRef="#ctx0" brushRef="#br0" timeOffset="40183.666">20949 6755 1297 0,'1'-3'304'0,"-1"5"-630"16,-2-1-2-16,1-1 50 0,1 0 98 16,0 0 214-16,0 0 22 15,3 5 14-15,0 8 0 16,15 2-29-16,29 29-18 15,-29-33 17-15,-1 0 12 16,-4-7 15-16,0 2 8 16,2-4-22-16,-1 1-13 15,0-3-17-15,-1 0-10 16,4-4-7-16,-4 3-1 0,-1 0 1 16,-1-1 2-16,-7 2 6 15,0-1 2-15,-2-3 0 16,-2 3-1-16,0 0-6 15,0 0-1-15,0-1-4 16,0 1 0-16,0 0-4 16,0 0-2-16,0-5-5 15,-2-8-2-15,-6-7 1 16,-18-26 3-16,6 31 8 16,1 1 2-16,0 7-3 15,-2-1-6-15,6 6-13 16,-2-1-2-16,-1 4 3 15,3 1 4-15,-5 3 5 16,1 3 0-16,2 3 2 16,1 3 3-16,2 6 5 15,1 2 4-15,5 7 3 0,1-1 1 16,4-1 2-16,2-2 2 16,3-1 0-16,0 0 1 15,5-2-4-15,1 3-2 16,1 0-11-16,1 0-15 15,0-1-16-15,1-5-9 16,2-7 3-16,2-5 5 16,6-6-12-16,0-6-19 15,5-14-85-15,8-7 93 16</inkml:trace>
  <inkml:trace contextRef="#ctx0" brushRef="#br0" timeOffset="40715.221">21602 6660 1013 0,'4'13'396'0,"10"16"-383"15,-13-28-295-15,-12 1 0 16,-4-2 26-16,-14 1 218 16,1 3 100-16,-6-4 13 0,-1 2-13 15,-3 1-34-15,-5 1-12 16,10 2-2-16,2-1 4 16,11 1 1-16,4-1 2 15,7-2 4-15,2 1 3 16,5 3 2-16,-1-4-3 15,6 7-18-15,4 7-9 16,6 1-6-16,8 3-1 0,10 5 2 16,0-6 2-16,6 1 4 15,-1 1 3-15,-5-5 3 16,0 4 0-16,-7-2-2 16,-2 2 1-16,-3 2-3 15,-7-1 2-15,-2-2 1 16,-5-3 1-16,-3-3 10 15,-1-4 8-15,-7-1 13 16,-2 1 4-16,-5 0 0 16,1 0-5-16,-7-1-14 15,1 0-7-15,-7-6-14 16,2-1-17-16,-1-2-88 16,5-5-61-16,5-10 96 15</inkml:trace>
  <inkml:trace contextRef="#ctx0" brushRef="#br0" timeOffset="40939.08">22404 6682 1085 0,'5'1'66'16,"-3"-2"-140"-16</inkml:trace>
  <inkml:trace contextRef="#ctx0" brushRef="#br0" timeOffset="41848.553">22399 6676 361 0,'-1'0'160'16,"0"0"-82"-16,0 0-34 16,0 0-10-16,0-1 7 15,-1 0 15-15,1 0 2 16,-2-14-7-16,-10 0-25 16,-34-35-18-16,20 31-15 15,-3 0 0-15,-2 3 4 16,-1 9 1-16,0 6-2 15,1 3 0-15,2 8-2 16,0 6 1-16,5 8 2 0,4 2 1 16,3 1-7-16,5-1-5 15,6-3-4-15,-1 1-1 16,9-5 6-16,3 1 4 16,4 2 8-16,3-4 3 15,5 1 10-15,2-1 1 16,2-6 1-16,7 4 2 15,2-8 0-15,1 0 1 0,0-2 4 16,-3-6 0-16,-1 0 8 16,-2 0 5-16,-4-2 15 15,-5 0 8-15,-4 1 9 16,-3-1 3-16,-3-3-12 16,-1 2-6-16,-4-4-19 15,1 2-6-15,-1 0-2 16,0 1 1-16,-2-1 0 15,-1-3 0-15,-1 4-9 16,1-1-5-16,2 3-7 16,-1 0-2-16,1 1-2 15,1 1 0-15,0-1 1 16,-1 0 0-16,1 0-2 16,0 0-1-16,0 0-2 15,0 1-1-15,0 0 1 16,0 0-1-16,0 0 1 15,0 0-1-15,0 0 2 0,0 0-1 16,2 4 2-16,3 4-1 16,2 4 2-16,21 29 0 15,-21-29 0-15,2 0 0 16,0 0 0-16,0 1 0 16,3 1 1-1,-1 2 0-15,0 2 0 0,0 1 0 16,0 5 0-16,-1 0 0 15,-1 2 1-15,-1 3 0 0,2-2-1 16,-1-3 1-16,0-2-1 16,1-4 0-16,-2 0 0 15,-1 0 0 1,1 4-1-16,-1 1 0 0,5 4 0 16,-3-4 1-16,-2-1 0 15,0-3 0-15,-2-3 1 16,-1 0-1-16,-4 1 1 15,0-1 0-15,-3 2 4 16,-1 2 2-16,-3-1 6 16,-4 0 5-16,-7-3 6 15,0 0 3-15,-6-6 5 16,-3 3 2-16,1-5-7 16,-5-1-4-16,1-2-18 15,-3-3-43-15,-14-4 27 16</inkml:trace>
  <inkml:trace contextRef="#ctx0" brushRef="#br0" timeOffset="79256.323">3888 7883 180 0,'14'29'106'16,"-14"-30"-18"-16,0 1-48 16,0 1-16-16,0-2-18 15,0 1-3-15,0 0 4 16,0-1 11-16,0 1 37 15,0 0 22-15,-2 0 24 16,1 0 0-16,0 0-15 16,0 0-7-16,1 0-4 15,0 0-1-15,0 0-12 16,0 0-10-16,0-1-24 16,-1 0-9-16,0-1-4 15,0 1 3-15,-1 0 6 16,1 0 3-16,-2-5-2 15,-13-3-5-15,-29-27-10 16,29 27-5-16,-9 2-7 16,3 2 0-16,-8 1 0 0,-2 3 2 15,-1 1 0-15,-1 0 0 16,6 2-3-16,1 4-5 16,2 1-4-16,3 1-2 15,1 2 2-15,-2-2 9 16,3 3-12-16,4-3 0 15,2 5-9-15,2 4-9 16,0 0 13-16,3 1 1 16,-1 0 11-16,1-1 0 0,5-2 0 15,-2 3 1-15,6 1-1 16,-1-1 3-16,0-3 2 16,3-2 0-16,-2-3 1 15,4 2 0-15,-1 2 1 16,-1-1 0-16,5 4 0 15,1-4 1-15,2 2-1 16,3 0 1-16,5-3 0 16,-3 2 0-16,3-6 1 15,-2 0 0-15,-2 0 0 16,2-2 0-16,0 1 1 16,0-3 1-16,4 2 0 15,1 0 1-15,4 1 1 16,1-3 0-16,1-2 1 15,1 2-2-15,0-3 1 16,2 4 15-16,-2 0 6 0,-2-5 5 16,-2 0 6-16,-2-3-11 15,-4 2-5-15,2 0-3 16,-4 1-7-16,-1 0-2 16,-5-1-4-16,0 1-1 15,-6-3-2-15,0 3 0 16,-4 0 0-16,0 0 1 15,0 0-24-15,0 0-42 16,0 0 41-16</inkml:trace>
  <inkml:trace contextRef="#ctx0" brushRef="#br0" timeOffset="80167.241">4427 7572 1120 0,'2'0'319'16,"-4"0"-436"-16,5-3-119 15,-4 3-8-15,-1 0 61 16,1 0 90-16,0 0 129 15,0 0 15-15,0 0 4 16,0 0-4-16,-1 0-6 0,-3 0 5 16,-3 1 4-16,3-1-4 15,0 1-29-15,-2 1-7 16,-1 2-5-16,-1-1-1 16,0 1-4-16,1-1-3 15,-1 0-1-15,-4 2 1 16,-30 14-1-16,32-14-1 15,-4 5-1-15,0 0 0 0,-4 6 12 16,3 4 4-16,2 6 2 16,1 3 4-16,2 6 2 15,1 0-2-15,3 3-1 16,0-1-3-16,4 6-13 16,1 2-1-16,1 1 0 15,4-2 0-15,0-7 0 16,2-4 0-16,1 1 1 15,1 0-1-15,3-2-12 16,0-3-16-16,-1-9-98 16,2-2-94-16,5-7 135 15</inkml:trace>
  <inkml:trace contextRef="#ctx0" brushRef="#br0" timeOffset="80397.955">4980 7688 1122 0,'1'4'307'0,"1"-3"-474"0,1 3 58 16</inkml:trace>
  <inkml:trace contextRef="#ctx0" brushRef="#br0" timeOffset="81069.484">4986 7715 351 0,'0'0'192'0,"-1"0"-14"15,0 0-14-15,0 0-17 16,0 0-32-16,-3 0-57 15,-6 1-23-15,-5-1-24 16,-29-3-8-16,26 3-11 16,-4 2-2-16,0 7 0 15,-2 3 2-15,-2 5 2 16,-1 0-2-16,-3 4-3 16,2 1 0-16,3 3 1 15,2 3 1-15,4 3 3 16,2 3 1-16,3 1 2 0,3 3 0 15,1-3-1 1,2-6 1-16,5-5 0 0,-1-6 0 16,4-4 0-16,5-1 0 15,-2-4-2-15,4-2 0 16,3-2 1-16,-1-4 3 16,5-2 5-16,1-3 2 15,5-7-1-15,7-2-3 16,1-5-7-16,4 0-6 0,-4-9-9 15,-4-1-6-15,-1-4-6 16,-2-2-5-16,-2 3-11 16,3 2 2-16,-2 4 8 15,-3-4 7-15,-1 7 18 16,-2-2 3-16,-4 3 0 16,0 4 0-16,-7 2 5 15,-1 1 10-15,-2 3 20 16,-2 1 2-16,-4 3 1 15,0 1-12-15,0-1-13 16,-3 1 1-16,4 2 1 16,-2 3 4-16,1 4 1 15,1 6 5-15,3 7 8 16,-1 5 6-16,1 7 7 16,2 4-7-16,-1 2-8 15,1 1-5-15,3 7-9 16,-2 5-1-16,2 0-4 0,0 2 0 15,-1-6-1-15,1 1 1 16,-2-4-1-16,5-4 0 16,-3-7-1-16,-1-8 0 15,2-10-36-15,-2 2-28 16,0-12-81-16,-1 2-56 16,3-1 125-16</inkml:trace>
  <inkml:trace contextRef="#ctx0" brushRef="#br0" timeOffset="81402.211">5275 8002 1212 0,'1'13'259'15,"-1"6"-451"-15,-7 15-9 16,1 11 34-16,-4 7 126 16,2-3 41-16,-1-5 2 0,-1-7 0 15,7-12-1 1,-2-3 0-16,5-7 1 0,0-4 1 15,0-7-22-15,-2 0-25 16,2-3-27-16,0-1-110 16,0-1 124-16</inkml:trace>
  <inkml:trace contextRef="#ctx0" brushRef="#br0" timeOffset="81763.17">5230 7580 1320 0,'8'4'305'0,"3"5"-631"16,9 6-7-16,3 10 54 16,2 9 95-16,6 4 172 15,2 3 33-15,4 1 28 16,2-2 10-16,4 4 24 16,1 4-18-16,-3 10-21 0,-4-2-6 15,-11 5-25-15,-5 2-4 16,-12-8-1-16,-4 4 1 15,-12 2-41-15,-8 7-115 16,-16 15 100-16</inkml:trace>
  <inkml:trace contextRef="#ctx0" brushRef="#br0" timeOffset="86878.67">2930 13067 310 0,'56'41'127'0,"-56"-40"-64"16,1-1-61-1,1 0-6-15,-4-1 4 0,1 0 8 16,0 1 27-16,0 0 8 16,0 0 19-16,1 0 5 0,0 0-1 15,0 0 0-15,0 0-10 16,0 0-6-16,0 0-17 15,0 0-6-15,0 0-13 16,-1 0-5-16,1 0-9 16,0 0-2-16,0 0-5 15,0 0-2-15,0 0-5 16,0 0-3-16,0 0 1 16,0 0 2-16,0 0 5 15,2 16 4-15,4 37 3 16,-5-24 0-16,2 4 1 15,-3 0-1-15,3 0 1 16,0 1 1-16,-1-2-1 16,1 1 1-16,-4-2 1 15,-1-1 0-15,0-5 1 16,1-5 0-16,0-6 3 16,-3-3 1-16,2-6 4 0,0 1 9 15,1-5 25-15,-1-1 13 16,2 0 21-16,0 0 2 15,-1 0-8-15,0 0-6 16,0 0-12-16,0 0-4 16,1-1-16-16,-1 0-7 15,-1 0-13-15,1 0-5 16,0-2 0-16,-1-16 0 16,0-39-1-16,3 28-3 15,2-2-3-15,3-4-2 0,-1 6-2 16,3 0-1-16,0-1-1 15,1 2 1-15,0-1 0 16,0 0-1-16,1 4 1 16,-1 0 0-16,1 8-1 15,2 3 1-15,-2 3-3 16,2 2-4-16,-2 2-17 16,-1 1-7-16,3 5-17 15,-2 1 1-15,2 1 10 16,0 2 8-16,0 2 20 15,1 1 4-15,-2 2 7 16,3 0 1-16,-1 1 0 16,-1 0 0-16,0 5 0 15,-1 1-1-15,1 3 0 16,1 0-1-16,-2 3 0 16,-2 2 0-16,-3-2 0 0,1 1 1 15,-2-2 0-15,-3-9 1 16,1-2 0-16,-1-1 2 15,-4-5 1-15,5 2 0 16,-3-4-5-16,-1 0 0 16,-1 0 0-16,2 0 1 15,0 0 6-15,0 0 4 16,0 0 1-16,0 0 1 0,0 0 5 16,-1 0 1-16,0 0 2 15,1 0-2-15,0 0-7 16,0-1-5-16,0-1-5 15,0 1-3-15,0-2-2 16,6-17-1-16,13-37-4 16,-8 24-1-16,1 0-2 15,0-3 2-15,6 2 4 16,-1-3 2-16,3-1 4 16,6 2-1-16,0 5-1 15,2 4-2-15,-2 11-2 16,-1 3 1-16,-1 5-1 15,-1 4-2-15,0 0-6 16,1 4 0-16,-1 1 2 16,-1 3 3-16,-2 0 10 15,-2 2 2-15,-2 2 4 16,-3 3 1-16,0 3 0 0,-3 4 1 16,-2 3-1-16,1 3-1 15,-2 2-2-15,2 1 0 16,-2 1-2-16,-1-4 0 15,-1-2 0-15,-2 0 1 16,0-2 1-16,1 3 1 16,-2-2 6-16,-2-1 1 15,0 1-1-15,-3-1-2 16,2 1-6-16,1-1 0 0,-1-5-2 16,0-2-3-16,-1-2-5 15,2-1-10-15,-2-3-58 16,2-1-61-16,-3 1 83 15</inkml:trace>
  <inkml:trace contextRef="#ctx0" brushRef="#br0" timeOffset="87360.481">4339 12857 1217 0,'0'1'393'16,"-2"-1"-524"-16,4 0-61 15,-2 0-5-15,0 0 24 16,0 0 153-16,-2 0 46 16,1 0 18-16,0 0 2 15,0 0-2-15,0 3-11 16,0 2-8-16,0 2-4 0,-1 3-10 16,1 3-6-16,-1 37-3 15,-6-29 0-15,2 11 1 16,3 1 0-16,-1 3-1 15,3 0 0-15,2 4-2 16,-1 4 0-16,0 1-1 16,0 3-1-16,0-5 1 15,-4-3 0-15,2-2 1 16,0-3 0-16,-5-6 2 16,3-5 0-16,2-7 0 15,2-4-2-15,3-6-43 16,-1-2-60-16,-5-5 66 15</inkml:trace>
  <inkml:trace contextRef="#ctx0" brushRef="#br0" timeOffset="88127.753">4801 13054 1381 0,'2'1'454'0,"0"-1"-551"15,-2 5-59-15,-1-5-9 16,0 0 22-16,-3 12 117 15,-6 10 25 1,-12 28 5-16,13-26 0 0,0 1-2 16,0 3-1-16,1-3 0 15,0-1-1-15,1-4 1 16,1 2 0-16,-1-2 0 16,1-2 0-16,2 3 0 15,-1-3-1-15,0 4 0 16,3 0 0-16,0-3 0 15,1-1 0-15,1-6 0 16,0-4 0-16,0-6 3 0,-1-1 3 16,-1-1 7-16,2 0 8 15,0 0 11-15,0 0-1 16,0-1-8-16,0 0-8 16,0-7-25-16,2-23-6 15,3-40-6-15,1 28 1 16,3-7 9-16,-1-1 6 15,0-1 5-15,4 0 1 16,-3 3 0-16,2 3 0 16,0 0-7-16,3 2-1 0,0 13-6 15,2 4-2 1,3 13-4-16,-2 4-9 0,2 7-12 16,5 1-1-16,3 6 10 15,2 4 11-15,2 6 19 16,-2 4 2-16,2 13 12 15,1 6 2-15,-1 6 14 16,-2-3 5-16,-6-3-7 16,1 1 1-16,-4-2-14 15,1 3 0-15,-3 0 1 16,-5-5-1-16,-4-3-3 16,-1-2-2-16,-1-3-4 15,1 3-1-15,-3-1-6 16,0-2-26-16,-6 0-106 15,-2-5-134-15,-9 0 164 16</inkml:trace>
  <inkml:trace contextRef="#ctx0" brushRef="#br0" timeOffset="88452.794">3836 12668 1147 0,'1'2'376'0,"-1"-1"-476"16,1 1-54-16,-1-2-17 16,0 0-5-16,0 2 147 15</inkml:trace>
  <inkml:trace contextRef="#ctx0" brushRef="#br0" timeOffset="88916.533">5503 12857 568 0,'-1'0'142'0</inkml:trace>
  <inkml:trace contextRef="#ctx0" brushRef="#br0" timeOffset="89226.731">5486 12883 722 0,'-1'0'347'0,"-1"0"-137"15,1 0-47-15,0 0-69 16,0 0-27-16,0 0-29 16,0 0-10-16,-1 0-14 15,2 0-5-15,-1 0-11 16,1 0-8-16,0 0-22 16,0 0-7-16,0 10-3 15,1 9 3-15,10 46 22 16,-4-22 9-16,2 9 7 15,1-2 2-15,0-3 0 16,-1-1 0-16,0-3 1 16,-3 1-1-16,-3-6 0 15,2 0 0-15,-4-1-1 16,0-4-1-16,0-6-39 16,-1-5-39-16,0-11-129 15,0-3-130-15,0-4 212 16</inkml:trace>
  <inkml:trace contextRef="#ctx0" brushRef="#br0" timeOffset="90211.731">6086 12882 1142 0,'1'1'400'0,"-2"0"-354"0,-1 8-134 15,-3 7-8-15,-4 16 15 16,-2 9 37-16,-3 6 44 16,-1-2 0-16,-1-4 1 15,3 1 0-15,-1-1-1 16,0 1 0-16,2-6 1 15,-1-3 0-15,4-10 1 16,1-6 2-16,3-5 1 16,2-3 1-16,0-5 1 15,0-1 1-15,2-2-3 16,1-2-1-16,0 0-7 16,0-1-4-16,0 1-18 15,0 0-12-15,0-20-25 0,7-47-12 16,1 18 8-16,3-1 11 15,4 5 36-15,-1 3 20 16,2 4 20-16,-1 0 1 16,1-5-9-1,0 6-7-15,5 8-8 0,0 5-3 16,2 12 2-16,2 5-2 16,-3 3-3-16,4 5-2 15,0 4-1-15,-4 3 2 0,2 8 3 16,-1 2 4-16,-4 11 2 15,2 1 5-15,0 10 5 16,-2-3 0-16,-2-3 2 16,0-1 3-16,-6-4-1 15,-3-3-1-15,-2-1-1 16,-3-4-8-16,-2-3-6 16,0 2 0-16,-3-8-1 15,2 2 1-15,-3-6 5 16,-1-3 3-16,2 0 7 15,-2-2 1-15,3-2-4 16,0 0-3-16,0-1-4 16,0 0 4-16,0 0 3 15,0-1 0-15,-3-3-2 16,-5-16-9-16,-10-32-5 16,18 24-1-16,2 4 1 15,4-3 2-15,2-2 2 16,1-1 2-16,4-5 0 0,0 2 1 15,2 6 2-15,1 3 2 16,3 10 0-16,2 2-3 16,4 6-1-16,3 2-2 15,-1 5-2-15,2 2 0 16,0 6 1-16,-1 1 2 16,2 10 11-16,-2 4 1 15,-1 10 9-15,1 3 2 0,-4-1 7 16,3 3 11-16,-3 0 6 15,-3-3 1-15,0 1-13 16,-4-1-11-16,-2-2-13 16,-1-2-5-16,-3-5-3 15,-4-5-1-15,-1-7-18 16,-1-3-25-16,-3-4-72 16,0-1-68-16,0-4 110 15</inkml:trace>
  <inkml:trace contextRef="#ctx0" brushRef="#br0" timeOffset="91041.909">7643 13002 1334 0,'7'7'434'15,"-9"-7"-519"-15,-2 0-79 16,-4-1-31-16,-5-1 35 16,-1 0 112-16,0 2 50 15,-2-1 31-15,0 0 3 0,-3 0-2 16,-2-3-8-16,-3 1-15 15,1-2 3-15,-6 0 9 16,-1-1 4-16,-4-3 0 16,-1 1-4-16,0-2-10 15,2 3-4-15,-1 3-7 16,3 1-1-16,-5 3-2 16,-2 3-1-16,-1 3-1 15,-1 3 0-15,3 6-6 16,3 4-11-16,6 8-9 15,1-1-1-15,6 3 5 16,5 0 11-16,3-1 5 16,7 2 1-16,3 3-11 15,4 1 2-15,10-1-8 16,0-3-2-16,5-9 13 16,3-2-1-16,4-8 15 0,2-2 3 15,6-4 2-15,-1-3 2 16,4-3 4-16,-3-4 0 15,-3-3 2-15,-2 0 0 16,-4-5-4-16,-4-4 1 16,1 1 1-16,1-4 2 15,-6 1 3-15,5 2 0 16,-9 1 4-16,0-1-1 16,-5-1 6-16,-2 0 3 0,-2 1-2 15,-1 2 0-15,-1 3-7 16,1 2-4-16,-4 2-3 15,3 2 1-15,-1 3 1 16,2 2 2-16,0 0 1 16,-1 1-3-16,1 0-6 15,0 0-6-15,0 0-10 16,0 0-1-16,9 11 3 16,10 16 3-16,32 36 6 15,-27-26 0-15,-3 3 0 16,0-1-2-16,-4 2-23 15,-3-2-26-15,-1-1-64 16,-4-5-42-16,-1-12-105 16,-1-7-50-16,2-16 196 15</inkml:trace>
  <inkml:trace contextRef="#ctx0" brushRef="#br0" timeOffset="91375.545">7644 12610 1296 0,'-1'-1'426'0,"0"1"-411"0,-1 0-101 16,1 6 0-16,0 24 34 15,2 53 37-15,5-28 20 16,4 11 5-16,1 11 12 16,1-1 3-16,-3-2 0 15,-1-5-5-15,3-13-10 16,-4-4-6-16,3-8-3 16,1-9-1-16,-4-12 1 15,-2-6-18-15,-5-8-59 16,2-2-44-16,-5-8-57 15,-1-4-17-15,-12-13 125 16</inkml:trace>
  <inkml:trace contextRef="#ctx0" brushRef="#br0" timeOffset="91766.261">4633 12732 1395 0,'6'4'348'0,"21"15"-387"16</inkml:trace>
  <inkml:trace contextRef="#ctx0" brushRef="#br0" timeOffset="92577.517">9205 12878 1461 0,'-1'0'499'16,"1"-2"-443"-16,0 1-120 15,0 1-5-15,0 0 24 16,-1-1 25-16,-1 0 37 15,1 0 6-15,0 0 2 16,0-1-3-16,0 1-16 0,0 0-6 16,-5-7-3-16,-13-12 1 15,-31-36 2-15,22 27 0 16,-11-2 0-16,-5 1-3 16,-11 8-3-16,-1 0-3 15,-1 10-3-15,-1 1-8 16,7 7-11-16,3 5-7 15,6 8-20-15,1 3-5 0,4 13 4 16,-1 6 7-16,5 12 23 16,4 4 15-1,9 2 9-15,7 6 1 0,9 2 2 16,4 1 2-16,9-2 6 16,3-7 3-16,4-10 3 15,1-2 2-15,-1-7 3 16,1-1 5-16,2-3-2 15,-1-3-4-15,3-1-9 16,3-3-12-16,2-5-32 16,2-1-35-16,2-2-61 15,-1-6-28-15,9-5-13 16,-2-5 22-16,9-10 24 16,0-4-21-16,2-7 107 15</inkml:trace>
  <inkml:trace contextRef="#ctx0" brushRef="#br0" timeOffset="93177.053">9509 12873 756 0,'1'0'331'0,"-1"0"-126"16,0 0-188-16,-1 0-23 15,0 0-4-15,0 0 1 0,-13 1 8 16,-10 4 2-16,-35 15 11 16,28-5 3-16,1 11-1 15,2-2-2-15,6 7-8 16,2 1-3-16,3-4-2 16,4 0 0-16,5-2 0 15,3-2 0-15,5 3 1 16,2 3 2-16,4-1 7 15,2 3 2-15,1-5-3 16,2-6-3-16,1-6-5 16,0-4-7-16,2-2-3 15,1-2 1-15,1-1-5 16,0-4 7-16,0-1 6 16,-1-1 1-16,-1-3 8 15,0-1 3-15,0-3 3 16,1 0 0-16,-4-2 1 15,-2-3 3-15,-1 1-1 16,-3-1 2-16,-1 0-1 0,-3-1-6 16,-2-1-3-16,-2-4-3 15,-3-3-4-15,0-1 0 16,-4-1-2-16,-2 3 0 16,-6-2 0-16,-1-4-1 15,-3-3 1-15,-1-3 0 16,-5-2-2-16,0-2 0 15,0 5-2-15,0 4-2 0,-2 9-6 16,1 4-5-16,4 5-16 16,2 2-16-16,1 2-86 15,-1 4-112-15,-4 7 157 16</inkml:trace>
  <inkml:trace contextRef="#ctx0" brushRef="#br0" timeOffset="93447.753">10134 12868 522 0,'-1'-1'84'16,"2"1"-98"-16</inkml:trace>
  <inkml:trace contextRef="#ctx0" brushRef="#br0" timeOffset="93907.114">10134 12866 330 0,'0'0'221'0,"-1"0"-13"0,1 0-56 16,-1 0-20-16,0 0-42 16,-1 0-20-16,1 0-36 15,0 0-13-15,-1-1-16 16,-10 1-3-16,-10 0-2 16,-33 1-1-16,25 2 0 15,0 1 0-15,4 1-2 16,3 0-1-16,5 2-1 15,4 4-2-15,4 0 3 16,2 2-1-16,3 4-7 16,3 0-1-16,3 0-4 15,4-2 1-15,5-3 11 16,5 2-1-16,7 1 4 16,5 0-1-16,1 1-1 15,1-4 2-15,-2-1 0 16,-2 0 1-16,-4-2 1 0,-4 2 2 15,0 2-1-15,-4 0 1 16,-2-1-1-16,-3 3 0 16,-6 0 5-16,0 0 5 15,-2 1 17-15,-3 3 4 16,-4-2 3-16,-4 2-2 16,-4-3-10-16,-3-2 2 15,-3-1 2-15,-4 0 0 16,-3-1-5-16,4-2-3 0,-1-2-24 15,3-2-22-15,0-5-53 16,2-1-40-16,3-5-90 16,2-3 127-16</inkml:trace>
  <inkml:trace contextRef="#ctx0" brushRef="#br0" timeOffset="94541.081">10619 12438 1289 0,'0'0'353'16,"0"0"-565"-16,0 1-41 16,0-1 55-16,-1 0 48 15,1 4 165-15,0 20 39 16,6 38 39-16,-1-29 6 16,0-2-25-16,-1-4-24 15,-2-2-29-15,2 0 8 0,-1 2 12 16,1 4 7-16,-2 3-2 15,-1 4-9-15,-6-2-14 16,-2-4-7-16,2 5-7 16,-3 0-5-16,0 7-2 15,-1 1-1-15,-1-9-1 16,2 2 0-16,2-7 0 16,1-2 0-16,0 1 1 15,1-4-1-15,2-4 2 16,2 0 1-16,0-4 2 15,0-4 1-15,2 0 11 16,2-4 6-16,5 1 11 16,-1 0 5-16,6-1 4 15,-1 0-2-15,2-1-2 16,5 1-5-16,10 4-13 16,5-2 0-16,7 2-6 0,-2-2-3 15,0-1-3 1,-1-1-6-16,-2-5-9 0,1 1-5 15,-4-6-25-15,-5 0-11 16,-7 0-34-16,-2-4-24 16,-4-1-84-16,3-3-96 15,0-8 184-15</inkml:trace>
  <inkml:trace contextRef="#ctx0" brushRef="#br0" timeOffset="95106.703">10209 12645 1226 0,'0'0'412'16,"-1"0"-399"-16,1 2-50 16,0-2 2-1,0 0 15-15,0 0 27 0,0 0 4 0,0 0 8 16,0 0 4-16,13 0 6 16,11 2 1-16,45 6 0 15,-22-4 6-15,17-2 4 16,2 2 0-16,12-1 18 15,2-1-6-15,9 1-10 16,2-1-3-16,-8-2-23 16,-3 3-4-16,-8 0-4 15,-5 0-2-15,1-2 0 16,-5-3-2-16,-13-1-3 16,-5 0-10-16,-17-1-61 15,-8-1-44-15,-14 3 66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39:03.3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5802 4258 109 0,'35'-11'63'0,"-35"11"0"15,0 0 2-15,0 0 1 0,0-1-7 16,0 1-13-16,-1 0-10 16,0 0-14-16,1 0-6 15,0 0-11-15,0 0-2 16,0 0 1-16,0 0 1 15,0 0 4-15,0 0 4 16,0 0 16-16,-1 0 7 16,0 0 9-16,1 0-1 15,-1 0-12-15,-1 0-9 0,1 0-12 16,-5 6-4-16,-9 6-2 16,-31 29-1-16,24-27 0 15,-2-2-1-15,-2 3-1 16,-1 1-1-16,0 2-1 15,-1 0 0-15,3-2 0 16,-1 0 0-16,5 1 0 16,3 0 0-16,2-3-1 15,3 1 0-15,4-3 0 16,1-1 0-16,3 3-1 16,1-2 0-16,1 2 1 15,1-1 0-15,2-1 0 16,-1 0 0-16,3 0 0 15,0 0 0-15,3 0 1 16,2 0 0-16,1-2 0 16,2-2 1-16,3-2 2 15,0-1 0-15,6 4 2 0,4 1 1 16,9 1 2-16,4 1 0 16,6-3 2-16,-1 0-1 15,-2-2-2-15,-3-2-2 16,-6 1-1-16,0-1 0 15,-5 1 1-15,-4 3 1 16,-3-3 0-16,-2-3 0 16,-3 1-1-16,-3 1-1 15,-3-2 2-15,-1 2 0 0,-3-2 3 16,-2-1 0-16,0 1 3 16,-1-3 0-16,0 0 2 15,-1 0 3-15,0 0 7 16,0 0 4-16,-5 7 3 15,-2 3 0-15,-13 3-8 16,-30 25-3-16,26-29-7 16,1 1-3-16,1 1-3 15,0 3-3-15,5-3-2 16,0-1-2-16,7-3 0 16,4 1-2-16,2 3-1 15,2-1-1-15,2 5 1 16,-2-1 0-16,8 2-1 15,2 1 1-15,2 5 2 16,6 0-1-16,0 1 2 16,0 4 0-16,3-2 0 0,-5 3 1 15,-3-2 0-15,-1-1 0 16,-5-5 1-16,0-1 1 16,-6-3 1-16,-1 0 1 15,-7 0 2-15,-4 1 0 16,-4-2 0-16,-6 2 0 15,1-1 0-15,-2-2-1 16,-2 4-1-16,5-1-1 0,-2 3-2 16,3 0 0-16,5 0 2 15,0 1 1-15,7-3 0 16,3 2 1-16,5 1-3 16,5 5 0-16,7 9 2 15,7 3 1-15,11 5 2 16,5-1 0-16,6-3-2 15,2 0-1-15,4 2-2 16,0-1 0-16,1 2-4 16,0-1-11-16,-3-8-44 15,-2-2-24-15,-3-13-83 16,1-7-49-16,4-22 136 16</inkml:trace>
  <inkml:trace contextRef="#ctx0" brushRef="#br0" timeOffset="388.32">7044 4396 1090 0,'15'-17'256'0,"1"3"-284"15</inkml:trace>
  <inkml:trace contextRef="#ctx0" brushRef="#br0" timeOffset="1002.516">7135 4350 179 0,'70'-4'121'0,"-70"3"-6"0,2 2-24 15,1-2-27-15,-3 0 6 16,0 1 24-16,0 0 2 16,0 0-15-16,0 0-21 15,0 0-37-15,0 0-8 16,0 0-5-16,0 0-1 15,0 0-2-15,-1 0-2 16,0 0-3-16,0 0 1 0,0 0-1 16,-11 5-1-16,-2 3 1 15,-27 33-1-15,24-28-1 16,0 0 0-16,1-1 1 16,-3 0-1-16,0 0 1 15,2 3 0-15,1 6 1 16,0-1 0-16,-2 5 1 15,0 1 0-15,-2 5 0 16,0 0 1-16,-2 2 1 16,0 3 0-16,-1 3-1 15,0 4-1-15,1-3 0 16,1-1-1-16,4-3 1 16,3 3-1-16,1 4 1 15,5 2 0-15,1 2-1 16,-1-2 1-16,1 1-1 15,-2-1 1-15,1 1 0 0,4-1 0 16,2-4 0-16,2-3 0 16,1 1 1-16,6 0 1 15,4 4 1-15,0-4 1 16,2 0 2-16,1-1 0 16,2 1 0-16,3 2 0 15,4-6-1-15,2-1 2 0,2-8 2 16,1 1 0-16,2-5-2 15,-3 0-2-15,-2-3-3 16,-3-4-1-16,-5-2-1 16,-4 0 0-1,-4-4-4-15,-2-1-20 0,-4-2-82 16,0-4-66-16,-2-2 98 16</inkml:trace>
  <inkml:trace contextRef="#ctx0" brushRef="#br0" timeOffset="5089.553">7465 5045 140 0,'11'-53'72'0,"-5"45"-23"0,0 0-19 15,1 1-18-15,-1 1 5 16,1-2 26-16,-3 2 17 16,0 3 24-16,-2-1 0 15,-2 4-12-15,0-1-9 16,0 0-4-16,0 0 3 15,0 0 16-15,0 0 5 16,0-1-7-16,0 1-9 0,0 0-28 16,0 0-14-16,0 0-14 15,0 1-4-15,0 0 0 16,0 0 0-16,0 0 1 16,0 0 0-16,0 0 0 15,0 0 0-15,0 0-3 16,0 0 0-16,0 0-4 15,-1 0 0-15,1 0-1 16,0 0 0-16,0 0 0 16,0 0 0-16,0 0 0 15,0 0 0-15,0 0 0 16,0 0 0-16,0 0 1 16,0 0 1-16,0 0 4 15,0 0 0-15,0 0 0 0,0 0 0 16,0 0-3-1,0 0-2-15,6 1 0 0,1 0-1 16,0 1 0-16,0 1 0 16,3 0-1-16,0 2 0 15,33 17 0-15,-28-13 1 16,-4 4 0-16,4-1-1 16,-1 9 1-1,5 2-1-15,3 6 0 0,3 1 0 16,4 10 1-16,0 2-1 0,4 8 1 15,1 4 0-15,1-10-1 16,0 1 1-16,-3-4 0 16,-1-2 1-16,-2 0 0 15,-2-4 0-15,-3-9 0 16,-1 0 1-16,-4-4-1 16,-6-2 0-16,-1-1 0 15,-4-3 1-15,-2-6 0 16,0-2 1-16,-4-5-1 15,0-1-2-15,-2-3-12 16,0 0-13-16,0 1-45 16,0-2-13-16,-1 1 48 15</inkml:trace>
  <inkml:trace contextRef="#ctx0" brushRef="#br0" timeOffset="5332.631">8008 5032 596 0,'1'-1'149'16</inkml:trace>
  <inkml:trace contextRef="#ctx0" brushRef="#br0" timeOffset="6618.223">7995 5081 206 0,'-8'42'149'0,"8"-42"22"16,0 0-38-16,2 0-26 15,-2-1-19-15,0 0-30 16,0 0-20-16,0 0-28 16,0 0-4-16,0-1-4 15,0 1-1-15,0 0 0 16,0 0 0-16,0 0 0 16,0 0 0-16,0 0 2 15,0 1 1-15,0 0 1 0,0 0-2 16,0 0-1-1,0 0-1-15,0 0 2 0,0 0 2 16,0 0 1-16,0 0-1 16,0 0-2-16,0 0-2 15,0 0-1-15,0 0 0 16,0 0 0-16,0 0 0 16,0 0 2-16,0 0-1 15,0 0 2-15,0 0 0 0,0 0 2 16,0 0 1-16,0 0-1 15,0 0 0-15,0 0-2 16,0 0-1-16,0 0-2 16,0 0 0-16,0 0 0 15,0-2-1-15,0 1 1 16,0 0 0-16,0 0 3 16,0 0 1-16,8-4 2 15,-4 2 2-15,3-2 1 16,0-1 2-16,-3 3 1 15,2-3 1-15,-2 3 8 16,-1-4 2-16,5-3 4 16,-4 2 0-16,28-25-9 15,-31 28-4-15,0 4-4 16,-1-1 1-16,0 1 6 16,0 1 1-16,-1 0-4 15,1 0-2-15,0 0-12 0,0 0-2 16,0 0-1-16,0 0-1 15,-1 0 2-15,0 0 0 16,0 0 0-16,1 0 2 16,-1 0-1-16,0 0-1 15,-1 0 0-15,1 0-1 16,0 0-1-16,0 0 1 16,0 9-1-16,0 1 1 15,-2 3 0-15,0 32 0 0,-1-29 0 16,3 1 1-16,-6 3 0 15,-1 1 1-15,-1 3 1 16,-2 3 2-16,0-3-1 16,1 2 1-16,-3-3 0 15,-1 0 0-15,-1-2-1 16,-1-1 0-16,-1-1 0 16,1 0 1-16,2-2-1 15,2 1 0-15,3 2-1 16,0-4 0-16,2 2 1 15,0-2-1-15,1-1 1 16,2 1-1-16,0-5 1 16,2 2-1-16,-2-3 1 15,2-2-1-15,1-1 0 16,-1-1 1-16,1 1-1 16,-2 0 1-16,0 0 0 0,0 1-1 15,1 0 1-15,-1 2-1 16,2 1 1-16,-1-3-1 15,0 1 1-15,2-2 0 16,-1 1 0-16,0 0 1 16,1-2-1-16,-3 1 0 15,0-3 0-15,2 1 0 16,-1-2 0-16,0-3 1 16,1 0-1-16,0 0 1 0,0 0 0 15,0 0 0-15,0 0 0 16,0 4 0-16,-1 1 1 15,1 0-1-15,0 0 0 16,0-2-1-16,0 0 1 16,0-3 0-16,-1 0 1 15,1 0 1-15,0 0 2 16,0 0 0-16,0 1 1 16,0-1 0-16,1 0-3 15,0 1 0-15,0-1-2 16,0 1-1-16,0-1 0 15,0 0 0-15,0 0-1 16,0 0 0-16,0 0-4 16,0 0-2-16,0 0-8 15,0 0-8-15,0 0-59 16,0 0-59-16,0 0 88 16</inkml:trace>
  <inkml:trace contextRef="#ctx0" brushRef="#br0" timeOffset="7529.702">8588 5510 1023 0,'37'33'309'0,"-34"-32"-484"0,-1 1-85 16,-2 1 5-16,-2-3 57 16,2 0 184-16,0 0 44 15,0 2 6-15,2 15-4 16,3 36 0-16,-4-23 7 15,2 7 6-15,-1 1-2 16,-2-1-7-16,0-3-10 16,-3-9-13-16,-5-3 0 0,1-4-3 15,0-2-2 1,-1-3-8-16,4-1-17 0,2-5-89 16,0-4-54-16,2-6 90 15</inkml:trace>
  <inkml:trace contextRef="#ctx0" brushRef="#br0" timeOffset="7744.242">8998 5104 1067 0,'5'1'238'0,"-5"0"-268"0</inkml:trace>
  <inkml:trace contextRef="#ctx0" brushRef="#br0" timeOffset="8411.353">9000 5106 259 0,'-2'0'144'16,"1"0"-35"-16,0 0-30 15,0 0-7-15,1 0 13 16,0 0 29-16,0 0 6 16,0 0-29-16,-1 0-21 15,0 0-29-15,1 0-8 0,-1 0-11 16,1 0-7-16,-2 0-17 16,1 0-6-16,1 0-4 15,0 0 0-15,1 16 0 16,10 34 5-16,4-18 6 15,4 1 0-15,7 0 4 16,0-1-2-16,3-9-1 16,-1-3 1-16,2-6 2 15,-3-3 4-15,1-6 2 16,3-2 1-16,-1-3 0 16,0-3 0-16,-2-4 4 15,-2 0 3-15,-6-1 6 16,-2-1 6-16,-6 0 18 15,-4 0 0-15,-2-1 1 16,-3 0-6-16,-2-7-19 16,-1 2-3-16,-4 0-2 15,0 2 2-15,1 2 2 0,-2 1 0 16,3 4-3-16,0 3-4 16,0 1-8-16,1 2-5 15,1 0-7-15,0 0-4 16,0 0-5-16,0 0 2 15,0 0 2-15,1 19 4 0,10 42 4 16,-2-23 1-16,5 10 1 16,0 7 0-16,3 1 1 15,-1 10 0-15,-4 0 0 16,-1-4 1-16,-3-3 0 16,0-6 0-16,0-12 0 15,0-2-1-15,-2-6 0 16,-2-6 0-16,1-4 1 15,-2-7-1-15,-3-5 2 16,3-2-3-16,-3-9-8 16,-1 2-6-16,1-2-26 15,0-1-8-15,0 0-36 16,0 0-34-16,2-18-48 16,15-44-27-16,-4 15-17 15,7-4-32-15,2-4 166 16</inkml:trace>
  <inkml:trace contextRef="#ctx0" brushRef="#br0" timeOffset="8680.639">9931 5342 474 0,'2'4'177'0,"2"-1"-100"15,3 8-86-15,0 1 5 16,2 9 21-16,-1 9 9 15,-2 6 11-15,-2 5 4 0,0 3 3 16,-5 2 0 0,-5 5-4-16,-2 0-4 0,-5-3-11 15,2-3-4-15,-4-10-7 16,2-5-3-16,0-5-5 16,1-4-4-16,2-9-42 15,2-3-39-15,3-8-29 16,1-2-20-16,3-20 80 15</inkml:trace>
  <inkml:trace contextRef="#ctx0" brushRef="#br0" timeOffset="9477.384">10001 5051 1231 0,'43'32'138'15,"-36"-26"-518"-15,2 1 28 16,0 0 214-16,-2 1 166 15,-1-6 96-15,-5 1 2 0,10 2-12 16,3-3-10-16,2 1-26 16,4 0 2-16,-1-3 4 15,0 0-9-15,2-1-28 16,-1 1-12-16,-1-2-16 16,0 1-7-16,2 1-6 15,2 0-4-15,-3 2-2 16,1 1 0-16,-4 2-1 15,0 1 0-15,-2 2 0 16,-2 1 0-16,0 2 0 16,-4 2 1-16,-2-2-1 15,2 0 1-15,-3-2 0 16,1-1 0-16,-2 2 0 16,-3-2-1-16,0 1 0 15,3 0 0-15,-2 1 0 16,0 2 1-16,-3 2 0 15,-5 1 0-15,-4 0 2 0,-4 0 1 16,-4 0 1-16,0 0 0 16,-4 2 1-16,0-1 0 15,-2 0-1-15,5 0 0 16,-2 2-2-16,3-2 0 16,4 1 0-16,0-3 0 15,6-5 1-15,1 0-1 16,2-2 0-16,1-2 1 0,0 0 1 15,2-2 1-15,1-3-1 16,0 0 0-16,0 0 4 16,0 0 3-16,11 2 7 15,19 9 0-15,43 30-1 16,-21-27-4-16,2 2-5 16,2 0-2-16,-2-3-1 15,-2-1 0-15,-4-8-2 16,-3 1-1-16,-7-6-9 15,-3-2-14-15,-9-1-39 16,0-4-26-16,-7-6-82 16,-3-6-142-16,-4-11 207 15</inkml:trace>
  <inkml:trace contextRef="#ctx0" brushRef="#br0" timeOffset="10209.441">10164 4433 1317 0,'5'-4'354'16,"4"-1"-511"-16,4-7-37 15,4 2 6-15,-3 2 90 16,0 2 86-16,5 6 28 16,9-4 2-16,12 4-2 15,7 0-3-15,13 3-7 0,-4 0 0 16,5-1 6-16,-2 3 5 15,-3 0 7-15,6 3 0 16,-5 6-2-16,3 4-6 16,-4 9-3-16,0 7-1 15,-10 15-5-15,-4 0-3 16,-7 10-6-16,-3 3-3 16,-1-3 2-16,-2 1 2 15,-7-4 1-15,-1 0 0 0,-2 6 0 16,0 0 0-16,-1 10 4 15,0-2 0-15,-6-8 0 16,-2-2-1-16,-4-12-1 16,0-4 1-16,-3 0 3 15,-1-3 0-15,-2-10 3 16,-2-5 0-16,-2-3 2 16,-1 0-1-16,1 3-2 15,-1-4-1-15,-1-6-3 16,2-6-5-16,-1-5-27 15,-1-2-16-15,4-2-17 16,1-1-14-16,0-1-95 16,0-6 119-16</inkml:trace>
  <inkml:trace contextRef="#ctx0" brushRef="#br0" timeOffset="10436.75">11787 4236 967 0,'-2'3'241'0</inkml:trace>
  <inkml:trace contextRef="#ctx0" brushRef="#br0" timeOffset="10777.248">11733 4263 342 0,'-32'29'118'0,"32"-24"-82"16,0-4 16-16,0-1 42 15,0 0 11-15,0 0-17 16,0 0-19-16,0 0-40 15,0 0-12-15,4 15-10 16,4 13-2-16,10 36-4 16,-9-25 0-16,3 12-1 15,-1 8-2-15,3 10 3 16,0 5 6-16,3 3 7 16,3-4 3-16,2 4 2 0,1 1-4 15,-3 3 12-15,-1 2-1 16,-7-8 2-16,0-5 2 15,-4-7-12-15,0-7 8 16,-1-3 3-16,0-5-3 16,-4-3-4-16,0-4-9 15,2-3-8-15,-2 0-2 16,1-9-4-16,0-3-16 0,-2-7-85 16,-1-1-94-16,0-3 119 15</inkml:trace>
  <inkml:trace contextRef="#ctx0" brushRef="#br0" timeOffset="14492.067">12346 4780 449 0,'43'45'95'0,"-43"-43"-132"15,2 0-52-15,-3 1 9 16,1-3 73-16,0 0 23 16,0 0 51-16,0 0 22 15,0 0 36-15,0 0 7 16,0 0-27-16,0 0-16 16,0 0-37-16,0 0-15 15,0 0-13-15,0 0 1 0,0 0 3 16,0 0 0-16,0 0-5 15,0 0-6-15,0 0-7 16,0 0 2-16,0 0 2 16,0 0 3-16,0 0-2 15,0 0-4-15,0 0-5 16,0 0-2-16,0 0 0 16,0 0 1-16,0 0 1 15,0 0 0-15,0 1-3 16,3 3-1-16,1 7-1 15,1-3-1-15,-2 0 0 16,35 32 0-16,-25-30 1 16,1 2-1-16,0 6 0 15,1 0 0-15,4 8 0 16,3 3-1-16,3 6 0 16,2 1 0-16,2 3 0 15,4 5 1-15,4 3 0 0,1 2 0 16,1-2 0-16,2-2 0 15,-3-5 2-15,1-1 1 16,-9-1 10 0,-1-3 3-16,-3-5 3 0,-4-8-1 15,-1-4-8-15,-1-1-3 16,-9-2-2-16,-1-1 0 16,-4-5-1-16,-4-2 1 15,1-6 4-15,-3-1 0 16,0-1-1-16,-1 1-4 0,1-1-12 15,0 0-11-15,0 0-14 16,0 0-13-16,2-22-28 16,7-37-21-16,0 18-88 15,-2-2-127-15,7-12 203 16</inkml:trace>
  <inkml:trace contextRef="#ctx0" brushRef="#br0" timeOffset="14680.89">13103 4858 690 0,'-6'0'174'0,"2"-2"-224"15,0 2-42-15</inkml:trace>
  <inkml:trace contextRef="#ctx0" brushRef="#br0" timeOffset="15210.266">13084 4856 378 0,'-1'0'181'15,"0"0"-73"-15,0-1-38 16,0 0-33-16,-1 1 1 16,1 0 0-16,0 0 4 0,0 0-5 15,0 0-7-15,0 0-9 16,0 0-3-16,-1 0-8 15,1 0-3-15,0 0 0 16,0 0 0-16,0 0 0 16,0 0-1-16,-1 0 0 15,0 8 3-15,-2-3 5 16,-2 1 3-16,2 1 3 16,-4-1-2-16,4 1-3 15,0 2-3-15,1-1-4 16,-1 1 0-16,-4-1-1 15,-29 29-1-15,30-28-1 16,4 0 0-16,-2-1 0 16,0 0 2-16,-1 2 5 15,-5 4 3-15,0 3 3 16,3 2 0-16,-11 5-3 0,2 2-2 16,-4 10-5-16,-2 3-2 15,7 9-4-15,2 2 0 16,4-2-1-16,0-1 0 15,0-1 1-15,2-2 0 16,4-4 3-16,0-4 2 16,3-11 3-16,-1-4-1 15,1-4 0-15,1 1-3 0,0-6-1 16,0-1-1 0,0-3-1-16,-2 0 0 0,2-2-1 15,0-1-4-15,-1-4-32 16,1-1-28-16,0 0-90 15,0-1-55-15,0 0-80 16,18-7 164-16</inkml:trace>
  <inkml:trace contextRef="#ctx0" brushRef="#br0" timeOffset="15608.742">13830 5316 1376 0,'4'3'391'0,"-4"0"-512"15,2 1-66-15,-2-4 4 16,0 0 83-16,0 0 86 15,0 0 27-15,0 1 6 16,1 4 8-16,0 1 2 16,2 2-3-16,0 3-5 15,4 8-9-15,7 29 0 0,-10-20 0 16,-4 2 1-16,-2 2-1 16,-1 0-2-16,-4-2-3 15,2-2-1-15,-8 1-2 16,6-3-2-16,-1-5-2 15,-2-2-8-15,8-11-15 16,-1-3-9-16,1-5-28 16,3 0-8-16,-1-1-20 15,0 0-57-15,8-20 101 16</inkml:trace>
  <inkml:trace contextRef="#ctx0" brushRef="#br0" timeOffset="16358.35">14251 4952 1206 0,'2'1'372'15,"-2"7"-448"-15,-3 1-46 16,-2 13 3-16,3 3 42 15,-2 2 76-15,3-1 1 16,1-5 2-16,4-2 1 16,3-3 1-16,2 0 2 15,4-4 1-15,0 2 2 0,4-2-1 16,1-3 0-16,0 0-1 16,-5-5-2-16,3-3 1 15,0-1-1-15,1-5-10 16,6 0-7-16,1-4-10 15,-3-1-2-15,0-1 11 16,-2-1 7-16,-9 3 21 16,-1 1 11-16,-4-1 5 15,-3-3-2-15,1 2-9 16,-2-2-7-16,-1 3 3 16,0 4 5-16,0 2 4 15,-2 2 4-15,0 1-5 16,2-2-4-16,-1 2-13 15,1 0-7-15,-1 0-8 16,0 0-2-16,0 3 6 16,-3 19 2-16,-1 43 3 15,6-22 3-15,0 7-1 0,2 3 2 16,1 2 1-16,-2 1 0 16,0 4 1-16,-2 2 1 15,2 0-2-15,0-3 2 16,-1-3 1-16,2-4 3 15,-1-8 4-15,-1-5 1 16,1-6-2-16,-2-3 0 16,0-2-2-16,1-4-1 15,-2-5-3-15,0-2-1 0,0-9-2 16,-3-2-2-16,4-3 1 16,-1 0-3-16,1-3-8 15,0 0-10-15,0 0-25 16,0 0-8-16,0-2-13 15,0 1 5-15,0 0-40 16,13-29-35-16,23-42-66 16,-12 21-93-16,7-3 191 15</inkml:trace>
  <inkml:trace contextRef="#ctx0" brushRef="#br0" timeOffset="16727.545">14980 5339 949 0,'-3'2'359'0,"3"1"-202"16,0-3-216-16,0 0-2 16,0 0 29-16,0 0 25 15,0 0 15-15,3 5 6 16,2 14 4-16,10 30 1 15,-10-23-2-15,0 3-4 16,-1 2-3-16,0-3 2 16,-4 0 2-16,0 2 2 0,-3 1-1 15,-2 4 1-15,-4 5-5 16,-3-4-1-16,-6-6-2 16,1-1-2-16,1-10-1 15,-1 0 0-15,4-2-3 16,-1-4-6-16,0-4-24 15,2-2-28-15,-1-7-38 16,3-6-16-16,-1-4-49 16,0-9-29-16,7-19 123 15</inkml:trace>
  <inkml:trace contextRef="#ctx0" brushRef="#br0" timeOffset="17790.818">15260 4817 1289 0,'8'7'347'0,"-8"-7"-493"15,0 5-142-15,0-1 23 16,0-4 154-16,0 0 142 16,0 0 55-16,0 0-3 0,0 0-11 15,0 0 6-15,0 0-4 16,0 0-4-16,0 0-9 16,0 0-5-16,3 2-6 15,10 5-7-15,2-1-15 16,33 11-7-16,-23-16-13 15,0-1-3-15,12 1-3 16,-3-1 0-16,2 0 0 16,0 4-1-16,-3-3 1 15,0 4-1-15,-3-3 1 16,-5 0-1-16,-4 1 1 16,1-1-1-16,-7 2-1 15,1 2 0-15,-1-2 0 16,-4-1 0-16,1 2 0 15,-3-4 0-15,0 2 0 16,-2 1 0-16,-6-4 0 0,3 4-1 16,-5-1-3-16,1-3 1 15,0 0-2-15,0 0 2 16,0 0 1-16,0 6 0 16,-5 10 2-16,-18 30 0 15,0-21 1-15,-3 0 0 16,-1 5-1-16,-2-1 1 15,4 0 0-15,-3 0-1 16,4-1 1-16,3-1-1 0,4-1 1 16,3-7 1-16,5-3-1 15,2-1 1-15,1-3-1 16,1-2 1-16,3-2-1 16,-1-2 0-16,1-1-1 15,0 0 0-15,1 2 0 16,1-1 1-16,0 1-1 15,0 0 1-15,0-2 0 16,0 0 0-16,-1 1 1 16,1-2 0-16,-1-4 1 15,1 0 0-15,0 0 0 16,0 0 1-16,0 0 1 16,0 0 0-16,0 0 4 15,0 0 2-15,0 1 5 16,0 1 1-16,0 2 0 15,0-3-1-15,0 0-2 0,0 0-1 16,0-1 2-16,0 0 1 16,0 1 1-16,0 1 1 15,1 2-4-15,1-1 0 16,6 3-4-16,8-2-2 16,36 31-4-16,-22-25 0 15,14-5-1-15,8 2 0 16,4-4 0-16,3 0 0 15,5-2 0-15,-4 0 0 16,3 2 0-16,0-6 1 0,-10 3-2 16,-4 1 0-16,-15 3-1 15,-6 2 0-15,-13-3-1 16,-7-2 0-16,-6 0-20 16,1-1-22-16,-3 4-54 15,0-4-45-15,-1 0-155 16,-4 0 188-16</inkml:trace>
  <inkml:trace contextRef="#ctx0" brushRef="#br0" timeOffset="19875.313">17161 4968 494 0,'3'0'169'15,"1"3"-146"-15,-1-2-24 16,-3-1 4-16,0 0 35 16,0-1 29-16,0 1 55 15,0-1 18-15,0 1 1 16,0 0-20-16,0 0-46 15,0 0-17-15,-1 0-31 16,0-1-9-16,0 0-13 16,0 0-4-16,-13-3-2 15,-6-1-2-15,-31-1 0 16,29 7-1-16,-2 3-1 16,0 8-2-16,-2 3 0 0,-1 0 0 15,1 7 3 1,0 2 0-16,3 2 1 0,5 2 0 15,2 1-1-15,-2 1 0 16,7 1 0-16,-3 0 1 16,6-3 0-16,2 1 0 15,6-6-1-15,1-1-1 16,7-2 0-16,5-1 2 0,4-2 3 16,6 5 2-16,5-1 1 15,4 1 1-15,6-2 0 16,0-1-1-16,8-5 0 15,3 0-1-15,-1-5-6 16,0-1-2-16,-9-5-18 16,-6-3-18-16,-6-4-7 15,-4-4-6-15,1-7-22 16,0-1-32-16,4-11 72 16</inkml:trace>
  <inkml:trace contextRef="#ctx0" brushRef="#br0" timeOffset="20562.08">16720 5335 1040 0,'0'0'236'0,"-2"-1"-409"16,3 1 1-16,-1 0 83 15,0 0 69-15,0 0 56 16,0 0 7-16,0 0 10 15,0 0 7-15,-1 0-2 16,1 0-6-16,0 0-19 16,0 0-6-16,0 0-8 0,0 0-4 15,0 0-4-15,5 1-1 16,6 4-2-16,-2-3 0 16,11 4 3-16,27 7 1 15,-20-10 1 1,5 1 0-16,5-2-1 0,3-2 0 15,4 0 0-15,0 1 3 16,-1-1 6-16,3 0 2 16,-7 0-1-16,-1-2-1 15,-7 1-6-15,-4 1-2 0,-7 3-4 16,-1-2-3-16,-6 1-3 16,-3-1-1-16,-7 0-1 15,1 0-5-15,-3-1-28 16,-2 0-23-16,1 0-68 15,-1 0-49-15,-1-1 108 16</inkml:trace>
  <inkml:trace contextRef="#ctx0" brushRef="#br0" timeOffset="21873.163">18393 4369 922 0,'-2'5'363'0,"1"-4"-396"0,0 4-58 16,-1-5-298-16,1 0 14 16,-9 4 322-16,-11 7 93 15,-27 19 92-15,27-16-42 16,0-1-31-16,3 0-3 15,0 7-8-15,8-1-5 0,3 2 1 16,0-1-3-16,5-2 0 16,0 0 4-16,4 3-2 15,4 0-3-15,8 2-10 16,2 0-9-16,7 2-10 16,6 3-2-16,-1-1-4 15,0-1-2-15,-7-2-1 16,-4-4-1-16,-5 0-1 15,-4-2 0-15,-5-1-1 16,-4 1 0-16,-9-2 2 16,-2 2 4-16,-9 2 2 15,-2 1 3-15,-1 2 2 16,0 0 0-16,3 4-4 16,0 2 0-16,8 0-1 15,0 2 1-15,6 4 7 16,4 3 5-16,6 4 8 0,5 1 2 15,12 1-6 1,6 0-5-16,11 2-12 0,7 3-2 16,4-7-16-16,2-2-30 15,1-13-91-15,-3-9-86 16,-1-17 130-16</inkml:trace>
  <inkml:trace contextRef="#ctx0" brushRef="#br0" timeOffset="22109.61">18850 4530 1545 0,'-4'79'261'0,"17"-56"-351"16</inkml:trace>
  <inkml:trace contextRef="#ctx0" brushRef="#br0" timeOffset="22322.21">18883 4803 421 0,'-1'40'238'0,"1"3"-72"16,5 1-15-16,-2 9-62 15,2 7-26-15,-3 2-24 16,1 0 0-16,0-3 3 0,-2-6-8 16,0-6 2-16,-1-2-3 15,-1 0-13-15,-1 0-6 16,-4-1-8-16,0-4-2 16,1-13-5-16,1-5-9 15,3-8-23-15,-2-5-18 16,3-6-46-16,0 0-27 0,3-9-50 15,-3 5-118 1,1-3 196-16</inkml:trace>
  <inkml:trace contextRef="#ctx0" brushRef="#br0" timeOffset="22855.352">19205 4520 1100 0,'3'0'221'15,"-2"4"-407"-15,-1 3-40 0,-1-7 28 16,0 0 175-16,0 14 75 15,1 5 19-15,0 28-6 16,5-23 0-16,-1-4 5 16,2 7-14-16,2 4-9 15,-1 9-13-15,0 8 1 16,2-3 5-16,1 1 1 16,-1 4-2-16,3 5-10 15,1 2-15-15,1 8-5 0,1-1-3 16,-1-1-1-16,-1-3-2 15,0-4 0-15,-3-4 0 16,-3 1 0-16,-2-6-1 16,-2-5 0-16,-1-5 0 15,0-5 1-15,-1-2 0 16,0-3 0-16,-1-8-2 16,-2-3-1-16,-2-8-18 15,1-4-15-15,1-3-23 16,-3-4-6-16,4 2-27 15,0 0-13-15,-5-14-61 16,-9-16-27-16,-27-43 118 16</inkml:trace>
  <inkml:trace contextRef="#ctx0" brushRef="#br0" timeOffset="23393.198">18960 5077 222 0,'-28'29'130'0,"29"-29"-17"16,-2 0-34-16,1-1-45 15,0 1-2-15,0 0-9 16,0 0-6-16,0 0-8 15,0 0-4-15,0 0-2 16,0 0 1-16,0 0 8 16,2 0 10-16,12 6 16 15,1-2 6-15,32 12-1 16,-26-12-7-16,2-1-11 16,3 1-2-16,0-2 5 15,-2 2 7-15,0-1 6 0,-1-1 2 16,0 3-11-16,-1-4-7 15,1 1-11-15,-1 1-6 16,1 0-3-16,-2-2-2 16,-4 2 0-16,-1-1 0 15,-1-1 1-15,-3 0-1 16,-5-1-2-16,-3 1-6 16,-2-1-55-16,-1-1-60 0,-1 1 74 15</inkml:trace>
  <inkml:trace contextRef="#ctx0" brushRef="#br0" timeOffset="23989.752">19916 5412 1346 0,'2'1'332'16,"-2"-1"-580"-16,2 2-128 15,-2-2 53-15,0 0 147 16,0 0 156-16,0 0 130 16,0 0-27-16,0 0 0 15,2 5 5-15,4 7-26 16,-1 3-15-16,15 33-19 16,-15-24-5-16,-3 0 0 15,-1 0 0-15,-4 2-1 16,-4-2-2-16,-2 5-9 15,-2-1-3-15,-2-2-4 16,1-4-3-16,-2-6-17 16,0-6-12-16,4-4-85 15,0-1-53-15,-1-10 102 16</inkml:trace>
  <inkml:trace contextRef="#ctx0" brushRef="#br0" timeOffset="24539.498">20491 4685 966 0,'2'5'58'0,"0"12"-416"16,-1 3 26-16,-6 4 176 16,2-1 175-16,-2-8 103 15,1-1 8-15,4 0 8 16,1 0 6-16,-1-3-25 15,0-1-17-15,1 4-30 16,0 0-15-16,3 7-33 16,4 7-8-16,-1 10 3 15,-3 8 3-15,2 7 0 0,-3 6 0 16,0 2-9 0,1-1-3-16,0-2 4 0,-3-3 1 15,1-7 0-15,-2-4 0 16,0-2-6-16,3-4-3 15,-3-9-1-15,-2-3-1 16,-1-9 1-16,-2-3 0 16,2-5 1-16,-1-3 1 15,4-5-7-15,-2-1-16 16,2 0-17-16,0-1-4 0,-1 0-15 16,0-1-13-16,-10-22-94 15,-14-45-80-15,16 15 143 16</inkml:trace>
  <inkml:trace contextRef="#ctx0" brushRef="#br0" timeOffset="24761.461">20193 4694 1094 0,'-8'7'229'16,"11"-1"-269"-16</inkml:trace>
  <inkml:trace contextRef="#ctx0" brushRef="#br0" timeOffset="25006.871">20188 4708 353 0,'0'0'203'15,"0"1"-28"-15,3 3-39 16,8-2-37-16,2 1-14 16,34 28-9-16,-27-30 3 0,2 1-5 15,2 0-10-15,-1 1-19 16,2-2-8-16,3 6-14 16,-2-3-7-16,5 6-10 15,-2 0-2-15,-2-1-1 16,-4-1-2-16,-5 0 0 15,0 4 1-15,-3-6-1 16,-2 2 0-16,-1-4 1 16,-3-4-1-16,-1 3 0 15,4-3-3-15,-1 0-53 16,0-3-46-16,7-7 61 16</inkml:trace>
  <inkml:trace contextRef="#ctx0" brushRef="#br0" timeOffset="25239.585">20819 4513 1382 0,'7'5'345'0</inkml:trace>
  <inkml:trace contextRef="#ctx0" brushRef="#br0" timeOffset="26023.28">20858 4549 369 0,'31'29'243'0,"-24"-29"-1"15,2 0-105-15,5 0-60 16,2 0-2-16,0-1 7 16,1-1-2-16,-1-2-28 15,1 1-9-15,-2 0-15 16,2 0-11-16,-3 2-12 16,-4 0-4-16,3 1-1 15,-2 1-1-15,-1 3-2 16,0 0 0-16,-4 2 0 15,1 0-1-15,0 3 1 16,-1 2 0-16,-2 1 0 16,1-1-1-16,-3 2 1 0,0-4-1 15,1 1 1-15,-3 1 0 16,-3 0 1-16,-3 2 1 16,0 4 0-16,-2 1 0 15,-1 1 1-15,-2 3 0 16,1-3 0-16,-5 1 0 15,3-1 2-15,1-4-1 16,-1-1 1-16,3-4 0 16,-1-2 1-16,3-2-1 0,2-2 2 15,-1 0-1-15,3-1 1 16,1 1-1-16,0-2-1 16,2-2 1-16,0 0 0 15,0 0 0-15,0 0 2 16,0 0 0-16,0 0 1 15,0 0 2-15,0 0-3 16,0 0 0-16,0 0-3 16,0 0-1-16,0 0-1 15,0 0-2-15,0 0 0 16,3 5 0-16,-2-2 1 16,1 4 0-16,0 0 0 15,1 3 0-15,0 4 0 16,11 30 1-16,-13-22-2 15,10 2 1-15,-3 8-1 0,3 2 0 16,11 8 2-16,-3 2-1 16,13 5 1-16,0 0 1 15,3-6 3-15,2-4 0 16,-4-5 2-16,0-1-1 16,-8 2 1-16,-3-2 0 15,-10-1 1-15,-4-5 1 16,-5-2 3-16,-5 2 0 15,-7 5 3-15,-7 3 0 16,-10 0-3-16,-6-2 1 0,-8-7-5 16,-6-2-1-16,-1-8-1 15,1-1-11-15,-3-5-33 16,2-8-35-16,-5-4-96 16,-2-9-65-16,9-22 144 15</inkml:trace>
  <inkml:trace contextRef="#ctx0" brushRef="#br0" timeOffset="28403.565">21362 4179 1140 0,'-34'13'429'16,"34"-13"-415"-16,2 0-83 16,-2 0-352-16,0 0 35 15,-2 0 253-15,2 0 160 16,0 0 132-16,0 0-84 16,0 0-23-16,0 0-3 15,0 0 6-15,0 0 6 16,0 0-5-16,0 0-9 0,0 0-9 15,0 0 0-15,0 0-4 16,0 0-3-16,3 0-11 16,6 3-4-16,4 2-2 15,30 13 0-15,-23-13-2 16,1 1-2-16,3 2-3 16,1 0 0-16,0 1 3 15,-2-1 2-15,-1 1 1 16,1-1-1-16,-2 4-3 15,1 0-3-15,-5-3-4 16,-4 0-1-16,-1-2 0 16,-8-1 0-16,0 2 0 15,-3-3 1-15,-1 1 0 16,0 1 0-16,-5 1 1 16,0-1-1-16,-4 2 0 15,-1 4-1-15,0-3 0 0,1 3 1 16,2-3-1-16,-2-1 1 15,0-3-1-15,5 3 1 16,-3-4 0-16,3 2-1 16,2-2 1-16,-4-2 0 15,4 1 1-15,2-2 0 16,-1-2 0-16,1 0 0 16,-1 0 0-16,0 0 0 15,0 0-1-15,1 0 0 0,0 0 1 16,0 0 0-16,0 0 4 15,0 0 2-15,0 0 2 16,0 0 0-16,0 0-1 16,0 0-3-16,0 0-4 15,0 0 0-15,0 2-3 16,0 2 1-16,0-3 0 16,0 1 0-16,1 2 0 15,0-2 0-15,0 0 2 16,-1-1-1-16,0 1 3 15,0-2-1-15,0 1 2 16,0 0 0-16,1 1 0 16,1 2-1-16,-2-3 0 15,0-1-1-15,0 0 0 16,0 0 0-16,0 0-1 16,0 0 0-16,0 0-1 15,0 1 0-15,0 0-1 0,0-1 1 16,0 1 0-16,2 2 0 15,-2-3-1-15,1 2 0 16,-1-2 0-16,0 1 0 16,0 0 4-16,1 0 1 15,6 4 0-15,3-2 1 16,-1 3-2-16,35 30-1 16,-25-29 0-16,3 1 1 15,-1 2-2-15,0 0 0 0,2-2 0 16,0 2-1-16,2-3 0 15,-1 1 1-15,-3-1-1 16,-3-1 0-16,-4-1 0 16,0-2 0-16,-6-1-1 15,-1 0 1-15,-4 1-1 16,1-1 0 0,-4-2-1-16,0 0 0 0,0 0-1 15,0 0-1-15,-2 0-1 16,1 0 0-16,0 0 1 15,0 0-1-15,0 0 1 16,-10 10 2-16,-6 5 0 16,-32 28 0-16,29-29 0 15,-1 0 0-15,4-1-1 16,2 4 1-16,2-4 1 16,4 1-1-16,2-2 0 0,4-2 0 15,-1 2 0-15,2-3-1 16,1-2 0-16,1 1 1 15,1 0-1-15,1 1 0 16,2 3 1-16,-1-1 0 16,3 2 0-16,0 1 0 15,1-2 1-15,1 0 0 16,0 0 0-16,2-1 0 16,-1-1 0-16,2 3-1 15,0 1 1-15,-3-1 0 0,5 2 1 16,-2-2 0-16,0-1 2 15,0 1-1-15,2-3 1 16,0 0 0-16,-3-1 1 16,2 0-1-16,1 0 0 15,0 0-1-15,1 3 1 16,-1-1-1-16,-5 0 0 16,2-1 1-16,0-1 1 15,0 2 0-15,-2-3 1 16,1 3-1-16,0-3-2 15,-3 0 0-15,4 2-2 16,-3-6 0-16,-3 4 0 16,1-2 0-16,-1 0 0 15,1 2 1-15,4-1-1 16,0-1 0-16,-1 2-1 16,-1-2 0-16,-2 1 1 0,-2 0 0 15,3-2 0-15,-2 0 0 16,2-1-1-16,-1 0 1 15,-4 0 0-15,4 1-1 16,-4 1 1-16,1-2 0 16,1 0 0-16,-1-2 0 15,-2-2 0-15,0 0 0 16,0 0-1-16,0 0 1 0,0 0-1 16,0 0 0-16,0 0 0 15,2 5 0-15,0 0 0 16,-1-1 0-16,3 3-1 15,-2-2 1-15,0 2-1 16,1-1 1-16,-1 1 0 16,0-1 0-1,1 2 0-15,-1 0 0 0,1 1-2 16,1 2 0-16,10 29 0 16,-12-29 0-16,-1 3 1 15,0 1-1-15,-1-2 1 16,0 1-1-16,-3 3 1 15,-1 3 1-15,-5 7 0 16,-1 5 0-16,-6 2 2 16,-6 0-1-16,-4 1 5 15,-5 1 3-15,-3-3 2 16,-5 4 0-16,-16 1-4 0,-7 4-2 16,-22-1-31-16,-1-3-29 15,-15 3 34-15</inkml:trace>
  <inkml:trace contextRef="#ctx0" brushRef="#br0" timeOffset="124826.949">6657 6869 715 0,'3'0'289'0,"-1"0"-120"16,-2 0-252-16,0 0-1 15,0 0 30-15,0 0 50 16,0 0 57-16,0 0 11 15,0 0 7-15,-2 0-7 16,2 0-13-16,0 0-4 0,0 10-8 16,0 4-10-16,3 33-16 15,0-25-6-15,2 8-4 16,1 6 0-16,-3 9 1 16,-4-1 0-16,-3 2 0 15,3-4-2-15,2 5-1 16,3-1-1-16,3-1-1 15,-6 2 0-15,1-4 0 16,2-2 1-16,-4 4 0 16,3-5 0-16,-3-9 0 15,-1-1 0-15,0-10 0 16,-1 1 0-16,3-3 1 16,1-2 0-16,0-3-1 15,-2-4-3-15,-1-2-12 16,1-2-6-16,-2-1-24 15,3 0-25-15,-1-4-81 0,-1-1-65 16,0 0 131-16</inkml:trace>
  <inkml:trace contextRef="#ctx0" brushRef="#br0" timeOffset="125384.731">7078 6713 713 0,'38'17'205'15,"-37"-14"-196"-15,1 0-186 16,-2 5 13-16,1 5 107 16,-1-2 98-16,2 0 56 15,1-2 12-15,-3 0-6 16,0 5-14-16,0 3-32 15,-2 3-10-15,3 4-12 0,2 4-10 16,2 5-15-16,5 9 0 16,-2 11 0-16,3 5-1 15,-3 4-1-15,1 5-3 16,0-6-4-16,3-2 0 16,-1-1-1-16,2-1 1 15,0 2-1-15,-2-3 2 16,1-3-1-16,-4-3 1 0,0-13-1 15,-2 0-1-15,1-9 1 16,-3-5 0-16,-3-5-1 16,1-6 0-16,-4-7-22 15,2-2-22-15,2 0-41 16,-2-4-30-16,-2-1-119 16,1 1 153-16</inkml:trace>
  <inkml:trace contextRef="#ctx0" brushRef="#br0" timeOffset="125616.409">6711 7084 855 0,'2'3'193'16,"-3"-2"-208"-16</inkml:trace>
  <inkml:trace contextRef="#ctx0" brushRef="#br0" timeOffset="125858.631">6705 7103 382 0,'2'6'211'15,"-1"-2"-39"-15,2 2-43 0,4-1-50 16,8 0-19-16,42 29-22 16,-25-30 0-16,12 2 2 15,4-2-2-15,6 0-6 16,3 3-12-16,-4 0-12 16,0 1-2-16,-7-1 1 15,-1 1 0-15,-4-1 0 16,-1 0-2-16,-6-1-3 15,-3-1-1-15,-9-1-2 16,-3-2-6-16,-8-1-35 16,1-2-26-16,-9 1-82 15,2 0-61-15,-5 0 133 16</inkml:trace>
  <inkml:trace contextRef="#ctx0" brushRef="#br0" timeOffset="126211.595">7722 7605 1328 0,'1'6'388'0,"5"9"-489"16,1 8 0-16,1 23 19 16,-1 5 40-1,-10 2 38-15,-3 2 4 0,-7 0 2 16,0 5 1-16,0-3 1 16,-2-5-1-16,-3-13 3 15,3-6-1-15,4-8 0 16,-1-5 1-16,8-10-10 15,-3-3-12-15,2-8-72 16,-2-3-47-16,-5-16 80 16</inkml:trace>
  <inkml:trace contextRef="#ctx0" brushRef="#br0" timeOffset="126425.404">8224 6917 1320 0,'-4'-2'326'0,"5"5"-363"15</inkml:trace>
  <inkml:trace contextRef="#ctx0" brushRef="#br0" timeOffset="126609.183">8225 6952 184 0,'8'70'181'0,"-9"-38"39"15,0 6-30-15,3 3-88 16,3 0-34-16,4 13-35 16,2-3-10-16,0 3-8 15,-3 2-4-15,2-3-1 16,-3 2-1-16,1-2-2 15,0-2-1-15,-1-5-4 16,-2-1-2-16,-2-7-6 16,3-1-25-16,-3-8-81 15,2-9-61-15,-2-2 99 16</inkml:trace>
  <inkml:trace contextRef="#ctx0" brushRef="#br0" timeOffset="127098.798">8573 6793 708 0,'13'23'283'0,"-6"-8"-85"16,3 9-360-16,6 11 4 16,0 5 61-16,-5 1 74 15,-4 3 21-15,-4 6 12 16,3-2 21-16,-2-3 12 15,5 2 5-15,0 0 6 16,-1-2-15-16,0 2-4 16,-1-3-1-16,1 4-10 15,0 3-2-15,-1 9-7 16,2 3-4-16,-2 4-7 0,-1-4-1 16,-2-6 0-16,-1-11-1 15,-2-13-1 1,0-4 0-16,1-7 1 0,-1-2 0 15,1-9-10-15,-1-3-18 16,0-7-27-16,-1-1-5 16,-1-2 8-16,0 1 11 15,-1 0 33-15</inkml:trace>
  <inkml:trace contextRef="#ctx0" brushRef="#br0" timeOffset="127459.565">8175 7442 1369 0,'3'0'450'0,"1"2"-527"15,4-1-36-15,13 4-6 16,4-1 18-16,8 1 92 16,-1 0 12-16,1-3 9 15,2-2 7-15,5 0 4 0,4-1 1 16,2-3-7-16,-2 3-7 16,-8-2-5-16,-6 0-2 15,-11-1 0-15,-5-2-2 16,0 3-10-16,-4 0-21 15,3 1-72-15,0-3-38 16,-5 3-108-16,6-1-79 16,1 1 214-16</inkml:trace>
  <inkml:trace contextRef="#ctx0" brushRef="#br0" timeOffset="127788.122">9120 7744 1386 0,'1'0'379'16,"0"0"-530"-16,5 11-20 15,-1 7 3-15,3 12 83 16,3 1 73-16,-4 4 11 16,-4 5 2-16,-1 5 4 0,-3 3 1 15,-2-3 2-15,-2-8 0 16,-2-12 0-16,2-6-1 16,-2-8-9-16,2 0-15 15,5-8-89-15,-1-3-62 16,-1-16 100-16</inkml:trace>
  <inkml:trace contextRef="#ctx0" brushRef="#br0" timeOffset="128190.045">9716 6989 1504 0,'-5'7'394'0,"12"20"-610"16,3 12-13-16,1 20 21 15,-4 9 97-15,-5-5 108 16,-2-4 6-16,-2 3 14 15,2-2 4-15,-2 4 8 16,4-6 14-16,-2-8 1 16,1-3 1-16,0-14-6 0,-1 3-13 15,0-6-13-15,0-7-2 16,-1-1-5-16,-2-5-2 16,1-3-12-16,-3-3-23 15,2-6-42-15,-3-2-31 16,-2-4-45-16,-1 0-19 15,-5-7 107-15</inkml:trace>
  <inkml:trace contextRef="#ctx0" brushRef="#br0" timeOffset="128558.004">9322 6992 1244 0,'-18'-13'330'0,"42"23"-496"16,6 4-2-16,11 4 58 15,-1-1 48-15,-2-2 92 16,-3-2 23-16,-1-6 39 0,1-1 8 16,2-3-21-16,4-2-17 15,4 0-36-15,0-1-8 16,1 0-10-16,0-4-3 16,-3 0-4-16,-2 0-1 15,-6-1-25-15,1 5-45 16,-11-2 47-16</inkml:trace>
  <inkml:trace contextRef="#ctx0" brushRef="#br0" timeOffset="130056.572">6377 6764 958 0,'-7'2'213'0,"-2"6"-443"16,-4 5-7-16,-8 5 51 15,2 7 86-15,-3-1 144 16,2-3 8-16,2 0 0 16,-6-1-9-16,-2 1-2 15,-3 4 12-15,-2 5 15 16,0 5 10-16,-1 5-12 16,3 3-7-16,0 4-14 15,1 1-8-15,4 9-17 16,1 1-9-16,7 8-6 15,5 6-1-15,7 4-2 16,4 1 0-16,9 2-1 16,7-9-1-16,6-7 1 15,5-5 1-15,7-4 1 16,1 2 2-16,9-3-1 16,-1 0 1-16,0-3-2 15,-1-4-1-15,-4-1 5 0,1-3-49 16,0-12-108-16,4-4 104 15</inkml:trace>
  <inkml:trace contextRef="#ctx0" brushRef="#br0" timeOffset="130805.985">9502 6415 1079 0,'22'1'228'15,"7"10"-413"-15,14 4-13 16,15 6 36-16,4-3 97 16,-1 0 43-16,-5-2 19 15,-1 2 61-15,-3 2 19 0,0 5 13 16,-1 3-6-16,-3 4-41 15,8 2-14-15,-4-2-14 16,3 4 0-16,-1 2 25 16,-5 1 3-16,1 7 3 15,-4 2 2-15,-5 17-5 16,-1 11 13-16,-8 15 5 16,-4 4-4-16,-8-8-26 15,-5-3-18-15,-7 1-10 16,-3 3 0-16,-3 5 4 15,-2-6 5-15,-4 1 11 16,-3-5 0-16,3-12-2 16,-2 1-7-16,-2-15-7 15,1-6 3-15,-5-8 12 16,3-5 4-16,-5-10-3 16,3-4-6-16,-2 2-27 0,-4-5-21 15,-3 4-45-15,-2-2-40 16,-8-4-144-16,-2 3 168 15</inkml:trace>
  <inkml:trace contextRef="#ctx0" brushRef="#br0" timeOffset="139399.669">6154 9193 839 0,'3'0'243'0,"4"-2"-325"16,3-3-111-16,1-2-71 15,3-3 157-15</inkml:trace>
  <inkml:trace contextRef="#ctx0" brushRef="#br0" timeOffset="140009.615">6725 8896 580 0,'-2'-2'145'0</inkml:trace>
  <inkml:trace contextRef="#ctx0" brushRef="#br0" timeOffset="140617.173">6720 8894 312 0,'0'0'183'0,"-1"0"-25"15,1 0-22-15,0 0-38 16,0 0-13-16,0 0-16 0,0 0-9 16,0 0-21-16,0 0-9 15,0 0-13-15,0 0-2 16,0 0-4-16,-1-1-1 15,0 0 4-15,0 0 7 16,-6-4 22-16,-8-3 8 16,-31-17 3-16,28 19-6 0,-1 0-23 15,-5 3-11-15,-2-2-12 16,2 2-2-16,0 3 1 16,0 0-1-16,1 6 0 15,-2-2 1-15,4 5-1 16,0 1 0-16,-1 1-1 15,0 4 0-15,3 5-1 16,0 1 0-16,3 4 1 16,3-2-2-16,-2 7 1 15,2 6-1-15,1 10 1 16,-1 4-1-16,4 1 1 16,1 0 0-16,2-1 0 15,3 3 0-15,-1-2 0 16,-1 4 0-16,1 3 0 15,4 1 1-15,-2-1 1 16,3 2 0-16,4-12 0 16,0-1 0-16,4 0 1 15,-1-6-1-15,0 4 1 0,-1-1 0 16,1 2 0-16,-1 2 0 16,0-7 1-16,0-4 0 15,0-7 0-15,0-4 0 16,2-2 0-16,-1-2 0 15,-4-4-1-15,2 1-1 16,-3-3 0-16,0 2-9 16,3-5-34-16,-6-2-35 0,3-3-155 15,-2-4 151-15</inkml:trace>
  <inkml:trace contextRef="#ctx0" brushRef="#br0" timeOffset="141102.503">5912 9704 222 0,'0'1'158'15,"0"-1"28"-15,0-2 3 16,0 2-33-16,0 0-32 16,0 0-62-16,0 0-26 0,0 0-24 15,0 0-1-15,3-2 2 16,23-1 1-16,46-10 2 16,-19 7-2-16,9-2-5 15,4-1-3-15,-1 5-4 16,-4-4-1-16,-5 3 0 15,-1 5 0-15,-3-2-1 16,1 2 1-16,-1 0-2 16,-3 1-13-16,-4 0-157 15,1-2 124-15</inkml:trace>
  <inkml:trace contextRef="#ctx0" brushRef="#br0" timeOffset="141588.254">6981 8855 979 0,'2'0'361'0,"-2"1"-160"0,4 17-470 16,1 8-2-16,1 11 108 16,-1 3 122-16,-3 1 60 15,0-1 13-15,1 7 14 16,0-1 8-16,3-3 9 15,0-1 1-15,1-1-1 16,1 4-4-16,-1 0-20 16,2 2-7-16,-4 3-6 15,0 2-2-15,-2 7-6 16,-2-3-4-16,-1-4-8 16,-4 0-1-16,-1-6-2 15,0-1-1-15,1-7 0 16,1-6 1-16,2-8-1 15,-3-3 0-15,3-4-2 16,1 1-21-16,0-6-94 0,1-2-76 16,5-9 111-16</inkml:trace>
  <inkml:trace contextRef="#ctx0" brushRef="#br0" timeOffset="142252.156">8992 9007 506 0,'2'3'148'0,"-2"-3"-152"15,0 1-6-15,0-1 90 16,-1 0 55-16,1 0 64 15,0-1 8-15,0 0-39 0,-1-1-22 16,-1 1-52-16,1 0-28 16,0 0-37-16,-14-6-11 15,-47-24-16-15,24 15-2 16,-5-3 1-16,-1 4 5 16,4 5 1-16,1 3-3 15,12 8-11-15,5 7-11 16,4 8-10-16,1 6 0 15,-2 4-1-15,-2 9 4 0,5 17 8 16,4 5 2-16,2 8 8 16,5-3 1-16,5 1 1 15,1-2 2-15,6 8 1 16,-2 0 1-16,1-1 0 16,5-1 1-16,-3-6 0 15,0-3 1-15,-2-12 0 16,-1-1-1-16,0-10 0 15,2 2 0-15,-1-3 0 16,-6 3 0-16,-2-1-23 16,2-4-16-16,-1-7-54 15,1-6-40-15,1-8-71 16,-2-3-61-16,-2-6 169 16</inkml:trace>
  <inkml:trace contextRef="#ctx0" brushRef="#br0" timeOffset="142586.446">8167 9663 1503 0,'0'10'479'0,"0"-10"-551"16,4 1-35-16,5 2-4 16,5 2 32-16,9 2 68 15,2 0 11-15,6-2 2 16,3 1 1-16,4-5 1 16,2 2 0-16,5-3 0 15,2-3 0-15,1-2 0 16,-2-4-1-16,-6 1-2 15,-2-2-22-15,-1-4-109 16,2-1-85-16,4-4 125 16</inkml:trace>
  <inkml:trace contextRef="#ctx0" brushRef="#br0" timeOffset="143252.749">9356 9071 984 0,'0'0'213'0,"2"0"-459"16,3-3 8-16,-5 2 139 15,0 0 88-15,0 0 160 16,0 0 9-16,12 0-33 16,5 0-20-16,33-4-45 15,-24 4-18-15,1 1-23 16,0 0-5-16,-4 4-3 15,-1 1 2-15,-8 2 7 16,1 1 0-16,-4 6-4 16,1 4-7-16,-2 11-10 15,-8 0-5-15,1 9-2 16,-6 3 1-16,-8 3-2 16,-1 6-1-16,-8-5 0 15,-1 1 1-15,-7 2 4 16,-2 0 2-16,-4 0 4 15,-1-3 1-15,2-13 3 0,1-2 4 16,4-12 16-16,1-5 8 16,5-1 12-16,3-5 0 15,6-3-5-15,1 1-2 16,8-5-3-16,-2-1 1 16,4 1-3-16,1-1-3 15,1 1-4-15,0 0-7 0,0 0-13 16,0 0-7-16,0 0-13 15,6 0 0-15,24 4 5 16,49 9 3-16,-25-3 2 16,-1 5-1-16,-6 2-20 15,-2-2-40-15,-15 0-113 16,1-1-87-16,-1-3 155 16</inkml:trace>
  <inkml:trace contextRef="#ctx0" brushRef="#br0" timeOffset="143656.705">11346 9261 1163 0,'11'-2'217'15,"7"-2"-490"-15,9 0 151 16</inkml:trace>
  <inkml:trace contextRef="#ctx0" brushRef="#br0" timeOffset="144022.916">11443 9240 417 0,'35'-7'240'16,"-37"7"-31"-16,0-2-136 15,-4-1-39-15,5 1-29 16,0 1-1-16,-29-6 21 16,-34-40 11-16,12 27 15 15,-4 0 8-15,-2 4 8 16,3 1-1-16,12 10-13 0,4 2-14 15,9 11-41-15,2 5-13 16,0 12-5-16,-1 5 3 16,0 7 16-16,2 7 6 15,7 7 7-15,4 6 1 16,7 8-6-16,5 3-1 0,5 4-4 16,6-4 0-16,6 0 0 15,0-6 0-15,5-5 1 16,-3-2 2-16,1 3 1 15,-2 0 2-15,0 1 1 16,-1-1 1-16,1-12-3 16,1-6 0-16,-8-6-8 15,2-7-11-15,-4-8-37 16,1-5-24-16,-4-11-49 16,-1 0-11-16,-4-8-59 15,2 4 119-15</inkml:trace>
  <inkml:trace contextRef="#ctx0" brushRef="#br0" timeOffset="144334.183">10636 9525 1399 0,'-2'5'454'16,"8"-2"-474"-16,5 2-16 16,7 4-4-16,4 2 20 15,8 6 20-15,2-1 1 16,8-1 2-16,2 0 2 0,5-4 0 16,-2-2 0-16,-2-5-5 15,-3-4-6-15,-4-8-31 16,-3-6-14-16,5-7-27 15,2-5-23-15,2-11-77 16,3-2-134-16,3-9 201 16</inkml:trace>
  <inkml:trace contextRef="#ctx0" brushRef="#br0" timeOffset="144983.231">11816 8939 1518 0,'7'0'454'15,"-2"3"-600"-15,3 2-69 16,3 6 3-16,1-1 64 15,0 2 126-15,-1-1 27 16,0-2 16-16,3 3 5 16,-2 1 11-16,0-1 1 15,2 1-2-15,0-1 1 0,2-2-3 16,-4-1-4-16,3 2-11 16,0 0-5-16,-3 3-8 15,5 3-2-15,-7 0-4 16,-7 3-2-16,-3 2-1 15,-5-1-1-15,-8 3 0 16,-3 1 1-16,-6 1 2 16,-2 4 2-16,-7-3 4 15,-1-1 1-15,2-4-1 16,0-6 0-16,10-2-3 16,4-4 0-16,5-5-2 15,5-1 0-15,5-2 1 16,1 0 0-16,0-2-1 15,0 0 0-15,15 1 0 16,14 1 0-16,40 7-1 16,-26-3-1-16,6 3 1 15,3 4 1-15,-1 4-1 0,0 7 1 16,-10 3 0-16,-5 1 0 16,-9 3 1-16,-4 2 1 15,-10 4-1-15,-3 1 1 16,-10 2 1-16,-8 4 1 15,-14-1 3-15,-7 4 1 16,-15 4-8-16,-9 0-7 16,-7 2-49-16,-3-6-25 0,-9-15-149 15,-2-8 147-15</inkml:trace>
  <inkml:trace contextRef="#ctx0" brushRef="#br0" timeOffset="145384.373">10134 9759 1208 0,'0'1'232'16,"8"3"-493"-16,8-2-5 16,5 6 84-16,-1 1 145 15,0 6 139-15,2 4 30 16,8 5 20-16,4 4-8 15,4 5-61-15,-1 4-29 16,-7 10-36-16,-10 0-8 16,-10 3-1-16,-7-4-2 0,-15-7-6 15,-7 0-5-15,-21 3-72 16,-10-3-64-16,-18-5 87 16</inkml:trace>
  <inkml:trace contextRef="#ctx0" brushRef="#br0" timeOffset="145826.998">7559 9792 1455 0,'12'2'488'15,"0"-2"-463"-15,11 5-93 16,4 5-10-16,6 13-14 16,-2 7 11-16,-6 11 32 15,-2 6 9-15,-9 12 22 16,-3 1 1-16,-13 2-37 15,-3-4-26-15,-14-11-93 16,-2-4-76-16,-6-15 157 16</inkml:trace>
  <inkml:trace contextRef="#ctx0" brushRef="#br0" timeOffset="147099.146">5611 8751 939 0,'3'0'325'16,"-3"0"-352"-16,-2 2-96 15,2-2-70-15,0 0 2 16,0 0 68-16,0 0 56 15,0 0 62-15,0 0 7 0,0 0 35 16,0 0 23-16,0 0 36 16,0 0 6-16,0 0-23 15,0 2-21-15,0-2-33 16,0 0-8-16,0 0-8 16,0 0-3-16,0 0-5 15,0 0-2-15,0 0 1 16,0 0 0-16,0 0 6 15,0 0 5-15,0 0 10 16,0 0 4-16,0 0 2 16,0 0-3-16,0 0-6 15,0 0-3-15,0 0-4 16,0 2 2-16,0-2 5 16,0 1 1-16,0-1 2 15,0 0-2-15,0 0 0 16,0 0 2-16,0 0 7 0,0 0 5 15,0 1 7-15,0-1 0 16,0 2-6-16,0 0-3 16,0-2-12-16,0 2-5 15,-1 3-6-15,0-2-3 16,-3 5-1-16,1 3 1 16,-17 0 0-16,-30 34-1 15,26-30-1-15,-2 0 0 16,6 3-3-16,2-2 0 15,4 0-1-15,6-2-3 0,5-1-5 16,3 0-1-16,11 0-2 16,9 6 1-16,14 6 3 15,7 2 4-15,13 7 2 16,2-3 1-16,0-2 1 16,-6-4 1-16,-12-2 0 15,-8-4 0-15,-11-1 0 16,-1 4 0-16,-10 1 0 15,-5 6 0-15,-6 4 3 16,-12 0 0-16,-8 1 6 16,-2 2 4-16,-8 3 7 15,3 6 3-15,-6 8 6 16,-1 1 3-16,7 3-6 16,0-1-2-16,12 2-12 15,5-1-7-15,9 6-4 16,4 1-2-16,10 2-2 15,6-1 0-15,18 0-5 16,11 2-20-16,21 3-72 0,20 7-68 16,32-4 97-16</inkml:trace>
  <inkml:trace contextRef="#ctx0" brushRef="#br0" timeOffset="147981.265">12623 8597 1055 0,'0'0'403'15,"0"1"-296"-15,-1-1-41 16,1 0-24-16,0 0-4 16,0-1-7-16,0 1-6 15,0 0-14-15,0 0-3 16,0 0-1-16,0 0-3 16,1 0-3-16,16 7-1 15,35 15 0-15,-24-13 0 0,2 0 2 16,2 0 1-16,-2 2-1 15,0 0 0-15,0 5-2 16,-2-1 0-16,-5-2 0 16,-2 0 0-16,-3 0 0 15,2-1 0-15,-4 3 0 16,-1 0 1-16,-7-3 0 16,-4-1-1-16,-4 3-1 15,-2 1 0-15,-4 5 2 16,-9 0 4-16,-2 1 5 15,0 2 0-15,-2-3-1 16,3-3-2-16,5-3-4 16,1-4 0-16,4-4-2 15,0 0-1-15,3-3-2 16,-2 2-1-16,9 1-2 16,-1 3 0-16,5 2 1 0,2 3 2 15,-5 0 0-15,4 1 1 16,-4 0 0-16,1-1 1 15,6 2-1-15,-1 2 1 16,9 6-3-16,0 0 0 16,6 9-1-16,6 6 1 15,4 5 2-15,5 5 1 16,5 5 0-16,-2 6 0 0,2 10 1 16,-3 0 0-16,-5 2 5 15,-2-2 4-15,-9-6 14 16,-1 2 3-16,-15 19 0 15,-7 1-5-15,-18 24-19 16,-17 6-20-16,-37 14-68 16,-26 16 57-16</inkml:trace>
  <inkml:trace contextRef="#ctx0" brushRef="#br0" timeOffset="188630.15">5580 13391 410 0,'0'0'173'15,"0"1"-60"-15,1 0-134 16,-1-1-6-16,0 0 13 16,0 0 19-16,0-1 40 15,0 0 15-15,0 1 24 16,0 0 3-16,0 0-11 16,0 0-6-16,0 0-9 15,0 0-2-15,0 0 1 16,0 0 1-16,0 0-6 15,0 0-6-15,0 0-14 16,0 0-6-16,-1 0-14 16,0 0-6-16,0-2-9 0,0 2-4 15,-8 0-1-15,-12 0 1 16,-29 3 4-16,28-1 0 16,-2 1 1-16,-1 4 0 15,-2 4 0-15,6 3 0 16,-5 2 1-16,3 1 2 15,-1 1-1-15,-7-1-1 16,5 2-1-16,-3 0-1 16,4-4 0-16,3 1 0 15,4-5 0-15,4 1 1 0,0 1 1 16,2-2-1-16,4-3 1 16,0-1-1-16,6-1 0 15,1-3-1-15,1 2-2 16,-1-5-1-16,1 0-3 15,0 0-1-15,0 0-1 16,0 0 0-16,8 11 3 16,11 6 2-16,38 29 2 15,-32-29 0-15,5-1 1 16,1-3 1-16,0 1 0 16,3-3 0-16,-3 2 1 15,-2 2-1-15,-7-5 0 16,-3 3 0-16,-6-3 0 15,1-1 0-15,-6 2 1 16,-2-2 0-16,-2-2 1 16,-3 0 3-16,-2-1 11 15,-1 2 6-15,-5 3 6 0,-3 4-1 16,-9 5-9-16,-5 1-4 16,-5 1-8-16,-7-1-1 15,3 5-1-15,-3 0-1 16,-2 2 3-16,5 0 2 15,3-5 4-15,6-3 0 16,8-1-5-16,-1-3-2 16,4 1-6-16,-1 2-2 0,3-1 0 15,4 2 2-15,3 4 0 16,-1 0 1-16,5 9 0 16,0 2 1-16,1 0 5 15,4-3 1-15,-2 2 2 16,4-1 0-16,3 6-1 15,2 2 4-15,6 0 0 16,2-1 1-16,10 1-3 16,4 0-5-16,5 7-21 15,4-4-19-15,0-1-88 16,7-3-100-16,11-15 140 16</inkml:trace>
  <inkml:trace contextRef="#ctx0" brushRef="#br0" timeOffset="189559.548">6409 13281 638 0,'0'0'311'0,"0"0"-128"15,0 0-267-15,0 0-110 16,0 0 10-16,0 0 72 16,0 0 92-16,0 2 114 15,-1 1 27-15,0-1 39 16,0-1-5-16,0 1-43 15,-1 2-21-15,1 0-34 16,0-1-19-16,-1 4-23 16,-2 3-6-16,-1 7-6 15,-12 40-1-15,12-14-1 16,-1 4 1-16,0 10-1 16,1 3-1-16,-1 3 1 15,0-1-1-15,1 7 0 16,-1 0 0-16,1 2 0 15,1 4 0-15,1-9 0 0,-5-6 0 16,7-7 1-16,-8-7 0 16,4-5 1-16,2-2-1 15,-1-6 2-15,1 0 0 16,1-13 0-16,0-3 0 16,1-8-2-16,-4-3 0 15,3-2-28-15,2-1-17 16,0-2-93-16,0-1-57 0,0-1-132 15,0-1 188 1</inkml:trace>
  <inkml:trace contextRef="#ctx0" brushRef="#br0" timeOffset="190061.504">6873 13026 1164 0,'-5'9'433'0,"5"-9"-369"16,0 2-77-16,0 1-56 0,0-3 4 15,0 0 33-15,0 0 29 16,0 0 12-16,0 12 2 16,0 7-1-16,0 33-1 15,-2-20 0-15,1 4 1 16,1 9 5-16,0 0 2 16,0 1 1-16,0 4-2 15,2 7-4-15,-1 1-4 16,1 3-6-16,1 5-2 0,0-5 0 15,2 2 0-15,0 7-1 16,0-4 0-16,1-1 1 16,-3 1 0-16,3-4 0 15,-1-8-1-15,-3-5-1 16,1-7 0-16,0-12 0 16,-1-4-5-16,1-7-18 15,-1-5-14-15,-1-7-36 16,-1-4-23-16,0-2-97 15,-1-1-102-15,-1-1 190 16</inkml:trace>
  <inkml:trace contextRef="#ctx0" brushRef="#br0" timeOffset="190379.655">6438 13771 1448 0,'0'2'497'16,"0"-1"-486"-16,0-1-66 15,0 0-21-15,0 0 8 0,0 0 42 16,0 0 11-16,0 0 9 15,8 2 3-15,22 6 3 16,35 8-1-16,-20-8-1 16,4-1-10-16,-4-5-53 15,1-1-32-15,-7-3-97 16,3-3-73-16,10-8 172 16</inkml:trace>
  <inkml:trace contextRef="#ctx0" brushRef="#br0" timeOffset="190729.719">7670 13347 1431 0,'-2'1'457'16,"2"2"-555"-16,0 8-43 15,-2 22 12-15,-2 13 22 16,-4 19 97-16,2 5 6 16,-2-4 6-16,3-4 2 0,3-4 6 15,1-3 3-15,7 0 4 16,-4 1-1-16,-3-10-4 15,0-6-4-15,-1-13-4 16,2-4-2-16,4-8-14 16,0-2-43-16,-3-7-188 15,1-3 165-15</inkml:trace>
  <inkml:trace contextRef="#ctx0" brushRef="#br0" timeOffset="191095.853">7916 13139 1382 0,'50'51'412'16,"-49"-51"-499"-16,6 23-113 0,3 10-1 16,10 23 70-16,1 7 81 15,-3 3 54-15,-1 0 16 16,-3-1 15-16,-3 2 6 0,3-11 2 16,0-3-13-1,-1-4-13-15,-3-4-6 16,-2 0-4-16,-2-5 0 0,0-6 0 15,-1-9 0-15,-5-9-2 16,0-4 3-16,0-6-70 16,2-1-84-16,1-2 94 15</inkml:trace>
  <inkml:trace contextRef="#ctx0" brushRef="#br0" timeOffset="191395.286">7518 13687 903 0,'7'7'418'16,"-7"-7"-163"-16,4 0-175 15,-4 0-94-15,0 0-2 16,0 0 3-16,5 0 5 16,25 3 4-16,34 6 1 15,-22-2 0-15,3-1-1 16,8 3-24-16,2-6-25 0,4-1-79 16,3-1-69-16,-1-7 124 15</inkml:trace>
  <inkml:trace contextRef="#ctx0" brushRef="#br0" timeOffset="191763.963">9041 13218 1661 0,'0'2'553'0,"0"-2"-594"16,0 3-74-16,-1-3-5 16,0 0 11-16,-1 7 75 0,-4 22 19 15,-9 51 12-15,3-18 3 16,2 9-1-16,4 6-1 15,0 1 1-15,3-5 1 16,2-14 2-16,1-2 2 16,0-12-1-16,0-1 0 15,-1-5-1-15,-1-6-11 0,2-8-81 16,0-8-65-16,0-6-199 16,-1-4 213-16</inkml:trace>
  <inkml:trace contextRef="#ctx0" brushRef="#br0" timeOffset="192194.357">9301 13133 1312 0,'0'0'453'0,"0"0"-432"16,0 2-61-16,0-2-11 16,0 0-1-16,0 0 30 0,0 0 5 15,2 15 15-15,2 9 3 16,11 40 6-16,-5-22 0 16,1 11-4-16,1 8 0 15,-1 1 0-15,1 1 1 16,-2 0-1-16,2 2 0 15,0-1-2-15,1-3 0 16,0 3-1-16,-2-1 0 16,-2 4 0-16,3 8 2 15,1 0 4-15,-3-10-23 0,-2-14-30 16,-7-13-28 0,-4-16-63-16,2-6-1 0,-3-5-41 15,3-6-7-15,-1-5 26 16,-4-3 17-16,-9-9 58 15,-5-7 21-15,-11-16 52 16</inkml:trace>
  <inkml:trace contextRef="#ctx0" brushRef="#br0" timeOffset="192494.863">8740 13704 928 0,'-1'4'465'0,"1"-2"-14"16,4-1-472-16,-4-1-41 15,0 0 14-15,30 2 10 16,47 9 36-16,-22-2 5 15,7 0 4-15,4-1 1 16,-3-1-2-16,2-1-4 16,-5-1-10-16,-7-5-29 0,-7-4-91 15,-4-2-96-15,-4-10 134 16</inkml:trace>
  <inkml:trace contextRef="#ctx0" brushRef="#br0" timeOffset="193677.605">6318 13097 758 0,'-1'0'335'16,"1"0"-134"-16,0 0-169 15,0 0-22-15,0 0-12 16,0 0-2-16,0 0 4 15,0 0 2-15,0-2 3 0,0 1 0 16,0 1-3-16,0 0-2 16,0 0-4-16,0 0 0 15,-1 0-1-15,0 0 2 16,-1 0 2-16,1 0 0 16,0 0 3-16,0 0 3 15,0 0 1-15,0 0 1 16,-6 4-4-16,-1 0-1 15,-2 1-2-15,4 9 0 16,-31 27 1-16,26-28 0 0,7-5 1 16,-4 0 1-16,3-1 3 15,3 1 2-15,-3 0 1 16,-1-1 2-16,3-2 0 16,-2-3 2-16,5 1 0 15,0-3 2-15,-1 0 11 16,1 0 2-16,-1 0 4 15,1 0 0-15,-1 0-12 16,0 0-4-16,-1 0-9 16,1 0-1-16,0 0-3 15,0 6 0-15,0 2-1 16,0 2-2-16,-2 1 0 16,-8 29-1-16,4-26 0 15,-2-1-1-15,1 3 1 16,-4 6 0-16,-1 6 0 15,3 7 1-15,-1 7 0 16,2-2-1-16,1 1 1 0,1-3-1 16,3 2 0-16,-1 4 0 15,4 2 1-15,1 0 0 16,1 4 1-16,5-4 0 16,0 6 2-16,1-3 0 15,0-4 2-15,0-2 1 16,3-5 4-16,0 0 2 15,1-5 0-15,1 2 0 0,2-6-2 16,-1 0-1-16,4 5-2 16,-1 3-1-16,-1 7-1 15,3 1 1-15,0 2 1 16,2 1 0-16,0-1-2 16,6 0-4-16,-3-1-20 15,2-2-41-15,6 6-226 16,8 7 196-16</inkml:trace>
  <inkml:trace contextRef="#ctx0" brushRef="#br0" timeOffset="193927.048">8995 13048 866 0,'0'1'183'0,"0"-3"-368"0,8-4 91 15</inkml:trace>
  <inkml:trace contextRef="#ctx0" brushRef="#br0" timeOffset="194445.808">9020 13024 432 0,'0'-1'222'0,"2"0"-63"16,0-2-57-16,-2 2-49 16,1 0-1-16,1-1 11 15,-2 1 1-15,0-1-1 16,1 1-8-16,-1 0-19 15,0 0 4-15,5-1-11 16,-5 1-3-16,1-1-9 16,-1 1-10-16,0 0-6 15,3 0-1-15,8-1-1 16,4 2 3-16,39 9 11 16,-19 5 3-16,7 2 7 15,7 2 0-15,2 1 5 16,-3-5 5-16,-3 1 8 15,-4-2 1-15,-2 1-7 0,-8 1-7 16,1 2-15-16,-2 1-4 16,-5 4-7-16,8 3-2 15,-3 3-1-15,2 3 1 16,4 5-1-16,-3 3 1 16,0 10 1-16,1 6 1 15,-5-1 1-15,-2 2 1 0,-6 0-1 16,-4-1-2-16,-4 1-1 15,-4 4-1-15,-4 3 0 16,-5-6 0-16,-1 0 0 16,-3-5 1-16,0-7-1 15,-2 3 1-15,-2-1 0 16,-3-2-2-16,-1 2 0 16,-2 0 0-16,0 0-14 15,-2 0-14-15,1-10-45 16,1-8-48-16,5-13-133 15,3-7 161-15</inkml:trace>
  <inkml:trace contextRef="#ctx0" brushRef="#br0" timeOffset="194959.908">10815 13110 906 0,'4'4'377'0,"-4"-5"-128"16,0 0-319-16,0 1-24 15,0 0 29-15,0 0 18 0,0 0 60 16,0 0 9-16,-1-2 11 15,1 2-2-15,-1 0-13 16,-1 0-11-16,1 0-8 16,0 0-1-16,0 0 8 15,-23 11 17-15,-48 21 29 16,25-8 2-16,3-1 1 16,3 6-14-16,10-1-30 15,-3 0-3-15,-2 7-8 16,-4 6-2-16,-4 15 2 15,2 6 0-15,2 3 0 16,8-4-1-16,11-9-1 16,9-4 0-16,8-5 0 15,3-3 0-15,6 2 2 16,3 5 2-16,8 5 0 16,6 1 1-16,4-5 4 15,5-1-1-15,1-4 0 0,-1 1 0 16,1-4-2-16,0-4-14 15,-5 0-15-15,-4 1-25 16,-4 6-142-16,-1 1 134 16</inkml:trace>
  <inkml:trace contextRef="#ctx0" brushRef="#br0" timeOffset="196259.807">11154 13082 685 0,'-8'8'382'15,"8"-8"-39"-15,-1 1-289 16,0-1-159-16,0 0-25 16,1 0 3-16,0 0 29 15,0 0 69-15,-1 4 29 0,1 26 21 16,7 61 4-16,-1-17-7 16,6 16-2-16,1 7 12 15,-1 1 1-15,2 0 5 16,0-3 33-16,0 5-15 15,-3-9-4-15,-3-10-8 16,-2-11-35-16,-5-15-8 16,-2-5-27-16,-5-7-38 15,1-5-34-15,-3-13-101 16,0-4-28-16,2-13-36 16,-3-6 143-16</inkml:trace>
  <inkml:trace contextRef="#ctx0" brushRef="#br0" timeOffset="196611.038">10792 13135 523 0,'-2'-2'267'15,"1"1"-66"-15,-3-1-66 16,3 1-43-16,0 0 0 0,0 0 2 16,1 1 2-1,0 0-9-15,0 0-12 0,0 0-26 16,0 0-14-16,0-2-25 16,5 1-6-16,25-2-3 15,65-6 3-15,-11-1 12 16,7-1 0-16,4-5-6 15,-2 2-4-15,-17 0-17 16,-3 1-14-16,-12 1-51 16,0-2-41-16,7-1-109 15,3 1-85-15,0-2 197 16</inkml:trace>
  <inkml:trace contextRef="#ctx0" brushRef="#br0" timeOffset="196995.243">12409 13090 1171 0,'1'1'387'0,"1"1"-355"16,-2 10-114-16,4 5-3 0,1 20 34 15,5 9 27-15,0 9 23 16,-2 9 1-16,2 11 13 16,-3 3 5-16,3 6 2 15,3-4 1-15,-5-12-10 16,5 0-5-16,-6-3-2 15,-1-1-1-15,0-9-1 16,-3-5-2-16,2-17 0 16,-3-4-20-16,-1-5-84 15,0-1-71-15,-1-4 100 16</inkml:trace>
  <inkml:trace contextRef="#ctx0" brushRef="#br0" timeOffset="197343.392">11882 13177 1387 0,'0'1'461'0,"0"1"-412"15,0-1-138-15,0-1 1 16,0 0 44-16,0 0 28 0,0 0 27 16,0-1 3-16,17-3 4 15,36-5 5-15,-9 2 0 16,7-1-2-16,9-2 4 16,9-2-1-16,-2 3-3 15,-3-3-1-15,-7 4-14 16,-11 1-6-16,-8-2-18 15,-5 3-20-15,2-2-65 16,9-1-43-16,8 4-101 16,3 2-58-16,3 4 194 15</inkml:trace>
  <inkml:trace contextRef="#ctx0" brushRef="#br0" timeOffset="197710.835">13376 13074 1314 0,'8'13'442'16,"-5"-9"-457"-16,2 6-86 15,5 13-38-15,2 10 37 0,-4 8 71 16,4 6 29-16,-3 5 20 16,1 4 6-16,5 13 3 15,-3-2 0-15,2-2-18 16,-4-1-3-16,-2-16-6 16,1-1 0-16,-4-11 2 15,-1-8-1-15,-1-9-13 16,-3-5-7-16,-1-6-74 15,-2-1-54-15,2-6-90 16,-5-1-24-16,-5-3 162 16</inkml:trace>
  <inkml:trace contextRef="#ctx0" brushRef="#br0" timeOffset="198010.044">12885 13056 1306 0,'2'0'452'0,"0"0"-366"16,-2-1-123-16,0 1-3 15,0-1 22-15,2 1 9 16,26 1 16-16,30 3 7 15,-16 0 7-15,4-2 0 0,9 4-10 16,4-1-6-16,0 1-5 16,-2 1-1-16,-14-2-19 15,-5 0-26-15,-7-3-104 16,0 1-119-16,13-6 167 16</inkml:trace>
  <inkml:trace contextRef="#ctx0" brushRef="#br0" timeOffset="198441.878">13605 12880 1536 0,'6'1'463'16,"8"2"-633"-16,10 6-49 15,14 10 45-15,1 6 31 16,3 9 146-16,-5 3 30 16,-5-1 19-16,0-2 1 15,-6 1-16-15,6-2-17 16,-2 2-10-16,0 0 11 0,1 0 15 15,-7-3 8-15,-2-3 9 16,-3-1-8-16,-1 6-10 16,-2 9-6-16,-4 10-21 15,-4 1-5-15,-6 5-9 16,-4-4-2-16,-7-3-10 16,-2-2-3-16,-4-9-17 15,-1-4-5-15,2-2-40 16,-1-3-32-16,1-3-101 15,1-5-71-15,0-9 181 16</inkml:trace>
  <inkml:trace contextRef="#ctx0" brushRef="#br0" timeOffset="199391.449">14304 12828 1161 0,'3'-1'432'0,"-3"1"-304"16,-1-1-129-16,1 0-9 15,0-1 12-15,-1 1 13 16,0 1 24-16,1 0 5 15,0 0 2-15,0 0-5 0,0 0-21 16,0 0-8-16,0 0-9 16,0 0 1-16,0 0 8 15,1 0 2-15,11 4 2 16,-3-2-1-16,1 0-7 16,33 11-2-16,-29-11-4 15,2 3-1-15,7-2 0 16,-1 2-1-16,6 1 2 15,1 1-2-15,0 2 0 16,1 2 0-16,-6 1-1 16,0 3 3-16,-8-2 2 15,-4-1-1-15,-4 2 0 16,-1-2-3-16,-3 0-2 16,-2-2-1-16,-2 0-1 15,0 1-1-15,0 3 3 16,-1 0 1-16,0-1 1 0,-3-1 0 15,2 0 1-15,0-2 0 16,-1 0 0-16,2-3-1 16,0 2 1-16,1 0-1 15,0 2 1-15,0 3-1 16,0-1 0-16,4 0 1 16,-3 2-1-16,1-5 0 15,0 4 1-15,0 2-1 0,1-3 0 16,-1 3-1-16,-1-2 1 15,2 1 0-15,0 2 0 16,-3-1 1-16,5-1 1 16,-2 0-2-16,2 1 1 15,3 3-1-15,-1 3 0 16,3 4 0-16,1 4-1 16,2-1 0-16,5 1 1 15,-1-2 0-15,1-2 0 16,1 3 0-16,1 1-1 15,-2 3 0-15,2 4 1 16,1 0 0-16,3 1 1 16,1 2 1-16,1 9 0 15,-5 2 0-15,-2-1-2 16,-2 1 0-16,-3-5-3 16,0 4 0-16,-5-1-1 0,-3-1 0 15,-5 3 1-15,-2 4 3 16,-8 5 2-16,-3 4 0 15,-7 3 3-15,-4 2-2 16,-7 0 1-16,-5 4 1 16,-6 2-1-16,0-5-7 15,-7-4-2-15,0-8-22 16,-18-7-42-16,-10 0-33 0,-17-9-141 16,-21-3 157-1</inkml:trace>
  <inkml:trace contextRef="#ctx0" brushRef="#br0" timeOffset="200907.096">5295 16101 1358 0,'2'0'504'16,"-5"-2"-368"-16,1 2-170 15,2 0-18-15,0 0-8 0,-1 0 14 16,1 0 36-16,-1-1 14 16,0 1 5-16,1 0-1 15,0 0-10-15,0 0-8 16,0 0-1-16,0-2-1 15,2 0 4-15,22-1 3 16,38-55 3-16,-26 25 1 16,4-12 1-16,3 2 0 15,2-4 0-15,-1 1 0 0,0 1 0 16,-4-2 0-16,0 6-1 16,-5 5-1-16,-5 6-2 15,0 1-1-15,-6 2-2 16,-1-3 0-16,-3 3 3 15,-3 8 1-15,-9 5 5 16,0 6 1-16,-6 5 2 16,1 2 0-16,-2 0 1 15,-1 1-1-15,0 0-4 16,0 0-1-16,0 0 0 16,6 10-2-16,19 20 2 15,32 45 0-15,-25-19 1 16,0 6 1-16,-1 15-1 15,0 12 1-15,-2 7 0 16,-1 4 0-16,-6-1-2 16,0-4-2-16,-10-2-10 0,0-4-2 15,-1-7-7-15,-3 1-14 16,3-11-29-16,2-3-22 16,-9-2-77-16,2-7-50 15,2-7 136-15</inkml:trace>
  <inkml:trace contextRef="#ctx0" brushRef="#br0" timeOffset="201408.023">5528 16668 1096 0,'0'0'411'15,"0"1"-271"-15,-1-1-150 16,1 0-5-16,0 0 4 16,0 0 11-16,0 0 12 0,0 0 2 15,0 0 2-15,0 0-7 16,0 0-6-16,2 0-3 16,28 5-2-16,40 8-1 15,-20-10 0-15,8 1 1 16,16-1 0-16,8 0 1 15,19-1-2-15,10 3 1 16,4-2 1-16,-2-1-1 0,5-1 2 16,-3-2 0-16,-9-1 0 15,-5 1 0-15,-22-3 2 16,-9 2 0-16,-15-1 0 16,-5 1 0-16,-8 1-31 15,-7-1-45-15,0 2 48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43:11.0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10268 4937 225 0,'-1'0'125'0,"-1"0"-28"16,1-2-31-16,0 1-35 15,0 0-6-15,0-1-1 16,0 0 3-16,0-1 3 15,-2 1-4-15,1 1-10 16,0 0-4-16,-1-2-9 16,1 2-2-16,-1-1 1 15,-1 1 2-15,1 0 2 16,-1-1 2-16,1 1 7 16,-2 0 3-16,2 0 8 15,-2-1 1-15,0-1-2 0,0 1-2 16,-1 0-8-16,0-1-2 15,0 1-3-15,1 1-2 16,-1 0-3-16,0 1 0 16,-1 0 1-16,-1 0 1 15,0-1 2-15,0-1 1 16,0 2-4-16,-1 0 0 16,-3-1-4-16,-31-4-1 0,27 0 3 15,3 3 0-15,-2-1 0 16,-4 0 0-16,-4-1-3 15,0 0-1-15,-2-1 1 16,-1-1 0-16,2 0 1 16,-5-1 0-16,3 1-2 15,-2 0-2-15,2 1-2 16,1 1 0-16,-6-1 1 16,0 1 0-16,-6-2 2 15,3 2 0-15,-4 2-1 16,-4-1 1-16,1 3-3 15,-8-4 0-15,5 3 2 16,0 0-2-16,2-1 0 16,-1 2 0-16,1 1 0 15,0 0 0-15,3 3 0 16,2 0-1-16,-7 1-2 16,3 3 0-16,-6-3 0 0,1 5 0 15,5-2 3-15,-3-3 0 16,1 5 1-16,0-5 0 15,1 2 0-15,3 0 0 16,2-1 0-16,-2 1-1 16,-5 1 0-16,-3 0-1 15,-3 4-1-15,1-1 0 16,-1 2 1-16,0 3 1 16,0 2 3-16,-2 3 1 0,0 5-1 15,-1 0 0-15,-2 5-4 16,2-1 1-16,-4 5 1 15,4 0 1-15,5 5 2 16,1 1 1-16,12 1 1 16,0-7 1-16,10 2-1 15,2 5 0-15,2 4 0 16,0 2-1-16,5 2-1 16,3-4 1-16,2 4-1 15,3 1 0-15,0 3 0 16,0-3 1-16,3-1 0 15,2 1-1-15,1 5 0 16,2 5 0-16,7 11 0 16,-3-4-1-16,9 3 0 15,3-4 0-15,2-9 0 16,9-2-1-16,1-4 0 0,7 2 1 16,9 3 0-16,7-1-2 15,9-4 0-15,3-6-1 16,5-4 1-16,-1-5 1 15,-1-2 1-15,0 0 0 16,1-12 0-16,4-1 0 16,6-5 0-16,0-1 0 15,3-2-1-15,1-1 1 16,-3 0 0-16,8-4 0 16,6-2 1-16,1-3-1 0,-2-4 1 15,-8-3 1-15,-3-5 0 16,0-3 2-16,-2 1 1 15,-3-1 1-15,-11-1 5 16,-4 2 4-16,-7-2 2 16,-3 2 0-16,-1-3-5 15,-2-2-3-15,-5 2-4 16,-1-3 2-16,-6 1 8 16,0 3 6-16,-6-6 16 15,-5 2 8-15,-4 2 2 16,-6-2-5-16,0 0-12 15,5 2-8-15,-4-1 1 16,0 1 8-16,-1 1 3 16,-5-1 0-16,3-2 1 15,-2-1-8-15,1-6-6 16,-2 0 0-16,1-4-9 0,2-2-1 16,-1 1-1-16,1-1-2 15,-3 3-3-15,1 2-1 16,-2-2 0-16,-2 0 1 15,1 2 1-15,-1-1 1 16,0 0 0-16,-1 1-1 16,-1-2-3-16,1-2-1 15,-3-6-3-15,2-3-2 16,3-10-3-16,-1 0-6 0,2-2 3 16,-2 3 2-16,-1 7 5 15,-1-1 5-15,-2 6 0 16,2 3-2-16,-3 0-7 15,0 1-2-15,-2-5-7 16,0 3 0-16,-1-1 7 16,-2 4 1-16,2 2 8 15,-3 2 0-15,2 3 2 16,2 0 0-16,-2 4-1 16,-1-7 0-16,0-2-2 15,-3-2-1-15,0-4 1 16,5 1-1-16,-4 0 2 15,2 0 0-15,0-4 0 16,-1-1 3-16,-2-2-1 16,1 1 2-16,-2 3-4 15,0 4-1-15,0 1-13 0,-4-1 0 16,-1 4-2-16,-3-5-9 16,0 6-5-16,-2 4-33 15,-4-2-67 1,-5 2-61-16,-14 3 112 0</inkml:trace>
  <inkml:trace contextRef="#ctx0" brushRef="#br0" timeOffset="13409.245">10601 6305 54 0,'-1'-1'41'0,"0"0"3"15,0 0-1-15,-1-1 4 16,1 1 9-16,0 0 3 16,0 0 1-16,0 0-5 15,0 0-13-15,-1 0-4 16,1-1-5-16,0 1 0 16,0 0 2-16,0 0-1 15,0 0-8-15,0 0-2 0,-1-1-7 16,1 1-1-1,0 0 3-15,0 0 2 0,0 0 4 16,1 0 0-16,0 0 2 16,0-1-1-16,0 1-5 15,0 0-4-15,0 0-9 16,-1 0-4-16,1 0-4 16,0 1-1-16,0 0-4 15,0 0 1-15,0 0 0 16,0 0 1-16,0 0 2 15,0 0 0-15,5 3 0 16,8 1 0-16,2 6-1 16,30 29 1-16,-29-25 0 15,5 0 0-15,0 2 1 16,2-1 0-16,2-4 0 16,2 4 0-16,1-1 0 15,-1 1 0-15,2-2 0 16,-3-2 1-16,1-1 1 0,2-2 0 15,-2-1-1-15,-6 0 1 16,0 1-1-16,-2 1 0 16,-4 0 0-16,1 1 0 15,-1 1 1-15,-3-1 0 16,1 4 0-16,2 1 0 16,1-1-1-16,1 1 1 15,-1-2-1-15,2-2 1 0,-2 2 0 16,-1-1 1-16,3 0 3 15,-1-2 1-15,2 1 1 16,2-3 1-16,-2 2-1 16,2-1-1-16,1 3 0 15,1-2-1-15,0 1-2 16,-1 0-1-16,-1 0 0 16,-2-2 0-16,-1 3 0 15,-2-1 1-15,0 0 0 16,2 3 0-16,2-2 0 15,3 3 0-15,2-1 0 16,-1-2-2-16,0 0 0 16,-1-3-1-16,-4 1 0 15,3 1 0-15,0-3 0 16,1 3-1-16,2-1 1 16,2 1 0-16,4 3 1 15,-4-1 1-15,1 0 0 0,1 5 0 16,-8-3-1-16,1 0 0 15,-1 1-1-15,-1-3 0 16,6 2 0-16,0-3 0 16,2 1-1-16,-3 0 1 15,3-3 0-15,3 1 0 16,-2-1 0-16,0-3 0 16,2-2 1-16,-2 1-1 0,4 7 0 15,-2-5 0-15,0 5-1 16,-2 0 0-16,-5-6 0 15,3 8 0-15,1-3 0 16,3-1 1-16,4 6-1 16,0-4 0-16,2 0 0 15,-1-1 1-15,2-3-1 16,1 2 0-16,2 0 0 16,-1 1 0-16,-3 1 0 15,-1-1 1-15,-4-3 1 16,3 0-1-16,-1 3 0 15,0-1 0-15,-1 2 0 16,-5-1 1-16,4 0 7 16,-1-2 4-16,2 3 2 15,-1-1 1-15,-1-1-7 16,3 1-3-16,-1 3-2 16,0-5 1-16,-6 3 3 0,3 0 0 15,-3-6 3-15,0 5-1 16,2-5-3-16,1-1 0 15,1-1-4-15,-1 3 0 16,7 3-2-16,-4-1 1 16,0 3 0-16,2 0 0 15,-4-3 1-15,3 4 0 16,2 0 2-16,-5-2 1 0,-1 2 2 16,-2-6-1-16,1 4-3 15,-3-2-1-15,4-1-1 16,-1 5-1-16,-4-5 2 15,9 1-1-15,-2-1 0 16,0 0 0-16,3 1-2 16,-2 3 1-16,2-1 0 15,-4-1 1-15,4 2 0 16,-10-3-1-16,-1 2-1 16,0 3 0-16,-4-1 1 15,9 3 0-15,3 1-1 16,0-3 1-16,-3 1-1 15,-3-2 0-15,0 1 0 16,-1-1 0-16,3 0 0 16,1-3 0-16,1-1 1 15,0 0-1-15,-2 2 0 0,3 4 0 16,-5 1 0-16,3 3 0 16,-1 0 0-16,-3-2 0 15,8 2 0-15,0-2 0 16,7 2 1-16,4 0-1 15,2 0 2-15,4 2 0 16,1 2 0-16,-3 2 2 16,-1 2 1-16,-2 2 0 15,0-1 0-15,3 0-2 16,1-4-1-16,6 4 1 0,3 2 0 16,-1 1 0-16,-6-2 2 15,-7-1-2-15,-10-8 1 16,-2 1 7-16,3 1 10 15,0-5 1 1,2 2 1-16,3-1-8 0,3 0-12 16,-1 3 0-16,3 2-1 15,4 4 0-15,-4 3 2 16,-1-1 1-16,-5-5-1 16,-5-3 2-16,-5 1 1 15,4-1 0-15,-2 4 2 16,2 1-1-16,1-3-2 15,-1 1-2-15,-3-4-2 16,1-1 0-16,4 1 0 16,-5-3 0-16,2-1 0 15,-2 1 2-15,-1 1 6 0,1-1 8 16,1 2 9-16,-2-1 3 16,3-1-2-16,0-1-9 15,4 3-3-15,2-2 1 16,1-1-2-16,0-1 2 15,1-5 1-15,-1 3-3 16,-6-1-3-16,2 4-3 16,-3 2-6-16,-5-1-1 15,9 6 1-15,4 0 2 0,5 2 2 16,8 0 0-16,-6-6-1 16,-2-2 0-16,-7-4-3 15,-1-1-1-15,-6-3-1 16,-6-1 0-16,-4-2-1 15,-4 1 0-15,1 1-1 16,2-1 1-16,-1 0-1 16,2-4 0-16,1 8 1 15,-2-5 0-15,9 8 0 16,-2-6 1-16,3-2-1 16,0 4 1-16,-4-6-1 15,4 5 0-15,-1 0 0 16,-1-2 0-16,3 4 0 15,-5 0 0-15,1-4 0 16,-4 1-1-16,0-3 0 16,-1 1 0-16,-5 2-1 15,6 0 1-15,-7-1 0 0,-1 2 1 16,6 1 0-16,-7-2 0 16,3 2 0-16,4-1 0 15,-6-1 0-15,2 1-1 16,0 1-1-16,1 1 0 15,-2-3 1-15,0 0 1 16,0 0 0-16,0-1 0 16,4 3 0-16,-1-1 1 15,1 0-1-15,0 1 0 0,-4-3 0 16,-2-1 0-16,-3-1 0 16,-2-3 0-16,1 3-2 15,-2-2 0-15,0-1-11 16,0 2-21-16,-1 0-45 15,0 1-27-15,0 2-91 16,2 2 123-16</inkml:trace>
  <inkml:trace contextRef="#ctx0" brushRef="#br0" timeOffset="22888.264">7604 6236 187 0,'25'29'105'15,"-32"-30"-19"-15,2 1-21 16,0 0-25-16,-2 3-7 16,-3-3 4-16,-1 2 2 0,-2 1 6 15,1-3-3-15,-2 3-13 16,0 2-6-16,-1-1-7 16,-2 2-1-16,-3 2-5 15,-2 1-1-15,-6 3-3 16,-2-2 0-16,-5 5 10 15,-4 0 3-15,-4-1 2 16,5 6-3-16,-7-1-8 16,0 2-3-16,-5 1-1 15,-7-1-1-15,0 1 1 16,-2 4 1-16,3 6 1 16,2 1 2-16,-2 2-2 15,0-3-1-15,-4-1-2 16,-7 0-2-16,-1-4 1 15,2 6-1-15,8-3 1 16,1-1-1-16,9-2 2 0,-2-3-1 16,0-3 4-16,2-2 3 15,1-3 6-15,3-2 1 16,2 1-2-16,6 4-3 16,1 2-7-16,3 1-1 15,3 0-3-15,0-2-1 16,1 4 1-16,2-1 0 15,1-4 2-15,0 0 0 16,5-4 2-16,-3-5 2 0,3 0 1 16,0-2 1-16,1 2-2 15,5 1-2-15,3-2-2 16,2 2-2-16,6-4-2 16,-1-3-1-16,3-1-2 15,1-2 0-15,-1-1-13 16,1 0-13-16,0 0-89 15,0 0-151-15,10 7 175 16</inkml:trace>
  <inkml:trace contextRef="#ctx0" brushRef="#br0" timeOffset="24152.625">4653 8635 879 0,'23'47'312'16,"-26"-48"-281"-16,-1-4-36 16,3 5-33-16,1 0-3 15,0-1 13-15,0 1 11 16,0 0 20-16,0 0 3 16,0 0-2-16,0 0-2 15,0 0-2-15,-1 0 0 16,0 0 0-1,0 0 0-15,0 14 0 0,0 6 0 0,-3 33 0 16,4-23 1-16,-1 11-1 16,1 7 0-16,0 9 0 15,1 5-1-15,-1 10 1 16,1 3 0-16,-1 8 1 16,0-2 0-16,1-3 1 15,2-3-2-15,-4 0 0 16,1-5 0-16,0 0 1 15,-3-3 0-15,3-4 2 16,-1 1 1-16,1 4-1 16,-1 0 0-16,-1-1 0 15,4-2-1-15,1-7 0 16,1-2 1-16,0-7 1 16,0-3 2-16,-1-2 3 15,1-1 2-15,-1 4-1 16,-3-1-1-16,-2-2-6 0,0 1-6 15,1-1-123-15,4 4 93 16</inkml:trace>
  <inkml:trace contextRef="#ctx0" brushRef="#br0" timeOffset="30981.992">10573 5416 642 0,'-3'2'182'16,"-3"-2"-209"-16,1 5-63 16,4 4 7-16,-3-6 58 15,1 2 46-15,2-1 40 16,0-4 7-16,1 0-2 15,-1 0-13-15,1-1-24 16,0 1-5-16,-1 0-6 16,0 0-1-16,-1 0-3 15,1 0-1-15,1 0-3 16,0 0-4-16,0 0-6 16,0 0-1-16,0 0-2 15,0 0-1-15,0 0 3 16,8 2 1-16,17 7 0 15,30 6 0-15,-18-9 1 16,0-3 1-16,5 1 0 16,1 3 0-16,-3-5 0 15,1 0 1-15,-2 1 0 0,5 0 1 16,-4-1 0-16,0 1 0 16,4-1 1-16,-3-2 0 15,6 0 1-15,1-1 4 16,1 0 3-16,-4 0 2 15,0-1 0-15,1 2-3 16,-5-2-4-16,0 1-2 16,-3 0-3-16,0 1 0 15,-3 0-2-15,6 1-1 0,-2 1 1 16,-1 1 0-16,0-3 0 16,-1 2 0-16,0 1 0 15,-3 1 1-15,0 0-1 16,0 1-1-16,-2-1 1 15,-6 1-1-15,3 1 1 16,-4 0-1 0,1-6 2-16,6 3-1 0,-1-2 0 15,2 2 1-15,4 0-1 16,-3 0 1-16,3-2-1 16,-2 1 1-16,-1-1-1 15,2 3-1-15,-3-2 1 16,-1-1-1-16,2 3 1 15,-4-4 0-15,0 1 0 16,1-1 0-16,1 1-1 16,0 0 0-16,4-1 0 0,-1 1 0 15,2-1 1-15,-2 1-1 16,-2 2 0 0,-2-1 0-16,-1-1 0 0,-1 1 1 15,-5-1-1-15,3-1 0 16,-1 2 0-16,-1 0 1 15,4-1-1-15,-5-1 1 16,-4 0 1-16,-3 0 0 16,-3 0 1-16,1 0-2 15,-2 0 1-15,-2 0-1 0,-1 0 0 16,0 0 1-16,-1 4-2 16,-2-1 1-16,4 0-1 15,-3-1 0-15,4-2 0 16,3-3 0-16,-1 3 0 15,3 0 0-15,-1 0 0 16,2 3 0-16,-2-3 0 16,3 2 0-16,-3-2 0 15,-1 2 0-15,-1 2 0 16,-3-3 1-16,-1 1-1 16,-2 0-1-16,-3-2-32 15,-3 2-46-15,0 1 51 16</inkml:trace>
  <inkml:trace contextRef="#ctx0" brushRef="#br0" timeOffset="32467.429">17253 5850 585 0,'-7'-3'237'0,"6"0"-161"16,-6-3-101-16,-7 0-21 16,-1-2 2-16,-2-2 33 15,-3 0 16-15,3 1 4 16,-4 0-1-16,-3 0-6 15,0-1-2-15,-7-1-43 16,0 1-9-16,1 1 3 16,3 1 4-16,9-2 45 15,4 3 8-15,6 2-1 16,0-1-2-16,1 1-2 16,1 1-2-16,0-1-3 15,0 2-18-15,2 1-23 16,-2-1 1-16,-2 2 6 15,2 0 18-15,-1-3 33 0,2 4 11 16,0 0 22-16,-2 0 6 16,-4 0 1-16,-1-1-2 15,-3 0-7-15,2 1-1 16,4 3 2-16,-6 1-5 16,5 0-11-16,-2 0-6 15,1-2-1-15,5 2 11 16,-1-2 9-16,0 0 3 15,6-1-2-15,-1-1-8 16,2 0-4-16,-2 0 0 0,1 0 2 16,1 0 1-16,0 0-6 15,0 0-5-15,0 0-17 16,0 0-7-16,0 0-7 16,0 0 0-16,15 5 2 15,6 10 1-15,44 32 3 16,-28-28 0-16,14-2 3 15,7 3-1-15,-1-5-1 16,0 4-1-16,-3 3 0 16,-6-5 1-16,-3 2 0 15,-5-5 0-15,0 1 0 16,2 0 0-16,5 2-1 16,3 1 1-16,0-3 1 15,3 2 0-15,-3-4-1 16,0 4-1-16,-7 3 0 0,-6 0 0 15,-2 0 1-15,-3-1 1 16,4-3-2-16,3 2 1 16,1-2-1-16,4-1 0 15,-1-1 0-15,-3 0 1 16,-2-2-1-16,-3 0 0 16,-3 0 0-16,-4-5 0 15,-5 0-1-15,-2 1 1 16,-3-1 0-16,9 5 0 0,-2-3 0 15,0-1 0-15,-2 1 1 16,-2-1-1-16,-1 4 0 16,-3-2 0-16,-2-1 0 15,1-1 0-15,-2 3-1 16,-1-4-4-16,0 5-179 16,2 6 137-16</inkml:trace>
  <inkml:trace contextRef="#ctx0" brushRef="#br0" timeOffset="34197.969">20893 8806 322 0,'1'3'185'0,"0"-1"-20"16,-1 0-28-16,0-2-37 0,0 0-11 15,0 0-23-15,0 0-10 16,-1 0-11-16,1 0-4 15,0 0-7-15,0 0-5 16,0 0-14-16,0 0-5 16,0 0-6-16,0 0-2 15,0 0 12-15,0 0 5 16,0 0 7-16,0 0 1 0,0 0-10 16,0 0-4-16,0 0-5 15,0 0 1-15,0 0 5 16,0 0 1-16,0 0 3 15,0 0 0-15,0 0-4 16,0 0 0-16,0 0-1 16,0 0 0-16,0 0-4 15,0 0 0-15,0 0-6 16,0 0-1-16,0 0-2 16,0 0 0-16,0 0 2 15,0 0 1-15,0 0 5 16,0 0 2-16,0 0 1 15,0 0 1-15,0 0 1 16,0 0 0-16,-1-2 7 16,1 1 1-16,0 1 1 15,0 0 0-15,0 0-3 16,0 0 2-16,0 0-2 16,0 0-1-16,0 0-2 0,0 0-4 15,0 0-5-15,0 0-3 16,0 0-4-16,0 0-3 15,0 0-1-15,0 0-1 16,0 0 1-16,0 0-1 16,0 0-1-16,0 0 0 15,0 0-2-15,0 0 1 16,1 5-1-16,6 12 1 0,12 30 2 16,-11-24 0-16,0 6 1 15,-1-5 1-15,0 0 0 16,-1 3-1-16,0 8 0 15,-2 5 1-15,0 6 1 16,-1 0 1-16,1-5 0 16,-1-3 1-16,1-1-1 15,-3-2 0-15,0 3 1 16,1-1 0-16,2 0 0 16,-2 0 0-16,2-3 1 15,-4 1-1-15,1-1 0 16,1-2 0-16,-2 0 0 15,3 1 0-15,2 3 0 16,-4 1 0-16,3 3 0 16,-1-4 1-16,-4-4 0 15,4-7 1-15,-3-3 0 16,4-3-1-16,-1 1 0 0,-1 0 0 16,3-2 0-16,-1-3 0 15,-2 1 0-15,-2 1-1 16,1 1 0-16,-2-1-1 15,1-1-10-15,0-2-14 16,0-2-22-16,3-1-13 16,-1-2-33-16,2-1-24 15,2 2-174-15,2-1 190 16</inkml:trace>
  <inkml:trace contextRef="#ctx0" brushRef="#br0" timeOffset="153800.06">10565 4539 210 0,'-1'0'140'0,"0"0"-12"16,0 0-32-16,0 0-46 16,-1 0-4-16,1 0 3 15,1 0-2-15,0 0-11 16,0 0-4-16,0 0 2 15,0 0 0-15,0 0-2 16,-1 0-5-16,1 0-16 16,-1 0-8-16,1 0-7 15,0 0 0-15,1 0 2 16,1 0 2-16,2 1 1 16,2 0 0-16,1 0 1 15,2 0 1-15,4 1 0 0,31 6 2 16,-29-7 0-16,2 0 2 15,0-1 2-15,1 2 0 16,5 2 2-16,-1-2 0 16,5 4-1-16,-1-3-2 15,2 0 0-15,0 0 1 16,2-1 8-16,0-1 4 16,1 1 8-16,-5-1 1 0,0-1-4 15,-1 1-3-15,-2 0-8 16,1 0-2-16,2 0-5 15,0 2-2-15,1-2-2 16,0-1 0-16,1 0 0 16,1-1 3-16,1 0 6 15,-1-2 3-15,1 1 4 16,0 0-1-16,-4-2-3 16,4 3-2-16,-5-1-5 15,-3-1-2-15,-1 1-1 16,-2 1-1-16,0 1 0 15,4-1-1-15,-1 1 2 16,2 1-1-16,0-1 1 16,-3 1 1-16,7 1 1 15,-3-3 1-15,5 0 1 16,1 0 1-16,0-2 1 16,4 1 2-16,-3 0-1 0,2 0 0 15,-3 1-1-15,-2-3-1 16,-6 1-1-16,1 2 0 15,0-1-2-15,3 2-1 16,3-1-3-16,1-1-1 16,0 1-1-16,-1 0-1 15,3 1 0-15,2-2 1 16,5 1 0-16,3 1 1 0,-2 1 1 16,2-1-2-1,-9-1 0-15,-1 1-1 0,-2 0-1 16,-6 0 1-16,2 1-1 15,-2 2-1-15,1-1 1 16,1 3 0-16,-1-2 0 16,-1 2 0-16,-3 1 1 15,-2-1 0-15,-9 1 2 16,0 0-1-16,-6-4 2 16,0-2-1-16,0 1 1 15,-4-1 0-15,-1 0 2 16,0 0 1-16,0 0 4 15,0 0 0-15,0 0 2 16,0 0 0-16,0 0-17 16,0 0-37-16,0 0-240 15,0-1 195-15</inkml:trace>
  <inkml:trace contextRef="#ctx0" brushRef="#br0" timeOffset="155029.015">16501 4905 1294 0,'3'2'423'16,"1"-1"-434"-16,15 2-70 0,4 5-12 15,9 2 16-15,0 1 31 16,-5-3 30-16,-2 2 9 16,-5-1 12-16,-1-4 1 15,-8 2 4-15,3 1-1 16,-1 2-1-1,-2 1 0-15,4 2-1 0,-1-1 0 16,1 5-2-16,2-1-1 16,6 1-1-16,-1 1 0 15,4-1 3-15,6-1 0 0,0 2 3 16,4 2-1-16,0 2-4 16,-1 0-1-16,3 2-2 15,-1 0 0-15,2 3-1 16,-1-2 0-16,0-1 0 15,1-1 0-15,5 3 1 16,1 1 0-16,0 0 1 16,2 2 0-16,-5-2-1 15,1 0 1-15,-2-3 0 16,1-2 0-16,-4 2 2 16,-5 1 0-16,1 5 1 15,-3 0-1-15,2-2-1 16,6 0-1-16,-4-4-1 15,1-1 1-15,2-1 3 16,1-1 5-16,4 2 7 16,0 0-1-16,-8 0-3 15,-1-1-4-15,-8-5-7 0,-4-2-1 16,-1 2 0-16,-3-1 0 16,0-1 0-16,3 0 1 15,-1-4-1-15,-3-2 1 16,-2-1 0-16,-3 0 1 15,-6 2-1-15,3-1-2 16,-5 2 0-16</inkml:trace>
  <inkml:trace contextRef="#ctx0" brushRef="#br0" timeOffset="156293.536">21766 8305 1090 0,'-14'29'363'0,"12"-27"-379"15,2-4-20-15,-1 3-5 16,1-1 12-16,0 0 35 16,0 0 5-16,0 0 4 15,0-1 2-15,0 0 7 16,0 1 3-16,0 0 2 15,0 0-3-15,0 0-10 16,0 0-3-16,0 0-5 16,0 0-2-16,1 13 0 15,2 5-1-15,8 41-1 16,-5-23 0-16,1 5 0 16,3 9-1-16,-1 7 0 15,3 2-1-15,-3 3 0 16,-1 4 1-16,-1 1 0 15,-1-2 1-15,0 7 0 16,-3-2 0-16,2 1 0 16,-2-3 1-16,3-4 1 0,-1 3 0 15,-1-8 1-15,1 2 5 16,1-7 3-16,-3-6 0 16,2-7 7-16,0-2-1 15,-1-9 7-15,-2-7 1 16,1-7-5-16,-1-4-5 15,1-2-12-15,1 0-4 0,-3-1-55 16,0 0-85-16,14 6 90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46:35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5415 7415 177 0,'0'0'104'0,"0"-1"-9"16,-2-1-10-16,2 1-17 15,0-1-9-15,0 2-4 16,0 0 1-16,0 0 0 0,0 0 1 15,0 0-5-15,0 0-3 16,0 0-3-16,0 0-1 16,-1 0-3-16,1 0-2 15,-1 0-5-15,1 0-2 16,0 0-6-16,0 0 0 16,0 0-1-16,0 0 2 15,0 0 4-15,0 0 4 16,-1 0-4-16,-1-1-3 0,2 1-13 15,-1 0-7-15,0 0-8 16,0 0-1-16,0 0-2 16,0 0 1-16,-3 0 0 15,-4 1 0-15,0 2 0 16,0-1-1-16,-2 2-1 16,0-1-1-16,-30 27 0 15,27-17 0-15,-3 4 0 16,-2 4 1-16,-6 6 1 15,-4 3 0-15,0 3 1 16,-1-1 1-16,1 0-1 16,-2 5 1-16,-2 6-1 15,1 1 1-15,0 1-1 16,1-3 0-16,5 5 0 16,0 3 0-16,4 3-1 15,-2-2 0-15,8-2 1 16,1-1 1-16,1-2 0 0,5-1-1 15,-2-7 1-15,4 2-1 16,0-2 0-16,4 1 1 16,2 4-1-16,-2-5 0 15,4 5 1-15,-2-3 0 16,2 5 0-16,4 0 0 16,0-5-1-16,4 1 1 15,2-7 0-15,-1 4 0 16,4 1 0-16,4 3 1 0,1-4 1 15,2-2 0-15,6 0-1 16,-2-4 2-16,3 5 0 16,0-2 2-16,-1-3 1 15,-2-2-1-15,0-4 1 16,-3-1-1-16,0-2-2 16,-2-3 1-16,-9-7-1 15,1 1 0-15,-7-4-12 16,-3-1-37-16,-3-3 32 15</inkml:trace>
  <inkml:trace contextRef="#ctx0" brushRef="#br0" timeOffset="1420.252">5473 7952 611 0,'-16'78'245'0,"14"-78"-165"15,2 0-53-15,0 0-31 16,0 0-8-16,-2-1 5 16,1-1 9-16,0 2 12 15,0-1 3-15,0 0 7 16,1 0 1-16,0 0-4 15,0 1-4-15,0 0-11 16,0 0-4-16,0 0-2 16,0 0 0-16,0 0 0 15,0 0-3-15,0 0-3 16,0 0 0-16,0 0 0 0,0 0 1 16,0 0 2-16,8 7 0 15,9 7 0-15,33 27-1 16,-24-22 2-16,2 2 0 15,9 16 1-15,0 4 0 16,1 0 1-16,3 5 1 16,-3 2 1-16,1 0 0 15,-2 5 0-15,-2-5 0 0,3 1-1 16,0-2 1-16,4-2-1 16,-2-2 0-16,-3-8 0 15,-7-6-1-15,-8-10 1 16,-3-2 0-16,-7-7 1 15,-3-2-1-15,-6-5-5 16,0-3-14-16,-2 0-32 16,-2 0-17-16,0-1-62 15,-1-1 80-15</inkml:trace>
  <inkml:trace contextRef="#ctx0" brushRef="#br0" timeOffset="1876.439">6166 7843 710 0,'4'1'350'0,"-5"0"-31"16,-2-1-397-16,2 0-22 15,0 0-1-15,-10 3 18 16,-18 7 75-16,-27 18 21 16,28-11 10-16,-1 3 3 15,-1 5-2-15,0 3-5 0,-2 8-6 16,-1-1-2-16,-2 8-8 16,2 6-2-1,2 5 5-15,-2 5 2 0,-1 8 5 16,-5 0 0-16,-6 2-4 15,0 8-2-15,-4 2-3 16,3-3 9-16,6-7 12 16,1-9 1-16,11-13 0 15,1-4-8-15,5-12-13 16,11-3-1 0,1-11-3-16,0-5-1 0,10-4-25 15,-4-4-21-15,5-1-74 16,1-3-53-16,-2-2-130 15,0 1 181-15</inkml:trace>
  <inkml:trace contextRef="#ctx0" brushRef="#br0" timeOffset="2248.621">6425 8457 926 0,'0'2'363'0,"0"-1"-215"0,0 0-194 16,0-1-7-16,0 0 2 16,0 0 15-16,0 0 34 15,0 0 2-15,0 0 0 16,0 0-2-16,0 8 0 15,1 8 0-15,4 38 1 16,-3-25 0-16,-1 10 0 16,1 4 1-16,-2 3 2 15,-3-1 0-15,-1-6 2 16,-2 2 0-16,-2-1-2 16,-1 0 0-16,-1-2-3 15,1-8-14-15,2-10-57 16,3-9-38-16,3-6-91 15,-2-4-54-15,8-10 163 16</inkml:trace>
  <inkml:trace contextRef="#ctx0" brushRef="#br0" timeOffset="2977.338">6799 7872 1217 0,'2'37'360'16,"-5"-23"-436"-16,-5 22-73 15,3 12-2-15,-4 13 58 16,1 1 56-16,4-14 33 15,2-6 0-15,9-13 2 16,-1-6 2-16,4-8 6 16,1-2 7-16,3-5 11 15,5-4 3-15,6-2 6 16,3-3 3-16,5-7-1 16,3-1-3-16,4-6-9 15,1-3-6-15,-1-3-10 16,-4-3-3-16,-3-3-2 15,-5 1 0-15,-9 0 8 0,0 5 10 16,-10 4 19 0,-2 2 12-16,-5 3 11 0,2-2-1 15,-3 0-6-15,0 3-7 16,-1 2-11-16,-2 6-6 16,2 2-16-16,-1-2-7 15,1 3-17-15,0 0-7 16,0 0-8-16,0 0 2 15,-1 3 8-15,-1 19 3 16,-1 48 8-16,5-21 3 0,4 13 0 16,-1 7 1-16,-3 6-1 15,-3 0 0-15,1 11-1 16,-3-1 1-16,5-3 0 16,0-5 0-16,-1-12 0 15,0-3-1-15,-1-3 1 16,-1 3 1-16,1-5-1 15,0-4 1-15,0-13-1 16,6-6 0-16,-7-15 2 16,0-4-9-16,1-7-31 15,-5-2-21-15,6-5-44 16,-1 0-2-16,0-2 11 16,0 0 4-16,0 0 68 15</inkml:trace>
  <inkml:trace contextRef="#ctx0" brushRef="#br0" timeOffset="3359.302">7716 8376 914 0,'-4'0'408'0,"4"0"-98"0,-1 0-404 16,1 0-10-16,0 0 12 15,0 0 27-15,0 0 59 16,0 7 6-16,1 11 0 16,5 36 0-16,1-23 0 15,-3 2 0-15,5 9 3 16,-4 2 2-16,3 3 1 15,-3 1 0-15,-1-8-1 16,-1-1-1-16,-3-1-2 16,-2 1-1-16,-1 2-1 15,-2-3-3-15,3-6-19 16,-3-4-9-16,3-6-53 16,1-3-65-16,-1-4 99 15</inkml:trace>
  <inkml:trace contextRef="#ctx0" brushRef="#br0" timeOffset="4627.956">8216 7646 1012 0,'-20'64'244'15,"20"-65"-388"-15,0 1-84 16,1 1 21-16,-1-1 162 15,0 0 109-15,0 0 78 16,0 0-4-16,0 0-43 16,0 0-22-16,0 0-29 15,0 0-6-15,0 0-14 16,3 0-8-16,21 2-10 16,31-4-4-16,-20 1-1 15,3 0 0-15,1 1-1 0,2 0 1 16,3 1-1-1,-1 0 0-15,-3 2 1 0,1 1-1 16,-5 0 0-16,3 3 1 16,-3 1 0-16,1-1 1 15,-3 1-1-15,-5 0 0 16,-5 1-1-16,-5-3 0 16,0-2 3-16,-2 0 1 15,-5-2 3-15,-3-2 5 0,-7 1 8 16,0 0 4-16,-2-2 4 15,0 1-1-15,0 0-5 16,0 0-2-16,0 0-4 16,0 0-3-16,-1 0-2 15,0 0-3-15,-1 4-3 16,-6 8-1-16,-4 7 0 16,-37 30-2-16,27-23-1 15,1-2 1-15,-4 5-2 16,-1 5 1-16,0 1-1 15,3 1 0-15,4 1 0 16,3 0 0-16,1-5 1 16,-2 5-1-16,1-2 1 15,-3-5-1-15,3 4 1 16,-2-8 0-16,0 1-1 16,2 3 0-16,0-1 1 15,2 0-1-15,3-4 0 0,-1-3 1 16,4-5-1-16,2-2 1 15,2-6 0-15,0 1 0 16,1-2 0-16,-1 0 0 16,2 0 0-1,1-1 0-15,0-3 1 0,1 1 1 16,1-3 1-16,-1-2 1 16,0 0 0-16,0 0 0 15,0 0 1-15,0 0-1 16,0 0 0-16,0 0 0 0,0 0-2 15,0 0 0-15,0 0 0 16,0 0 0-16,0 0-2 16,0 0 0-16,0 0 1 15,0 0-1-15,0 0 0 16,0 0-1-16,0 1 1 16,1 2-1-16,-1-2 2 15,1 5 1-15,5-4 0 16,1 1 0-16,4 3 0 15,0-2-2-15,35 32 1 16,-28-29-1-16,1 0 0 16,3 0 1-16,0 0 0 15,1 1 0-15,6-1 2 16,-3-1-1-16,10 1 1 16,1-3 0-16,3 1-1 15,3 0 0-15,0-3 0 16,4 1 1-16,1 1-1 0,0 0 0 15,-5 0-1-15,-4-1 0 16,-8-1 3-16,-6-2 0 16,-5 0 3-16,-1 1 1 15,-5 0 0-15,-3-1-1 16,-4 3 0-16,-3-3 0 16,-3 0 0-16,-1 0-1 0,-1-1-11 15,-1 0-22-15,2 1-73 16,0 0-53-16,-1 0-128 15,0-1 166-15</inkml:trace>
  <inkml:trace contextRef="#ctx0" brushRef="#br0" timeOffset="6375.876">9545 8537 560 0,'33'10'243'0,"-31"-10"-117"15,-8-1-94-15,6 1-14 16,-1-1-5-16,-1 1 8 16,1 0 19-16,1 0 8 15,0 0 8-15,0 0-1 0,0 0-9 16,-1 0-6-16,0 0-17 16,0 0-7-16,1 0-8 15,0 0-3 1,0 0-4-16,-1 0-2 0,0 0-3 15,1 0 0-15,0 0-1 16,0 0-1-16,0 0 1 16,0 0 1-16,0 0 1 15,6 5 1-15,4 4 1 16,2 9 1-16,37 34 0 16,-30-28 0-16,0 1 0 15,3 2 0-15,-10-1 0 16,5-1 0-16,-6-2 0 15,-1-2 1-15,-1 2 0 16,-3 1 1-16,-1 4 2 16,-3-2 0-16,0 2 3 15,-2-2 3-15,-6-2 8 0,-1 4 2 16,-5 2 2-16,-3 3 1 16,-1 7-7-16,-2-7-3 15,-2-1-3-15,-2-5-2 16,1-7-52-16,3 2-66 15,1 4 70-15</inkml:trace>
  <inkml:trace contextRef="#ctx0" brushRef="#br0" timeOffset="10691.387">10611 7979 520 0,'30'35'171'0,"-29"-33"-177"0,-2-2-17 15,1 2 2-15,-1-2 8 16,1 0 16-16,0 0 8 15,0 0 24-15,0 0 12 16,0 0 25-16,-1 0 7 16,0 0-3-16,1 0-6 15,0 0-20-15,0 0-12 16,0 0-17-16,0 0-4 0,0 0 4 16,0 0 4-16,-1 0 9 15,0-1 4-15,-1 0 0 16,2 0 0-1,-1 0-5-15,0-1-5 0,0 1-5 16,0 0-2-16,0 0-3 16,-1 0-2-16,1 0-6 15,0-4-2-15,-3-10-4 16,-11-31 0-16,3 28 0 16,2-2 2-16,-3 1 2 15,0-1-1-15,-3-2-4 16,-2-1-3-16,-3-1-2 15,-3 0-3-15,0 3 3 16,-2 0-1-16,-3 2 0 16,3 2 0-16,-3 7 0 15,1-1 1-15,3 6-1 0,3-1-1 16,4 5-2-16,2 1-1 16,-1 5-3-16,4 6 0 15,0 4 2-15,-2 4 0 16,2 4 3-16,0 3 1 15,3 6 2-15,4-2 1 16,4 7 0-16,1 7 0 16,3 1-2-16,1 5 0 15,-3-5 0-15,0-2 1 0,3-3 2 16,0-2 3-16,10 3 4 16,-6-8 1-16,-1-2 1 15,3-2-2-15,-3-7 0 16,6 7 0-16,5 1-1 15,-4-2 0-15,4 4-2 16,-2-6 1-16,0-4 0 16,1-2 1-16,2-3 1 15,-1-1 0-15,4 2 2 16,1 3 2-16,2 3 2 16,6 1 0-16,4-1-3 15,-2-2-1-15,0-1 1 16,-5-4 4-16,3-3 8 15,3-6 3-15,4-2 1 16,6 2-1-16,-2-5-8 0,-2 4-3 16,-6-2-7-16,-7-3-4 15,-7 2-34-15,-4 0-63 16,-8-3 62-16</inkml:trace>
  <inkml:trace contextRef="#ctx0" brushRef="#br0" timeOffset="11295.886">11107 8093 903 0,'22'-45'186'0,"-21"37"-192"15</inkml:trace>
  <inkml:trace contextRef="#ctx0" brushRef="#br0" timeOffset="11859.089">11124 8031 684 0,'-1'-1'310'16,"0"0"-130"-16,0-1-78 15,0 1 0-15,0 0 6 16,-1 0-2-16,1 0-25 16,0 0-16-16,0 0-31 15,0-1-10-15,-4-5-11 16,-3-2-4-16,1 2-8 16,-31-28-3-16,31 33-9 15,3 1-5-15,-3 0-7 16,0 5-3-16,0 9 1 15,-5 9 3-15,1 12 5 16,3 6 3-16,4 12 3 0,0 1-1 16,11 1-17-16,-5-7-3 15,5-7 1-15,4-3 2 16,0-5 19-16,3 1 4 16,-1-7 3-16,2-3 0 15,3-6 5-15,-2-2 2 16,7-6 1-16,-2-2 2 15,-2-5-1-15,2 0 1 0,-5-2 2 16,-3-3 7-16,1-1 6 16,-2-3 4-16,-4-4 4 15,3 1-2-15,-5 0 1 16,-1-2 0-16,1-1-4 16,-4-2-4-16,-2-4-8 15,-4-1-3-15,-5-2 6 16,-1 2-2-16,-4 0 7 15,1-1 4-15,-3 0-3 16,-4-4 2-16,-2-4-9 16,0-1-4-16,1 3-7 15,1 1-3-15,2 5-1 16,7 6-2-16,-2 4-5 16,4 3-4-16,3 3-19 15,-1 0-16-15,3 2-52 16,4 1-52-16,-3-4 95 0</inkml:trace>
  <inkml:trace contextRef="#ctx0" brushRef="#br0" timeOffset="12110.867">11639 7933 1135 0,'-11'0'450'0,"11"3"-483"16,-6 4-37-16</inkml:trace>
  <inkml:trace contextRef="#ctx0" brushRef="#br0" timeOffset="12521.385">11584 7980 345 0,'-41'60'198'16,"34"-48"-3"-16,3-1-83 15,2 0-10-15,2-2-5 16,2-2-15-16,-2 0-29 16,3 1-7-16,-3 3-1 15,0 1-2-15,2 3-13 16,2 1-8-16,0 7-15 15,8 2-4-15,-2 4-2 0,2-4 0 16,8 3 1-16,-5-8 0 16,7-1 1-16,0-1 2 15,2-6 2-15,2 6 1 16,1-7 0-16,2-2 1 16,1-4 0-16,0-3 0 15,1-2 5-15,-2-2 9 16,-2-2 13-16,-3-4 8 15,-3-2 10-15,-4-3-1 0,-3 1 3 16,-3-2-3-16,-3 2-8 16,-1 2-10-16,-7-10-17 15,3 0-8-15,-6-7-6 16,3-1 2-16,-2 5 0 16,-2-4-4-16,2 4-10 15,-6-2-14-15,5 7-37 16,-3 0-28-16,1-4-79 15,4-4-39-15,3-9-163 16,5-7 228-16</inkml:trace>
  <inkml:trace contextRef="#ctx0" brushRef="#br0" timeOffset="13320.616">12433 7882 836 0,'2'13'377'15,"-2"-10"-126"-15,0 2-238 16,-1 3-32-16,1 1 1 16,0 8 13-16,-2 3 4 0,1 7 0 15,-3 0 0-15,4 6 0 16,-1 0 0-16,2 5 0 15,-1 0 0-15,-7-1 1 16,7-2-1-16,-4-5 1 16,6-3 0-16,1-5 1 15,0-3 0-15,-2-7 1 16,0 0-1-16,4-1 2 16,-4-4 1-16,-1 0 3 15,-3-6 3-15,1 0 13 16,2-1 8-16,-1-1 24 15,1 0 11-15,0 0 2 16,-1 0-10-16,1 0-23 16,-1 0-15-16,-1-2-15 15,1-15-2-15,0-35 0 16,0 23 4-16,4-3 7 16,1-2 1-16,2-2-1 0,1 0-4 15,1 4-4 1,-1-2-2-16,2 4 2 0,1 2 0 15,-4 5-2-15,3 8 1 16,-4 2-4-16,2 3-1 16,4 6-2-16,0-2-4 15,0 2-3-15,2 2-4 16,1 3-4-16,1 0-1 16,2 5-1-16,3 4 2 15,4 3 7-15,0 5 2 0,0 3 3 16,0 2 0-16,-5 5 0 15,3 0 0-15,-4 5 1 16,-1 5 0-16,1 5-1 16,-3 6 1-16,-1 0 0 15,-2-2 1-15,-1-1 3 16,-4-3-1-16,1 6 1 16,-3-5 1-16,-3-3 0 15,-2-2 0-15,-3-5 0 16,0-2-1-16,2-5-6 15,-2-5-7-15,1-7-23 16,1-1-19-16,-1-6-50 16,-1-4-23-16,4 1-39 15,-2-5-2-15,0-1 11 16,0 1-23-16,2-24 128 16</inkml:trace>
  <inkml:trace contextRef="#ctx0" brushRef="#br0" timeOffset="13872.059">13412 7458 1310 0,'8'5'435'0,"-5"6"-456"15,6 11-89-15,4 16-2 16,-3 1 24-16,2 12 69 16,-10-2 11-16,2 5 6 15,-4 0 2 1,-1-5 0-16,1 0 2 0,-7-4 2 16,3 2 1-16,-3-1 7 15,-1-6 3-15,7 2 7 16,-4-3 0-16,1 1-5 15,-1 2-5-15,1-2-8 16,-1-2-2-16,-2-1-2 16,4 5 1-16,-3-3 1 15,1 5 0-15,5-4 3 16,3-5 2-16,-1-2 0 0,5-4 1 16,3 2 1-16,-1-2 1 15,10-1 5-15,4-2 0 16,14-4 2-16,4-2-1 15,11-5-1-15,0-5 2 16,0-3 8-16,2 0 1 16,-8-8-3-16,0 1-3 15,-9-5-15-15,1-3-8 16,0 0-26-16,-1-6-16 16,1-2-37-16,-2-7-15 0,-5-7-5 15,-4-5-10-15,-7-9-98 16,-3-4 144-16</inkml:trace>
  <inkml:trace contextRef="#ctx0" brushRef="#br0" timeOffset="14435.617">13102 7844 1041 0,'0'0'354'0,"2"0"-309"0,-1 0-64 16,-1 0-1-16,0-1 18 15,0 1 6-15,0 0 3 16,0 0 2-16,0 0 9 15,0 0 3-15,2 0 5 16,12 2 1-16,11 1 0 16,33 1 1-16,-16-3-1 15,0-1-1-15,6 0-4 16,1 0-4-16,-2 0-1 16,5 0-2-16,0 0 2 15,0 1 1-15,-1 1-4 16,-5-2-4-16,-7 2-4 15,-5 0-2-15,-9-2 0 16,-6 1 1-16,-8-1-5 16,-3 0-9-16,-6 2-47 15,-2-1-42-15,1 1-62 0,-2-3-9 16,0 0 101-16</inkml:trace>
  <inkml:trace contextRef="#ctx0" brushRef="#br0" timeOffset="15222.32">13873 7392 1479 0,'6'0'481'0,"-5"0"-525"0,2-2-74 16,-3 2 1-16,0-1 27 16,0 1 64-16,0 0 28 15,0 0 11-15,0 0 4 16,0 0 6-16,0-1 0 15,1-1-7-15,10 1-3 16,-2 0 0-16,5 1 2 16,33-1 1-16,-26 1-3 0,8 1-3 15,2 3-4-15,7-2-3 16,3 1 1-16,10 1 2 16,1 2 2-16,0 3 0 15,-3-1-1-15,-3 5-4 16,-1-2 1-16,4 3 3 15,-1 1 4-15,4 2 2 16,-2 2-1-16,-17-1-2 31,-17-9 0-31,2 2-2 0,44 30 3 0,-8 8-2 16,-1 4-1-16,-25-8-3 16,-2 1-1-16,-6 0-1 15,-4 7 2-15,-6 13 0 16,-2 4-1-16,-6 14 5 15,-5 0 0-15,-6-7 3 16,-5 4 2-16,-3-5-2 16,-2-4 1-16,6-5-3 0,3-10-2 15,3-14-2-15,5-7-4 16,1-11-3-16,1-4-11 16,7-5-59-16,1-1-82 15,25-4 95-15</inkml:trace>
  <inkml:trace contextRef="#ctx0" brushRef="#br0" timeOffset="42124.855">3940 12212 399 0,'-3'0'145'0,"3"1"-137"16,3-1-45-16,-3 0-9 0,0 0 8 16,0 0 60-16,-1 0 32 15,-1 0 26-15,2 0 6 16,0-1-11-16,0 1-9 16,0 0-13-16,0 0-6 15,0 0-10-15,0 0 0 16,0 0 7-16,0 0 5 15,-1 0 8-15,0-1-1 16,1 0-9-16,-1 1-7 0,0 0-17 16,1 0-6-16,-1-1-9 15,-1 1-2-15,1-1-2 16,0 0 0-16,0-1 1 16,0 1 1-16,-7 0 1 15,-6-2 0-15,-29-8 0 16,24 7 3-16,-1 0 6 15,-1 2 2-15,-3 1-2 16,1 1-4-16,-6 3-8 16,-2 3 0-16,-6 7 2 15,0 2 1-15,-1 5-2 16,3 5-1-16,5 7-4 16,3 5-2-16,4 2 1 15,1 0-1-15,5 8 1 16,-2 2 0-16,4 3 1 15,7 2-1-15,-1-8 1 0,3-1-1 16,4 0 0-16,0-1 0 16,1-5-1-16,3-1-1 15,1-7-3-15,2 0-9 16,5-1-2-16,-4-2 1 16,6-2 1-16,1-5 10 15,1-5 0-15,6-2 1 16,3-6 2-16,-1-1 2 15,2-5 0-15,0 1 1 16,-3-3 0-16,3-3 0 0,0-2 1 16,2-3 1-16,3-6-1 15,-1 0 1-15,5-10 2 16,-4-4 0-16,-1-5 1 16,1-1 1-16,-5 4 1 15,-1 0 1-15,1 4 0 16,-6-4 0-16,-1-4-3 15,3 2-3-15,-5-1-3 16,1 4 0-16,-2 3-2 16,-3 0 2-16,-3-1 1 15,0-3 1-15,-2-1-1 16,0 0 5-16,-4 2 13 16,-1 6 5-16,-2 5 16 15,-2-1 2-15,-3 1-3 16,-1-3 0-16,-1 3-2 0,-2-4-1 15,-2 3-4-15,-2 0-3 16,-2-1-5-16,1 8-1 16,-1-1-5-16,2 2-2 15,-2 3-7-15,-2-2-6 16,0 2-9-16,0 1-7 16,2 0-17-16,2 4-7 15,-1-1-16-15,-2 2-17 16,2 0-57-16,0 0-58 0,-3 0 115 15</inkml:trace>
  <inkml:trace contextRef="#ctx0" brushRef="#br0" timeOffset="43758.176">4513 12128 873 0,'-20'76'311'16,"21"-75"-357"-16,-1 2-112 15,-1 9-29-15,1 8 9 16,0 15 106-16,2 10 78 16,2 13 13-16,2 12 7 15,2 10 1-15,-1 3-4 0,-1 4-5 16,0-9-3-16,-2-15 26 15,0-7 15-15,-1-15 40 16,-2-4 17-16,-1-13-6 16,0-1-9-16,3-13-33 15,-3-7-16-15,0-2-15 16,0-1 4-16,0 0 27 16,0 0 13-16,0 0 10 15,0 0 1-15,0-1-32 16,0 0-15-16,0 0-15 15,0-1-11-15,0-26-6 16,0-33-4-16,0 22-4 16,0-4-2-16,0-5-1 15,-1-7-2-15,2-5-1 16,2-4-1-16,2-8 0 0,2-1-3 16,1-12 0-16,4 7 1 15,2 10-2-15,2 5 2 16,5 10-7-1,-1 3-4-15,2 5-18 0,5 6-9 16,2 12-14-16,2 2-10 16,4 9 1-16,-1 3 4 15,-2 4 19-15,2 8 13 16,-2 7 16-16,0 3 5 16,-1 2 5-16,-2 1 2 0,-6 3 2 15,-2 0 1-15,-6 8-1 16,-5 2 0-16,-5 3 2 15,-4 1 3-15,-8-1 7 16,-4 2 1-16,-10-3-1 16,-3 1-1-16,-10-2-3 15,-3-2 1-15,-2 5 2 16,1 0 2-16,1-1 1 16,-1-2-1-16,-2-2-5 15,-1-3-2-15,-2-5-16 16,0-1-22-16,1 1-185 15,1 2 152-15</inkml:trace>
  <inkml:trace contextRef="#ctx0" brushRef="#br0" timeOffset="44439.985">5714 12487 971 0,'5'-3'299'16,"10"-1"-325"-16,4-3-51 16,8 0 5-16,7-3 32 15,-4 2 24-15,1 1 25 16,-1 0 8-16,1 0 9 16,1-2 7-16,2-10 8 15,1-2 2-15,-1-3 3 16,-3-4 1-16,-4 3-2 15,2-1-3-15,-6 3-11 16,-1 4-9-16,-3 3-15 16,-6 2-3-16,-4 1-2 15,-1 1 1-15,-7 3 0 0,4 4-1 16,-6 4-6-16,0 1-3 16,0 0-3-1,-1 0 0-15,2 0 1 0,0 0 0 16,0 0 0-16,2 4 1 15,3 16 3-15,13 32 3 16,-13-23 3-16,4 5 0 16,3 11 0-16,0-1 1 15,0 13-2-15,0-1 0 0,2 1 0 16,-2 0 0-16,1-3 0 16,0-2 0-16,-3 0 1 15,-2-3 1-15,-1-6 0 16,-1 1 0-16,-4-6-1 15,2-2-4-15,-3-7-49 16,0-5-30-16,-1-10-90 16,-1-3-33-16,-1-5-32 15,-4-4 17-15,-1-2 43 16,-3-1 100-16</inkml:trace>
  <inkml:trace contextRef="#ctx0" brushRef="#br0" timeOffset="45129.2">5579 13129 1107 0,'1'1'365'0,"-1"-1"-350"0,0 0-108 15,0-1-6-15,0 0 31 16,0 0 30-16,0 1 48 16,0-2 7-16,0 1 9 15,0 0 5-15,0 0 5 16,0 0 2-1,0 0 3-15,5-1-3 0,3 0-2 16,1 0-2 0,1 0-9-16,3-1-6 0,32-5-12 15,-28 7-4-15,5 0-3 16,1-1-1-16,2-2-1 16,1 0 0-16,9-2-1 15,2 1 1-15,4 1 0 16,3 0 0-16,0 1 2 15,0-1 0-15,3 1 1 16,-3-1 0-16,-4 1 1 16,-1-1-1-16,-5 0 2 15,0 0 0-15,2 1 0 0,1-2 0 16,3 4-1-16,6-4-2 16,3 3 1-16,-1 1-1 15,3-1 1-15,-3 2-1 16,-5 0 0-16,-3-2 1 15,-3 0 0-15,0 1 0 16,1-2 1-16,1 0 0 16,-4 0 14-16,-3 1 7 15,-5 2 7-15,-4 0 1 0,-5 1-12 16,-5 1-6-16,-4-1-7 16,-4 0-4-16,-3 0-12 15,-1 1-14-15,-1-2-62 16,0 0-35-16,0 0-155 15,-1 0-123-15,0-2 255 16</inkml:trace>
  <inkml:trace contextRef="#ctx0" brushRef="#br0" timeOffset="45559.078">7277 12528 949 0,'-35'0'284'16,"31"0"-445"-16,4 0-52 16,-2 3 9-16,2-3 78 0,0 0 217 15,0 0 75-15,0 0 30 16,0 0-16-16,0 0-55 16,0 0-24-16,0 0-34 15,0 0-14-15,0 0-22 16,0 0-11-16,0 0-14 15,15 0-3-15,2 0-3 16,31 2-1-16,-27-2-2 16,1 0-12-16,-1 2-78 15,0-2-70-15,2 5 98 16</inkml:trace>
  <inkml:trace contextRef="#ctx0" brushRef="#br0" timeOffset="47657.744">9763 11871 755 0,'-1'0'287'16,"1"0"-194"-16,0 0-87 16,0 0-6-16,0 0 19 15,0 0 21-15,0 0 27 16,-1 0 4-16,1 0-18 16,0 0-20-16,0 0-25 15,0 0-7-15,0 0-9 0,0 0-4 16,0 0-2-16,4 21 2 15,15 57 8 1,-4-13 5-16,5 15 6 0,2 15 0 16,0 8-2-16,-2 4 0 15,-9 1-1-15,1-5 1 16,-5-13 1-16,-3-13 1 16,1-11-2-16,-5-5 0 0,1-12-3 15,0-3-1-15,-1-16-16 16,3-6-24-16,-2-16-66 15,-1-5-45-15,0-3-36 16,-1-6 6-16,-1 5 117 16</inkml:trace>
  <inkml:trace contextRef="#ctx0" brushRef="#br0" timeOffset="48022.381">9515 12354 1440 0,'0'1'502'16,"-2"-1"-445"-16,1-2-95 0,1 2-3 15,0 0 10-15,0 0 21 16,0 0 25-16,0 0-2 15,0 0-7-15,20-1-5 16,47-7-4-16,-18 1 2 16,10-8 1-16,13 1 0 15,4 2 3-15,-3-2 1 16,-8 1-1-16,-6 2 1 16,-5-2-2-16,-2 3-1 0,-1 3-11 15,-6 2-11-15,-6 2-18 16,-4 1-10-1,-11 2-25-15,-3 0-22 0,-9 5-92 16,-2 2-107-16,-3 3 187 16</inkml:trace>
  <inkml:trace contextRef="#ctx0" brushRef="#br0" timeOffset="48510.345">10431 12344 850 0,'34'32'300'0,"-34"-25"-257"16,-1 4-40-16,-4 3 2 0,-1 2 12 16,-2 3 21-16,-1 3 5 15,-2 11 6-15,0 6-5 16,1 4-10-16,2-4-3 15,2-6-13-15,3-2-4 16,1-6-6-16,1 3 1 16,6-4 9-16,3-1 3 15,6-2 1-15,3-6-2 16,6-1-9-16,0-5-4 0,7-6 0 16,-5-2 2-16,7-5 4 15,-4-5 2-15,7-8 2 16,7 0 1-16,-3-12-1 15,7 3 1-15,-6-5 9 16,-2-3 1-16,-5 5 4 16,-9-5 2-16,-6-3-9 15,-2-2-2-15,-11-4-11 16,0 5-8-16,-9 1-19 16,-5 3-10-16,-2 1-14 15,-4 3-5-15,0 6-11 16,1 7-8-16,2 6-56 15,3 1-51-15,2 5-157 16,2 1 198-16</inkml:trace>
  <inkml:trace contextRef="#ctx0" brushRef="#br0" timeOffset="49056.985">11053 12353 327 0,'17'17'192'16,"-4"-2"-1"-16,0 1-6 16,-5 1-33-16,-4 1-26 0,4 10-54 15,-7 2-16 1,-1 9-11-16,0-1 3 0,-4-6 2 16,0-3-2-16,3-3-5 15,-1-2-4-15,0-3-14 16,2 1-5-16,0-2-11 15,0 0-3-15,1-2-4 16,-1-3 0-16,0-3 1 16,3-2 0-16,-3-7 5 15,0 2 2-15,0-4 6 16,-1-2 5-16,1 0 7 16,0 0-3-16,-1 0-6 15,0-8-7-15,0-22-12 16,-3-37-1-16,2 15-2 15,0-7 0-15,2-11 3 16,4-4 0-16,4 3 2 16,5 6 1-16,4 13-1 15,2 3 0-15,4 8 0 0,1 7 0 16,6 4 1-16,7 5 2 16,4 17-3-16,4 8 0 15,-3 15-6-15,-4 9-5 16,-8 8-12-16,-16-6-8 31,-7-12-27-31,-1 1-19 0,12 38-47 0,-3 1-28 16,-7-5-27-16,-5-19-4 15,0-10 12-15,-1-4-10 0,-2-9 125 16</inkml:trace>
  <inkml:trace contextRef="#ctx0" brushRef="#br0" timeOffset="49821.132">11630 12209 1215 0,'-1'-1'442'15,"1"0"-331"-15,0 3-119 16,-1-2-8-16,0 0 4 15,0 0 7-15,-4 26 5 16,-2 40 2-16,6-19 0 0,1 3 0 16,-1 11-2-16,0 0-1 15,-1-6 1-15,0-3 0 16,2-16 0-16,0-5 1 16,3-5 1-16,-1-3 0 15,1-7 0-15,0-2 1 16,-2-5-1-16,-1-5 1 15,1 1-2-15,1-5 0 16,-2 0-1-16,0 0 0 16,0 0 2-16,0 0-1 0,0-1 0 15,0 0-2-15,0-3-4 16,0-21-1-16,5-38 2 16,-3 28 1-16,2-8 3 15,3-2 2-15,0-7 4 16,1-2-1-16,4-5-1 15,0 3-2-15,4 3-2 16,1 5 0-16,1 11 0 16,-1 8 0-16,-1 6 1 15,-2 3 2-15,0 6 0 16,1-2 1-16,-1 6-4 16,2 2-2-16,0 4-5 15,0 3-3-15,2 2-1 16,0 2 0-16,-1 2-1 15,0 5 2-15,5 6 3 16,-1 6 1-16,3 4 4 0,-3 2 1 16,-3 5 0-16,4 1 1 15,-2 11 0-15,1 2 0 16,-4 5 2-16,-3 2 0 16,-4-2 1-16,-2 2 0 15,-1-7 2-15,-5-2 1 16,0 1 3-16,-1-2 0 15,-1 0 3-15,-1-6-1 16,-2-10-1-16,1-4-1 0,-2-6-2 16,3 1-8-16,-2-3-23 15,-1-2-32-15,1-4-176 16,-1-1 159-16</inkml:trace>
  <inkml:trace contextRef="#ctx0" brushRef="#br0" timeOffset="50539.162">13307 12363 1397 0,'0'-2'431'15,"0"1"-564"-15,-4 1-34 16,3 0 43-16,0 0 20 16,0 0 129-16,-14 5 15 15,-5 4 7-15,-28 24-1 16,27-16-23-16,0 3-8 15,3 2-11-15,1 2 3 0,2 4 6 16,3 1 7-16,5-3 4 16,3 0 1-16,2-5-4 15,2-1-3-15,7 2-6 16,1-2-2-16,7 6-9 16,3 2-3-16,2 2-11 15,3 1-7-15,4-6-3 16,-2-2-2-16,4-8 5 15,0-2 6-15,-1-6 8 16,-1-3 3-16,1-4 5 16,-1 0 7-16,-3-4 6 15,-2-3 0-15,1-3 3 16,-1-4-8-16,-1-5 4 16,3 0 2-16,-9-2 5 15,-3 2 5-15,-5-2-3 16,-1 0-2-16,-4-3-8 15,-2-2-4-15,-3 2-6 0,-5-4-1 16,-6-2-1-16,-1-1-1 16,-5-2 4-16,-1 2 2 15,0 3 1-15,1 4 0 16,-3 5-3-16,0 0-2 16,-2 1 3-16,-7 1 1 15,5 3 2-15,-2 3-1 16,4 5-11-16,3 4-9 15,0 2-25-15,2 4-13 0,1 6-36 16,-1-2-35-16,7 4-116 16,4-1 149-16</inkml:trace>
  <inkml:trace contextRef="#ctx0" brushRef="#br0" timeOffset="51603.91">13683 12258 1085 0,'2'5'453'15,"-2"-3"-156"-15,1 4-362 16,-1-6-21-16,0 0 31 0,2 12 20 15,4 18 37-15,8 37 2 16,-6-26-1-16,-1 3 0 16,0 0-1-16,0-2-1 15,3-1 1-15,2-8 1 16,-1-11 3-16,2 1 3 16,2-7 6-16,-5 0 1 15,-1-4-2-15,1-4-2 16,-5-1-5-16,2-1-1 15,0-3 0-15,-3-1 1 0,3 0 8 16,-4-2 2 0,-3 0 4-16,0 0 1 0,0-2-3 15,0 1-2-15,0 0-3 16,5-10 0-16,2-9-2 16,11-31 0-16,-16 18 0 15,2-4 0-15,-1-15-3 16,2 5-2-16,-2-2-3 15,2 4-1-15,1 8 0 16,-3-2-1-16,0 7 0 16,0 3-1-16,-2 8-4 15,0 5-13-15,0 5-37 16,-3 4-28-16,2 1-61 16,1 1-12-16,2 4 14 15,-3 0 23-15,0 0 59 16,0 0 18-16,0 1 22 0,0 0 2 15,0 0 0-15,0 0 5 16,0 0-1-16,0 0 3 16,12 10 10-16,36 37 8 15,-23-25 12-15,0-1 5 16,5 3 10-16,3-2 2 16,0-1 5-16,0-1 6 15,-1-9 15-15,1-2 8 16,2-6 15-16,-4-3 4 0,0-4-2 15,-4-3-4-15,-6-2-14 16,0-4-14-16,-3 0-19 16,0-2-10-16,-2 0-13 15,0-2-5-15,-7 2-9 16,-2 0-2-16,-2 2-5 16,-4 0-2-16,-1 1-6 15,-2 1-3-15,-6-2 1 16,-2-2 1-16,-5 0 9 15,-4-3 5-15,-1 3 3 16,-2 1 2-16,3 0-2 16,1 5 0-16,6 3-5 15,-3 4-2-15,3 4-5 16,2 6-1-16,-1 7 4 16,1 4 0-16,3 11 4 15,2 5 1-15,5 10 2 0,6 6 1 16,2 6 4-1,4 2 1-15,-2 6-1 0,5-2-1 16,-1-3-7-16,-2-5-9 16,1-13-34-16,-5-4-21 15,1-11-48-15,-1-5-17 16,-1-13 0-16,2-3-2 16,8-10 7-16,1-6 3 15,8-14-61-15,4-10 117 0</inkml:trace>
  <inkml:trace contextRef="#ctx0" brushRef="#br0" timeOffset="52104.155">14786 12255 812 0,'0'-1'322'0,"2"1"-207"15,-1 2-65-15,-1-2-24 16,0 0 4-16,0 0 10 15,3 19 4-15,34 41-4 16,-33-26 1-16,-2 6-6 16,1 8-3-16,0 2-4 15,1 2-6-15,-2-6-4 16,-2-7-4-16,1-11-8 16,-3-3 0-16,1-4-1 15,1-4 0-15,-4-6 3 0,4-4 2 16,0-5 4-16,1 1 0 15,-1-3 7-15,0 0 2 16,0-2-2-16,0 1-1 16,0 0-11-16,0 0-4 15,0-15-3-15,6-39 0 16,-6 10 2-16,1-11 0 16,0-7 3-16,2-5 2 0,3 7 11 15,0 8 3-15,4 2 1 16,1 8-2-16,6 8-7 15,5 3-2-15,7 6-2 16,6 2-3-16,14 8-3 16,8 6-2-16,9 14-2 15,2 7 1-15,-7 10-2 16,1 3-3-16,-8 2-27 16,-7-4-17-16,-7-2-84 15,-13-1-27-15,-5-5 96 16</inkml:trace>
  <inkml:trace contextRef="#ctx0" brushRef="#br0" timeOffset="52886.73">16783 12200 1490 0,'8'0'492'0,"9"-6"-573"16,6-2-106-16,4-5-21 16,-1 2 31-16,-7 4 138 15,-6 0 88-15,-2 3 32 16,-1 1 10-16,-4-2-27 0,1 3-18 16,-5-8-23-16,0-1 3 15,-5-6 10-15,-4-4 8 16,-6-5 14-16,-3-2-5 15,-3 4-6-15,-4 3-7 16,0 7-22-16,-1 5-12 16,1 4-14-16,-3 4-6 15,-3 7-9-15,-2 7-7 16,-5 14 3-16,5 8 2 0,-1 12 12 16,3-1 9-16,5-1 4 15,1 0 1-15,1 1 1 16,1 4 0-16,3 1 1 15,1-1 1-15,8 0 2 16,1-1 1-16,7 1 0 16,2-3 0-16,7-6 6 15,6-6 0-15,11 3-1 16,9 2-4-16,6-5-10 16,3-1-7-16,-4-11-6 15,1-7-4-15,-2-7-30 16,2-4-12-16,5-6-62 15,1-6-57-15,18-19 118 16</inkml:trace>
  <inkml:trace contextRef="#ctx0" brushRef="#br0" timeOffset="53455.562">17434 12192 1229 0,'28'12'428'16,"-31"-11"-348"-16,-9 6-166 15,-3 1-14-15,-11 11 38 16,0 3 40-16,2 5 22 15,3 10-1-15,4 3 0 16,2 0 1-16,7 5-1 16,1-4 0-16,5-1 1 15,2-2 1-15,4-11 10 16,2-3 6-16,1-6 3 16,5-2 0-16,3-5-11 15,3-1-4-15,2-2-5 16,2-3-2-16,2 2-11 15,4-1-8-15,1-2-7 16,2-3 1-16,0-1 10 16,-2-5 8-16,-3-3 8 0,0 0 3 15,-5-4 9-15,-2 0 6 16,-3-2 13-16,-4-4 0 16,-6-7 2-16,-1 0-3 15,-1-13-10-15,-1-1-3 16,-3-6-9-16,-4-4-3 15,-9 3-4-15,-5 4 0 16,-4 5-3-16,-4 3-3 16,1 11-28-16,2 4-23 0,3 2-48 15,4 6-20-15,5 3-7 16,0 3-11-16,7 3-61 16,1-4 133-16</inkml:trace>
  <inkml:trace contextRef="#ctx0" brushRef="#br0" timeOffset="53716.883">17904 12128 1069 0,'0'4'391'16,"-1"-2"-256"-16,0 5-205 16,0-7-10-16,0 8 31 0,-3 21 25 15,-6 40 23-15,3-25 1 16,0 6 0-16,-1 0 1 16,-2-3-86-16,0-3-82 15,2-8 104-15</inkml:trace>
  <inkml:trace contextRef="#ctx0" brushRef="#br0" timeOffset="54386.621">18263 12196 1371 0,'2'17'327'0,"-2"20"-588"16,-3 14-8-16,-5 6 42 15,-6 0 113-15,2-3 129 16,2-1 2-16,1 2-11 15,5-6-1-15,0-15 0 16,-3-12-3-16,6-14 53 16,-2-1 18-16,4-6 46 0,1-1 18 15,-4 0-26-15,2 0-12 16,-1-1-44-16,0-1-15 16,1 1-27-1,2-13-5-15,5-17-8 0,11-45-3 16,-3 21-10-16,1-13 0 15,3-1 1-15,7 4 4 16,-2 11 18-16,2 12 6 0,3 11 20 16,-2 2 4-16,0 2-2 15,0-1-3 1,0 7-15-16,-3 4-3 0,0 11-4 16,1 5-1-16,-2 7-5 15,4 7-2-15,-2 11-5 16,-1 6-2-16,-2 10 3 15,-6 4 3-15,1 10 2 16,-2 4 2-16,-10 4-1 16,-1 5-1-16,-5-7-7 15,-7-6-12-15,6-11-18 16,-3-12-8-16,-2-16-15 16,7-5-9-16,-6-9-17 15,3-1 1-15,-1-3 10 16,3 2 10-16,0 0-36 15,-14-29-55-15,-19-58 94 0</inkml:trace>
  <inkml:trace contextRef="#ctx0" brushRef="#br0" timeOffset="54569.736">18229 11499 1282 0,'0'1'423'0,"4"3"-484"16,4 6-52-16,5 9-16 15,4 4-13-15,13 8 33 16,5 3-49-16,13-1 98 16</inkml:trace>
  <inkml:trace contextRef="#ctx0" brushRef="#br0" timeOffset="55019.984">19546 11651 1259 0,'5'5'456'16,"-5"-5"-402"-16,-1 0-37 15,1-2-46-15,0 2-2 16,0 0 17-16,0 0 4 16,1 13 9-16,1 14 4 15,10 38 3-15,-8-21 0 16,2 9 10-16,3 6 4 15,-1 11 15-15,4 1 6 0,-1-3 1 16,0 2-1-16,-1-6-10 16,-5 0-8-16,2 5-8 15,1 4-1-15,-1-4 4 16,4-1 2-16,-2-7-1 16,0-5-2-16,3-4-6 15,-7-4-2-15,2-6-6 16,-6-6-1-16,1-6-21 15,-2-4-24-15,0-9-92 16,0-5-177-16,-3-20 204 16</inkml:trace>
  <inkml:trace contextRef="#ctx0" brushRef="#br0" timeOffset="56568.117">8906 12451 705 0,'7'28'270'0,"-7"-28"-196"16,1 0-19-16,-1 0 6 16,0 0 8-16,0-2 13 15,0 1-7-15,0 1-19 16,0 0-12-16,0 0-16 0,0 0-9 16,0 0-12-16,0 0-5 15,0 0-2-15,13 1 0 16,17 3 0-16,40 6 0 15,-24-5-1-15,-3 0-3 16,10-2-3-16,-1 0-4 16,1-1-15-16,2 0-10 15,-9-1-45-15,-1-1-42 16,-12 0 79-16</inkml:trace>
  <inkml:trace contextRef="#ctx0" brushRef="#br0" timeOffset="56826.99">8603 13857 564 0,'0'0'157'16,"-1"2"-117"-16</inkml:trace>
  <inkml:trace contextRef="#ctx0" brushRef="#br0" timeOffset="57101.929">8597 13861 549 0,'0'0'280'16,"0"0"-70"-16,0 0-38 16,0 0-46-16,-1 0-13 15,1 0-27-15,0 0-10 16,0 0-14-16,0 0-5 0,0 0-16 16,0 0-7-16,0 0-17 15,0 0-8-15,9 5-7 16,18 1-3-16,45 0 0 15,-22-12-1-15,10 0 1 16,8 0 1-16,7-2 2 16,-2 0 0-16,-2 0 3 15,-1 0 1-15,-11 2-3 16,-2 0-1-16,-12 4-7 16,-8 1-9-16,-10 1-65 15,-1 1 116-15,-11 8-46 16</inkml:trace>
  <inkml:trace contextRef="#ctx0" brushRef="#br0" timeOffset="76958.765">9982 13874 707 0,'7'2'275'16,"-7"-2"-221"-16,2 2-78 15,-3-2-74-15,0 0-3 16,0 0 45-16,-1-1 54 16,2 0 84-16,-1 0 31 15,0 0 15-15,0-1-16 0,0 1-40 16,0 0-13-1,0 0-10-15,-1 0 3 0,1 0 10 16,0 0 7-16,0-1-1 16,0 1-7-16,0 0-24 15,-1 1-13-15,1 0-22 16,0 0-5-16,0 0-5 16,0 0-1-16,0 0 3 15,-5 14 1-15,-2 12-2 16,0 32-2-16,8-24 1 15,-2 2 0-15,2 0 1 16,1 0 0-16,2 2-2 16,-2 0-1-16,2-5-11 15,-2 0-8-15,-2-1-37 16,1 1-38-16,0 1-100 16,-3 0-71-16,0-4 168 0</inkml:trace>
  <inkml:trace contextRef="#ctx0" brushRef="#br0" timeOffset="77685.62">10358 13994 900 0,'4'12'316'0,"-1"-4"-338"15,1 5-49-15,4 17-40 16,0 6 15-16,-1 3 65 15,-1 1 28-15,-2-5 5 16,-1-3 5-16,2 3 4 16,-3 2 1-16,3-3-2 15,-1-2-3-15,-2-3-3 16,0-8 0-16,-2-6 2 16,1-5 1-16,-1-8 1 15,1-1-6-15,-1-2-5 0,0-1-6 16,-1 1-8-16,0 0 1 15,1 0 3-15,0-4 2 16,1-25 5-16,8-34 3 16,-6 34 4-16,4 1 4 15,3 2 6-15,-1 4 1 16,1-1 2-16,-1-1-1 16,2 1-5-16,3-5-1 15,1 1-2-15,1 3-1 0,-5-2 12 16,-2 6 16-1,1 6 23-15,0 4 3 0,6 4 1 16,-1 0-14 0,7 3-16-16,0 0 0 0,5 4-8 15,2 4-2-15,1 2-5 16,0 3-3-16,2 4-5 16,0 5-1-16,0 7 5 15,-2 4 5-15,-1 4 16 16,-1 2 9-16,-7-4 2 15,-1-1-4-15,-4-6-17 16,-4-3-10-16,-3-5-15 16,0-3-19-16,-5-4-51 15,-1-3-42-15,-3-5-102 16,-1-2-62-16,0 0 175 16</inkml:trace>
  <inkml:trace contextRef="#ctx0" brushRef="#br0" timeOffset="77936.946">9968 13347 1243 0,'8'0'477'15,"-8"0"-276"-15,15 4-561 16,4 4 237-16</inkml:trace>
  <inkml:trace contextRef="#ctx0" brushRef="#br0" timeOffset="78627.859">11595 13716 260 0,'2'-1'217'16,"-1"1"36"-16,0 0-43 16,-1-2-4-16,0 1-33 15,0 1-33-15,-1-1-64 16,0 0-27-16,0 0-41 15,0 0-4-15,-19-6-4 16,-32-12-6-16,20 12-5 16,-6-2-2-16,-4 9-9 15,-5 1 1-15,-2 11-11 16,0 6-5-16,4 8-25 0,0 0-3 16,10 11 0-16,-1 8 6 15,9 8 32-15,9 3 11 16,4-1 28-16,7-5 9 15,7-5 10-15,2 0 5 16,12-2-6-16,2-4-3 16,6-8-1-16,4-2-1 15,2-2-1-15,6-2 1 16,10 0-3-16,1 0-1 0,5-5-4 16,0-2-16-16,-12-7-61 15,-1-4-60-15,-6-9-149 16,1-5 164-16</inkml:trace>
  <inkml:trace contextRef="#ctx0" brushRef="#br0" timeOffset="79159.515">11770 13856 970 0,'3'10'343'0,"1"5"-271"16,6 25-283-16,5 12-16 15,0 13 33-15,-1 8 61 16,-7-13 128-16,-2-3 14 16,-2-8 41-16,1-2 11 0,-1-6 10 15,0-3-5-15,-3-13-8 16,0-6 0-16,0-10 1 16,-1-5-2-16,-1-5-20 15,1-2-12-15,0 2-24 16,-2-6-8-16,-5-24-13 15,-16-50-14-15,9 27-44 16,2-9-26-16,4-2-34 16,5 1-6-16,2-5 26 15,4 6 24-15,3 5 67 16,3 6 44-16,4 15 83 16,2 9 17-16,2 3 6 15,0 7-7-15,4 3-45 16,2 1-9-16,1 9-27 15,0 1-24-15,0 8-45 16,1 8-38-16,2 9-137 16,6 4 136-16</inkml:trace>
  <inkml:trace contextRef="#ctx0" brushRef="#br0" timeOffset="79825.655">12298 13804 959 0,'9'3'286'0,"3"6"-385"15,7 0-37-15,14 10-18 16,1 0 48-16,-2 2 84 16,-4-3 25-16,0-4 48 15,-5-1 18-15,8-5 16 16,2-1-3-16,-1-7-35 15,2 0-12-15,-6-6 12 16,1-2 8-16,-9 2 15 16,-1-5 2-16,-5 2-19 0,-3-2-10 15,-3 0-20 1,-2-1-8-16,-3-1-33 0,-3-2-19 16,0 3-35-16,-4-2-23 15,-6 0-7-15,-4 0 3 16,-8-2 26-16,-2 0 20 15,-10-1 27-15,-2 1 12 16,-2 3 13-16,-4 3 13 0,7 5 17 16,1 3 8-16,5 4 1 15,3 3-11-15,0 5-21 16,0 6-9-16,3 6-4 16,5 3 3-16,4 9 19 15,4 1 13-15,10 10 14 16,2 3 5-16,11 2-4 15,9 0-3-15,0-8-5 16,2 4-1-16,5-5-4 16,-8-4-5-16,9-4-16 15,0-5-21-15,2-5-92 16,4 3-77-16,6-11 109 16</inkml:trace>
  <inkml:trace contextRef="#ctx0" brushRef="#br0" timeOffset="80743.745">13165 13811 1147 0,'0'5'396'0,"0"7"-336"0,0 22-208 16,0 13-12-16,-2 12 27 15,-1 2 43-15,1-12 80 16,0-6 3-16,3-4 12 16,0-4 3-16,2-7 1 15,0-8 1-15,-2-9-2 16,0-5 1-16,0-3 12 15,-1 1 10-15,0-4 25 16,0 0 12-16,0 0-7 16,0-1-10-16,0-1-26 15,0 1-13-15,0-2-6 16,0-20-1-16,3-38-4 16,-3 28 0-16,3-6 6 15,3 3 6-15,2 2 9 16,0-1 2-16,5 3 3 15,-1 0 0-15,1 4 2 16,2 2-2-16,-2 8 13 0,0 6-6 16,2 0-9-16,2 9-1 15,3 1-25-15,1 2-6 16,0 8-5-16,2 3-2 16,-1 8 4-16,-1 2-8 15,0 9 4-15,-1 1 2 16,0-1 1-16,-1-1 10 15,-3-5 1-15,-1-1 0 0,-5 2-3 16,-2-4-6-16,-4-3-9 16,-1-3-6-16,-1-4-10 15,-2-3 2-15,0-2 9 16,0-4 5-16,-1-2 14 16,0-1 3-16,-1 1 3 15,1-1 3-15,0 0 2 16,0 0 0-16,0 0 5 15,0 0 0-15,0-1 2 16,-2-9 1-16,0-11-7 16,-3-35-1-16,7 31-3 15,5-4 0-15,3 0 3 16,3 0 1-16,2-2 3 16,2 4 1-16,0 6 1 15,1 4 0-15,4 6-3 16,0 3-5-16,2 4-5 0,1 4-6 15,0 1-8-15,5 3-2 16,0 8-1-16,1 4 4 16,-4 9 7-16,1 4 2 15,-3 5 3-15,-2 1 0 16,1 3 0-16,-2 0 0 16,-3-3-9-16,-2 2-12 15,-5-6-34-15,-2-4-29 16,-3-3-69-1,-1-5-67-15,-2-7 141 0</inkml:trace>
  <inkml:trace contextRef="#ctx0" brushRef="#br0" timeOffset="81358.398">14133 13715 1119 0,'34'72'358'0,"-22"-59"-390"16,3 5-43-16,4 2 17 16,-1 3 18-16,0-2 46 15,-1-5 10-15,1-1 15 0,2-5 4 16,1 1 1-16,2-2-5 15,1-3-3-15,-2-4 4 16,1-2-3-16,-1-5-2 16,3-1-12-16,-1-3-7 15,3 0-1-15,-3 0-3 16,-2-4-2-16,0-1-5 16,-4-4-6-16,0 1-2 15,-3 0 2-15,-4 2 4 16,-5 5 5-16,-3-4 2 0,-4 2 1 15,-1-1-1-15,-5-3-1 16,-3 0-3-16,-6-5-5 16,-3 1-6-16,-5 6-14 15,-1-2-5-15,-5 6-1 16,1 1 5-16,0 3 15 16,0 6 8-16,9 7 5 15,2 4-4-15,7 3-3 16,2 8 1-16,3 3 8 15,2 5 9-15,3 5 10 16,6 7 1-16,10 5-1 16,-2 6 0-16,13-1 0 15,0-4 2-15,3-5-4 16,3-8-5-16,-2 1-11 16,-1-5-16-16,-1-5-40 15,-3-2-40-15,-3-9-81 0,-1-2-50 16,-3-10 136-16</inkml:trace>
  <inkml:trace contextRef="#ctx0" brushRef="#br0" timeOffset="81940.981">14940 13832 936 0,'0'7'402'0,"2"0"-152"0,7 15-261 15,-1 8-30-15,0 9 6 16,1 4 5-16,-5-4 25 16,0 2 1-16,-2-1 4 15,1 1 3-15,-1-4 2 16,2-6 0-16,-1-11 0 15,0-5 1-15,-1-10 5 16,-1-2 4-16,0 1 10 16,-1-4 4-16,0 0-3 15,0 0-5-15,0-1-3 16,0 0-3-16,0-1-2 16,3-19 0-16,7-38-8 15,-7 26-3-15,4-5-1 16,1 0 0-16,2 2 1 0,2 6 1 15,2 5 6-15,-2-1 4 16,2 5 10-16,2 3 4 16,1 4-4-16,0 4-4 15,6 5-13-15,-1 5-6 16,7 12-6-16,3 3-3 0,-4 14 1 16,4 3 2-16,1 5 6 15,-2 7 3-15,10 5 8 16,-3 5 5-16,-4 0 2 15,-2 1-3-15,-13-7-18 16,-5-5-22-16,-7-6-50 16,-5-7-30-16,-2-12-117 15,-1-6-111-15,-7-18 214 16</inkml:trace>
  <inkml:trace contextRef="#ctx0" brushRef="#br0" timeOffset="82280.79">15617 13438 1401 0,'49'112'451'0,"-37"-92"-459"16,11 23-85-16,-2 5 2 16,2 15 36-16,-3 6 35 15,-3 10 22-15,3 4 3 0,-2 5 1 16,2-5 0 0,-3-10-2-16,-2-2-3 0,-5-6 0 15,-1-8-1-15,-4-14-1 16,-1-12-6-16,-3-15-26 15,-1-4-24-15,1-6-108 16,0-4-58-16,-3-7-60 16,1 4 149-16</inkml:trace>
  <inkml:trace contextRef="#ctx0" brushRef="#br0" timeOffset="82607.17">15375 13719 1243 0,'3'6'464'0,"9"-3"-298"16,9 2-213-16,6 2-17 15,18-1 26-15,5-1 12 16,10 1 51-16,4 0 11 16,0-5 8-16,0 3 1 15,2-2-23-15,0-2-13 16,8 0-17-16,-2-1-19 0,-6-4-56 16,-6-3-45-16,-12-1-127 15,-5-4-122-15,2-9 241 16</inkml:trace>
  <inkml:trace contextRef="#ctx0" brushRef="#br0" timeOffset="82852">17466 13800 1241 0,'6'-5'365'0,"-5"2"-620"0,0-3 172 16</inkml:trace>
  <inkml:trace contextRef="#ctx0" brushRef="#br0" timeOffset="83076.943">17442 13772 557 0,'-55'-30'293'15,"27"24"-58"-15,-11-3-127 0,-4 2-24 0,2-3-27 16,-1 4-13-16,5 6-24 16,4 1-8-16,2 11-11 15,2 5-4 1,2 10-3-16,2 6 1 0,10 14 1 15,5 12 4-15,11 8 0 16,9 3 1-16,9-3 7 16,6-9 0-16,12-4 3 15,2-7-2-15,5-1-25 16,-3-6-34-16,1-10-128 16,1-9 116-16</inkml:trace>
  <inkml:trace contextRef="#ctx0" brushRef="#br0" timeOffset="83591.827">17600 13897 1156 0,'-5'4'401'0,"-2"1"-335"0,-1 4-140 15,-3 6-6-15,-1 7 25 16,1 2 30-16,5 0 28 16,4-4 5-16,3 1 4 15,6 0 1-15,7 4-4 16,3 4-4-16,5-5-13 15,0-1-4-15,-1-6-1 16,4-5 5-16,-6-5 12 16,2-6 6-16,2-3 9 15,-2-2 2-15,1-7 11 16,2-1 6-16,-5-4 3 16,-1-3-3-16,1 1-6 15,-3 0-5-15,-3-2-6 16,-3 0 1-16,-7 2-7 15,-2 3 0-15,-3-2-7 16,-5-3-4-16,-8-10-7 16,-8-7-4-16,-7-3-6 15,-8 1-2-15,-3 5 2 0,-1 7 4 16,-5 7-23-16,3-1-33 16,-1 2-187-16,-3 2 166 15</inkml:trace>
  <inkml:trace contextRef="#ctx0" brushRef="#br0" timeOffset="84074.082">17946 13771 1183 0,'4'8'454'0,"-1"-4"-330"16,1 1-135-16,1 5-55 15,-4 0 8-15,-1 7 28 16,0 4 24-16,-1 8 12 16,0 3 0-16,4 1 0 15,0 0-2-15,4-8-3 16,3-1 1-16,3-4 2 15,0-3 1-15,4 1 11 16,-1-6 5-16,2-3 1 0,2-1-1 16,-1-5-10-1,3 0-5-15,2-4 3 0,0-7-1 16,1-2-2-16,-5-5-1 16,0-1-6-16,0-1-2 15,-4 2-5-15,0 2-1 16,-8-5 0-16,3 1-5 15,-10-8-10-15,-5-5-9 16,-5-6-39-16,-7-3-28 0,-4 4-133 16,1 1 148-16</inkml:trace>
  <inkml:trace contextRef="#ctx0" brushRef="#br0" timeOffset="84705.668">18393 13819 1287 0,'7'6'437'0,"3"5"-426"15,1 0-46-15,-1 10 0 16,2 2 4-16,-4 6 27 15,-1 1 4-15,-1-1 6 16,-3-1 2-16,-1 1-1 16,1-1-1-16,-2 1-4 0,1-2-1 15,-2-2 0-15,1-7 1 16,-1-4 3-16,-1-6 1 16,1-6 0-16,0 2 1 15,0-3 0-15,0-1 2 16,0 0 0-16,0 0 1 15,0-1-1-15,0 0 0 0,0-1 1 16,1-7-1-16,4-15-2 16,5-34-2-16,-4 28 0 15,-1 0 2-15,1-3 3 16,4-3 5-16,-1 7 9 16,4 1 6-16,-2 4 11 15,-3 8 2-15,1 1-7 16,0 7-5-16,0 4-17 15,2 0-6-15,2 4-8 16,3 1-3-16,1 9-3 16,1 3-1-16,5 13 1 15,-5 4 2-15,5 5 1 16,1 4 2-16,3 2 1 16,2 1 1-16,-7 0-6 15,-3 1-5-15,-6-7-17 16,-4-8-13-16,-4-9-24 15,-3-2-24-15,-2-11-28 0,0-1-39 16,0-4-42-16,0-2 20 16,-1-1 25-16,0 0 30 15,0-29 101-15</inkml:trace>
  <inkml:trace contextRef="#ctx0" brushRef="#br0" timeOffset="85141.51">19071 13214 1273 0,'2'2'442'0,"2"-2"-410"16,-2 6-51-16,-2-6-10 15,0 0 2-15,5 18 25 16,14 33 10-16,-9-23 10 15,-1 0 2-15,1 6-2 16,-5 4-7-16,3 6-5 16,-1 0-3-16,-1-5-1 15,-1 2 1-15,-2-6 2 16,-2 0 1-16,-1 4 0 16,3-2-1-16,0 0-3 15,-1 0 0-15,0 1 0 16,-1-4 0-16,6 10 1 15,-1-1 2-15,2-10 1 0,0 2 1 16,1-12 3-16,6-2 1 16,5-1 5-16,2-1 1 15,3-4-3-15,3-1-3 16,-2-4-8-16,2-1-9 16,-3-4-14-16,2 0-8 15,-3-5-27-15,-1-4-14 16,-3-4-34-16,-2-4-17 0,-2-4-81 15,-1-7-75-15,-1-8 179 16</inkml:trace>
  <inkml:trace contextRef="#ctx0" brushRef="#br0" timeOffset="85538.146">18737 13568 712 0,'-6'4'316'16,"6"-3"-157"-16,2 0-100 15,-2-1-74-15,0 0 3 16,0 0 36-16,15 1 25 16,13 1 53-16,33 8 17 15,-26-7 3 1,3 3-11-16,5-2-41 0,-1-2-15 16,2 1-28-16,1-2-9 15,-5-1-11-15,-3 2-3 16,-2 0-3-16,-2-2-3 0,3 0-18 15,1 0-17-15,-4-2-47 16,-3-1-37 0,-1-2-144-16,1-3 168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47:49.6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10495 13485 1314 0,'0'0'458'16,"0"1"-406"-16,-1 3-136 15,1-4-10-15,0 0 1 16,0 12 31-16,0 8 47 15,3 31 19-15,1-31 23 16,-1 5 6-16,3 5 2 16,-2 1-10-16,-4 0-12 15,0-2-7-15,2-7-3 16,1-4-2-16,2-5 0 0,-3-2-1 16,-2-3-1-16,1-2-18 15,-1-2-84-15,0-4-90 16,0-2 116-16</inkml:trace>
  <inkml:trace contextRef="#ctx0" brushRef="#br0" timeOffset="50060.598">9743 10807 161 0,'0'1'47'0,"0"-1"-48"16,0 0-12-16,0 0 4 15,-1 0 16-15,1 0 13 16,0 0 23-16,0 0 11 15,0 0 29-15,-1 0 10 16,1 0 7-16,-1 0 0 0,1-1-15 16,0 1-11-16,0-1-21 15,0 1-9-15,0 0-14 16,0 0-3-16,0 0 0 16,0 0-1-16,0 0 2 15,0 0 2-15,0 0-3 16,0 0-1-16,0 0-7 15,0 0-4-15,0 0-7 16,0 0-3-16,0 0 9 16,0 0 5-16,0 0 9 15,0 0 3-15,0 0-4 16,0 0-2-16,0 0-6 16,0 0-2-16,0 0-1 15,0 0 1-15,0 0-3 16,0 0-1-16,0 0 0 15,0 0-2-15,0 0 1 0,0 0 1 16,0 0-4-16,0 0 0 16,0 0-3-16,0 0 1 15,0 0 0-15,0 0 0 16,-1 0-2-16,-1 0-1 16,1 0-2-16,0 0-1 15,0 0-1-15,0 0-1 16,-1 2 0-16,-5 6 0 15,-4 5-1-15,-30 27 0 0,28-25 1 16,4 4 0 0,-3 1 1-16,3 2 0 0,0 4-1 15,-5-1 1-15,5 0 0 16,-4 0 0-16,4-5 0 16,1 1-1-16,-5 2 1 15,4 3-1-15,-3-1 1 16,2-2 0-16,0 1 0 15,2 0 1-15,-2-2-1 16,1 0 0-16,0 0 0 16,-1 2 0-16,0 1 0 15,0 2 1-15,2 2 0 16,0-1 0-16,0 2 0 16,1-4 0-16,1 3 0 15,1 2-1-15,1 0 1 16,-1 5-1-16,2-3 0 0,-2-1 0 15,3-5 0-15,1-1 0 16,1 1 0-16,1 0 0 16,0 2-1-16,2-1 1 15,2 2-2-15,1 2 1 16,3-7 0 0,0 4-1-16,4 1 2 0,2 1-1 15,2 5 0 1,4 0 0-16,3-3 1 0,-3-3-1 0,1-4 1 15,-3-6-1-15,-6-3 2 16,1-2-15-16,-6-3-28 16,1 0-33-1,-1 0-154-15,2-4 154 0</inkml:trace>
  <inkml:trace contextRef="#ctx0" brushRef="#br0" timeOffset="51429.119">9878 11029 535 0,'46'29'168'0,"-46"-29"-252"16,0 0-61-16,0 0-16 0,0 0 14 15,0 0 101-15,0 0 53 16,0 0 44-16,0 0 14 15,0 0 7-15,0 0-16 16,0 0-23-16,0 0-12 16,-1 0-16-16,1 0-1 15,0 0 8-15,0 0 10 16,0 0 11-16,0 0 4 0,0 0-6 16,0 0-7-16,0 0-7 15,0 0 0-15,0 0 8 16,0 0 3-16,0 0 1 15,0 0-3-15,0 0-8 16,0 0-3-16,0 0-2 16,0 0 0-16,0 0-1 15,0 0-1-15,-1 0-3 16,0 6-2-16,0 7-2 16,-1-2 0-16,-1 37-2 15,1-30 0-15,2 2 0 16,-1 4-2-16,-1-3 1 15,1 2-1-15,0 1 0 16,0 0 0-16,1 9 0 16,0 7 0-16,0 10 0 15,0 5 0-15,0 7 0 16,-1 1 0-16,1-2 0 16,0-1 1-16,1-9-1 0,0-3 1 15,0-1-1-15,0-6 1 16,-1-5 1-16,0-5 0 15,0-6 1-15,-1 1-1 16,1-3 0-16,-2-4-2 16,2-5-1-16,0-6-6 15,0-3-64-15,0-2-74 16,0-3 91-16</inkml:trace>
  <inkml:trace contextRef="#ctx0" brushRef="#br0" timeOffset="51978.226">10290 10929 603 0,'0'-1'162'0,"1"1"-260"0,0 2-6 15,-1-2 37-15,0 0 46 16,0 0 85-16,0 0 12 15,0 0 6-15,0 3-13 16,1 7-14-16,3 6-4 16,11 34-7-16,-7-25-10 15,3 11-16-15,1 4-7 0,3 12-7 16,-1 5-1 0,2 5-1-16,-1 4 0 0,-1 3 0 15,0 8 2-15,3 6 3 16,-4-6 1-16,5 5 4 15,-4-2-2-15,-4-9-4 16,-1 4 0-16,-2-8-2 16,-1-8 0-16,-2-13 2 15,0-10 1-15,-2-16-1 16,1-4-2-16,-3-9-4 16,1 0-39-16,0-4-75 15,-2-2-47-15,0-2-103 16,-1-1 159-16</inkml:trace>
  <inkml:trace contextRef="#ctx0" brushRef="#br0" timeOffset="52462.712">9844 11592 824 0,'-2'0'217'16,"2"0"-304"-16,0 0-168 15,0 0 5-15,-1 0 134 16,1 0 109-16,-1 0 152 15,1 0 17-15,0 0-30 16,0 0-20-16,0 0-17 16,0 0-12-16,0 0 8 15,0 0-4-15,0 0-20 16,0 0-3-16,21 6-29 16,34 0-8-16,-17-11-16 15,6 0-5-15,6-3-5 16,1 0-1-16,2-1 0 15,-1-1 0-15,4 0 1 16,-3 4 1-16,-4-3 1 16,0 4 0-16,-5-1 0 15,-9 0-1-15,-6 2 0 0,-6-2 1 16,-9 2 0 0,0 2-13-16,-11 0-60 0,1 2-62 15,-5 0 78-15</inkml:trace>
  <inkml:trace contextRef="#ctx0" brushRef="#br0" timeOffset="53390.881">11323 11178 499 0,'4'30'213'0,"-5"-29"-120"15,0-2-46-15,0 1-24 16,0-1 0-16,0 0 8 16,-1 0 3-16,1 0-5 15,0-1-4-15,0 1-10 16,0 0-4-16,0 0-6 16,-1 0-1-16,1 0 5 15,1 0 6-15,0-1 7 16,0 1 2-16,0 0-3 15,0 0-4-15,0 0-9 16,-1 1-3-16,1 0-5 0,0 0-1 16,-1 0-1-16,0 12 0 15,0 8 2-15,-3 33 2 16,2-21 8-16,0 5 4 16,0 14 1-16,0 2-1 15,0 8-8-15,-2-2-1 16,1 0-2-16,-1-2 1 15,1-5 0-15,1 1 1 16,-2 3 4-16,0-3 1 0,-1 10 18 16,-2-1 2-16,0-8 1 15,1 4-2-15,2-22-16 16,0-7-4-16,0-7-3 16,3-6-2-16,1-2-3 15,0-3-3-15,1-6-42 16,-1-2-30-16,0-3-59 15,0 0-32-15,0-1-110 16,2-4 175-16</inkml:trace>
  <inkml:trace contextRef="#ctx0" brushRef="#br0" timeOffset="53842.386">11735 11187 1276 0,'29'-5'420'0,"-29"6"-436"15,-1 0-85-15,-2 6-1 16,-3 7 24-16,-2 1 47 15,0 9 36-15,1 1 2 16,3 10 0-16,2 9-2 0,2 10 1 16,1 1 0-16,4 9 3 15,2-1 3-15,2-3 1 16,1 1 1-16,3-8-4 16,0 0-1-16,0 0-5 15,1-1-1-15,0 3-2 16,1-3 0-16,0 0-1 15,0-3 0-15,-2-10 0 16,-1-5-2-16,-2-8-1 16,0-2-2-16,-1-4-18 15,-4-7-11-15,-3-6-34 16,-2-3-24-16,-2-4-35 16,1-1-12-16,0-1-12 15,-1 1-16-15,0-15 115 16</inkml:trace>
  <inkml:trace contextRef="#ctx0" brushRef="#br0" timeOffset="54242.373">11192 11697 937 0,'0'3'297'16,"3"0"-351"-16,0-1-18 0,-3-2 7 15,0 0 35-15,2 0 81 16,17 4 18-16,35 8 17 15,-24-11 3-15,8 1-10 16,0-4-11-16,6 0-19 16,0 1-10-16,-3-4-18 15,-3 1-3-15,-3-3-5 16,-1-1-1-16,-2 1-1 16,1 0-2-16,-3-1 2 15,-3 1-24-15,-7-6-51 16,0 1-43-16,-3-2-170 0,0-2 179 15</inkml:trace>
  <inkml:trace contextRef="#ctx0" brushRef="#br0" timeOffset="55115.579">12170 11125 627 0,'0'2'75'0,"0"-3"-123"15</inkml:trace>
  <inkml:trace contextRef="#ctx0" brushRef="#br0" timeOffset="55770.013">13202 11679 1237 0,'4'17'454'16,"-2"-16"-444"-16,-1 2-62 16</inkml:trace>
  <inkml:trace contextRef="#ctx0" brushRef="#br0" timeOffset="55912.015">13227 11741 184 0,'38'138'102'0,"-30"-81"-22"16,-2 1-34-16,-1-6-16 15,-2 1 34-15,-2-10 60 16,-1-7 27-16,-1-13 15 15,-1-5-38-15,-2-5-63 16,3-5-26-16,-2-1-88 16,-1-4-85-16,-1-3 86 15</inkml:trace>
  <inkml:trace contextRef="#ctx0" brushRef="#br0" timeOffset="67717.453">12278 11098 762 0,'52'3'335'16,"-52"-4"-184"-16,0 1-237 16,-2 1-77-16,1-2 14 15,1 1 107-15,0 0 84 16,0 0 87-16,0 0 15 0,0 0-16 15,0 0-28-15,0 0-45 16,0 0-9-16,-1 0-3 16,-1-1 5-16,1 0 10 15,0 1 0-15,0-2-5 16,0 1-6-16,0 1-18 16,0 0-6-16,-1 0-17 15,-4 3-6-15,-4 1-9 16,0 5-2-16,-30 44 4 15,27-27 2-15,0 3 4 16,-1 1 1-16,1 3 0 16,-1 3 0-16,1 9-1 15,0 1 0-15,1 1-2 16,0 1 1-16,-1 1 1 16,0 0-1-16,-1 2 1 15,0-5-1-15,2-3-1 0,1 1-3 16,3 2-5-16,1 3-1 15,0-5 1-15,-1-3 0 16,1-8-1-16,4-2-4 16,3-4-20-16,3-4-10 15,3-8-17-15,-6-6-14 16,6-2-52-16,0-1-23 16,1-4-75-16,7-3-76 15,2-14 204-15</inkml:trace>
  <inkml:trace contextRef="#ctx0" brushRef="#br0" timeOffset="68154.481">12881 10935 1352 0,'5'-1'448'0,"-4"2"-498"16,-2-1-40-16,0 0-15 16,0 0 16-16,-1 0 68 15,-1 21 23-15,-6 31 13 0,4-28 3 16,-2 3 1-16,-2 2 0 15,-1 9-1-15,-1 5-2 16,3 5 2-16,1 2-1 16,0 10-4-16,4 3-3 15,-6 7-7-15,1 3-3 16,-2 0 0-16,0-3-2 16,1 3 0-16,0 0-1 15,1-5-4-15,-2 1-4 16,5-5-19-16,-2-5-9 0,1-9-9 15,2-12-2-15,2-15-31 16,2-8-40-16,0-8 78 16</inkml:trace>
  <inkml:trace contextRef="#ctx0" brushRef="#br0" timeOffset="68805.818">12169 11581 743 0,'0'5'341'0,"0"-5"-140"15,-1 0-138-15,1 0-71 16,0 0-5 0,0 0 5-16,0 0 8 0,0 0 13 15,0 0 7-15,0 0 12 16,0 0 0-16,0 0-5 16,0 0-5-16,0 0-7 15,0 0 0-15,0 0 2 16,0 0 1-16,0 0-2 15,0 0-1-15,22 3-4 16,32 5-1-16,-20-5 1 16,6 2 0-16,2-3 2 15,-1 2 2-15,-3-3 6 16,-7-1 1-16,0 1 0 16,2-1-2-16,2 0-7 0,1-2-3 15,-1 2-3-15,-1 0-3 16,-3 0-1-16,-3 0-1 15,-6 0 2-15,-3 1 0 16,-3-1-1-16,-3 2-2 16,-2-1-2-16,-2-1-15 15,-4 0-74-15,0-2-82 16,5-2 104-16</inkml:trace>
  <inkml:trace contextRef="#ctx0" brushRef="#br0" timeOffset="69651.381">13902 11290 1387 0,'-2'0'431'0,"1"0"-461"0,1 0-82 16,-1-1 4-16,0 1 56 15,1 0 44-15,0 0 24 16,0 0 0-16,0 0 1 15,0 0-2-15,0 0 3 16,0 0 10-16,0 0 6 16,0 0 3-16,0 0 0 15,0 0-10-15,0 0-6 16,0 0-4-16,12 0-5 16,3-1-3-16,35-13-3 15,-28 5-1-15,2-5-5 16,3-2-5-16,-2-5-6 15,4-7-6-15,-4 2-3 16,0-3 5-16,-5 2 4 16,-1 4 5-16,-3 7 6 0,-4 4 2 15,-6 5 3 1,0 1 0-16,-5 2 0 0,2 3-1 16,-3 1-7-16,0 0-3 15,0 0-2-15,0 0-1 16,5 20 7-16,13 41 2 15,-13-17 3-15,-1 1 2 16,-1 5-1-16,1 5 1 16,-1 6-1-16,-3 1 0 15,0 1 0-15,3 0-1 16,-2-10 2-16,0 1 0 16,1-5-1-16,-2-4-1 0,0 3-1 15,3-2-2-15,-3-4-2 16,0-5-7-16,0-7-26 15,-3-4-30-15,1-8-126 16,-2-1 124-16</inkml:trace>
  <inkml:trace contextRef="#ctx0" brushRef="#br0" timeOffset="70167.525">13744 12029 1000 0,'2'10'386'16,"-2"-10"-343"-16,-1 0-214 0,1 3-30 16,0-3 31-16,0 0 154 15,0 0 78-15,0 0 60 16,0 0 15-16,0 0 6 16,6 2-20-16,5 1-43 15,5 1-16-15,33-4-19 16,-25-6-7-1,1-4-9-15,5-3-7 0,11 0-10 16,5 2-4-16,15-1-6 16,7 2-2-16,8 3 0 15,2-2 0-15,-4 4 1 16,2 1-1-16,-2-2 1 16,0 1 0-16,5 2-1 15,-4-1 1-15,-11 2 0 16,-8 0 0-16,-7-2 1 15,-7 2-1-15,-6 2-3 16,-4-1-27-16,-13-1-80 16,-7-1-78-16,-10-1-224 0,-9-7 256 15</inkml:trace>
  <inkml:trace contextRef="#ctx0" brushRef="#br0" timeOffset="70887.341">14316 10643 637 0,'6'0'278'0,"1"0"-153"0,5 1-28 16,5-1-25-16,-1 2-11 16,12 2 4-16,4 0-1 15,3 1-21-15,11 1-10 16,4 3-20-16,0 3-6 16,8 3-6-16,-3 2 0 15,-2 5-1-15,1 3 0 16,2 7 12-16,1 1 8 15,5 12 12-15,-1 6 8 16,-3 6-3-16,-1 6-7 0,-10 0-11 16,-5-3-6-16,-11 0-3 15,-1 0-1-15,-8 6 3 16,1-1 0-16,-2 10 3 16,-4 1 5-16,0-8 2 15,-2 0 1-15,-6 3 3 16,-2-2 2-16,-2 6 4 15,-5 0-2-15,-2-6-6 16,-4-9-6-16,-5-6-7 16,-1-6 0-16,-3-6 5 15,-1 5 4-15,-3-5 6 16,2-3 0-16,1-3 0 16,-2-4-4-16,5-3-7 15,-1-2-4-15,-1-3-11 16,4-5-10-16,0-5-38 15,3-4-27-15,1-4-182 16,1-8 171-16</inkml:trace>
  <inkml:trace contextRef="#ctx0" brushRef="#br0" timeOffset="73000.582">16044 11371 250 0,'-2'0'185'0,"1"1"33"16,0-1-59-16,0 0-54 16,0 0-15-16,0 0-24 15,0 0-13-15,-1 0-16 16,1 0-10-16,0 0-18 15,0 0-4-15,0 0 0 16,0 0 5-16,0 0 6 16,-1 0 4-16,1 0-1 15,0 0-1-15,0 0 1 16,0 0 1-16,0 0 6 16,-1 0 0-16,1 0 0 0,0 0-4 15,1 0-7-15,0 0-5 16,0 0-5-16,-1 0-2 15,1 0-1-15,0 0 1 16,0 0 1-16,0 0 2 16,0 0 4-16,0 0 1 15,0 0 4-15,0 0 1 16,0 0-1-16,0 0 0 16,0 0 0-16,0 0 1 0,0 0 0 15,0 0 0-15,0 0 0 16,0 0-1-16,0 0-2 15,0 0-3-15,0 0-3 16,0 0-3-16,0 0 0 16,5 3 1-16,7-1-1 15,1 1 1-15,32 32-2 16,-29-30 0-16,6 0-1 16,4 0 1-16,7-3-1 15,0 1 0-15,4 1-1 16,3-2 0-16,12 2-1 15,4-1 1-15,8 0-1 16,2 0 0-16,-11-1 1 16,-3-1-1-16,-8 3 1 15,-5-1 0-15,-9-1-1 16,1 2 0-16,-5-2-1 0,-2 2-2 16,0-2-9-16,-2 0-19 15,-7-1-63-15,-4 1-70 16,-5-2-217-16,-5-6 241 15</inkml:trace>
  <inkml:trace contextRef="#ctx0" brushRef="#br0" timeOffset="73668.026">16416 10853 1407 0,'-1'-1'404'0,"4"3"-679"16,3 3-23-16,-6-5 35 15,0 0 50-15,1 18 234 16,42 33 32-16,-25-30 22 16,3-2 2-16,3 3-18 15,2-4-17-15,1-3-15 16,1 0 0-16,2-7 5 0,1-1-1 16,-1-2-5-16,1 3-5 15,-1-2-11 1,4 3-3-16,-2 2-5 0,1 0-2 15,2 10-3-15,-3-3-2 16,3 10-5-16,-3-1-3 16,-3-2-1-16,-5 3 1 15,-3-4 6-15,-4 2 3 16,-2-1 4-16,-3-3 1 0,-4 2 1 16,0-2 2-16,-5 0 4 15,-2-3 2-15,1 1 7 16,-4-4 5-16,-1 1 4 15,0 0 0-15,-3-2-5 16,-2 2-4-16,0 1-6 16,-3 3-3-16,-1 5-4 15,-2 1 0-15,-2 3 3 16,-4-3 3-16,-5 0 4 16,-2 1 4-16,-3-4 3 15,0 7 2-15,2 2 3 16,1 0-2-16,1 1-5 15,0-4-6-15,2-6-6 16,8 1-7-16,1-7-46 16,3-3-47-16,6-4-193 15,-2-6 182-15</inkml:trace>
  <inkml:trace contextRef="#ctx0" brushRef="#br0" timeOffset="74419.007">18091 10421 1181 0,'0'0'394'0,"-1"0"-447"0,-5 0-29 15,5 0-14-15,0 0 18 16,-4 0 89-16,-9 3 14 16,1 1 4-16,-31 8 0 15,28-6-17-15,-3 1-5 16,2 0-6-16,0 1-1 15,-1-1 13-15,3 2 6 16,-1 2 9-16,-1 1 4 16,-3 1-9-16,2 0-4 0,-2 0-9 15,2 1-2-15,-1 1 2 16,2 1 2-16,-1 10 1 16,-3 0-1-16,1 9-6 15,-4 4-4-15,-1 1 0 16,2 2-2-16,-3 9 1 15,3 4-1-15,1 4 0 16,4 4 0-16,3-2-1 16,0-1 0-16,2-3-1 15,4-4 1-15,2-4-1 16,4 0 1-16,6-2 1 16,4-1 0-16,8-6 3 15,3-1 1-15,11-3-2 16,6 0-2-16,6 0-10 15,3-4-6-15,6-10-29 16,0-2-20-16,10-8-103 16,7-7-91-16,8-11 163 0</inkml:trace>
  <inkml:trace contextRef="#ctx0" brushRef="#br0" timeOffset="74933.347">18224 10581 796 0,'-1'5'309'0,"2"-4"-219"16,0-1-56-16,-1 0-34 15,0 0 3-15,0 0 27 16,0 0 12-16,0 8 7 16,0 16-4-16,4 46-23 0,-1-22-13 15,-1 1-7-15,3 7-2 16,-4 1 1-16,0 2-1 16,-1-4 1-16,-2-2-1 15,-1-7 1-15,2-2-1 16,1-2 0-16,4-4 0 15,0-8-12-15,-5-5-17 16,1 2-40-16,-1-1-28 0,2-2-61 16,6-1-19-16,-1-12-96 15,0-3 167-15</inkml:trace>
  <inkml:trace contextRef="#ctx0" brushRef="#br0" timeOffset="75383.364">18467 10564 1044 0,'-1'0'259'0,"0"0"-434"16,0 0-50-16,-1 0 7 15,0 2 113-15,-1 4 123 16,-1 0 71-16,2 0 10 16,1 1-11-16,0 1-25 15,2 9-40-15,10 30-12 16,-3-23-8-16,2 8-2 0,1 3 1 15,2 3 2 1,1 10 1-16,-2 2-1 0,0 11 1 16,-1 5-1-16,-3 2-2 15,0-5 0-15,-1-9-2 16,-3-5 0-16,0-6 0 16,2 0 0-16,-2 3 0 15,1-1 0-15,1-5-12 16,0-5-26-16,-6-9-74 15,0-6-74-15,-2-8 112 16</inkml:trace>
  <inkml:trace contextRef="#ctx0" brushRef="#br0" timeOffset="75798.124">18142 11005 1033 0,'7'6'262'0,"-4"-5"-553"16,-3-1-23-16,3 3 61 16,-3-3 98-16,0 0 289 15,0 0 52-15,0 0-10 16,1 0-21-16,16 6-75 16,23 11-27-16,-21-17-23 15,4 0-4-15,5 0-4 16,5 0-3-16,3 0-5 15,-2 0-4-15,-1 1-9 16,-1-1-10-16,2 1-29 16,1 1-23-16,0-1-100 15,3 0 103-15</inkml:trace>
  <inkml:trace contextRef="#ctx0" brushRef="#br0" timeOffset="76281.775">19055 10650 765 0,'55'89'269'16,"-52"-84"-193"-16,0 0-125 15,1 5 1-15,-1 0 30 16,-1 3 29-16,2-3 34 15,-1 0 9-15,-2 0 7 16,3-2-8-16,-4 2-28 16,0 2-10-16,4 11-12 15,0 2-2-15,0 12-1 16,0 6-1-16,-3 0 0 16,3 6 1-16,-2 4 0 15,6 0 0-15,-1 1-1 16,-6-3 0-16,4 1 1 0,-1-3-1 15,-1 2-23-15,1-4-16 16,0-11-60-16,-3-4-51 16,1-9 96-16</inkml:trace>
  <inkml:trace contextRef="#ctx0" brushRef="#br0" timeOffset="76720.132">19410 10669 1273 0,'1'5'429'0,"0"-5"-463"15,-1 0-17-15,0 0-18 16,0 0 5-16,0 0 46 16,0 0 13-16,0 0 5 15,3 13 3-15,4 10 1 16,9 36-1-16,-8-24-3 16,2 0 0-16,2 16 0 0,-1 4-2 15,0 0 4 1,-1 1 3-16,3-3 2 0,-2-2 0 15,5 2-3-15,-4-2-3 16,4 2-1-16,0 0 1 16,-4 2 0-16,4 0 0 15,-6-6-1-15,-2-4-6 16,1-6-31-16,-7-7-25 16,-4-10-82-16,2-7-46 0,0-12-134 15,2-1 196-15</inkml:trace>
  <inkml:trace contextRef="#ctx0" brushRef="#br0" timeOffset="77148.438">19100 11100 1194 0,'1'6'385'0,"-1"-6"-485"0,-1 0-32 15,1 0-7-15,0 0 22 16,0 0 127-16,0 0 35 15,1 0 21-15,16 8 5 16,35 26-16-16,-26-25-8 16,8-4-10-16,5-1-3 15,5-1-12-15,2-5-6 16,-2-4-9-16,-2 1-3 16,-4-2-2-16,-4 2-6 15,3-1-25-15,-5-1-18 0,-5-2-67 16,3-2-52-16,0-2 106 15</inkml:trace>
  <inkml:trace contextRef="#ctx0" brushRef="#br0" timeOffset="78027.026">20336 10869 1174 0,'0'0'341'0,"1"0"-478"0,0 1-7 16,-1-1 18-16,0 0 39 15,0 0 114-15,-1 0 20 16,1 0 21-16,0 8 6 16,0 7-17-16,5 27-13 15,-2-31-2-15,-1 0 4 16,-1-1 13-16,-1 4 4 16,0-4-5-16,-2 2-11 0,3 0-24 15,0-6-10-15,2 5-11 16,-1 0-2-16,0 0-1 15,0 1 0-15,-2 5 0 16,2 3 1-16,0 3 0 16,2 0 0-16,1-1 0 15,-1 0 0-15,-2-1 0 16,3 1 0-16,-2 1 0 16,1-2 0-16,0 3 0 15,1 2 0-15,-2 3 0 16,0-3 0-16,0-2 1 15,-1-1 1-15,2-6-1 16,-2 3 2-16,-1-6 0 16,0-2 0-16,-1-1 1 15,0-4-1-15,0-2 0 16,0-2-1-16,0 1-1 0,0-4 0 16,-1 0-12-16,1 0-10 15,-1 0-12-15,1 0-6 16,0 0 11-16,0 0 9 15,0 0 13-15,0 0 6 16,0 0 2-16,0 0-1 16,0 0-1-16,0 0 0 15,0 0-1-15,0 0-1 0,0 0-4 16,0 0-3-16,0 0 1 16,0 0 1-16,0 0 5 15,0 0 2-15,0 0 1 16,0 0 2-16,0 0 6 15,0 0 4-15,0 0 9 16,0 0 3-16,0 0 4 16,0 0-1-16,0 0-4 15,0 0-4-15,0 0-7 16,0 3-6-16,-1-3-5 16,1 2-3-16,0-1-11 15,-1 0-12-15,1 3-21 16,-1-4-7-16,0 0-8 15,1 0 0-15,0 0 5 16,0 0-11-16,0 1-23 16,0-1-29-16,-2 0 74 15</inkml:trace>
  <inkml:trace contextRef="#ctx0" brushRef="#br0" timeOffset="78577.447">20066 10792 719 0,'0'-3'307'0,"0"3"-149"16,-1 0-146-16,1 0-18 16,0 0 19-16,0 0 75 15,0 0 28-15,0 0 10 16,0 0-13-16,0 0-48 15,0 0-22-15,0 0-15 16,0 0-1-16,-1 0-3 16,0 0-1-16,1 0-5 0,0 0-6 15,13 0-6-15,16-2 0 16,39-1-4-16,-29-1 0 16,8 2-2-16,-1-4 0 15,-4 3 0-15,2 2 0 16,-6 1 1-16,3 3-1 15,-9 0 0-15,-3-3 0 16,-6 1 0-16,-3-1-1 16,-3 1 0-16,-5 1-5 0,-3 0-19 15,-5 1-16-15,-3-1-61 16,5-2-51-16,-6 0-192 16,0 0 219-16</inkml:trace>
  <inkml:trace contextRef="#ctx0" brushRef="#br0" timeOffset="79597.193">20548 11470 899 0,'1'1'334'0,"1"1"-271"16,0-2-12-16,-2 0 5 15,0 0 9-15,0 0 23 16,0 0 0-16,0 0-24 16,0 0-8-16,0 0-21 15,0 0-10-15,-2 0-18 16,2 0-4-16,0 0-4 0,0 0-3 15,0 0-2 1,0 0-1-16,0 0-1 0,-1 0 1 16,0 0 1-16,0 6-2 15,0 0-10-15,0-2-13 16,-1 1-39-16,1-3-26 16,0 1-85-16,0-1-51 15,0-2-104-15,0 0 194 16</inkml:trace>
  <inkml:trace contextRef="#ctx0" brushRef="#br0" timeOffset="80344.743">21081 10768 751 0,'0'0'373'15,"1"0"-19"-15,2 0-385 16,-3 0-12-16,0 0 24 16,0 0 27-16,0 0 52 15,0 0 7-15,0 0 0 16,-1 0-7-16,1 0-14 15,0 0-9-15,-1 0-7 16,0 0 0-16,1 0-6 0,0 0 1 16,0 0-4-16,0 0-3 15,1 0-10-15,5-1-4 16,3-1-4-16,4 2-2 16,29 6-1-16,-28-5-1 15,3 1 1-15,1 1-1 16,-1-2 0-16,1 5 0 0,0 2-1 15,-3-2 0-15,0 4-1 16,0 1-2-16,-3 4 0 16,0 1 1-16,-3 7 1 15,-3 3 0-15,-6 6 1 16,-1 8 1-16,-10-2 1 16,-1-3 2-16,-6 2 0 15,0 0 0-15,-2-1 0 16,3-1 1-16,-2-7 0 15,2-6 1-15,1-2 1 16,1-2-1-16,1-4 0 16,4-2 1-16,8-1 3 15,-1-3-1-15,6 2 5 16,-2-4 1-16,-2-3 3 16,3-2 1-16,-2-1-3 15,0 0-2-15,17 6-3 0,42 16-2 16,-20-10 0-16,7 0-1 15,7-1-2-15,-1 1 0 16,1-1-3-16,-9 1-6 16,-16-3-21-16,-8-3-14 15,-13-4-46-15,1 1-26 16,-3-1-56-16,-2 0-47 16,-3-1-36-16,-1-2 26 15,0 0-47-15,0 0 178 0</inkml:trace>
  <inkml:trace contextRef="#ctx0" brushRef="#br0" timeOffset="80726.724">20565 11453 573 0,'6'2'132'16,"-5"-2"-103"-16</inkml:trace>
  <inkml:trace contextRef="#ctx0" brushRef="#br0" timeOffset="81050.205">20555 11514 500 0,'-4'31'243'0,"4"-31"-100"15,2 0-37-15,-4-1-49 16,2 1-20-16,0-1-17 15,0 1-4-15,0 0-11 16,0 0-3-16,5 0 2 16,15 5 1-16,40 10 13 15,-26-6 9-15,10 3 11 16,1 1 4-16,1 1 13 16,-1-1 0-16,-6 4-5 15,-3-1-2-15,-5 1-18 0,-2 4-7 16,-5-2-8-16,-3 2-10 15,-7 1-20-15,-3-2-8 16,-6 5-24-16,-3-1-19 16,-4 3-36-16,-3-2-30 15,-3-8-198-15,7-1 221 16</inkml:trace>
  <inkml:trace contextRef="#ctx0" brushRef="#br0" timeOffset="81872.909">21609 10390 448 0,'-63'-31'209'0,"61"31"-37"16,1 0-168-1,1 0 9-15,0 0 59 0,0-2 38 16,0 1 30-16,-1 0-4 15,1 1-40 1,0 0-24-16,0 0-13 0,0 0-2 16,0 0-7-16,0 0-7 15,0 0-10-15,0 0-7 16,0 0-10-16,0 0-4 0,1 0-9 16,13 4-2-16,8 4-1 15,35 13-1-15,-23-7 0 16,1 6 0-16,7 0 1 15,-1 4 0-15,2 6 0 16,1 0-1-16,-6 2 1 16,-1-3 0-16,-4-2 0 15,-3 2 2-15,0 1 0 16,-2 3 0-16,0-3 1 16,1-2 0-16,-3 0 1 15,0-3 2-15,-3 1-3 16,-4-3 0-16,-3 8 0 15,0 3-2-15,-2 7 2 16,-2-2 1-16,-4-3 0 16,-4 2 0-16,-3-5 1 15,2 5 1-15,-3-2-1 16,-1-3 0-16,-4-4 0 0,-2-1-1 16,2-2 2-16,-3 0-1 15,1 4 0-15,2 2 0 16,-6 2 2-16,3 1 0 15,-1-5 3-15,-1-2 0 16,0-2 2-16,2 2 1 16,0-3 3-16,1-1 1 15,3-4 1-15,-3-6 0 16,3 1-3-16,2-5-2 0,1 2-4 16,0-4-1-16,-2-6-4 15,2 5 2-15,0-7-31 16,1 0-38-16,0 0-179 15,0 0 157-15</inkml:trace>
  <inkml:trace contextRef="#ctx0" brushRef="#br0" timeOffset="83812.201">6550 14042 978 0,'11'5'366'0,"1"-5"-238"0,13 0-130 16,6 0 2 0,10-3 0-16,0 0 0 0,5-3 0 15,5 0 1-15,7 2 0 16,5-1 0-16,10 2-1 16,0-2 0-16,4 2-1 15,-1-2-1-15,-1 0 0 16,2 0 2-16,4-1 0 15,-3 0 1-15,-5-3 0 16,-4 0 1-16,-4-3-1 16,0 0 0-16,2 4-5 15,-1 1-20-15,-6 1-131 16,-5 0 110-16</inkml:trace>
  <inkml:trace contextRef="#ctx0" brushRef="#br0" timeOffset="84395.859">7525 13600 1009 0,'9'15'413'15,"-4"-13"-256"-15,8 0-175 0,15 6-67 16,8-3 2-16,15 4 31 16,2-3 20-16,8-3 16 15,4 3 3-15,5-3 8 16,-1 3 0-16,-7-1 3 15,-1 0 0-15,-4 0 1 16,-3 0 2-16,-2-2 0 16,-2 2 0-16,-7-1 1 15,-1 1-2-15,-3 1 1 16,-3 3 0-16,-6 5-1 16,-3-1-2-16,-7 2-1 15,-3-1-1-15,-4 0-3 16,-1 5 0-16,-6 0 0 0,0 4 2 15,-8 1 5-15,0 1 5 16,-2 0 9-16,-2 2 1 16,0-2 0-16,-11-1-3 15,-1 5-4-15,-5-1 1 16,-8 4 3-16,-4 7 3 16,-5 0 8-16,-2 0 4 15,0 0 5-15,2-5-1 16,2 3-10-16,4 1-6 0,5-1-12 15,5-2-7-15,4-7-101 16,4 0 77 0</inkml:trace>
  <inkml:trace contextRef="#ctx0" brushRef="#br0" timeOffset="85147.198">9907 13080 994 0,'0'7'379'0,"0"-7"-309"16,0-1-94-16,-1 1-59 15,0 0 5-15,-1 0 35 16,1 0 38-16,0 0 18 16,-7 3 3-16,-11 2 0 15,-33 15-4-15,25-10-11 16,-1 2 0-16,-3 4-1 15,-1 1 0-15,1 9 0 16,-3-1 0-16,2 5 8 16,0 2 5-16,-4 2 7 15,-1 4 1-15,-4 8 12 16,-1 3-3-16,-2 2-8 16,6 0-1-16,5-4-19 15,4-1-2-15,5 5 1 0,2-2 0 16,1 3 2-16,4 3 1 15,4 3 2-15,3 5 1 16,10-2-1-16,1-5 0 16,3-9-2-16,4-2-2 15,8-5 11-15,0-1 2 16,10 6 5-16,7 1 5 16,1 1-8-16,7 3 1 15,1-10-5-15,3-1-4 0,-3-1-7 16,-4-3-8-16,-2-4-31 15,-6-4-22-15,-2-10-85 16,7 0-93-16,3-6 153 16</inkml:trace>
  <inkml:trace contextRef="#ctx0" brushRef="#br0" timeOffset="85596.13">10166 13325 970 0,'-4'-4'353'0,"3"4"-254"16,1 0-261-16,0 0-22 15,0 0 35-15,0 0 46 16,0 0 122-16,1 27 18 16,-1 44 14-16,0-19-1 0,3 7-22 15,2 2-14-15,5 4-3 16,-1-2 9-16,-3 7 21 15,-1 2 8-15,-1-4-3 16,0-1-9-16,-2-6-18 16,-1-7-7-16,-1-8-7 15,1-1-1-15,2-3-2 16,-1-2-13-16,4 4-60 16,0-5-40-16,-1-4-137 15,1-7 150-15</inkml:trace>
  <inkml:trace contextRef="#ctx0" brushRef="#br0" timeOffset="86044.231">10595 13257 1165 0,'0'0'388'16,"0"2"-445"-16,5 6-56 0,-5 4 5 15,6 2 11-15,-2 9 85 16,3 7 15-16,7 17 13 15,-3 11 5-15,7 12 7 16,-2 6-1-16,-1-6-11 16,0-5-6-16,-4-3-8 15,0-3-2-15,3 2 3 16,-1 1 3-16,4 0 1 16,1-4 0-16,-1-6-4 15,-1-1-1-15,-2-7-2 16,-2-2 0-16,-3 3-1 15,-1-2 1-15,-1-2-6 16,-1-5-11-16,-3-9-27 16,-2-8-36-16,1-11-145 15,-2-4 149-15</inkml:trace>
  <inkml:trace contextRef="#ctx0" brushRef="#br0" timeOffset="86478.641">10159 13754 1183 0,'2'3'391'0,"3"1"-398"16,1-2-48-16,7 1 13 16,3 1 19-16,7 2 43 15,5 1 5-15,10-4 3 16,4 0-1-16,11-4-1 15,2-2 1-15,-1-4 0 16,-1 0 1-16,-5-1-1 16,-1 2 1-16,-4 0 1 15,-1-1-3-15,-2 1-10 16,-4-2-6-16,-1 6-12 16,-5 1-10-16,-8 1-43 0,-1 5-37 15,-7-1-218-15,0-1 205 16</inkml:trace>
  <inkml:trace contextRef="#ctx0" brushRef="#br0" timeOffset="87565.979">11301 13411 402 0,'0'1'220'15,"0"1"-38"-15,0-1-27 16,0-1-50-16,0 0-20 15,0 0-36-15,0 4-13 16,-1 1-19-16,-1-4-6 16,1 3-6-16,0-4-2 0,0 0 0 15,1 1-1-15,0 0 9 16,0-1 1-16,0 0 0 16,0 0-1-16,0 0-9 15,0 0-1-15,0 0 5 16,0 0 6-16,0 0 13 15,0 0 6-15,0 0 4 16,0 0 0-16,0 0-9 16,0 0-6-16,0 0-7 15,0 0-2-15,0 0-5 16,0 0-2-16,0 0-5 16,0 0-3-16,1 11 0 15,1 8-1-15,11 41 6 16,-5-22 4-16,1 11 7 15,2 8 2-15,-1 1 4 16,-1 4 5-16,1 8 12 16,-3-1 2-16,1 7 4 15,-1 1-9-15,-4-12-9 16,2-6-3-16,-3-13-8 0,1-4-2 16,3-10-4-16,-2-2-1 15,-2-6-2-15,0-4 0 16,-2-9-5-16,1-3-10 15,-1-4-28-15,0-2-18 16,0-3-27-16,0 0 2 16,0 0 19-16,0-1 15 0,6-29 0 15,8-41-29-15,-3 21-73 16,2-2-34-16,3-4-39 16,4 0-2-16,-2-2 51 15,2-4 33-15,-4 3 68 16,-1 2 36-16,-1 11 33 15,0 6 2-15,-2 5 4 16,1 1 0-16,-4 3 2 16,-3-1 0-16,-1 11 5 15,-3 2 5-15,0 8 52 16,-2 4 17-16,-1 3 11 16,-1 3 1-16,0 0-38 15,0 1-13-15,1 0-10 16,0-1-7-16,0 1-10 15,0 0-5-15,0 0-4 16,-1 0-1-16,1 0-1 0,0 0-3 16,0-1-24-16,0 1-19 15,1 0-39-15,0 1-21 16,0 0-35-16,0 0 82 16</inkml:trace>
  <inkml:trace contextRef="#ctx0" brushRef="#br0" timeOffset="88029.093">11622 13542 215 0,'0'-2'115'16,"0"1"-23"-16,0 0-20 0,0 0-10 16,0 0 5-16,0 0 18 15,0 0 8-15,0-1 17 16,0 1 5-16,0 0 7 16,0 0 0-16,0 0-15 15,0 0-9-15,0-1-28 16,0 1-12-16,0 0-15 15,0 0-5-15,0 0-5 16,0 0-1-16,0 0 3 16,0-1 2-16,0 1-4 15,0 1-4-15,0 0-17 16,0 0-8-16,0 0-9 16,0 0-2-16,5 16 0 15,45 47 2-15,-25-17 1 16,3 7 3-16,0 7 1 15,-1 5-1-15,-2 7 3 16,0-1 0-16,-6 3 3 0,0-4 2 16,-2-8 2-16,-3-4 2 15,-4-7-1-15,-1 0 0 16,-5-8-1-16,-2-4-2 16,-1-12-5-16,-1-7-5 15,1-12-23-15,1-5-19 16,-2-3-45-16,2-3-6 15,-3 2-42-15,0-4-30 0,-8-26-70 16,-18-48-117-16,9 27 229 16</inkml:trace>
  <inkml:trace contextRef="#ctx0" brushRef="#br0" timeOffset="88376.151">11403 13950 990 0,'8'10'466'0,"-8"-10"-155"15,0 0-259-15,2 0-89 16,-4 0-1-16,1 0 18 0,0 0 20 15,1 0 16-15,0 0 5 16,0 0 0-16,9 4-4 16,16 1-9-16,31 3-6 15,-18-12-2-15,6-4 0 16,8-6 0-16,2-2 0 16,-1-3 2-16,0 1 0 15,-6-1-21-15,-4 2-19 16,-10 0-68-16,-3 1-69 0,-4 2 111 15</inkml:trace>
  <inkml:trace contextRef="#ctx0" brushRef="#br0" timeOffset="88858.533">12516 13475 1051 0,'-1'14'465'15,"2"-13"-179"-15,3 3-284 16,0 8-55-16,-1 2 1 16,3 4 20-16,-1 1 23 15,-1 5 17-15,3 3 4 16,-1 10 4-16,-1 4-2 0,-1 6-6 15,0 6-4-15,-1 8-3 16,1 3-1-16,-1-3 0 16,1-3 1-16,-3-10 0 15,3-5 0-15,0-7-1 16,-1-2-2-16,1-9-49 16,-2-7-38-16,1-1-127 15,0-9-88-15,1-4 189 16</inkml:trace>
  <inkml:trace contextRef="#ctx0" brushRef="#br0" timeOffset="89246.162">12853 13361 1084 0,'6'0'411'15,"-6"0"-330"-15,0 3-55 16,0-3-64-16,0 0 3 16,3 9 14-16,5 20 13 15,11 43 4-15,-6-27 2 0,-1 2 3 16,-1 7 0-16,1-1-1 15,-2 1 0-15,2 4 3 16,-1-4 2-16,3 5 0 16,-1-2 2-16,-3-1-2 15,3-2-2-15,-5-9 0 16,0 0 0-16,0-8 1 16,-1-3 1-16,-5-8-26 15,0-3-27-15,-2-8-73 16,-2-4-47-16,-3-6-120 15,-3-4 176-15</inkml:trace>
  <inkml:trace contextRef="#ctx0" brushRef="#br0" timeOffset="89566.734">12535 13823 1292 0,'-2'0'447'16,"6"0"-426"-16,5 0-30 15,7 0-31-15,6 0 14 0,6 2 27 16,0-2 11-16,6 1 8 15,3 2 3-15,2-3-3 16,1 2-8-16,2 1-12 16,-6-1-6-16,-5-2-50 15,-6-3-36-15,-3 0-84 16,1-1-49-16,2-3 141 16</inkml:trace>
  <inkml:trace contextRef="#ctx0" brushRef="#br0" timeOffset="89897.598">13560 14030 1459 0,'0'4'490'0,"2"-3"-455"15,1 1-145-15,-3-2-18 16,0 0 30-16,9 29 30 16,14 46 61-16,-12-26 4 0,-4 9 3 15,-4 2 0-15,-6 1-14 16,-6 2-30-16,-2-12-60 15,-1-7-37-15,1-19-114 16,2-9-42-16,-2-21 187 16</inkml:trace>
  <inkml:trace contextRef="#ctx0" brushRef="#br0" timeOffset="90807.746">13955 13410 1616 0,'0'0'515'0,"0"1"-503"16,1-1-129-16,-1 0 3 15,-1 0 51-15,0 0 25 16,-1-1 57-16,1 1 3 16,1 0 2-16,0 0-4 15,0 0-16-15,0 0-6 16,0 0-2-16,12-1 4 16,4 0 19-16,32-5 8 0,-30 0 10 15,2 1 0-15,1-1-12 16,2 0-7-16,-1 0-11 15,0 2-3-15,1 1-5 16,0 3-1-16,1 3-3 16,0 0-1-16,0 4-7 15,-3 3-2-15,-3 5-1 16,-2 2 0-16,-3 4 6 16,-2 3 2-16,-2 0 3 15,2 1 3-15,-8-4 2 16,-1 0 4-16,-3-4 1 15,-4 0 0-15,-5 3 0 16,-4 1-1-16,1 3-3 16,-7-1 0-16,0-2 0 15,-3-3-1-15,0-3 2 16,0-2 0-16,6-3 2 16,0-1-1-16,5-3 0 0,3 0-2 15,3-4-1-15,3 0-1 16,3-2-3-16,0 0-1 15,0-1 1-15,0 0 0 16,0 1 2-16,0 0 0 16,0 0-2-16,12 0-1 15,10 0-3-15,30 6 2 0,-23-3-2 16,3 2 2-16,-5 3 2 16,-1 0 0-16,-7 2 3 15,-5 4 0-15,3 4 2 16,-1-1 2-16,0 6 0 15,-1 0 1 1,-1 6-1-16,-5 1 1 0,0-1 1 16,-2-2 4-16,-7-1 9 15,-1 1 3-15,-2 2 6 16,-5-1 0-16,-3-3-6 16,0-3 1-16,-2-2 0 15,-1-2 1-15,2-1-3 16,-2-2-3-16,-1 0-9 15,-3 5-3-15,-5-3-4 16,-2 3-6-16,-7-2-35 16,-2-4-28-16,-7-5-84 15,-5-1-110-15,-6-19 171 0</inkml:trace>
  <inkml:trace contextRef="#ctx0" brushRef="#br0" timeOffset="91045.931">14371 12760 692 0,'-2'-4'157'15,"-4"0"-40"-15</inkml:trace>
  <inkml:trace contextRef="#ctx0" brushRef="#br0" timeOffset="91376.642">14350 12738 284 0,'-1'-1'193'16,"0"0"-6"-16,0 0-53 15,-1-1-16-15,1 1-32 16,1 0-10-16,7 1 0 0,15 2-2 16,39 8-5-1,-24-3-9-15,7 1-28 0,8 3-13 16,4 8-15-16,3 1-2 16,1 8-2-16,1 4-1 15,-1 17 1-15,1 6 2 16,1 10 0-16,3-2 2 15,2 2 0-15,-4-2 0 16,-4 6 5-16,-9 11 2 16,-10-3 5-16,-1 3 4 15,-4 4 7-15,1-7 24 0,-6 6 20 16,-5 7 3-16,-9-1-3 16,-3 3-20-16,-11-3-14 15,-7-4-7 1,-14 9-20-16,-11 3-16 0,-21 7-75 15,-11 1-105-15,-25 3 120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49:49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11179 5688 71 0,'-2'0'56'16,"2"0"0"-16,0 0-13 16,0 0-8-16,-1 0-16 15,1 0-4-15,-1 0-6 16,1 0-2-16,0 0-1 16,0 0 1-16,0 0 19 0,0 0 9 15,0 0 17-15,0 0 1 16,0 0-14-16,0 0-10 15,0 0-14-15,0 0-3 16,0 0 18-16,0 0 11 16,0 0 18-16,0 0 7 15,0 0-6-15,0 0-9 16,0 0-18-16,0 0-9 16,0 0-11-16,0 0 3 0,0 0 10 15,0 0 4-15,0 0 2 16,0 0-4-16,0 0-12 15,0 0-5-15,0 0-7 16,0 0-1-16,0 0-1 16,0 0-1-16,0 0 2 15,0 0 0-15,0 0 0 16,0 0 1-16,0 0-1 16,0 0-1-16,0 0 0 15,0 0 1-15,0 0 2 16,2 7 0-16,2 5-1 15,-1-1-1-15,10 34-2 16,-12-29 0-16,1 3-1 16,2 3 0-16,-1 3 0 15,1 2 0-15,2 3 0 16,-3 2 0-16,2 0 0 16,0 0 1-16,2 5 0 0,-2 1 0 15,1 6 0-15,-2 2 0 16,2-1-1-16,1-3 1 15,-1-8-1-15,0-1 0 16,-4-5 1-16,0 1 0 16,-1 0 0-16,-1-2 0 15,0-3 1-15,-1-3-1 16,-1-7 1-16,0 1 1 16,-2-4-1-16,1-3 1 0,1-3-1 15,-1-2-2-15,2 0-14 16,1-3-14-16,0 0-26 15,0 0-18-15,-1-1-74 16,0 0 95-16</inkml:trace>
  <inkml:trace contextRef="#ctx0" brushRef="#br0" timeOffset="440.78">11453 5725 78 0,'-5'37'41'0,"6"-37"8"0,2 0 38 16,-3 0 14-16,0 0 4 15,0 0-27-15,0 0-45 16,0 0-14-16,0 0-10 16,0 0 0-16,0 0 2 15,0 0-2-15,-1 0-20 16,-1 0-24-16,1-1-53 16,0 0-16-16,1 0 59 15</inkml:trace>
  <inkml:trace contextRef="#ctx0" brushRef="#br0" timeOffset="1385.641">11692 5506 70 0,'-5'-5'59'0,"3"2"2"15,-2 2-18-15,3 0-8 16,0 0-19-16,0-1-9 16,0 1-5-16</inkml:trace>
  <inkml:trace contextRef="#ctx0" brushRef="#br0" timeOffset="2149.962">11519 5689 651 0,'-3'5'265'16,"3"-4"-97"-16,1 3-251 15,-2-4 0-15,1 0 32 16,0 0 37-16,0 0 20 16,0 0 2-16,0 0 3 15,0 0-1-15,0 1-4 16,0 3-1-16,0 2-2 15,0 2 0-15,0-2-1 16,0 3 0-16,0 4-1 16,5 30 0-16,0-20-1 15,-2 1 0-15,0 6-1 16,3 4 1-16,2 4 1 16,3 0 1-16,-2 2 0 15,-2 3 0-15,0 7 0 16,-3 2 0-16,2 1 0 15,1-3 0-15,-4-7 2 16,2-1 2-16,-4-3 7 0,-1-3 4 16,0-6 1-16,1-4-1 15,2-2-6-15,-1 1-3 16,-3 0 2-16,-1 3-1 16,-2-4 1-16,2-1-1 15,-1-5-1-15,0-1 0 16,1-6-3-16,-2 3 0 15,2-9-2-15,-1 3 0 16,0-6-14-16,2 0-21 16,0 1-54-16,0-5-151 15,0 1 158-15</inkml:trace>
  <inkml:trace contextRef="#ctx0" brushRef="#br0" timeOffset="2599.454">11240 6240 1321 0,'-3'7'320'0,"7"-4"-660"0,0 1-27 16,2 7 42-16,2-2 104 15,-3-2 255-15,-2-3 33 16,1-4 42-16,-4 0 16 16,0 0 9-16,0 0-19 15,0 0-23-15,0 0-12 16,0-1-31-16,0 0-8 15,9 0-16-15,6 0-5 0,32-4-8 16,-25 1-6 0,0-3-3-16,3 1-1 0,1 0-1 15,-4-2 0-15,-2 3 0 16,-2-1 0-16,-6 0 0 16,1 0-1-16,0 1-2 15,-4 1-13-15,-1 0-107 16,1 2-108-16,-3-1 140 15</inkml:trace>
  <inkml:trace contextRef="#ctx0" brushRef="#br0" timeOffset="3231.381">11731 5635 882 0,'50'126'414'0,"-47"-125"-206"16,3 7-385-16,5 11-21 16,3 8 14-16,2 10 166 15,-6 1 12-15,-4-1 6 16,-1-1 1-16,-5-5 9 16,0-2 5-16,1 5 3 15,0 1-1-15,-1 6-4 16,0 2-3-16,0-4 2 0,-4-1 2 15,1 3 0-15,0-2-2 16,-3 7-6-16,0 0-2 16,-2-6-2-16,-2 3 0 15,3-1-1-15,2 0 0 16,1 0-1-16,2-7 1 16,2-8-1-16,0-4 0 15,-1-8-1-15,1-5-16 0,-1-5-95 16,0-5-89-16,0-5 120 15</inkml:trace>
  <inkml:trace contextRef="#ctx0" brushRef="#br0" timeOffset="3469.654">12066 5655 1248 0,'-4'9'295'0,"7"-5"-310"0</inkml:trace>
  <inkml:trace contextRef="#ctx0" brushRef="#br0" timeOffset="3731.251">12075 5710 238 0,'25'85'144'15,"-23"-67"-11"-15,1 1-26 16,6 9-44-16,-1 4-10 16,3 10-14-16,2 3-8 0,-1 7-6 15,2 4-4-15,0 5-11 16,-1 2-4-16,1 1-3 15,-3-4-1-15,-2-3 0 16,2-3 0-16,-7-4-1 16,3 3 0-16,-3-3 1 15,-1 0 1-15,0-11 0 16,-1-8 0-16,0-9 0 16,-2-4-1-16,0-6-7 15,-1-5-22-15,-2-4-55 16,0-3-60-16,-6-11 85 15</inkml:trace>
  <inkml:trace contextRef="#ctx0" brushRef="#br0" timeOffset="3963.233">11718 6274 912 0,'-1'1'4'0,"1"5"-80"16</inkml:trace>
  <inkml:trace contextRef="#ctx0" brushRef="#br0" timeOffset="4221.666">11724 6306 401 0,'0'0'214'0,"0"0"-69"16,8 5-39-16,5 1-67 16,32 9-19-16,-26-20-10 15,4 0-2-15,4 2-2 16,2-5-1-16,-1 1-1 15,1 2 1-15,1-2 3 16,-6 2 6-16,2-1 7 16,0 0 2-16,1-1 3 15,0-1-1-15,0 3-8 16,-2 1-3-16,-5 0-8 16,-2 2-3-16,-4 1-4 0,-2 1-1 15,-6-1-57-15,-2 2-60 16,-2-1 75-16</inkml:trace>
  <inkml:trace contextRef="#ctx0" brushRef="#br0" timeOffset="4455.834">12746 5800 1279 0,'2'0'320'16</inkml:trace>
  <inkml:trace contextRef="#ctx0" brushRef="#br0" timeOffset="4719.19">12737 5859 242 0,'-12'115'159'0,"12"-101"-6"16,-2 3-22-16,2 2-49 0,-1-1-22 16,1 13-26-16,-1 5-8 15,-1 12-11-15,-1 3-3 16,2-1-7-16,1-3-2 15,-1 0-1-15,0-1 0 16,0-3 0-16,1 0-1 16,0-3 1-16,0 0 0 15,-1-3 2-15,-3-3 0 16,1-9 1-16,-1-5 0 16,2-8 1-16,0 0-6 15,-1-7-36-15,0-1-26 0,-2-4-90 16,1-2 92-16</inkml:trace>
  <inkml:trace contextRef="#ctx0" brushRef="#br0" timeOffset="4960.788">12431 5748 885 0,'1'0'222'16</inkml:trace>
  <inkml:trace contextRef="#ctx0" brushRef="#br0" timeOffset="5169.231">12434 5751 300 0,'6'3'218'0,"1"0"11"15,7 2-92-15,31 10-27 16,-21-16-45-16,5-1-15 0,10 0-12 16,6-2 1-16,8 1 0 15,3 1-2-15,1-1-8 16,3 0-4-16,-14-2-5 15,-5 2-4 1,-7 1-6-16,-9-1-3 0,2 6-6 16,-7-3-1-16,-6 0-32 15,-6 1-46-15,-3-1-166 16,-4 0 156-16</inkml:trace>
  <inkml:trace contextRef="#ctx0" brushRef="#br0" timeOffset="5417.566">13047 6442 887 0,'-7'0'225'16,"11"7"-142"-16</inkml:trace>
  <inkml:trace contextRef="#ctx0" brushRef="#br0" timeOffset="5665.411">13038 6498 695 0,'-6'28'311'16,"4"-29"-86"-16,3 1-215 16,-1 0-10-16,0 0-3 15,0 0-1-15,-1 0-7 16,0 0-2-16,1 0-2 16,0 22 3-16,3 39 5 15,-1-25 2-15,-5-4 3 16,2-2 2-16,-2-1 1 15,-2-6 4-15,2 1 1 16,-1-1-1-16,-2-3-1 16,2 4-4-16,-4-9-54 0,-5 0-63 15,3-7 74-15</inkml:trace>
  <inkml:trace contextRef="#ctx0" brushRef="#br0" timeOffset="6763.551">13404 5863 312 0,'-5'2'164'16,"4"1"-32"-16,-4 1-47 0,4-4-5 15,0 0-14-15,-4 10-11 16,-5 19-20-16,-14 30-4 16,13-24-7-16,-3 7-5 15,4 6-8-15,1 4-4 16,5 2-2-16,4-10-1 15,3-4 2-15,0-6 2 16,3-5 5-16,4 2 3 16,2-7 7-16,-1-1 0 15,2-6 6-15,-1-3 7 0,-3-5 8 16,-1-2 2-16,1-2-5 16,0-2-7-16,3-1-12 15,3-2-5-15,-5-2-5 16,5-1-2-16,3-2 12 15,0 1 3-15,6-4 5 16,-3 0 2-16,1-5-9 16,-4 0 1-16,-2-2-3 15,2-1-3-15,-2 0-4 16,1-2-5-16,0-4-4 16,0 3-1-16,-4 0 0 15,0 0-1-15,-3 2 1 16,2-4 1-16,-3 0 0 15,-1-1 2-15,-2-2-2 16,-1-3-2-16,-1-7-2 0,1 2-1 16,0 5-3-16,-4 5 1 15,0 6 0-15,-1 0-1 16,-4-2 0-16,2-4-1 16,-4 2 1-16,2 2 2 15,-3 0 3-15,1 6 1 16,0-1 1-16,-2 3-1 15,-1-4-3-15,-3 2-1 16,-3 0-5-16,2 0 1 0,-6 3 3 16,2-3 2-16,0 7 1 15,-1-6 0-15,4 4-2 16,-1 3 0-16,-3-6-4 16,0 6 0-16,-3 0-1 15,2 0-1-15,6 4-2 16,-2 0 0-16,4 0-1 15,2 1 2-15,0-1 2 16,2 2-1-16,-2 3 0 16,-1-2 0-16,2 2-3 15,-2 0 2-15,3-1 0 16,-1 1 0-16,3 1 1 16,3-1 0-16,-4 1 2 15,6 3 1-15,-3-3 1 16,-3 1-1-16,5 1-5 15,-3-1-5-15,0 7-47 0,-1 2-84 16,-10 16 95-16</inkml:trace>
  <inkml:trace contextRef="#ctx0" brushRef="#br0" timeOffset="29152.864">5882 9132 497 0,'-49'22'178'15,"49"-21"-87"-15,0 0-139 16,3 0-206-16,-3-1 83 15,-1 0 143-15,0 0 141 16,0-1 92-16,0 1-52 16,-1 0-42-16,1-1-51 15,0 0-12-15,0 0-8 16,0-1-5-16,0 1-13 31,-1 0-4-31,1 1-5 0,0-1-1 0,0 0 2 16,0 1 0-16,0 0-2 0,0 0 2 15,-1 0-6-15,1 0-1 16,0 0-5-16,0 0-2 16,0 0-2-16,1-1-2 15,0 1-1-15,0 0 0 16,0 0 1-16,0 0 0 16,0 0 2-16,0 0 1 15,0 0 0-15,1-1 1 16,8 1 0-16,3 0-1 15,-1 0 0-15,32 4 1 0,-29 0-1 16,-2-3 1-16,6 1 1 16,-1 0-1-16,3 1 1 15,0-1 0-15,2-2-1 16,-1 0 1-16,2 1 0 16,0-2 1-16,0 1 0 15,0 0 0-15,1-1-1 16,-4 1 1-16,-2 1 0 15,0 0 0-15,-6 0 0 16,5 0 0-16,-6 1-1 16,-1-1 0-16,1 0 0 15,2 1 0-15,0 1 1 16,2 0 0-16,0-1 0 16,0-2 1-16,-2 1 1 15,2-2-1-15,-1 2 0 16,0 2-1-16,-3-2 0 0,1 1-1 15,-4-2 1-15,0-2-1 16,0 2-1-16,0-2 0 16,2 2-151-16,4 0 113 15</inkml:trace>
  <inkml:trace contextRef="#ctx0" brushRef="#br0" timeOffset="30998.485">6119 9313 438 0,'2'-1'183'0,"-1"2"-109"16,-1-2-49-16,-1 0-33 15,1-1-3-15,0 1 6 16,0 1 4-16,0-1 9 15,0 1 7-15,0 0 15 16,0 0 3-16,0 0 2 16,0 0-5-16,0-1-14 15,0 0-6-15,0 0 5 16,-1-1 3-16,1 1 4 16,0 0-1-16,0 0-11 0,0 0-5 15,0 0-5-15,0 0 0 16,0-1 2-16,0 1 0 15,0 0 9-15,0 0 8 16,0 0 11-16,0 0 5 16,0 0 0-16,0-1-3 15,0 1-6-15,0 0-4 16,0 0-10-16,0 0-3 0,0 0-6 16,0-1-2-16,0 1 0 15,0 0 1-15,0 0 4 16,0 0 3-16,0 0 1 15,0 0 0-15,0-1-2 16,0 1-2-16,0 0 3 16,0 0 4-16,0 0 10 15,0 0 2-15,0 1-5 16,0 0-5-16,0 0-11 16,0 0-4-16,0 0-3 15,0 0-1-15,0 0 0 16,0 0 0-16,0 0-3 15,0 0 0-15,0 0-4 16,0 0-1-16,0 0 2 16,0 0 1-16,0 0 3 15,2 5 0-15,3 9 1 0,0 1-1 16,17 32 1-16,-15-27 0 16,-2 2 0-16,1 1 1 15,-2 0-2-15,0 4 2 16,3 3 1-16,-6-2 0 15,2 6 2-15,-3-2 0 16,1-3 0-16,2 1 1 16,-1-5 0-16,1-5 0 15,-1-4 1-15,0-2 0 0,-2-1-1 16,1 2 0-16,0-1 1 16,-1-1-1-16,0-2 0 15,0 0 0-15,0-3 1 16,3 4-1-16,-1-1 1 15,0-2 0-15,-1 3 0 16,-1-3-1-16,-1-1 0 16,-1 0 1-16,2-1-1 15,2-1 0-15,-2-1 0 16,1 0 0-16,-1-1 0 16,0-4 1-16,0 0-1 15,0 0 2-15,0 0 0 16,0 0-1-16,0 2 0 15,0 2-1-15,0-1-7 16,0 1-36-16,0-1 30 16</inkml:trace>
  <inkml:trace contextRef="#ctx0" brushRef="#br0" timeOffset="31999.541">7007 8992 413 0,'2'0'140'0,"-2"2"-132"16,0-2-8-16,0 1 19 15,2 2 18-15,-2-3 29 16,0 0 8-16,0 0-7 15,0 0-11-15,0 0-20 16,1 2-9-16,-1 0-12 0,2 1-7 16,3 7-10-16,-3 1-2 15,2 10 0-15,0 33 0 16,-4-21 2-16,0 3 1 16,2 2 0-16,0 1-1 15,0 3 1-15,2 5 0 16,-2 1 0-16,1 1 1 15,0 3 0-15,-3 1 0 16,-3-4 0-16,2-3 0 0,-1-8 0 16,0-4 2-16,0-4-1 15,0-1 1-15,1-4 0 16,-1-3-1-16,-1-6 0 16,1-4 1-16,1-3-2 15,-3-1-3-15,4-4-61 16,0 2-56-16,0-3 74 15</inkml:trace>
  <inkml:trace contextRef="#ctx0" brushRef="#br0" timeOffset="32229.482">7363 8957 812 0,'-2'0'189'15,"1"0"-200"-15</inkml:trace>
  <inkml:trace contextRef="#ctx0" brushRef="#br0" timeOffset="32516.418">7338 9005 88 0,'-17'78'83'16,"17"-61"7"-16,0 6-18 16,0-1-9-16,1 4-34 15,-1 3-8-15,1 2 1 16,3 6 1-16,2 9 0 15,0 2-7-15,1 3-10 16,0 3-2-16,1 7-1 16,-1-2 0-16,-1 1-2 15,-1-7-1-15,-2-9 0 16,-1-4 1-16,2-3 0 16,-3-4 1-16,-1-8 3 15,0-3-1-15,-1-6 2 16,-1 0 1-16,-1-4-5 15,1-1-10-15,0-5-48 0,-2 0-40 16,0-6 56-16</inkml:trace>
  <inkml:trace contextRef="#ctx0" brushRef="#br0" timeOffset="33060.698">6896 9392 1056 0,'-2'-2'262'0,"5"4"-467"16,3 4-16-16,0 1 16 16,1 2 86-16,0-1 131 15,0-1 15-15,-1-3 12 16,2-2 3-16,0-1 40 16,0 2 7-16,1-1 8 15,-2-1 4-15,3 1-36 16,0-2-11-16,1 0-17 15,3 0-5-15,7-1-15 16,1-1-8-16,3 1-7 0,3-3 0 16,-3 0-1-16,0-1 0 15,-1 2 0-15,3 1 0 16,0-1-1-16,4-1 1 16,3-1-1-16,-5-2 1 15,4 1 0-15,-6 1 1 16,-5 2 1-16,-2 1-1 0,-5 1 1 15,-4 1 0-15,-4 0 1 16,-2 0 1-16,-4 0-1 16,0 1-2-16,-2-1-20 15,0 0-19-15,1-1-49 16,-1-1-33-16,1 1-175 16,0 0 192-16</inkml:trace>
  <inkml:trace contextRef="#ctx0" brushRef="#br0" timeOffset="33784.77">7980 8929 426 0,'72'59'123'0,"-71"-59"-147"15,4 2 0-15,-2 0 23 16,-3-2 18-16,0 0 30 16,0 0 10-16,0 0 15 15,0 0 0-15,0 12-12 0,-1 4-5 16,-6 37-17-16,1-29-10 15,-1 5-17-15,2 2-5 16,-1 7-4-16,2 0-1 16,3 8 0-16,-2 4-1 15,1 4 2-15,-1 7 6 16,0 6 3-16,2 2 0 16,-3-5-1-16,1-11-4 15,-1-15 16-15,1-1 10 0,-2-11 8 16,3 3 1-16,-3-6-17 15,-1-4-11-15,1-2-7 16,-2-4-4-16,-1-5-39 16,1-4-39-16,-2-5-194 15,-8-5 175-15</inkml:trace>
  <inkml:trace contextRef="#ctx0" brushRef="#br0" timeOffset="34026.458">7692 9032 918 0,'-5'-3'159'15,"3"2"-206"-15</inkml:trace>
  <inkml:trace contextRef="#ctx0" brushRef="#br0" timeOffset="34320.276">7685 9021 309 0,'0'-1'175'0,"0"0"-5"16,0 0-54-16,0 0-24 15,0-1 1-15,0 1-13 16,0 0-19-16,5-1-30 16,4-3-9-16,6-1-16 15,34-7-3-15,-26 8-5 16,4 2-2-16,3 0 0 16,-1 1 0-16,7 0 2 15,-2 3 0-15,2 0 0 16,2 2 1-16,-2 1 0 15,1-1 0-15,-6 0 1 16,-2-1-1-16,-8 0 1 16,4-1 0-16,-3 1 1 15,-3 0 0-15,2-2 0 16,-8 1 0-16,-5 0-24 16,1-1-44-16,-8 1-132 0,2-1 126 15</inkml:trace>
  <inkml:trace contextRef="#ctx0" brushRef="#br0" timeOffset="35500.154">8317 9806 714 0,'0'0'98'16,"4"5"-329"-16,-2-5 124 15,-2 0-137-15,0 0 177 16,0 0 178-16,0 0 42 16,0-1 52-16,0 0-50 15,0 1-28-15,0 0-43 16,0 0-16-16,0 0-30 15,0 0-16-15,0 0-17 16,0 0-4-16,0 0-4 16,0 0-2-16,0 0-1 15,5 10 1-15,0 7 1 0,11 28 2 16,-16-26 2-16,-1-4 2 16,-1 0 3-16,-3 0-1 15,0-2-1-15,-2 2-4 16,-1-2-37-16,0 0-35 15,-4-2-83-15,3-3-18 16,0-3 101-16</inkml:trace>
  <inkml:trace contextRef="#ctx0" brushRef="#br0" timeOffset="35760.616">8666 8977 511 0,'-1'-2'127'0</inkml:trace>
  <inkml:trace contextRef="#ctx0" brushRef="#br0" timeOffset="36073.071">8664 8967 348 0,'0'-1'192'0,"0"1"-20"0,0-1-44 16,-1 0-41-16,0 1-10 15,0-2-34-15,1 2-15 16,0 0-21-16,0 0-6 0,0 0-4 16,1 13 1-1,1 17 1-15,3 47 1 0,2-26 0 16,-3 1 0-16,2-6 1 16,3 0 1-16,-3-1 1 15,-4 0 1-15,-2-1 15 16,1-1 4-16,1-2 3 15,1-2-2-15,1-1-10 16,-3-7-4-16,0-4 1 16,-2-5 1-16,1-8-1 15,-1-3 1-15,1-4-2 16,0-2-1-16,-2-2-5 16,2 1-16-16,0-4-132 15,0 0 104-15</inkml:trace>
  <inkml:trace contextRef="#ctx0" brushRef="#br0" timeOffset="40567.681">11176 8840 90 0,'-30'28'58'0,"30"-29"-1"15,0 1-25-15,1 0-9 16,-2 0 7-16,0 0 28 16,0-1 17-16,0 1 18 15,0 0 3-15,1-2-13 16,-1 1-14-16,-1 0-23 16,1 0-9-16,0 0-15 15,0 0-5-15,0-1-12 16,0 1-3-16,-1 0 7 15,1 0 10-15,0 0 19 16,0 0 7-16,0 0-1 0,0-1-6 16,0 1-17-16,-1 0-9 15,1 0-9 1,0 0-2-16,0 0 0 0,0 0 0 16,0-1 3-16,-1 1 3 15,1 0 14-15,0 0 9 16,0 0 18-16,0 0 5 15,0-1-6-15,0 1-7 16,1 0-19-16,0 0-9 16,0 0-10-16,0 0-3 0,0 0-3 15,0-1-1-15,0 2 0 16,0 0 2-16,0 0 1 16,-2 0 2-16,2 0 1 15,2 15 0-15,0 8 0 16,1 29-1-16,-3-24 0 15,-1-4-1-15,-2 6 0 16,4 4 0-16,2 4 0 16,-4 2 1-16,3 4 2 15,-5-3 2-15,-3 4 0 16,3 0-1-16,-3 1 0 16,0-1-2-16,-2-9 1 15,4 0-1-15,-1-2-1 16,0 2 1-16,5 9-1 15,-5-3 0-15,-1-6 1 16,1-3-1-16,-3-7 1 16,2-3 1-16,2-3-1 0,-2-3 1 15,5-1-2-15,-3-1-3 16,-3-7-27-16,4 2-36 16,-4-7-140-16,6 3 134 15</inkml:trace>
  <inkml:trace contextRef="#ctx0" brushRef="#br0" timeOffset="40824.236">11419 8796 945 0,'6'-4'259'0,"-10"0"-490"15,-1-3 128-15</inkml:trace>
  <inkml:trace contextRef="#ctx0" brushRef="#br0" timeOffset="41082.81">11422 8804 783 0,'1'9'49'0,"-1"0"-20"15,5 14 27-15,1 7-18 16,1 10-24-16,4 2-2 16,-2 16 0-16,-4 5-1 15,3 7 8-15,-6 1-1 16,-1-1-3-16,5-6-3 15,-5-5-9-15,3 2 0 0,-3-4 0 16,-1-2 1-16,3-5 1 16,-2-4 1-16,-3-9 0 15,4-7 0-15,-7-5-1 16,5-4-1-16,4-10-1 16,-5 1-9-16,4-9-49 15,-4-2-30-15,-3-5 47 16</inkml:trace>
  <inkml:trace contextRef="#ctx0" brushRef="#br0" timeOffset="41323.549">11008 9210 756 0,'0'3'113'15,"-1"-3"-145"-15</inkml:trace>
  <inkml:trace contextRef="#ctx0" brushRef="#br0" timeOffset="41580.581">11001 9213 356 0,'0'0'199'0,"0"0"-44"0,0 0-44 15,10 1-9-15,7 3-14 16,27 29-6-16,-20-31-18 16,1-2-12-16,6 0-19 15,5-1-6-15,1 0-4 16,2-2 1-16,-1 2 0 15,-1-5-1-15,-4 4-2 16,1 0-1-16,-3-3-4 16,-4 4-3-16,-1-4-4 15,-5 2-3-15,-3 2-2 16,-2 1-1-16,-3-1-3 16,-4 1-7-16,-5-3-59 15,1 2-67-15,-1-2 82 16</inkml:trace>
  <inkml:trace contextRef="#ctx0" brushRef="#br0" timeOffset="42001.77">12254 8743 938 0,'0'86'236'0,"0"-86"-330"16,0 4-9-16</inkml:trace>
  <inkml:trace contextRef="#ctx0" brushRef="#br0" timeOffset="42847.01">12254 8853 378 0,'0'3'203'0,"0"0"-55"15,0-1-63-15,0 0-23 16,0-2-17-16,0 0-4 0,0 0-2 15,0 0-4-15,0 0-10 16,0 0-6-16,0 0-7 16,0 0-2-16,0 0-3 15,0 0 0-15,0 0-3 16,0 0-2-16,0 0 0 16,0 0-1-16,0 0 0 15,0 0 1-15,0 0 1 16,0 0 0-16,0 0 4 15,0 0 1-15,0 0 2 16,0 0 1-16,0 0 6 16,0 0 2-16,0 0 6 15,0 0 1-15,0 0-2 16,0 0-3-16,0 0-6 16,0 0-4-16,0 0-2 15,0 0-1-15,0 0-2 0,0 0 0 16,0 0-2-16,0 0-2 15,0 0-1-15,0 0 0 16,0 0-1-16,0 0 1 16,0 0-1-16,0 0 2 15,0 0-1-15,0 0 1 16,0 1 0-16,0 2 1 16,0-2-1-16,0 0 0 15,0 2 0-15,0 1 0 16,0-2 1-16,0 2 0 0,0-1 3 15,0-2 3-15,-1 3 2 16,0 0 0-16,0-2-2 16,1 2-2-16,0 0-3 15,0 0 0-15,0 3-2 16,0 0 0-16,0 1-1 16,0 0 0-16,0 0 0 15,0-1 1-15,0-1-2 16,0 3 1-16,1 7-1 15,5 30 0-15,-5-19 0 16,0 2 0-16,2 2 0 16,0 5 0-16,0 1 3 15,1 3 3-15,-4 1 4 16,0 5 1-16,-2-2 1 16,-1-1-2-16,1-4-2 15,-3-1-1-15,2 1-1 0,-2 2-1 16,-1-3 1-16,2-7-1 15,-2-6 0-15,4-5-2 16,-1-7 0-16,0 0 0 16,3-5-1-16,-5 2 0 15,2-1-24-15,0-6-25 16,-1 0-62-16,3-3-19 16,0-1-13-16,-1 1 13 0,1-2 10 15,0 1-135-15,1-25 181 16</inkml:trace>
  <inkml:trace contextRef="#ctx0" brushRef="#br0" timeOffset="43880.62">11730 8763 961 0,'-4'5'366'0,"4"-5"-292"16,0 1-156-16,0-1-28 15,0 0 14-15,0 0 71 16,0 0 38-16,0 0 25 16,6 1 10-16,4 0 24 15,3 1 10-15,27 1 12 16,-29-5-3-16,0 1-21 16,1 0-13-16,-1 0-26 15,1-1-8-15,-3-1-13 16,1 1-3-16,-2 0-4 15,4 2-2-15,-3 0-1 16,5 1-2-16,0 1 0 16,-1 1 0-16,4-2 1 15,-7-1 0-15,9 1 1 16,-4 1-1-16,1-1 0 0,6 3 0 16,-2-1 0-16,4 0 1 15,2 1-1-15,-2-4 1 16,0 2 0-16,2 0 0 15,-4-2 0-15,-1 0 0 16,-7 0 0-16,0 1 0 16,-3-1 1-16,-1 2 0 15,-3-2 0-15,1 0-1 16,-4 0 0-16,-2 1-1 0,0-1-3 16,-2 0-2-16,0 0-2 15,0-1-1-15,0 1 0 16,0 0 0-16,0 0 1 15,0 0 2-15,0 0 1 16,0 0-1-16,0 0-8 16,0 0-9-16,0 0-19 15,0 0-8-15,0 0-4 16,2 0 4-16,2 0 13 16,1 0 8-16,0 0 12 15,0 0 3-15,5 1 4 16,3 0 1-16,33 5 1 15,-25-6 2-15,1 0 0 16,2 0-2-16,2 0 1 16,-5 0 0-16,2 1 3 15,0-1 2-15,-3-2 2 0,4 2 0 16,-3 1 1-16,-3 4 0 16,2-1 1-16,-2 0 0 15,-4-3 0-15,0-1 1 16,-6-1 0-16,-3 1-2 15,-2 1-31-15,-2-1-56 16,-1 0-220-16,0-1 200 16</inkml:trace>
  <inkml:trace contextRef="#ctx0" brushRef="#br0" timeOffset="44702.856">13135 8761 1242 0,'-2'3'377'16,"2"-3"-506"-16,0 0-47 0,-1 0-1 15,1 0 43-15,-2 0 104 16,2 0 34-16,-1 0 10 16,0 0 3-16,1 1 16 15,0 5 8-15,0 1 6 16,0-5-1-16,0 1-12 15,-1-2-5-15,1 1-10 16,0 4-4-16,0-3-6 16,0 3-3-16,-1 3-3 15,0-2-3-15,-1 8 0 16,2 29 0-16,0-28-1 16,0 6 0-16,0-1 0 15,-1 2 0-15,0-2 1 16,-1-3 0-16,2 5 0 15,-4 0-1-15,3 6 1 16,1 4 0-16,-2 2 0 16,2 2 2-16,-1 3 7 0,-2 1 1 15,2-2-1-15,0 1 1 16,0-3-7-16,0-2-2 16,0-5 0-16,-2 0 0 15,2-1 1-15,-1 4-1 16,0-3 1-16,0-4 1 15,2-4 0-15,-2-5 3 16,1-5 6-16,0-2 1 16,-1-4 1-16,2 2-1 0,0-1-6 15,0-1-2-15,-2 0-1 16,1-5-8-16,1-1-52 16,-1 0-44-1,0-1-131-15,0-1 140 0</inkml:trace>
  <inkml:trace contextRef="#ctx0" brushRef="#br0" timeOffset="45486.456">12880 8642 704 0,'5'56'321'16,"-4"-56"-69"-16,-2 0-268 15,1 0-11 1,0 0 10-16,-1 0 10 0,1-1 11 15,-2 0 1-15,1 1-2 16,1 0 1-16,0 0 5 16,0 0 3-16,0 0 11 15,0 0 3-15,0 0 2 16,0 0-2-16,0 0-10 16,0 0-3-16,5 2-8 15,4 3 0-15,3 1 0 16,22 13 2-16,-26-17 6 15,3-1 3-15,3 0 5 16,-1 0-1-16,6 1-3 0,2-1-4 16,0 1-6-16,3-1-3 15,2 0-2-15,1 0-1 16,-2 1-1-16,-2-2 1 16,-1 2-1-16,-4 0 1 15,0-1-1-15,-1 2 1 16,-1 0 0-16,-2-2-1 0,0 1 1 15,0-1 0 1,-5-1-1-16,3 0 1 0,-2 3 0 16,-2-2 0-16,-1 0 0 15,-6 1-1-15,1-1 0 16,-2-1-3-16,0 0-4 16,0-1-4-16,0 1-8 15,0-1-6-15,0 1-21 16,0 0-19-16,0 0-69 15,0 0-73-15,0 0 131 16</inkml:trace>
  <inkml:trace contextRef="#ctx0" brushRef="#br0" timeOffset="46376.435">13422 9425 195 0,'-7'29'154'0,"9"-29"37"15,-5 0-22-15,3 0-34 16,0 0-19-16,0 0-40 16,0 0-22-16,0 0-31 15,0 0-9-15,0 0-12 16,0 0-2-16,0 0-6 15,0 0-1-15,1 11-1 16,1 12 1-16,4 35 3 16,-5-29 2-16,2-2 5 15,-2-3 5-15,-7-2 4 16,5 1 3-16,0-5 1 16,-3-2 0-16,1-1-4 15,-4-5-1-15,-1 4-5 16,-1-6-8-16,-1 0-53 0,3-1-38 15,1-3-95-15,2-1-68 16,1-10 162-16</inkml:trace>
  <inkml:trace contextRef="#ctx0" brushRef="#br0" timeOffset="46614.462">13792 8734 850 0,'0'-2'167'15,"0"-2"-409"-15,1-3 133 16</inkml:trace>
  <inkml:trace contextRef="#ctx0" brushRef="#br0" timeOffset="46999.91">13792 8717 402 0,'-1'-1'206'0,"1"0"-65"16,0-1-24-16,0 1-15 16,0 0 1-16,0 0 11 15,0 0-2-15,0 0-28 0,0-1-19 16,0 1-34-16,0 0-14 15,0 0-17-15,0 1-6 16,0 0-5-16,0 0 0 16,2 8 3-16,4 8 3 15,14 37 3-15,-16-25 0 16,2-3 1-16,2 10 0 16,-1 1-1-16,0 0 1 0,-6 6 0 15,0-4 0-15,2 6 1 16,-1 2 1-16,4 0 2 15,-4 1 2-15,-2-9 3 16,0-1 2-16,1-3 0 16,-1-7-1-16,0-2-1 15,-1-1-1-15,-3-10-1 16,4 1 2-16,0-4-2 16,2-3 1-16,1-1 1 15,-3-2 0-15,-1-3-2 16,-3-1 0-16,3-1-19 15,0 0-28-15,0 0-132 16,0 0-188-16,1 0 229 16</inkml:trace>
  <inkml:trace contextRef="#ctx0" brushRef="#br0" timeOffset="61923.693">16045 8611 494 0,'-1'-1'175'0,"1"-1"-143"16,0 1-47-16,0 0 2 15,0 0 20-15,0 0 48 16,0 0 21-16,0 0 28 15,0-1-1-15,0 1-20 16,0 1-17-16,0 0-27 16,-2 0-6-16,2-1-6 15,-1 1-3-15,0 0-9 16,0 0-4-16,0 0-9 16,0 0-2-16,0 2-3 15,-6 16 0-15,-8 36 0 16,9-28 0-16,2 4-1 15,1-1-1-15,0-1 1 16,-2 2 0-16,1 6 1 0,0 3 1 16,0 1-1-16,0 0 1 15,-1 4 0-15,-1 2 0 16,1 5 2-16,-3 0 0 16,2-8 0-16,-1-8 1 15,1-4 0-15,2 2-1 16,-1-3 0-16,0 0 1 15,1-3-1-15,0-3 0 16,1-4 0-16,-1-5-3 0,1-3-12 16,-3-2-4-16,1 0-26 15,4-2-34-15,0-2-134 16,1-4 139-16</inkml:trace>
  <inkml:trace contextRef="#ctx0" brushRef="#br0" timeOffset="62493.128">16354 8434 586 0,'1'3'187'16,"2"2"-193"-16,2 5-22 16,2 5 5-16,10 31 14 0,-12-27 15 15,-2 4 4-15,2 7 4 16,1 4 3-16,-3 4-1 16,1-2-3-16,-2-4-9 15,1-2-4-15,1 0-4 16,2 2-1-16,-3 7 2 15,2 4 2-15,-3 3 2 16,-1 5 2-16,1 5 2 16,0 4 1-16,-2-2-2 15,-3-4-1-15,2-8-3 16,-1 0 0-16,-1-3 0 16,0-3 1-16,1-7 1 15,-3-5 0-15,2-2 1 16,-1-3-1-16,1-4-10 15,-2-6-30-15,3-6-99 16,-2-3 91-16</inkml:trace>
  <inkml:trace contextRef="#ctx0" brushRef="#br0" timeOffset="62741.123">15911 8907 819 0,'-2'0'37'0,"2"6"-121"16</inkml:trace>
  <inkml:trace contextRef="#ctx0" brushRef="#br0" timeOffset="63122.926">15909 8928 442 0,'0'2'213'0,"0"0"-85"16,0 0-29-16,1 1-39 15,0-1-7-15,7 2-6 16,8 0-4-16,32 29-13 15,-27-31-7-15,4 1-12 0,1 0-5 16,2-2-3-16,0 1 0 16,-1-2 0-16,-1 1 0 15,-3-1 1-15,3 0 1 16,-3 0 2-16,-1 0 2 16,0 0 2-16,-5 0 1 15,1 0-2-15,2 0-1 16,-1 2-5-16,-1-2-1 15,4 1-1-15,-7 0-1 0,4-1 1 16,-3 1 0-16,-5 1 0 16,2-1 0-16,-3 3 1 15,-2-1 0-15,0-1-1 16,-1 0 0-16,-1-1-1 16,-1 2-1-16,3 3 1 15,-1-3-1-15,-2 2 0 16,5-4 0-16,-8-1-9 15,3-1-39-15,-4 0-256 16,-1 0 213-16</inkml:trace>
  <inkml:trace contextRef="#ctx0" brushRef="#br0" timeOffset="68636.065">17782 8558 928 0,'-1'0'297'15,"0"0"-371"-15,0 0-8 0,0 0 1 16,-1 0 12-16,1 0 66 15,0 0 5-15,0 0 17 16,0 0 12-16,0 0 20 16,-1 0 9-16,1 0 4 15,0 0-5-15,0 0-1 16,0 0 2-16,0 0-5 16,0 0-2-16,-1 0-11 15,1 0-8-15,0 0-15 0,0 0-3 16,0 0-12-16,0 0-4 15,0 0-3-15,1 0-1 16,0 0 0-16,0 0 1 16,2 10 1-16,2 9 1 15,11 35-1-15,-9-27-1 16,0 5-2-16,0 0 1 16,-2-1-2-16,0 2 0 15,0 8 2-15,-1 4-1 0,1 4 3 16,0 5-1-16,-3 4 1 15,1 0 1-15,-2 1 1 16,0 0 3-16,1 0 3 16,-1 0 0-16,-2-6-1 15,2-3 0-15,-5-5-1 16,1-3 1-16,0-2 0 16,3-6 0-16,-1-12 0 15,1-6 0-15,0-8 2 16,-2-1-9-16,2-6-23 15,1-1-19-15,-1-1-67 16,0 0-12-16,0 0-121 16,-11-23 151-16</inkml:trace>
  <inkml:trace contextRef="#ctx0" brushRef="#br0" timeOffset="68877.603">17296 8838 472 0,'-4'0'118'0</inkml:trace>
  <inkml:trace contextRef="#ctx0" brushRef="#br0" timeOffset="69269.959">17295 8871 387 0,'2'29'202'0,"-2"-29"-55"16,0 2-29-16,2 0-40 15,-2-2-9-15,0 0-17 16,0 0-9-16,0 0-22 16,0-2-10-16,0 2-10 15,0 0-2-15,0 0-1 16,5 2 0-16,10 1 1 16,4 1 1-16,37 6 0 0,-30-8 1 15,3 1 0-15,2-1 1 16,-1-1 2-16,1-1 1 15,0 0 2-15,-2 0 1 16,3-1 2-16,0 1-1 16,-4-5 0-16,2 3-2 15,-4-2-2-15,-2 0 0 0,-1 2-1 16,-3-2 0-16,-2 4 1 16,-3 0 1-16,-2-1 0 15,-1 2 2-15,-2 0 3 16,-1-1 1-16,-3 3-2 15,-3-3-2-15,-2 0-4 16,-1 0 1-16,0 0-33 16,0 0-52-16,0 0 53 15</inkml:trace>
  <inkml:trace contextRef="#ctx0" brushRef="#br0" timeOffset="69868.784">18236 9320 1040 0,'-1'1'368'0,"-1"-2"-351"15,3 0-26-15,-1 1-32 16,-1 0 4-16,0 0 28 16,1 0 6-16,-1-2 2 15,1 1 1-15,0 0 3 16,0 1-1-16,0 0-2 15,0 0-2-15,0 0-3 16,0 0 0-16,0 0-1 16,0 0 0-16,0 2-2 0,3 11 0 15,-1 1 2-15,10 32 2 16,-11-26 4-16,-1-3 0 16,0 0 1-16,-2-2 0 15,-2 0-1-15,3 1 0 16,0-1-16-16,-4-1-21 15,1-3-71-15,-1-7-61 16,-2-3 102-16</inkml:trace>
  <inkml:trace contextRef="#ctx0" brushRef="#br0" timeOffset="70700.667">18473 8525 876 0,'0'0'259'0,"1"0"-390"16,-1 0-18-16,0 0 12 15,1 0 25-15,0 0 103 16,2 0 21-16,0 2 20 15,-2-2 16-15,0 0 14 16,2 1-8-16,-1 0-16 16,3 1-10-16,-1 1-2 0,0-2 5 15,1 1 10-15,-1 0 3 16,3 3-8-16,1-2-7 16,4 18-5-16,30 34-3 15,-26-14-2-15,1 3-1 16,4 12 11-16,2 9 16 15,-1 5 14-15,-1 10 9 16,-5 5-3-16,0-1-4 16,3 1 1-16,-3-5-6 15,-2-16-11-15,-3 1-13 0,-3-7-16 16,-1-6-7-16,2-6 1 16,-1-9-34-16,9-6 19 15</inkml:trace>
  <inkml:trace contextRef="#ctx0" brushRef="#br0" timeOffset="108851.3">17253 8529 263 0,'0'-1'87'15,"0"0"-70"-15,0-1-28 16,0 1 1-16,0 0 13 16,0 0 17-16,0 0 40 15,0 0 12-15,0 0 6 16,0-1-12-16,0 1-32 16,0 0-7-16,0 0 2 15,0 0 3-15,0 0 4 16,0-1 0-16,0 1 2 15,0 0 3-15,0 0-5 16,0 0-4-16,0 1-10 16,0-1-5-16,0 1-1 15,0 0 5-15,0 0 7 16,0 0 6-16,0 0 6 16,0 0-4-16,0 0-6 0,0 0-8 15,0 0-13-15,0 0-2 16,0 0 0-16,6 12 2 15,-2 9 5-15,-1 31 3 16,-8-23 4-16,2 3 2 16,-7-3-3-16,8 1-3 15,-3 1-8-15,1-8-4 16,4 4-3-16,-1 1 0 0,1 1-1 16,1 2 0-16,0 1 2 15,-2-5 4-15,1-1 5 16,-4-2 1-16,4 6-1 15,0 2-5-15,3 7-3 16,-3 2-2 0,0-5 1-16,4 0-1 0,-3-2 0 15,2-3 1-15,-2 1 2 16,-1 1 0-16,0 3 2 16,0 0-1-16,1 3-1 15,-4-2-2-15,3 5 0 16,-3 1-1-16,3-2 0 15,3 0 0-15,-3-3 0 16,3-1 0-16,-5-8 0 16,2 2 0-16,-4-7 2 15,4 1 0-15,3-4 1 0,-3-6-1 16,1-4-3-16,1-4-4 16,-1-5-65-16,2 1-45 15,-3-4-96-15,0 0-63 16,5-10 174-16</inkml:trace>
  <inkml:trace contextRef="#ctx0" brushRef="#br0" timeOffset="109407.07">16730 8282 743 0,'3'0'283'0,"-4"-2"-312"15,-5 1-6-15</inkml:trace>
  <inkml:trace contextRef="#ctx0" brushRef="#br0" timeOffset="109765.9">16717 8301 145 0,'-9'39'79'0,"5"-25"7"15,1 2-7-15,0 8 13 16,0-1 1-16,0 5-10 16,-2 3-11-16,3-2-19 0,-3 4-11 15,2 5-17-15,-1 6-6 16,0 6-10-16,0-2-2 16,2 3-5-16,-1-3-1 15,3 9 9-15,2 1 10 16,-2 7 1-16,0 4 2 15,-2-2-9-15,0 0-9 16,2-5-2-16,2-3-2 16,-2-6 1-16,0 0 1 15,0 0 3-15,-2 0 2 0,-1-2 0 16,0-6 0-16,3-12-3 16,-2-5-2-16,0-11-2 15,2 0-3-15,-1-6-31 16,-1-7-34-16,2 0-41 15,0-5-43-15,0 0-24 16,0-1-10-16,5-29 114 16</inkml:trace>
  <inkml:trace contextRef="#ctx0" brushRef="#br0" timeOffset="110250.019">16926 8440 860 0,'-5'-2'294'15,"7"3"-382"-15,2 7-152 16,-1 7 5-16,3 5 34 16,-1 3 191-16,-2 1 47 0,1 2 61 15,-1 7 20-15,-3 7 18 16,2 2-17-16,-2 0-53 16,3-3-19-16,0 3-15 15,-1 1-1-15,4 4-3 16,0 2-3-16,1 4-12 15,-1 5-6-15,0 0-6 16,1 2 0-16,-1-6-1 16,0-3 0-16,-3-2 0 15,-1-2 0-15,-2-3 0 16,-2 0 0-16,-2-4 0 16,-1 1 0-16,1-4-3 15,-2-6-2-15,1-13-60 16,-1-4-45-16,-1-7-103 15,-3-4 120-15</inkml:trace>
  <inkml:trace contextRef="#ctx0" brushRef="#br0" timeOffset="110681.189">16640 9049 871 0,'-1'-1'336'16,"-1"0"-348"-16,2-1-287 0,0 1-12 15,0 0 33-15,0 1 209 16,8 2 78-16,1 2 84 16,3 2 32-16,26 14 28 15,-26-15-1-15,-1-4-72 16,0 3-30-16,4-2-27 16,2 1-7-16,5 2-7 15,0-4-3-15,0 5-2 16,1-4-2-16,1 4 1 15,2 1 0-15,4 0 0 0,2 0-1 16,-1 0 0-16,-4 0 0 16,0 1 7-16,-4-4-86 15,-5 3 59-15</inkml:trace>
  <inkml:trace contextRef="#ctx0" brushRef="#br0" timeOffset="146397.849">5865 10372 181 0,'-7'-4'74'0,"2"-1"-45"0,1-2-15 15,-1 0 9-15,2 3 14 16,-2-4 39-16,4 5 17 16,-1-6 17-16,-3 3 1 15,0-2-6-15,-3-1-3 16,4 6-12-16,0-3-9 16,3 6-18-16,2 0-9 15,-1 0-11-15,-1-1-4 0,0 0-3 16,0-1-1-16,0 1-1 15,0 0 0-15,-1 0-5 16,1 0-4-16,1 0-4 16,0-1-2-16,0 1-2 15,0 0-2-15,-1 0-4 16,0 1-5-16,1 0-5 16,0 0-1-16,0 0-3 15,0 0-2-15,0 0-1 16,0 0-1-16,0 0 1 15,0 0-1-15,-1 0 1 16,0 0 0-16,1 6 1 16,0 9 1-16,0-3 1 15,-2 30 0-15,2-27 1 16,4 0 0-16,-5 1 1 16,1-1 0-16,1 5-1 0,-1-2 2 15,0 2 0 1,5 2-1-16,-8-3 1 0,3 0 0 15,1-3 0-15,2 0 0 16,-7-3 0-16,4 0 0 16,-1 0 0-16,1-1 0 15,1-2 1-15,-1 2-1 16,1-3 1-16,-3-2-1 16,7 1 0-16,-5-3 0 15,0-1 0-15,2-1 0 16,-2-3-2-16,0 0-1 0,0 0-7 15,0 0-6-15,0 0-30 16,-1 7-33-16,1 11-153 16,3 28 152-16</inkml:trace>
  <inkml:trace contextRef="#ctx0" brushRef="#br0" timeOffset="150687.147">4182 11825 137 0,'27'-3'83'0,"-29"4"-6"15,-1-4-16-15,-1 0-27 16,3 2-8-16,0 0-17 16,0-1-13-16,0 1 1 15</inkml:trace>
  <inkml:trace contextRef="#ctx0" brushRef="#br0" timeOffset="151631.139">3665 11921 738 0,'1'0'269'0,"-1"-1"-233"15,0 1-51-15,0-2-25 16,0 2 1-16,0 0 25 16,0 0 22-16,0 0 39 15,0-1 18-15,-1 0 37 16,1 1 3-16,0 0-10 15,0 0-10-15,0 0-30 16,0 0-11-16,-1 0-19 16,1 0-7-16,0 0-16 15,0 0-4-15,0 0-8 16,0 0-1-16,0 0-4 16,-1 0 0-16,0 0 2 15,0 0 1-15,0 4 5 0,-1 9 1 16,2 3 2-16,0 33 1 15,0-23-1-15,2 3 1 16,-2 8-2-16,0 0 0 16,-2 5-1-16,-1 2-1 15,1 3-1-15,-1 3-1 16,-1 0 0-16,-1-9 0 0,0 1 4 16,0-6 1-16,-1-4 3 15,4 3 1-15,-2-12-4 16,2-3-6-16,2-7-24 15,-2-4-17-15,2-2-51 16,0-5-47-16,-2 0 97 16</inkml:trace>
  <inkml:trace contextRef="#ctx0" brushRef="#br0" timeOffset="152194.973">4065 11779 415 0,'0'4'140'0,"-1"7"-130"15,1 5-18-15,0 11-3 16,0 2 6 0,-1 5 11-16,-1-4 6 0,1 6 10 15,-2 3 5-15,3 5 11 16,0 5-2-16,3-4-8 16,-1-11-4-1,-1-18-16-15,0 1-3 0,4 53 0 16,-1-2 2-16,-2 4 5 15,-2-23 1-15,-2-5 0 16,1 2-2-16,1-6-5 16,-1-6-1-16,0-2-2 15,0-2-1-15,0-3-2 16,0 1-6-16,1-8-59 0,0-2-63 16,1-7 79-16</inkml:trace>
  <inkml:trace contextRef="#ctx0" brushRef="#br0" timeOffset="152993.144">3702 12057 410 0,'-29'45'191'16,"32"-45"-98"-16,-3 0-96 15,0 0-58-15,0-1-1 16,0 1 29-16,0 0 28 15,0 0 27-15,-1 0 9 16,1 0 14-16,0 0 4 16,0 0 9-16,0 0 3 15,0 0 1-15,0 0-5 0,0 0-12 16,0 0-5-16,0 0-10 16,0 0-6-16,0 0-7 15,0 0-1-15,0 0 3 16,0 0 0-16,2 1 1 15,8 0-2-15,2 1-4 16,2 2-2-16,31 28-3 16,-29-28-1-16,2 2-1 15,-1-3 0-15,2 0-1 16,-3-2 0-16,-1 1-2 16,3 2 1-16,-6-1-2 15,4 0 1-15,0-1 0 16,-5-1-1-16,5 0-1 15,-6 0 1-15,1-1-1 16,-3 2 0-16,-2-1 0 16,1-1 0-16,-1 0 1 15,-1 1 1-15,-3 0 0 16,-2-1 0-16,0 0 0 0,0 0 0 16,0 0-2-16,0 0 0 15,0 0-1-15,0 0-1 16,0 0-2-16,0 0-5 15,0 0-21-15,0 0-31 16,0 0 38-16</inkml:trace>
  <inkml:trace contextRef="#ctx0" brushRef="#br0" timeOffset="153454.55">4660 11934 609 0,'4'3'232'0,"-4"-3"-326"15,0 2 52-15</inkml:trace>
  <inkml:trace contextRef="#ctx0" brushRef="#br0" timeOffset="153872.034">4664 11936 522 0,'0'-2'246'0,"0"1"-106"15,0 0-29-15,0 0-47 16,0 0-20-16,0 0-11 16,0 0 0-16,0-1-3 15,0 1-4-15,0 0-15 16,0 0-6-16,0 0-6 15,0 0-1-15,0 0 2 16,0-1 2-16,0 2 6 0,0 0 4 16,0 0-3-16,0 0-5 15,0 0-6-15,0 0-4 16,0 0 0-16,3 8 2 16,8 17 3-16,14 32 0 15,-15-18 1-15,3 5-1 16,-3-1 1-16,0-3 0 15,-2-2 1-15,-1 3 0 0,-1 2-1 16,3 4 1-16,0-5 0 16,-5 0 0-16,2-1 0 15,-1 0 0-15,-3-1 1 16,0-5-1-16,1-8 1 16,-3-8 0-1,1-4 0-15,2-4 0 0,-2-4-1 16,3-1-3-16,-4-3-22 15,1 1-30-15,-1-5-120 16,0 1 113-16</inkml:trace>
  <inkml:trace contextRef="#ctx0" brushRef="#br0" timeOffset="154413.174">5189 11677 895 0,'29'6'213'0,"-29"-5"-368"16,-3-1-139-16,-1 4 8 0,3-4 135 16,0 0 127-16,0 0 135 15,0 0 5-15,0 0-36 16,-5 6-22-16,1-1-16 16,1 2 6-16,-1 0 15 15,3-2-5-15,-2 3-16 16,2 0-10-16,-2 5-16 15,-3 34-6-15,7-21-6 16,2 7-2-16,0 7-2 16,-1-2 0-16,0 9 0 15,0 4 0-15,1 6 0 16,1 4 1-16,-1-6-1 16,2 4 1-16,3-2 1 15,-5-4 0-15,3 5-1 16,-3-7 1-16,-2-9-1 0,1 0 1 15,0-11 1-15,2-9 1 16,-1-8 0-16,1-1-2 16,0-9-14-16,0 3-25 15,-2-5-167-15,-1-2 141 16</inkml:trace>
  <inkml:trace contextRef="#ctx0" brushRef="#br0" timeOffset="155120.572">4727 12132 300 0,'0'0'217'0,"0"0"10"16,-1-2-99-16,0 1-33 15,1 1-42-15,0 0-14 16,0 0-18-16,0 0-2 16,0 0-7-16,0 0-2 15,0 0-1-15,0 0 3 16,0 0 9-16,0 0 5 0,7 5 5 15,1 0 0-15,1-1-5 16,6 3-2-16,29 7-4 16,-30-15 0-16,6 1-1 15,1-4 1-15,4 2-1 16,3 1-1-16,0-5-2 16,1 5-4-16,-1-4-3 15,1 2-2-15,-1-2-1 16,1-2-1-16,-5 3 0 15,-1-4 1-15,-6 2 1 16,-2 5 0-16,-1-3 1 16,-1 4 2-16,-4 0 0 15,-2-1 2-15,-6 0 3 16,-1 0 3-16,0 1 5 16,0 0 1-16,0 0-5 15,0 0-5-15,0 0-11 0,0 0-5 16,0 0-17-16,0 0-19 15,0 0-77-15,0-1-79 16,0 0 119-16</inkml:trace>
  <inkml:trace contextRef="#ctx0" brushRef="#br0" timeOffset="156428.7">5793 11871 915 0,'-28'28'290'0,"29"-27"-411"16,-1-1-85-16,-1 0-56 16,1 0 20-16,0 0 160 15,0 0 73-15,0 0 76 16,0 0 7-16,0 0-8 15,-1-1-2-15,-1 1 17 16,2-1 13-16,0-1 7 16,0 2-3-16,0 0-15 15,0 0-10-15,0 0-33 16,0-1-14-16,0 1-22 0,0 0-5 16,-1 0-4-16,1 0 2 15,0-1 5-15,-1 0 5 16,1 0 0-16,-1 0-2 15,0 1-11-15,1 0-5 16,0 0 1-16,0 0 1 16,0 5 6-16,2 12 2 15,4 37 1-15,-6-28-1 0,2 8 0 16,-2 5 1-16,0 1 0 16,-2 1 0-16,2-4 0 15,-4 3 0-15,7 0 0 16,-3 4 0-16,0 2 0 15,1-3 0-15,-3-1 1 16,0-2 0-16,-3-5-1 16,5 0 0-16,1-6-4 15,-1-6-8-15,2-9-42 16,-4-2-48-16,1-9 63 16</inkml:trace>
  <inkml:trace contextRef="#ctx0" brushRef="#br0" timeOffset="156682.578">5589 11762 952 0,'-31'30'219'0,"30"-28"-386"0,-1-2 80 16</inkml:trace>
  <inkml:trace contextRef="#ctx0" brushRef="#br0" timeOffset="156948.04">5550 11794 334 0,'-1'0'199'0,"0"0"-25"15,0 0-37-15,0 0-48 16,-1 0-7-16,1 0-11 16,0 0-10-16,0 0-18 15,1 0-6-15,0 0-12 16,0 0-4-16,12 2-10 16,18 3-5-16,42 6 0 15,-26-8 2-15,8-1-2 16,-2-1 0-16,3-2-2 15,-1-1 4-15,-5-3 12 16,-1 4 2-16,-5-1 1 16,-3 0-3-16,-8 0-12 15,-3 1-2-15,-11 0-4 0,-2 1-1 16,-7 2-38-16,-2 0-45 16,-2-2-140-1,-4 0-120-15,-1 3 209 0</inkml:trace>
  <inkml:trace contextRef="#ctx0" brushRef="#br0" timeOffset="157381.446">6049 12439 725 0,'0'4'250'0,"0"3"-223"0,3 0-27 15,-2 3 2-15,-1 2 6 16,0-2 13-16,0 3 4 16,0 2 3-16,0-1-1 15,-1 3-12 1,-3 0-4-16,1 0-8 0,-1 2-2 15,0-4-23-15,0-2-33 16,0-3-139-16,0-2 127 16</inkml:trace>
  <inkml:trace contextRef="#ctx0" brushRef="#br0" timeOffset="158112.062">6253 11729 839 0,'5'29'153'16,"-5"-27"-330"-16,-1-3-34 0,1 1 56 16,0 0 198-16,-1 0 101 15,0 0 40-15,-1 0-27 16,1-1-62-16,1 0-19 16,0 0-22-16,0 0-6 15,0-1-9-15,0 1-13 16,3 0-17-16,2-1-4 15,-3 1-3-15,2-2-2 0,2 1-13 16,1 1-3-16,3 1-7 16,-2 1-3-16,3 5 1 15,29 31 0-15,-30-12 8 16,0 1 4-16,-2 3 8 16,-1 3 2-16,-3-7 2 15,-1 4 1-15,-5-2 2 16,0 0-1-16,-5 5 1 15,-1 1 0-15,-1 0 0 16,-3-1 1-16,0-5 0 16,-1-3-1-16,-2-3 2 15,0-4-1-15,3 1 3 16,-4-1 3-16,8-1 3 16,1-5 3-16,3-3 3 15,3 2 2-15,-4-7 1 16,4 3 3-16,-1-3 1 15,2-3-1-15,0 0-4 16,-2 0-3-16,2 0-8 0,-1 0-1 16,1 0-1-16,0 0-1 15,0 0-1-15,16 7 1 16,40 17-4-16,-24-12 0 16,12-1 0-16,-2-4-2 15,2 1 0-15,-2-1 0 16,-5-1-40-16,-2 0-38 0,-2-2 48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55:26.0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18711 10008 626 0,'0'-1'165'16,"0"0"-247"-16,0-2-5 15,0 2 25-15,0 0 56 16,0 0 82-16,-1 0 18 16,0-1 14-16,-1-8-15 15,-1 0-39-15,1 0-18 16,-15-30-23-16,10 30-5 16,-1 0 6-16,-6-2 3 15,-2 2 9-15,-3-2 0 0,-4-2-9 16,2 3-7-16,-7 2-11 15,-2-1-11-15,-2 6-2 16,-2-3 3-16,3 6 9 16,1 0 9-16,6 3 2 15,1 4-4-15,1 3-10 16,1 1-3-16,2 3 0 16,1 2 0-16,3 1 5 15,1 2-1-15,7 6-2 16,1-3-3-16,3 1-2 15,0 1-3-15,2-3 1 16,1 0 2-16,4-2 4 16,4-2 4-16,0-2-4 15,5-1-2-15,-1-3-1 16,4 0-1-16,1-2 6 16,0-3 3-16,1 0 1 0,-2-4 1 15,0-1 0-15,1 0 0 16,3-2 2-16,1-1 0 15,0-3 0-15,1-3-1 16,0-1 0-16,0-4-1 16,-1-4-1-16,1-2-1 15,0-2 0-15,-5-1 0 16,0 1 1-16,-2 0 0 0,-3 0-4 16,1 5-4-16,-4 0-3 15,-1 1 0-15,1-1-2 16,3 2 4-16,-7 4 4 15,0 2 3-15,-3 3 0 16,-5 4-2-16,3 2-7 16,0-1-2-16,-1-1-8 15,-1 1 11-15,1 1 5 16,1 0 0-16,0 0 5 16,0 0-8-16,0 1 2 15,-1 14 2-15,0 3 7 16,-4 29 1-16,2-22-1 15,-4 8-1-15,2 13-1 16,0 2 0-16,-2 4 0 16,0-2-1-16,-1-6 0 15,2 7 1-15,1-5-1 16,3 0 0-16,-1-1 0 0,-2-5 1 16,3-3 1-16,1-3 1 15,2-5 0-15,-1-5 0 16,0-7-9-16,2-3-39 15,-2-6 32-15</inkml:trace>
  <inkml:trace contextRef="#ctx0" brushRef="#br0" timeOffset="705.446">18821 10121 995 0,'0'0'309'0,"1"-1"-356"16,0 1-15-16,-1 0 4 16,0 0 26-16,0 0 45 15,0 0 8-15,0 0 2 16,0 0-1-16,0 0-8 15,0 0-6-15,0 0-2 16,0 0 0-16,0 0-1 16,0 0-3-16,0 0-2 0,0 0 0 15,4 8 0-15,0 2-2 16,2 2 0-16,18 33-21 16,-15-31-142-16,1 4 119 15</inkml:trace>
  <inkml:trace contextRef="#ctx0" brushRef="#br0" timeOffset="953.635">19514 9733 1200 0,'8'9'321'0,"-8"-8"-330"15</inkml:trace>
  <inkml:trace contextRef="#ctx0" brushRef="#br0" timeOffset="1868.648">19520 9753 439 0,'0'0'250'0,"0"0"-46"0,0 0-59 16,0 1-70-16,0-1-16 15,0 0-19-15,0 0-12 16,-2 0-15-16,1 0-7 16,0 0-6-16,-13 3 0 15,-9-6-4-15,-32-10-1 16,24 2-1-16,-3 4 0 15,-3 3 0-15,3 5-1 16,-1 0-12-16,4 5 0 16,7 1-13-16,-1 1-9 0,11 10 11 15,-1-2 1-15,2 6 15 16,3-1 12-16,-1 1 1 16,1 2-1-16,4-2 0 15,4 3 1-15,0 0 0 16,2-1 0-16,0 1 1 15,0-2 0-15,1 1 0 16,6 1 0-16,3-1-1 16,2-1 0-16,4-4 0 15,0-1 1-15,-2-2 1 16,-1-1 1-16,2-4 0 16,2 3 0-16,2-6 1 15,2 4-1-15,-1-2 0 16,-2-2 0-16,-1 3-1 15,1-6-1-15,0 6 0 16,0-2 0-16,0 1 0 0,0 4 0 16,-1 1-1-16,0-1 0 15,-2 5 1-15,-2-2-1 16,1-1 1-16,-3 2 0 16,-3 2 0-16,-1 0 1 15,-5 2-1-15,-1 2-2 16,-3 0 1-16,-3 1 1 15,-6-3 0-15,-3-2 0 0,-3-4 1 16,-4-2 0-16,0-2 2 16,-2 1 2-16,-2-4 19 15,-2-3 2-15,-3-5 14 16,-1-3 2-16,-4-5-13 16,5 1 0-16,4-3-12 15,-1-1 0-15,9-3 7 16,0 0 16-16,5-2 10 15,4-1 5-15,4-3-9 16,2-2-15-16,3-6-11 16,0 4-6-16,0-6-8 15,-2 1-3-15,4-1-3 16,2-1 0-16,7 6 0 16,-1-4 2-16,1-1 0 15,3-1-1-15,1-2-4 16,3 0-1-16,-1 0-1 15,-1 0 1-15,1 0 3 16,1-2 0-16,-1 0 1 0,2 2 1 16,-2 3-1-16,1 3-1 15,2 5 0-15,-4-1 1 16,1 1-1-16,-3-1 1 16,1 2 0-16,-1 0 0 15,1 1-9-15,1 3-4 16,-3 1-39-16,-2 4-48 15,-1-2 66-15</inkml:trace>
  <inkml:trace contextRef="#ctx0" brushRef="#br0" timeOffset="4235.526">19616 9994 780 0,'8'30'252'0,"-8"-29"-273"16,4-1-19-16,-8 3-2 15,4-3 15-15,0 0 34 16,0 0 5-16,0 0 6 16,0 0 1-16,0 9-5 15,0 1-4-15,0 1-7 16,5 29-1-16,-6-31-1 16,0-1-1-16,3 0 0 15,-2-3 0-15,2-2-65 16,-2 1-103-16,0-4 110 15</inkml:trace>
  <inkml:trace contextRef="#ctx0" brushRef="#br0" timeOffset="5081.694">19937 9557 508 0,'53'31'182'0,"-51"-29"-179"15,-1-2-14-15,1 1-6 16,-2-1 15-16,0 0 70 16,0 0 25-16,0 0 13 15,0 0-9-15,0 0-42 16,0 0-25-16,0 0-19 15,0 0-4-15,0 0-3 16,3 0 0-16,11 3-1 16,0 1 0-16,34 11-3 15,-31-10 0-15,10 6 0 16,5-2 0-16,-1 1-1 0,7 0 1 16,-7-4 0-16,2 4 0 15,-2-3 1-15,-5-2-1 16,0 1 0-16,-4-1 0 15,-6-1 1-15,-2 2-1 16,-4 0 1-16,-2-1 1 16,-4 1 5-16,-1-3 13 0,-1-1 9 15,-2 2-1-15,0-4-5 16,-1 0-12-16,0 5-10 16,-4 16-1-1,-12 31 1-15,3-26 0 0,-2-3 0 16,1 2 0-16,-3 0-1 15,3 2 0-15,-1 8 0 16,-1 1 0-16,6 2-1 16,-1-2 1-16,2-6 0 15,2-1-1-15,0 1 1 16,-1-2-1-16,1 5 0 16,-2-2 1-16,2-1-1 15,-2 1 1-15,4-6 0 16,-1 1 0-16,1-4 0 15,4-3 0-15,-2 0-1 16,1-2 1-16,2 0-1 0,-6 2 0 16,7-2 0-16,1 0 0 15,-1-3-17-15,3-2-25 16,-3-3-93-16,-3-1-102 16,3-1 147-16</inkml:trace>
  <inkml:trace contextRef="#ctx0" brushRef="#br0" timeOffset="5642.093">20509 9948 1005 0,'-28'30'305'16,"30"-28"-377"-16,3 3-6 0,-2 2 19 16,1-1 25-16,2 4 69 15,-3-2 12-15,2 5 6 16,0 1-4-16,2 2-27 16,-2 0-14-16,-2-1-27 15,0-4-13-15,-3-5-20 16,2 1-6-16,-1-6-16 15,2 0-10-15,-3-2-28 16,0 0-33-16,2-6 95 16</inkml:trace>
  <inkml:trace contextRef="#ctx0" brushRef="#br0" timeOffset="6245.196">21168 9607 1379 0,'-1'4'437'16,"0"3"-581"-16,-5 6-4 16,-9 15-5-16,-1 5 25 15,-11 10 127-15,-3-3 4 16,0 1 0-16,-4 1 1 15,-1 3-3-15,1 5 1 16,0 3-2-16,5 0 1 0,6-6-1 16,2-4 0-16,8-6 1 15,2-2 1-15,6-4-1 16,2 2 0-16,6-4-1 16,2-4 0-16,7-1-3 15,1-1-12-15,6 1-8 16,4 1-1-16,6 1-1 15,3-1 11-15,0-5-6 16,-2 0 0-16,-3-9 1 16,4 0 2-16,2-9 13 15,-3-2 2-15,2-6 5 16,-4-3 3-16,-2-4 5 16,-1 1 1-16,-4-3-2 15,-4 2-2-15,-4 0-2 16,-5 3 5-16,-3-3 15 15,-4-1 2-15,-1 3 8 0,1 0-5 16,-5 3-12-16,-1 3-1 16,-4 0-8-16,-4 1-1 15,-5 4-6-15,-10 0-3 16,-2 5-1-16,-1 2-4 16,1 3-18-16,7 5-25 15,2-1-68-15,5 1-44 16,5 1-145-16,3 4 190 15</inkml:trace>
  <inkml:trace contextRef="#ctx0" brushRef="#br0" timeOffset="6451.874">21613 10167 1555 0,'-2'14'422'0,"8"-7"-459"15</inkml:trace>
  <inkml:trace contextRef="#ctx0" brushRef="#br0" timeOffset="6767.805">21987 10123 260 0,'0'7'173'0,"3"-4"-1"15,-2-1-40-15,-1-2-60 16,0 0-27-16,0 0-7 16,0 0 3-16,0 0 8 15,-1 0 1-15,1 0-24 16,0 0-9-16,0 0-16 15,0 0-17-15,0 0-96 16,0 0-157-16,0 0 172 16</inkml:trace>
  <inkml:trace contextRef="#ctx0" brushRef="#br0" timeOffset="7349.201">22631 9893 1233 0,'17'3'401'0,"10"2"-447"16,18-1-20-16,6 1 3 15,-5-1 11-15,-6-3 49 0,-15-1 28 16,-6-4 16-16,-5 2 12 15,-5-2-3-15,-1-2-15 16,7 0-14 0,-3-8-13-16,0 0-6 0,1-8-6 15,-5 1-3-15,0 0-3 16,2-3 1-16,1 7-2 16,-1-2 1-16,-2 4 4 15,-5 3 0-15,1 2-2 16,-3 2-4-16,-2 1-5 15,1 2 4-15,-4 4 8 16,6 1 5-16,-2 0 3 16,0 0 3-16,0 0-3 15,0 0-3-15,0 0-3 16,0 0-9-16,0 0 0 16,2 13 1-16,3 17 5 15,1 39 2-15,-9-24 3 0,-1 3 0 16,-7 9 0-16,2 6 1 15,-1 5 0-15,-4-1 0 16,3 0 0-16,-5-4-1 16,-2-6-1-16,5 3 1 15,-2-6 0-15,1-2 0 16,4-4 0-16,-5-6 1 16,6-12-16-16,2-10-15 15,2-5-80-15,-1-3-85 0,2-12 123 16</inkml:trace>
  <inkml:trace contextRef="#ctx0" brushRef="#br0" timeOffset="7713.973">22508 10627 1216 0,'-1'0'315'0,"-1"0"-554"0,2 0-9 15,0 0 47-15,0 0 64 16,2 0 192-16,10 7 18 15,7 2 6-15,34 15 0 16,-21-19-45-16,6 0-6 16,8-2-5-16,5-1-2 15,2 0-6-15,-3-1-8 16,-11-5-2-16,-2 3-1 16,-14-3-13-16,1-3-36 15,7-3 30-15</inkml:trace>
  <inkml:trace contextRef="#ctx0" brushRef="#br0" timeOffset="8143.677">23117 10058 509 0,'32'91'171'0,"-10"-90"-163"15,7 1-7-15,0-2 0 16,1-2 19-16,0 0 20 0,-3-3 13 16,-3 1 2-16,-4 0-17 15,-4-1-16-15,-3-2-13 16,0 3-8-16,1-2-21 15,-7 3-20-15,-1-1-56 16,-1 1-45-16,-9-2 89 16</inkml:trace>
  <inkml:trace contextRef="#ctx0" brushRef="#br0" timeOffset="8488.639">23112 10312 852 0,'-1'6'292'16,"4"-6"-354"-16,5 5-90 16,1-3 5-16,1 2 15 15,-1 0 143-15,0 0 45 16,2-1 20-16,0-1 0 0,5-2-25 16,1 2-24-16,8-2-21 15,0-5-14-15,4 0-64 16,1-3-45-16,0-9 66 15</inkml:trace>
  <inkml:trace contextRef="#ctx0" brushRef="#br0" timeOffset="9447.396">23832 9748 1311 0,'5'4'387'15,"-5"-6"-675"-15,0-2-67 16,-1 3-3-16,0 0 77 15,0-4 353-15,1-3 108 16,-2 4 34-16,1-2-31 16,-1-2-115-16,-1-4-32 15,-3-3-5-15,-17-32 0 0,9 23 9 16,-2-3 1-16,0 1-2 16,-4-2 1-16,-3 4-9 15,-2 2-10-15,-4 3-20 16,0 5-6-16,6 7-15 15,0 1-9-15,3 6-15 16,2 0 3-16,2 6-1 16,4 3 7-16,1 12 6 15,0 3-2-15,4 6 4 16,-5 5-4-16,8-6 7 16,1 0 0-16,3-3 6 15,2-8 4-15,1-2 0 16,7-1-3-16,8-1-2 15,1 3-1-15,6-6 1 16,-3-2 5-16,1 0 6 16,3-3 5-16,2-1 9 15,0-3 1-15,2-3 2 0,-3-6 2 16,0 2 0-16,-2-4 2 16,-5-1-1-1,-3-1-2-15,-6 0 5 0,-1 4 1 16,-5-1 1-16,-1-2-1 15,-2-1-4-15,-2-1-2 16,-3-1 0-16,2-1 2 16,-6-4 0-16,0 1 6 15,-3 1 5-15,-4 4 6 0,5 4 0 16,-1 2-11-16,7 3-13 16,-2 1-7-16,3 2-10 15,1 0 2-15,0 0 2 16,1 0 1-16,0 9 2 15,1 18 3-15,5 33 2 16,-2-27 0-16,2 2 0 16,1 1 0-16,0 11-1 15,0-2 1-15,0 8 0 16,-4 2 1-16,3 3-1 16,-3 3 0-16,0-6 0 15,4-3-1-15,-2-1 1 16,0-4 0-16,3 0 4 15,-2-1 3-15,-4-4 4 16,0 0-1-16,3 1 0 16,-4-3-3-16,0-11-2 15,4-5 1-15,-6-12-21 0,2-4-31 16,-1-6-79-16,1 0-60 16,5-13 109-16</inkml:trace>
  <inkml:trace contextRef="#ctx0" brushRef="#br0" timeOffset="9880.494">24149 9440 985 0,'-1'-1'341'16,"0"-1"-320"-16,0 1-375 16,0 0 17-16,0 1 145 15,0 7 208-15,1 16 201 16,5 34-3-16,1-24-74 15,2 3-53-15,-2 2-65 16,3-3 3-16,2-1 12 0,-3-2 2 16,3 0 8-16,-2 0-8 15,-1 1-9-15,-1-1-3 16,-1-3-11-16,-1 2-8 16,-1-1-7-16,1 4 0 15,-2 5-1-15,-1-5-12 16,-2-1-40-16,1-4-29 15,0-5-98-15,1 0-63 16,-1 0 152-16</inkml:trace>
  <inkml:trace contextRef="#ctx0" brushRef="#br0" timeOffset="10201.634">24171 10331 1048 0,'3'90'286'0,"9"-69"-401"0,2 7-3 16,1 12 42-16,-2-1 43 15,-6-1 51-15,-1-5 3 16,-4-4-6-16,-2 2-55 16,-2-3 28-16</inkml:trace>
  <inkml:trace contextRef="#ctx0" brushRef="#br0" timeOffset="40697.801">6385 12272 696 0,'-1'0'234'0,"-2"0"-269"16,3 0-44-16,0 0-9 15,0 0 17-15,0 0 98 16,0 0 38-16,0 0 44 16,0 0 9-16,-1 0-14 15,1 0-10-15,0 0-19 16,0 0-6-16,0 0-14 15,-1 0-7-15,0 0-15 16,0-1-6-16,0 0-11 16,0 0-4-16,-1 0-2 15,1 0-1-15,0-1-1 16,-2 1-2-16,-7-2-3 16,0-1 0-16,-4-1-2 15,-31-15 1-15,33 13-1 16,-1 0 0-16,-2 4 2 15,2-1 0-15,-5 2-1 16,-2 0 1-16,4 2-2 0,-4 0-1 16,0 1 0-16,-1 0-1 15,-3 2-1-15,1 3 0 16,2 2 0-16,0 1-1 16,3 5-3-16,2 0 0 15,-1 2 0-15,2 1 1 16,2-2 1-16,0 2 1 15,3-1 0-15,1 0-4 16,3 1 2-16,-1 2-1 16,2-7 1-16,0 2 3 0,2-3 0 15,1-1 0-15,-1 6 1 16,0 1 0-16,3 3 0 16,-1 1 0-16,1-2 0 15,0 2-1-15,1-3 1 16,1 1-1-16,-1-3 1 15,3-3-1-15,-1 1 1 16,2-4-1-16,2 3 0 16,0-2-1-16,2-2 0 15,2 5 1-15,4-5 2 16,4 3 1-16,2 2 3 16,-1-4 1-16,6 4 4 15,3-1-2-15,6-2 0 16,2 1-1-16,0-3-4 15,-3-3 0-15,-6-3 0 0,3 1-10 16,-1-2-13-16,-1-2-12 16,0 0-35-16,-2-1-4 15,0-5-24-15,1 1-20 16,3-5-157-16,0-3 183 16</inkml:trace>
  <inkml:trace contextRef="#ctx0" brushRef="#br0" timeOffset="41496.284">6977 12271 1028 0,'-2'4'357'0,"-5"-2"-421"15,-3 4-140-15,-5 6-45 16,-2 0 24-16,-1 3 161 16,2-1 111-16,4-4 40 15,0 0 5-15,2 0-13 16,2-3 1-16,-1 1 13 0,3-1 8 15,0-1-15-15,0 3-17 16,-3-3-35 0,1 3-13-16,-3 0-14 0,-1 0-3 15,-1 8-4-15,-2 4 0 16,2 4-2-16,1 3 0 16,-1 1 0-16,1-3-1 15,3 1 0-15,0-4 4 16,7-3-11-16,-2-1-2 15,5 0 1-15,4-2-6 0,2 0 12 16,4-2 1-16,-1-3 1 16,2 0 0-16,4-2 1 15,5-3 0-15,6-4 1 16,2-3 0-16,-1-2 0 16,1-2 1-16,-1-5 3 15,-4 0 1-15,1-4 3 16,0 0-1-16,1 0-2 15,0-1-2-15,1-1-2 16,0-1 0-16,-7 1-1 16,0-1 1-16,-4-1 0 15,0 0-1-15,-1-4-2 16,3 1-5-16,-8-2-4 16,2 1 2-16,-8 0 1 15,0 3 5-15,-2 0 6 16,-1 2 1-16,4 5-2 15,-5-1-1-15,-3 3-3 0,-2-4-2 16,-6-3 0-16,1 1 2 16,-2-1 0-16,-3 2-1 15,4 3-4-15,-8-2-7 16,-3 5-19-16,-3 1-10 16,-11 4-6-16,2 0 6 15,-4 1 13-15,2 2 4 0,5 2-80 16,0 4 76-16</inkml:trace>
  <inkml:trace contextRef="#ctx0" brushRef="#br0" timeOffset="42480.282">7785 12375 514 0,'-43'26'219'0,"28"-29"-125"15,0-1-67-15,-2 1-36 16,-4 1 3-16,2 3 16 16,-4 2 7-16,0 1 1 15,-3 4-2-15,-2 0-3 16,2 1 2-16,3 2 5 16,-1 0 2-16,0 5-5 15,0 0-4-15,3 5-6 16,3-2-1-16,4-2-2 15,5 2-7-15,1 0-17 16,2-1-4-16,4 0-12 16,-1 0 8-16,6-4 1 15,1 0-11-15,4 0-11 16,3-6-12-16,6 3-11 16,1-2 12-16,4-3 20 15,3 0 14-15,0-4 24 0,0-3 5 16,3-5 16-16,-3-1 6 15,1-4 6-15,0-3-2 16,0-6-14-16,-2-3-6 16,0-9-9-16,2-4 0 15,0-3 22-15,4-1 6 16,0 5 6-16,-5 1 1 16,-2 0-21-16,-4-5-6 0,-6 3-10 15,1 4-5-15,-8 0 3 16,-4 2 5-16,-3-3 16 15,-6 1 5-15,-1 0 3 16,-1 5 0-16,-4 1-8 16,2 2-1-16,2 6 1 15,-3 2 4-15,2 6 10 16,-1 4 2-16,2 3-1 16,3 1-8-16,1 2-13 15,-1 4-6-15,-1 6-8 16,1 4-2-16,3 13-4 15,-1 6 2-15,3 10 4 16,-1 3 2-16,-1 8 1 16,5 4 2-16,0 3-2 15,-1 2 0-15,4 3 0 16,-4-3 0-16,2-3 0 0,0-21 0 31,-2-19-17-31,1 0-22 0,3 47-54 0,0-8-32 16,3-11 74-16</inkml:trace>
  <inkml:trace contextRef="#ctx0" brushRef="#br0" timeOffset="43229.159">8215 12320 900 0,'-7'6'381'0,"7"-2"-275"16,3-2-231-16,-2 6-66 15,7 3 1-15,3-2 91 16,0-1 65-16,8-3 45 15,1-4 9-15,8-2 17 16,3-2 0-16,4-2-23 16,-1-8-6-16,3 0-5 15,-1-4 2-15,-1 0 12 16,-4 0 7-16,-7-1 5 0,-3 4 0 16,-8-1-10-16,0 1-8 15,0 4-9-15,-6 0-4 16,0-1-5-16,-3 4-1 15,-5 0 8-15,1-2 4 16,-2 1 9-16,-5-2 2 16,2-2-3-16,-6 3 2 15,-7-4-5-15,-1 4-2 0,-11 1-5 16,-2 2-3-16,-9 9-6 16,-3 2-2-16,0 8-6 15,0 2-4-15,2 7-8 16,5 2-2-16,6 4 7 15,2 3 5-15,10 6 13 16,4 3 4-16,6 4 5 16,0 0 0-16,8 1 16 15,-6-3-3-15,3 6 3 16,5-2 1-16,-1-8-1 16,7-4 5-16,-1-5 13 15,1-3 6-15,3-1 5 16,3 0 1-16,3 1-4 15,0-1 1-15,5-3-4 16,3-1-3-16,7-4 1 16,4-1-5-16,7-1-12 15,5-1-6-15,7-5-14 16,0 0-5-16,-2-9-18 0,-2-2-18 16,-1-8-90-16,0-4-98 15,8-6 141-15</inkml:trace>
  <inkml:trace contextRef="#ctx0" brushRef="#br0" timeOffset="43713.305">9697 12549 636 0,'-7'13'310'15,"6"-13"-101"-15,2 0-170 16,-1 0-66-16,0 0 0 16,-1 0 24-16,0 0 13 15,0 0 6-15,0 0 0 16,-1 0-6-16,1 0-5 15,-1 8-8-15,-3 7-2 16,-3 31 0-16,7-25 2 16,0 0 2-16,-2 3 1 15,1 0 1-15,2-3-1 0,3-3 0 16,0 0-24-16,-1-7-98 16,1 0-75-16,-3-5 111 15</inkml:trace>
  <inkml:trace contextRef="#ctx0" brushRef="#br0" timeOffset="44017.487">9495 12200 997 0,'3'4'265'15,"-3"7"-450"-15,2 5-17 16,1 11 13-16,2 2 66 15,-3-2 124-15,-2-4 3 16,4-2-3-16,-1-1 0 16</inkml:trace>
  <inkml:trace contextRef="#ctx0" brushRef="#br0" timeOffset="44276.79">10186 11842 1328 0,'0'0'330'16,"3"18"-368"-16</inkml:trace>
  <inkml:trace contextRef="#ctx0" brushRef="#br0" timeOffset="44677.985">10192 11902 195 0,'10'140'157'0,"-8"-98"36"0,1 2-11 15,-1-7-48-15,0-1-15 16,-1-3-23-16,-1 0-2 15,-1 0-17-15,-1-1 1 16,-3-1-11-16,3-2-9 16,-3-2-18-16,2-2-11 0,-3-2-20 15,3 1-5 1,-3 1-4-16,3-1 0 0,0 1 0 16,1-3 0-16,1-2 2 15,3-1 1-15,2-6 1 16,4 2 2-16,3-2 13 15,2 0 9-15,9 2 17 16,7 2 7-16,14-1 1 16,9 0 0-16,9 0 1 15,-1-3-3-15,-3 2-6 16,-3-6-7-16,0-1-18 16,4-1-5-16,1-1-9 15,-4-1-10-15,-10-3-15 16,-8-1-10-16,-12-1-33 15,-3-3-19-15,-9 1-70 0,2 0-41 16,-8-6-70-16,-3-3-41 16,-4-9 198-16</inkml:trace>
  <inkml:trace contextRef="#ctx0" brushRef="#br0" timeOffset="45130.21">9847 12179 864 0,'2'1'361'0,"-1"0"-218"16,1-1-64-16,-2-1-58 0,0 0-2 15,0 1 1-15,0 0 1 16,3 0-7-16,12 0-1 16,10 0-3-16,35 0 0 15,-15 0 0-15,10 2 1 16,16-2-3-16,11 1-2 16,11-1-2-16,-1 0-1 15,-9 2-2-15,-13-1 0 16,-12-1-45-16,-3-3-65 15,-4-2 70-15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1-05T22:59:19.4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10579 11554 802 0,'0'0'305'0,"-1"0"-234"16,0 0-45-16,0 0-49 15,-1 0-17-15,1 0-21 16,0 0 3-16,-8 0 19 16,-1-1 24-16,-5 0 42 15,-26-7 8-15,27 4 2 16,3 0-6-16,0 0-7 16,2 0 1-16,2 0 2 15,2 2 1-15,2 2-5 16,3 0-6-16,-1 0-7 15,0 0-4-15,0 0-6 16,0 0-3-16,-1 0-6 16,2 0 0-16,0 0 0 15,0 0 1-15,0 1 5 16,0 17 1-16,5 34 0 0,-3-29 1 16,4 2 1-16,-2-1 1 15,1-2 1-15,2 1 0 16,-2-3-1-16,-2 3 0 15,0 5-1-15,1 4 0 16,4 10 0-16,-1 2 0 16,-1 2 0-16,-4 1 0 15,0 4 0-15,-1 1 1 16,1 4 0-16,1 2-1 0,-5 0 0 16,1 1-1-16,-5-2 0 15,-1 1 0-15,2 0 0 16,-1-2 0-16,-2-6 1 15,-3-3 0-15,-1-4 0 16,0 0 0-16,-2 4 0 16,0 1 0-16,1-6-3 15,-1 4 1-15,-2 0 0 16,2 1 0-16,-2-5 2 16,2-3-1-16,-1-3 1 15,-2-1-1-15,3 4 1 16,-1-2 0-16,4-4 3 15,3-5 1-15,3-8 1 16,0-8-1-16,3-1 0 16,-1-2-2-16,3 0-2 15,1-1 0-15,3 1 0 16,-1-2 0-16,4 2 4 0,0 0 1 16,7 2 3-16,4-1-2 15,9 1-2-15,5 2-2 16,11-5-2-16,0 0 0 15,4-1-2-15,1-2 1 16,0 1 1-16,5 4 0 16,0 1 0-16,5 0 0 0,3 1 0 15,3-1-2-15,0 0 1 16,-1-1-1-16,2-3 1 16,-1 1 1-16,5-1 0 15,5 1 1-15,1 1 0 16,2-1-1-16,-4 3 0 15,-3-2 0-15,1 0 0 16,2-3 0-16,8-5 1 16,1 0-1-16,-4-8 1 15,-4 3 1-15,-7-4-1 16,-1-3 0-16,1 3 0 16,-1-1 1-16,-6 1-2 15,-3 2 0-15,-8 2 0 16,-5-2 0-16,-1 4 0 15,-5-3 1-15,-2 1-1 16,-4 3 1-16,-10-1 1 16,-3 1 1-16,-6 1 3 0,-1 0 9 15,-5-1 18-15,-2 1 7 16,-4-1 13-16,-1 1-2 16,0 0-5-16,0 0-2 15,0 0-9-15,0 0-5 16,0 0-13-16,0-2-7 15,0 1-8-15,0 0-1 16,0 0-1-16,0 0-1 16,4-18 4-16,11-28 4 15,-8 18 6-15,1-4 4 0,0-3 2 16,2-7-1-16,0-4 3 16,2-1-1-16,-1-8-4 15,2-2-4-15,2-18-9 16,-1-5-3-16,1-16-2 15,0-4 0-15,0 0 1 16,0-5 0-16,0 0 1 16,-1 4 0-16,-10 12 0 15,2 3 1-15,-1 6 2 16,-3 0 0-16,0-4-1 16,2 4-2-16,-4 15 0 15,0 6-1-15,0 13-4 16,-2 3 2-16,2 6 0 15,-2 3 1-15,0 9 0 16,-1 5-1-16,-1 1 2 16,0 1-1-16,-5-3 4 15,0-1 1-15,-6-3-3 0,-4 3 0 16,0 1-2-16,-5 2 0 16,-5-1-1-16,1 2 1 15,-6 2-2-15,-1-2-2 16,-3 0 1-16,0-2-1 15,1 1-3-15,0 2-1 16,2 1-4-16,-1 1-1 16,-6-1-4-16,1 2-1 0,-7 3-17 15,-3 1-2-15,-6 5-7 16,-4 2 1-16,1 6 11 16,-4 0 2-16,4 5-1 15,-4 3-2-15,-4 3-2 16,-3 3-8-16,-2 5 6 15,5-3 7-15,7 1 10 16,5-2 13-16,0-4-5 16,1 2-1-16,-10-2-55 15,-3 4-29-15,-2 4-63 16,0 2-31-16,7 4 28 16,0-2 23-16,0-2 32 15,-5 0 76-15</inkml:trace>
  <inkml:trace contextRef="#ctx0" brushRef="#br0" timeOffset="96.253">10396 11518 5 0,'-53'5'13'0,"2"1"4"15,12-2-4-15,4 1-15 16,12 0 1-16</inkml:trace>
  <inkml:trace contextRef="#ctx0" brushRef="#br0" timeOffset="849.24">11236 11170 846 0,'-4'4'301'16,"0"-6"-294"-16,3-1-62 0,1 3-45 15,0 0 8-15,-1 0 50 16,0 0 37-16,0 5 32 16,-3 8 6-16,1 1 3 15,-10 29-1-15,11-29-5 16,-1 4 1-16,0 4 5 16,-1 3 0-16,-1 18-2 15,0 6-7-15,2 15-12 16,-2 11-6-16,0 3-7 15,0 5 0-15,-8 9-2 16,3-1 0-16,3 9-1 16,-1-4-1-16,2-11 1 15,2-3-2-15,0-11 1 16,-4 8 2-16,8 4 0 16,-3-4 0-16,-2 0 0 15,3-6 0-15,-1-6 1 16,-1-2 0-16,1 9 1 15,1-5 0-15,-1-9-1 0,0-4 0 16,-2-18 0-16,2-3-1 16,-1 1-1-16,-3-2-2 15,10-4-38-15,-2-2-56 16,4-7 63-16</inkml:trace>
  <inkml:trace contextRef="#ctx0" brushRef="#br0" timeOffset="1619.592">11920 11253 546 0,'-1'-1'187'16,"-3"0"-208"-16,1 0-60 15,3 1-41-15,0 0 10 0,0 0 66 16,0 0 42-16,0 0 81 15,0 0 19-15,0 0 12 16,0 0-7-16,-1-1-38 16,1 1-12-16,0 0-11 15,0 0-1-15,0 0-2 16,0 0-5-16,0 0-10 16,0 0-8-16,-2 0-8 15,1 5-1-15,-4 22 0 16,-8 37 3-16,8-11 1 15,-2 6 3-15,4 17 0 16,-5 5-1-16,-1-3-3 16,-1 9-3-16,-3-1-3 15,-4 4-2-15,0 9 0 16,-1 1-1-16,-2 3 0 16,0 1 1-16,1-1 1 15,-3-9 1-15,4-11 3 0,0 1-1 16,2-9 0-16,2 5 1 15,0 2-4-15,1-7 1 16,0-3 0-16,3-4-2 16,4-9 2-16,0-5-1 15,3-12-1-15,1-3-4 16,0-8-55-16,3-3-81 16,10-11 90-16</inkml:trace>
  <inkml:trace contextRef="#ctx0" brushRef="#br0" timeOffset="2052.947">12488 11111 991 0,'-8'5'395'16,"5"-9"-201"-16,-2 9-392 16,-2 2-21-16,-8 14 24 0,-3 9 50 15,-5 9 170-15,-3 2 23 16,7 12 19-16,-6 9-3 15,4 11-24-15,3 14-11 16,3 11 4-16,6 11-1 16,4 15-3-16,2 8-4 15,2 14-16-15,0 1-2 16,2 9-4-16,0-2 1 16,4 8-4-16,-1-4 0 15,2-13 1-15,2-9-1 0,-2-17-7 16,0-10-8-16,1-20-44 15,-3-11-35-15,1-29-198 32,-2-14 191-32</inkml:trace>
  <inkml:trace contextRef="#ctx0" brushRef="#br0" timeOffset="2647.877">10564 11949 1004 0,'1'0'367'16,"2"-1"-276"-16,1 0-97 15,-4 1-11-15,0 0 6 16,8 0 9-16,21 0 5 16,34-1 2-16,-15 0 2 15,9 1 3-15,15-1 10 16,7-2 5-16,16-1 5 16,10 0 0-16,15-4-8 15,5 4-6-15,11-4-11 16,2 0-5-16,-4 3-3 15,3-2-1-15,-3 6 1 16,2 1 3-16,-4 1-2 16,3 5 0-16,-4-3-1 15,2 4 1-15,-5-1 0 16,-6-1-1-16,-7 4-6 0,-6-4-4 16,-18 5-13-16,-13-2-32 15,-31-1-100-15,-13 3-74 16,-20 5 135-16</inkml:trace>
  <inkml:trace contextRef="#ctx0" brushRef="#br0" timeOffset="3164.682">10724 12330 1023 0,'18'-5'366'16,"6"1"-303"-16,22-2-56 0,9 0-7 15,10 2 0-15,2-3-1 16,3 1 1-16,2 0 0 15,11 4 1-15,4 2 0 16,5 4 0-16,5 2 0 16,2 3-2-16,3 5-4 15,5-1-4-15,-1 0-1 0,12 3-2 16,-1 0-1-16,3-1 1 16,6 0-2-16,-5-9-4 15,1-3-19-15,-2-4-116 16,-5-3-103-16,-12-1 154 15</inkml:trace>
  <inkml:trace contextRef="#ctx0" brushRef="#br0" timeOffset="3616.472">10380 12572 652 0,'47'3'256'15,"4"-3"-150"-15,15 6-99 16,8 1-6-16,13 4 1 15,5-2 0-15,4 3 0 16,-1 3 0-16,10 3-2 16,7 4 2-16,21 1 2 15,8 2-1-15,21-2-3 16,5-2 0-16,17-4-3 16,10-2-61-16,8-2 48 15</inkml:trace>
  <inkml:trace contextRef="#ctx0" brushRef="#br0" timeOffset="11927.909">12350 14546 352 0,'1'0'106'0,"5"-1"-140"15,-2-2-26-15,-4 2 21 16,0 0 21-16,0 0 83 16,0 0 24-16,0 0 34 15,0-1 2-15,0 1-22 16,2 0-10-16,-1 0-13 16,-1 0-1-16,0 0-1 15,1-1-1-15,1 1-16 16,0 0-6-16,-2 0-21 15,0 0-12-15,0 0-10 16,0 0-7-16,0-1-3 16,2-5-1-16,-4-2 2 15,-1-1 0-15,-3 1 2 0,-34-32 0 16,19 31-1-16,0 1-2 16,-6 1-4-16,-3 1 0 15,-1 3 1-15,-1 4 1 16,6 4 1-16,1-2-3 15,7 5-6 1,2-2-3-16,0 1-1 0,7 3 4 16,-2-1 6-16,2-1 2 15,6 2 0-15,-2 1-2 0,1-1-10 16,-5 3-3-16,6 1-8 16,0-1 1-16,1 3-1 15,6 1 0-15,2-1 0 16,1-1 0-16,4 2 3 15,8 2 1-15,2 1 0 16,6 3 0-16,2-3-1 16,-3 0 1-16,3-2 1 15,-4-2 2-15,-1 4 3 16,-3-1 1-16,-2 2 2 16,-3 1-1-16,-6-5-9 15,0 0-4-15,-7 1-5 16,-1-1 0-16,-2 1 4 15,-5 0 6-15,-5-4 14 16,-2-1 7-16,-6-1 22 16,0-6 7-16,-4 5 4 0,-2-2 1 15,-6 0-4-15,-1 1-2 16,-5-4-3-16,0 0-2 16,3 0-3-16,-3-2 0 15,-1-1-2-15,3-1-2 16,-2-2-9-16,6-3-15 15,3-1-55-15,5 0-39 16,3-1 57-16</inkml:trace>
  <inkml:trace contextRef="#ctx0" brushRef="#br0" timeOffset="12192.564">12832 14636 423 0,'2'0'55'0,"2"-3"-86"0</inkml:trace>
  <inkml:trace contextRef="#ctx0" brushRef="#br0" timeOffset="12859.9">12838 14626 163 0,'0'-1'115'0,"0"0"3"0,0 0-48 16,0-6-50-16,-3-3 2 15,-1-3 20-15,-22-33 10 16,10 31 8-16,-2-2-10 16,-4 4-16-16,-1 4-15 0,-6 4-19 15,-1 3-11-15,-2 4-37 16,-2 3-2-16,5 9 2 16,-1 2 10-16,6 9 27 15,1 3 6-15,2 4 22 16,6 1 16-16,0 0 7 15,3-1 4-15,2-3-2 16,2 0-5-16,3-5 4 16,2-1-4-16,2-3-13 15,1-6-8-15,7 3-13 16,5-6-1-16,4 1-2 16,3-2-1-16,4-5-7 15,5-2-8-15,4-4-12 16,1-4 1-16,0-6 9 15,-2-4 7-15,3-2 12 16,-2-1 1-16,-3 0 0 16,1-1-1-16,-3-1-3 0,1 1-7 15,0 0-10-15,-4-2-4 16,-7 2-4-16,-3 2 4 16,-6 0 17-16,-1 1 13 15,-1 6 29-15,-6-2 12 16,0 4 17-16,-4 2 3 15,2-2-9-15,0 2-8 16,-4 4-24-16,3 1-12 0,1-1-9 16,1 2-2-16,0 0 6 15,0 0 3-15,0 0 4 16,0 0 4-16,-1 0 7 16,0 3 4-16,-7 9 3 15,1 5-1-15,-4 29-6 16,14-29-6-16,1 3-8 15,0-2-5-15,0 2-6 16,1 2-2-16,-3-1-3 16,-2 4-3-16,1 1-23 15,0 2-17-15,3-2-62 16,0-1-64-16,-1-1 109 16</inkml:trace>
  <inkml:trace contextRef="#ctx0" brushRef="#br0" timeOffset="13296.514">13156 14037 1258 0,'4'8'388'16,"-1"-3"-519"-16,1 4-77 0,1 5 5 16,3 34 65-16,-12-23 182 15,1-2 43-15,2 4 12 16,1 0-15-16,0 4-46 15,0 5-16-15,1 5-14 16,1 5-3-16,3-1-2 16,-3-2-2-16,2-4 0 15,-2-2-1-15,1 5 0 16,2-1-1-16,0-2 0 16,0 2 0-16,1-4-1 15,0-2 0-15,1 3-12 16,0-1-12-16,-3-3-42 15,1-4-27-15,-3-11-86 16,-1-4 111-16</inkml:trace>
  <inkml:trace contextRef="#ctx0" brushRef="#br0" timeOffset="13661.134">12884 14403 1184 0,'-2'0'445'0,"1"0"-373"16,0 0-56-16,0 0-76 15,0 0 8-15,0 0 27 16,1 0 18-16,2 4 7 16,6 3 2-16,15-1 3 15,36 28 0-15,-23-31-4 16,5 2-1-16,11-4-1 16,3-2-2-16,5-4-2 15,-1-2-4-15,-5-2-32 16,-5-3-28-16,-2-4-97 0,0-1-105 15,9-5 172-15</inkml:trace>
  <inkml:trace contextRef="#ctx0" brushRef="#br0" timeOffset="14024.754">13777 14451 1153 0,'1'4'389'0,"-1"-3"-397"16,-1-1-80-16,0 0-8 15,1 0 23-15,0 0 64 16,0 0 10-16,1 18 4 15,7 36 1-15,-4-24-1 16,0 2 0-16,0 3-1 16,-1-7 4-16,3 1 0 15,1-2 0-15,-1-6-3 16,-5 2-2-16,0-2-3 16,-1-3 0-16,0 0-15 15,1-1-35-15,-1-5-156 16,0 0 139-16</inkml:trace>
  <inkml:trace contextRef="#ctx0" brushRef="#br0" timeOffset="14300.222">13688 14105 1277 0,'6'78'449'16,"-6"-76"-387"-16,1 0-187 15,3 1-19-15,-4-3 11 16,0 0 30-16,0 0 53 15,2 6-42-15,7 2-218 16,4 2 207-16</inkml:trace>
  <inkml:trace contextRef="#ctx0" brushRef="#br0" timeOffset="14892.949">14560 14463 1251 0,'-1'4'446'0,"1"-4"-408"16,0 0-68-16,-1-1-52 15,-1 0 17-15,1 0 36 16,0 0 22-16,-8 0 4 16,-12-2 3-16,-33 1 0 15,27 2 0-15,1 1 1 16,2 1 4-16,4 2 11 16,-1 0 1-16,4 0 2 15,1-1-7-15,3 1-11 16,6-1-1-16,2 1-14 15,-1 0-3-15,1-1-28 16,3-1-10-16,2 5-19 16,6 1-9-16,5 9 9 15,3 6 6-15,6 7 29 16,-2 0 15-16,1 0 18 16,-2-1 4-16,-4-6 3 0,-3-3 1 15,-2-5 2-15,-2 0 4 16,-5-1 6-16,0 1 21 15,-8 1 8-15,-3-1 2 16,-1-1 12-16,-7 2-12 16,-1-3 10-16,-1 2 3 15,-9-1-10-15,-2-3-8 16,-3-4-20-16,2-5 2 16,2-2-58-16,5-1-43 15,1-7-107-15,-1-4-97 0,6-13 178 16</inkml:trace>
  <inkml:trace contextRef="#ctx0" brushRef="#br0" timeOffset="15397.271">15049 14210 626 0,'1'-3'334'0,"-1"2"-34"16,0-4-295-16,0 4-70 0,-1 0 2 15,-2-6 20-15,-2-10 34 16,-16-28 18-16,7 31 13 15,1 7 25-15,0 0 9 16,0 2 13-16,-2 3-4 16,-4-1-9-16,6 3-5 15,-2 6-9-15,0 1-7 16,5 11-13-16,-1 2-4 0,2 8-5 16,-1 3-1-1,4 5-1-15,-4 0-2 0,7 6-9 16,-1 6-2-16,4 2-9 15,3 6-1-15,-1 2-1 16,5 1 1-16,2 5-4 16,-3 1-11-16,2 0 1 15,-5-3 2-15,2-16 12 16,-3-10 7-16,2-15-38 16,0-3-14-16,-1 0-24 15,0-2-11-15,-2-4-12 16,-1-2-26-16,1-8 83 15</inkml:trace>
  <inkml:trace contextRef="#ctx0" brushRef="#br0" timeOffset="15723.403">14513 14383 1194 0,'-2'5'440'0,"7"-3"-377"16,4-2-88-16,7 1-64 15,5-1 18-15,8 0 41 16,1 4 28-16,5-3 5 15,0 0 1-15,5 0-3 16,-4-1-1-16,-3 0-5 16,1 0-10-16,-11-2-68 15,3-4-41-15,-2-2-124 16,-2-1 143-16</inkml:trace>
  <inkml:trace contextRef="#ctx0" brushRef="#br0" timeOffset="16658.461">15322 14249 941 0,'-1'2'415'15,"0"-1"-210"-15,-3-1-249 0,3 0-78 16,0 0 3-16,0 0 50 16,-20 9 53-16,-31 46 25 15,30-25 3-15,3 6-2 16,5-1-3-16,2-4-7 15,2-1 1-15,5 0 3 16,2-4 1-16,4 0 0 16,2-5 1-16,5-1-3 15,4-4-2-15,5 2-4 16,3-5-7-16,4-3-8 16,4 0-3-16,1-5-11 15,1-1-7-15,3-4-22 16,3-2-14-16,1-6 3 15,0-1 12-15,-4-1 33 16,-7-1 26-16,-6 0 42 16,-3 5 22-16,-7-4 40 0,-3 3 2 15,-3 0-12-15,-2 2-15 16,0 1-27-16,-2 1-2 16,-2 2-10-16,1-1-3 15,0 2-15-15,0 0-11 16,0 0-17-16,0 0-5 15,0 0-24-15,-1 0-11 16,1 0-25-16,0 0-4 16,-1 24 10-16,4 31 14 15,6-21 34-15,1 1 11 0,4 2 15 16,-1 2 3 0,3 3-1-16,0 3-3 0,-2 3-5 15,1-2 0-15,-3 4 1 16,-1-3-1-16,0-4 1 15,-2-3 0-15,-1 0-2 16,-2 0 1-16,-2 2 3 16,-3 1 5-16,0-10 17 15,-4 1 8-15,3-7 8 16,-3 1 0-16,2 4 1 16,-4-3-5-16,-5-2-6 15,0-3-2-15,-4-2-16 16,-1-3 0-16,-5-4 4 15,-4-1 4-15,-10 2 10 16,-4 0 0-16,-8 4 0 16,-2 0-2-16,3-3-12 15,4 0-4-15,-3-4-8 0,-3-4-4 16,-3-1-3-16,-5-1 0 16,2-3-2-16,1 0 4 15,7-4-28-15,2-4-22 16,6-6-76-16,6-3-61 15,-2-9 116-15</inkml:trace>
  <inkml:trace contextRef="#ctx0" brushRef="#br0" timeOffset="18042.015">16858 14198 578 0,'-3'0'281'0,"3"2"-33"15,0-3-263-15,0 1-30 16,0-1 14-16,0-1 10 16,0 1 33-16,0 0 2 15,0 0 0-15,0 0 1 16,0 0-2-16,0 0-1 15,0-1 5-15,-1 1 5 0,0 0 4 16,0 0 11 0,0 0-2-16,0 0 2 0,-1-1-6 15,-8-3-12-15,-6-3-3 16,-27-9-6-16,29 21-2 16,-5-3-2-16,-4 8-5 15,-3 2-4-15,-4 6-3 16,3 7 0-16,-1 6 5 15,0 5 1-15,2 9 7 16,2 4 1-16,3 2 9 16,4 1 10-16,9-1 6 15,3-4 0-15,7 0-11 16,6-4-11-16,7-8-9 16,6 2 0-16,9-5 0 15,5 4-1-15,10 3-15 16,1-1-15-16,-3-10-63 0,6-7-65 15,-2-25 99-15</inkml:trace>
  <inkml:trace contextRef="#ctx0" brushRef="#br0" timeOffset="18659.701">17252 14190 1341 0,'-8'72'486'16,"3"-65"-383"-16,-4 0-140 16,2 1-16-16,-6 6 9 15,1 1 19-15,-4 7 28 16,-2 3 1-16,1 7 0 15,1 3-1-15,1 2-3 16,2-3 0-16,5 3 0 16,0 3-2-16,5-1-5 15,3 2-2-15,2-2 0 16,6 0 2-16,5-5 4 16,0-2 2-16,6-3-6 15,0 0-5-15,6-7-17 16,2-4-4-16,2-11 0 0,1-4 3 15,4-14 18-15,-2-5 4 16,2-7 5-16,2-5 1 16,-6 1 4-16,-2-2 2 15,-7 3 12-15,-4 5 4 16,-7-1 6-16,-2 3 5 16,-8-3-6-16,-1-2 1 15,-8 0-9-15,-5-3-3 0,-8 5-3 16,-5-1-5-16,-14 3 2 15,-1 0-1-15,-7 5 2 16,2 2-3-16,-2 6 4 16,-1 4-2-16,1 3-9 15,2 2-7-15,7 4-17 16,0 1-2-16,10 5-1 16,4-1-3-16,10 1-26 15,3-1-26-15,9 0-126 16,2-3-75-16,10 1 175 15</inkml:trace>
  <inkml:trace contextRef="#ctx0" brushRef="#br0" timeOffset="19372.93">17692 14241 1092 0,'0'3'452'15,"0"-2"-292"-15,-4 1-107 16,2-2-85 0,1 0-2-16,-6 9 17 0,-1 20 11 15,-37 45 1-15,27-26-2 0,1 8-21 16,1-1-3-16,3-8 1 15,2-3 1 1,6-7 9-16,1-4 2 0,2-9 5 16,2-5 5-16,-1-6 16 15,1-6 5-15,0-4-3 16,1-1-4-16,-1-2-11 16,0 0-14-16,0 0-22 15,0 0-3-15,0-1 3 16,0 0 7-16,0 0 20 15,0 0 5-15,0-7 2 16,2-14 1-16,4-38 1 16,-4 27 3-16,2-9 5 15,-2-1 5-15,5 2 6 16,0-1 4-16,3 1 1 16,3 3-1-16,1 2 0 15,0 4 1-15,-2 10 4 0,2 2 1 16,1 10-8-16,2 1-6 15,2 1-9-15,-1 1-2 16,1 1-1-16,2 2 2 16,-1 2 1-16,3 2 2 15,2 0 3-15,-4 1 2 16,0 6-1-16,2 2-1 0,-1 3-6 16,1 2-3-1,0 5 0-15,-2 7 0 0,-1 10 1 16,-5 6 0-16,-7 4 2 15,-4 5 0-15,-6 0 3 16,-5-2 2-16,-3-1-3 16,-3-7-6-16,-1-9-54 15,-1-2-32-15,1-7-97 16,1 2-24-16,3-8-15 16,3-6 120-16</inkml:trace>
  <inkml:trace contextRef="#ctx0" brushRef="#br0" timeOffset="19889.547">18577 14179 1278 0,'0'2'390'0,"-2"-2"-425"15,1 0-110-15,0 0 3 16,0 0 65-16,0 0 66 16,-5 0 48-16,-22 3 5 0,-41 5-1 15,25-2-15-15,-9 3-17 16,0 1-4-16,5-1 0 15,10 3 0-15,10-2 1 16,-1 0 0-16,12 3 5 16,1 6 2-16,5 2-3 15,6 4-4-15,7 7-15 16,3 0-12-16,8 4-11 16,9 1-1-16,6-1 6 15,3-2 10-15,8 3 14 16,2-1 3-16,4-4 0 15,-1 2 2-15,-8-5 0 16,-4-2 0-16,-9 0 0 16,-7-1-1-16,-12 2-11 15,-4-2-4-15,-10 0-4 0,-7-3-1 16,-11-6-40-16,-5-2-39 16,-4-9 61-16</inkml:trace>
  <inkml:trace contextRef="#ctx0" brushRef="#br0" timeOffset="20272.536">18701 13651 1160 0,'1'2'451'16,"-2"-2"-276"-16,1-1-210 15,0 1-22-15,0 0 8 16,0 0 14-16,0 13 36 16,0 17 3-16,-2 41 2 15,1-16 1-15,-1 11-3 16,-1 4 0-16,5 9 0 15,-1-3 3-15,3-7-1 16,0 4 4-16,0 0-1 16,1-4-1-16,-3-5-2 15,1-7-2-15,1-11-5 0,-2-4-4 16,3-9-16-16,-4-5-14 16,-1-13-52-16,0-4-39 15,0-9-82 1,0 0-62-16,-7-5 170 0</inkml:trace>
  <inkml:trace contextRef="#ctx0" brushRef="#br0" timeOffset="20572.235">18265 14051 989 0,'0'0'375'0,"0"2"-281"16,5 0-74-16,-5-2-26 16,0 0 8-16,3 1 33 15,22 9 8-15,40 13 2 16,-24-17-2-16,7 2-8 16,2 2-2-16,1-4-4 15,-1 3-4-15,-8-3-13 16,-2 0-8-16,-2-1-27 15,-2-3-23-15,3 4-72 16,-2-6-47-16,-6 0-113 16,0 0 165-16</inkml:trace>
  <inkml:trace contextRef="#ctx0" brushRef="#br0" timeOffset="21089.86">18997 14096 592 0,'69'1'310'0,"-69"2"-43"0,2 2-192 15,-1 1-19-15,-1-6 8 16,0 0 6-16,0 4 2 16,2 14-16-16,5 37-25 15,-2-25-10-15,-5 6-16 16,2 7-2-16,-2 4-1 15,-4 5 0-15,1-7 2 16,-3-6-1-16,-1-8 1 16,0-7-1-16,5-1 0 15,-3-1-1-15,4-4 1 16,1-5 1-16,-2-4-4 16,2-3 0-16,0-3-2 15,0-2-2-15,0-1 0 16,0 0 1-16,0 0 2 15,0 0 2-15,0 0 4 16,0 0-1-16,0 0-1 16,-1-1-3-16,1 0 2 0,0-1 4 15,0-10 2-15,0-15 0 16,10-35-2-16,-5 26-3 16,8-3-1-16,-3-1 1 15,-1 5 0-15,4-1 1 16,-4 13-4-16,3 5-2 15,-6 5-15-15,4 6-6 16,-1 4-32-16,0 1-26 16,3-3-102-16,-2 3-78 0,2 0 161 15</inkml:trace>
  <inkml:trace contextRef="#ctx0" brushRef="#br0" timeOffset="21789.68">19472 14287 238 0,'4'-2'177'0,"-2"2"31"15,-1 2-15-15,-1-2-41 16,0 0-22-16,0 0-41 15,0 0-15-15,0 0-24 16,0 0-6-16,0 0-18 0,0 0-8 16,0 0-7-16,-1 0-3 15,0 0 1-15,0 0 5 16,0 0 7-16,-3 0 6 16,-15 6 4-16,-29 14-4 15,30-6-10-15,-1 2-5 16,0 8-8-16,-2 7-1 15,3 3-2-15,1-1-3 16,6 0-7-16,4-3-1 0,1-1 0 16,2-3 4-16,2-9 5 15,2-2-2-15,4-2-11 16,4-3-9-16,1-3-15 16,2 0-4-16,2-4-3 15,4 3 6-15,0-5 11 16,0-1-1-16,-1-2 6 15,0-5 1-15,1-3 5 16,-2-2 7-16,-3-1 14 16,0 0 5-16,-5-2 10 15,-3-2 5-15,-1 1 1 16,-3-3 1-16,-4-1 0 16,0 2-1-16,-6 0 5 15,2 4-1-15,2 5 1 16,-2-1-2-16,1 1-8 15,3 3 2-15,-1 1-2 16,4 5-2-16,0 1-1 0,0-1-5 16,0 0-1-16,1 0-2 15,1 19-4-15,9 43-1 16,1-17-3-16,0 6-1 16,4-3 2-16,-2-2-2 15,-1-5-22-15,-1-6-22 16,-4-8-89-16,0-4-112 15,-5-11 157-15</inkml:trace>
  <inkml:trace contextRef="#ctx0" brushRef="#br0" timeOffset="22079.9">19669 14102 1349 0,'29'39'497'16,"-28"-37"-353"-16,3 3-215 16,-3 2-27-16,1 6 21 15,2 6 21-15,-2 12 54 16,0 9 1-16,4 15 1 0,-5-1 0 15,-1 3-25-15,0-4-29 16,-3-10-74-16,-2-5-48 16,1-6-54-16,0-9-10 15,1-14 155-15</inkml:trace>
  <inkml:trace contextRef="#ctx0" brushRef="#br0" timeOffset="22673.318">19950 14190 999 0,'8'17'479'15,"-1"-3"-60"-15,-1 10-593 16,4 13-31-16,-3 11 24 15,-5 1 58-15,1-3 164 16,0-7 11-16,-1-7-2 16,3-2-21-16,-3-2-25 15,0-6-1-15,-1-10 5 16,1-2-1-16,1-8-4 16,-3 0 1-16,0 2-3 15,0-4 0-15,-1-1 1 16,1-1-2-16,0 1-1 0,-1 0 0 15,0 0 2-15,1-7 0 16,0-16 0-16,-2-35-1 16,7 15-5-16,1-7 0 15,5-4-1-15,2 0 2 16,1 7 2-16,2 10 2 16,-1 12 14-16,2 4 15 15,-1 12 18-15,-2-2 8 16,7 7-5-16,0 5-13 0,3 2-17 15,6 9-13-15,1 10-13 16,4 1-7-16,0 13 2 16,-2 6 8-16,-7 14 7 15,-4 2 5-15,-8-2 0 16,-4-5-5-16,-4-12-14 16,-1-4-13-16,-4-10-30 15,-1 1-24-15,0-13-56 16,-3-5-69-16,-3-6-130 15,-3-6 4-15,-6-17 182 16</inkml:trace>
  <inkml:trace contextRef="#ctx0" brushRef="#br0" timeOffset="22904.205">19912 13622 1167 0,'-5'6'463'16,"5"-6"-302"-16,-1 1-101 15,1-1-54-15,0 0 2 16,-1-1 12-16,1 1 1 16,0 0-13-16,0 0-15 15,0 0-59-15,0 0-42 16,1 0-93-16,23 6-65 0,49 1 167 15</inkml:trace>
  <inkml:trace contextRef="#ctx0" brushRef="#br0" timeOffset="23304.614">20886 13328 624 0,'4'5'378'0,"-1"-3"-5"16,-3 1-243-16,0-3-109 15,0 0 5-15,-2 0 27 16,1 4 11-16,-1 17 14 16,-8 33-13-16,3-14-28 15,0 3-11-15,2 11-19 0,4 7-3 16,1 12-2-16,1 10 0 15,3 15 0-15,0 2-1 16,3-3 0-16,0-8 0 16,1-15-1-16,-1-6-3 15,1-7-11-15,-1-7-9 16,-1-12-4-16,0-9-3 16,-4-17-20-16,1-4-17 15,-3-8-80-15,0-3-59 0,0-2-31 16,-1 0 21-16,0 0 81 15,-12-22 54-15,-26-59 72 16</inkml:trace>
  <inkml:trace contextRef="#ctx0" brushRef="#br0" timeOffset="23604.344">20467 13751 1549 0,'9'6'525'0,"1"-2"-530"15,1 0-38-15,15 5-18 16,-3 0 15-16,5 4 48 16,5 0 13-16,4 4 0 0,10 4 0 15,6 1-9-15,6 3-5 16,-2-3-1-16,0-1 1 15,-9-6-10-15,-4-5-9 16,-8-5-23-16,-3-4-16 16,8-3-51-16,0-2-3 15,8-8-79-15,4-6-108 16,4-13 209-16</inkml:trace>
  <inkml:trace contextRef="#ctx0" brushRef="#br0" timeOffset="24054.163">22138 13686 1498 0,'-3'2'471'15,"-1"-1"-511"-15,-11 5-97 16,-5 2-4-16,-10 8 45 16,-11 1 77-16,-2 2 53 15,0 0 5-15,-5-2 6 16,2 0-20-16,2 0-22 16,6 2 0-16,9-2 0 0,6-3 2 15,8-3 0-15,2-1 3 16,9-6 2-16,2 1-9 15,3-2-21-15,6 4-16 16,10 8-36-16,7 5-4 16,20 7 3-16,9 3 9 15,7 7 30-15,0 2 12 16,-4 8 18-16,-4 0 4 0,-7-2 17 16,-2 7 9-16,-13 2 24 15,-6-1 7-15,-12 5-19 16,-9-4-19-16,-19 6-93 15,-18 1-99-15,-27 4 108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01CDAD-7B6B-4ED7-899E-5720512B5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75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26B75B-B51C-45B7-9BE1-1C9F8D9A3BAA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4713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0787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19" tIns="45660" rIns="91319" bIns="45660"/>
          <a:lstStyle/>
          <a:p>
            <a:pPr marL="228600" indent="-228600" defTabSz="890588" eaLnBrk="1" hangingPunct="1"/>
            <a:r>
              <a:rPr lang="en-US" altLang="en-US"/>
              <a:t>States = cities</a:t>
            </a:r>
          </a:p>
          <a:p>
            <a:pPr marL="228600" indent="-228600" defTabSz="890588" eaLnBrk="1" hangingPunct="1"/>
            <a:r>
              <a:rPr lang="en-US" altLang="en-US"/>
              <a:t>Start state = starting city</a:t>
            </a:r>
          </a:p>
          <a:p>
            <a:pPr marL="228600" indent="-228600" defTabSz="890588" eaLnBrk="1" hangingPunct="1"/>
            <a:r>
              <a:rPr lang="en-US" altLang="en-US"/>
              <a:t>Goal state test = is state the destination city?</a:t>
            </a:r>
          </a:p>
          <a:p>
            <a:pPr marL="228600" indent="-228600" defTabSz="890588" eaLnBrk="1" hangingPunct="1"/>
            <a:r>
              <a:rPr lang="en-US" altLang="en-US"/>
              <a:t>Operators = move to an adjacent city; cost = distance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Output: a shortest path from start state to goal state</a:t>
            </a:r>
          </a:p>
          <a:p>
            <a:pPr marL="228600" indent="-228600" defTabSz="890588" eaLnBrk="1" hangingPunct="1"/>
            <a:endParaRPr lang="en-US" altLang="en-US"/>
          </a:p>
          <a:p>
            <a:pPr marL="228600" indent="-228600" defTabSz="890588" eaLnBrk="1" hangingPunct="1"/>
            <a:r>
              <a:rPr lang="en-US" altLang="en-US"/>
              <a:t>SUPPOSE WE REVERSE START AND GOAL STATES?</a:t>
            </a:r>
          </a:p>
          <a:p>
            <a:pPr marL="228600" indent="-228600" defTabSz="890588"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01CDAD-7B6B-4ED7-899E-5720512B50D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D0C5-F9D1-403C-8C7D-6DB6B4B02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2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75849-7618-4780-A198-8F0519170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0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2D42F-DB65-4F46-8854-A553A01D4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8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D04E2-4DA4-47AF-9B20-C76A65E86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76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9437B-55B5-485F-83B8-321D396DB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F8BEA-BB92-48CD-84E4-C41EEDAFA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7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8ABA7-AE1B-4AEC-9567-7808DDC99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7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3178-F6FA-43B7-9D32-303E7459E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1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6FD6A-9A96-4AEE-8BE2-001419BF5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9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4C3F-35EE-4651-AD12-72F71A33D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6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251C1-C04E-4057-8806-0CF80F5E2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A63FDE-1423-4AD6-B899-FEEEA255F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FA3A57-9D31-427D-A39C-9BF8E3B3193B}" type="slidenum">
              <a:rPr lang="en-US" altLang="en-US" sz="1400" smtClean="0"/>
              <a:pPr eaLnBrk="1" hangingPunct="1"/>
              <a:t>1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Solving Problems by Searching</a:t>
            </a:r>
          </a:p>
        </p:txBody>
      </p:sp>
      <p:sp>
        <p:nvSpPr>
          <p:cNvPr id="5124" name="Oval 6"/>
          <p:cNvSpPr>
            <a:spLocks noChangeArrowheads="1"/>
          </p:cNvSpPr>
          <p:nvPr/>
        </p:nvSpPr>
        <p:spPr bwMode="auto">
          <a:xfrm>
            <a:off x="4267200" y="2971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7"/>
          <p:cNvSpPr>
            <a:spLocks noChangeArrowheads="1"/>
          </p:cNvSpPr>
          <p:nvPr/>
        </p:nvSpPr>
        <p:spPr bwMode="auto">
          <a:xfrm>
            <a:off x="36576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8"/>
          <p:cNvSpPr>
            <a:spLocks noChangeArrowheads="1"/>
          </p:cNvSpPr>
          <p:nvPr/>
        </p:nvSpPr>
        <p:spPr bwMode="auto">
          <a:xfrm>
            <a:off x="43434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9"/>
          <p:cNvSpPr>
            <a:spLocks noChangeArrowheads="1"/>
          </p:cNvSpPr>
          <p:nvPr/>
        </p:nvSpPr>
        <p:spPr bwMode="auto">
          <a:xfrm>
            <a:off x="5029200" y="3581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>
            <a:off x="32004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1"/>
          <p:cNvSpPr>
            <a:spLocks noChangeArrowheads="1"/>
          </p:cNvSpPr>
          <p:nvPr/>
        </p:nvSpPr>
        <p:spPr bwMode="auto">
          <a:xfrm>
            <a:off x="38862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2"/>
          <p:cNvSpPr>
            <a:spLocks noChangeArrowheads="1"/>
          </p:cNvSpPr>
          <p:nvPr/>
        </p:nvSpPr>
        <p:spPr bwMode="auto">
          <a:xfrm>
            <a:off x="45720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3"/>
          <p:cNvSpPr>
            <a:spLocks noChangeArrowheads="1"/>
          </p:cNvSpPr>
          <p:nvPr/>
        </p:nvSpPr>
        <p:spPr bwMode="auto">
          <a:xfrm>
            <a:off x="5257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Oval 14"/>
          <p:cNvSpPr>
            <a:spLocks noChangeArrowheads="1"/>
          </p:cNvSpPr>
          <p:nvPr/>
        </p:nvSpPr>
        <p:spPr bwMode="auto">
          <a:xfrm>
            <a:off x="59436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3" name="Oval 15"/>
          <p:cNvSpPr>
            <a:spLocks noChangeArrowheads="1"/>
          </p:cNvSpPr>
          <p:nvPr/>
        </p:nvSpPr>
        <p:spPr bwMode="auto">
          <a:xfrm>
            <a:off x="2590800" y="4191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4" name="Oval 16"/>
          <p:cNvSpPr>
            <a:spLocks noChangeArrowheads="1"/>
          </p:cNvSpPr>
          <p:nvPr/>
        </p:nvSpPr>
        <p:spPr bwMode="auto">
          <a:xfrm>
            <a:off x="2057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5" name="Oval 17"/>
          <p:cNvSpPr>
            <a:spLocks noChangeArrowheads="1"/>
          </p:cNvSpPr>
          <p:nvPr/>
        </p:nvSpPr>
        <p:spPr bwMode="auto">
          <a:xfrm>
            <a:off x="2590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6" name="Oval 18"/>
          <p:cNvSpPr>
            <a:spLocks noChangeArrowheads="1"/>
          </p:cNvSpPr>
          <p:nvPr/>
        </p:nvSpPr>
        <p:spPr bwMode="auto">
          <a:xfrm>
            <a:off x="3124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3657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8" name="Oval 20"/>
          <p:cNvSpPr>
            <a:spLocks noChangeArrowheads="1"/>
          </p:cNvSpPr>
          <p:nvPr/>
        </p:nvSpPr>
        <p:spPr bwMode="auto">
          <a:xfrm>
            <a:off x="41910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9" name="Oval 21"/>
          <p:cNvSpPr>
            <a:spLocks noChangeArrowheads="1"/>
          </p:cNvSpPr>
          <p:nvPr/>
        </p:nvSpPr>
        <p:spPr bwMode="auto">
          <a:xfrm>
            <a:off x="47244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0" name="Oval 22"/>
          <p:cNvSpPr>
            <a:spLocks noChangeArrowheads="1"/>
          </p:cNvSpPr>
          <p:nvPr/>
        </p:nvSpPr>
        <p:spPr bwMode="auto">
          <a:xfrm>
            <a:off x="52578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1" name="Oval 23"/>
          <p:cNvSpPr>
            <a:spLocks noChangeArrowheads="1"/>
          </p:cNvSpPr>
          <p:nvPr/>
        </p:nvSpPr>
        <p:spPr bwMode="auto">
          <a:xfrm>
            <a:off x="57912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2" name="Oval 24"/>
          <p:cNvSpPr>
            <a:spLocks noChangeArrowheads="1"/>
          </p:cNvSpPr>
          <p:nvPr/>
        </p:nvSpPr>
        <p:spPr bwMode="auto">
          <a:xfrm>
            <a:off x="6324600" y="4800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43" name="Line 25"/>
          <p:cNvSpPr>
            <a:spLocks noChangeShapeType="1"/>
          </p:cNvSpPr>
          <p:nvPr/>
        </p:nvSpPr>
        <p:spPr bwMode="auto">
          <a:xfrm flipH="1">
            <a:off x="3886200" y="3276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/>
        </p:nvSpPr>
        <p:spPr bwMode="auto">
          <a:xfrm flipH="1">
            <a:off x="2819400" y="38100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/>
        </p:nvSpPr>
        <p:spPr bwMode="auto">
          <a:xfrm flipH="1">
            <a:off x="3429000" y="3886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9"/>
          <p:cNvSpPr>
            <a:spLocks noChangeShapeType="1"/>
          </p:cNvSpPr>
          <p:nvPr/>
        </p:nvSpPr>
        <p:spPr bwMode="auto">
          <a:xfrm>
            <a:off x="44196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0"/>
          <p:cNvSpPr>
            <a:spLocks noChangeShapeType="1"/>
          </p:cNvSpPr>
          <p:nvPr/>
        </p:nvSpPr>
        <p:spPr bwMode="auto">
          <a:xfrm>
            <a:off x="4419600" y="32766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1"/>
          <p:cNvSpPr>
            <a:spLocks noChangeShapeType="1"/>
          </p:cNvSpPr>
          <p:nvPr/>
        </p:nvSpPr>
        <p:spPr bwMode="auto">
          <a:xfrm flipH="1">
            <a:off x="4038600" y="38862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2"/>
          <p:cNvSpPr>
            <a:spLocks noChangeShapeType="1"/>
          </p:cNvSpPr>
          <p:nvPr/>
        </p:nvSpPr>
        <p:spPr bwMode="auto">
          <a:xfrm>
            <a:off x="44958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3"/>
          <p:cNvSpPr>
            <a:spLocks noChangeShapeType="1"/>
          </p:cNvSpPr>
          <p:nvPr/>
        </p:nvSpPr>
        <p:spPr bwMode="auto">
          <a:xfrm>
            <a:off x="5181600" y="3886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4"/>
          <p:cNvSpPr>
            <a:spLocks noChangeShapeType="1"/>
          </p:cNvSpPr>
          <p:nvPr/>
        </p:nvSpPr>
        <p:spPr bwMode="auto">
          <a:xfrm>
            <a:off x="5181600" y="3886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5"/>
          <p:cNvSpPr>
            <a:spLocks noChangeShapeType="1"/>
          </p:cNvSpPr>
          <p:nvPr/>
        </p:nvSpPr>
        <p:spPr bwMode="auto">
          <a:xfrm flipH="1">
            <a:off x="2209800" y="4495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6"/>
          <p:cNvSpPr>
            <a:spLocks noChangeShapeType="1"/>
          </p:cNvSpPr>
          <p:nvPr/>
        </p:nvSpPr>
        <p:spPr bwMode="auto">
          <a:xfrm flipH="1">
            <a:off x="2819400" y="44958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7"/>
          <p:cNvSpPr>
            <a:spLocks noChangeShapeType="1"/>
          </p:cNvSpPr>
          <p:nvPr/>
        </p:nvSpPr>
        <p:spPr bwMode="auto">
          <a:xfrm flipH="1">
            <a:off x="3276600" y="44958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8"/>
          <p:cNvSpPr>
            <a:spLocks noChangeShapeType="1"/>
          </p:cNvSpPr>
          <p:nvPr/>
        </p:nvSpPr>
        <p:spPr bwMode="auto">
          <a:xfrm>
            <a:off x="33528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9"/>
          <p:cNvSpPr>
            <a:spLocks noChangeShapeType="1"/>
          </p:cNvSpPr>
          <p:nvPr/>
        </p:nvSpPr>
        <p:spPr bwMode="auto">
          <a:xfrm>
            <a:off x="41148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40"/>
          <p:cNvSpPr>
            <a:spLocks noChangeShapeType="1"/>
          </p:cNvSpPr>
          <p:nvPr/>
        </p:nvSpPr>
        <p:spPr bwMode="auto">
          <a:xfrm flipH="1">
            <a:off x="4953000" y="44196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Line 41"/>
          <p:cNvSpPr>
            <a:spLocks noChangeShapeType="1"/>
          </p:cNvSpPr>
          <p:nvPr/>
        </p:nvSpPr>
        <p:spPr bwMode="auto">
          <a:xfrm>
            <a:off x="5410200" y="449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9" name="Line 42"/>
          <p:cNvSpPr>
            <a:spLocks noChangeShapeType="1"/>
          </p:cNvSpPr>
          <p:nvPr/>
        </p:nvSpPr>
        <p:spPr bwMode="auto">
          <a:xfrm flipH="1">
            <a:off x="5943600" y="4495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Line 43"/>
          <p:cNvSpPr>
            <a:spLocks noChangeShapeType="1"/>
          </p:cNvSpPr>
          <p:nvPr/>
        </p:nvSpPr>
        <p:spPr bwMode="auto">
          <a:xfrm>
            <a:off x="6096000" y="4495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AE875A-6278-4745-8E36-FCD355E9D235}" type="slidenum">
              <a:rPr lang="en-US" altLang="en-US" sz="1400" smtClean="0"/>
              <a:pPr eaLnBrk="1" hangingPunct="1"/>
              <a:t>10</a:t>
            </a:fld>
            <a:endParaRPr lang="en-US" altLang="en-US" sz="14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How do we build a search tree for the modified 3 coins problem?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3810000" y="1828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67000" y="1828800"/>
            <a:ext cx="881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1270" name="Oval 9"/>
          <p:cNvSpPr>
            <a:spLocks noChangeArrowheads="1"/>
          </p:cNvSpPr>
          <p:nvPr/>
        </p:nvSpPr>
        <p:spPr bwMode="auto">
          <a:xfrm>
            <a:off x="2057400" y="29718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/>
        </p:nvSpPr>
        <p:spPr bwMode="auto">
          <a:xfrm>
            <a:off x="38862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Oval 11"/>
          <p:cNvSpPr>
            <a:spLocks noChangeArrowheads="1"/>
          </p:cNvSpPr>
          <p:nvPr/>
        </p:nvSpPr>
        <p:spPr bwMode="auto">
          <a:xfrm>
            <a:off x="5638800" y="2895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Oval 12"/>
          <p:cNvSpPr>
            <a:spLocks noChangeArrowheads="1"/>
          </p:cNvSpPr>
          <p:nvPr/>
        </p:nvSpPr>
        <p:spPr bwMode="auto">
          <a:xfrm>
            <a:off x="11430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Oval 13"/>
          <p:cNvSpPr>
            <a:spLocks noChangeArrowheads="1"/>
          </p:cNvSpPr>
          <p:nvPr/>
        </p:nvSpPr>
        <p:spPr bwMode="auto">
          <a:xfrm>
            <a:off x="533400" y="49530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Oval 14"/>
          <p:cNvSpPr>
            <a:spLocks noChangeArrowheads="1"/>
          </p:cNvSpPr>
          <p:nvPr/>
        </p:nvSpPr>
        <p:spPr bwMode="auto">
          <a:xfrm>
            <a:off x="152400" y="5867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15"/>
          <p:cNvSpPr>
            <a:spLocks noChangeArrowheads="1"/>
          </p:cNvSpPr>
          <p:nvPr/>
        </p:nvSpPr>
        <p:spPr bwMode="auto">
          <a:xfrm>
            <a:off x="2743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16"/>
          <p:cNvSpPr>
            <a:spLocks noChangeArrowheads="1"/>
          </p:cNvSpPr>
          <p:nvPr/>
        </p:nvSpPr>
        <p:spPr bwMode="auto">
          <a:xfrm>
            <a:off x="4267200" y="39624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/>
        </p:nvSpPr>
        <p:spPr bwMode="auto">
          <a:xfrm>
            <a:off x="4495800" y="2590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8"/>
          <p:cNvSpPr>
            <a:spLocks noChangeShapeType="1"/>
          </p:cNvSpPr>
          <p:nvPr/>
        </p:nvSpPr>
        <p:spPr bwMode="auto">
          <a:xfrm flipH="1">
            <a:off x="3200400" y="25908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9"/>
          <p:cNvSpPr>
            <a:spLocks noChangeShapeType="1"/>
          </p:cNvSpPr>
          <p:nvPr/>
        </p:nvSpPr>
        <p:spPr bwMode="auto">
          <a:xfrm>
            <a:off x="4495800" y="2590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20"/>
          <p:cNvSpPr txBox="1">
            <a:spLocks noChangeArrowheads="1"/>
          </p:cNvSpPr>
          <p:nvPr/>
        </p:nvSpPr>
        <p:spPr bwMode="auto">
          <a:xfrm>
            <a:off x="3336925" y="2601913"/>
            <a:ext cx="2284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1          2              3</a:t>
            </a:r>
          </a:p>
        </p:txBody>
      </p:sp>
      <p:sp>
        <p:nvSpPr>
          <p:cNvPr id="11282" name="Line 22"/>
          <p:cNvSpPr>
            <a:spLocks noChangeShapeType="1"/>
          </p:cNvSpPr>
          <p:nvPr/>
        </p:nvSpPr>
        <p:spPr bwMode="auto">
          <a:xfrm flipH="1">
            <a:off x="1981200" y="37338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23"/>
          <p:cNvSpPr>
            <a:spLocks noChangeShapeType="1"/>
          </p:cNvSpPr>
          <p:nvPr/>
        </p:nvSpPr>
        <p:spPr bwMode="auto">
          <a:xfrm>
            <a:off x="2743200" y="3733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>
            <a:off x="2743200" y="37338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 flipH="1">
            <a:off x="1295400" y="4724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 flipH="1">
            <a:off x="838200" y="5715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9E43DB-8615-4099-A732-A31BA860F8FD}"/>
                  </a:ext>
                </a:extLst>
              </p14:cNvPr>
              <p14:cNvContentPartPr/>
              <p14:nvPr/>
            </p14:nvContentPartPr>
            <p14:xfrm>
              <a:off x="1300680" y="1977120"/>
              <a:ext cx="5482440" cy="2630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9E43DB-8615-4099-A732-A31BA860F8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1320" y="1967760"/>
                <a:ext cx="5501160" cy="2649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F39D7-F025-452D-A4EC-E4AF765F71DA}" type="slidenum">
              <a:rPr lang="en-US" altLang="en-US" sz="1400" smtClean="0"/>
              <a:pPr eaLnBrk="1" hangingPunct="1"/>
              <a:t>11</a:t>
            </a:fld>
            <a:endParaRPr lang="en-US" altLang="en-US" sz="14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The 8-Puzzle Problem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908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1  2  3</a:t>
            </a:r>
          </a:p>
          <a:p>
            <a:pPr eaLnBrk="1" hangingPunct="1"/>
            <a:r>
              <a:rPr lang="en-US" altLang="en-US"/>
              <a:t>8  </a:t>
            </a:r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4</a:t>
            </a:r>
          </a:p>
          <a:p>
            <a:pPr eaLnBrk="1" hangingPunct="1"/>
            <a:r>
              <a:rPr lang="en-US" altLang="en-US"/>
              <a:t>7  6  5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410200" y="1600200"/>
            <a:ext cx="107315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</a:t>
            </a:r>
            <a:r>
              <a:rPr lang="en-US" altLang="en-US"/>
              <a:t>  1  2</a:t>
            </a:r>
          </a:p>
          <a:p>
            <a:pPr eaLnBrk="1" hangingPunct="1"/>
            <a:r>
              <a:rPr lang="en-US" altLang="en-US"/>
              <a:t>3  4  5</a:t>
            </a:r>
          </a:p>
          <a:p>
            <a:pPr eaLnBrk="1" hangingPunct="1"/>
            <a:r>
              <a:rPr lang="en-US" altLang="en-US"/>
              <a:t>6  7  8</a:t>
            </a:r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25908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25908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9718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32766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5410200" y="1981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5410200" y="2362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5"/>
          <p:cNvSpPr>
            <a:spLocks noChangeShapeType="1"/>
          </p:cNvSpPr>
          <p:nvPr/>
        </p:nvSpPr>
        <p:spPr bwMode="auto">
          <a:xfrm>
            <a:off x="57912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6"/>
          <p:cNvSpPr>
            <a:spLocks noChangeShapeType="1"/>
          </p:cNvSpPr>
          <p:nvPr/>
        </p:nvSpPr>
        <p:spPr bwMode="auto">
          <a:xfrm>
            <a:off x="6096000" y="1600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7"/>
          <p:cNvSpPr txBox="1">
            <a:spLocks noChangeArrowheads="1"/>
          </p:cNvSpPr>
          <p:nvPr/>
        </p:nvSpPr>
        <p:spPr bwMode="auto">
          <a:xfrm>
            <a:off x="1447800" y="1676400"/>
            <a:ext cx="8810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one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initial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3" name="Text Box 18"/>
          <p:cNvSpPr txBox="1">
            <a:spLocks noChangeArrowheads="1"/>
          </p:cNvSpPr>
          <p:nvPr/>
        </p:nvSpPr>
        <p:spPr bwMode="auto">
          <a:xfrm>
            <a:off x="4495800" y="1828800"/>
            <a:ext cx="84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goal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12304" name="Text Box 19"/>
          <p:cNvSpPr txBox="1">
            <a:spLocks noChangeArrowheads="1"/>
          </p:cNvSpPr>
          <p:nvPr/>
        </p:nvSpPr>
        <p:spPr bwMode="auto">
          <a:xfrm>
            <a:off x="6994525" y="17922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99"/>
                </a:solidFill>
              </a:rPr>
              <a:t>B=blank</a:t>
            </a:r>
          </a:p>
        </p:txBody>
      </p:sp>
      <p:sp>
        <p:nvSpPr>
          <p:cNvPr id="12305" name="Text Box 20"/>
          <p:cNvSpPr txBox="1">
            <a:spLocks noChangeArrowheads="1"/>
          </p:cNvSpPr>
          <p:nvPr/>
        </p:nvSpPr>
        <p:spPr bwMode="auto">
          <a:xfrm>
            <a:off x="974725" y="3087688"/>
            <a:ext cx="737894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en-US" dirty="0"/>
              <a:t>What data structure easily represents a state?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many possible states are there?</a:t>
            </a:r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How would you specify the state-change function?</a:t>
            </a:r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endParaRPr lang="en-US" altLang="en-US" dirty="0"/>
          </a:p>
          <a:p>
            <a:pPr eaLnBrk="1" hangingPunct="1">
              <a:buFontTx/>
              <a:buAutoNum type="arabicPeriod"/>
            </a:pPr>
            <a:r>
              <a:rPr lang="en-US" altLang="en-US" dirty="0"/>
              <a:t>What is the path cost function?  </a:t>
            </a:r>
          </a:p>
          <a:p>
            <a:pPr marL="0" indent="0" eaLnBrk="1" hangingPunct="1"/>
            <a:r>
              <a:rPr lang="en-US" altLang="en-US" dirty="0"/>
              <a:t>     </a:t>
            </a:r>
            <a:r>
              <a:rPr lang="en-US" altLang="en-US" dirty="0">
                <a:solidFill>
                  <a:srgbClr val="FF0000"/>
                </a:solidFill>
              </a:rPr>
              <a:t>uniform cost (=1)</a:t>
            </a:r>
          </a:p>
          <a:p>
            <a:pPr marL="0" indent="0" eaLnBrk="1" hangingPunct="1"/>
            <a:r>
              <a:rPr lang="en-US" altLang="en-US" dirty="0"/>
              <a:t>5.  What is the complexity of the search?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3E41B4D-E720-4EC6-B9BD-3BE158FC0C0A}"/>
                  </a:ext>
                </a:extLst>
              </p14:cNvPr>
              <p14:cNvContentPartPr/>
              <p14:nvPr/>
            </p14:nvContentPartPr>
            <p14:xfrm>
              <a:off x="2118960" y="3396600"/>
              <a:ext cx="6615360" cy="126072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3E41B4D-E720-4EC6-B9BD-3BE158FC0C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09600" y="3387240"/>
                <a:ext cx="6634080" cy="1279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5B44F0-42C6-44B8-B6F4-EE690D11B82A}" type="slidenum">
              <a:rPr lang="en-US" altLang="en-US" sz="1400" smtClean="0"/>
              <a:pPr eaLnBrk="1" hangingPunct="1"/>
              <a:t>12</a:t>
            </a:fld>
            <a:endParaRPr lang="en-US" altLang="en-US" sz="140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839200" cy="9017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Search Tree Example: 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Fragment of 8-Puzzle Problem Space</a:t>
            </a:r>
            <a:r>
              <a:rPr lang="en-US" altLang="en-US" sz="4000"/>
              <a:t> </a:t>
            </a:r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524000"/>
          <a:ext cx="8305800" cy="497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Bitmap Image" r:id="rId3" imgW="7497221" imgH="4495238" progId="Paint.Picture">
                  <p:embed/>
                </p:oleObj>
              </mc:Choice>
              <mc:Fallback>
                <p:oleObj name="Bitmap Image" r:id="rId3" imgW="7497221" imgH="4495238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8305800" cy="497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9B1FF0-BACF-4F42-AA20-95095E59C521}" type="slidenum">
              <a:rPr lang="en-US" altLang="en-US" sz="1400" smtClean="0"/>
              <a:pPr eaLnBrk="1" hangingPunct="1"/>
              <a:t>13</a:t>
            </a:fld>
            <a:endParaRPr lang="en-US" altLang="en-US" sz="14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47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Another Example: N Queens</a:t>
            </a:r>
            <a:br>
              <a:rPr lang="en-US" altLang="en-US" sz="4000" dirty="0">
                <a:solidFill>
                  <a:srgbClr val="0033CC"/>
                </a:solidFill>
              </a:rPr>
            </a:br>
            <a:r>
              <a:rPr lang="en-US" altLang="en-US" sz="2800" dirty="0">
                <a:solidFill>
                  <a:srgbClr val="FF0000"/>
                </a:solidFill>
              </a:rPr>
              <a:t>Place exactly one Q in each column so that no two Q’s are in the same row or diagonal</a:t>
            </a:r>
            <a:endParaRPr lang="en-US" altLang="en-US" sz="4000" dirty="0">
              <a:solidFill>
                <a:srgbClr val="0033CC"/>
              </a:solidFill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1628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Input:</a:t>
            </a:r>
          </a:p>
          <a:p>
            <a:pPr lvl="1" eaLnBrk="1" hangingPunct="1"/>
            <a:r>
              <a:rPr lang="en-US" altLang="en-US" dirty="0"/>
              <a:t>Set of states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Operators [and costs]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Start state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r>
              <a:rPr lang="en-US" altLang="en-US" dirty="0"/>
              <a:t>Goal state (test)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Output</a:t>
            </a:r>
          </a:p>
        </p:txBody>
      </p:sp>
      <p:grpSp>
        <p:nvGrpSpPr>
          <p:cNvPr id="13317" name="Group 4"/>
          <p:cNvGrpSpPr>
            <a:grpSpLocks/>
          </p:cNvGrpSpPr>
          <p:nvPr/>
        </p:nvGrpSpPr>
        <p:grpSpPr bwMode="auto">
          <a:xfrm>
            <a:off x="6629400" y="1752600"/>
            <a:ext cx="1828800" cy="1833563"/>
            <a:chOff x="3456" y="1248"/>
            <a:chExt cx="1152" cy="1155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3456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4032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0" name="Rectangle 7"/>
            <p:cNvSpPr>
              <a:spLocks noChangeArrowheads="1"/>
            </p:cNvSpPr>
            <p:nvPr/>
          </p:nvSpPr>
          <p:spPr bwMode="auto">
            <a:xfrm>
              <a:off x="3456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4032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2" name="Rectangle 9"/>
            <p:cNvSpPr>
              <a:spLocks noChangeArrowheads="1"/>
            </p:cNvSpPr>
            <p:nvPr/>
          </p:nvSpPr>
          <p:spPr bwMode="auto">
            <a:xfrm>
              <a:off x="3456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3" name="Rectangle 10"/>
            <p:cNvSpPr>
              <a:spLocks noChangeArrowheads="1"/>
            </p:cNvSpPr>
            <p:nvPr/>
          </p:nvSpPr>
          <p:spPr bwMode="auto">
            <a:xfrm>
              <a:off x="4320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4" name="Rectangle 11"/>
            <p:cNvSpPr>
              <a:spLocks noChangeArrowheads="1"/>
            </p:cNvSpPr>
            <p:nvPr/>
          </p:nvSpPr>
          <p:spPr bwMode="auto">
            <a:xfrm>
              <a:off x="3456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5" name="Rectangle 12"/>
            <p:cNvSpPr>
              <a:spLocks noChangeArrowheads="1"/>
            </p:cNvSpPr>
            <p:nvPr/>
          </p:nvSpPr>
          <p:spPr bwMode="auto">
            <a:xfrm>
              <a:off x="3744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26" name="Text Box 13"/>
            <p:cNvSpPr txBox="1">
              <a:spLocks noChangeArrowheads="1"/>
            </p:cNvSpPr>
            <p:nvPr/>
          </p:nvSpPr>
          <p:spPr bwMode="auto">
            <a:xfrm>
              <a:off x="4032" y="1251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7" name="Text Box 14"/>
            <p:cNvSpPr txBox="1">
              <a:spLocks noChangeArrowheads="1"/>
            </p:cNvSpPr>
            <p:nvPr/>
          </p:nvSpPr>
          <p:spPr bwMode="auto">
            <a:xfrm>
              <a:off x="3744" y="2115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8" name="Text Box 15"/>
            <p:cNvSpPr txBox="1">
              <a:spLocks noChangeArrowheads="1"/>
            </p:cNvSpPr>
            <p:nvPr/>
          </p:nvSpPr>
          <p:spPr bwMode="auto">
            <a:xfrm>
              <a:off x="3456" y="1539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13329" name="Rectangle 16"/>
            <p:cNvSpPr>
              <a:spLocks noChangeArrowheads="1"/>
            </p:cNvSpPr>
            <p:nvPr/>
          </p:nvSpPr>
          <p:spPr bwMode="auto">
            <a:xfrm>
              <a:off x="3744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0" name="Rectangle 17"/>
            <p:cNvSpPr>
              <a:spLocks noChangeArrowheads="1"/>
            </p:cNvSpPr>
            <p:nvPr/>
          </p:nvSpPr>
          <p:spPr bwMode="auto">
            <a:xfrm>
              <a:off x="4320" y="1248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1" name="Rectangle 18"/>
            <p:cNvSpPr>
              <a:spLocks noChangeArrowheads="1"/>
            </p:cNvSpPr>
            <p:nvPr/>
          </p:nvSpPr>
          <p:spPr bwMode="auto">
            <a:xfrm>
              <a:off x="3744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2" name="Rectangle 19"/>
            <p:cNvSpPr>
              <a:spLocks noChangeArrowheads="1"/>
            </p:cNvSpPr>
            <p:nvPr/>
          </p:nvSpPr>
          <p:spPr bwMode="auto">
            <a:xfrm>
              <a:off x="4320" y="1536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3" name="Rectangle 20"/>
            <p:cNvSpPr>
              <a:spLocks noChangeArrowheads="1"/>
            </p:cNvSpPr>
            <p:nvPr/>
          </p:nvSpPr>
          <p:spPr bwMode="auto">
            <a:xfrm>
              <a:off x="3744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4" name="Rectangle 21"/>
            <p:cNvSpPr>
              <a:spLocks noChangeArrowheads="1"/>
            </p:cNvSpPr>
            <p:nvPr/>
          </p:nvSpPr>
          <p:spPr bwMode="auto">
            <a:xfrm>
              <a:off x="4032" y="1824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5" name="Rectangle 22"/>
            <p:cNvSpPr>
              <a:spLocks noChangeArrowheads="1"/>
            </p:cNvSpPr>
            <p:nvPr/>
          </p:nvSpPr>
          <p:spPr bwMode="auto">
            <a:xfrm>
              <a:off x="4032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6" name="Rectangle 23"/>
            <p:cNvSpPr>
              <a:spLocks noChangeArrowheads="1"/>
            </p:cNvSpPr>
            <p:nvPr/>
          </p:nvSpPr>
          <p:spPr bwMode="auto">
            <a:xfrm>
              <a:off x="4320" y="2112"/>
              <a:ext cx="2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337" name="Text Box 24"/>
            <p:cNvSpPr txBox="1">
              <a:spLocks noChangeArrowheads="1"/>
            </p:cNvSpPr>
            <p:nvPr/>
          </p:nvSpPr>
          <p:spPr bwMode="auto">
            <a:xfrm>
              <a:off x="4320" y="1827"/>
              <a:ext cx="2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AE1A95"/>
                  </a:solidFill>
                  <a:latin typeface="Comic Sans MS" pitchFamily="66" charset="0"/>
                </a:rPr>
                <a:t>Q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2184F19-EA0E-4254-A005-DED9822273CA}"/>
                  </a:ext>
                </a:extLst>
              </p14:cNvPr>
              <p14:cNvContentPartPr/>
              <p14:nvPr/>
            </p14:nvContentPartPr>
            <p14:xfrm>
              <a:off x="3670200" y="3994560"/>
              <a:ext cx="4325040" cy="168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2184F19-EA0E-4254-A005-DED9822273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0840" y="3985200"/>
                <a:ext cx="4343760" cy="1707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095D7-5235-4422-AA0A-233EF5736096}" type="slidenum">
              <a:rPr lang="en-US" altLang="en-US" sz="1400" smtClean="0"/>
              <a:pPr eaLnBrk="1" hangingPunct="1"/>
              <a:t>14</a:t>
            </a:fld>
            <a:endParaRPr lang="en-US" altLang="en-US" sz="14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191375" cy="901700"/>
          </a:xfrm>
        </p:spPr>
        <p:txBody>
          <a:bodyPr/>
          <a:lstStyle/>
          <a:p>
            <a:pPr algn="l" eaLnBrk="1" hangingPunct="1"/>
            <a:r>
              <a:rPr lang="en-US" altLang="en-US" sz="3600" dirty="0">
                <a:solidFill>
                  <a:srgbClr val="0033CC"/>
                </a:solidFill>
              </a:rPr>
              <a:t>Example: Route Planning</a:t>
            </a:r>
            <a:br>
              <a:rPr lang="en-US" altLang="en-US" sz="3600" dirty="0">
                <a:solidFill>
                  <a:srgbClr val="0033CC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Find the shortest route from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the starting city to the goal</a:t>
            </a:r>
            <a:br>
              <a:rPr lang="en-US" altLang="en-US" sz="2400" dirty="0">
                <a:solidFill>
                  <a:srgbClr val="FF0000"/>
                </a:solidFill>
              </a:rPr>
            </a:br>
            <a:r>
              <a:rPr lang="en-US" altLang="en-US" sz="2400" dirty="0">
                <a:solidFill>
                  <a:srgbClr val="FF0000"/>
                </a:solidFill>
              </a:rPr>
              <a:t>city given roads and distances.</a:t>
            </a:r>
            <a:endParaRPr lang="en-US" altLang="en-US" sz="2400" dirty="0">
              <a:solidFill>
                <a:srgbClr val="0033CC"/>
              </a:solidFill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162800" cy="4495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Input:</a:t>
            </a:r>
          </a:p>
          <a:p>
            <a:pPr lvl="1" eaLnBrk="1" hangingPunct="1"/>
            <a:r>
              <a:rPr lang="en-US" altLang="en-US" sz="2400" dirty="0"/>
              <a:t>Set of states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Operators [and costs]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Start state</a:t>
            </a:r>
          </a:p>
          <a:p>
            <a:pPr lvl="1" eaLnBrk="1" hangingPunct="1"/>
            <a:endParaRPr lang="en-US" altLang="en-US" sz="2400" dirty="0"/>
          </a:p>
          <a:p>
            <a:pPr lvl="1" eaLnBrk="1" hangingPunct="1"/>
            <a:r>
              <a:rPr lang="en-US" altLang="en-US" sz="2400" dirty="0"/>
              <a:t>Goal state (test)</a:t>
            </a:r>
          </a:p>
          <a:p>
            <a:pPr lvl="1" eaLnBrk="1" hangingPunct="1">
              <a:buFontTx/>
              <a:buNone/>
            </a:pPr>
            <a:endParaRPr lang="en-US" altLang="en-US" sz="2400" dirty="0"/>
          </a:p>
          <a:p>
            <a:pPr eaLnBrk="1" hangingPunct="1"/>
            <a:r>
              <a:rPr lang="en-US" altLang="en-US" sz="2400" dirty="0"/>
              <a:t>Output:</a:t>
            </a:r>
          </a:p>
        </p:txBody>
      </p:sp>
      <p:pic>
        <p:nvPicPr>
          <p:cNvPr id="14341" name="Picture 4" descr="washr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3657600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63246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6324600" y="1371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60198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6096000" y="2743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5715000" y="2286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54864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7010400" y="2590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9" name="Oval 12"/>
          <p:cNvSpPr>
            <a:spLocks noChangeArrowheads="1"/>
          </p:cNvSpPr>
          <p:nvPr/>
        </p:nvSpPr>
        <p:spPr bwMode="auto">
          <a:xfrm>
            <a:off x="8153400" y="198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0" name="Oval 13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562600" y="1981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6400800" y="1524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8"/>
          <p:cNvSpPr>
            <a:spLocks noChangeShapeType="1"/>
          </p:cNvSpPr>
          <p:nvPr/>
        </p:nvSpPr>
        <p:spPr bwMode="auto">
          <a:xfrm>
            <a:off x="5867400" y="2362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>
            <a:off x="6096000" y="24384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>
            <a:off x="6477000" y="213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6477000" y="15240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 flipV="1">
            <a:off x="6477000" y="1905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 flipH="1">
            <a:off x="7086600" y="1981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V="1">
            <a:off x="6248400" y="26670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7315200" y="19050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 flipH="1">
            <a:off x="7162800" y="21336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6172200" y="23622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BF3B8A-47AE-40BD-8AE5-8A404085627F}"/>
                  </a:ext>
                </a:extLst>
              </p14:cNvPr>
              <p14:cNvContentPartPr/>
              <p14:nvPr/>
            </p14:nvContentPartPr>
            <p14:xfrm>
              <a:off x="685800" y="1736640"/>
              <a:ext cx="7751520" cy="40348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BF3B8A-47AE-40BD-8AE5-8A404085627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6440" y="1727280"/>
                <a:ext cx="7770240" cy="405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Search in AI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Search in Data Structures</a:t>
            </a:r>
          </a:p>
          <a:p>
            <a:pPr lvl="1" eaLnBrk="1" hangingPunct="1"/>
            <a:r>
              <a:rPr lang="en-US" altLang="en-US" dirty="0"/>
              <a:t>You’re given an existent tree.</a:t>
            </a:r>
          </a:p>
          <a:p>
            <a:pPr lvl="1" eaLnBrk="1" hangingPunct="1"/>
            <a:r>
              <a:rPr lang="en-US" altLang="en-US" dirty="0"/>
              <a:t> You search it in different orders.</a:t>
            </a:r>
          </a:p>
          <a:p>
            <a:pPr lvl="1" eaLnBrk="1" hangingPunct="1"/>
            <a:r>
              <a:rPr lang="en-US" altLang="en-US" dirty="0"/>
              <a:t> It resides in memory.</a:t>
            </a: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Search in Artificial Intelligence</a:t>
            </a:r>
          </a:p>
          <a:p>
            <a:pPr lvl="1" eaLnBrk="1" hangingPunct="1"/>
            <a:r>
              <a:rPr lang="en-US" altLang="en-US" dirty="0"/>
              <a:t>The tree does not exist.</a:t>
            </a:r>
          </a:p>
          <a:p>
            <a:pPr lvl="1" eaLnBrk="1" hangingPunct="1"/>
            <a:r>
              <a:rPr lang="en-US" altLang="en-US" dirty="0"/>
              <a:t>You have to generate it as you go.</a:t>
            </a:r>
          </a:p>
          <a:p>
            <a:pPr lvl="1" eaLnBrk="1" hangingPunct="1"/>
            <a:r>
              <a:rPr lang="en-US" altLang="en-US" dirty="0"/>
              <a:t>For realistic problems, it does not fit in memory.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988917-18BF-4383-AB2F-D0D9B47B8CFF}" type="slidenum">
              <a:rPr lang="en-US" altLang="en-US" sz="1400" smtClean="0"/>
              <a:pPr eaLnBrk="1" hangingPunct="1"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79E4C1-8D2C-4D66-B823-3B2037A0C642}" type="slidenum">
              <a:rPr lang="en-US" altLang="en-US" sz="1400" smtClean="0"/>
              <a:pPr eaLnBrk="1" hangingPunct="1"/>
              <a:t>16</a:t>
            </a:fld>
            <a:endParaRPr lang="en-US" altLang="en-US" sz="14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67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Search Strategies (Ch 3)</a:t>
            </a:r>
            <a:r>
              <a:rPr lang="en-US" altLang="en-US"/>
              <a:t> 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7543800" cy="4800600"/>
          </a:xfrm>
          <a:noFill/>
        </p:spPr>
        <p:txBody>
          <a:bodyPr lIns="92075" tIns="46038" rIns="92075" bIns="46038"/>
          <a:lstStyle/>
          <a:p>
            <a:pPr marL="469900" indent="-469900" eaLnBrk="1" hangingPunct="1"/>
            <a:r>
              <a:rPr lang="en-US" altLang="en-US" sz="4000" dirty="0"/>
              <a:t>Uninformed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rgbClr val="C00000"/>
                </a:solidFill>
              </a:rPr>
              <a:t>The search is blind, only the order of search is important.</a:t>
            </a:r>
          </a:p>
          <a:p>
            <a:pPr marL="469900" indent="-469900" eaLnBrk="1" hangingPunct="1"/>
            <a:r>
              <a:rPr lang="en-US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Informed Search</a:t>
            </a:r>
          </a:p>
          <a:p>
            <a:pPr marL="469900" indent="-469900" eaLnBrk="1" hangingPunct="1">
              <a:buFontTx/>
              <a:buNone/>
            </a:pPr>
            <a:r>
              <a:rPr lang="en-US" altLang="en-US" sz="4000" dirty="0"/>
              <a:t>	</a:t>
            </a:r>
            <a:r>
              <a:rPr lang="en-US" altLang="en-US" dirty="0">
                <a:solidFill>
                  <a:schemeClr val="bg2"/>
                </a:solidFill>
              </a:rPr>
              <a:t>The search uses a heuristic function to estimate the goodness of each state.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752600" y="1447800"/>
            <a:ext cx="6096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33CC"/>
                </a:solidFill>
              </a:rPr>
              <a:t>Depth-First Search by Recursion*</a:t>
            </a:r>
            <a:br>
              <a:rPr lang="en-US" sz="3600" dirty="0">
                <a:solidFill>
                  <a:srgbClr val="0033CC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You will use this for Missionary-Cannibal Problem.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is a recursive procedure that is called with the start node and has </a:t>
            </a:r>
            <a:r>
              <a:rPr lang="en-US" dirty="0" err="1"/>
              <a:t>arg</a:t>
            </a:r>
            <a:r>
              <a:rPr lang="en-US" dirty="0"/>
              <a:t> s.</a:t>
            </a:r>
          </a:p>
          <a:p>
            <a:r>
              <a:rPr lang="en-US" dirty="0"/>
              <a:t>It checks first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the goal.</a:t>
            </a:r>
          </a:p>
          <a:p>
            <a:r>
              <a:rPr lang="en-US" dirty="0"/>
              <a:t>It also checks if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is illegal or too deep.</a:t>
            </a:r>
          </a:p>
          <a:p>
            <a:r>
              <a:rPr lang="en-US" dirty="0"/>
              <a:t>If neither, it generates the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 of successors of its argument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.</a:t>
            </a:r>
          </a:p>
          <a:p>
            <a:r>
              <a:rPr lang="en-US" dirty="0"/>
              <a:t>It iterates through list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, calling itself recursively for each state in </a:t>
            </a:r>
            <a:r>
              <a:rPr lang="en-US" dirty="0">
                <a:solidFill>
                  <a:srgbClr val="0033CC"/>
                </a:solidFill>
              </a:rPr>
              <a:t>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7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33CC"/>
                </a:solidFill>
              </a:rPr>
              <a:t>Depth-First Search by Recursion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67200" y="1219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45568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9384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54299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42392"/>
            <a:ext cx="938213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1981200" y="2489054"/>
            <a:ext cx="5943600" cy="132094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10200" y="1676400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start state (root)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268" y="2556301"/>
            <a:ext cx="16562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 </a:t>
            </a:r>
          </a:p>
          <a:p>
            <a:r>
              <a:rPr lang="en-US" dirty="0"/>
              <a:t>list of root</a:t>
            </a:r>
          </a:p>
        </p:txBody>
      </p:sp>
      <p:cxnSp>
        <p:nvCxnSpPr>
          <p:cNvPr id="10" name="Straight Arrow Connector 9"/>
          <p:cNvCxnSpPr>
            <a:stCxn id="4" idx="3"/>
            <a:endCxn id="6" idx="1"/>
          </p:cNvCxnSpPr>
          <p:nvPr/>
        </p:nvCxnSpPr>
        <p:spPr>
          <a:xfrm flipH="1">
            <a:off x="2851620" y="2129771"/>
            <a:ext cx="1582968" cy="552731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1844963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91313" y="4264891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314058" y="4267200"/>
            <a:ext cx="658091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524000" y="4114800"/>
            <a:ext cx="27432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312" y="4241800"/>
            <a:ext cx="215155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successor</a:t>
            </a:r>
          </a:p>
          <a:p>
            <a:r>
              <a:rPr lang="en-US" dirty="0"/>
              <a:t>list of</a:t>
            </a:r>
          </a:p>
          <a:p>
            <a:r>
              <a:rPr lang="en-US" dirty="0"/>
              <a:t>first successor</a:t>
            </a:r>
          </a:p>
          <a:p>
            <a:r>
              <a:rPr lang="en-US" dirty="0"/>
              <a:t>of root</a:t>
            </a:r>
          </a:p>
        </p:txBody>
      </p:sp>
      <p:cxnSp>
        <p:nvCxnSpPr>
          <p:cNvPr id="18" name="Straight Arrow Connector 17"/>
          <p:cNvCxnSpPr>
            <a:stCxn id="4098" idx="2"/>
          </p:cNvCxnSpPr>
          <p:nvPr/>
        </p:nvCxnSpPr>
        <p:spPr>
          <a:xfrm flipH="1">
            <a:off x="2174008" y="3583781"/>
            <a:ext cx="809699" cy="68341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432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D3E836-B3AD-4079-8301-8F8CAA8C9EA8}" type="slidenum">
              <a:rPr lang="en-US" altLang="en-US" sz="1400" smtClean="0"/>
              <a:pPr eaLnBrk="1" hangingPunct="1"/>
              <a:t>19</a:t>
            </a:fld>
            <a:endParaRPr lang="en-US" altLang="en-US" sz="14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The Missionaries and Cannibals Problem</a:t>
            </a:r>
            <a:br>
              <a:rPr lang="en-US" altLang="en-US" sz="3200" dirty="0">
                <a:solidFill>
                  <a:srgbClr val="0033CC"/>
                </a:solidFill>
              </a:rPr>
            </a:br>
            <a:endParaRPr lang="en-US" altLang="en-US" sz="3200" dirty="0">
              <a:solidFill>
                <a:srgbClr val="0033CC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Three missionaries and three cannibals are on one side (left) of a river, along with a boat that can hold one or two people.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If there are ever more cannibals than missionaries on one side of the river, the cannibals will eat the missionaries. </a:t>
            </a:r>
            <a:r>
              <a:rPr lang="en-US" altLang="en-US" sz="2400" dirty="0">
                <a:solidFill>
                  <a:srgbClr val="6600CC"/>
                </a:solidFill>
              </a:rPr>
              <a:t>(We call this a “dead” state.)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66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Find a way to get everyone to the other side (right), without ever leaving a group of missionaries in one place (left or right) outnumbered by the cannibals in that place, </a:t>
            </a:r>
            <a:r>
              <a:rPr lang="en-US" altLang="en-US" sz="2400" dirty="0" err="1"/>
              <a:t>ie</a:t>
            </a:r>
            <a:r>
              <a:rPr lang="en-US" altLang="en-US" sz="2400" dirty="0"/>
              <a:t>. without anyone getting eaten.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4022DF-876C-4579-B5C3-D9389171AF49}" type="slidenum">
              <a:rPr lang="en-US" altLang="en-US" sz="1400" smtClean="0"/>
              <a:pPr eaLnBrk="1" hangingPunct="1"/>
              <a:t>2</a:t>
            </a:fld>
            <a:endParaRPr lang="en-US" altLang="en-US" sz="14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Terminology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Space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Initial State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Goal Test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Step Cost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Path Cost </a:t>
            </a:r>
            <a:endParaRPr lang="en-US" altLang="en-US" dirty="0">
              <a:latin typeface="Centaur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 Change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State-Space Search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C30DC31-4F18-4795-9F79-ECC161E7FB98}"/>
                  </a:ext>
                </a:extLst>
              </p14:cNvPr>
              <p14:cNvContentPartPr/>
              <p14:nvPr/>
            </p14:nvContentPartPr>
            <p14:xfrm>
              <a:off x="2675160" y="1670040"/>
              <a:ext cx="3016080" cy="4622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C30DC31-4F18-4795-9F79-ECC161E7FB9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5800" y="1660680"/>
                <a:ext cx="3034800" cy="48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C28271-DA7A-4D89-9ECC-2C11596B7F82}" type="slidenum">
              <a:rPr lang="en-US" altLang="en-US" sz="1400" smtClean="0"/>
              <a:pPr eaLnBrk="1" hangingPunct="1"/>
              <a:t>20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0033CC"/>
                </a:solidFill>
              </a:rPr>
              <a:t>Missionaries and Cannibals Problem</a:t>
            </a:r>
          </a:p>
        </p:txBody>
      </p:sp>
      <p:pic>
        <p:nvPicPr>
          <p:cNvPr id="24580" name="Picture 7" descr="miscan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76400"/>
            <a:ext cx="4495800" cy="3001963"/>
          </a:xfrm>
          <a:noFill/>
        </p:spPr>
      </p:pic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2209800" y="1676400"/>
            <a:ext cx="46482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2422525" y="4687888"/>
            <a:ext cx="405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Left Bank             Right Bank</a:t>
            </a:r>
          </a:p>
        </p:txBody>
      </p:sp>
      <p:sp>
        <p:nvSpPr>
          <p:cNvPr id="24583" name="Text Box 10"/>
          <p:cNvSpPr txBox="1">
            <a:spLocks noChangeArrowheads="1"/>
          </p:cNvSpPr>
          <p:nvPr/>
        </p:nvSpPr>
        <p:spPr bwMode="auto">
          <a:xfrm>
            <a:off x="4038600" y="52578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River</a:t>
            </a:r>
          </a:p>
        </p:txBody>
      </p:sp>
      <p:sp>
        <p:nvSpPr>
          <p:cNvPr id="24584" name="Line 12"/>
          <p:cNvSpPr>
            <a:spLocks noChangeShapeType="1"/>
          </p:cNvSpPr>
          <p:nvPr/>
        </p:nvSpPr>
        <p:spPr bwMode="auto">
          <a:xfrm flipV="1">
            <a:off x="4495800" y="4648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6243D1-4241-4010-8C20-9F705D7E2206}" type="slidenum">
              <a:rPr lang="en-US" altLang="en-US" sz="1400" smtClean="0"/>
              <a:pPr eaLnBrk="1" hangingPunct="1"/>
              <a:t>21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Missionary and Cannibals Notes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Define your state as (M,C,S)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M: number of missionaries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C:  number of cannibals on left bank</a:t>
            </a:r>
          </a:p>
          <a:p>
            <a:pPr lvl="1" eaLnBrk="1" hangingPunct="1"/>
            <a:r>
              <a:rPr lang="en-US" altLang="en-US" dirty="0">
                <a:solidFill>
                  <a:srgbClr val="CC0000"/>
                </a:solidFill>
              </a:rPr>
              <a:t>S:   side of the river that the boat is on</a:t>
            </a:r>
          </a:p>
          <a:p>
            <a:pPr lvl="1" eaLnBrk="1" hangingPunct="1"/>
            <a:endParaRPr lang="en-US" altLang="en-US" dirty="0">
              <a:solidFill>
                <a:srgbClr val="CC0000"/>
              </a:solidFill>
            </a:endParaRPr>
          </a:p>
          <a:p>
            <a:pPr eaLnBrk="1" hangingPunct="1"/>
            <a:r>
              <a:rPr lang="en-US" altLang="en-US" dirty="0"/>
              <a:t>When the boat is moving, we are in between states. When it arrives, everyone gets out.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5892876"/>
            <a:ext cx="2656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(3,3,L)  </a:t>
            </a:r>
            <a:r>
              <a:rPr lang="en-US" dirty="0">
                <a:solidFill>
                  <a:srgbClr val="0033CC"/>
                </a:solidFill>
                <a:sym typeface="Wingdings" panose="05000000000000000000" pitchFamily="2" charset="2"/>
              </a:rPr>
              <a:t>  (3,1,R)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8963" y="5846618"/>
            <a:ext cx="34708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action did I apply?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all the actions?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Left to right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r>
              <a:rPr lang="en-US" dirty="0">
                <a:solidFill>
                  <a:srgbClr val="FF0000"/>
                </a:solidFill>
              </a:rPr>
              <a:t>Right to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MCL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MML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9F6236B-C615-4BB8-A392-1241332AA74B}"/>
                  </a:ext>
                </a:extLst>
              </p14:cNvPr>
              <p14:cNvContentPartPr/>
              <p14:nvPr/>
            </p14:nvContentPartPr>
            <p14:xfrm>
              <a:off x="1302840" y="2568240"/>
              <a:ext cx="857880" cy="122868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9F6236B-C615-4BB8-A392-1241332AA74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3480" y="2558880"/>
                <a:ext cx="876600" cy="124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2827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C0205-624E-4081-BF4B-D42AC6E905C4}" type="slidenum">
              <a:rPr lang="en-US" altLang="en-US" sz="1400" smtClean="0"/>
              <a:pPr eaLnBrk="1" hangingPunct="1"/>
              <a:t>23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0033CC"/>
                </a:solidFill>
              </a:rPr>
              <a:t>When is a state considered “DEAD”?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are more cannibals than missionaries on the left bank.   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are more cannibals than missionaries on the right bank.     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sz="2800" dirty="0">
              <a:solidFill>
                <a:srgbClr val="CC0000"/>
              </a:solidFill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/>
              <a:t>There is an ancestor state of this state that is exactly the same as this state. </a:t>
            </a:r>
            <a:r>
              <a:rPr lang="en-US" altLang="en-US" sz="2800" dirty="0">
                <a:solidFill>
                  <a:srgbClr val="CC0000"/>
                </a:solidFill>
              </a:rPr>
              <a:t>(Why?)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5BB520E-286A-4646-9141-38CD757D665A}"/>
                  </a:ext>
                </a:extLst>
              </p14:cNvPr>
              <p14:cNvContentPartPr/>
              <p14:nvPr/>
            </p14:nvContentPartPr>
            <p14:xfrm>
              <a:off x="1387080" y="2736000"/>
              <a:ext cx="41400" cy="72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5BB520E-286A-4646-9141-38CD757D66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7720" y="2726640"/>
                <a:ext cx="60120" cy="9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Same Ancestor State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178-F6FA-43B7-9D32-303E7459E0D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429000" y="1981200"/>
            <a:ext cx="1074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2971800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(3,1,R)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4191000"/>
            <a:ext cx="10743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(3,3,L)</a:t>
            </a:r>
          </a:p>
          <a:p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cxnSp>
        <p:nvCxnSpPr>
          <p:cNvPr id="9" name="Straight Arrow Connector 8"/>
          <p:cNvCxnSpPr>
            <a:stCxn id="4" idx="2"/>
            <a:endCxn id="5" idx="0"/>
          </p:cNvCxnSpPr>
          <p:nvPr/>
        </p:nvCxnSpPr>
        <p:spPr>
          <a:xfrm flipH="1">
            <a:off x="3306015" y="2442865"/>
            <a:ext cx="660152" cy="5289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2"/>
            <a:endCxn id="6" idx="0"/>
          </p:cNvCxnSpPr>
          <p:nvPr/>
        </p:nvCxnSpPr>
        <p:spPr>
          <a:xfrm flipH="1">
            <a:off x="2975567" y="3433465"/>
            <a:ext cx="330448" cy="7575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598" y="1524000"/>
            <a:ext cx="11256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Stack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(3,3,L)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(3,1,R)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3D9132F-8F3D-447A-9C22-A8871E73621E}"/>
                  </a:ext>
                </a:extLst>
              </p14:cNvPr>
              <p14:cNvContentPartPr/>
              <p14:nvPr/>
            </p14:nvContentPartPr>
            <p14:xfrm>
              <a:off x="3714120" y="2466000"/>
              <a:ext cx="913680" cy="143388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3D9132F-8F3D-447A-9C22-A8871E73621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04760" y="2456640"/>
                <a:ext cx="932400" cy="145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077989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798FCF-9FDC-435C-B393-127F3AA5FEBC}" type="slidenum">
              <a:rPr lang="en-US" altLang="en-US" sz="1400" smtClean="0"/>
              <a:pPr eaLnBrk="1" hangingPunct="1"/>
              <a:t>25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>
                <a:solidFill>
                  <a:srgbClr val="0033CC"/>
                </a:solidFill>
              </a:rPr>
              <a:t>Assignment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038600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/>
              <a:t>Implement and solve the problem</a:t>
            </a:r>
          </a:p>
          <a:p>
            <a:pPr lvl="1" eaLnBrk="1" hangingPunct="1"/>
            <a:r>
              <a:rPr lang="en-US" altLang="en-US" sz="2400" dirty="0">
                <a:solidFill>
                  <a:srgbClr val="0033CC"/>
                </a:solidFill>
              </a:rPr>
              <a:t>You MUST use recursive depth-first blind search.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detect illegal states (cannibals can eat missionaries) and repeated states along a path.</a:t>
            </a:r>
          </a:p>
          <a:p>
            <a:pPr lvl="1" eaLnBrk="1" hangingPunct="1"/>
            <a:r>
              <a:rPr lang="en-US" altLang="en-US" sz="2400" dirty="0">
                <a:solidFill>
                  <a:srgbClr val="CC0000"/>
                </a:solidFill>
              </a:rPr>
              <a:t>You must keep going and print out all </a:t>
            </a:r>
            <a:r>
              <a:rPr lang="en-US" altLang="en-US" sz="2400" b="1" dirty="0">
                <a:solidFill>
                  <a:srgbClr val="CC0000"/>
                </a:solidFill>
              </a:rPr>
              <a:t>four</a:t>
            </a:r>
            <a:r>
              <a:rPr lang="en-US" altLang="en-US" sz="2400" dirty="0">
                <a:solidFill>
                  <a:srgbClr val="CC0000"/>
                </a:solidFill>
              </a:rPr>
              <a:t> solutions.</a:t>
            </a:r>
          </a:p>
          <a:p>
            <a:pPr eaLnBrk="1" hangingPunct="1"/>
            <a:r>
              <a:rPr lang="en-US" altLang="en-US" dirty="0"/>
              <a:t>You must use Python</a:t>
            </a:r>
          </a:p>
          <a:p>
            <a:pPr eaLnBrk="1" hangingPunct="1"/>
            <a:r>
              <a:rPr lang="en-US" altLang="en-US" dirty="0"/>
              <a:t>Full instructions will be on the assignment page.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material that follows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for HW1.</a:t>
            </a:r>
          </a:p>
          <a:p>
            <a:r>
              <a:rPr lang="en-US" dirty="0"/>
              <a:t>HW1 is to be done with a recursive, depth-first search.</a:t>
            </a:r>
          </a:p>
          <a:p>
            <a:r>
              <a:rPr lang="en-US" dirty="0"/>
              <a:t>It does not use the general paradigm we are about to go into.</a:t>
            </a:r>
          </a:p>
          <a:p>
            <a:r>
              <a:rPr lang="en-US" dirty="0"/>
              <a:t>It is a beginning exercise.</a:t>
            </a:r>
          </a:p>
          <a:p>
            <a:r>
              <a:rPr lang="en-US" dirty="0"/>
              <a:t>You will use the more general framework along with a heuristic in HW2.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0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 dirty="0"/>
            </a:br>
            <a:endParaRPr lang="en-US" altLang="en-US" sz="3200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27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TREE-SEARCH</a:t>
            </a:r>
            <a:r>
              <a:rPr lang="en-US" sz="2400" dirty="0"/>
              <a:t>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7030A0"/>
                </a:solidFill>
              </a:rPr>
              <a:t>if </a:t>
            </a:r>
            <a:r>
              <a:rPr lang="en-US" sz="2400" dirty="0">
                <a:solidFill>
                  <a:srgbClr val="7030A0"/>
                </a:solidFill>
              </a:rPr>
              <a:t>the node contains a goal state </a:t>
            </a:r>
            <a:r>
              <a:rPr lang="en-US" sz="2400" b="1" dirty="0">
                <a:solidFill>
                  <a:srgbClr val="7030A0"/>
                </a:solidFill>
              </a:rPr>
              <a:t>then return </a:t>
            </a:r>
            <a:r>
              <a:rPr lang="en-US" sz="2400" dirty="0">
                <a:solidFill>
                  <a:srgbClr val="7030A0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5105400"/>
            <a:ext cx="4241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is the </a:t>
            </a:r>
            <a:r>
              <a:rPr lang="en-US" i="1" dirty="0">
                <a:solidFill>
                  <a:srgbClr val="FF0000"/>
                </a:solidFill>
              </a:rPr>
              <a:t>frontier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do we choose?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does expand mean?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29E33B3-CA34-41D6-B161-36DC6640BE7B}"/>
                  </a:ext>
                </a:extLst>
              </p14:cNvPr>
              <p14:cNvContentPartPr/>
              <p14:nvPr/>
            </p14:nvContentPartPr>
            <p14:xfrm>
              <a:off x="750600" y="2428920"/>
              <a:ext cx="7667280" cy="3792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29E33B3-CA34-41D6-B161-36DC6640BE7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41240" y="2419560"/>
                <a:ext cx="7686000" cy="3810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General Search Paradigm</a:t>
            </a:r>
            <a:br>
              <a:rPr lang="en-US" altLang="en-US"/>
            </a:br>
            <a:endParaRPr lang="en-US" altLang="en-US" sz="3200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8475FF-EECE-42B4-9C5C-545F6C8AC583}" type="slidenum">
              <a:rPr lang="en-US" altLang="en-US" sz="1400" smtClean="0"/>
              <a:pPr eaLnBrk="1" hangingPunct="1"/>
              <a:t>28</a:t>
            </a:fld>
            <a:endParaRPr lang="en-US" altLang="en-US" sz="14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GRAPH</a:t>
            </a:r>
            <a:r>
              <a:rPr lang="en-US" sz="2400" dirty="0"/>
              <a:t>-SEARCH(</a:t>
            </a:r>
            <a:r>
              <a:rPr lang="en-US" sz="2400" i="1" dirty="0"/>
              <a:t>problem</a:t>
            </a:r>
            <a:r>
              <a:rPr lang="en-US" sz="2400" dirty="0"/>
              <a:t>) </a:t>
            </a:r>
            <a:r>
              <a:rPr lang="en-US" sz="2400" b="1" dirty="0"/>
              <a:t>returns</a:t>
            </a:r>
            <a:r>
              <a:rPr lang="en-US" sz="2400" dirty="0"/>
              <a:t> solution or failure</a:t>
            </a:r>
          </a:p>
          <a:p>
            <a:pPr marL="0" indent="0">
              <a:buNone/>
            </a:pPr>
            <a:r>
              <a:rPr lang="en-US" sz="2400" dirty="0"/>
              <a:t>   initialize </a:t>
            </a:r>
            <a:r>
              <a:rPr lang="en-US" sz="2400" i="1" dirty="0"/>
              <a:t>frontier</a:t>
            </a:r>
            <a:r>
              <a:rPr lang="en-US" sz="2400" dirty="0"/>
              <a:t> using the initial state of </a:t>
            </a:r>
            <a:r>
              <a:rPr lang="en-US" sz="2400" i="1" dirty="0"/>
              <a:t>problem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FF0000"/>
                </a:solidFill>
              </a:rPr>
              <a:t>initialize the </a:t>
            </a:r>
            <a:r>
              <a:rPr lang="en-US" sz="2400" i="1" dirty="0">
                <a:solidFill>
                  <a:srgbClr val="FF0000"/>
                </a:solidFill>
              </a:rPr>
              <a:t>explored set </a:t>
            </a:r>
            <a:r>
              <a:rPr lang="en-US" sz="2400" dirty="0">
                <a:solidFill>
                  <a:srgbClr val="FF0000"/>
                </a:solidFill>
              </a:rPr>
              <a:t>to be </a:t>
            </a:r>
            <a:r>
              <a:rPr lang="en-US" sz="2400" i="1" dirty="0">
                <a:solidFill>
                  <a:srgbClr val="FF0000"/>
                </a:solidFill>
              </a:rPr>
              <a:t>empty</a:t>
            </a:r>
          </a:p>
          <a:p>
            <a:pPr marL="0" indent="0">
              <a:buNone/>
            </a:pPr>
            <a:r>
              <a:rPr lang="en-US" sz="2400" i="1" dirty="0"/>
              <a:t>   </a:t>
            </a:r>
            <a:r>
              <a:rPr lang="en-US" sz="2400" b="1" dirty="0"/>
              <a:t>loop do</a:t>
            </a:r>
          </a:p>
          <a:p>
            <a:pPr marL="0" indent="0">
              <a:buNone/>
            </a:pPr>
            <a:r>
              <a:rPr lang="en-US" sz="2400" i="1" dirty="0">
                <a:solidFill>
                  <a:srgbClr val="C00000"/>
                </a:solidFill>
              </a:rPr>
              <a:t>      </a:t>
            </a:r>
            <a:r>
              <a:rPr lang="en-US" sz="2400" b="1" dirty="0">
                <a:solidFill>
                  <a:srgbClr val="C00000"/>
                </a:solidFill>
              </a:rPr>
              <a:t>if</a:t>
            </a:r>
            <a:r>
              <a:rPr lang="en-US" sz="2400" i="1" dirty="0">
                <a:solidFill>
                  <a:srgbClr val="C00000"/>
                </a:solidFill>
              </a:rPr>
              <a:t> frontier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is empty </a:t>
            </a:r>
            <a:r>
              <a:rPr lang="en-US" sz="2400" b="1" dirty="0">
                <a:solidFill>
                  <a:srgbClr val="C00000"/>
                </a:solidFill>
              </a:rPr>
              <a:t>then return </a:t>
            </a:r>
            <a:r>
              <a:rPr lang="en-US" sz="2400" dirty="0">
                <a:solidFill>
                  <a:srgbClr val="C00000"/>
                </a:solidFill>
              </a:rPr>
              <a:t>failure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>
                <a:solidFill>
                  <a:srgbClr val="0033CC"/>
                </a:solidFill>
              </a:rPr>
              <a:t>choose a leaf node and remove it from </a:t>
            </a:r>
            <a:r>
              <a:rPr lang="en-US" sz="2400" i="1" dirty="0">
                <a:solidFill>
                  <a:srgbClr val="0033CC"/>
                </a:solidFill>
              </a:rPr>
              <a:t>frontier</a:t>
            </a:r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b="1" dirty="0">
                <a:solidFill>
                  <a:srgbClr val="6600CC"/>
                </a:solidFill>
              </a:rPr>
              <a:t>if </a:t>
            </a:r>
            <a:r>
              <a:rPr lang="en-US" sz="2400" dirty="0">
                <a:solidFill>
                  <a:srgbClr val="6600CC"/>
                </a:solidFill>
              </a:rPr>
              <a:t>the node contains a goal state </a:t>
            </a:r>
            <a:r>
              <a:rPr lang="en-US" sz="2400" b="1" dirty="0">
                <a:solidFill>
                  <a:srgbClr val="6600CC"/>
                </a:solidFill>
              </a:rPr>
              <a:t>then return </a:t>
            </a:r>
            <a:r>
              <a:rPr lang="en-US" sz="2400" dirty="0">
                <a:solidFill>
                  <a:srgbClr val="6600CC"/>
                </a:solidFill>
              </a:rPr>
              <a:t>the solution</a:t>
            </a:r>
          </a:p>
          <a:p>
            <a:pPr marL="0" indent="0">
              <a:buNone/>
            </a:pPr>
            <a:r>
              <a:rPr lang="en-US" sz="2400" dirty="0"/>
              <a:t>      </a:t>
            </a:r>
            <a:r>
              <a:rPr lang="en-US" sz="2400" dirty="0">
                <a:solidFill>
                  <a:srgbClr val="FF0000"/>
                </a:solidFill>
              </a:rPr>
              <a:t>add the node to </a:t>
            </a:r>
            <a:r>
              <a:rPr lang="en-US" sz="2400" i="1" dirty="0">
                <a:solidFill>
                  <a:srgbClr val="FF0000"/>
                </a:solidFill>
              </a:rPr>
              <a:t>the explored set</a:t>
            </a:r>
            <a:endParaRPr lang="en-US" sz="2400" i="1" dirty="0"/>
          </a:p>
          <a:p>
            <a:pPr marL="0" indent="0">
              <a:buNone/>
            </a:pPr>
            <a:r>
              <a:rPr lang="en-US" sz="2400" i="1" dirty="0"/>
              <a:t>      </a:t>
            </a:r>
            <a:r>
              <a:rPr lang="en-US" sz="2400" dirty="0"/>
              <a:t>expand the node, adding the resulting nodes to frontier</a:t>
            </a:r>
          </a:p>
          <a:p>
            <a:pPr marL="0" indent="0">
              <a:buNone/>
            </a:pPr>
            <a:r>
              <a:rPr lang="en-US" sz="2400" dirty="0"/>
              <a:t>         </a:t>
            </a:r>
            <a:r>
              <a:rPr lang="en-US" sz="2400" i="1" dirty="0">
                <a:solidFill>
                  <a:srgbClr val="FF0000"/>
                </a:solidFill>
              </a:rPr>
              <a:t>only if they are not in the frontier or the explored set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6096000"/>
            <a:ext cx="3427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OPEN             CLOSED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9BE644F-A67E-41DA-9FCB-062FCB5C3676}"/>
                  </a:ext>
                </a:extLst>
              </p14:cNvPr>
              <p14:cNvContentPartPr/>
              <p14:nvPr/>
            </p14:nvContentPartPr>
            <p14:xfrm>
              <a:off x="4354560" y="6489360"/>
              <a:ext cx="919800" cy="35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9BE644F-A67E-41DA-9FCB-062FCB5C367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45200" y="6480000"/>
                <a:ext cx="938520" cy="5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7913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Basic Idea</a:t>
            </a:r>
            <a:endParaRPr lang="en-US" alt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eaLnBrk="1" hangingPunct="1"/>
            <a:r>
              <a:rPr lang="en-US" altLang="en-US" dirty="0"/>
              <a:t>Start with the initial state</a:t>
            </a:r>
          </a:p>
          <a:p>
            <a:pPr eaLnBrk="1" hangingPunct="1"/>
            <a:r>
              <a:rPr lang="en-US" altLang="en-US" dirty="0"/>
              <a:t>Maintain a (general) queue of states to visit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Depth-First search: </a:t>
            </a:r>
            <a:r>
              <a:rPr lang="en-US" altLang="en-US" dirty="0"/>
              <a:t>the queue is LIFO </a:t>
            </a:r>
            <a:r>
              <a:rPr lang="en-US" altLang="en-US" dirty="0">
                <a:solidFill>
                  <a:srgbClr val="C00000"/>
                </a:solidFill>
              </a:rPr>
              <a:t>(stack)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Breadth-First</a:t>
            </a:r>
            <a:r>
              <a:rPr lang="en-US" altLang="en-US" dirty="0"/>
              <a:t> search: the queue is FIFO </a:t>
            </a:r>
            <a:r>
              <a:rPr lang="en-US" altLang="en-US" dirty="0">
                <a:solidFill>
                  <a:srgbClr val="C00000"/>
                </a:solidFill>
              </a:rPr>
              <a:t>(queue)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Uniform-Cost </a:t>
            </a:r>
            <a:r>
              <a:rPr lang="en-US" altLang="en-US" dirty="0"/>
              <a:t>search: the queue is ordered by lowest path cost g (path from start to node)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Depth-Limited</a:t>
            </a:r>
            <a:r>
              <a:rPr lang="en-US" altLang="en-US" dirty="0"/>
              <a:t> search: DFS with a depth limit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Iterative-Deepening </a:t>
            </a:r>
            <a:r>
              <a:rPr lang="en-US" altLang="en-US" dirty="0"/>
              <a:t>search: DFS with depth limit sequence 1, 2, 3, ….  till memory runs out</a:t>
            </a:r>
          </a:p>
          <a:p>
            <a:pPr lvl="1" eaLnBrk="1" hangingPunct="1"/>
            <a:r>
              <a:rPr lang="en-US" altLang="en-US" dirty="0">
                <a:solidFill>
                  <a:srgbClr val="C00000"/>
                </a:solidFill>
              </a:rPr>
              <a:t>Bidirectional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Search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0986A7-3C8C-4D86-86C5-15CB7E815423}" type="slidenum">
              <a:rPr lang="en-US" altLang="en-US" sz="1400" smtClean="0"/>
              <a:pPr eaLnBrk="1" hangingPunct="1"/>
              <a:t>29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F2D0E4-63E9-4A94-9223-6DF5D7DDEF30}" type="slidenum">
              <a:rPr lang="en-US" altLang="en-US" sz="1400" smtClean="0"/>
              <a:pPr eaLnBrk="1" hangingPunct="1"/>
              <a:t>3</a:t>
            </a:fld>
            <a:endParaRPr lang="en-US" altLang="en-US" sz="14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Formal State-Space Model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1371600"/>
            <a:ext cx="4843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Problem = (S, s, A, f, g, c)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2133600"/>
            <a:ext cx="4660250" cy="267765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dirty="0"/>
              <a:t>S = state space</a:t>
            </a:r>
          </a:p>
          <a:p>
            <a:pPr eaLnBrk="1" hangingPunct="1"/>
            <a:r>
              <a:rPr lang="en-US" altLang="en-US" sz="2800" dirty="0"/>
              <a:t>s = initial state</a:t>
            </a:r>
          </a:p>
          <a:p>
            <a:pPr eaLnBrk="1" hangingPunct="1"/>
            <a:r>
              <a:rPr lang="en-US" altLang="en-US" sz="2800" dirty="0"/>
              <a:t>A = set of actions</a:t>
            </a:r>
          </a:p>
          <a:p>
            <a:pPr eaLnBrk="1" hangingPunct="1"/>
            <a:r>
              <a:rPr lang="en-US" altLang="en-US" sz="2800" dirty="0"/>
              <a:t>f = state change function    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2800" dirty="0"/>
              <a:t>g = goal test function          </a:t>
            </a:r>
            <a:endParaRPr lang="en-US" altLang="en-US" sz="2800" dirty="0">
              <a:solidFill>
                <a:srgbClr val="0033CC"/>
              </a:solidFill>
            </a:endParaRPr>
          </a:p>
          <a:p>
            <a:pPr eaLnBrk="1" hangingPunct="1"/>
            <a:r>
              <a:rPr lang="en-US" altLang="en-US" sz="2800" dirty="0"/>
              <a:t>c = cost function                </a:t>
            </a:r>
            <a:endParaRPr lang="en-US" altLang="en-US" sz="2800" dirty="0">
              <a:solidFill>
                <a:srgbClr val="800080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62000" y="5181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x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819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143000" y="5410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676400" y="4994701"/>
            <a:ext cx="71526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a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c(a)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620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2819400" y="5257800"/>
            <a:ext cx="381000" cy="304800"/>
          </a:xfrm>
          <a:prstGeom prst="ellipse">
            <a:avLst/>
          </a:prstGeom>
          <a:noFill/>
          <a:ln w="9525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Performance Criteria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Completeness: </a:t>
            </a:r>
            <a:r>
              <a:rPr lang="en-US" altLang="en-US"/>
              <a:t>Does it find a solution when there is one?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Optimality:</a:t>
            </a:r>
            <a:r>
              <a:rPr lang="en-US" altLang="en-US"/>
              <a:t> Does it find the optimal solution in terms of cost?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Time complexity: </a:t>
            </a:r>
            <a:r>
              <a:rPr lang="en-US" altLang="en-US"/>
              <a:t>How long does it take to find a solution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Space Complexity: </a:t>
            </a:r>
            <a:r>
              <a:rPr lang="en-US" altLang="en-US"/>
              <a:t>How much memory is needed?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2814DC-2021-4991-A591-154B060594F9}" type="slidenum">
              <a:rPr lang="en-US" altLang="en-US" sz="1400" smtClean="0"/>
              <a:pPr eaLnBrk="1" hangingPunct="1"/>
              <a:t>30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A39470E-DC69-4969-80EF-6EABE79FA771}" type="slidenum">
              <a:rPr lang="en-US" altLang="en-US" sz="1400" smtClean="0"/>
              <a:pPr eaLnBrk="1" hangingPunct="1"/>
              <a:t>31</a:t>
            </a:fld>
            <a:endParaRPr lang="en-US" altLang="en-US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Breadth-First Search</a:t>
            </a:r>
          </a:p>
        </p:txBody>
      </p:sp>
      <p:sp>
        <p:nvSpPr>
          <p:cNvPr id="20484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0486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0488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0490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0492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51054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0494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0496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0498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90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4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5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6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7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82000" cy="47244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Maintain FIFO queue of nodes to visit</a:t>
            </a: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sz="3600" dirty="0">
                <a:solidFill>
                  <a:srgbClr val="0033CC"/>
                </a:solidFill>
              </a:rPr>
              <a:t>(</a:t>
            </a:r>
            <a:r>
              <a:rPr lang="en-US" altLang="en-US" sz="2400" dirty="0">
                <a:solidFill>
                  <a:srgbClr val="0033CC"/>
                </a:solidFill>
              </a:rPr>
              <a:t>branching factor b;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1371600" y="3657600"/>
            <a:ext cx="3694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 (if enough memory)</a:t>
            </a:r>
          </a:p>
        </p:txBody>
      </p:sp>
      <p:sp>
        <p:nvSpPr>
          <p:cNvPr id="79900" name="Text Box 28"/>
          <p:cNvSpPr txBox="1">
            <a:spLocks noChangeArrowheads="1"/>
          </p:cNvSpPr>
          <p:nvPr/>
        </p:nvSpPr>
        <p:spPr bwMode="auto">
          <a:xfrm>
            <a:off x="1219200" y="4648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9901" name="Text Box 29"/>
          <p:cNvSpPr txBox="1">
            <a:spLocks noChangeArrowheads="1"/>
          </p:cNvSpPr>
          <p:nvPr/>
        </p:nvSpPr>
        <p:spPr bwMode="auto">
          <a:xfrm>
            <a:off x="1219200" y="5867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8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9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9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9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8" grpId="0" autoUpdateAnimBg="0"/>
      <p:bldP spid="79880" grpId="0" autoUpdateAnimBg="0"/>
      <p:bldP spid="79882" grpId="0" autoUpdateAnimBg="0"/>
      <p:bldP spid="79884" grpId="0" autoUpdateAnimBg="0"/>
      <p:bldP spid="79886" grpId="0" autoUpdateAnimBg="0"/>
      <p:bldP spid="79888" grpId="0" autoUpdateAnimBg="0"/>
      <p:bldP spid="79890" grpId="0" autoUpdateAnimBg="0"/>
      <p:bldP spid="79899" grpId="0" autoUpdateAnimBg="0"/>
      <p:bldP spid="79900" grpId="0" autoUpdateAnimBg="0"/>
      <p:bldP spid="7990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B223C4-363F-4344-8EA1-EA9DBBB958BF}" type="slidenum">
              <a:rPr lang="en-US" altLang="en-US" sz="1400" smtClean="0"/>
              <a:pPr eaLnBrk="1" hangingPunct="1"/>
              <a:t>32</a:t>
            </a:fld>
            <a:endParaRPr lang="en-US" altLang="en-US" sz="14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Depth-First Search</a:t>
            </a:r>
          </a:p>
        </p:txBody>
      </p:sp>
      <p:sp>
        <p:nvSpPr>
          <p:cNvPr id="21508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1510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47244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1512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6" name="Text Box 8"/>
          <p:cNvSpPr txBox="1">
            <a:spLocks noChangeArrowheads="1"/>
          </p:cNvSpPr>
          <p:nvPr/>
        </p:nvSpPr>
        <p:spPr bwMode="auto">
          <a:xfrm>
            <a:off x="4038600" y="5181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1514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1516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324600" y="41910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1518" name="Oval 13"/>
          <p:cNvSpPr>
            <a:spLocks noChangeArrowheads="1"/>
          </p:cNvSpPr>
          <p:nvPr/>
        </p:nvSpPr>
        <p:spPr bwMode="auto">
          <a:xfrm>
            <a:off x="61118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6096000" y="51816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1520" name="Oval 15"/>
          <p:cNvSpPr>
            <a:spLocks noChangeArrowheads="1"/>
          </p:cNvSpPr>
          <p:nvPr/>
        </p:nvSpPr>
        <p:spPr bwMode="auto">
          <a:xfrm>
            <a:off x="6873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4" name="Text Box 16"/>
          <p:cNvSpPr txBox="1">
            <a:spLocks noChangeArrowheads="1"/>
          </p:cNvSpPr>
          <p:nvPr/>
        </p:nvSpPr>
        <p:spPr bwMode="auto">
          <a:xfrm>
            <a:off x="6858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1522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66" name="Text Box 18"/>
          <p:cNvSpPr txBox="1">
            <a:spLocks noChangeArrowheads="1"/>
          </p:cNvSpPr>
          <p:nvPr/>
        </p:nvSpPr>
        <p:spPr bwMode="auto">
          <a:xfrm>
            <a:off x="7620000" y="5105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9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1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1981200"/>
          </a:xfrm>
        </p:spPr>
        <p:txBody>
          <a:bodyPr/>
          <a:lstStyle/>
          <a:p>
            <a:pPr eaLnBrk="1" hangingPunct="1"/>
            <a:r>
              <a:rPr lang="en-US" altLang="en-US" sz="3600"/>
              <a:t>Maintain stack of nodes to visit</a:t>
            </a:r>
          </a:p>
          <a:p>
            <a:pPr eaLnBrk="1" hangingPunct="1"/>
            <a:r>
              <a:rPr lang="en-US" altLang="en-US" sz="3600"/>
              <a:t>Evaluation </a:t>
            </a:r>
            <a:r>
              <a:rPr lang="en-US" altLang="en-US" sz="2800">
                <a:solidFill>
                  <a:srgbClr val="0033CC"/>
                </a:solidFill>
              </a:rPr>
              <a:t>(branching factor b; solution at depth d)</a:t>
            </a:r>
          </a:p>
          <a:p>
            <a:pPr lvl="1" eaLnBrk="1" hangingPunct="1"/>
            <a:r>
              <a:rPr lang="en-US" altLang="en-US" sz="3200"/>
              <a:t>Complete?</a:t>
            </a:r>
          </a:p>
          <a:p>
            <a:pPr lvl="2" eaLnBrk="1" hangingPunct="1"/>
            <a:endParaRPr lang="en-US" altLang="en-US" sz="2800"/>
          </a:p>
          <a:p>
            <a:pPr lvl="1" eaLnBrk="1" hangingPunct="1"/>
            <a:r>
              <a:rPr lang="en-US" altLang="en-US" sz="3200"/>
              <a:t>Time Complexity?</a:t>
            </a:r>
          </a:p>
          <a:p>
            <a:pPr lvl="1" eaLnBrk="1" hangingPunct="1"/>
            <a:endParaRPr lang="en-US" altLang="en-US" sz="3200"/>
          </a:p>
          <a:p>
            <a:pPr lvl="1" eaLnBrk="1" hangingPunct="1"/>
            <a:r>
              <a:rPr lang="en-US" altLang="en-US" sz="3200"/>
              <a:t>Space ?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78875" name="Text Box 27"/>
          <p:cNvSpPr txBox="1">
            <a:spLocks noChangeArrowheads="1"/>
          </p:cNvSpPr>
          <p:nvPr/>
        </p:nvSpPr>
        <p:spPr bwMode="auto">
          <a:xfrm>
            <a:off x="1066800" y="3276600"/>
            <a:ext cx="359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Not for infinite spaces</a:t>
            </a:r>
          </a:p>
        </p:txBody>
      </p:sp>
      <p:sp>
        <p:nvSpPr>
          <p:cNvPr id="78876" name="Text Box 28"/>
          <p:cNvSpPr txBox="1">
            <a:spLocks noChangeArrowheads="1"/>
          </p:cNvSpPr>
          <p:nvPr/>
        </p:nvSpPr>
        <p:spPr bwMode="auto">
          <a:xfrm>
            <a:off x="1066800" y="43434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78877" name="Text Box 29"/>
          <p:cNvSpPr txBox="1">
            <a:spLocks noChangeArrowheads="1"/>
          </p:cNvSpPr>
          <p:nvPr/>
        </p:nvSpPr>
        <p:spPr bwMode="auto">
          <a:xfrm>
            <a:off x="990600" y="55626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8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utoUpdateAnimBg="0"/>
      <p:bldP spid="78854" grpId="0" autoUpdateAnimBg="0"/>
      <p:bldP spid="78856" grpId="0" autoUpdateAnimBg="0"/>
      <p:bldP spid="78858" grpId="0" autoUpdateAnimBg="0"/>
      <p:bldP spid="78860" grpId="0" autoUpdateAnimBg="0"/>
      <p:bldP spid="78862" grpId="0" autoUpdateAnimBg="0"/>
      <p:bldP spid="78864" grpId="0" autoUpdateAnimBg="0"/>
      <p:bldP spid="78866" grpId="0" autoUpdateAnimBg="0"/>
      <p:bldP spid="78875" grpId="0" autoUpdateAnimBg="0"/>
      <p:bldP spid="78876" grpId="0" autoUpdateAnimBg="0"/>
      <p:bldP spid="7887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6BFE9D-2190-4BD2-8912-9FD7ECECA441}" type="slidenum">
              <a:rPr lang="en-US" altLang="en-US" sz="1400" smtClean="0"/>
              <a:pPr eaLnBrk="1" hangingPunct="1"/>
              <a:t>33</a:t>
            </a:fld>
            <a:endParaRPr lang="en-US" altLang="en-US" sz="14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Iterative Deepening Search</a:t>
            </a:r>
          </a:p>
        </p:txBody>
      </p:sp>
      <p:sp>
        <p:nvSpPr>
          <p:cNvPr id="28676" name="Oval 3"/>
          <p:cNvSpPr>
            <a:spLocks noChangeArrowheads="1"/>
          </p:cNvSpPr>
          <p:nvPr/>
        </p:nvSpPr>
        <p:spPr bwMode="auto">
          <a:xfrm>
            <a:off x="53498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5334000" y="3124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28678" name="Oval 5"/>
          <p:cNvSpPr>
            <a:spLocks noChangeArrowheads="1"/>
          </p:cNvSpPr>
          <p:nvPr/>
        </p:nvSpPr>
        <p:spPr bwMode="auto">
          <a:xfrm>
            <a:off x="4740275" y="4225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5638800" y="3200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28680" name="Oval 7"/>
          <p:cNvSpPr>
            <a:spLocks noChangeArrowheads="1"/>
          </p:cNvSpPr>
          <p:nvPr/>
        </p:nvSpPr>
        <p:spPr bwMode="auto">
          <a:xfrm>
            <a:off x="6340475" y="4302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4724400" y="41148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28682" name="Oval 9"/>
          <p:cNvSpPr>
            <a:spLocks noChangeArrowheads="1"/>
          </p:cNvSpPr>
          <p:nvPr/>
        </p:nvSpPr>
        <p:spPr bwMode="auto">
          <a:xfrm>
            <a:off x="40544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6324600" y="4191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28684" name="Oval 11"/>
          <p:cNvSpPr>
            <a:spLocks noChangeArrowheads="1"/>
          </p:cNvSpPr>
          <p:nvPr/>
        </p:nvSpPr>
        <p:spPr bwMode="auto">
          <a:xfrm>
            <a:off x="5121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5943600" y="32004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28686" name="Oval 13"/>
          <p:cNvSpPr>
            <a:spLocks noChangeArrowheads="1"/>
          </p:cNvSpPr>
          <p:nvPr/>
        </p:nvSpPr>
        <p:spPr bwMode="auto">
          <a:xfrm>
            <a:off x="6111875" y="5292725"/>
            <a:ext cx="3651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5029200" y="4191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28688" name="Oval 15"/>
          <p:cNvSpPr>
            <a:spLocks noChangeArrowheads="1"/>
          </p:cNvSpPr>
          <p:nvPr/>
        </p:nvSpPr>
        <p:spPr bwMode="auto">
          <a:xfrm>
            <a:off x="6873875" y="5216525"/>
            <a:ext cx="441325" cy="34607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6" name="Text Box 16"/>
          <p:cNvSpPr txBox="1">
            <a:spLocks noChangeArrowheads="1"/>
          </p:cNvSpPr>
          <p:nvPr/>
        </p:nvSpPr>
        <p:spPr bwMode="auto">
          <a:xfrm>
            <a:off x="40386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g</a:t>
            </a:r>
          </a:p>
        </p:txBody>
      </p:sp>
      <p:sp>
        <p:nvSpPr>
          <p:cNvPr id="28690" name="Oval 17"/>
          <p:cNvSpPr>
            <a:spLocks noChangeArrowheads="1"/>
          </p:cNvSpPr>
          <p:nvPr/>
        </p:nvSpPr>
        <p:spPr bwMode="auto">
          <a:xfrm>
            <a:off x="7635875" y="5216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38" name="Text Box 18"/>
          <p:cNvSpPr txBox="1">
            <a:spLocks noChangeArrowheads="1"/>
          </p:cNvSpPr>
          <p:nvPr/>
        </p:nvSpPr>
        <p:spPr bwMode="auto">
          <a:xfrm>
            <a:off x="51054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h</a:t>
            </a:r>
          </a:p>
        </p:txBody>
      </p:sp>
      <p:sp>
        <p:nvSpPr>
          <p:cNvPr id="28692" name="Line 19"/>
          <p:cNvSpPr>
            <a:spLocks noChangeShapeType="1"/>
          </p:cNvSpPr>
          <p:nvPr/>
        </p:nvSpPr>
        <p:spPr bwMode="auto">
          <a:xfrm flipH="1">
            <a:off x="4953000" y="3505200"/>
            <a:ext cx="609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Line 20"/>
          <p:cNvSpPr>
            <a:spLocks noChangeShapeType="1"/>
          </p:cNvSpPr>
          <p:nvPr/>
        </p:nvSpPr>
        <p:spPr bwMode="auto">
          <a:xfrm>
            <a:off x="5562600" y="3505200"/>
            <a:ext cx="7620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Line 21"/>
          <p:cNvSpPr>
            <a:spLocks noChangeShapeType="1"/>
          </p:cNvSpPr>
          <p:nvPr/>
        </p:nvSpPr>
        <p:spPr bwMode="auto">
          <a:xfrm flipH="1">
            <a:off x="4267200" y="4495800"/>
            <a:ext cx="5334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22"/>
          <p:cNvSpPr>
            <a:spLocks noChangeShapeType="1"/>
          </p:cNvSpPr>
          <p:nvPr/>
        </p:nvSpPr>
        <p:spPr bwMode="auto">
          <a:xfrm>
            <a:off x="4953000" y="4495800"/>
            <a:ext cx="304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23"/>
          <p:cNvSpPr>
            <a:spLocks noChangeShapeType="1"/>
          </p:cNvSpPr>
          <p:nvPr/>
        </p:nvSpPr>
        <p:spPr bwMode="auto">
          <a:xfrm flipH="1">
            <a:off x="6248400" y="46482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4"/>
          <p:cNvSpPr>
            <a:spLocks noChangeShapeType="1"/>
          </p:cNvSpPr>
          <p:nvPr/>
        </p:nvSpPr>
        <p:spPr bwMode="auto">
          <a:xfrm>
            <a:off x="6629400" y="4648200"/>
            <a:ext cx="381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25"/>
          <p:cNvSpPr>
            <a:spLocks noChangeShapeType="1"/>
          </p:cNvSpPr>
          <p:nvPr/>
        </p:nvSpPr>
        <p:spPr bwMode="auto">
          <a:xfrm>
            <a:off x="6705600" y="4572000"/>
            <a:ext cx="1066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7646598" cy="1954213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DFS with depth limit; incrementally grow limit </a:t>
            </a:r>
            <a:r>
              <a:rPr lang="en-US" altLang="en-US" sz="3600" dirty="0">
                <a:solidFill>
                  <a:srgbClr val="FF0000"/>
                </a:solidFill>
                <a:latin typeface="Script MT Bold" pitchFamily="66" charset="0"/>
              </a:rPr>
              <a:t>l = 0, 1, 2, ...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 dirty="0"/>
              <a:t>Evaluation </a:t>
            </a:r>
            <a:r>
              <a:rPr lang="en-US" altLang="en-US" dirty="0">
                <a:solidFill>
                  <a:srgbClr val="0033CC"/>
                </a:solidFill>
              </a:rPr>
              <a:t>(for solution at depth d)</a:t>
            </a:r>
          </a:p>
          <a:p>
            <a:pPr lvl="1" eaLnBrk="1" hangingPunct="1"/>
            <a:r>
              <a:rPr lang="en-US" altLang="en-US" sz="3200" dirty="0"/>
              <a:t>Complete?</a:t>
            </a:r>
          </a:p>
          <a:p>
            <a:pPr lvl="2" eaLnBrk="1" hangingPunct="1"/>
            <a:endParaRPr lang="en-US" altLang="en-US" sz="2800" dirty="0"/>
          </a:p>
          <a:p>
            <a:pPr lvl="1" eaLnBrk="1" hangingPunct="1"/>
            <a:r>
              <a:rPr lang="en-US" altLang="en-US" sz="3200" dirty="0"/>
              <a:t>Time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r>
              <a:rPr lang="en-US" altLang="en-US" sz="3200" dirty="0"/>
              <a:t>Space Complexity?</a:t>
            </a:r>
          </a:p>
          <a:p>
            <a:pPr lvl="1" eaLnBrk="1" hangingPunct="1"/>
            <a:endParaRPr lang="en-US" altLang="en-US" sz="3200" dirty="0"/>
          </a:p>
          <a:p>
            <a:pPr lvl="1" eaLnBrk="1" hangingPunct="1"/>
            <a:endParaRPr lang="en-US" altLang="en-US" sz="3200" dirty="0"/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1219200" y="3962400"/>
            <a:ext cx="226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Yes, if </a:t>
            </a:r>
            <a:r>
              <a:rPr lang="en-US" altLang="en-US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 &gt;= d</a:t>
            </a:r>
          </a:p>
        </p:txBody>
      </p:sp>
      <p:sp>
        <p:nvSpPr>
          <p:cNvPr id="81948" name="Text Box 28"/>
          <p:cNvSpPr txBox="1">
            <a:spLocks noChangeArrowheads="1"/>
          </p:cNvSpPr>
          <p:nvPr/>
        </p:nvSpPr>
        <p:spPr bwMode="auto">
          <a:xfrm>
            <a:off x="1143000" y="5029200"/>
            <a:ext cx="1195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O(b^d)</a:t>
            </a:r>
          </a:p>
        </p:txBody>
      </p:sp>
      <p:sp>
        <p:nvSpPr>
          <p:cNvPr id="81949" name="Text Box 29"/>
          <p:cNvSpPr txBox="1">
            <a:spLocks noChangeArrowheads="1"/>
          </p:cNvSpPr>
          <p:nvPr/>
        </p:nvSpPr>
        <p:spPr bwMode="auto">
          <a:xfrm>
            <a:off x="1295400" y="6096000"/>
            <a:ext cx="828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>
                <a:solidFill>
                  <a:srgbClr val="FF0000"/>
                </a:solidFill>
                <a:latin typeface="Comic Sans MS" pitchFamily="66" charset="0"/>
              </a:rPr>
              <a:t>O(d)</a:t>
            </a:r>
          </a:p>
        </p:txBody>
      </p:sp>
      <p:sp>
        <p:nvSpPr>
          <p:cNvPr id="81950" name="Text Box 30"/>
          <p:cNvSpPr txBox="1">
            <a:spLocks noChangeArrowheads="1"/>
          </p:cNvSpPr>
          <p:nvPr/>
        </p:nvSpPr>
        <p:spPr bwMode="auto">
          <a:xfrm>
            <a:off x="6172200" y="51816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j</a:t>
            </a:r>
          </a:p>
        </p:txBody>
      </p:sp>
      <p:sp>
        <p:nvSpPr>
          <p:cNvPr id="81951" name="Text Box 31"/>
          <p:cNvSpPr txBox="1">
            <a:spLocks noChangeArrowheads="1"/>
          </p:cNvSpPr>
          <p:nvPr/>
        </p:nvSpPr>
        <p:spPr bwMode="auto">
          <a:xfrm>
            <a:off x="6705600" y="4191000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i</a:t>
            </a:r>
          </a:p>
        </p:txBody>
      </p:sp>
      <p:sp>
        <p:nvSpPr>
          <p:cNvPr id="81952" name="Text Box 32"/>
          <p:cNvSpPr txBox="1">
            <a:spLocks noChangeArrowheads="1"/>
          </p:cNvSpPr>
          <p:nvPr/>
        </p:nvSpPr>
        <p:spPr bwMode="auto">
          <a:xfrm>
            <a:off x="6934200" y="518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k</a:t>
            </a:r>
          </a:p>
        </p:txBody>
      </p:sp>
      <p:sp>
        <p:nvSpPr>
          <p:cNvPr id="81953" name="Text Box 33"/>
          <p:cNvSpPr txBox="1">
            <a:spLocks noChangeArrowheads="1"/>
          </p:cNvSpPr>
          <p:nvPr/>
        </p:nvSpPr>
        <p:spPr bwMode="auto">
          <a:xfrm>
            <a:off x="7620000" y="5154613"/>
            <a:ext cx="2551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dirty="0">
                <a:latin typeface="Times New Roman" pitchFamily="18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3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utoUpdateAnimBg="0"/>
      <p:bldP spid="81926" grpId="0" autoUpdateAnimBg="0"/>
      <p:bldP spid="81928" grpId="0" autoUpdateAnimBg="0"/>
      <p:bldP spid="81930" grpId="0" autoUpdateAnimBg="0"/>
      <p:bldP spid="81932" grpId="0" autoUpdateAnimBg="0"/>
      <p:bldP spid="81934" grpId="0" autoUpdateAnimBg="0"/>
      <p:bldP spid="81936" grpId="0" autoUpdateAnimBg="0"/>
      <p:bldP spid="81938" grpId="0" autoUpdateAnimBg="0"/>
      <p:bldP spid="81947" grpId="0" autoUpdateAnimBg="0"/>
      <p:bldP spid="81948" grpId="0" autoUpdateAnimBg="0"/>
      <p:bldP spid="81949" grpId="0" autoUpdateAnimBg="0"/>
      <p:bldP spid="81950" grpId="0" autoUpdateAnimBg="0"/>
      <p:bldP spid="81951" grpId="0" autoUpdateAnimBg="0"/>
      <p:bldP spid="81952" grpId="0" autoUpdateAnimBg="0"/>
      <p:bldP spid="81953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BA375D-85FF-43D9-A593-81EACFAE04AD}" type="slidenum">
              <a:rPr lang="en-US" altLang="en-US" sz="1400" smtClean="0"/>
              <a:pPr eaLnBrk="1" hangingPunct="1"/>
              <a:t>34</a:t>
            </a:fld>
            <a:endParaRPr lang="en-US" altLang="en-US" sz="14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Cost of Iterative Deepening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/>
        </p:nvGraphicFramePr>
        <p:xfrm>
          <a:off x="1524000" y="1397000"/>
          <a:ext cx="6096000" cy="4064001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AE1A95"/>
                          </a:solidFill>
                          <a:effectLst/>
                          <a:latin typeface="Arial" charset="0"/>
                        </a:rPr>
                        <a:t>ratio IDS to DFS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1.08:1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1.02:1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26" name="Line 29"/>
          <p:cNvSpPr>
            <a:spLocks noChangeShapeType="1"/>
          </p:cNvSpPr>
          <p:nvPr/>
        </p:nvSpPr>
        <p:spPr bwMode="auto">
          <a:xfrm>
            <a:off x="1524000" y="1981200"/>
            <a:ext cx="609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41A899-539B-490A-B4C5-74D1F36A98D2}" type="slidenum">
              <a:rPr lang="en-US" altLang="en-US" sz="1400" smtClean="0"/>
              <a:pPr eaLnBrk="1" hangingPunct="1"/>
              <a:t>35</a:t>
            </a:fld>
            <a:endParaRPr lang="en-US" altLang="en-US" sz="140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996950" y="115888"/>
            <a:ext cx="7191375" cy="9017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Forwards </a:t>
            </a:r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Backwards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219200"/>
          <a:ext cx="7661275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Bitmap Image" r:id="rId3" imgW="7923810" imgH="4885714" progId="Paint.Picture">
                  <p:embed/>
                </p:oleObj>
              </mc:Choice>
              <mc:Fallback>
                <p:oleObj name="Bitmap Image" r:id="rId3" imgW="7923810" imgH="488571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661275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009650" y="2543175"/>
            <a:ext cx="152400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7124700" y="3228975"/>
            <a:ext cx="155575" cy="1333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 rot="-3668237">
            <a:off x="41275" y="1922463"/>
            <a:ext cx="933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start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 rot="2088574">
            <a:off x="7686675" y="2332038"/>
            <a:ext cx="69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63DE8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 rot="2790446">
            <a:off x="620713" y="2284413"/>
            <a:ext cx="415925" cy="104775"/>
          </a:xfrm>
          <a:prstGeom prst="rightArrow">
            <a:avLst>
              <a:gd name="adj1" fmla="val 50000"/>
              <a:gd name="adj2" fmla="val 9924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 rot="8617947">
            <a:off x="7177088" y="2901950"/>
            <a:ext cx="808037" cy="85725"/>
          </a:xfrm>
          <a:prstGeom prst="rightArrow">
            <a:avLst>
              <a:gd name="adj1" fmla="val 50000"/>
              <a:gd name="adj2" fmla="val 235648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A38285-3944-4169-B12A-79552CC7424B}" type="slidenum">
              <a:rPr lang="en-US" altLang="en-US" sz="1400" smtClean="0"/>
              <a:pPr eaLnBrk="1" hangingPunct="1"/>
              <a:t>36</a:t>
            </a:fld>
            <a:endParaRPr lang="en-US" alt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solidFill>
                  <a:srgbClr val="0033CC"/>
                </a:solidFill>
              </a:rPr>
              <a:t>vs.</a:t>
            </a:r>
            <a:r>
              <a:rPr lang="en-US" altLang="en-US">
                <a:solidFill>
                  <a:srgbClr val="0033CC"/>
                </a:solidFill>
              </a:rPr>
              <a:t> Bidirectional</a:t>
            </a:r>
            <a:endParaRPr lang="en-US" altLang="en-US" i="1">
              <a:solidFill>
                <a:srgbClr val="0033CC"/>
              </a:solidFill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806450" y="1639888"/>
          <a:ext cx="7162800" cy="362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Bitmap Image" r:id="rId3" imgW="9495238" imgH="4800000" progId="Paint.Picture">
                  <p:embed/>
                </p:oleObj>
              </mc:Choice>
              <mc:Fallback>
                <p:oleObj name="Bitmap Image" r:id="rId3" imgW="9495238" imgH="4800000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1639888"/>
                        <a:ext cx="7162800" cy="362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990600" y="5410200"/>
            <a:ext cx="68103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Replace the goal test with a check to see if the </a:t>
            </a:r>
          </a:p>
          <a:p>
            <a:pPr eaLnBrk="1" hangingPunct="1"/>
            <a:r>
              <a:rPr lang="en-US" altLang="en-US" dirty="0"/>
              <a:t>   frontiers of the two searches intersect.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How might this be done efficiently?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Uniform-Cost Search</a:t>
            </a:r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720D7A-14B5-43A5-9A1C-5FC805D2664F}" type="slidenum">
              <a:rPr lang="en-US" altLang="en-US" sz="1400" smtClean="0"/>
              <a:pPr eaLnBrk="1" hangingPunct="1"/>
              <a:t>37</a:t>
            </a:fld>
            <a:endParaRPr lang="en-US" altLang="en-US" sz="1400"/>
          </a:p>
        </p:txBody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066800" y="1828800"/>
            <a:ext cx="74104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 altLang="en-US"/>
              <a:t> Expand the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with the lowest path cost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</a:p>
          <a:p>
            <a:pPr eaLnBrk="1" hangingPunct="1"/>
            <a:endParaRPr lang="en-US" altLang="en-US">
              <a:solidFill>
                <a:srgbClr val="C00000"/>
              </a:solidFill>
            </a:endParaRPr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Implement by storing the frontier as a </a:t>
            </a:r>
            <a:r>
              <a:rPr lang="en-US" altLang="en-US">
                <a:solidFill>
                  <a:srgbClr val="0033CC"/>
                </a:solidFill>
              </a:rPr>
              <a:t>priority queue</a:t>
            </a:r>
          </a:p>
          <a:p>
            <a:pPr eaLnBrk="1" hangingPunct="1"/>
            <a:r>
              <a:rPr lang="en-US" altLang="en-US"/>
              <a:t>   ordered by </a:t>
            </a:r>
            <a:r>
              <a:rPr lang="en-US" altLang="en-US">
                <a:solidFill>
                  <a:srgbClr val="C00000"/>
                </a:solidFill>
              </a:rPr>
              <a:t>g(n)</a:t>
            </a:r>
            <a:r>
              <a:rPr lang="en-US" altLang="en-US"/>
              <a:t>.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Apply the goal test when the node is selected for </a:t>
            </a:r>
          </a:p>
          <a:p>
            <a:pPr eaLnBrk="1" hangingPunct="1"/>
            <a:r>
              <a:rPr lang="en-US" altLang="en-US"/>
              <a:t>   expansion</a:t>
            </a:r>
          </a:p>
          <a:p>
            <a:pPr eaLnBrk="1" hangingPunct="1"/>
            <a:endParaRPr lang="en-US" altLang="en-US"/>
          </a:p>
          <a:p>
            <a:pPr eaLnBrk="1" hangingPunct="1">
              <a:buFont typeface="Arial" charset="0"/>
              <a:buChar char="•"/>
            </a:pPr>
            <a:r>
              <a:rPr lang="en-US" altLang="en-US"/>
              <a:t>  If a newly generated node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 is already on the </a:t>
            </a:r>
          </a:p>
          <a:p>
            <a:pPr eaLnBrk="1" hangingPunct="1"/>
            <a:r>
              <a:rPr lang="en-US" altLang="en-US"/>
              <a:t>   frontier as node </a:t>
            </a:r>
            <a:r>
              <a:rPr lang="en-US" altLang="en-US">
                <a:solidFill>
                  <a:srgbClr val="C00000"/>
                </a:solidFill>
              </a:rPr>
              <a:t>n´ </a:t>
            </a:r>
            <a:r>
              <a:rPr lang="en-US" altLang="en-US"/>
              <a:t>and if </a:t>
            </a:r>
            <a:r>
              <a:rPr lang="en-US" altLang="en-US">
                <a:solidFill>
                  <a:srgbClr val="C00000"/>
                </a:solidFill>
              </a:rPr>
              <a:t>pathcost(n) &lt; pathcost(n´),</a:t>
            </a:r>
          </a:p>
          <a:p>
            <a:pPr eaLnBrk="1" hangingPunct="1"/>
            <a:r>
              <a:rPr lang="en-US" altLang="en-US"/>
              <a:t>   then replace </a:t>
            </a:r>
            <a:r>
              <a:rPr lang="en-US" altLang="en-US">
                <a:solidFill>
                  <a:srgbClr val="C00000"/>
                </a:solidFill>
              </a:rPr>
              <a:t>n’ </a:t>
            </a:r>
            <a:r>
              <a:rPr lang="en-US" altLang="en-US"/>
              <a:t>with </a:t>
            </a:r>
            <a:r>
              <a:rPr lang="en-US" altLang="en-US">
                <a:solidFill>
                  <a:srgbClr val="C00000"/>
                </a:solidFill>
              </a:rPr>
              <a:t>n</a:t>
            </a:r>
            <a:r>
              <a:rPr lang="en-US" altLang="en-US"/>
              <a:t>.</a:t>
            </a:r>
            <a:br>
              <a:rPr lang="en-US" altLang="en-US"/>
            </a:br>
            <a:endParaRPr lang="en-US" alt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7AB19F7-2ACB-4457-ADB9-26397733660A}"/>
                  </a:ext>
                </a:extLst>
              </p14:cNvPr>
              <p14:cNvContentPartPr/>
              <p14:nvPr/>
            </p14:nvContentPartPr>
            <p14:xfrm>
              <a:off x="6332760" y="3002040"/>
              <a:ext cx="1983600" cy="9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7AB19F7-2ACB-4457-ADB9-26397733660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23400" y="2992680"/>
                <a:ext cx="2002320" cy="115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Comparison of Blind Methods</a:t>
            </a:r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DDEC02-EEB0-4345-981F-4D8C4FACADD5}" type="slidenum">
              <a:rPr lang="en-US" altLang="en-US" sz="1400" smtClean="0"/>
              <a:pPr eaLnBrk="1" hangingPunct="1"/>
              <a:t>38</a:t>
            </a:fld>
            <a:endParaRPr lang="en-US" altLang="en-US" sz="1400"/>
          </a:p>
        </p:txBody>
      </p:sp>
      <p:pic>
        <p:nvPicPr>
          <p:cNvPr id="3174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74" t="28906" r="8749" b="17188"/>
          <a:stretch>
            <a:fillRect/>
          </a:stretch>
        </p:blipFill>
        <p:spPr bwMode="auto">
          <a:xfrm>
            <a:off x="533400" y="1371600"/>
            <a:ext cx="8153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4759301-6EBF-436C-BC57-4C75494F1426}" type="slidenum">
              <a:rPr lang="en-US" altLang="en-US" sz="1400" smtClean="0"/>
              <a:pPr eaLnBrk="1" hangingPunct="1"/>
              <a:t>39</a:t>
            </a:fld>
            <a:endParaRPr lang="en-US" altLang="en-US" sz="14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Problem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114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FF0000"/>
                </a:solidFill>
              </a:rPr>
              <a:t>All these blind methods are too slow for real applications </a:t>
            </a:r>
          </a:p>
          <a:p>
            <a:pPr eaLnBrk="1" hangingPunct="1"/>
            <a:endParaRPr lang="en-US" altLang="en-US" sz="360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600"/>
              <a:t>Solution	</a:t>
            </a:r>
            <a:r>
              <a:rPr lang="en-US" altLang="en-US" sz="3600">
                <a:sym typeface="Wingdings" pitchFamily="2" charset="2"/>
              </a:rPr>
              <a:t></a:t>
            </a:r>
            <a:r>
              <a:rPr lang="en-US" altLang="en-US" sz="3600"/>
              <a:t> add guidance </a:t>
            </a:r>
          </a:p>
          <a:p>
            <a:pPr eaLnBrk="1" hangingPunct="1"/>
            <a:endParaRPr lang="en-US" altLang="en-US" sz="3600"/>
          </a:p>
          <a:p>
            <a:pPr eaLnBrk="1" hangingPunct="1"/>
            <a:r>
              <a:rPr lang="en-US" altLang="en-US" sz="3600"/>
              <a:t>		    	</a:t>
            </a:r>
            <a:r>
              <a:rPr lang="en-US" altLang="en-US" sz="3600">
                <a:sym typeface="Wingdings" pitchFamily="2" charset="2"/>
              </a:rPr>
              <a:t> 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“</a:t>
            </a:r>
            <a:r>
              <a:rPr lang="en-US" altLang="en-US" sz="3600">
                <a:solidFill>
                  <a:srgbClr val="AE1A95"/>
                </a:solidFill>
                <a:sym typeface="Wingdings" pitchFamily="2" charset="2"/>
              </a:rPr>
              <a:t>informed search</a:t>
            </a:r>
            <a:r>
              <a:rPr lang="en-US" altLang="en-US" sz="3600">
                <a:solidFill>
                  <a:srgbClr val="800080"/>
                </a:solidFill>
                <a:sym typeface="Wingdings" pitchFamily="2" charset="2"/>
              </a:rPr>
              <a:t>”</a:t>
            </a:r>
          </a:p>
          <a:p>
            <a:pPr eaLnBrk="1" hangingPunct="1">
              <a:buFontTx/>
              <a:buNone/>
            </a:pPr>
            <a:r>
              <a:rPr lang="en-US" altLang="en-US" sz="3600">
                <a:sym typeface="Wingdings" pitchFamily="2" charset="2"/>
              </a:rPr>
              <a:t>	</a:t>
            </a:r>
            <a:endParaRPr lang="en-US" altLang="en-US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State-Space Model (</a:t>
            </a:r>
            <a:r>
              <a:rPr lang="en-US" dirty="0" err="1">
                <a:solidFill>
                  <a:srgbClr val="0033CC"/>
                </a:solidFill>
              </a:rPr>
              <a:t>cont</a:t>
            </a:r>
            <a:r>
              <a:rPr lang="en-US" dirty="0">
                <a:solidFill>
                  <a:srgbClr val="0033CC"/>
                </a:solidFill>
              </a:rPr>
              <a:t>)</a:t>
            </a:r>
            <a:br>
              <a:rPr lang="en-US" dirty="0">
                <a:solidFill>
                  <a:srgbClr val="0033CC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Problem = (S, s, A, f, g, c)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How do we define a solution?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How about an optimal solution?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0D39AA1-9BB6-48C2-A992-380A23490020}"/>
                  </a:ext>
                </a:extLst>
              </p14:cNvPr>
              <p14:cNvContentPartPr/>
              <p14:nvPr/>
            </p14:nvContentPartPr>
            <p14:xfrm>
              <a:off x="918720" y="2170080"/>
              <a:ext cx="7209720" cy="2706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0D39AA1-9BB6-48C2-A992-380A234900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9360" y="2160720"/>
                <a:ext cx="7228440" cy="27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110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3B1EE3-B1B2-4F1F-8BB6-860A18B113BC}" type="slidenum">
              <a:rPr lang="en-US" altLang="en-US" sz="1400" smtClean="0"/>
              <a:pPr eaLnBrk="1" hangingPunct="1"/>
              <a:t>5</a:t>
            </a:fld>
            <a:endParaRPr lang="en-US" altLang="en-US" sz="14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0033CC"/>
                </a:solidFill>
              </a:rPr>
              <a:t>3 Coins Problem</a:t>
            </a:r>
            <a:br>
              <a:rPr lang="en-US" altLang="en-US" sz="4000">
                <a:solidFill>
                  <a:srgbClr val="0033CC"/>
                </a:solidFill>
              </a:rPr>
            </a:br>
            <a:r>
              <a:rPr lang="en-US" altLang="en-US" sz="4000">
                <a:solidFill>
                  <a:srgbClr val="0033CC"/>
                </a:solidFill>
              </a:rPr>
              <a:t>A Very Small State Space Problem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3 (distinct) coins:  </a:t>
            </a:r>
            <a:r>
              <a:rPr lang="en-US" altLang="en-US" sz="2400" dirty="0">
                <a:solidFill>
                  <a:srgbClr val="0033CC"/>
                </a:solidFill>
              </a:rPr>
              <a:t>coin1, coin2, coin3</a:t>
            </a:r>
            <a:r>
              <a:rPr lang="en-US" altLang="en-US" sz="2400" dirty="0"/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initial state is             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 legal operations are to turn over exactly one coin.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>
                <a:solidFill>
                  <a:srgbClr val="800080"/>
                </a:solidFill>
              </a:rPr>
              <a:t>1 (flip coin1), 2 (flip coin2), 3 (flip coin3)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80008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There are two goal states:         </a:t>
            </a:r>
            <a:r>
              <a:rPr lang="en-US" altLang="en-US" sz="2400" dirty="0">
                <a:solidFill>
                  <a:srgbClr val="FF0000"/>
                </a:solidFill>
              </a:rPr>
              <a:t>H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H</a:t>
            </a:r>
            <a:endParaRPr lang="en-US" altLang="en-US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                                                       T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r>
              <a:rPr lang="en-US" altLang="en-US" sz="2400" dirty="0">
                <a:solidFill>
                  <a:srgbClr val="FF0000"/>
                </a:solidFill>
              </a:rPr>
              <a:t>        </a:t>
            </a:r>
            <a:r>
              <a:rPr lang="en-US" altLang="en-US" sz="2400" dirty="0" err="1">
                <a:solidFill>
                  <a:srgbClr val="FF0000"/>
                </a:solidFill>
              </a:rPr>
              <a:t>T</a:t>
            </a:r>
            <a:endParaRPr lang="en-US" altLang="en-US" sz="2400" dirty="0">
              <a:solidFill>
                <a:srgbClr val="FF0000"/>
              </a:solidFill>
            </a:endParaRP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822325" y="5983288"/>
            <a:ext cx="3649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What are </a:t>
            </a:r>
            <a:r>
              <a:rPr lang="en-US" altLang="en-US">
                <a:solidFill>
                  <a:srgbClr val="FF0000"/>
                </a:solidFill>
              </a:rPr>
              <a:t>S, s, A, f, g, c </a:t>
            </a:r>
            <a:r>
              <a:rPr lang="en-US" altLang="en-US"/>
              <a:t>?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rgbClr val="0033CC"/>
                </a:solidFill>
              </a:rPr>
              <a:t>3 Coins Problem: </a:t>
            </a:r>
            <a:r>
              <a:rPr lang="en-US" sz="3200" dirty="0">
                <a:solidFill>
                  <a:srgbClr val="FF0000"/>
                </a:solidFill>
              </a:rPr>
              <a:t>Get from HHT to either HHH or TTT via operators: flip coin 1, flip coin 2, and flip coin 3 (flip = turn over)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500"/>
              </a:spcAft>
            </a:pPr>
            <a:r>
              <a:rPr lang="en-US" dirty="0"/>
              <a:t>S</a:t>
            </a:r>
          </a:p>
          <a:p>
            <a:pPr>
              <a:spcAft>
                <a:spcPts val="1500"/>
              </a:spcAft>
            </a:pPr>
            <a:r>
              <a:rPr lang="en-US" dirty="0"/>
              <a:t>s</a:t>
            </a:r>
          </a:p>
          <a:p>
            <a:pPr>
              <a:spcAft>
                <a:spcPts val="1500"/>
              </a:spcAft>
            </a:pPr>
            <a:r>
              <a:rPr lang="en-US" dirty="0"/>
              <a:t>A</a:t>
            </a:r>
          </a:p>
          <a:p>
            <a:pPr>
              <a:spcAft>
                <a:spcPts val="1500"/>
              </a:spcAft>
            </a:pPr>
            <a:r>
              <a:rPr lang="en-US" dirty="0"/>
              <a:t>f</a:t>
            </a:r>
          </a:p>
          <a:p>
            <a:pPr>
              <a:spcAft>
                <a:spcPts val="1500"/>
              </a:spcAft>
            </a:pPr>
            <a:r>
              <a:rPr lang="en-US" dirty="0"/>
              <a:t>g</a:t>
            </a:r>
          </a:p>
          <a:p>
            <a:pPr>
              <a:spcAft>
                <a:spcPts val="1500"/>
              </a:spcAft>
            </a:pPr>
            <a:r>
              <a:rPr lang="en-US" dirty="0"/>
              <a:t>c</a:t>
            </a:r>
          </a:p>
          <a:p>
            <a:pPr>
              <a:spcAft>
                <a:spcPts val="15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6811239-2396-4180-9541-2584B3BBB7DE}"/>
                  </a:ext>
                </a:extLst>
              </p14:cNvPr>
              <p14:cNvContentPartPr/>
              <p14:nvPr/>
            </p14:nvContentPartPr>
            <p14:xfrm>
              <a:off x="1824120" y="1504440"/>
              <a:ext cx="6166440" cy="45864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6811239-2396-4180-9541-2584B3BBB7D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4760" y="1495080"/>
                <a:ext cx="6185160" cy="460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2841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BA43CB7-53C6-4060-89BE-C3EEA17F0DE7}" type="slidenum">
              <a:rPr lang="en-US" altLang="en-US" sz="1400" smtClean="0"/>
              <a:pPr eaLnBrk="1" hangingPunct="1"/>
              <a:t>7</a:t>
            </a:fld>
            <a:endParaRPr lang="en-US" altLang="en-US" sz="14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33CC"/>
                </a:solidFill>
              </a:rPr>
              <a:t>State-Space Graph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203325" y="26304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HTT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1219200" y="3810000"/>
            <a:ext cx="7508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TTT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842125" y="2554288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THH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858000" y="3657600"/>
            <a:ext cx="85566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6600CC"/>
                </a:solidFill>
              </a:rPr>
              <a:t>HHH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2895600" y="18288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C0000"/>
                </a:solidFill>
              </a:rPr>
              <a:t>HHT</a:t>
            </a:r>
          </a:p>
        </p:txBody>
      </p:sp>
      <p:sp>
        <p:nvSpPr>
          <p:cNvPr id="9225" name="Text Box 10"/>
          <p:cNvSpPr txBox="1">
            <a:spLocks noChangeArrowheads="1"/>
          </p:cNvSpPr>
          <p:nvPr/>
        </p:nvSpPr>
        <p:spPr bwMode="auto">
          <a:xfrm>
            <a:off x="4953000" y="1828800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THT</a:t>
            </a:r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879725" y="4687888"/>
            <a:ext cx="785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TTH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4953000" y="4648200"/>
            <a:ext cx="8207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HTH</a:t>
            </a:r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37338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3657600" y="495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1600200" y="3124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>
            <a:off x="7239000" y="3048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 flipV="1">
            <a:off x="1981200" y="22860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5715000" y="22860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/>
        </p:nvSpPr>
        <p:spPr bwMode="auto">
          <a:xfrm flipV="1">
            <a:off x="5791200" y="41148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1981200" y="42672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>
            <a:off x="3733800" y="2286000"/>
            <a:ext cx="3124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/>
        </p:nvSpPr>
        <p:spPr bwMode="auto">
          <a:xfrm>
            <a:off x="1981200" y="3048000"/>
            <a:ext cx="2971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V="1">
            <a:off x="1981200" y="2286000"/>
            <a:ext cx="29718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V="1">
            <a:off x="3657600" y="2971800"/>
            <a:ext cx="3200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Text Box 26"/>
          <p:cNvSpPr txBox="1">
            <a:spLocks noChangeArrowheads="1"/>
          </p:cNvSpPr>
          <p:nvPr/>
        </p:nvSpPr>
        <p:spPr bwMode="auto">
          <a:xfrm>
            <a:off x="4098925" y="1563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1" name="Text Box 27"/>
          <p:cNvSpPr txBox="1">
            <a:spLocks noChangeArrowheads="1"/>
          </p:cNvSpPr>
          <p:nvPr/>
        </p:nvSpPr>
        <p:spPr bwMode="auto">
          <a:xfrm>
            <a:off x="2117725" y="20208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2" name="Text Box 28"/>
          <p:cNvSpPr txBox="1">
            <a:spLocks noChangeArrowheads="1"/>
          </p:cNvSpPr>
          <p:nvPr/>
        </p:nvSpPr>
        <p:spPr bwMode="auto">
          <a:xfrm>
            <a:off x="1219200" y="3200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3" name="Text Box 29"/>
          <p:cNvSpPr txBox="1">
            <a:spLocks noChangeArrowheads="1"/>
          </p:cNvSpPr>
          <p:nvPr/>
        </p:nvSpPr>
        <p:spPr bwMode="auto">
          <a:xfrm>
            <a:off x="2041525" y="44592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4" name="Text Box 30"/>
          <p:cNvSpPr txBox="1">
            <a:spLocks noChangeArrowheads="1"/>
          </p:cNvSpPr>
          <p:nvPr/>
        </p:nvSpPr>
        <p:spPr bwMode="auto">
          <a:xfrm>
            <a:off x="3946525" y="4992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5" name="Text Box 31"/>
          <p:cNvSpPr txBox="1">
            <a:spLocks noChangeArrowheads="1"/>
          </p:cNvSpPr>
          <p:nvPr/>
        </p:nvSpPr>
        <p:spPr bwMode="auto">
          <a:xfrm>
            <a:off x="6232525" y="4383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46" name="Text Box 32"/>
          <p:cNvSpPr txBox="1">
            <a:spLocks noChangeArrowheads="1"/>
          </p:cNvSpPr>
          <p:nvPr/>
        </p:nvSpPr>
        <p:spPr bwMode="auto">
          <a:xfrm>
            <a:off x="7299325" y="3087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1</a:t>
            </a:r>
          </a:p>
        </p:txBody>
      </p:sp>
      <p:sp>
        <p:nvSpPr>
          <p:cNvPr id="9247" name="Text Box 33"/>
          <p:cNvSpPr txBox="1">
            <a:spLocks noChangeArrowheads="1"/>
          </p:cNvSpPr>
          <p:nvPr/>
        </p:nvSpPr>
        <p:spPr bwMode="auto">
          <a:xfrm>
            <a:off x="6080125" y="1868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8" name="Text Box 34"/>
          <p:cNvSpPr txBox="1">
            <a:spLocks noChangeArrowheads="1"/>
          </p:cNvSpPr>
          <p:nvPr/>
        </p:nvSpPr>
        <p:spPr bwMode="auto">
          <a:xfrm>
            <a:off x="5241925" y="24780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49" name="Text Box 35"/>
          <p:cNvSpPr txBox="1">
            <a:spLocks noChangeArrowheads="1"/>
          </p:cNvSpPr>
          <p:nvPr/>
        </p:nvSpPr>
        <p:spPr bwMode="auto">
          <a:xfrm>
            <a:off x="3641725" y="34686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3</a:t>
            </a:r>
          </a:p>
        </p:txBody>
      </p:sp>
      <p:sp>
        <p:nvSpPr>
          <p:cNvPr id="9250" name="Text Box 36"/>
          <p:cNvSpPr txBox="1">
            <a:spLocks noChangeArrowheads="1"/>
          </p:cNvSpPr>
          <p:nvPr/>
        </p:nvSpPr>
        <p:spPr bwMode="auto">
          <a:xfrm>
            <a:off x="3184525" y="2630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1" name="Text Box 37"/>
          <p:cNvSpPr txBox="1">
            <a:spLocks noChangeArrowheads="1"/>
          </p:cNvSpPr>
          <p:nvPr/>
        </p:nvSpPr>
        <p:spPr bwMode="auto">
          <a:xfrm>
            <a:off x="4860925" y="3392488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2</a:t>
            </a:r>
          </a:p>
        </p:txBody>
      </p:sp>
      <p:sp>
        <p:nvSpPr>
          <p:cNvPr id="9252" name="Text Box 38"/>
          <p:cNvSpPr txBox="1">
            <a:spLocks noChangeArrowheads="1"/>
          </p:cNvSpPr>
          <p:nvPr/>
        </p:nvSpPr>
        <p:spPr bwMode="auto">
          <a:xfrm>
            <a:off x="533400" y="5562600"/>
            <a:ext cx="7826375" cy="831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are some solutions?</a:t>
            </a:r>
          </a:p>
          <a:p>
            <a:pPr eaLnBrk="1" hangingPunct="1">
              <a:buFontTx/>
              <a:buChar char="•"/>
            </a:pPr>
            <a:r>
              <a:rPr lang="en-US" altLang="en-US" dirty="0">
                <a:solidFill>
                  <a:srgbClr val="FF0000"/>
                </a:solidFill>
              </a:rPr>
              <a:t> What if the problem is changed to allow only 3 actions?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F509450-6072-4342-9101-124612D149E7}"/>
                  </a:ext>
                </a:extLst>
              </p14:cNvPr>
              <p14:cNvContentPartPr/>
              <p14:nvPr/>
            </p14:nvContentPartPr>
            <p14:xfrm>
              <a:off x="1675080" y="1634040"/>
              <a:ext cx="6219720" cy="2222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F509450-6072-4342-9101-124612D149E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65720" y="1624680"/>
                <a:ext cx="6238440" cy="2241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31A92B-C6C8-4F1C-A2A7-F42ABDF4D448}" type="slidenum">
              <a:rPr lang="en-US" altLang="en-US" sz="1400" smtClean="0"/>
              <a:pPr eaLnBrk="1" hangingPunct="1"/>
              <a:t>8</a:t>
            </a:fld>
            <a:endParaRPr lang="en-US" altLang="en-US" sz="14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would you define a state for the new problem requiring exactly 3 actions?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How do you define the operations (1, 2, 3) with this new state definition?</a:t>
            </a:r>
          </a:p>
          <a:p>
            <a:pPr eaLnBrk="1" hangingPunct="1"/>
            <a:endParaRPr lang="en-US" alt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A7E59EA-BA97-46B5-BC82-0492156A2B37}"/>
                  </a:ext>
                </a:extLst>
              </p14:cNvPr>
              <p14:cNvContentPartPr/>
              <p14:nvPr/>
            </p14:nvContentPartPr>
            <p14:xfrm>
              <a:off x="1211760" y="2657880"/>
              <a:ext cx="5887440" cy="25632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A7E59EA-BA97-46B5-BC82-0492156A2B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02400" y="2648520"/>
                <a:ext cx="5906160" cy="2581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33CC"/>
                </a:solidFill>
              </a:rPr>
              <a:t>Modified State-Space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do the paths to the goal states look like now?</a:t>
            </a:r>
          </a:p>
          <a:p>
            <a:r>
              <a:rPr lang="en-US" dirty="0"/>
              <a:t>(H,H,T,0) -&gt;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4D04E2-4DA4-47AF-9B20-C76A65E86AB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5CC0521-9FAC-4B85-9D7F-FDB325EB7446}"/>
                  </a:ext>
                </a:extLst>
              </p14:cNvPr>
              <p14:cNvContentPartPr/>
              <p14:nvPr/>
            </p14:nvContentPartPr>
            <p14:xfrm>
              <a:off x="2358000" y="3727800"/>
              <a:ext cx="5668920" cy="1575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5CC0521-9FAC-4B85-9D7F-FDB325EB74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8640" y="3718440"/>
                <a:ext cx="5687640" cy="159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37684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1879</Words>
  <Application>Microsoft Office PowerPoint</Application>
  <PresentationFormat>On-screen Show (4:3)</PresentationFormat>
  <Paragraphs>411</Paragraphs>
  <Slides>39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Centaur</vt:lpstr>
      <vt:lpstr>Comic Sans MS</vt:lpstr>
      <vt:lpstr>Script MT Bold</vt:lpstr>
      <vt:lpstr>Times New Roman</vt:lpstr>
      <vt:lpstr>Wingdings</vt:lpstr>
      <vt:lpstr>Default Design</vt:lpstr>
      <vt:lpstr>Bitmap Image</vt:lpstr>
      <vt:lpstr>Solving Problems by Searching</vt:lpstr>
      <vt:lpstr>Terminology</vt:lpstr>
      <vt:lpstr>Formal State-Space Model</vt:lpstr>
      <vt:lpstr>State-Space Model (cont) Problem = (S, s, A, f, g, c) </vt:lpstr>
      <vt:lpstr>3 Coins Problem A Very Small State Space Problem</vt:lpstr>
      <vt:lpstr>3 Coins Problem: Get from HHT to either HHH or TTT via operators: flip coin 1, flip coin 2, and flip coin 3 (flip = turn over) </vt:lpstr>
      <vt:lpstr>State-Space Graph</vt:lpstr>
      <vt:lpstr>Modified State-Space Problem</vt:lpstr>
      <vt:lpstr>Modified State-Space Problem</vt:lpstr>
      <vt:lpstr>How do we build a search tree for the modified 3 coins problem?</vt:lpstr>
      <vt:lpstr>The 8-Puzzle Problem</vt:lpstr>
      <vt:lpstr>Search Tree Example:  Fragment of 8-Puzzle Problem Space </vt:lpstr>
      <vt:lpstr>Another Example: N Queens Place exactly one Q in each column so that no two Q’s are in the same row or diagonal</vt:lpstr>
      <vt:lpstr>Example: Route Planning Find the shortest route from the starting city to the goal city given roads and distances.</vt:lpstr>
      <vt:lpstr>Search in AI</vt:lpstr>
      <vt:lpstr>Search Strategies (Ch 3)  </vt:lpstr>
      <vt:lpstr>Depth-First Search by Recursion* You will use this for Missionary-Cannibal Problem.</vt:lpstr>
      <vt:lpstr>Depth-First Search by Recursion</vt:lpstr>
      <vt:lpstr>The Missionaries and Cannibals Problem </vt:lpstr>
      <vt:lpstr>Missionaries and Cannibals Problem</vt:lpstr>
      <vt:lpstr>Missionary and Cannibals Notes</vt:lpstr>
      <vt:lpstr>What are all the actions?</vt:lpstr>
      <vt:lpstr>When is a state considered “DEAD”?</vt:lpstr>
      <vt:lpstr>Same Ancestor State</vt:lpstr>
      <vt:lpstr>Assignment</vt:lpstr>
      <vt:lpstr>Warning</vt:lpstr>
      <vt:lpstr>General Search Paradigm </vt:lpstr>
      <vt:lpstr>General Search Paradigm </vt:lpstr>
      <vt:lpstr>Basic Idea</vt:lpstr>
      <vt:lpstr>Performance Criteria</vt:lpstr>
      <vt:lpstr>Breadth-First Search</vt:lpstr>
      <vt:lpstr>Depth-First Search</vt:lpstr>
      <vt:lpstr>Iterative Deepening Search</vt:lpstr>
      <vt:lpstr>Cost of Iterative Deepening</vt:lpstr>
      <vt:lpstr>Forwards vs. Backwards</vt:lpstr>
      <vt:lpstr>vs. Bidirectional</vt:lpstr>
      <vt:lpstr>Uniform-Cost Search</vt:lpstr>
      <vt:lpstr>Comparison of Blind Methods</vt:lpstr>
      <vt:lpstr>Problem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shapiro</cp:lastModifiedBy>
  <cp:revision>94</cp:revision>
  <dcterms:created xsi:type="dcterms:W3CDTF">2005-09-19T20:30:33Z</dcterms:created>
  <dcterms:modified xsi:type="dcterms:W3CDTF">2022-01-07T22:46:57Z</dcterms:modified>
</cp:coreProperties>
</file>