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327" r:id="rId3"/>
    <p:sldId id="323" r:id="rId4"/>
    <p:sldId id="324" r:id="rId5"/>
    <p:sldId id="325" r:id="rId6"/>
    <p:sldId id="326" r:id="rId7"/>
    <p:sldId id="301" r:id="rId8"/>
    <p:sldId id="311" r:id="rId9"/>
    <p:sldId id="312" r:id="rId10"/>
    <p:sldId id="308" r:id="rId11"/>
    <p:sldId id="309" r:id="rId12"/>
    <p:sldId id="313" r:id="rId13"/>
    <p:sldId id="310" r:id="rId14"/>
    <p:sldId id="314" r:id="rId15"/>
    <p:sldId id="315" r:id="rId16"/>
    <p:sldId id="316" r:id="rId17"/>
    <p:sldId id="322" r:id="rId18"/>
    <p:sldId id="320" r:id="rId19"/>
    <p:sldId id="328" r:id="rId20"/>
    <p:sldId id="329" r:id="rId21"/>
    <p:sldId id="330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CC"/>
    <a:srgbClr val="0033CC"/>
    <a:srgbClr val="FF0000"/>
    <a:srgbClr val="07E126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2:44:09.2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8364 9383 90 0,'0'0'53'0,"0"0"-10"15,0 0-27-15,0 0-19 16,-1 0-2-16,0 0 5 15,0 0 7-15,0 0 11 16,0 0 1-16,-6 1 7 16,-1 1 2-16,0-1-6 15,1 0-2-15,0 0-10 16,-1 1-4-16,3-1-3 16,0 1 1-16,3-2 0 15,1 0 1-15,0 0 2 16,0 0-1-16,-2 0 2 0,2 0 2 15,0 0 5-15,0 0 4 16,0 0 4-16,0 0 0 16,-1 0-4-16,1 0-4 15,0 0-7-15,0 0-2 16,0 0-5-16,0 0 0 16,0 0-1-16,-1 0 0 0,1 0 0 15,0 0 0 1,0 0 2-16,0 0 5 0,0 0 6 15,-1 0 2-15,1 0 4 16,0 0 2-16,0 0 2 16,0 0 2-16,0 0-2 15,1 0-4-15,0 0-7 16,0 0-5-16,0 1-4 16,0 1 0-16,1 1 6 15,-1 0 11-15,0-2 10 16,2 4 0-16,0-2-6 15,0-1-11-15,1 2-9 16,3-2-1-16,0 2-1 16,1-1 0-16,-1 0-1 15,1 2 1-15,0 0 1 16,1 0 5-16,0 0 11 16,2 1 1-16,28 27 0 15,-30-27-3-15,2 0-4 0,1-2 4 16,-2 3 2-16,1-3 2 15,0-1 2-15,1 3-3 16,0-4-3-16,1 1-3 16,-2-2-7-16,2 1 0 15,-3 0 5-15,1 1 4 16,2-1 7-16,1-2 0 16,0 0-3-16,0 0-3 15,-1 0-4-15,-3 0-2 16,4-2-2-16,-3 2-2 15,1-3-1-15,3 2-1 0,-2 0-1 16,-1-1 0-16,6 1 5 16,-2-2 4-16,-1 1 4 15,3-1 1-15,-4-2-4 16,2 0-3-16,-1 1-5 16,1 1-1-16,-1 0-3 15,-1 1 0-15,-1-1 0 16,-2-1 0-16,-1 3-1 15,0-2 1-15,-1 1-1 16,4 0-1-16,-1 0 0 16,2 1 1-16,0 0-1 15,-3 1 0-15,2-2 0 16,0 1 0-16,1 0 0 16,0-1 0-16,0 1 0 15,2 0 0-15,2-1 0 0,1 1-1 16,-1 1 1-16,2 0 0 15,-4-1 0-15,2-1 0 16,3 1 0-16,-4 1 0 16,0 0 1-16,-2-1-1 15,2 1 0-15,5-1 0 16,1 1 0-16,-2 0 0 16,0 1 0-16,-4-1 0 15,1 0 0-15,-1 0 0 0,3 0 1 16,-1 0-1-16,1 2 0 15,-1 0 0-15,0 0 0 16,0-1 0-16,2-1 0 16,0 2 0-16,1-1 0 15,-2 2 0-15,1-1 0 16,-1-1 0-16,0-1 0 16,2-1 0-16,-5 0 0 15,4 0 0-15,-2 1 0 16,4-1 1-16,1 1-1 15,0 0 0-15,0 2 0 16,0 0 0-16,-1 2 0 16,-2-2 0-16,-2 1-1 15,0 1 1-15,0 0-1 16,-1 1-1-16,-2 0-1 0,-1-2-2 16,-3 3-43-16,-2-1-40 15,0 0-237-15,1 1 213 16</inkml:trace>
  <inkml:trace contextRef="#ctx0" brushRef="#br0" timeOffset="17141.725">13973 10361 68 0,'0'-1'53'15,"0"0"8"-15,0-2 1 16,0 2 3-16,0-1 1 16,0 1-4-16,0-1-16 15,0 1-5-15,0 0-3 16,0 0 4-16,0 0 8 15,0 0-2-15,0 0-7 16,0-1-7-16,0 1-13 16,0 0-3-16,0 0-9 15,0 0 0-15,0 0-6 16,0-1-1-16,0 1 0 16,0 0 0-16,0 0 2 15,0 0 0-15,0 0-2 16,5 0 0-16,6-1-2 0,0 1 1 15,0 1 0-15,31 0-1 16,-31 1 0-16,3-1 1 16,2 3-1-16,0-2 1 15,2-1 0-15,0-2-1 16,2-2 0-16,-1 1 1 16,1 1-1-16,-2 0 1 15,-2 1 0-15,1 1 0 16,-2-3-1-16,1 3 0 0,-4-4 0 15,5 3 0-15,-7 0 0 16,1-2 0-16,1 2 0 16,1 0-1-16,0-2 1 15,-1 3-1-15,2 0 1 16,-6-1-1-16,3 1 0 16,4-3 0-16,-3 2-1 15,1 0 1-15,0-1 0 16,0 2-2-16,2 2-5 15,1 3-5-15,4-1-5 16,-4-2-2-16,4 2 0 16,0-1 3-16,0 2 6 15,2-3 4-15,1 1 5 16,0-2 2-16,6 1-1 16,0 0 1-16,2-2 0 15,2 0 0-15,-2 0 0 16,-3-1 0-16,1 0 0 0,-2 1 0 15,-2-5 0-15,1 7 0 16,-2-2 1-16,1 1 0 16,-1 2 0-16,-1-3 0 15,1 1 1-15,0-1 0 16,0 3 1-16,3-2 0 16,0-1 1-16,-1 1 1 15,1-2 12-15,-2 2 4 0,3 0 3 16,-5 0 0-16,1 2-11 15,0-3-5-15,0 1-3 16,2-1 0-16,1 2 4 16,1-1 3-16,-3 2 3 15,2 1 1-15,1-2-4 16,-2 3-1-16,4-1-2 16,-1-2-1-16,0 0-2 15,-1 3 0-15,-1-5-2 16,0 2 0-16,-2 2 0 15,0-4 1-15,1 3-1 16,0-1-1-16,-2-1-1 16,3-1-1-16,3-1 0 15,0 1 0-15,1-1 1 16,0 0-1-16,-2 0 5 16,0 0 5-16,1-2 2 15,-2 3 0-15,-1 0-3 16,0 0-5-16,-1 2-2 0,-2-2-2 15,-1 0 0-15,-2 0 0 16,2 0 0-16,-2-2 0 16,4 1 0-16,1 0 0 15,-1-2 0-15,5 1-1 16,-2 0 0-16,6-2 0 16,1 0 0-16,1-1 0 0,0-3 0 15,-1 4 0-15,0-3-1 16,-4 2 1-16,0 4 0 15,-2 0 0-15,-1 1 0 16,2-4 0-16,5 6 1 16,2-2 3-16,1 4 6 15,5 1 1-15,-5-4 1 16,1 2 0-16,-2-3-6 16,0 2-1-16,-3-1-2 15,-1 0-1-15,-1 1 0 16,-3 1 1-16,-1-2 1 15,5-1 0-15,0-1-1 16,2-2-1-16,2 2-1 16,-2 0-1-16,2 0 0 15,-2-2 0-15,2 5-1 16,-2-2 0-16,0 4-1 0,-5 1 0 16,-2 1-3-1,-6 1-9-15,-5-1-36 0,0-1-32 16,-5 1-124-16,5 2 130 15</inkml:trace>
  <inkml:trace contextRef="#ctx0" brushRef="#br0" timeOffset="95925.591">5494 12854 151 0,'0'0'39'0,"0"0"-17"15</inkml:trace>
  <inkml:trace contextRef="#ctx0" brushRef="#br0" timeOffset="96046.278">5496 12869 67 0,'1'5'25'0,"0"-1"-11"15,-1-2-21-15,0 0-3 16,0-1 1-16,0 0 8 16</inkml:trace>
  <inkml:trace contextRef="#ctx0" brushRef="#br0" timeOffset="97359.425">5441 12942 191 0,'-8'29'79'16,"9"-29"-36"-16,1 2-40 15,4 2-5-15,-5-4 2 16,2 1 9-16,2 0 2 16,1 1 0-16,1 1-2 0,1 0-4 15,0 2-2-15,0-1 8 16,1 1 4-16,28 17 9 15,-28-20 4-15,-1 2-1 16,2-1-3-16,-1 2-5 16,2-1-5-16,0 1-4 15,-1 1-2-15,3-3-3 16,-1-2 0-16,5 2 0 16,-1-3 0-16,0 1 3 15,-1-1 1-15,-1 0 1 16,3 0-2-16,-3-4-2 15,0 3-1-15,0-2-1 16,-3 0 0-16,2 1 2 16,-4-3 1-16,1 2 2 15,3-3-1-15,-3 0-1 16,5 4-3-16,-3-3-2 16,-1 2-1-16,2 0 0 15,-3-1-1-15,2 3 0 0,0-1 1 16,1 2-1-16,1-1 0 15,1-2 0-15,0 2 0 16,-2 0 0-16,1 0 0 16,-3 1 0-16,0-3 0 15,1 2 0-15,2 0 0 16,0 0 1-16,1 0-1 0,2-3 0 16,1 2 0-16,1-1 0 15,0 1 0-15,-3 0 0 16,-2 0 0-16,1 0 0 15,-4 0 0-15,2 1 0 16,2 0 1-16,-4 1-1 16,1-1 0-16,0 1 0 15,3 2 0-15,0-1 0 16,2-1 0-16,-1 3 0 16,-2-3 1-16,5 4-1 15,1 0 0-15,1-4 0 16,-1 1 0-16,1 0 0 15,1-1 0-15,0 1 0 16,-1-1 1-16,0 1-1 16,1-1 0-16,1 2 0 15,3-2 0-15,-1 0 0 16,-2-2 0-16,4 2 0 0,-5 0 0 16,0 0 0-16,1 0 0 15,-3 0 0-15,0 0 0 16,2 2 1-16,-3-2-1 15,2 1 1-15,5 0-1 16,-3-1 0-16,1 1 0 16,1 0 0-16,1 1 0 0,-1 0 0 15,1 0 0 1,-1-1 0-16,1 1 0 0,-2 3 0 16,-2-3 0-16,0 2 1 15,-2 0-1-15,-3 0 0 16,2 0 0-16,-6 0 0 15,2-2 0-15,-2-1 0 16,0 4 1-16,1-2 2 16,-5 0 9-16,0-2 15 15,-7-1 4-15,2 1 0 16,-1 1-10-16,-3-2-21 16,1 1-61-16,3 2 43 15</inkml:trace>
  <inkml:trace contextRef="#ctx0" brushRef="#br0" timeOffset="99283.097">15736 12344 89 0,'41'4'23'0</inkml:trace>
  <inkml:trace contextRef="#ctx0" brushRef="#br0" timeOffset="108457.53">15710 12363 294 0,'48'28'74'16,"-44"-31"-107"-16,0-2-1 15,4 2 36-15,-7-2 21 16,1 4 22-16,4 1 9 0,-7 0 2 15,0-1-7 1,0 1-19-16,1-2-8 0,0 1-6 16,0 0 0-16,0 0 8 15,0 0 7-15,0 0 12 16,0 0 7-16,0-1 9 16,1-2 4-16,1-2-12 15,2-2-10-15,2 1-18 16,-1-1-12-16,0-1-7 15,22-29-1-15,-24 24-1 16,5 2 0-16,-2-2 1 16,0-1 0-16,0 9 8 15,-2 0 8-15,-3 1 19 16,0 3 9-16,-1 2 14 16,0 0-3-16,0 0-10 15,0 0-7-15,0 0-14 16,0 0-5-16,0 0-1 0,0 0 2 15,0 0 8 1,0 0 4-16,0 0-2 0,0 0-1 16,0 0-13-16,0 0-5 15,0 0-9-15,0 0-5 16,0 0-2-16,0 0 0 16,0 1 0-16,3 13 1 15,2 2 0-15,9 31 1 16,-10-24-1-16,0 0 1 0,-2 7-2 15,3 0-2-15,-5 4-2 16,0 2-2-16,1 3 2 16,-1 3 0-16,2-2 2 15,1-5 1-15,1-4-5 16,3-2 0-16,-5-3-3 16,2 0-1-16,-4-3 2 15,1-1 1-15,3-5 1 16,-2 2 2-16,0-6 0 15,2 0-2-15,-2-2-9 16,1-4-4-16,0 0-10 16,-2-4-4-16,0 0-21 15,-1-3-22-15,0 0-71 16,0 0-56-16,0 0 128 16</inkml:trace>
  <inkml:trace contextRef="#ctx0" brushRef="#br0" timeOffset="109322.644">16600 12469 97 0,'-5'8'34'16,"-3"1"-7"-16,-4 0-17 16,2 2 32-16,-3 0 52 15,4 0 11-15,-4 1-10 16,0-1-27-16,1 1-32 16,-3 3-2-16,4-1 10 15,1-1 6-15,3 1-4 0,0 0-6 16,1 0-15-16,1 2-5 15,1 3-1-15,1-1 0 16,2 3 6-16,1-2 6 16,0-3 15-16,1-1-2 15,2-1-6-15,2 0-6 16,3 0-18-16,0-2-1 16,2-2-2-16,2-3-1 15,-1-1 2-15,4-1 2 0,2-4 2 16,-1 2 1-16,3-4-4 15,0 1-3-15,-2-5-6 16,0-1-1-16,1-1-3 16,0-1-2-16,1-2-1 15,-3 3-1-15,-1-2 1 16,-3-4 1-16,1 4 0 16,-1-3 1-16,-3 0-1 15,0 1 0-15,-3 1 2 16,2-2 0-16,-5 3 0 15,3-2-1-15,-4-1-1 16,-1-1 0-16,5 4-2 16,-6 3 1-16,-1-1 3 15,2 2-1-15,-2-3 2 16,-1 0-1-16,2 1-5 16,-5 0 0-16,-4 1 0 0,3-1 3 15,-1 0 4-15,2 1 1 16,-5 2-2-16,-2 0-2 15,-2 3-5-15,2 1-3 16,3 0-9-16,0 0-12 16,2 1-42-16,-3-1-39 15,4-1-114-15,6 2 139 16</inkml:trace>
  <inkml:trace contextRef="#ctx0" brushRef="#br0" timeOffset="110091.593">17206 12441 680 0,'4'2'304'0,"-2"0"-219"16,0 3-265-16,-3-5-50 15,0 0 30-15,-2 8 167 16,-1 10 84-16,-8 34 11 16,6-28-18-16,1 4-36 15,-1 0-8-15,0-2-1 0,4 0-1 16,-3-4 2-16,-1-5 2 15,6-2 2-15,-4-4 1 16,3-3-1-16,1 1 0 16,-3-5-1-16,3-2-3 15,0 2 0-15,0-4-11 16,0 0-3-16,0 0-5 0,0 0-14 16,0 0 1-16,0 0-6 15,0-1 5-15,0 0 16 16,0-1 11-16,4-7 15 15,3-9 4-15,15-30 4 16,-13 30-1-16,0-2-2 16,1 0-2-16,2-5-5 15,-2 0-1-15,2-4-3 16,0-1-1-16,3 4 0 16,3 2 1-16,4 9-1 15,0 2 0-15,1 7-7 16,2-1-2-16,3 4 0 15,0 2 1-15,6 1 10 16,-2 3 4-16,0 2 13 16,1 0 3-16,-7 1 12 15,0 3-1-15,-6 5-10 16,-5 4-3-16,-2 8-12 16,2 4 1-16,-6 5 15 0,2-2 8 15,0-2 12-15,-5-3 1 16,3 3-2-16,0-2 1 15,-5 1 4-15,-2 3 2 16,-2-4-10-16,1-1-11 16,3-9-18-16,-1-3-6 15,-2-5-37-15,-1-2-31 16,-1-4-106-16,0-2-84 16,2-3 155-16</inkml:trace>
  <inkml:trace contextRef="#ctx0" brushRef="#br0" timeOffset="110326.03">18504 12452 548 0,'-1'1'56'16,"-3"-1"-36"-16</inkml:trace>
  <inkml:trace contextRef="#ctx0" brushRef="#br0" timeOffset="111938.573">18473 12450 152 0,'-34'6'86'16,"27"-3"-7"-16,2 3-49 15,-1-2 14-15,-1-2 19 16,3-2 46-16,2 1 21 16,1-1 5-16,0 0-3 15,0 0-20-15,0 0-16 0,-1 0-31 16,1 0-15 0,0-1-21-16,0-1-9 0,-1 1-10 15,-6-1-3-15,-4 0-5 16,2-2-1-16,-35-8-1 15,30 10-2-15,-3 2 1 16,3 4-1-16,-1 2 1 16,2 3-1-16,4 1-1 15,-3 2-2-15,5 2 0 16,0-2 0-16,3 4-1 16,-4-1 0-16,7 2-4 15,0 0 1-15,3-1-5 16,4 1-1-16,0-2 5 15,2-1 0-15,4-4 4 16,-1 2 0-16,6-3-3 16,1-1-2-16,2-1-4 15,4-1-3-15,-2-4-1 16,-1 2 2-16,1-2 6 0,-2-3 6 16,-2-1 7-16,-1-1 3 15,-3-1 4 1,-1-3 2-16,-2 2 1 0,-5-2-1 15,1 4-3-15,1 2-1 16,-1-1-3-16,1 2-2 16,0 0 0-16,0 4-1 0,3 5-1 15,2 1 0-15,4 4-1 16,0 5-2-16,-2 0 0 16,1 7 2-16,-3 3 0 15,1-1-1-15,1 3 0 16,-3 3-3-16,0 6-11 15,-4 3-3-15,2 5-15 16,-4-4-1-16,-2-1-8 16,0-2 0-16,-6 0 1 15,1 4 0-15,-2-6 11 16,-2-1-1-16,-3-6 13 16,-2-4 3-16,-5-6 3 15,-3-4 1-15,-4-5 1 16,-2-4 1-16,-6-9 10 15,-2-3 3-15,-2-9 8 16,-4-6 5-16,3-3 8 16,-1-3 6-16,7-3 14 15,8 3 0-15,5-6-6 0,6 2-7 16,2-3-20-16,1 1-6 16,8 7-5-16,3-1-1 15,15 5 3-15,0-2 2 16,12-4-1-16,3 0-2 15,9-3-6-15,3 3-2 16,2-2-1-16,2 2 1 16,-2 3 4-16,-2 1 2 0,-7 6 3 15,2 4 2 1,-1-1-1-16,3 1 0 0,1-3-2 16,-4-3 0-16,-2 2-1 15,-4-3 0-15,-4 5 0 16,-4-5 1-16,-4 0 3 15,-2 1 4-15,-6-2 10 16,-3 4 7-16,-4-1 12 16,0 0 2-16,-5-4-1 15,4 3-3-15,-5-5-7 16,-1-3-3-16,-4 1-8 16,1-3-2-16,-3 5 1 15,0 1-2-15,0 5-2 16,-1 4-2-16,1 2-12 15,1 6-7-15,0 3-4 16,3 1-14-16,-1 0-32 16,3 0-9-16,0 0-27 0,0 0-2 15,-2 13 21-15,-2 17 10 16,7 37 28-16,6-30 12 16,6-5 18-16,7 0 1 15,0-5 6-15,-1 0-3 16,2-3-17-16,-2-2-10 15,1-1-18-15,-1-5-4 16,0-5-6-16,1-3 2 16,2-4 15-16,1-3 8 0,3-2 30 15,-2-4 13-15,-3-6 33 16,-1-1 15-16,-2-1 12 16,0-6-3-16,-1 0-16 15,-3-1-9-15,1-3-16 16,-2 3-4-16,-2 0-11 15,-2-2-5-15,0 2-3 16,-2-1-1-16,2 3-1 16,0 1 0-16,-2 5 0 15,1 2 0-15,2 2 0 16,-1 4 2-16,0 3 5 16,2-1 4-16,-2 7 3 15,3 0 1-15,0 4 1 16,-1 2-1-16,0 2-2 15,-3 3-2-15,-2 2-5 16,1 1-1-16,-1 2-1 0,0 0 0 16,2 2 3-16,-2 3 7 15,2 4 11-15,2 4 5 16,-1-1 13-16,6-3 0 16,4-3 3-16,1-2 2 15,7-2-3-15,2 0-1 16,6 0-5-16,3-1-5 15,2-7-12-15,-1-2-9 16,-2-10-27-16,-1-4-32 0,1-16-118 16,3-9-159-16,14-15 204 15</inkml:trace>
  <inkml:trace contextRef="#ctx0" brushRef="#br0" timeOffset="112175.339">20743 12473 1091 0,'0'0'193'0,"0"4"-207"0,1 9-104 16,-3 22-7-16</inkml:trace>
  <inkml:trace contextRef="#ctx0" brushRef="#br0" timeOffset="112773.465">20706 12707 242 0,'-8'41'144'16,"3"10"-18"-16,1 7-103 15,-7 10-49-15,4-1-1 16,-1-7 15-16,-1-8 13 15,6-13 5-15,-1-9 1 0,4-6 3 16,-1-6 0-16,0-8-3 16,-2-4-2-16,1-1-2 15,1-1 1-15,0-4-7 16,1 0-7-16,0-2-27 16,0 1-2-16,0 0 7 15,0 0 5-15,2-13 22 16,2-12 3-16,6-36 2 15,-7 27 5-15,0-10 34 16,3-6 24-16,-4-2 47 16,5 2 16-16,-4 4-2 15,2 7-13-15,-1-3-24 16,3 3-10-16,0 6-18 16,-3 1-7-16,1 4-18 15,1 0-8-15,2-2-10 16,0 0-2-16,2 3-5 15,-1 5 1-15,1 2 5 0,2 5 2 16,-1 7 8-16,2-1 1 16,0 5-3-16,-2-1-3 15,3-1-8-15,0 2-2 16,3 1-4-16,-2 2 0 16,4 4-8-16,0 2-7 15,1 3-11-15,0-1-7 16,1 4 1-16,-5 1 2 15,-3 11 2-15,-1 5-6 0,-7 6-3 16,1 2-1-16,-6-5 9 16,-1-3 13-16,-6-6 8 15,-2-1 2-15,-4-2 1 16,-2-2-1-16,-4 0 0 16,-2-2-1-16,-3-3 0 15,-3-4 0-15,-5-5-5 16,-3-2 1-16,-2-4-42 15,3-3-43-15,3-5 59 16</inkml:trace>
  <inkml:trace contextRef="#ctx0" brushRef="#br0" timeOffset="113703.443">21338 12404 419 0,'15'27'165'0,"-20"-30"-103"15,0-2-18-15,0-3 8 16,-1 1 2-16,0-1-7 16,-2 2-10-16,2 1-21 15,-1-2-5-15,-1-1 3 16,3 2 3-16,-2 1 7 16,1 3 2-16,2 0-3 15,0-1-1-15,3 2-2 0,-1 0 0 16,1 0 4-1,0 0 2-15,0 0-3 0,0 0-3 16,0-1-8-16,-2 1-2 16,-2 1-4-1,-2 0 0-15,0 1 9 0,-1 1 1 16,0 1 0-16,-2 0-2 16,0 1-11-16,-29 39-3 15,27-28-4-15,2 2 0 16,0 2 1-16,-2 2 1 15,3 5-3-15,5 0-3 0,0-4-11 16,4 1-9-16,-3-5-8 16,3-1-7-16,6-4 2 15,-1-3 7-15,4-3 8 16,-2-4 9-16,-4-3 5 16,5 2 1-16,2 0 4 15,0-5 0-15,6 2 2 16,-1-5-1-16,0-4-5 15,0 0-1-15,-1-8-6 16,-1-3-2-16,-3-3 1 16,-1-3 0-16,-3-1 8 15,0 1 7-15,-3 9 16 16,0 3 5-16,-2 7 13 16,-1 4 1-16,0 2-2 15,0-1 0-15,-1 2-15 16,1 1-2-16,0 0-7 0,0 0-6 15,0 0 1-15,2 4 0 16,11 26 7-16,37 44 6 16,-27-28 3-16,4-1-2 15,-2-7-38-15,4 2-52 16,2 3 49-16</inkml:trace>
  <inkml:trace contextRef="#ctx0" brushRef="#br0" timeOffset="114154.996">21879 12141 754 0,'5'8'373'0,"-6"-8"-128"16,1 0-297-16,1-1-68 16,-2 1 3-16,1 0 94 0,-1 0 68 15,0 0 34-15,1 3-1 16,0 18-30-16,3 29-20 15,-1-23-4 1,1 4 1-16,0 3 3 0,2 6-1 16,1-1-16-16,-2 2-3 15,0 5-4-15,-2 0 1 16,0 2-3-16,2-5-1 16,-1-6-1-16,-1-5 0 15,0 3-1-15,-2-2-1 0,0-3-33 16,1 0-33-16,-1-11-107 15,-1-3-63-15,-5-6 143 16</inkml:trace>
  <inkml:trace contextRef="#ctx0" brushRef="#br0" timeOffset="114552.713">21556 12439 949 0,'2'2'350'0,"-2"-2"-317"0,1 1-95 15,-1-1-16-15,0 0 14 16,0 0 91-16,0 0 31 16,8 0 3-16,2 1-7 15,8 1-32-15,35 5-12 16,-24-6-8-16,3 0 0 0,2-1 3 16,2-2 1-16,1 0 0 15,1 1-2-15,-1-3-4 16,-5 0-3-16,3-2-18 15,-3-3-24-15,-1-8-92 16,6-4-173-16,9-16 202 16</inkml:trace>
  <inkml:trace contextRef="#ctx0" brushRef="#br0" timeOffset="115370.134">22330 11833 936 0,'0'-1'277'0,"0"0"-338"16,0 1-78-16,0 0 4 16,0 0 83-16,0 0 90 15,0 0 54-15,0 0 2 0,3 9-26 16,-1 6-24-16,5 31-14 16,-8-27 1-16,1-1 2 15,0 0-3-15,-3 8-17 16,0 3-5-16,-2 11-6 15,-1 7-2-15,-2 4-1 16,-1 3-1-16,-1 10-1 16,-4-1 0-16,0 6 0 15,0 4 0-15,3-8-2 16,2-2-10-16,2-6-15 16,1-5-5-16,0-3-7 15,3-4 8-15,0-12 14 16,2-6 7-16,1-11 9 15,0-6 3-15,0-5 1 16,-1-3 1-16,1-2 1 16,0 0 2-16,0 0 9 0,0 0 3 15,0 0-1 1,0-1 0-16,0 0-2 0,0 0 2 16,0-1 2-16,0 1-1 15,6-20-5-15,11-30-4 16,-7 21-4-16,2 2 0 15,1 4 3-15,2 0 6 16,-1 5 16-16,-2 2 10 16,-1-1 14-16,0 6 3 0,1 5 1 15,-1 0-3 1,1 6-13-16,-3 0-7 0,1-4-20 16,2 4-9-16,4 2-16 15,2 6-11-15,5 8-4 16,-1 6 1-16,0 9 8 15,0 5 10-15,0 14 6 16,2 0 2-16,-3 13 3 16,-1 2 0-16,-4-1 1 15,-2-1-2-15,-4-11-1 16,-2-3-7-16,-6-2-26 16,1-2-31-16,-7-6-165 15,-2 2 153-15</inkml:trace>
  <inkml:trace contextRef="#ctx0" brushRef="#br0" timeOffset="-208186.635">20068 9718 441 0,'0'0'133'0,"0"0"-166"16,0 0-8-16,0 0 11 15,0 0 24-15,0 0 57 16,0 0 18-16,0 0 24 16,0 0-1-16,0 0-30 15,0 0-19-15,0 0-33 16,0 0-13-16,0 0-14 16,-1 0-4-16,0 4 0 15,-5 15 1-15,-15 35 0 16,7-24 0-16,-3 5 1 15,-1 6 1-15,1 8 4 16,2 4 3-16,-1 4 3 16,1-1 3-16,0-1 1 15,1-1-3-15,1 1-3 0,-1 0-1 16,1-2 3-16,1-1 3 16,0-1 5-16,1-4 0 15,0-6 0-15,1-4 1 16,2-9 0-16,-1 0 0 15,2-3 0-15,1-7-1 16,0-6-44-16,3 1-59 16,3-8 67-16</inkml:trace>
  <inkml:trace contextRef="#ctx0" brushRef="#br0" timeOffset="-206302.181">19936 9814 781 0,'31'44'233'0,"-27"-44"-231"0,9 0-62 16,7 1 2-16,12-3 47 16,4-4 11-16,4-3 0 15,3-8 2-15,4 1 0 16,4-4 3-16,4 3 1 16,-1-1 0-16,5 0-1 15,-1 1 1-15,-3-1 2 16,-2 0 0-16,5-2 4 15,3 0-1-15,8-5-1 16,7 1 0-16,4 1 1 16,-1 1-1-16,2-1-1 15,0 0-1-15,-1 3-1 16,3 3 4-16,-5 6 9 16,-2 3 4-16,-12 1 7 15,2 1 1-15,-7 0-1 16,1 0 2-16,2 3 3 15,-2 2-3-15,-1 0-10 0,-5 1-6 16,-5-3-12-16,-2 2-2 16,-2 0-1-16,1 0 1 15,3 0-2-15,1-3 1 16,2 3 0-16,-3-1 0 16,3 2 16-16,-2 0 1 15,2 0 3-15,3 1 0 16,3-2-16-16,6 0-1 15,5-3-2-15,0 0-1 0,-2 1 0 16,-9-2 1-16,-2 2 0 16,-3 0 0-16,2-4 2 15,5 3 0-15,0-4-1 16,2 4 1-16,-2-1-2 16,-3 3 0-16,-1 2-1 15,-4-5 0-15,1 3-1 16,-3-2 0-16,0 2 0 15,2 3 1-15,-3-1-1 16,2 1 0-16,-7 2-1 16,-6-3 1-16,-2 3-1 15,-2 1 1-15,3-1-1 16,2 4 0-16,2-2 0 16,-2 0 0-16,0 2 0 15,-1 0 1-15,-3 1-1 16,-3 1 0-16,-2-2 0 0,-6 0 1 15,-5-2 0-15,-5 0 0 16,-9-2 1-16,1 0 1 16,0 1-1-16,-2-1 1 15,2 3 0-15,2-1 0 16,-2 3 1-16,1 2 0 16,0 6-1-16,-1 4-1 15,2 9 0-15,3 3-1 16,2 4-1-16,1 1 1 0,0-3 2 15,-3 7-2-15,-1-1 2 16,0 0-1-16,-5 5 0 16,2-4 0-16,-3 1-1 15,-1 3 1-15,-2 5-1 16,-1-1-1-16,-1-5 1 16,-3-2 0-16,-1-10 1 15,-2-4 1-15,-1-3 0 16,3-3 1-16,-3-1 2 15,0-3-1-15,0-3-1 16,-3 2 0-16,-2-3-1 16,-4-1 1-16,-2-2 2 15,-7-4 4-15,-3 3 2 16,-1-2 3-16,-10-1 2 16,4-1 0-16,-10-1-3 15,1 0-3-15,-2 0-6 16,-5 1-1-16,6 0-1 15,-3 0-1-15,8 0 1 0,0-1 1 16,-8 2-2-16,-5-1 0 16,-16 4-2-16,-5 1 0 15,-2 0-1-15,1 2-1 16,-3 1 0-16,-1 0 0 16,-3 2 0-16,-3 0-1 15,12-5 0-15,1 1 0 0,5-3 0 16,-3-2-3-16,-18 5-17 15,-3 1-6-15,-2 2-4 16,-1 3 6-16,5 1 17 16,-5 0 6-16,-3-3 4 15,8-1 1-15,3-5-1 16,7-1 1-16,-1-2-1 16,-3 0 0-16,-1-1-1 15,5 1-1-15,9-1-2 16,0 1 0-16,8-2 2 15,1 1 2-15,2-2 1 16,5-2 0-16,2 1-2 16,3-1-1-16,6 2 0 15,-2 0 0-15,5-2 2 16,-3 3 0-16,-7-4-3 16,1 2-9-16,-4 2-11 15,1-2 0-15,1 1 2 0,2-2 8 16,3-2 11-16,5 1 2 15,-3 0 5-15,0-1-1 16,-2 0-1-16,-3-1-3 16,4 0-4-16,0 0-2 15,2 0-1-15,2-2 1 16,7 2 1-16,1 0 2 16,4 0 3-16,0 0-1 15,3 0 0-15,-3-3 0 16,0 3-3-16,0-1-2 0,0-3-1 15,2 4 1-15,5-1 2 16,2 1-8-16,6 1-90 16,-3 0-140-16,-2 1 155 15</inkml:trace>
  <inkml:trace contextRef="#ctx0" brushRef="#br0" timeOffset="-205270.836">21278 9477 800 0,'-1'0'232'0,"-1"0"-342"0,1 0-30 15,0 0 6-15,0 0 51 16,0 0 142-16,0 0 37 16,-1 0 38-16,1 0-2 15,0 0-39-15,0 0-21 16,0 0-29-16,0 1-8 16,0-1-11-16,-1 0-2 0,1 0 0 15,0 0-3 1,0 0-5-16,0 0-3 0,0 0-8 15,-1 0-2-15,1 1-4 16,0-1-4-16,0 6-3 16,0-4-2-16,0 6 2 15,-2 6 0-15,0 7 2 16,-6 35 2-16,3-24 2 16,1 3 0-16,0 2 1 15,-1 2-1-15,0 8-1 16,1 2-1-16,2 4-4 15,0 2-1-15,-6 3-1 16,3 2 2-16,1-5 4 16,-1-2 3-16,3-10 0 15,0-5 2-15,-1 1 1 16,1-1 0-16,0-1-1 16,2 2 0-16,-1 0 0 15,-1 4 0-15,4 2 1 0,-1-5-1 16,0-6-1-16,2-4 1 15,1-7 0-15,0-1 0 16,1-4-1-16,-1-1 0 16,1-3-7-16,4 0-14 15,1 0-48-15,0-1-40 16,5-2-154-16,2-1 168 0</inkml:trace>
  <inkml:trace contextRef="#ctx0" brushRef="#br0" timeOffset="-204537.117">22764 9320 820 0,'0'0'216'0,"0"0"-413"16,0 0-41-16,0 0 14 15,0 0 66-15,0 0 195 16,0 0 51-16,0 0 24 16,0 0-1-16,0 4-36 15,0 2-13-15,0-1-16 16,1 3-8-16,0-1-6 16,0 3-2-16,1 4-8 15,7 29-6-15,-6-24-10 16,0 4-3-16,3 11-2 15,1 7-1-15,-2 8 0 16,1 0 0-16,-1-2 0 16,2 1 1-16,0-1 0 15,-1 0-1-15,2 3 0 0,0-1 0 16,-1 6 0-16,2-1 0 16,2-1 0-1,-2-5 0-15,1-4 0 0,1-2 0 16,-3-3 0-16,-1 1 0 15,-3-9 1-15,1-3-1 16,1-4 0-16,-4-3 1 16,-1 1-1-16,-1-1-14 0,-2-2-119 15,-3 2 96 1</inkml:trace>
  <inkml:trace contextRef="#ctx0" brushRef="#br0" timeOffset="-203971.742">21685 9833 671 0,'-2'0'126'0,"2"0"-162"16</inkml:trace>
  <inkml:trace contextRef="#ctx0" brushRef="#br0" timeOffset="-203271.873">21683 9833 388 0,'0'-1'241'0,"-1"1"-19"16,0 0-118-16,1 0-36 16,0 0-38-16,0 0-7 15,0 0 4-15,0 0 6 16,-1 0 10-16,1 0-1 15,0 0-4-15,-1 0-4 16,1 0-2-16,0 0-1 16,0 0-3-16,0 0-3 0,0 0-7 15,0 0-2-15,0 0-6 16,0 0-4-16,-1 0-3 16,1 0-2-16,-1 0-1 15,-1 0-2-15,1-1 0 16,0-1-1-16,-14 1 1 15,-2 0 0-15,-27 1 1 16,28 0-1-16,2 4 1 16,-1-3 0-16,1 1 0 15,0 1-1-15,-1 0-1 16,0 0-1 0,-5 3-3-16,5 0-1 0,1-2-1 15,3 3-2-15,7-2-4 16,-2-3-3-16,3 2-6 15,-1 0-1-15,0 1 0 16,1 1-4-16,2-1-4 0,1 1 0 16,1 0-8-16,0 1 3 15,2 2 1-15,1 3 0 16,2 1 6-16,2 4 1 16,5-1 5-16,-2 2 1 15,2 1 4-15,0 0 3 16,-2 3 5-16,-2-2 1 15,2 0 1-15,-1 0 0 16,-2-2-4-16,-2 0-4 0,-2-1-3 16,-4-1-1-16,0 0 6 15,0 3 2-15,0-1 8 16,-3 0 1-16,-3-1 3 16,0-1 1-16,-1-1 2 15,-4 2 2-15,1-4 4 16,1 0 4-16,-7-3 13 15,1-2 6-15,-3 0 9 16,-1-2 1-16,-2 3-9 16,-2-4-6-16,-6 0-16 15,1 2-11-15,-2-4-56 16,-1-1-71-16,-2-3 82 16</inkml:trace>
  <inkml:trace contextRef="#ctx0" brushRef="#br0" timeOffset="-202862.148">21790 9608 304 0,'50'28'76'15</inkml:trace>
  <inkml:trace contextRef="#ctx0" brushRef="#br0" timeOffset="-202429.159">21847 9624 568 0,'0'0'220'16,"0"0"-156"-16,0 0-33 15,0 0-19-15,0 0 3 16,0 0 15-16,0 0 7 0,0 0 7 15,0 0-2-15,0 0-14 16,0 0-9-16,0 0-16 16,0 0-4-16,0 0-4 15,0 0-1-15,0 0 2 16,0 0 0-16,0 0 0 16,0 0 1-16,1 8 1 15,1 4-1-15,-4-2 2 16,-7 32 0-16,2-32 0 15,0 2 0-15,-1 3 0 16,0-2-1-16,-1 5 0 16,0 0 1-16,-1 1 0 15,2-1 1-15,3-1 0 16,-1 1 0-16,1-7 1 16,1 1 0-16,-1-4 0 15,0-4 0-15,3 3 0 16,0-2 0-16,0-2 0 0,2 2-1 15,-2-5 0-15,1 0 0 16,1 0-19-16,0 0-20 16,0 0-71-16,0 0-96 15,0 0 132-15</inkml:trace>
  <inkml:trace contextRef="#ctx0" brushRef="#br0" timeOffset="-201220.344">22280 9831 135 0,'0'0'117'0,"0"0"24"0,0 0-15 15,0 0-28-15,0 0-10 16,1 0-4-16,0 0-1 15,-1 0-5-15,0 0-6 16,0 0-15-16,0 0-12 16,0 0-20-16,0 0-6 15,0 0-3-15,0 0-2 16,0 0 1-16,0 0-2 16,0 0-3-16,0 0-2 15,0-2-5-15,0 1-1 0,-1 0-1 16,0 0 2-1,-9-4 3-15,-7-4 1 0,-27-13 1 16,29 18-3-16,1 0-2 16,3 3-2-16,0-1-1 15,2 0-3-15,1 2-2 16,-1-2-2-16,3 3-3 16,0 0 0-16,2 1-3 15,-1-1-2-15,2 2-5 16,-1 1 0-16,0-2 0 15,1 1 0-15,2-3 3 16,0 0 3-16,-5 12 5 16,-4 11 2-16,-10 27 5 15,16-31 1-15,4-1-5 16,-3 1 0-16,2 4-2 16,0 3 0-16,1 2 2 0,-2 3 0 15,3 3 1 1,-2-4 0-16,2-2 1 0,2-5 0 15,-1 0-3-15,0-1-3 16,0 2-7-16,0 1-2 16,4 1-1-16,0 2 0 15,2-1-4-15,-1-1-1 16,0 1-2-16,-1-1 0 16,-2 0 0-16,-1-1-2 15,-2-3-14-15,-1-5-7 0,0-2-36 16,0-2-34-16,-3-4 78 15</inkml:trace>
  <inkml:trace contextRef="#ctx0" brushRef="#br0" timeOffset="-200739.466">21927 10174 458 0,'48'54'217'0,"-48"-50"-42"0,1-4-221 16,-2-4-11-16,1 4 5 15,0-1 23-15,0 1 54 16,0 0 8-16,0 0 6 15,0 0-3-15,0 0-19 16,0 0-6-16,0-1-6 16,0 0-1-16,5 0-3 15,11-2 0-15,36-5-1 16,-29 2-1-16,10 3-1 16,3-2-1-16,1 0-34 15,2-2-43-15,1-2 51 16</inkml:trace>
  <inkml:trace contextRef="#ctx0" brushRef="#br0" timeOffset="-200135.674">22575 9679 670 0,'-4'3'191'15,"7"-2"-360"-15,-5 0 107 0,1-1-174 16,1 0 20-16,0 0 241 16,0-1 78-16,-1 1 72 15,0 0-21-15,1 0-68 0,-1-1-24 16,0 1-29-16,1 0-8 16,0 0-17-16,0 0-6 15,0 0-5-15,-2 0-3 16,1 0-1-16,0 0 1 15,0 2 1-15,-2 12 2 16,-1 3 1-16,-5 28 1 16,4-30-1-16,3 1-1 15,-4 3-1-15,6 3-2 0,-1 2-23 16,0 0-17-16,2-1-43 16,-6 1-21-16,3 1 68 15</inkml:trace>
  <inkml:trace contextRef="#ctx0" brushRef="#br0" timeOffset="-177794.636">18672 9908 399 0,'-4'1'143'16,"-3"0"-177"-16,1 0-113 0,-2-1 1 16,-1 1 43-16,2-1 157 15,1 0 59-15,0 0 9 16,3-1-23-16,2 0-59 16,-1 0-20-16,1 0-1 15,0 0 8-15,0-1 16 16,-4 0 4-16,1 0-10 15,1 1-8-15,0-2-15 16,-3 0-6-16,4 2 2 16,-3-2 4-16,2 1 3 15,-1 0 1-15,0 0-4 0,0 0-4 16,-1 0 1-16,-4 0 5 16,1 1 3-16,-2 2 0 15,-2 2 3-15,-27 20-3 16,25-9 0-16,-1 2 2 15,-1 6-1-15,-1 4-2 16,-1 5-3-16,0 2-4 16,-1 2-6-16,0-1-2 15,1-5-3-15,-1-1 0 0,6 2 1 16,-1 2-1-16,2 0 1 16,1 2 0-16,-2-9-1 15,4-3 1-15,-3-4-1 16,8 2-1-16,-1 2-5 15,-1-1 0-15,6 1 0 16,-6-4 1-16,5-3 5 16,-1-3 0-16,-1-6 0 15,3 4 0-15,-2-6 0 16,2 1 0-16,0-2 0 16,0-3 0-16,-1 0 1 15,1 0 2-15,0 0 1 16,0 0 3-16,0 0 4 15,0 0 1-15,0 0 1 16,0 0-2-16,0 0-4 16,0 0-2-16,0 0 1 15,0 2-1-15,1 0 2 0,5 2 0 16,6 0 1-16,-2-2 2 16,37 33 1-16,-27-31 0 15,1-2-2-15,4 1-2 16,2-2-1-16,0 1-2 15,4 0-2-15,2-1 1 16,-2 1-2-16,1-1 1 16,0 2-1-16,-2-1 1 15,4 0-2-15,-4 4 1 0,8-1-1 16,-1-1 0-16,-2 2 1 16,6-3 0-16,-6 3 0 15,2 1-1-15,-2 0 0 16,-5 0 0-16,-7-1-1 15,-2-1-1-15,-7 1-7 16,-4 0-10-16,-3 0-34 16,0-2-30-16,-4 1-113 15,3 0 125-15</inkml:trace>
  <inkml:trace contextRef="#ctx0" brushRef="#br0" timeOffset="-175417.388">22894 9231 278 0,'2'0'138'16,"1"0"-46"-16,-3 0-15 15,0 0-10-15,0 0 2 0,-2 0 27 16,1 0 3-16,0 0-1 16,0 0-15-16,0 0-38 15,1 0-7-15,0 0-18 16,0 0-1-16,0 0-3 16,-1 0-1-16,0 0-2 15,-1 0-2-15,-3 0-4 16,-15-1-2-16,-40-1-3 15,27 0 0-15,-10 0-1 16,-3-3-1-16,3 1 1 16,-1 0-1-16,6 2 0 15,1 0 0-15,1 0 0 16,-2-4-1-16,-10 5-1 16,-4-1 1-16,-9 4-1 15,0 1 0-15,-2 1 1 16,1 0-1-16,8 3-2 15,4-2-1-15,-2 4-15 16,1 2-12-16,-8 6-13 16,-2 6 1-16,5 4 16 0,2 3 12 15,10 0 14-15,2-2 1 16,8-2-4-16,1-1-2 16,0 2 1-16,3 4-1 15,-2 2 4-15,1-3 3 16,5-4 0-16,5-2-1 0,3-2-9 15,2 2-1-15,2-2-2 16,-1 0 0-16,2 3 6 16,3 1 0-16,1 4 1 15,0 5 0-15,3 3 2 16,0 1 1-16,1 5-1 16,1 2 1-16,2 1 2 15,2-2 0-15,-2-6 1 16,4-1 0-16,-1 1 0 15,-1-2-1-15,0 7 1 16,-4-4 0-16,0-3 1 16,-1 3-1-16,3-2 2 15,-1 2 2-15,2 3 11 16,0-5 4-16,1-4 2 16,2-5-2-16,5 1-7 15,1 0-3-15,2 2-1 16,2 2-1-16,2-7-2 0,5 0 0 15,1-5 0-15,2-1 1 16,5 2-1-16,-3 2-1 16,2 3-1-16,2 0-1 15,-4-1-1-15,1-2 1 16,-1-3-2-16,0-3 1 16,0-5-1-16,2-3 0 15,-1-1-1-15,1 2 1 0,6 0-1 16,1 1 1-1,2-1-1-15,3 1 0 0,1-5-1 16,1-4 0-16,4 0-1 16,-1-4-2-16,-3 0-2 15,-1-1-2-15,-1-6-1 16,-1-1 0-16,7-4 2 16,1 2 1-16,2-5 1 15,3 1-1-15,-2 0 0 16,-1-1-1-16,-5-2 0 15,2-3-1-15,-7-3-2 16,-5-2 1-16,0 0 3 16,0 2 0-16,4 2 3 15,0-1 0-15,1 4 2 16,-5 0 0-16,-2-1 1 16,0 4 1-16,-3 0-1 15,-3-1 1-15,-3 4 0 0,-3-2 2 16,-1-2 2-16,-1 1 3 15,-3-5 2-15,-1 2 3 16,-2-3 2-16,-2-1 0 16,-1 4-2-16,3-4-1 15,-4-1-4-15,1-3-1 16,0-1 1-16,-4-2 4 16,1 0 2-16,-2 4 2 15,-2-1-2-15,1 4-4 0,-1 0-4 16,1 0-1-16,-1 1 0 15,0-4 0-15,2 0 0 16,-2-4 1-16,-3-3-2 16,3-3-1-16,-7-2 0 15,4-1-2-15,-1-7 1 16,1 2 0-16,0-4-1 16,0 4 1-16,2 6-1 15,-2-4 1-15,1 2-1 16,0 2 0-16,1 2 0 15,1 2 0-15,-1 1 0 16,-1-6 0-16,-2-1-1 16,1-3 0-16,0 4-2 15,2 6-8-15,-1 5-8 16,-2 1-5-16,2 2-8 16,-5 0 6-16,-1-1 5 15,0 3 2-15,-3 0 7 0,0 3 3 16,0 0 4-16,-1 3 3 15,2-1 2-15,-2-1 0 16,3 1 0-16,0 1 1 16,1 2-1-16,1 1 1 15,-2-5 0-15,0 0-1 16,0-2 0-16,-1 2 0 16,3 2 0-16,-1 3 0 15,1 4 0-15,0 1 1 0,-1 1-1 16,0-2 1-16,-4 2-1 15,0 1-7-15,-6 2-11 16,-1 4-5-16,-5 3-20 16,-3 4-15-16,1 6-73 15,-3 6 84-15</inkml:trace>
  <inkml:trace contextRef="#ctx0" brushRef="#br0" timeOffset="-169375.291">21514 6945 122 0,'0'-1'92'0,"0"0"16"16,0-1-20-16,0 1-20 15,0 0-10-15,0 0-12 16,0 0 4-16,0 0 9 0,0 0 5 16,0-1 6-16,0 1 0 15,0 0-2-15,0 0-2 16,0 0-6-16,0 0-5 15,0-1-14-15,0 1-4 16,0 0-6-16,0 0-2 16,0 0 1-16,0 0 4 15,0 0-5-15,0 1-2 0,0 0-5 16,0 0-4 0,0 0 0-16,0 0-1 0,0 0-2 15,0 0-3-15,0 0-6 16,-1 0-2-16,0 0-2 15,0 0-1-15,-1 0-1 16,1 0 1-16,0 0-1 16,0 0-1-16,0 0 0 15,-2 1 1-15,-6 6-1 16,0-2 1-16,0 5-1 16,-30 29-1-16,29-22 1 15,2 4-1-15,-2 2 1 16,-2 2-1-16,2 1-1 15,0 0 1-15,3-3-1 16,1-1 1-16,4-2 0 16,-1-1 0-16,2 3-1 15,1 1 0-15,1 0 1 0,3-1-1 16,2-2-1 0,-1-4 0-16,3 0-6 0,2-2-8 15,1-1-4-15,1-2 1 16,0-2 7-16,2 1 7 15,0-1 5-15,2-1 0 16,4 0 0-16,-4-2 1 16,2-1 0-16,2 0-1 15,-4 0-1-15,4-1-1 0,-2-1 0 16,-3-1 0-16,1-3 1 16,2-4 1-16,-3-2 0 15,5-1 1-15,0 1 0 16,-3-2-1-16,2-1-1 15,-2-1 0-15,3-1 0 16,1-1 1-16,-2-2 1 16,-2-2 0-16,-5-4 1 15,-3 4 0-15,-1-3 0 16,-1 3 1-16,0-1-1 16,-1 1 0-16,-2 1 0 15,1 1 0-15,-3 2 0 16,-1 2 0-16,0 0 3 15,1 2-1-15,-2-2 3 16,-2-3 0-16,-1 1 1 16,0-1 1-16,-2 0 0 15,1 2 0-15,-1-3-1 0,-3-1-1 16,-2 1 1-16,-2-3-2 16,-6 2 4-16,0 2-2 15,-3 3-2-15,0 2 0 16,2 2-6-16,-2 0-2 15,-1-1-3-15,-4 1-2 16,0 3 0-16,1-1-2 16,2 2-1-16,1 1-1 0,-2 1-9 15,4 1-7-15,-3 1-23 16,4 0-3-16,2 0-11 16,0 2-11-16,8-2-124 15,2 0 137-15</inkml:trace>
  <inkml:trace contextRef="#ctx0" brushRef="#br0" timeOffset="-169133.824">22373 6636 1233 0,'-2'6'81'0,"-2"5"-174"15</inkml:trace>
  <inkml:trace contextRef="#ctx0" brushRef="#br0" timeOffset="-168819.414">22357 6705 468 0,'-11'75'214'0,"11"-75"-71"16,-2 0-112-16,2 0-17 15,0 0-8-15,0 0-4 0,0 0-2 16,-1 0 0-16,0 0-1 16,-3 13 0-16,-4 9-1 15,-18 33 1-15,7-29 0 16,0 3 0-16,1-7 1 15,3 0 0-15,5 0 0 16,2-4 0-16,5 2-2 16,0-2-2-16,4 1-5 15,3-3-1-15,4-2 2 16,3-1 3-16,10-2 4 16,6 1 1-16,10-4-1 15,5-3 0-15,8-3-1 16,3-6 0-16,8-5-25 15,3-1-34-15,13-10 40 16</inkml:trace>
  <inkml:trace contextRef="#ctx0" brushRef="#br0" timeOffset="-167935.641">22933 6575 883 0,'5'9'150'0,"1"14"-456"16,0 9-4-16,0 9 74 15,5 4 123-15,-8-13 222 16,3-3 37-16,-5-3 7 16,-2 2-6-16,3-2-66 15,-2 1-33-15,4 3-27 16,-2 1-5-16,0 4-10 15,1 3-2-15,-5-6-2 16,2 0 1-16,0-9-1 0,2-4 0 16,-2-8-1-16,0-1 0 15,0-6 0-15,-2-2 1 16,1 0 1-16,1-2-3 16,-1-2-7-16,1 2-4 15,0-1-2-15,0 0 4 16,0 0 5-16,-1-9 3 15,1-21-2-15,2-54 2 16,1 38 2-16,-2 1 4 0,0 6 0 16,0-4 0-16,4-2-5 15,4-4-4 1,0-1 2-16,6 5 2 0,-1 1 5 16,-3 3 2-16,3 9-7 15,-2 5-7-15,6 10-6 16,1 4-2-1,3 5 5-15,2 2 2 0,1 3 3 16,3 3 1-16,2 4-2 16,0 5 1-16,3 5 2 15,-5 2 0-15,2 8 1 16,-3 4 1-16,-5 8 1 16,1 2 0-16,-8-1 2 15,-4-2 0-15,-3-3 4 16,2 1-1-16,-4 0 1 15,1 2-1-15,-2 1-2 0,-7-4-1 16,-5-3 1 0,-3-3 1-16,0 2 9 0,-4 1 6 15,-6 4 10-15,2 1 3 16,-12-2 10-16,0-1 3 16,-1-6 11-16,-7-4 1 15,-1-2-8-15,-4-4-5 16,-8 2-22-16,-1 4-18 15,-4-6-91-15,-8 3-201 0,-8-8 191 16</inkml:trace>
  <inkml:trace contextRef="#ctx0" brushRef="#br0" timeOffset="-167251.893">20495 8055 390 0,'0'-1'230'16,"2"0"-13"-16,-2 0-154 15,0-1-34-15,0 1-29 16,0 0-6-16,0 1-5 16,0 0 0-16,0 1 0 15,12 29 2-15,2 54 5 16,-14-31 1-16,1 5 2 15,-1-3 0-15,1-3 1 16,-1-2 0-16,0-5 0 0,-2-8 0 16,-1-7 0-16,1-5-6 15,-3-6-36-15,5-1-24 16,0-9-71-16,-2-3-28 16,1-5 103-16</inkml:trace>
  <inkml:trace contextRef="#ctx0" brushRef="#br0" timeOffset="-165186.519">20352 7875 1087 0,'-1'0'320'0,"0"0"-582"15,-1 1-90-15,1 1 16 16,-1 0 87-16,1-2 294 16,0 0 97-16,0 0 4 15,-1 0-47-15,2 0-56 0,0 0-13 16,0 0-2-16,20 8-1 15,32 1-9-15,-23-12-5 16,0-3-1-16,3 1-2 16,5-2 0-16,-2 2-3 15,8-2-2-15,2-3-1 16,5 4-2-16,1-2 0 16,5-1 0-16,-3 1 0 15,3 0 1-15,-3 1 0 16,-1 0 2-16,0 3 4 0,-2-2 4 15,2-1 3-15,5 0 1 16,2-2 1 0,4 3-1-16,4-2-1 0,-3 5-2 15,-5 2-2-15,4-3-3 16,-4 1-2-16,6-4 0 16,3 0 0-16,-4-1 0 15,0 3 1-15,-8 1 6 16,-6-1 5-16,0 0 5 15,-3 0 0-15,6 0-5 16,4-2-5-16,2 0-6 16,-1-1 1-16,0-2-3 15,-1 2-2-15,0 0 0 16,2 1-2-16,2 2 0 16,1 0-1-16,-4 3-1 15,-3 0 0-15,-4 1 0 16,-4 1 0-16,3 0 1 0,-2-2 0 15,5 1 0-15,7-1-1 16,5 1 1-16,2-3 1 16,1 2 1-16,-5 0-1 15,-4-5 0-15,1 1 0 16,1-3 2-16,-11 0 1 16,-25 4 2-1,0 0 1-15,73-13 0 0,0-3-1 0,-2-1-2 16,-36 11-1-16,6-2-3 15,-5 2 0-15,-4 0 0 16,-1 0 0-16,-9 4 0 16,-8 0 0-16,-9 5 1 15,-7-2 1-15,-5-1 0 16,2 4-1-16,0-4-1 16,3 5 0-16,-2 0 0 15,-5 0 0-15,-2 2 2 16,-3-2 1-16,-4 0 2 15,-2 0 0-15,-2 1 1 16,-2 0-1-16,-1-1-1 16,0 0-2-16,0 0-2 15,0 0-1-15,0 0 0 16,0 0-2-16,5 11 1 16,5 8-2-16,21 39 0 0,-16-24 0 15,2-1 0-15,-1 1 1 16,-2 1 1-16,-1-2 1 15,0 5-1-15,0 0 0 16,-1-2 1-16,0-4-1 16,-1-3 1-16,1 1-1 15,-2 0 0-15,2 1 0 16,-3 3 0-16,2-2 1 16,-5-6 0-16,0-2 0 0,-1-9 0 15,-2-3 0-15,-2-4 0 16,2-1-2-1,-6 2-3-15,-1-1-2 0,-2 2 1 16,1-1 1-16,-6-2 4 16,1 2 3-16,-8-3 5 15,-5 3 2-15,-3 0 5 16,-8-2 1-16,-2-1-2 16,-3-1-2-16,-2-1-2 15,-1 0 0-15,0-1 0 16,-1-3 0-16,-7 0-2 15,1 0-1-15,-8 1-3 16,-4 2 1-16,-4-1-1 16,-3 1 0-16,2 1 1 15,0-3-1-15,4-2 1 16,2 1 0-16,-6-3-1 16,0 2-1-16,0 0-2 0,0 0 0 15,6 0 0-15,2 2 0 16,3 5-1-16,-2-2 0 15,-4 7 0-15,-3-4 1 16,0 0 0-16,1 2 0 16,10-2 0-16,1-1 0 15,5-1 0-15,2 0 0 16,-6 0 0-16,3 1 1 0,5 0-1 16,0-2 1-16,4-1 1 15,0-1-1-15,-1-2 0 16,-1 0 0-16,4 0-1 15,5-2 1-15,-5 2 0 16,0 0 0-16,-4 1-1 16,-5 0 0-16,1-1 0 15,2 2 0-15,0-1 0 16,2 0 1-16,2 2-1 16,2-4 0-1,2 2 0-15,2 0 0 0,-1-1 0 16,1 3 0-16,-5-3 0 15,-2 0 0-15,-4 1 0 16,0-1 0-16,2 2 1 16,6 1 0-16,1-2 0 15,3-1-1-15,1 0 0 0,1 0 0 16,4 0 1-16,1 0 1 16,1 1-1-16,-1-2 0 15,1 1 0-15,0 0 1 16,1 0 0-16,-2 1 0 15,-2-1 0-15,2 0 0 16,-3 0 0-16,3 0-1 16,-2 0 0-16,1 0-1 15,-4 1 0-15,2 1 0 0,1 1 0 16,3-1 0-16,4 0 0 16,0 3-1-16,-3-1-1 15,-1 1 1-15,-6 1 0 16,-4-2 0-16,3 0 1 15,1 4 0-15,6-2-1 16,1 0 1-16,3 3-1 16,2-5 0-16,-1 4-1 15,1-1 0-15,1 0 0 16,-1 5-1-16,2-3 1 16,0 0 0-16,-1 0 2 15,1-2 0-15,1-2 0 16,2 0 0-16,3-1-7 15,0 0-3-15,1 1-11 16,3 0-18-16,-3 1-119 16,0 2 109-16</inkml:trace>
  <inkml:trace contextRef="#ctx0" brushRef="#br0" timeOffset="-164624.598">21671 7615 631 0,'-1'0'158'0</inkml:trace>
  <inkml:trace contextRef="#ctx0" brushRef="#br0" timeOffset="-164146.071">21670 7648 250 0,'4'29'104'0,"-3"-29"-64"16,-2 1-20-16,1 3-15 16,0-4 4-16,-1 0 7 15,1-2 1-15,0 1-1 16,-1 0-6-16,0 0-7 15,1 0-3-15,0 1 0 16,0 0-2-16,0 0 1 16,0 0 1-16,-1 11 0 0,-1 5 0 15,1 33 0-15,0-24-1 16,0-6 1-16,0 0-1 16,4 6 1-16,-3-7 0 15,0 4 0-15,0 4 0 16,-3 1 1-16,2 3 0 15,1 2 0-15,-1-4-1 16,-2-4 3-16,2-1 3 0,-1-7 6 16,0 2 1-16,-1-5 1 15,2 2-4 1,-1 4-6-16,1-3-1 0,1 2-2 16,-2-3 0-16,1-2 0 15,0 0 0-15,-3-9 0 16,4 7-1-16,0-3 1 15,-2-1 0-15,2 1 0 16,0-2 0-16,-2-2 0 16,0 0 0-16,2-4 0 15,0 0-1-15,0 0 1 16,0 0-1-16,0 0-133 16,0 0 100-16</inkml:trace>
  <inkml:trace contextRef="#ctx0" brushRef="#br0" timeOffset="-162603.985">22118 7793 310 0,'31'35'163'0,"-32"-35"-66"15,1 0-156-15,0 0-32 16,0 0 4-16,0 0 95 16,0 0 50-16,0 0 22 15,-1 0-1-15,1 0-35 16,0-1-18-16,0 0-14 15,0 1-1-15,0 0 8 0,0-1 6 16,0 1 17 0,0 0 5-16,0 0-1 0,0 0-3 15,0 0-12-15,0 0-1 16,0 0 0-16,0 0-2 16,0 0-8-16,0 0-6 15,0 0-10-15,0 0-1 16,0 0-3-16,-1 0 0 0,0 0 0 15,-1 0-1-15,1-2 0 16,-4 1 0-16,-6-1 1 16,-5 0 1-16,-24-6 1 15,25 6-1-15,4 2 1 16,2 0 0-16,4 2 6 16,2-2 0-16,-2-2 2 15,4 2-1-15,0-1-5 16,0 1-2-16,0 0-2 15,0 0-1-15,0 0-2 16,-1 0 1-16,1 0-1 16,0 0 0-16,0 0 1 15,0 0 0-15,0 0 0 16,-1 0-3-16,-1 1-9 16,2-1 0-16,-1 0-10 15,-2 4-2-15,-2 2 6 16,2-1 1-16,-2 3 10 0,1-1 3 15,2 3 1-15,-1 1 0 16,-1 31-1-16,7-32 2 16,4 4-1-16,1 1 1 15,0 1 2-15,2 1 0 16,-1 1 1-16,-1-1-1 16,0 2 1-16,0 0-1 15,-2-4 0-15,2-1 0 16,-2-7 1-16,-1 0-1 15,1-1 0-15,-5 1 0 0,4 4-1 16,0-2 1-16,-4 2 0 16,4 2 1-16,-6-2 0 15,-2-3 0-15,-2-1 1 16,0 1 0-16,5 0 1 16,-2 3 0-16,-1-3 8 15,-3 3 8-15,-2-4 13 16,1-3 6-16,-6 5 3 15,-2-6-2-15,-7 2 2 16,-2 2 1-16,-1-2 5 16,0 1-2-16,0-3-8 15,-4 0-7-15,-1-2-16 16,2-1-4-16,2 0-7 16,5 0-1-16,2-5-22 0,5 5-15 15,5-1-57 1,1 0-46-16,1-4 88 0</inkml:trace>
  <inkml:trace contextRef="#ctx0" brushRef="#br0" timeOffset="-162220.272">22429 7624 753 0,'2'0'204'0,"-2"1"-320"15,0-1 55-15</inkml:trace>
  <inkml:trace contextRef="#ctx0" brushRef="#br0" timeOffset="-161823.594">22424 7625 248 0,'-2'0'117'0,"1"0"-31"16,0 0-51-16,0 0-2 16,0 1 12-16,-3 3 2 15,1 0-4-15,-1 1-5 0,2 0-18 16,-1 3-7-1,0-5-9-15,-1 4-2 0,-1-1 1 16,1 1-2-16,-1 2 1 16,0-1-1-16,0 3 0 15,-17 28-1-15,16-30 0 16,0 2 0-16,0 3 1 16,-1-4-1-16,3 7 1 15,-2-2 1-15,3-5-1 16,-3 4 1-16,0-4-1 15,0 1 0-15,-1 4 0 16,2-3 2-16,-3 3 30 16,1-2 4-16,0-3 6 15,1 2 3-15,1-3-25 16,2 0-3-16,-2 2-5 16,4-1-3-16,0-1-4 0,0-1-2 15,0-1-1-15,-2 0 1 16,1-1 0-16,1-3 0 15,0 2-8-15,1-5-16 16,-1 0-104-16,1 0 86 16</inkml:trace>
  <inkml:trace contextRef="#ctx0" brushRef="#br0" timeOffset="-156833.119">22980 7967 106 0,'0'0'91'15,"0"0"11"-15,0 0-16 0,0 0-7 16,0 0-18-16,0 0-14 16,0 0-15-16,0 0-6 15,0 0-4-15,0 0 2 16,0 0 0-16,0 0 2 16,0 0 3-16,0 0 0 15,0 0-1-15,0 0-2 16,0 0-4-16,0 0 1 0,0 0-2 15,0 0 2-15,0 0 1 16,0 0 3-16,0 0 3 16,0 0-1-16,0-1-5 15,0 0-3-15,0 0-9 16,-2-11-1-16,0 3 3 16,-2-1 12-16,-12-26 3 15,10 28 1-15,3 1 2 16,-4-1-11-16,0 2-2 15,3 1-2-15,-6-4-11 16,2 7-1-16,1-5-2 16,-5 2-1-16,4 1-1 15,-2-2 0-15,-1 4-1 16,3-3 0-16,-5 0 0 16,2 3-2-16,-8-2-1 15,-2 0-5-15,-1 4 1 0,1 0 0 16,0-2-4-16,-1 6 3 15,1-4-2-15,2 2 1 16,-1 1-3-16,4 1-1 16,0-1-13-16,0 2-3 15,-1-1-7-15,1 2-2 16,6 5 4-16,1-3 2 16,3 3-2-16,0-2-1 15,2 2 1-15,1 1-4 0,3 2 6 16,1 0-2-16,1 0 0 15,0-3 2-15,1-1 8 16,3 0 1-16,0-3-8 16,-2 0-11-16,3-1-17 15,-2-2 3-15,4-1 16 16,-1 0 14-16,0-2 16 16,5 2 1-16,3-1-4 15,1-1-5-15,3-1-6 16,-4-3 1-16,1-1 4 15,-2-1 3-15,-2 0 3 16,1-1-1-16,-4-2-1 16,3 1 4-16,-3-1 8 15,0 0 4-15,-1 0 5 16,0-3 0-16,0 0-3 16,2-2-2-16,-3 0-4 0,0 2-2 15,-1-2-3-15,-5 3 2 16,0-1 8-16,0 6 9 15,-2 1 9-15,0 0 2 16,-2 3 1-16,1-1-1 16,0 1 2-16,0 0 2 15,0 0-1-15,0 0 1 16,1 0-5-16,-2-1-4 16,1 1-7-16,0 0-6 0,0 0-9 15,0 0-4-15,1 1 0 16,0 0 2-16,0 0 6 15,0 0 2-15,0 14 1 16,0-1 0-16,0 34-2 16,-1-29 0-16,1 5 0 15,1 4-1-15,-1 7 0 16,1 1 1-16,0-2-1 16,3 3 0-16,0-1 1 15,0 4 0-15,-3-5 0 16,2 0 0-16,0-8 0 15,-2-4 0-15,2 0 0 16,-1 1 0-16,2 3 0 16,-1 0 1-16,3 5-1 15,-4-2 1-15,3-2-1 16,-1-3 1-16,0-5 0 16,3 0 0-16,-2 2 0 0,0-3 0 15,0 4-1-15,-3-4 0 16,3-2 1-16,-2 2-1 15,3-4 1 1,-3-1 0-16,-1 1-1 0,0-3-3 16,-2-6 1-16,2 1 0 15,2-4 3-15,-4-2 6 16,0 0 6-16,0 0 0 16,0 0-3-16,0 0-5 0,0 0-9 15,0-1 0-15,0 1 5 16,0 0 4-16,0-1 10 15,0 1 3-15,0-1 0 16,0 0-2-16,0 0-7 16,0 0-3-16,0-1-4 15,5-6-2-15,-1-6 1 16,25-32 1-16,-29 29 0 16,0-3 0-16,0-3-2 15,0 7-1-15,3-3-3 16,2 0 2-16,-2 1 1 15,0-3 1-15,-3 3 0 16,-3-2 1-16,3 2 0 16,0-2-1-16,-2 3 1 15,2 2 1-15,-6-1 2 16,2 6 0-16,4 1 2 16,-6 2-1-16,4 0 0 0,1 3-1 15,-5-3 5-15,2 0 2 16,1 3 14-16,-4-1 1 15,2-2-5-15,1 1-2 16,-2-3-12-16,1 2 2 16,-2 0 0-16,3 1 1 15,-7 3 7-15,2-3-1 16,2 0 6-16,-3 0 2 16,3 2-1-16,-2-1 0 0,0 0 1 15,-1 2-1-15,0 1-4 16,0-2-2-16,-2 2-4 15,1 2-1-15,-2-4 6 16,4 4 4-16,-2-2 4 16,4-2 0-16,-2 4-5 15,0-4-4-15,1 2-5 16,0 1-1-16,3 0-2 16,1-2-3-16,-1 3-3 15,1 1-1-15,3-2-9 16,0 0-13-16,0 0-23 15,0 0-27-15,0 0-140 16,0-1 141-16</inkml:trace>
  <inkml:trace contextRef="#ctx0" brushRef="#br0" timeOffset="-154086.891">23391 7611 121 0,'0'-1'66'0,"0"0"-14"15,0 0-7-15,0 0 3 16,0-1 6-16,0 1 9 0,0 0 1 15,0 0-4-15,0 0-8 16,0 0-5-16,0 0-2 16,0-1 0-16,0 1 4 15,0 0 4-15,0 0 0 16,0 0-5-16,0 0-6 16,0 1-13-16,0 0-5 15,0 0-11-15,0 0-1 16,0 0 3-16,0-2 1 0,0 2-3 15,0 0 0-15,0 0-6 16,0 0-3-16,0 0-1 16,0 0-1-16,0 0-1 15,0 0 0-15,0 0-1 16,3 7 0-16,2 4 0 16,1 0 0-16,11 33 0 15,-14-28 0-15,0 3-1 16,-1-1 0-16,6 1 1 15,-3 2 0-15,-1-1 0 16,0-1 0-16,-4-1 0 16,3-2 0-16,-2-2 0 15,2 2 0-15,-2-1 0 16,0 0 0-16,0 4 0 16,-1-3 1-16,3 1 0 15,-3 3-1-15,2-3 0 16,-2 0 0-16,1 2 0 0,1-2 0 15,-4 1-1-15,3 0 1 16,-1-5 0-16,0 1 1 16,5-3-1-16,-4-1 0 15,0 2 0-15,0-2 0 16,-2 0 1-16,2 0-1 16,-1-1 0-16,0 1 0 15,1-2 0-15,2 1 0 0,-2 0-10 16,2-6-24-1,-3 3-99-15,-1-1-157 0,7 6 184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2:50:12.6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14545 12573 150 0,'3'30'91'16,"-3"-31"-14"-16,-1 1-17 15,1 0-29-15,0 0-8 16,0 0 4-16,0 0 6 15,0 0 17-15,0 0 8 0,0 0 11 16,0 0 4-16,0 0 4 16,0 0-3-16,0 0-10 15,0 0-8-15,0 0-12 16,0 0-5-16,0 0-1 16,0 0 2-16,0 0 4 15,0 0-3-15,-1 0-9 16,0 0-7-16,0 0-14 15,0 0-3-15,-5 0-3 16,-13 2 1-16,-27 5 6 16,24-6 2-16,0 4 7 15,3 1 1-15,-2-2 2 16,-1 1 0-16,3 1-2 16,-3-4-2-16,2 3-6 15,2 0-1-15,0 3 0 16,0 4 2-16,-1 3 1 0,0 0-2 15,-2 8-5 1,0 1-4-16,3 6-3 0,0 3-2 16,0-5 0-16,2 2 0 15,0 5 0-15,1 2 0 16,1 5 0-16,1 1-1 16,2-4-2-16,-1-3 0 15,7-4-1-15,-1-3-1 16,4 1-1-16,2 2 0 15,-4-3 0-15,3 2 1 0,3-4 2 16,2-5-1-16,5 1 1 16,2 0-2-16,2 3-2 15,3 2 0-15,5 0 2 16,1-2 1-16,1-4 2 16,2-1 2-16,3-3 0 15,2-3 1-15,3-1-1 16,1 0 1-16,-2-2-1 15,-4-1-1-15,-5-1 0 16,-1 0-2-16,1-5-1 16,1 1 1-16,0-1-1 15,5-3-1-15,-5 0 2 16,0 0-1-16,2-2-1 16,-3 0 2-16,-1-5 0 15,0-1-1-15,-2-2 3 16,0-1-1-16,-1-1 1 0,-1-1-1 15,0-3 0-15,-3 3-1 16,4-1 0-16,-3 0-2 16,1-5 0-16,2 0 1 15,-8-5 2-15,2 0 2 16,-7-2 2-16,-1 1-1 16,-1-1 1-16,-1 0 0 15,3 2-2-15,-4-1 1 16,3-2-1-16,-3 1 0 0,0 1 0 15,1-1 0-15,-1 3 0 16,-1-2 1-16,4-1-1 16,-5 2 1-16,1 2 4 15,3 3 1-15,-9 3 2 16,5-1 1-16,-5 0 0 16,0-1 2-16,4 0 2 15,-3-4 0-15,3 2-1 16,0-3-1-16,-7-1-3 15,2 0-1-15,-2 3 3 16,-3 2 3-16,3 4 2 16,-2 3 1-16,2 0 0 15,-1 0-4-15,-2-3-2 16,-4-2-2-16,-1 0-3 16,0 0-2-16,-2 1-2 15,-1 3-1-15,2-3-2 0,-2 3 0 16,3-3-2-1,1 6 1-15,0 2-4 0,0 0-1 16,0 3-7-16,3-1-1 16,-1 1-4-16,1 0-11 15,1 2-37-15,-3 0-47 16,-3 2 71-16</inkml:trace>
  <inkml:trace contextRef="#ctx0" brushRef="#br0" timeOffset="903.964">14209 13563 85 0,'29'58'8'15,"-29"-57"11"-15</inkml:trace>
  <inkml:trace contextRef="#ctx0" brushRef="#br0" timeOffset="1851.519">14238 13621 147 0,'0'0'106'16,"0"0"-1"-16,0 0-37 0,0 0-14 16,0 0-3-16,0 0 8 15,0 0 18-15,-1 0 5 16,1 0-2-16,0 0-7 15,0 0-13-15,0 0-7 16,0 0-11-16,0 0-7 16,0 0-16-16,0 0-8 15,0 0-12-15,0 0-5 16,0 0-6-16,0 0 0 0,0 0 2 16,0 0 3-16,0 5 6 15,-1 7 2-15,1 1 8 16,-1 24 3-16,0-29 7 15,1-2 4-15,0 0 1 16,0 1 0-16,-2-6-5 16,2 4-4-16,0-1-7 15,0-4-3-15,0 0-2 16,0 0 1-16,0-1 11 16,0 1 8-16,0-1 18 15,0 1 10-15,0 0 12 16,0 0 3-16,0 0 0 15,0 0-5-15,0 0-14 16,0 0-10-16,-1 0-13 16,1 0-7-16,0 0-7 15,0 0-3-15,0 0-4 16,0 0 0-16,0 0 0 16,0 0 0-16,0 0 3 0,0 0 2 15,0 0 2-15,0 0 0 16,0 0-1-16,0 0-3 15,0 0-2-15,0 0 0 16,0 0-3-16,0 0-1 16,0 0-1-16,-1 0 0 15,0 0 0-15,0 0 0 0,0 0 0 16,-5 9 0-16,4-1 0 16,-10 2 1-16,-29 28 0 15,29-27 0-15,1 1 0 16,-2 3 0-16,-1 3 0 15,0 0 0-15,2-1 0 16,-1-2 0-16,1 0 0 16,1 1 0-16,-1 2 0 15,3 0-1-15,1 1 1 16,1-4 0-16,2-4-1 16,0 1 0-16,-1 0-2 15,0 1 1-15,0 4 0 16,1 1 0-16,0-4 1 15,0 0 1-15,3-2 0 16,-1-2 0-16,3 0 1 16,0-1 0-16,-3-5 0 0,4 1 0 15,1 0 2-15,-2-5-1 16,-2 0 1-16,1 0 0 16,0 0-1-16,0 0 1 15,1 0 0-15,0 0 0 16,0 0 0-16,-1 0-2 15,1 0-14-15,0 0-21 16,0 0-75-16,0 0-54 16,0 0-146-16,0 0-95 15,0 0 254-15</inkml:trace>
  <inkml:trace contextRef="#ctx0" brushRef="#br0" timeOffset="5232.293">12560 14283 696 0,'0'0'289'0,"-3"0"-177"0,2 0-79 15,1 0-41-15,0 0 9 16,0 0 51-16,0 0 19 16,0 0 14-16,0-1-6 15,0 1-34-15,0 0-19 16,-1 0-22-16,1 0-5 15,-1 12-10-15,0 18-4 0,-2 63 0 16,0-28 0-16,2 6 5 16,-4 0 5-16,1-2 2 15,-2 4-7-15,1 5-17 16,-1 2-3-16,2-1 3 16,-2-12 10-16,-1-17 20 15,3-12 4-15,2-15 0 16,-1-6-3-16,2-4-2 15,-1-5-1-15,2-2 2 16,1-2 3 0,-4-4 1-16,3 0-1 0,-1-1-4 15,0 1-4-15,1 0-10 16,0 0 0-16,0 0 1 16,0 0 3-16,9-1 7 15,11-1 2-15,39-7 1 16,-27 0 0-16,11-1 0 15,2-1 0-15,6-2-1 0,1-1-1 16,0 4 0-16,-7-2 0 16,-4 2 0-16,-5 1 0 15,-2 2 1-15,4 0 0 16,2 4 2-16,3-1 0 16,1-1 5-16,-2 4 3 15,3-1 4-15,-2 2 1 16,-3 0-1-16,0-3-2 15,-8 1-2-15,5 2 1 0,2-1 0 16,4-1-2-16,3 2-4 16,2-3-1-16,4 1-3 15,1-1-1-15,3 0 0 16,1 2 0-16,-1-2 0 16,3-2-1-16,4 2 1 15,-4-5-1-15,7 3 1 16,-1 3 1-16,-2-2 4 15,-2 2 2-15,-5 0 4 16,0 0 1-16,1 0-3 16,6-1-1-16,6 1-5 15,-2-2 0-15,-2 0-1 16,-2 2 0-16,-5-2-1 16,4 0-1-16,1-1 0 15,3 1-1-15,3-1 0 16,-3 1 1-16,-5-1-1 0,-1 0 1 15,0 0-1-15,0-1 0 16,6 1 0-16,-2-1 0 16,1 2 0-16,-4 2 0 15,-1-1 0-15,1 2 1 16,1 0-1-16,6 1 0 16,6 0 0-16,-3-1-1 15,0 1 1-15,-3 0-1 16,-1 1 1-16,1 0 0 0,7 1-1 15,5 3 2-15,8 1 2 16,5 0 1-16,9-2 2 16,-1-2 0-16,-1-2-2 15,-5-1 1-15,-14 1-1 16,-5 0 0-16,-12 3 1 16,1 0-2-16,-7 2 0 15,-5 0 0-15,-6 5-1 16,-2-3 1-16,-14 1 2 15,-3-1 6-15,-8-2 12 16,-7 0 7-16,-4 0 11 16,-3-2-2-16,-5-1-3 15,3-2-3-15,-6 0-3 16,2 0-1-16,0 0-4 16,-1 0-5-16,1 0-10 15,0 0-4-15,0 0-6 16,-1 0 0-16,1-1-1 0,0 0-2 15,0 0 0-15,0 0 0 16,-1 0 0-16,0-1 0 16,0-10 0-16,2-7 1 15,3-27 0-15,-2 29 0 16,0-5 0-16,0-2 0 16,2-6-2-16,0 0 1 15,0 1-1-15,-4 2 1 16,3 1 3-16,2-3 0 0,-5-4 1 15,4-2-1-15,-1 4-1 16,-2-1-1-16,1 7 0 16,-1 2 0-16,-1 3 2 15,-2 5 0-15,2 3 0 16,-2 3 2-16,-2 2 0 16,2 1-1-16,-4 0 0 15,3 1 0-15,-1-2-1 16,-1 2 1-16,-2-3 0 15,-1 0 1-15,-6 1 0 16,2-2 1-16,-5 3 0 16,-3-1 0-16,-4 0-1 15,-5 2-1-15,-2-2-1 16,-2 1-1-16,-3 0-1 16,-1 2 0-16,-3 1-1 15,-2-3 1-15,6 4-2 0,0-5-1 16,0 3-3-16,-2 1-1 15,-4 2 0-15,-2 1 1 16,-5-1 4-16,0 1 0 16,-6 0 2-16,1-1-1 15,4 1 1-15,1-1 1 16,6 1-1-16,1 0 0 16,-5 1 0-16,1-1 0 15,-7 0 1-15,-2-1 0 16,-2-2 0-16,1 1 0 15,4 2 1-15,0-2-1 0,4 2 0 16,-3-1 0-16,-4-3-6 16,-2 1-7-16,-5 0-2 15,3 3-3-15,2-1-1 16,2 1 1-16,0-1-3 16,-4-1 0-16,-3 3 5 15,-5 2 5-15,-2 2 6 16,2-2 2-16,6 3 3 15,7-2 0-15,5 0 1 16,3 1 0-16,-2 0 0 16,-3-1 0-16,-2 0 0 15,3 1 0-15,3-3-1 16,5 0 0-16,0-2-1 16,4 0 1-16,7 0 0 15,2 0 1-15,-1 0 0 0,-2 0 0 16,-4 0 0-16,-2 0 0 15,0 1-1-15,0-1-1 16,-5 0 0-16,-3 1-1 16,-1-2 1-16,1-1 1 15,3 1 0-15,9-1 1 16,-1 2 0-16,3-1 0 0,-4 1 1 16,-6-1 0-1,2 0-1-15,-1 1 1 0,0-1 0 16,2 1 0-16,2-1 1 15,1 1 0-15,4 0-1 16,0-4 0-16,4 3-1 16,-1-2 0-16,-1 0 1 15,2 2 0-15,-6-1 1 16,2-2 0-16,1 3 0 16,-3-1 0-16,0 0 0 15,0-1-1-15,-3-1-1 16,0 2 0-16,2-2 0 15,0-2 1-15,4 3-1 16,3-4 0-16,0 6 0 16,0-1-1-16,-6 0 0 15,-5 1 1-15,-3-4 0 16,-7 1 0-16,1 1 0 0,2 1 0 16,3 2 0-16,5-1 0 15,4-3-1-15,0 4 0 16,4-3 0-16,3 3 1 15,2 0 0-15,2 0-1 16,-1 0-10-16,2 3-4 16,1 0-16-16,4-1-3 15,1 3 9-15,2-3 3 16,1 1 17-16,0 1 3 16,3-2-1-16,-1 2 0 15,-1-1 1-15,2-1 0 0,2 3 1 16,-2-3 0-16,3 2 1 15,3-1 0-15,-1 0-4 16,1 0-10-16,-1-2-40 16,-3 2-51-16,-9 2 65 15</inkml:trace>
  <inkml:trace contextRef="#ctx0" brushRef="#br0" timeOffset="6813.253">13851 14387 91 0,'0'1'88'0,"0"-1"35"16,5 3 0-16,-5-3-7 15,0 0-7-15,0 0-9 16,0 0-1-16,0 0 0 15,0 0 2-15,0 0-9 16,0 0-6-16,0 0-24 16,0 0-14-16,0 0-20 0,0 0-11 15,0 0-14-15,0 0-5 16,0 0-8-16,1 3-5 16,3 5-10-16,1 3-5 15,-2 9-4-15,-4 30 3 16,-3-18 12-16,-1 2 7 15,2 4 8-15,5 1 1 16,5-1-2-16,0-2-2 16,-2-1 0-16,2-3-2 15,0 3-8-15,4 2-1 0,1-3-6 16,4-2-1-16,3-5 7 16,0-4 2-16,5-1 9 15,-5-1 3-15,2-5 5 16,0 0 4-16,-2-3 3 15,3-2-1-15,-2-4 0 16,-1 0-2-16,1-5 0 16,0-1-1-16,0 1 0 15,2-5-2-15,0 0-2 16,1-1-2-16,-2-4-5 16,0 1 0-16,-3-2-4 15,-3-4 0-15,-3 1 7 16,-3-3 0-16,0 2 7 15,-3-1 1-15,0 2 0 16,3 1-1-16,-2-1-2 0,1-1 0 16,-1-6 0-16,-2 0-1 15,-2-5 1-15,-1-1 0 16,-1 2-1-16,-2 0 0 16,-1 1 0-16,2 3 0 15,0 2 0-15,0 2 1 16,2 4 6-16,-4-3 4 15,-2 3 7-15,0-1 1 16,-4 0-1-16,3 2-1 16,-1-5-6-16,1 0 1 15,0-1-1-15,-2-2-2 0,-1 0-1 16,-2 2 0-16,-1 0 1 16,-2 0 4-16,1 3 6 15,-1 1 2-15,-1 1 3 16,-1 3 0-16,-1-1-2 15,-1 1 1-15,2-1-1 16,-2 1 0-16,-3 1-3 16,2-2-3-16,-3 2-2 15,1 1-2-15,-2 0-5 16,2 1-1-16,-5 3-8 16,2 0-2-16,1 2-14 15,0 1-5-15,6 1-9 16,-2 4-20-16,4 2-77 15,-4 5-124-15,-19 12 161 16</inkml:trace>
  <inkml:trace contextRef="#ctx0" brushRef="#br0" timeOffset="7749.311">14062 15108 939 0,'0'-1'280'0,"0"1"-401"0,0 0-45 16,0 0 40-16,0 0 68 16,0 0 167-16,0 0 22 15,0 0-4-15,-1 0-29 16,1 0-46-16,-1 0-10 15,1 0 0-15,-2 0 2 0,1 0-3 16,0 0-2-16,0 0-13 16,0 0-5-16,0 0-12 15,-1 0-4-15,1 0-3 16,0 0-1-16,0 0-1 16,-1 4-1-16,-4 4-4 15,1 1-2-15,-8 2-1 16,-30 34 0-16,24-23 2 15,4 7 1-15,-2 6 4 16,-2-1 1-16,0 1 1 16,1-4 0-16,-3-2 0 15,-1 0-1-15,-1 5 0 16,-4 7-2-16,2 0 1 16,0-1 1-16,-3-6 0 15,3-9 1-15,3 4-1 16,1-4 0-16,3 7-1 15,1 4 0-15,-4-2 0 0,-1 3 0 16,1-3 2-16,1 2 2 16,6-2 3-16,2-2 0 15,1-3 0-15,2-4 0 16,1-4 4-16,2-2 9 16,3-5 20-16,-2 0 8 15,2-2 6-15,-2-1-3 16,1 2-8-16,1 1-4 15,1-1-7-15,-3 1-5 0,3 0-11 16,-3-5-4-16,4-1-11 16,-1-1-8-16,-1-4-40 15,1 2-43-15,0-1-205 16,2-4 194-16</inkml:trace>
  <inkml:trace contextRef="#ctx0" brushRef="#br0" timeOffset="13031.877">13443 16413 547 0,'-32'73'126'0,"32"-71"-126"16</inkml:trace>
  <inkml:trace contextRef="#ctx0" brushRef="#br0" timeOffset="13730.456">13407 16488 269 0,'-1'0'188'16,"0"1"-8"-16,-3 8-61 16,0-3-77-16,-1 5-22 15,0-1-12-15,-18 31-2 16,19-26 3-16,0 2 3 16,0 1 4-16,-3 2 1 0,3 3-10 15,2-2-7 1,5 3-27-16,3 0-21 0,3 3-44 15,3 5-13-15,6 1 9 16,1 3 16-16,4-1 27 16,1-5 1-16,3-7-24 15,7-4-3-15,2-9 19 16,3-4 16-16,2-6 40 16,-3 0 8-16,2-8 5 15,0-2 2-15,-4-5 10 16,-3-3 13-16,-4-3 8 15,-2-1 10-15,-5 0 2 16,-3 1 3-16,-5 3 1 16,-2 1-3-16,-5 3-3 15,-3 2-7-15,-1 4 2 16,-3 0-1-16,-2 1 6 16,-1-1-2-16,-2-1-3 15,2 1 2-15,-5 0-10 0,1-2 2 16,-2 2-4-16,-3-2-10 15,-1 0-6-15,2-1-8 16,-8-1-6-16,4 0-4 16,-8-2-1-16,-1 2-2 15,-3-5 0-15,-3 2 0 16,1 3-7-16,-2-1-10 16,3 1-3-16,-1 1-4 0,0 1-18 15,3-1-4-15,0 0-29 16,-2-2-15-16,2-1-21 15,2 3-6-15,2-2 5 16,7 3 13-16,1 2 43 16,3 1 22-16,-2 2 31 15,-1 2 7-15,5 0 19 16,-3 0 12-16,4 3 10 16,0-1 8-16,-1-1 4 15,1 2-9-15,-1 2-3 16,1-1-7-16,0 2-23 15,-2 0-5-15,1 2-32 16,-2 2-50-16,-8 6 49 16</inkml:trace>
  <inkml:trace contextRef="#ctx0" brushRef="#br0" timeOffset="14762.629">14467 16428 993 0,'-51'22'370'0,"51"-22"-305"16,-1 0-77-16,-1 0-33 16,1 0 26-16,0 0 74 15,0 0 20-15,0 0 5 16,0 0-16-16,0 0-43 0,-1 0-18 16,1 0-11-16,0 0-3 15,-2 5-3-15,-3 6-5 16,-1 3-9-16,-14 30-6 15,20-24-6-15,-4 0 1 16,2 8-2-16,2 6-2 16,5 4 4-16,1 1 0 15,5 2-6-15,3 1-7 16,1 3 2-16,6-1 6 0,5-4 19 16,-1-7 4-16,5-7-10 15,-1-4-5-15,0-6-3 16,1-2 8-16,-1-3 18 15,-4-3 8-15,-2-2 8 16,0-1 3-16,-5-2 4 16,-1-1 3-16,-3 1 3 15,-3-3 0-15,1-3-4 16,-5-1-1-16,2 0-1 16,-1 0 2-16,-3 0 2 15,1 2 0-15,-2-3-2 16,0 3-4-16,-3 1-4 15,0 0-3-15,0-1 0 16,0 1 0-16,0-7 1 16,0-2 0-16,0-3 0 15,1-28 0-15,-2 21 0 16,-3 2-1-16,-2-8-1 0,2 2 0 16,-2-1-1-16,-1-2 0 15,4 5 0-15,-3 0-1 16,-3 3-1-16,2 3 1 15,-1-2 0-15,0 2 2 16,-1 0-3-16,0 0 1 16,-2 0-1-16,-1 0 0 15,0 0 3-15,-1-2 0 0,-1 6 0 16,0 1 1-16,0 3 2 16,0 1 0-16,1-1 9 15,0 0 3-15,1 0 3 16,2 2 12-16,0 3 0 15,-3-2 3-15,1 2 10 16,0-2-12-16,-3 2-1 16,0-1-5-16,-1 2-15 15,-3 1-2-15,1 0-29 16,-2 1-16-16,-6 0-103 16,-8 0 91-16</inkml:trace>
  <inkml:trace contextRef="#ctx0" brushRef="#br0" timeOffset="17259.336">12494 16303 338 0,'18'0'119'0,"10"-4"-100"15,9 2-18-15,11-2 8 16,4 0 1-16,4 0 7 16,0 0 2-16,-1 4 1 15,-4 0 11-15,-2 1 6 16,1 4 2-16,2-3 8 15,4 4 3-15,5-2-1 16,-1-3 1-16,-2 2-10 16,3-1-12-16,-5-2-10 15,0 2-3-15,2-1-6 16,0 1-3-16,12-1-2 16,0-1-1-16,2 1 1 15,0-1-1-15,-6 1 0 16,2 1 0-16,-2 0-1 15,0-1-1-15,2 0-1 16,-3-1 0-16,-8 0 0 16,-5 0 0-16,-3 1 1 0,-4 0 0 15,5 0-1-15,4-1 0 16,-1 0 0-16,1 0 0 16,3-1 0-16,-1 1 0 15,-1-2 0-15,-2 0 0 16,4 0 0-16,3 1 0 15,2-1-1-15,6 1 1 16,-4-4 0-16,-2 1 0 16,-1 0 0-16,2-3 0 0,4 3 0 15,1-2 0-15,3-1 0 16,0 0 0-16,-5-1 0 16,-3 2 1-16,-5-3 0 15,-3 1 0-15,-4 3 1 16,4-4 0-16,1 2 0 15,-6 2 1-15,1 0 0 16,-11 1 1-16,-9 0-1 16,-7-3 0-16,-11 6 3 15,-3-2 4-15,-6 3 18 16,1 1 12-16,-5-2 11 16,0 0 8-16,0 1 1 15,0-1 1-15,0 1 6 16,0 0-4-16,-1 0-7 15,1 0-9-15,0 0-16 16,0 0-5-16,0 0-7 16,0 0-4-16,0 0-5 0,0 0-3 15,1 15-7-15,-1 5-3 16,3 33-5-16,4-20-5 16,1 17-5-16,0 5 2 15,0 5 4-15,3 1 7 16,-1 1-16-16,5 9-36 15,2 15-13-15,1 6 0 16,-1-16 52-16,-4-9 46 0,-5-21 16 16,-2-6-6-16,-2-4-48 15,1-4-13-15,-3-8 2 16,2-6 14-16,-4-11 35 16,0-1 3-16,0-3-1 15,-3 0-10-15,2-3-12 16,0 0 1-16,0 0 0 15,0 0 4-15,-3 0-1 16,-17 5 1-16,-30 12 1 16,24-13 1-16,-2 0 6 15,-1-1 2-15,-8 1 0 16,-4-1-5-16,-12-1-8 16,-7 1-5-16,-8-2-3 15,-2-1-2-15,2 0 0 16,2 0 0-16,-4 0-1 15,1 0 0-15,-6 1 1 16,0-1-1-16,6 0 1 0,2-1 0 16,9 1 0-16,0-1 0 15,-1-1 0-15,0 2 0 16,-7 0 0-16,3 0 0 16,5-1 0-16,3 0 1 15,10-1-1-15,-1 1 1 16,-4 0-1-16,-4-1 0 15,-5 1 0 1,4 1 1-16,3 0-1 0,3 1 0 16,5-1 1-16,1 2-1 0,0 0 0 15,-5-1 0-15,-3 4 0 16,-7-3 0-16,-3 0 0 16,1 2 0-16,1 0 0 15,5-1 1-15,6 1-1 16,-2-1-1-16,4-2 1 15,-2 2-1-15,-2-1 0 16,5 2 1-16,2-3 0 16,2 0 0-16,5 1 0 15,3 2 0-15,-1-2 0 16,6 1 0-16,2-2 0 16,1-1 0-16,3 0 1 15,0 0 0-15,0 0 0 16,-2 0-1-16,2 1 1 0,-3-1 0 15,2 0-1-15,-1 0 8 16,-5-1 2 0,1-2 1-16,-2 0 0 0,0-1-8 15,7 1-3-15,-4-2 1 16,3 2-1-16,4 1 1 16,-2-3 0-16,6 3 0 15,-3-2 0-15,0 0-1 0,0 0 1 16,-1-2-1-1,1 4 0-15,-1-2 1 0,2-2 1 16,2 3 0-16,2-1 5 16,2 0 1-16,1 1-2 15,-1-2-1-15,0 0-6 16,-1 0-4-16,0 0-2 16,2-2 0-16,-1-1 1 15,1-2 2-15,-2-6 0 16,3-3 0-16,-2-4 1 15,1-2 0-15,1 0 0 16,2 2 0-16,2 1 1 16,1 2 0-16,2-2 1 15,0-1 0-15,3-3 0 16,0-4 0-16,0-2 1 16,1 2 0-16,-1 1 1 15,1 2-1-15,0 5 0 16,0-1 0-16,-2 1 0 0,2 0 0 15,-3-4 0-15,3 2-1 16,-1-6-1-16,0 0 1 16,1 0-1-16,0-3 1 15,0-2-1-15,1-2 0 16,1-8 0 0,-2 3-6-16,4 4-6 0,-3-2-1 15,3 8-2-15,1-4 3 16,0 2 0-16,0 11 0 0,-1 3 0 15,-3 2 3-15,1 6-4 16,-1-3-6-16,3 2-21 16,-1 1-12-16,0-1-22 15,-2-1-14-15,-1-1-60 16,1-1-66-16,0-5 138 16</inkml:trace>
  <inkml:trace contextRef="#ctx0" brushRef="#br0" timeOffset="23272.724">13879 13816 394 0,'3'0'109'0,"-4"0"-150"16,1 1-18-16,0-1 57 16,0 0 39-16,-1 0 58 15,1 0 2-15,0-1-33 16,0 1-19-16,0 0-19 15,0 0 4-15,0 0 11 16,0 0 5-16,0 0-7 16,0 0-10-16,-1-1-16 15,-1 1-6-15,1 0-4 16,0 0 2-16,0 0 10 16,0 0 4-16,0 0 6 0,-1 0-1 15,1 0-3-15,0 0 2 16,0 0 0-16,0 0 1 15,0 0 6-15,0 0 2 16,-1 0 13-16,1 0 5 16,0 0 2-16,0 0 0 15,0 0-4-15,0 0 0 16,0 0-1-16,-1 0 1 16,1 0-1-16,0 0 1 15,0 0-4-15,0 0-4 0,0 0-11 16,-1 0-5-16,1 0-12 15,0 0-5-15,0 0-5 16,0 0-1-16,0 0-3 16,0 0-2-16,-1 0 0 15,1 0-2-15,0 0 2 16,0 0 0-16,0 0 0 16,0 0 0-16,-1 0-2 15,1 0-2-15,0 0-3 16,0 0 0-16,0 0-1 15,0 0 1-15,1 0 3 16,0 0 1-16,0 0 1 16,0-1 1-16,0 0-2 15,0-1-1-15,0 1-3 16,1 0-3-16,13-2-3 16,1-7-1-16,26-30 3 15,-32 31 1-15,-1 1 5 0,3-1 1 16,-3-2 0-16,2 3-6 15,2-6-15-15,0 2-5 16,7-5-4-16,-1 2 5 16,4-2 10-16,-1 1 3 15,2 3 0-15,-1 2-2 16,-2 3-4-16,-4-2-5 0,-5 5-5 16,-4 0 0-16,-1 3-2 15,-3 1-5-15,1-1-18 16,-4 1-8-16,0 1-2 15,0 0 8-15,10 0 25 16,6-1 11-16,32 0 13 16,-31-1 3-16,3 2 3 15,-3 0 1-15,-2 0 3 16,0 3 2-16,-5 1 2 16,-1 0 1-16,2 3 2 15,-2-2 1-15,-1 2 0 16,5 0 2-16,-4 1 4 15,0 3 2-15,3 3 9 16,-4 2 5-16,0 1 11 16,0 0 5-16,-3-2 6 15,-1 1 2-15,1 0-1 0,-2 0-1 16,2 4-7-16,-2-3-4 16,0 4-6-16,-2 2-2 15,0 7-3-15,1 3 1 16,-3 5-4-16,3 1-3 15,0-3-6-15,-2 0-5 16,4-2-5-16,-4-4-1 16,1 3-1-16,-1-1 0 15,3-14 0 1,-2-8-2-16,0-1-13 0,2 31-23 16,4-3-100-16,3 1-94 0,2-10 140 15</inkml:trace>
  <inkml:trace contextRef="#ctx0" brushRef="#br0" timeOffset="24205.872">13422 15407 348 0,'70'67'132'16,"-67"-70"-55"-16,6 1-81 15,-6 0 8-15,10 0 38 16,-3-5 15-16,0 0 4 15,3-1-2-15,-1-4-10 16,2 4-11-16,0-2-7 16,3-1-6-16,7-3-11 0,3-3-5 15,4-12-6-15,5-3 0 16,2-4-3 0,0-1 1-16,0 7 0 0,-5-1-1 15,-3 6 0-15,-2 1 1 16,-9 3 0-16,1 8 0 15,-11 4 1-15,-1 0 2 16,-4 7 34-16,-4-3 16 16,0 5 21-16,0 0 5 15,0 0-27-15,-1 0-13 0,1 0-17 16,0 0-4-16,0 0-6 16,0 0-1-16,0 0-6 31,0 0 1-31,0 0 3 0,2 16 5 0,4 39 5 15,-5-27-1-15,1-1-3 16,0 6-5-16,2 9-7 16,-1 3-1-16,2 4-3 15,1 4 1-15,1 1 0 16,0-2 0-16,2-2-1 16,0-1-1-16,2 3-1 15,1 2-1-15,2 3-7 16,1-2-11-16,1 3-36 15,2 0-41-15,9 1-205 16,8 4 200-16</inkml:trace>
  <inkml:trace contextRef="#ctx0" brushRef="#br0" timeOffset="68100.434">14409 14817 146 0,'-1'0'52'15,"0"0"-19"-15,-1 0-58 16,1 0-2-16,0 0 1 16,0 0-12-16,0 0 25 15</inkml:trace>
  <inkml:trace contextRef="#ctx0" brushRef="#br0" timeOffset="68340.643">14224 14744 63 0,'-4'-1'16'16</inkml:trace>
  <inkml:trace contextRef="#ctx0" brushRef="#br0" timeOffset="69187.745">14192 14738 143 0,'-1'0'103'0,"0"0"18"16,0 0-37-16,0 0-18 15,-1 0 6-15,1 0 15 16,0 0 8-16,0 0 0 16,0 0-8-16,0 0-26 15,-1 0-14-15,1 0-19 16,0 0-5-16,0 0 0 16,0 0 1-16,0 0-1 15,0 0-2-15,-1 0-1 16,1 0 0-16,0 0 6 15,0 0 6-15,0 0 4 16,0 0-1-16,-1 0-10 16,1 0-7-16,1 0-9 0,0 0-4 15,0 0-1 1,0 0-1-16,0 0 0 0,0 0 2 16,0 0 1-16,0 0 2 15,0 0-3-15,0 0-1 16,0-1-3-16,0 0 0 15,0 0-1-15,0 0-1 16,12-7 0-16,2-5-1 0,28-32 1 16,-29 28 0-16,2-3-1 15,2 3 1-15,1-2 0 16,2 0 0-16,1-3 0 16,-2-2 0-16,-2 1-1 15,2-1 1-15,-1 1-1 16,-1 0 0-16,5-3 0 15,-2-2-2-15,1-2-1 16,2 1-2-16,2 2-3 16,0-2 0-16,2 2-4 15,1 3-1-15,-1-2-3 16,-1-2 1-16,0 3 5 16,-4 0 3-16,1 5 7 15,-2 2 1-15,-5 3 1 16,-3 0 0-16,-1 5 0 0,0 0 0 15,-1 0 0 1,3 0 0-16,-1-3 0 0,0 0 0 16,4-4 0-16,0-1 0 15,4-1 0-15,-2 0 0 16,4-2 1-16,-1 0-1 16,1 2 0-16,1 3 0 15,-2 2 0-15,1 2 1 16,-1 0-1-16,-2-2 1 15,1 2 0-15,-3 2 0 16,2 1 0-16,-2 1 0 0,2-3-1 16,-3 1 0-16,1 1-1 15,-4 2 0-15,-4 2-2 16,1 2-9-16,-2-1-23 16,3 0-16-16,0 2-39 15,-2 0-23-15,-1 1-73 16,-1 1-69-16,2 1 162 15</inkml:trace>
  <inkml:trace contextRef="#ctx0" brushRef="#br0" timeOffset="69612.495">15916 13235 536 0,'-76'24'120'0,"78"-22"-125"16</inkml:trace>
  <inkml:trace contextRef="#ctx0" brushRef="#br0" timeOffset="70172.307">15840 13261 257 0,'-2'0'218'0,"1"0"49"16,1 0-48-16,0 0-82 0,0 0-33 15,0 0-46-15,0 0-16 16,0 0-14-16,0 0-4 16,0 0-4-16,0 0-4 15,0 0-4-15,0 0-2 16,-1 0 1-16,1 0 1 16,0 0-1-16,0 0-2 15,-1 0-3-15,0 0-3 16,-1 14-2-16,-3 9-1 0,-10 35 0 15,8-25 0 1,-6 5 0-16,4 2 0 0,0-2 0 16,3-3-1-16,5 0-1 15,0-6 0-15,2 3 0 16,-1-3 0-16,3-6-1 16,1 0 1-16,-1-9-2 15,2 0-2-15,-2-4-6 16,3 2-2-16,2-3-23 15,3-1-6-15,2-2 5 16,-1-2-1-16,1-1 21 16,2-2 4-16,0-4-2 15,5-1 1-15,10-8 2 16,0-2 2-16,10-6 1 16,0-3-1-16,0-6-2 15,2-3 0-15,-5 0-1 0,-6-1-2 16,-5 0 4-1,-4 0 0-15,-5-5 1 0,-3 1 2 16,-6 0 5-16,-1 5 1 16,-3 5 6-16,-2 5 3 15,-2 2 2-15,-1 0 2 16,-4 7-3-16,1-6-1 16,0 5-11-16,0 3-10 15,2 4-46-15,1 2-41 0,-1 3 63 16</inkml:trace>
  <inkml:trace contextRef="#ctx0" brushRef="#br0" timeOffset="71055.108">16753 13397 1465 0,'0'5'511'0,"0"-5"-525"16,-1 0-137-16,1 0-50 0,0 0 22 15,0 0 124-15,0 0 86 16,-2 0 36-16,0 6-1 15,-8 17-31-15,-17 35-22 16,5-17-17-16,7 6-3 16,-5 9 0-16,0 2 0 15,4 0 2-15,1 2-1 16,3-5 0-16,2-4-1 16,3-8-3-16,0-10-4 0,6-11-9 15,1-6-5-15,0-8-11 16,1-1-4-16,-1-6-8 15,1 1-2-15,-1-2 13 16,0 0 10-16,0 0 24 16,-1 0 10-16,1 0 9 15,0-2 5-15,0 1 4 16,-1 0 2-16,0-5 0 16,-2-17-3-16,-1-42-8 15,3 18-4-15,0-6-6 16,1-4-2-16,4-9-1 15,3 1-3-15,6-6-2 16,2-4-3-16,3 5-6 16,1 1-2-16,4 3-5 15,1 6-1-15,2 8 1 16,1 2 0-16,-3 9 2 16,0 3-1-16,2 2-2 0,-1 3 0 15,3 6-24-15,-1 5-2 16,-1 12 6-16,1 5 3 15,3 15 30-15,0 6 5 16,2 10 2-16,-4 6 0 16,-2 2 2-16,-3 3 0 15,-5 4 4-15,-2 4-2 16,-5 4 9-16,-1 0 0 0,-9-1 0 16,-3-6 10-16,-5 0 10 15,-3-4 7-15,2-6 15 16,-2-3 2-16,1-8-9 15,-1-4-6-15,-3-4 1 16,0-3-6-16,1-2 10 16,-1-1 8-16,1 0-2 15,1-4 1-15,-1 2-18 16,2-2-11-16,-3-3-23 16,2 0-13-16,-2-1-31 15,-2-2-24-15,-1-4-85 16,-2-5-93-16,-3-20 156 15</inkml:trace>
  <inkml:trace contextRef="#ctx0" brushRef="#br0" timeOffset="71852.581">17318 13166 1271 0,'0'4'452'0,"-3"-6"-355"0,2 6-275 16,0-4-13 0,0 2 32-16,-1 27 48 0,-7 33 121 15,6-28 4 1,-5 9 0-16,0 10-4 0,-1 12-9 15,-2 3-1-15,4-6 0 16,3-8 0-16,3-9-1 16,-1-3 1-16,2-10-2 15,2-6-1-15,-2-8-3 16,0-8-1-16,-2-5-8 16,0-2-6-16,2-3-21 15,-1 0-4-15,1 0 4 16,-1-1 7-16,0 0 26 15,1 0 6-15,-2-6 5 16,-1-23 1-16,-3-40-1 16,4 26-1-16,2-6-1 15,0-5 0-15,6-9-3 16,-3-1-1-16,6 1-7 0,2 1-4 16,-1 9-2-16,3 3 1 15,0 8 8-15,2 12 5 16,1 12 5-16,1 2 2 15,-1 6 2-15,4 2 0 16,2-1 1-16,2 6-2 16,3 4 0-16,5 3-2 15,0 10 0-15,0 1 3 16,2 7 2-16,-7 0 3 0,-3 8 1 16,1 7 1-16,-7 2 1 15,2 5-1-15,-5-1-3 16,-6 2-1-16,-4 7-4 15,-1 1 1-15,-4-4 11 16,0-5 2-16,-3-5 11 16,-7-6 4-16,4 4-6 15,-7 2 1-15,-1-10-9 16,-1 2 2-16,-7-8 4 16,0-3 8-16,-5-2 6 15,0 1 3-15,-2-2-2 16,-1-2-10-16,-4 0-11 15,-2-4-10-15,-2-4-30 16,2-4-33-16,2-8-181 16,-3-6 159-16</inkml:trace>
  <inkml:trace contextRef="#ctx0" brushRef="#br0" timeOffset="72803.52">18014 13882 1022 0,'0'18'459'0,"-2"-17"-254"15,0 0-404-15,-1 4-213 16,2-5 45-16,0 0 262 15,0 0 192-15,-1 0 217 16,1 0-31-16,0 0-149 16,0 0-64-16,0 0-61 15,0 0-8-15,-1 0-1 16,1 0 0-16,0 0 5 16,0 0-1-16,0-1-1 15,0-6 0-15,0-21 2 16,3-30 2-16,4 29 3 15,1-2 1-15,1-7 1 16,1-1 0-16,2-4-1 16,1-2-1-16,4-15-8 0,1-4-10 15,6-5-25-15,2 0-22 16,-2 10-2-16,2 3 0 16,-1 8 12-16,-1 9 17 15,-1 10-1-15,0 6 5 16,-2 6 11-16,-1 3 4 15,0 6 9-15,-2 4 3 16,0 7 4-16,-1 2 3 16,2 7 5-16,-1 3 1 15,-1 1-1-15,1 9 0 0,1 5 1 16,-2 5-1-16,-3 8 3 16,-4 2 0-16,-2-1 0 15,-4 1 2-15,-2 8 0 16,0-1 0-16,-2-3-2 15,0 2-3-15,-1-4-2 16,1-3 0-16,-2 8-1 16,2-4-1-16,-1-4-1 15,0-2 0-15,1-10 0 16,1-1 0-16,1-7 2 16,0-3-1-16,-1-9 0 15,1-3 1-15,-1-7-1 16,0-1-1-16,1 0 4 15,-1-1 1-15,0-1 9 16,0 0 3-16,0 0 5 16,0 0 4-16,-1 0 7 0,1-1 9 15,-1 1 1-15,0-2-3 16,-3-13-8-16,-11-35-7 16,3 29 0-16,-5 0 4 15,-1 4 11-15,-2 3 7 16,-4 3 8-16,0-2-1 15,-5 5-10-15,0-4-6 16,4 1-12-16,1 3-7 0,3-4-10 16,3 4-3-16,1 1-7 15,0-2-3-15,4 7-3 16,3-2-2-16,4 4-22 16,2-1-20-16,0-3-64 15,-2 2-40-15,3-10-109 16,3-1 160-16</inkml:trace>
  <inkml:trace contextRef="#ctx0" brushRef="#br0" timeOffset="73204.156">18906 13308 1088 0,'0'-2'309'15,"1"2"-483"-15,-1 0-31 16,0 0 33-16,0 0 78 15,0 0 181-15,0 0 19 16,0 0-10-16,0 0-31 0,4 18-51 16,5 35-11-16,-4-15-2 15,-2 0 1-15,-2 2 7 16,0-4 7-16,-1-8 4 16,0-3-1-16,0-3-9 15,-1 0-8 1,-1-6-27-16,0 1-21 0,-3-5-55 15,2-1-54-15,-2-3 98 16</inkml:trace>
  <inkml:trace contextRef="#ctx0" brushRef="#br0" timeOffset="73570.195">18506 13180 1041 0,'4'5'381'15,"-4"-3"-339"-15,0-4-111 16,0 2-43-16,0 0 17 0,0 0 85 15,0 0 55 1,0 0 27-16,0 0 2 0,0 0-32 16,0 0-19-16,0 0-24 15,0 0-4-15,0-1 1 16,18 0 0-16,36-2 1 16,-24-3 0-16,1 0-6 15,3 1-10-15,10 4-55 16,4 0-55-16,15-1-213 15,7 2 217-15</inkml:trace>
  <inkml:trace contextRef="#ctx0" brushRef="#br0" timeOffset="74139.231">19130 13082 1038 0,'3'10'277'0,"-2"-8"-592"16,3 6 206-16,3 5-193 15,-3 0 85-15,1-3 390 16,-5-5 7-16,0-4 41 16,0-1-62-16,0 0-109 15,0 0-29-15,0 0-19 16,0 0 1-16,0 0 1 15,0 0 3-15,0 0 0 16,0 4-1-16,0 22-3 16,0 33-2-16,-2-21-1 15,1 3-1-15,-3 5 1 16,4 3 0-16,2 1 1 16,-2-2 0-16,4-10-1 15,-3-7 0-15,-1-8 0 16,5-5-2-16,-1 0-1 0,7 1 0 15,4 0-6-15,-3-2-2 16,14 1-1-16,0-1-4 16,12-4 4-16,7-1-9 15,6-4-25-15,5-5-12 16,9-4-64-16,0-7-57 16,6-11 116-16</inkml:trace>
  <inkml:trace contextRef="#ctx0" brushRef="#br0" timeOffset="74635.563">18962 13108 629 0,'0'0'219'0,"1"0"-160"16,-1 0-94-16,0 0-1 16,0 0 50-16,0 0 36 15,0 0 29-15,0 0 1 16,0 0-23-16,0 0-20 16,0 0-24-16,7 0-5 15,10 1-5-15,35 6-2 0,-22-7-1 16,6 1-2-1,6-1 0-15,3-1-1 0,12-2-11 16,0-2-5-16,3 1-14 16,1-2-10-16,-6 0-27 15,-4 0-24-15,0 0-127 16,1-4 142-16</inkml:trace>
  <inkml:trace contextRef="#ctx0" brushRef="#br0" timeOffset="75007.771">19235 13417 756 0,'1'0'280'16,"1"0"-201"-16,1 0-105 15,-3 0-6-15,0 0 6 16,6 0 14-16,21 0 11 16,32 0 0-16,-18 1-1 15,5 2-1-15,11 3-3 16,3 1-41-16,6 1 35 16</inkml:trace>
  <inkml:trace contextRef="#ctx0" brushRef="#br0" timeOffset="79416.896">11206 15793 998 0,'-12'14'375'0,"0"-6"-250"15,3 0-180-15,2-1-13 16,0 0 7-16,0-1 21 16,-2 2 47-16,-2 0 15 0,0 6 18 15,-4 8 3-15,1 10-13 16,-3 5-9-16,-1 8-15 16,-1-1-6-16,0 13-2 15,7 8-2-15,-4 14 0 16,4 12 1-16,-4 6 1 15,-2 1 1-15,1 7 1 16,0-1 0-16,2-2 1 16,1 6-1-16,2-14 1 15,0-4 0-15,1 4 0 16,1-10 0-16,3-6 0 16,2 0 0-16,1-21 1 15,1-6 1-15,0-12-1 16,2-9 1-16,1-8 0 15,1-3 5-15,1-6 5 16,0-1 3-16,-1-5 0 0,0 1-3 16,0 0-5-1,2-4-3-15,-2 3-1 0,2 0-1 16,-2 0 5-16,2 2 2 16,-2 3 1-16,1-1 1 15,3 5-3-15,-1 3-1 16,2 2 0-16,1-2 0 15,-2-4-1-15,2-1-2 0,2 0-3 16,2 0-1-16,4 4 2 16,3 3 2-16,6 0-1 15,1-1 1-15,6 0-3 16,4 1-2-16,6-3 0 16,6 2 1-16,8-4 0 15,6-1 0-15,7-2 1 16,3 0 0-16,1 2 0 15,3-1 0-15,1 6 0 16,1-2-1-16,14 3 0 16,-1 0 0-16,0-2 0 15,-1 0 0-15,-1-4-1 16,3-1 1-16,2-6-1 16,2-2-2-16,-1-3 1 15,1-2 1-15,5-1 0 16,4-1 0-16,-6-4 0 15,-3 2 0-15,-1-1 0 16,4 2 0-16,0 0 0 0,2 0 0 16,0 0 0-16,1 2 0 15,9 4 0-15,-1 0 0 16,-1 20 1-16,-3 0-1 16,-4-9 0-16,3-6 0 15,-9-11 1-15,-4-2-1 16,-13 11 1-16,1 10-1 15,1-3 0-15,-3 1 1 0,1 2-1 16,-6-2 0-16,2 0 1 16,7 0 0-16,12-10 16 15,2 2 1-15,3-5 1 16,0-4-2-16,-5-3-15 16,4-2-1-16,-8-3-1 15,-4-1 1-15,-8 0-1 16,-6-2 0-16,-3 4 0 15,1-1 0-15,-2 0 0 16,2-2 0-16,-3 0 0 16,-4 2 0-16,2 4 0 15,1-2 0-15,2 2 1 16,5 11-1-16,-4-3 1 16,-2 8-1-16,-6 2 1 15,-7-9-1-15,0 1 0 16,1-6 0-16,-3-11 1 15,-1 1 0-15,-8 3 0 16,-1 5 0-16,-6 7 0 0,0 2 1 16,-5 0 0-16,-5-2-1 15,0-3 0-15,-5 0-1 16,2 0 0-16,-1-2 0 16,1-4 0-16,0 5-4 15,2-10 1-15,1 0-1 16,4-8 0-16,1-12 2 15,2-8-2-15,2-7 1 0,4-5-1 16,-2-4 0-16,1-8 2 16,-4-3-1-16,-7-18 1 15,3-3 1-15,-6 3-1 16,3-1 1-16,-1 6 0 16,-2 4 1-16,-1-8 0 15,-4-3 0-15,2 1 0 16,-1 0 1-16,1 5 3 15,0 3-2-15,-2-8 1 16,0 7 0-16,-6 15-3 16,-1 5 0-16,-6 20 1 15,-2 2 1-15,-3 7 0 16,0 9 0-16,-3 6 0 16,2 0 0-16,-1 3-2 15,-1-1 0-15,-3-1-2 16,-1 3-1-16,1-1 1 0,-1 1-1 15,1 2 0-15,-2 0 1 16,-2-4 0-16,-2 4 2 16,0-3 0-16,-1-1 1 15,-1 0 3-15,-1-1 1 16,-1-2 0-16,-1-1 0 16,-3 1-1-16,-1-3-1 15,0 5 0-15,-3 0-1 16,3 5 0-16,0-1 0 0,1 1-1 15,-3-3 2-15,-1 0 0 16,-3 1 0-16,-8-2-1 16,0 3 0-16,-4-3-1 15,-6-2 0-15,-2 1 0 16,-4 3 0-16,3-4 0 16,-3 2 0-16,1-1 0 15,-2-1 0-15,-16 4 0 16,-14 0 0-16,-18 0-1 15,-2 1-2-15,-8 0 0 16,13 3-1-16,13 4 3 16,2-1 0-16,13 0 0 15,4 1-1-15,0-3-14 16,-6-1-6-16,-13 2-9 16,-9-1 0-16,2 4 13 15,6-3 5-15,10 3 12 16,4-2 0-16,-6 0 1 0,-6 0-18 15,0-1-15-15,-5-2-3 16,0 0-1-16,3 0 19 16,2 3 17-16,6 3 4 15,16-3 2-15,1 1-1 16,16-2-4-16,-2 1-1 16,-1 0 0-16,-3-2 0 15,-10 0 1-15,3 0 1 0,-1 1 0 16,3 0 1-16,5-3 12 15,3 2-1-15,3-3 4 16,-3 0-1-16,-8 1-12 16,-4-2-1-16,-8-1-1 15,2 2 0-15,4 0 0 16,2-2-1-16,-4-2 0 16,-5 1-2-16,-8 2 0 15,-4 2 1-15,1 1-1 16,6 1 1-16,11 1 0 15,1-1-1-15,-3 3 0 16,-5-2-1-16,-13 0-1 16,-2 1 0-16,4-2 0 15,5 4 1-15,-3 2 1 16,0 0 1-16,-6 3-1 16,-2 1 0-16,9 1-9 15,-2-3-6-15,-8 3-14 0,-7-1-19 16,-12 3-23-16,1 6 1 15,8 4 22-15,9 2 38 16,19 2 72-16,10-6 11 16,17-8-7-16,2 1-20 15,2-7-74-15,0-1-15 16,-2-1-2-16,3-2 26 16,14 0 82-16,5 2 23 15,7 0 9-15,9 0-23 0,-6 0-47 16,1-2-11-16,3 2-2 15,-4 0 4-15,4 0 6 16,-1 0 2-16,-4 0-1 16,-1-3 0-16,-1 2 0 15,-1 0-1-15,6 0-7 16,0 1-3-16,-1 0-9 16,0 1-1-16,-2-1-2 15,-1 0-1-15,1 0-3 16,0 1-3-16,2 1-9 15,-1 0-5-15,1-1-7 16,2 0-2-16,-1 0 2 16,0 0 1-16,0 1 2 15,2 1 1-15,-4-1-2 16,0 2-2-16,-4-2-14 16,-2 4-7-16,-1 2-47 15,-3 2-32-15,-5 7 81 0</inkml:trace>
  <inkml:trace contextRef="#ctx0" brushRef="#br0" timeOffset="80651.193">6610 16069 583 0,'4'3'246'0,"-1"-1"-94"16,-2-2-222-16,-1-1-18 16,0 0 16-16,0 0 21 15,0 0 50-15,0 1 2 16,0 0 8-16,0 0 13 0,0 0 26 16,0 0 9-16,0 0 14 15,0 0-5-15,0 0-11 16,0 0-4-16,0 0-11 15,0 0-5-15,0 0-8 16,0 0 3-16,0 0 13 16,0 0 8-16,0 0 9 15,0 0-2-15,0 0-6 16,0 0-5-16,0 0-6 16,0 0-3-16,-1 0-1 15,-1 0-5-15,1 0-10 16,0 0-4-16,-9 3-16 15,-13 8-1-15,-36 20 0 16,27-8 0-16,-5 10-1 16,0 4-1-16,-2 8-2 15,-1 4-1-15,4 14-9 16,0 6-1-16,1 10 0 0,5 2 0 16,-2-9 10-16,3-1-2 15,8 4-10-15,2-3-4 16,12 8-20-16,6-1-6 15,8-5-2-15,8-3-2 16,5-3 7-16,6 1 4 16,4-12 2-16,-5-3-1 15,-1-10-5-15,-4-11-7 0,1 4-21 16,3-3-18-16,2-10-112 16,2-2 131-16</inkml:trace>
  <inkml:trace contextRef="#ctx0" brushRef="#br0" timeOffset="81169.137">5877 17012 1041 0,'-11'7'422'0,"4"1"-222"16,4-4-202-16,0-3-27 15,2 1-12-15,0-4 4 16,1 1 24-16,0 0 12 16,0 0 19-16,0 0 6 0,-1 1-3 15,1 0-6-15,0 0-18 16,0 0-8-16,0 0-15 16,0 0-10-16,0 0 7 15,0 0 2-15,20 1 12 16,41 0 8-16,-19-7 3 15,8-2 0-15,11-1 0 16,1 0-3-16,1-3-6 16,-2 2-7-16,-7-7-14 15,0-1-6-15,-1 0-3 16,-1 0-4-16,-5-2-30 16,-4 3-13-16,-9-1-57 15,1 1-41-15,-11 3 124 16</inkml:trace>
  <inkml:trace contextRef="#ctx0" brushRef="#br0" timeOffset="81548.448">6809 16551 527 0,'-1'19'282'0,"-1"-7"-127"15,4 12-181-15,5 13-87 16,1 5 13-16,-2-2 119 16,-5-8 52-16,-5 1 25 15,0 7-7-15,-1 14-37 16,3 5-19-16,-3 4-24 16,2-3-7-16,-1-5-24 15,0-1-38-15,4-9-97 16,4-1 98-16</inkml:trace>
  <inkml:trace contextRef="#ctx0" brushRef="#br0" timeOffset="81916.487">6971 16358 1205 0,'39'37'472'16,"-42"-36"-277"-16,2 1-310 16,1 4-41-16,0-6 14 15,4 9 22-15,6 16 109 16,18 28 21-16,-17-31 8 15,-1 1-1-15,8 10-6 16,0 3-8-16,10 9-3 16,3 2 0-16,-3-3-1 15,5 0 0-15,-3-2-1 16,1 2 2-16,3 0-45 16,-2-6-36-16,5-6-104 15,-1-5-106-15,4-5 185 16</inkml:trace>
  <inkml:trace contextRef="#ctx0" brushRef="#br0" timeOffset="82350.352">7262 16537 631 0,'-6'11'312'0,"3"-7"-129"16,-2 3-155-16,3 8-108 16,-2 5-1-16,-3 10 45 15,3 3 52-15,-5 1 36 16,1 1 3-16,-1 6-8 16,1 2-12-16,1 13-15 15,1 3-3-15,1 2-5 16,-1 2-6-16,0-13-6 15,4-1-2-15,1-11-50 0,2-9-59 16,6-10 71-16</inkml:trace>
  <inkml:trace contextRef="#ctx0" brushRef="#br0" timeOffset="82613.8">6915 16266 1525 0,'-11'9'544'0,"5"-8"-505"15,1 0-115-15,5 2-114 16,0-3-48-16,0 0 14 16,0 0 30-16,0 0-19 15,0 0-23-15,14 2 155 16</inkml:trace>
  <inkml:trace contextRef="#ctx0" brushRef="#br0" timeOffset="83233.967">7569 16327 889 0,'7'13'501'0,"-12"-11"-59"15,4 0-379-15,-1-2-211 16,2 0-15-16,0-1 22 16,0 1 48-16,0 0 87 15,-1 0 12-15,1 0 8 16,0 0-19-16,0-1-17 16,0 1 0-16,19-1-7 15,35-2 9-15,-32-5-7 16,4-2-1-16,-2 0 1 15,-1-4 4-15,-1-7 2 16,2-1-3-16,-8-3-7 16,1-3-8-16,-3-1-25 15,-3-1-15-15,-4-4-23 16,-4 0 1-16,-3 8 12 16,-2-1 12-16,-6 10 26 15,-4 1 5-15,-4 3 19 0,-6 6 5 16,-7 6-6-16,-3 10-20 15,-4 16-20-15,-1 6 46 16,-1 11 119-16,5 6 67 16,-1 0 51-16,6 5-38 15,9 5-101-15,4 5-38 16,5 6-6-16,2-3 13 16,4-1 23-16,2-10 5 15,5-8-9-15,7 4-11 16,5-5-21-16,4-1-9 15,8 0-16-15,0-5-19 0,6-6-68 16,2-2-33-16,8-18-78 16,4-12-60-16,11-28 167 15</inkml:trace>
  <inkml:trace contextRef="#ctx0" brushRef="#br0" timeOffset="84019.545">8209 16232 922 0,'-6'8'507'0,"5"-8"-61"0,-1 2-374 15,-2-2-148 1,3-2-1-16,0 1 29 0,0 1 41 15,-1-1 61-15,1 1 11 16,0 0 11-16,-7 0-9 16,-7 1-32-16,-34 6-14 15,21 5-22-15,-7 0-11 16,-7 8-21-16,-1 8-4 16,-4 13-2-16,2 9 2 0,7 9 15 15,4-4 5-15,11-8-3 16,7 0-10-16,7-6-38 15,4-2-16-15,5-9-14 16,5-10-10-16,4-9-6 16,4-3 15-16,6-6 19 15,3-2 23-15,11-9 44 16,2-9 5-16,7-16 5 16,4-4 0-16,-1-12 3 15,-4-5-1-15,-4-8 1 16,-3-7 0-16,-1 2 1 15,-1-3 0-15,1 8-2 16,-5 5 5-16,-8 3 2 16,-1 5 8-16,-9 3 5 15,-5 0-3-15,-2 0 1 16,-4-2-6-16,-8-3-4 16,-2-4-4-16,-8-9-17 0,-7-6-13 15,-3-10-39-15,2 5-24 16,0 1-10-16,3 13 11 15,7 27 93-15,-1 10 63 16,6 17 48-16,4 3 6 16,-2 4-42-16,1 1-28 15,1 3-13-15,-1 4-4 16,2 11-19-16,-1 12-11 16,-2 16-10-16,2 15-1 15,2 17 9-15,5 3 7 0,5 17 5 16,5-1 3-16,10 9 2 15,3-1-1-15,5 2 0 16,5-4-4-16,8-3-9 16,6-1-5-16,15-14-23 15,12-2-14-15,12-23-73 16,3-9-44-16,13-21 95 16</inkml:trace>
  <inkml:trace contextRef="#ctx0" brushRef="#br0" timeOffset="84866.764">7154 17469 1090 0,'82'22'454'0,"-86"-17"-271"16,1-2-121-16,3 1-89 16,-1-4-3-16,1 0 8 15,0 2 13-15,3 26 7 16,9 36 2-16,-5-13-2 16,5 13-1-16,9 15 0 15,1 10 1-15,3 7 1 16,-3-9 1-16,-5 0-1 15,1-4-5-15,-2-7-24 16,0-1-21-16,1-15-55 16,1-6-37-16,-1-17-111 15,-1-10-89-15,0-13 216 16</inkml:trace>
  <inkml:trace contextRef="#ctx0" brushRef="#br0" timeOffset="85215.091">6996 17909 1131 0,'1'1'393'0,"-1"-2"-399"16,2 1-85-16,-2-1-19 15,0-1 18-15,0 2 74 16,4-1 19-16,6 0 4 16,3 0 0-16,40-3-2 15,-27 2 0-15,8-1-2 16,0-1-1-16,13-4 0 15,4-2 0-15,8-6-57 16,9-7-62-16,4-9 75 16</inkml:trace>
  <inkml:trace contextRef="#ctx0" brushRef="#br0" timeOffset="85931.303">7735 17398 1099 0,'-30'113'467'16,"29"-105"-196"-16,0-5-408 15,1 6-61-15,2 6 6 16,4-1 23-16,-1 6 157 16,-2-3 36-16,-1 3 10 15,0 2-1-15,3 11-21 16,0 8-10-16,2 5-1 16,-5 3 0-16,0-11 4 15,3-5 2-15,-5-14-2 16,-1-7-2-16,1-3-3 15,-5-2-2-15,7-2-8 16,-2-4-7-16,0-1-14 16,0 0 0-16,-1 0 12 0,0 0 11 15,0 0 34-15,0-1 12 16,0 1 26-16,1 0 13 16,0 0 14-16,0 0-5 15,0 0-19-15,0 0-13 16,0 0-28-16,0-2-4 15,-2 1-10-15,1 0-6 16,0 0-5-16,0 0-1 16,-7-16-2-16,-19-42 0 0,11 17 1 15,-1-3 0-15,-2 0 0 16,1 4 0-16,1 0-2 16,2 0 1-16,3-2-3 15,4 1 0-15,5 6-2 16,2 4-2-16,4 6-1 15,2 4 1 1,0 0 0-16,1 5 0 0,-2 4-5 16,4 1-7-16,2 3-6 15,5-1 1-15,7 0 6 16,7 0 8-16,1 1 7 16,4 1 0-16,14 6-21 15,2 2-20-15,18 4-73 16,3 0-69-16,0-5 118 15</inkml:trace>
  <inkml:trace contextRef="#ctx0" brushRef="#br0" timeOffset="86414.565">8066 17396 1240 0,'0'1'455'16,"0"0"-328"-16,0 0-200 15,-1-1-15-15,1 0 10 16,0 0 20-16,0 0 47 15,0 0 3-15,0-1 2 16,0 1-1-16,0 0-2 16,20 2 2-16,39 4 2 15,-27-9-1-15,7-10 1 16,3-6-1-16,4-9-10 16,3-6-4-16,0-2-10 15,-1 1-6-15,-5-3-4 16,-3 1-6-16,-8-2-6 15,-6 1 0-15,-7 4-7 16,-3 4-8-16,-10 6 12 0,-2 3 8 16,-3 3 19-16,-5 3 18 15,0 0 8-15,-1 2 3 16,-7 4 3-16,1 0-4 16,-11 1-33-16,-6 1-13 15,-11 10-99-15,-6 7 93 16</inkml:trace>
  <inkml:trace contextRef="#ctx0" brushRef="#br0" timeOffset="86614.141">8255 17133 386 0,'-28'56'168'0,"7"5"-66"16,6 7-18-16,3-8 16 15,4 4 3-15,5-9-5 16,0-3-10-16,6 0-22 16,0-4-4-16,2-3-4 15,1-1 1-15,0 0-3 16,4-2-8-16,3-5-21 15,2-5-13-15,10-7-32 16,7-1-29-16,7-4-34 16,7-6-25-16,9-17-48 15,6-9-14-15,3-29 105 16</inkml:trace>
  <inkml:trace contextRef="#ctx0" brushRef="#br0" timeOffset="87348.903">8852 16969 1189 0,'-36'34'460'0,"32"-29"-289"15,1-4-283-15,1-1-43 0,1 0 2 16,1 0 34-16,0 0 109 16,0 0 17-16,0 0 13 15,0-1-8-15,0 0-36 16,0 1-3-16,1 0 3 16,22 1 3-16,35 5 18 15,-25-7 1-15,4-1 2 16,1-5 0-16,-1-5 0 15,0 1 1-15,-4-9 1 16,-3-2-1-16,6-7 0 16,-1-5 0-16,-1-1-2 15,1 3-1-15,-7 3-1 16,-5 4-3-16,-6 6-1 16,-2 1 0-16,-7 9 5 15,-2 3 3-15,-5 3 18 16,-1 1 9-16,0 2 18 0,0 0 9 15,0-1 2-15,-1 0-7 16,0 0-16-16,-1 0-10 16,1-1-17-16,-17 2-2 15,-38 7-18-15,26 0-15 16,-11 9-59-16,-1 9-60 16,-11 24-216-16,-2 18 14 15,6 8 286-15,2-6 160 16,16-19 268-16,8-12 4 0,8 1-395 15,0 15-288 1,8 30 186-16,0 4-250 0,2-12 323 16,1-20 300-16,-2-32-72 15,5-5 33-15,17 10-249 16,9 4-37-16,18 1-1 16,12-5 38-16,0-7 33 15,7-3 2-15,7 0 9 16,6-7 3-16,16-5 2 15,5-7 1-15,0-11-2 16,-4-2-2-16,-8-9-4 16,-2-1-30-16,2-13 22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2:54:22.8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2485 9721 231 0,'-1'0'124'16,"-1"0"-20"-16,1 0-18 15,0 0-30-15,0 0-12 0,0 0-21 16,0 0-3-16,0 0 6 16,-1 0 7-16,-5 2 4 15,-3-1-4-15,1-1-8 16,2-1-6-16,-1 0-8 16,-1-1-5-16,-2 0-5 15,-4-2-2-15,-29-10-1 16,31 7 0-16,-8-1 1 15,2 1 0-15,-1 0 2 16,-3-2 1-16,2 2 0 16,-2-2 1-16,-4-1 0 15,1 0 0-15,-2 0 0 16,-2 1 0-16,6 1 0 16,-1 0-1-16,-1 3 6 15,4 2 2-15,3 1 0 16,-2 2 0-16,1 3-4 15,0 1-3-15,-5 3-4 0,4 1-1 16,-7 4-1-16,-1 2 0 16,-3 1 1-16,-1 3 0 15,0 2-6-15,-2-2 0 16,0 5 0-16,0 0-1 16,1 3-6-16,-1 3-5 15,5-1-8-15,0 1-4 16,1-2 8-16,3-3 6 15,-7 2 9-15,1 2 3 0,2 6 3 16,-2-2 1-16,4 0 1 16,2 0 0-16,6-3 0 15,3-1-3-15,4-3-2 16,3-5 1-16,3 3-1 16,3-4 4-16,4 6 0 15,4 2 2-15,2-4 0 16,0 3 1-16,6-4 0 15,-2-3 1-15,7 3 1 16,-1 1 1-16,1-1 8 16,5 5 2-16,-1-1 2 15,2-2 0-15,1 3-7 16,0-5-1-16,1-4-1 16,-1 0-1-16,1-3 6 15,-2 0 1-15,3-4 9 16,2-1 2-16,1-2-5 0,0-4 2 15,3 3 0-15,3-3 3 16,-2-2 6-16,2-1 0 16,-1-5-7-16,0 0-4 15,0-3-7-15,2 1-3 16,0-4-4-16,-6 0-1 16,2 0-1-16,1-1-1 15,0 1 1-15,2-1-1 16,-3 0 1-16,-4-1 1 0,1-1 0 15,0-2-1-15,0-3-1 16,2-2 0-16,-2-1 0 16,1 1 0-16,-3-2-2 15,-1 0-1-15,-2 1-2 16,-4-2 0-16,-2 2 1 16,-2 3 1-16,-8-7 1 15,6 6 1-15,-4-1 3 16,0 1-1-16,0 0-2 15,-3 2-1-15,0-3-3 16,0 2-2-16,-1 2 2 16,-3-2 1-16,-2 3 5 15,-1 0 1-15,0-1-1 16,-2 0-1-16,-3-1-2 16,0-2 0-16,0 0-1 15,1-1 1-15,2 2 0 16,2 1 1-16,-7-2-3 0,-4 1-6 15,-2-1-11-15,-1 0-4 16,5 1 1-16,-3-1 3 16,0-2 7-16,1 0 4 15,-8-3 0-15,5 1 0 16,2 1 0-16,-1 2-4 16,1 2-24-16,-2 5-21 0,0 2-64 15,-1-1-97-15,-1 1 142 16</inkml:trace>
  <inkml:trace contextRef="#ctx0" brushRef="#br0" timeOffset="7707.163">7004 9917 102 0,'0'0'26'16</inkml:trace>
  <inkml:trace contextRef="#ctx0" brushRef="#br0" timeOffset="8911.052">7012 9919 90 0,'4'3'54'0,"-2"-2"-3"0,-1 0 1 16,0 0 4-16,0 0 2 15,0 0-3-15,-1-1-10 16,2 0-3-16,-2 0 6 16,0 0 6-16,0 0 10 15,0 0 4-15,0 0-2 16,0 0-6-16,0-1-19 15,-2 0-11-15,0-1-14 16,-1-2-3-16,-3 1 9 16,-1-2 8-16,-2-1 8 15,-2 0 0-15,-32-21-2 16,26 17-3-16,-1-1-2 16,-2 0-4-16,1-1-9 15,-3 0-3-15,1 0-1 16,-3 0 0-16,7 4-1 0,-3 0-2 15,0 1-6-15,4 3-2 16,-11-5-3-16,1 5 0 16,-6-3-2-16,0 3 2 15,-2 0 0-15,2-4 1 16,2 5 1-16,0-2-1 16,5 5-1-16,3 0 1 15,2 0-2-15,4 1 0 16,2 0-1-16,-2 4 0 0,0 0-1 15,2-1 0-15,-3 2-1 16,-2-3 1-16,4 4-2 16,0 1-1-16,-1 3 1 15,6 3-1-15,-6 1 4 16,-2 2 1-16,0 0-2 16,-5-1 0-16,0 3-2 15,2-4-2-15,-1-1 0 16,3 1 1-16,1 4 1 15,0 2 1-15,-1 4-4 16,2 4-3-16,2 0-4 16,-1 0-2-16,3-2-3 15,1-1 0-15,5-4-2 16,-1-2-1-16,2 0 7 16,2-2 2-16,2 7 7 15,0-2 1-15,2 3 0 0,-2 2 0 16,2-6-4-16,3 0-3 15,2-3-2-15,5 3 1 16,2 0 5-16,1 0 3 16,5 2 4-16,0 2 0 15,7 1 0-15,3 1 0 16,10 0-1-16,1-4-1 16,3-3-7-16,-1-1-2 15,0-4 1-15,4-3 0 0,1 1 0 16,5-6 0-16,2-1 0 15,-5-1 1-15,3-6 7 16,-2 1 2-16,-5-1 1 16,0 1 1-16,-5-2 0 15,-7-3 0-15,5 0-1 16,0-3-1-16,-2 0-1 16,2-2 0-16,-4-2 2 15,-2 0 0-15,-1 0 1 16,-3 0 6-16,-5 1 1 15,1 1 0-15,-7 0 4 16,-2-1 0-16,-7-2 9 16,-2 1 5-16,-1-2-1 15,-1 3-2-15,2-9-10 16,4 1-5-16,-8-5 0 16,3 0 4-16,0 2 1 15,-8 1 3-15,4 3 2 0,-4-2-3 16,-7-1 2-16,5 0-1 15,-6 0-2-15,4 0-3 16,1-3-5-16,-4-1-2 16,-1 2-2-16,-3-2-1 15,-1 4 0-15,0 0-3 16,0 3-2-16,-1-1-2 16,-4-3-2-16,-1 0 0 0,-3-2-4 15,-1-1-1-15,4 4 0 16,2 2-1-16,0 2-18 15,5 6-22-15,-2 2-104 16,1 1 102-16</inkml:trace>
  <inkml:trace contextRef="#ctx0" brushRef="#br0" timeOffset="10959.983">17932 9962 429 0,'-1'29'61'15,"2"-37"-165"-15,3-2 0 16,-3 2 59-16,0 1 168 16,-1 4 66-16,0 2-7 15,0 0-53-15,0 1-72 16,0-1-18-16,0 1-2 16,0 0 7-16,0 0 8 15,0 0-4-15,0 0-15 16,0 0-9-16,0 0-12 15,-1 0-3-15,1 0-5 16,0 0-1-16,-1-2-3 16,-1 1-1-16,1 0-2 15,-7-5 0-15,-9 4 1 0,-30-37 1 16,26 28 1-16,1 1 0 16,-4-4 0-16,-1 2 0 15,-2-2 0-15,-2-1-5 16,2 2-4-16,-6 2 1 15,-2 1-4-15,-1 2 2 16,-2 5-5-16,1 0-6 16,-1 3-2-16,0 3 1 15,-1 3-1-15,-1-1 6 16,7 6 1-16,-3 0 2 0,6 3 5 31,5-1-11-31,0 2 1 0,3 3-6 0,1 1 1 16,-1 0 12-16,4 3 4 15,1 1 6-15,4 5 3 16,1 0 0-16,3 0 1 16,1-1 1-16,3-3 0 15,2 0 1-15,2-5-2 16,-1-2 0-16,2-2 0 16,0-1 0-16,2-1 1 15,0-3-1-15,-1 1 1 16,1 1 1-16,2 3 0 15,-2-2 0-15,2 2-2 16,-1 2 0-16,2-1 2 16,2 2 1-16,3 0-1 15,1-2 1-15,4 1-5 0,3 3 0 16,1-1 0-16,6 3-1 16,-1 1 1-16,-2 2 0 15,2-5 0-15,-1 0 2 16,5-6 0-16,2-2 0 15,4-2-2-15,2-2 0 16,2-4-5-16,2-1-1 16,1-1 2-16,0-2 1 15,-2 0 3-15,-2-1 2 0,-3-3 0 16,-3 2 0-16,-5-1-2 16,4-1 0-16,-4 0 1 15,-1-1-1-15,4 0 1 16,-4 1-1-16,2-2 0 15,-1-2 0-15,5 4-1 16,0-5-2-16,-2-1 1 16,-1 2 1-16,-8-5 4 15,-4 7 5-15,-4 1 3 16,3-2 0-16,-4 0 0 16,-2-3-2-16,-1 0 0 15,-3 0 1-15,-1-1 0 16,1 0-1-16,-2 2 0 15,-2-3-1-15,-1 2-2 16,0-2 1-16,-1-1-1 16,4 1 0-16,-5-6 1 0,2 1-1 15,0-2 0-15,-2-6 0 16,1 6-1-16,-4-5 0 16,1-1-2-16,-2 2-1 15,1-3-1-15,-3-1-1 16,-2 3-6-16,-2-1-2 15,0 3-7-15,0 1-2 16,1 1-2-16,-1 7 0 16,-3 0-5-16,-1 1-6 15,-4 5-11-15,0 1-12 0,0 3-53 16,-1 1-68-16,2 7 111 16</inkml:trace>
  <inkml:trace contextRef="#ctx0" brushRef="#br0" timeOffset="40915.749">4571 12807 436 0,'-1'0'229'0,"0"0"-51"16,0 0-150-1,0 0-56-15,0 0 12 0,0 0 56 16,-1 0 29-16,1 0 24 15,0 0-3-15,0 0-29 16,0 0-17-16,0 0-18 16,-1 0 0-16,1 0 1 15,0 0 1-15,0 0 2 16,0 0 0-16,0 0-5 16,0 0-6-16,-6-1-14 15,-4-1-7-15,-1-2-9 16,-30-15-2-16,29 8-1 15,2 0 3-15,-2-1 5 16,-1 1 4-16,3 2 2 16,-2-1 0-16,0 6 0 15,3-4 0-15,-4 2 0 16,3-1 0-16,0 0 0 0,-1 1-1 16,-2 0-1-16,-1 3-1 15,2 0 2-15,3 1 0 16,-2 1-1-16,-3 0-2 15,-5 0-5-15,-6 0 0 16,0 1 3-16,-1 0 2 16,-2 2 4-16,4 3 0 15,-3 2 1-15,4-2 0 16,-1 5-1-16,0-2-2 16,2 2-2-16,-2-1 0 0,0 4-1 15,0 0 1-15,5 2 0 16,-1 3 1-16,-1 1 2 15,0 0 0-15,-2 0-1 16,1-1 1-16,4-2-1 16,-2 1-1-16,2 2-1 15,0-3 0-15,0 12 0 16,1-1 0-16,1 2-2 16,6 7-5-16,1-8-3 15,2 0-6-15,3 6-8 16,3-2 0-16,5 7-1 15,3-2 5-15,6 0 2 16,5 1 1-16,2-1 5 16,4 1 0-16,3 0 6 15,-1 3 3-15,3-5 0 16,1 0-1-16,-3-6-5 0,2-6 1 16,1 1-1-16,0-2 2 15,5-3 7-15,2 3 2 16,-3-5 3-16,-1-7 1 15,0-3 0-15,-3-3 1 16,3-5 2-16,-1 0 2 16,2-6 3-16,-3-1 0 15,0-5 2-15,1 0-2 16,-2 0-1-16,-1-5-1 0,-3 0-2 16,-6-3 0-16,-3-2 2 15,3 4 1-15,-3-3 4 16,4-2-1-16,-2-5-2 15,-3-6-1-15,0-2-4 16,-2 4 2-16,-3 2 3 16,1 5 1-16,-5 4 3 15,-2-3-1-15,0-3-3 16,-3 4-4-16,1-4-3 16,-1 0-1-16,-1 3 4 15,0-2 2-15,-3 4 9 16,-1 6 1-16,1 4 0 15,-3-2-1-15,2 0-7 16,-1-5-1-16,-1 0 3 16,2 3 3-16,-2-3 8 15,0 4 1-15,-1 4-2 0,0-5-4 16,-1 2-9-16,-1 2 0 16,1 1-4-16,0 3-2 15,3 2-7-15,2 1-3 16,-1 3-11-16,4 1-5 15,-1 0-23-15,1 1-25 16,0 0-92-16,0 0-98 16,0 0 164-16</inkml:trace>
  <inkml:trace contextRef="#ctx0" brushRef="#br0" timeOffset="68638.053">986 8256 201 0,'-1'-7'116'15,"-1"4"-19"-15,-1-1-30 16,-6-3-6-16,1-1-5 15,0-1-1-15,-1-1 7 16,5 5 4-16,-5 0 9 16,2 0 0-16,1 2-8 15,4 2-7-15,2 1-15 16,0 0-8-16,0 0-15 16,0 0-7-16,0-1-10 15,-1 0-3-15,0-1-2 16,1 2-1-16,0 0-2 15,0 0-2-15,0 0-3 16,0 0 0-16,0 0-1 0,0 0 1 16,0 0 3-16,0 0 1 15,3 2 3-15,14 0-1 16,34 43-1-16,-28-29 0 16,4 4 1-16,6 0 0 15,1 0 1-15,1 2 0 16,0-3 0-16,0 2 1 15,-3 3 0-15,-1-3 0 16,2 6 0-16,-3-5 0 0,-2-1 0 16,0 0 1-16,-3-5-1 15,-3 0 0-15,0 2 1 16,-3-2-1-16,8 7 0 16,1 1 0-16,7 3 0 15,7 3-1-15,3 1 1 16,0 0-1-16,4-1 0 15,1 0 0-15,-3 4 0 16,-1 2 1-16,-2 5-1 16,-5-3 1-16,-1 0 0 15,0 1 0-15,-2 0-1 16,0 6 1-16,-1-4 0 16,0 0 1-16,2-3 0 15,2-4 0-15,1 4-1 16,-1-2 1-16,-4-2 0 15,2 0 0-15,-1-1 1 16,1 1-1-16,3 3 0 16,2 5 1-16,2-1 0 0,1 1 1 15,1-6 5-15,-1 2 1 16,3-1 6-16,-3-1 1 16,0 1 2-16,-3-2 2 15,-2-4 6-15,4 2 2 16,0 4-3-16,3 2-4 15,5 7-10-15,2 0-6 0,1-1-3 16,1 2-1 0,-2-7 0-16,0 6 0 15,2-2 0-15,2-4-1 0,3 5 0 16,1-5 0-16,-3 4 0 16,-3 0-2-16,-3-7-5 15,0-5-22-15,1-6-75 16,3-7-67-16,8-8 99 15</inkml:trace>
  <inkml:trace contextRef="#ctx0" brushRef="#br0" timeOffset="69389.425">4575 8799 994 0,'0'-10'325'16,"-5"2"-438"-16,-2-9-114 15,0-22-83-15,-3-12 40 16,1-1 282-16,1 10 160 15,1 22 119-15,2 11-22 0,1 8-163 16,-1-3-56-16,2 1-45 16,-4-1-4-16,0 1-1 15,-1 3 1-15,-4 0 5 16,2 0 3-16,-6 1 3 16,-3 1-2-16,1 3-3 15,-5 2-5-15,-5 6-3 16,-3 5-1-16,-12 11-7 15,-5 7-1-15,-9 6 1 16,-3 2 0-16,3-3 6 16,3 0-1-16,3 0-7 15,2 5-3-15,-1 5-1 16,-2 3 0-16,-5 2 8 16,0-1 4-16,-2-2 2 15,-2-5 1-15,1 0 0 16,1 0 0-16,1 2 0 15,-3 0 1-15,-3 4 0 0,-3-4 1 16,1 2-1-16,5-2 1 16,6-9 0-16,4 0-1 15,7-3 1-15,2-2 1 16,-1 0 6-16,0-2 4 16,-4-4 2-16,1 1 1 15,1 3-6-15,0 4-2 16,0 4 5-16,2-2 1 15,1-2 7-15,4-4 3 16,2-4-3-16,-5-1 0 0,-2 2-6 16,-7 2-2-16,-5 3-4 15,3-2 2-15,-1-1-2 16,4-3 0-16,6 1-4 16,0 3-4-16,-8 10-8 15,-5 2-19-15,-11 5-48 16,-7 4-41-16,8 2-138 15,2-1 160-15</inkml:trace>
  <inkml:trace contextRef="#ctx0" brushRef="#br0" timeOffset="119236.123">432 16144 168 0,'0'0'64'16,"-2"0"-29"-16,1 0 19 15,1 0 64-15,-1 0 28 16,1 0 24-16,0 0-16 16,0 0-56-16,0-2-26 0,0 2-40 15,-1-1-12-15,1 1-15 16,0 0-3-16,-1 0 0 15,1 0 3-15,-1 0 7 16,1 0 1-16,0 0-1 16,0 0-5-16,0 0-9 15,0 0-7-15,0 0-5 16,0 0 1-16,5 3 4 16,14-2 4-16,33 48 2 15,-22-23-2-15,5 3-14 16,8-1-12-16,5 2-18 15,1 1-6-15,0 4-5 16,0 1 4-16,-4-2 17 16,-1 1 8-16,-5-10 19 15,-5 0 7-15,-5-5-4 16,-2-2-12-16,-5-1-31 16,0 0-22-16,-5-5-104 0,-3-2 115 15</inkml:trace>
  <inkml:trace contextRef="#ctx0" brushRef="#br0" timeOffset="119714.994">927 15935 711 0,'44'21'275'0,"-42"-17"-215"16,-2 4-63-16,0 6-35 15,2 5 1-15,-5-1 50 16,2 2 32-16,-6 2 10 0,0 1-2 16,-7 10-32-16,-1 6-19 15,0 17-24-15,-3 0-6 16,-2 16-2-16,-2-1 2 15,2-1 4-15,-2 4-4 16,2-2-29-16,-1-2-22 16,3 4-19-16,3-4 6 15,2-10 27-15,3-5 10 16,5-18-34-16,1-8 61 16</inkml:trace>
  <inkml:trace contextRef="#ctx0" brushRef="#br0" timeOffset="120201.374">568 16598 435 0,'-7'0'258'0,"3"1"-21"16,4 0-136-16,-1-1-82 0,0 0-14 16,0 0 19-16,0 0 21 15,-1 0 28-15,1 0 6 16,0 0-18-16,0 0-20 15,1 0-30-15,0 0-8 16,0 0-9-16,0 0-5 16,0-1-3-16,0 1-1 0,0 0 5 15,0 0 1-15,17-1 5 16,44-11 2-16,-18 1 1 16,8-2 1-16,8-2 0 15,3-3 0-15,-3-7 0 16,-3-1-1-1,-1-5 1-15,0-5 0 0,0 1 0 16,1 3 0-16,-5 5-1 16,-2 6-17-16,-7 2-36 15,0 1-56-15,-7-5 66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2:58:22.6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4236 14515 488 0,'2'0'220'16,"-4"1"-61"-16,2-1-181 15,-1-1-24-15,1 1 8 16,0 0 13-16,0 0 39 16,0 0 13-16,-1 0 19 15,1-2 8-15,0 1-1 16,0 0-7-16,0 0-17 15,-1 0-12-15,-1 0-15 16,1 0-2-16,0-1 2 0,-4-3 7 16,2-1 11-16,-3-1 3 15,-2-2 4-15,-31-32-5 16,26 26-10-16,-1 2-4 16,-1-5-7-16,-3 1-1 15,-2-3 0-15,1 1 0 16,-1 3 8-16,3 1 16 15,-3 2 4-15,1 1 1 16,-7 3-6-16,1 1-15 16,0 2-5-16,0 1-2 0,5 1 2 15,-1 1 4-15,1 3 2 16,4 1-1-16,0 1-9 16,-2 2-9-16,0 4-10 15,0 2-4-15,-1 11 2 16,3 2 3-16,1 9 7 15,-2 5 5-15,4 2 4 16,1 3 2-16,1 0 2 16,3-2 1-16,1 3 0 15,1-2 0-15,1-4-1 16,1 1-1-16,-1-4 0 16,1 4 1-16,3 2 0 15,0-1 0-15,3 0 0 16,-1-3-1-16,6-1-6 15,0 2-2-15,5 1-1 16,1-1 1-16,2-7 5 0,4-2 1 16,3-7 1-16,0 1 1 15,3-1 2-15,4-2-1 16,-3 2 0-16,1-4-2 16,-3-3 0-16,3 0-2 15,1-3 2-15,4-3 0 16,1-1-1-16,-3-2 1 15,2-6-2-15,-2-3-4 16,4-4-7-16,-3-5-4 16,0-3 2-16,-3-1 2 0,-5-3 10 15,-1 4 6-15,-7 0 3 16,-2 1 0-16,-3 1 5 16,-1-1-2-16,0 1 1 15,-2-5-1-15,0-2-2 16,0-5-2-1,-4-8-2-15,1-3 0 0,0-2 0 16,-4-1 1-16,-2-2 5 16,1 2 5-16,-7 1 7 15,2 6 5-15,1 7 4 16,-4 2-1-16,1 1-6 16,-5-5-4-16,0 1-10 15,0 1-2-15,-1 0 0 16,-1 0-1-16,-1 3 1 15,0 0-2-15,-5 2-32 0,0 3-38 16,-2-7 42-16</inkml:trace>
  <inkml:trace contextRef="#ctx0" brushRef="#br0" timeOffset="22209.957">14668 14543 245 0,'0'-1'86'0,"-2"-2"-49"16,-3-1-85-16,4 3 2 15,0 0 37-15,0 0 40 16,-5 0 53-16,-3-2 16 16,0 1 5-16,-1 0-16 15,-2-2-34-15,-30-9-15 16,28 7-16-16,1 2-6 15,-6 0-5-15,1-1-2 16,-4 2 0-16,5-2 0 16,-1 0-1-16,0 1 1 0,0-1 3 15,-1 1 4-15,0-2 11 16,7 4 2-16,-6-1-5 16,2 0-6-16,0 0-7 15,-2 1 4-15,3-1 16 16,1 0 5-16,1 0 3 15,1-1-4-15,1 2-15 16,0 2-3-16,-1-1 1 16,3 1 3-16,-1 2 6 15,0-2 2-15,3 3-6 16,-1 0-5-16,1 1-12 16,2 4-3-16,-6 0-5 15,0-1-3-15,-5 3-5 16,-4-1-3-16,-1 8-7 15,0 3 1-15,3 4 5 16,-3 0 2-16,1-2-1 0,3 0-4 16,-1-2-10-16,0 0-6 15,4 1-8-15,-4 0-3 16,3 2 2-16,4 3 5 16,-5-1 10-16,2 0 7 15,5 2 12-15,-4-2 1 16,8 2 5-16,2-1 0 0,-1 1 3 31,2-3 2-31,2 0 3 0,4 0 0 0,-1 4 1 16,7 0-1-16,1-1-1 15,0-1 0-15,-3-8-2 16,0 1-1-16,2-3-3 16,-1-2-1-16,5 2-1 15,-2-1-1 1,2-1 2-16,-1-3 0 0,2 2 1 15,-1-7-1-15,1 2 1 16,0-3 0-16,1-1-1 16,4 3 0-16,-1-5 0 15,5-1-1-15,3 0 0 16,1-4 1-16,1-3 0 16,-1-1 0-16,4-4-2 15,1-1-1-15,-2-1 0 16,-2 0 0-16,-3-1 2 0,2 0 0 15,-4 1 0-15,4 1 1 16,-2 0 0-16,-2 1 0 16,2-2 2-16,-2-1 0 15,-1-1-1-15,1-1-1 16,0-1 0-16,1-4 0 16,-2 1 2-16,-2 0 0 15,-4 3 1-15,-3 4 3 16,-4 2 13-16,-3 4 6 0,-4 4 15 15,0 0 1-15,-3 1-10 16,0 1-6-16,0 0-7 16,0 0-2-16,0 0-4 15,-1-6-1-15,-1-7-7 16,-1-6-4-16,-12-32-6 16,3 26-8-16,-4-1-21 15,-1 1-21-15,-6-1-222 16,-7 0 193-16</inkml:trace>
  <inkml:trace contextRef="#ctx0" brushRef="#br0" timeOffset="25025.385">17541 14011 958 0,'1'1'317'0,"-1"-1"-293"16,0 0-129-16,0 0 1 15,-1-1 49-15,1 0 61 0,0 1 87 16,0 0 13-16,0 0-8 16,0 0-26-16,0 0-48 15,0 0-12-15,0 0-11 16,0 0-3-16,0 0-4 15,0 0-2-15,0 0-2 16,0 0-1-16,0 0-1 16,0 12-1-16,3 19-7 15,12 71-3-15,-5-26-8 16,1 8-2-16,-1 5 8 16,-3 4 6-16,2-9 13 15,-3-10 4-15,3-5 2 16,0-4-10-16,1-3-15 15,-2-1-1-15,1-4 1 16,-5-11 10-16,-3-13 15 16,4-5 1-16,-5-16 2 15,0-8-3-15,1-1-8 0,-1-3-6 16,-1 0-5-16,1 0 2 16,0-2 11-16,0 1 8 15,0 0 11-15,-1 0 3 16,0 0-1-16,-5-20-2 15,-11-39-7-15,8 30-2 16,3-7-3-16,-4-4-1 16,6-2-1-16,-1-3 0 15,3 4-1-15,2 8 1 0,1 0 0 16,1 6 0-16,2 0 1 16,0-2 1-16,4 7 3 15,2 2 2-15,-1 5 6 16,0 4 1-16,-3 4 0 15,2-1-1-15,3 5-8 16,1 0-3-16,9 4-9 16,4 7-5-16,6 6-10 15,4 4 0-15,2 9 2 16,-5 0 0-16,-3 3 9 16,0-2 1-16,-2 3 9 15,0 1 2-15,-4 3 3 16,-1 4 1-16,-5-1-2 15,-1 1 1-15,-3-4 1 16,-3-1 6-16,-2-6 2 16,-2-2 4-16,-4-3 0 15,-2-4-6-15,-4 4-5 0,-5-4-5 16,-2 1 0-16,-2-1 4 16,-5-7 2-16,-3 2 1 15,-9-5 0-15,-1 1-4 16,-9-5-3-16,-3-2-2 15,-1-2-15-15,-1 0-12 16,2-3-44-16,-1-2-37 16,0-2-117-16,-3-2 141 0</inkml:trace>
  <inkml:trace contextRef="#ctx0" brushRef="#br0" timeOffset="25460.013">18036 14460 892 0,'3'10'317'0,"-3"-12"-371"0,1 2-257 15,3 7 173-15,-1 5-204 16,3 3 249-16,-2-1 279 16,-3-6-12-16,1 0 60 15,4 1-157-15,2 3-45 16,2 3-31-16,3-3 2 15,1 0 1-15,-2-1 0 16,6 0-2-16,-1-3-4 16,6 1-15-16,0 0-9 0,2-3-20 15,1 2-8-15,3-4-13 16,3-6-18-16,6-2-20 16,1-3-7-16,0-5-20 15,-3-3-5-15,-5-7 93 16</inkml:trace>
  <inkml:trace contextRef="#ctx0" brushRef="#br0" timeOffset="25772.731">18543 14543 99 0,'37'-56'96'0,"-43"50"23"15,-1-1-14-15,-8-2-52 16,-4-4-20-16,-12-3-31 16,-5-1-7-16,-8 3-1 15,0 5 1-15,-2 9 10 16,2 1 10-16,9 12 14 15,-1 1 2-15,4 2-4 16,5 1-5-16,-4-2-19 0,1 3-5 16,3 4-9-1,0 5 2-15,5 5 19 0,3-1 16 16,6 2 18-16,6-2 1 16,7-3-13-16,5 5-2 15,12 6 3-15,2 6 14 16,12 6 12-16,5-2-8 15,5 1-26-15,9-4-27 16,8 0-46-16,5-4-29 0,11-13-77 16,-1-7 98-16</inkml:trace>
  <inkml:trace contextRef="#ctx0" brushRef="#br0" timeOffset="26174.257">18733 14104 1187 0,'-4'9'424'0,"4"-11"-438"0,2 6-146 16,-2-6-56-16,0 2 31 15,-1 0 164-15,0 0 99 16,1 0 46-16,0 0-11 16,4 15-59-16,8 12-30 15,17 40-24-15,-16-21-2 16,0 13 0-16,-1 1 1 0,-3 3 1 15,-3-4 0 1,-1-6 1-16,2-2-1 16,-1-2-22-16,1 2-19 0,0-2-61 15,-1 3-40-15,-3-9-121 16,1-4 161-16</inkml:trace>
  <inkml:trace contextRef="#ctx0" brushRef="#br0" timeOffset="26591.83">18945 13952 1169 0,'-1'-1'381'0,"0"0"-483"0,0 0-128 16,0 1-26-16,1 1 37 16,6 22 231-16,11 26 117 15,-8-30 31-15,-1 2-8 16,5 10-107-16,2 8-29 0,7 13-16 15,1 5 0-15,0 14 1 16,-1 0 0-16,-1 6 0 16,-8 1 0-16,6-6-1 15,-4 2-1-15,2 8-3 16,2 0-3-16,-4 7-6 16,-3-3-3-16,-4-17-20 15,-2-5-17-15,-4-17-72 16,-1-3-67-16,-4-3 120 15</inkml:trace>
  <inkml:trace contextRef="#ctx0" brushRef="#br0" timeOffset="27325.638">18477 14467 1114 0,'2'6'391'16,"-1"-5"-435"-16,0 0-126 0,-1-1-83 15,0 0 22-15,6 3 188 16,13 4 96-16,28 12 73 16,-27-10 0-16,3 2-73 15,6 0-31-15,6 2-21 16,5-1-2-16,8-6-1 16,1 0 0-16,3-2 1 15,-4-2 2-15,-5 1 0 16,-1-3 1-16,1 2-2 15,-3-1-4-15,1-1-10 16,-1 0-13-16,-3-5-15 16,4-2-1-16,-1-1-7 15,-3 1 9-15,-5 2 15 16,-6-1 6-16,-11 0 23 16,-1 0 7-16,-6 3 11 15,0 0 5-15,-2 1 6 0,-1 1 2 16,-3 0 1-16,-2 0-5 15,0 0 0-15,0-1 2 16,0 1-6-16,0 0-1 16,0 0-11-16,0 0-7 15,0 0-3 1,-1-1 2-16,0 1-2 0,-1 0-1 16,1 0-1-16,-1 0-3 15,-15-7-1-15,-32-13 0 0,29 21-4 16,-3 1 0-16,-3 8-4 15,0 5-9-15,0 9-3 16,1 5 0-16,4 9 5 16,7 2 11-16,4 0 6 15,5-1 0-15,4-2-4 16,6 1-12-16,5 9-29 16,6 0-28-16,13 3-94 15,1-3-79-15,12-9 153 16</inkml:trace>
  <inkml:trace contextRef="#ctx0" brushRef="#br0" timeOffset="27533.792">19486 14560 802 0,'0'9'306'0,"0"-6"-186"16,-1 23-160-16</inkml:trace>
  <inkml:trace contextRef="#ctx0" brushRef="#br0" timeOffset="27942.073">19472 14786 546 0,'1'16'241'0,"5"6"-114"0,6 16-204 15,4 5-17-15,-1 1 8 16,-1-6 56-16,-9-16 67 16,-1-5 4-16,-3-7-9 15,0-3-19-15,0-3-13 16,-1-1 0-16,2-3 0 16,-2 0 2-16,0 0-2 15,0 0-1-15,0 0 1 16,-2-2 1-16,1 1 17 15,0 0 6-15,0-5 10 16,-4-13 1-16,-10-33-7 16,10 26-3-16,0-1-9 15,1-1-1-15,4-4 1 16,2 2 2-16,1 3 6 0,1 3 2 16,-1 6 4-16,2-1 2 15,2 4 0-15,1 1-1 16,7 1 16-16,-2-2-1 15,0 2-4-15,2 3 0 16,0 3-19 0,-2 0-1-16,3 3-1 0,2 0 3 15,4-1-2-15,6 5-4 16,7 2-23-16,1 6-28 16,11 6-102-16,2-2-67 0,1 4 121 15</inkml:trace>
  <inkml:trace contextRef="#ctx0" brushRef="#br0" timeOffset="28190.704">20800 13784 1381 0,'2'3'440'0,"4"5"-667"0,12 22 151 15</inkml:trace>
  <inkml:trace contextRef="#ctx0" brushRef="#br0" timeOffset="28308.439">20961 14139 900 0,'8'38'333'16,"8"32"-324"-16,2 24-89 16,5 22-19-16,-3-1-1 15,-13-21 73-15,-4-11 23 16,-8-12-55-16,2-1-46 16,-4-4 65-16</inkml:trace>
  <inkml:trace contextRef="#ctx0" brushRef="#br0" timeOffset="29123.45">20655 13751 1290 0,'-1'0'337'0,"0"-1"-655"0,1 2-49 16,0-1 120-1,0 0 148-15,0 0 347 0,0 0 67 16,0 0-56-16,0 0-76 15,0 0-120-15,0 0-27 16,16 4-16-16,34 6-1 16,-22-9-2-16,3-1 2 15,9 0-1-15,0 0-1 16,8 2-7-16,7 3-5 16,-5 0-6-16,-1-2-1 0,0 4 0 15,0-1 1-15,-1 2 0 16,5 0 0-16,-3 3 0 15,1 2 0-15,-3 6 0 16,-2 2-1-16,-4 2 0 16,-4 2 0-16,-3-1 0 15,2 2 0-15,0-4 0 16,1-3 0-16,-3 0-2 16,-3-2-1-16,-4 2-3 15,-3 1-4-15,-2 2-16 16,-3 0 0-16,-4 3-8 15,-3 2 4-15,-4 2 6 16,0 1 2-16,-4 10 2 16,-5 5-1-16,-4 6 12 15,-4-4 1-15,-6-8 10 16,4 0 4-16,-5-3-1 0,0 3-1 16,-7 2-1-16,-2-3 0 15,-2-3 1-15,1-5 1 16,1-4 2-16,-2-4 0 15,2-2 1-15,-3 2 0 16,4 2-1-16,3-2 1 16,-3-1-1-16,2-2-1 0,-8-3-1 15,-3 0-2-15,-9 0-1 16,-3 2 0-16,-6 1-1 16,2 0 0-16,3 1 0 15,4-2 1-15,2 0-1 16,1-1 0-16,5-2-16 15,-3 1-10-15,3 0-58 16,-5 0-72-16,-30 3 102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3:05:05.3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6112 5406 121 0,'-1'0'28'0,"-1"0"-36"16,1 0-5-16,0 0 18 16,0 1 53-16,0 2 23 15,0-3 21 1,-1 2-5-16,1-2-29 0,1 0-13 15,0 0-2-15,0 0 8 0,0 0 8 16,0 0-3-16,0 0-10 16,0 0-7-16,0 0-16 15,0 0-5-15,0 0-1 16,0 0 2-16,0 0 5 16,0 0 2-16,0 0 2 15,0 0-1-15,0 0-5 16,0 0-5-16,0 0-11 15,0 0-1-15,-1 0 2 16,1 0 0-16,-1 0 1 16,0 0 0-16,0 0-1 15,0 0-1-15,-1 0-2 16,1 0-1-16,0 0-3 16,0 0 0-16,-3 1 1 15,-6 1 0-15,0-1-3 16,-1 0-2-16,-30 6-2 15,26-8-1-15,-2 1-1 0,-4-1-1 16,0-3 0 0,0 0-1-16,1 3 1 0,-1-2-1 15,1 1 0-15,-1 1 0 16,2-1 0-16,-1 2-2 16,1 3-1-16,3 2 0 15,-8-1 1-15,1 3-1 16,2 0 1-16,-3 5-1 15,3 2-3-15,0-1 0 16,0 7-3-16,-1-2 1 0,4 1-5 16,2-2-2-16,1-3-11 15,1-1-6-15,3 3 2 16,1 0 4-16,2 2 13 16,1 3 7-16,1-1 4 15,2 2 1-15,-1-2-2 16,2 2 2-16,1-2-1 15,2-3 0-15,3 0 0 16,-1 0 0-16,1-1 1 16,2 0 0-16,1 1 0 15,0 0 0-15,1 1 1 16,2 3-1-16,0-5 1 16,0 2-1-16,4-2 0 15,-3-1 0-15,6 0 2 16,-1 0 0-16,3-2 2 15,-1-3 1-15,6 1-1 0,1-1 0 16,4 2 1-16,-2 0-2 16,-3 2 0-16,1 1 0 15,4-1-1-15,3 1 0 16,5 1 0-16,2 2-1 16,-4 0 0-16,-1-1 0 15,-5 0-1-15,-2-3-4 16,-5-1-56-16,-1-3-46 15,-5-1-139-15,-4-2 147 16</inkml:trace>
  <inkml:trace contextRef="#ctx0" brushRef="#br0" timeOffset="228.712">6615 5782 1140 0,'0'0'151'0,"3"-2"-257"15</inkml:trace>
  <inkml:trace contextRef="#ctx0" brushRef="#br0" timeOffset="947.633">6618 5779 328 0,'0'0'173'0,"0"0"-11"0,0 0-55 16,-1 0-25-16,-1 0-24 16,1-1-47-16,-11-1-8 15,-13-2-3-15,-29-6 1 16,22 7-1-16,0 0-1 15,-4-2-3-15,-4 1-12 0,3 1-14 16,-1-3 0-16,5 5 1 16,2 1 13-16,0 2-6 15,2 5-18-15,-6 3-27 16,1 3-4-16,2 7 16 16,1-1 18-16,9 8-18 15,1-1-8-15,3 3-1 16,5 3 0-16,1 2 47 15,6-2 14-15,6-3 8 16,1-6 5-16,7-2 9 16,1 1 1-16,5-2 6 15,1 1 4-15,4-6-1 16,2-1 3-16,7-4-2 16,2-3-4-16,2-3-1 15,0-4-2-15,-2-7-5 0,1 0-2 16,-3-2-1-1,1-2 0-15,-1-2 2 0,-3-1 0 16,0-4-2-16,-2 0-2 16,-3 2-3-16,-3 2-1 15,-3 1-1-15,-1 2-1 16,-5-2-4-16,0-1-1 16,-3-3-3-16,-4-3-2 15,-1-1-8-15,0 1-6 16,-5 1-11-16,2 0-1 0,-4 2 4 15,-1 1 5-15,1 3 14 16,0 2 1-16,2 4 4 16,2 0-1-16,-1 4-17 15,2-2-8-15,1 4-25 16,0 1 3-16,1 0 20 16,0 0 9-16,0 0 35 15,0 0 4-15,1 22 6 16,8 32 5-16,-1-19-8 15,1 0-3-15,2 0-10 16,-1-1-3-16,2 0-2 16,-2 3-1-16,0 1-1 15,1 1 1-15,-3-9-2 16,0-4-1-16,-1-5-50 16,0-4 37-16</inkml:trace>
  <inkml:trace contextRef="#ctx0" brushRef="#br0" timeOffset="1980.343">6933 5599 761 0,'2'5'193'16,"1"0"-258"-16,3 2-4 15,0 0 26-15,-3 2 59 16,1 0 12-16,-3-1 6 16,1 4 0-16,-2-1-11 0,0 4-6 15,-2 2-7 1,-2 3-1-16,2 4-3 0,-1-2-3 15,0 6-3-15,2-3 0 16,-2 3 0-16,3 2 0 16,0 1 1-16,-1 3 1 15,1-4 0-15,1-3 0 16,0-10-1-16,0-5 0 16,1-4 2-16,0-4 0 15,-1-1 4-15,0-2 3 0,-1-1 22 16,0 0 5-16,0 0 11 15,0 0 5-15,0-1-14 16,0 0-5-16,0-1-12 16,0 1-5-16,0 0-8 15,0 0 0-15,1-4-3 16,4-12-2-16,11-37-2 16,-13 26 0-16,3 1-1 15,-1 1 1-15,0 4-2 16,0 0 0-16,1 5 1 15,2 0-1-15,0-2 0 16,1 2-1-16,1 1-1 16,-1 1 0-16,2 1 1 15,2 1-1-15,-3 1 1 16,4-1-1-16,1 0 1 16,-2 2 0-16,2 1 0 0,-2 0-1 15,2 2 0-15,2 2-2 16,1 5-1-16,-1 1-1 15,3 6 0-15,1 2 0 16,1 1 1-16,2 3 2 16,0 4 1-16,-2-2 1 15,0 4 0-15,0 3 1 16,-3 2-1-16,2 0 0 16,0 1 1-16,-2 4 1 0,0 0 0 15,-2 3 0-15,-1 2 0 16,-2 0 0-16,0-2 1 15,-3 0 0-15,-4-4 1 16,1 3-1-16,-5-2 0 16,-1 1 1-16,2-7-1 15,-2-5-1-15,1-4-7 16,2-5-14-16,0-3-57 16,-3-5-37-16,1-7-29 15,10-6-14-15,4-24 104 16</inkml:trace>
  <inkml:trace contextRef="#ctx0" brushRef="#br0" timeOffset="2178.475">8752 5565 536 0,'12'2'40'16,"13"6"-109"-16</inkml:trace>
  <inkml:trace contextRef="#ctx0" brushRef="#br0" timeOffset="3116.192">9003 5751 132 0,'4'0'92'0,"-3"0"13"16,1 0-17-16,-2-2-7 16,0 2 2-16,0 0 8 15,0 0 3-15,0 0-3 16,0 0-11-16,0-1-25 15,-1 0-11-15,0 0-20 16,0 0-2-16,-1 0 0 16,-1-4-4-16,-16-11-6 15,-32-31-3-15,19 28-4 16,0 1-2-16,-5 3 1 0,0-1-1 16,-3 2-3-16,-1 0-2 15,0 1-11-15,0 4 3 16,6 3 8-16,3 2 2 15,1 4 6-15,1 0-8 16,1 2-25-16,1 4-4 16,4-1 4-16,2 5 6 15,7 3 17-15,4 5 1 16,5 8-4-16,4 8-2 0,3 1-1 16,3 0-5-1,8-3-1-15,3-6 0 0,7-3 2 16,3-1 5-16,3-5 4 15,2 3 3-15,-1-8 1 16,-2-4 1-16,1 2 1 16,-2-5 0-16,1-2 0 15,-2-1 0-15,0-4 0 16,-4-3 2-16,0 2 0 16,0-4 0-16,-1 0-1 15,-4-1 1-15,-3-2 2 16,-3 0 2-16,-5-1 3 15,0-1 2-15,-1 0-3 16,-2 3-1-16,-2 2-3 16,0-2 2-16,0 2 4 0,0 0 3 15,0 0 0-15,0 4-2 16,-1-1-10-16,1 3-6 16,0 1-15-16,0 0-10 15,0 0-2-15,0 0 0 16,0 0 9-16,0 0 6 15,0 0 7-15,14 18 2 16,29 27 2-16,-27-20 2 16,-1 8 0-16,0 4 1 15,0 7 2-15,-1 2 2 0,-2 4 3 16,-1 3 0-16,-4 3 0 16,-1-6-1-16,-3-5 2 15,-3-1 3-15,-4-5 8 16,-3 2 7-16,-1-3 12 15,-3-9 12-15,-2-4 17 16,-2-1 7-16,-3-1 22 16,-1 2-9-16,-7-1-20 15,-1 0-13-15,-12-3-33 16,-3-5-6-16,-4-4-4 16,2-3-1-16,-2-7-4 15,-1-4-4-15,-1-9-20 16,0-7-28-16,3-18-186 15,2-10 160-15</inkml:trace>
  <inkml:trace contextRef="#ctx0" brushRef="#br0" timeOffset="3630.166">9373 5658 332 0,'1'0'177'0,"-1"0"-30"15,1 1-23-15,-1-1-44 16,0 0-16-16,0 0-37 15,0 0-14-15,0 0-10 16,0 4-3-16,0 15-1 16,4 33-1-16,-1-29 1 0,1 0-1 15,-1 1 0-15,2-3 0 16,1 3-2-16,-2-3-1 16,2 2-19-16,-1-1-20 15,-1-4-50-15,0-7-44 16,-2-5 86-16</inkml:trace>
  <inkml:trace contextRef="#ctx0" brushRef="#br0" timeOffset="3901.498">9299 5039 1227 0,'0'0'204'15,"3"1"-526"-15,0 3-72 16,-3-4 62-16,0 0 208 15,0 0 152-15,1 4-24 16,3 7-46-16,-3-7-1 0,1 2 1 16,-2-6 30-16</inkml:trace>
  <inkml:trace contextRef="#ctx0" brushRef="#br0" timeOffset="4156.316">9744 5573 729 0,'11'5'182'15</inkml:trace>
  <inkml:trace contextRef="#ctx0" brushRef="#br0" timeOffset="4578.219">9868 5821 207 0,'6'13'137'15,"-1"2"-10"-15,0 1-69 0,-1 0-29 16,1 7-20-16,0 1-1 16,-2 4-3-16,-1 1 0 15,0-4-4-15,-1 0 0 16,0-1 0-16,0-2 0 16,3-2 1-16,-3-3 1 15,1-10 1-15,-1-2 2 16,-1-3 12-16,2-2 14 15,-2-1 24-15,0 0 9 16,0 0 0-16,0-1-8 16,9-14-17-16,16-33-7 0,-19 23-3 15,3 1-1-15,0-7 1 16,1-5-2-16,2-3 3 16,-5-3-2-16,2-1-8 15,0-3-3-15,4-7-8 16,3-1-4-16,1 5-2 15,-2 0-2-15,0 9-4 16,2-1-4-16,-2 4-15 16,3 5-14-16,3 5-34 15,-4 3-12-15,-1 5-14 16,-2-1 4-16,-4 7 3 16,-4 2-15-16,-1 4 71 15</inkml:trace>
  <inkml:trace contextRef="#ctx0" brushRef="#br0" timeOffset="5277.957">10237 5571 778 0,'1'1'280'0,"6"0"-52"0,4 5-327 16,3 2 12-16,6 6 80 16,0 3 7-16,1 1 0 15,1 1 0-15,-2-4 2 16,-2-4 1-16,-1-1 2 16,2-1 0-16,-3-6 6 15,2 2 3-15,-5-4 15 16,0-2 9-16,-2-1 6 15,-5-2 0-15,6-3-16 16,-4 0-10-16,-1-3-13 16,4 1-4-16,-5-4-1 15,2-3-1-15,0 1 1 16,-6-2 0-16,3 3 0 16,1 2-2-16,-6 2-3 15,1-1 0-15,-2-4 0 0,-4-2 3 16,3 0 2-16,-6-4 0 15,2 4-1-15,-4-2-3 16,-4 2-2-16,2 2 0 16,-5 2-1-16,1 3-3 15,-7 2-9-15,-4 5-1 16,-3-1 4-16,-2 4 6 16,1 4 2-16,1 5-1 15,2 6-9-15,2 1-3 16,4 7 8-16,1 0-2 15,4 6 7-15,3 0 3 0,4-1 1 16,1 5 4-16,8 6 0 16,5 2 0-16,5 6 0 15,4-3 0-15,3-3 2 16,1-1 1-16,4-3 4 16,4-2 4-16,4-1 4 15,2-4 3-15,5-3-3 16,-4-3-1-16,2 0-8 15,0-2-5-15,-7 0-20 16,2-2-17-16,-3-8-62 16,-1-1-58-16,7-10 99 15</inkml:trace>
  <inkml:trace contextRef="#ctx0" brushRef="#br0" timeOffset="6290.895">11987 5558 1159 0,'1'0'301'16,"-1"-1"-381"-16,0 1-18 16,-1 0 26-16,0 0 86 15,-1 0 14-15,1-1-21 16,0 0-6-16,-1-1 3 16,-13 1 1-16,-6 0 2 0,-30 0 1 15,25 2-5-15,-3 3 6 16,1 1-1-16,1 1-1 15,1 4-1-15,1 3-10 16,4 7-4-16,-1 2-2 16,4 6-6-16,2 5 0 15,2-2 2-15,5 2 1 16,3-3 9-16,1-3 2 16,5 2 0-16,1-4 0 0,6 0-1 15,1 3-1-15,3-6-1 16,1 0 0-16,2-3-2 15,4-2 1-15,1-5 2 16,1-1 2-16,2-3 1 16,-3 0-1-16,5-3-2 15,0 1-1-15,-3-1 3 16,3-1 0-16,-1-4 2 16,-2-1-1-16,0-2-1 15,0-4 0-15,-4 1 0 16,4-1 2-16,0-1 2 15,-4-1 0-15,-2-3 0 16,-1 1 0-16,-3-3 1 16,3 0 1-16,-1-1 2 15,-3 3 2-15,-3-2 5 16,-1 2 2-16,-3 1 2 0,-1-2 0 16,-2 0 2-1,-2 1-2-15,-3-6-3 0,-1 3-3 16,-3 2-8-16,-3-5-1 15,-2 3 1-15,-3-2 0 16,2-1 5-16,-2-2 1 16,5-1-1-16,-3-2-1 15,-6-1-1-15,2 2 1 16,-3 2 2-16,-1 3-1 0,3 3-1 16,3 4-5-16,1 1-5 15,0 3-2-15,2 0 0 16,1 0-1-16,4 2-5 15,1-2-8-15,2 3-26 16,0-1-22-16,2-1-62 16,1 2-40-16,1-3-106 15,2-2 165-15</inkml:trace>
  <inkml:trace contextRef="#ctx0" brushRef="#br0" timeOffset="7310.766">12366 5792 1138 0,'7'5'192'0,"-6"-3"-398"15,1 5-85-15,2 3 33 16,-4 4 200-16,1 8 69 16,-2 2-2-16,-1 2-6 15,0 6-1-15,-1 0 0 16,2 3 0-16,0-1-1 0,-3 4-1 16,2-2 1-16,-2 0-1 15,1 1 0 1,-2-7 1-16,0 0-1 0,3-5 2 15,1 0-1-15,1 0 0 16,0-1 0-16,0 1 0 16,0-1 1-16,0-5 2 15,-1-3 0-15,1-5 5 16,0-5 1-16,0-1 10 16,0-3 23-16,0-2 47 15,0 0 19-15,0 0 0 16,0-1-21-16,0 0-44 15,0 0-19-15,0-3-7 16,2-19-2-16,6-40-11 16,-4 26-3-16,4-3-2 15,-1-9 1-15,0-4 14 0,3-3 5 16,-2 0 5 0,2 3 2-16,0 4-10 0,-3 4-4 15,-1 1-6-15,0 4-2 16,0 3 1-16,-1-3 0 15,2 7 6-15,0-2 4 16,-3 4 12-16,2 2 5 16,0 8 2-16,1 3-1 15,-1 7-10-15,-4 4-4 16,-1 2-9-16,0 2-4 0,3 2-5 16,-4-1-2-16,0 2-4 15,0 0-3-15,0 0-2 16,0 0-2-16,0 0 1 15,11 4 1-15,-2-1 2 16,2 2 0-16,29 28 2 16,-28-14-1-16,1 4 0 15,2 1 0-15,0 3 1 16,-1 0 1-16,0 1 0 16,-4-3-1-16,2-2-2 15,-3-3-2-15,-3-2 1 16,1 1-1-16,-3-2 5 15,-2 2 2-15,-5-1 2 16,-4-2 2-16,0 0 2 16,-2-2 0-16,-1-2-2 15,0 4 12-15,-4-5 1 0,2-1 1 16,-4-3 1-16,0-4-10 16,-3 0-2-16,-1 1-1 15,-3-3-1-15,-2 0 1 16,-3-3-5-16,1-2 0 15,-4-4-7-15,1-3-10 16,5-3-39-16,-3-4-34 16,6-7-38-16,-2 0 4 15,8-4 12-15,1 0-11 0,9-6 93 16</inkml:trace>
  <inkml:trace contextRef="#ctx0" brushRef="#br0" timeOffset="7511.666">13249 4659 1053 0,'2'0'263'16</inkml:trace>
  <inkml:trace contextRef="#ctx0" brushRef="#br0" timeOffset="7780.184">13261 4890 142 0,'-3'34'58'0,"3"6"19"0,0 4 9 15,1 3-7-15,1 1 1 16,-1 5-53-16,2 0-23 16,0 5-3-16,0 4 0 15,0 0-1-15,-1 4 0 0,-1-1 0 16,-1 4 0-16,0-3 0 16,-1-6 0-16,-2-3 2 15,1-7-1-15,-1-6 1 16,-2-2-1-16,0-8 0 15,0-4 0-15,0-6 1 16,0-5 1-16,0-8-18 16,0-3-38-16,2-4 35 15</inkml:trace>
  <inkml:trace contextRef="#ctx0" brushRef="#br0" timeOffset="8261.742">12894 5135 581 0,'12'6'102'0,"0"5"-230"15,3 0-7-15,4 5 127 16,-2-1 16-16,3-3 22 15,1 3 16-15,4-3 40 16,1 1 13-16,5-3 0 16,2-2-14-16,2 0-39 15,2 1-19-15,1 2-19 16,-1-3-3-16,-1 2-1 16,-5 0-2-16,0 1-1 15,-4-1 1-15,-8 2-2 16,4-2 0-16,-10 1-18 15,2 0-29-15,-1 1-84 16,-4 0-102-16,1 1 144 0</inkml:trace>
  <inkml:trace contextRef="#ctx0" brushRef="#br0" timeOffset="8512.57">13532 5334 977 0,'28'34'244'0</inkml:trace>
  <inkml:trace contextRef="#ctx0" brushRef="#br0" timeOffset="8678.635">13573 5410 145 0,'21'97'125'16,"-21"-71"2"-16,0-4-18 15,0 1-22-15,-2 1-44 16,-1 2-15-16,0 8-19 15,-2-1-3-15,-1-5-3 16,2-2-2-16,-3-1 0 0,0-4-2 16,0 1-53-16,-1-4-71 15,3-3 80-15</inkml:trace>
  <inkml:trace contextRef="#ctx0" brushRef="#br0" timeOffset="9641.997">13921 5362 1210 0,'5'10'217'0,"3"8"-454"15,2 9-66-15,0 14 61 16,-6 6 169-16,-4 0 73 16,0 0 1-16,-1-2-1 15,-4-1 0-15,3-6 1 16,-1-3 2-16,-4-9 2 16,3-4 2-16,4-7 5 15,-6-5 7-15,3-5 18 16,1 0 3-16,1-5 2 15,3 3-7-15,-2-3-18 0,0 0-6 16,0 0-5-16,-1-1-3 16,0 0-3-16,1 0 0 15,0 0-2-15,1-14-1 16,3-15 3-16,10-34 9 16,0 32 25-16,-5-5 11 15,4 5 9-15,2 3-8 16,0 4-21-16,2 3-3 15,0 2 11-15,0 2 0 0,0 2-2 16,1 0-7-16,3 5-24 16,0 1 0-16,1 2-3 15,0 5-1-15,0 5-1 16,1 3-1-16,-2 5-1 16,1 5 0-16,-3 2 1 15,-2 2 0 1,-1 4 1-16,-5-1 1 0,-1 6 1 15,-2 2 1-15,-2 7 2 16,1-1 2-16,-4-5-1 16,0-4 1-16,-5-8 0 15,-1-4 1-15,2-9 3 16,2-1 2-16,2-2 5 16,-3-3 4-16,0 0 6 15,0 0 7-15,0-1 6 16,0-1-5-16,0 1-12 15,0 0-11-15,0 0-19 0,7-20-1 16,11-46 1-16,-9 24 2 16,-1 0 7-16,5 1 2 15,0 7 6-15,-1 3 2 16,-3 4 1-16,-1 3-1 16,1 8-6-16,0 2-5 15,1 9-16-15,-1 2-14 16,0 4-12-16,3 9 1 0,5 6 14 15,2 7 17-15,0 11 15 16,2 2 2-16,-1 13 5 16,0 8-3-16,0 5-1 15,0 9 1-15,-3-1-2 16,1 2 0-16,-4 2-2 16,-6-1-1-16,-3-6 0 15,-5-9 0-15,0-19 2 16,0-11-3-16,-1-15-21 15,1-5-11-15,-3-7-19 16,-5-2-14-16,-10-19 43 16</inkml:trace>
  <inkml:trace contextRef="#ctx0" brushRef="#br0" timeOffset="11027.823">15421 5401 1085 0,'-1'-1'325'0,"0"0"-387"16,0 0-68-16,-1 0 11 16,1-1 56-16,0 1 71 15,-2-1 2-15,-3-1 3 16,-4-2 0-16,3 1 1 15,-1 1 0-15,1 1-10 16,3 1-1-16,0-1 2 16,-2 1 2-16,-1 0 3 15,-2 1 0-15,-5 1-2 16,-29 4-3-16,25-3-3 0,-6 0 0 16,-10 5 0-16,-5 1-1 15,-6 2 1-15,1-1 3 16,4 2 4-16,4 2 0 15,7 0-1-15,3 4-2 16,5 0-7-16,5 2-1 16,2 5-5-16,5-2 0 15,2 7 0-15,1 4 0 16,5 8 3-16,2 3 0 0,8-2 1 16,2-3 0-16,5-7 1 15,-2-5 0-15,3-1 1 16,3-4-2-16,0-3-1 15,6-2 1-15,-3-4 2 16,0-3 3-16,-1-6 6 16,-3-2 1-16,-1-3 3 15,0-5 0-15,-2 1-1 16,0-1 0-16,-3-7-1 16,0 2 1-16,-3-4-2 15,-2 2-3-15,-2-6-3 16,-1-3 1-16,-2-3-3 15,-2-5 2-15,-3-3 0 16,-2-4-3-16,-1-5 1 16,-2 2 0-16,2 7-1 15,0 5 1-15,1 3 0 16,-1 4 0-16,3-1-1 16,0 3 0-16,0 5-2 0,2 2 0 15,-1 5-3-15,1 2 0 16,1 5 2-16,-1 1-3 15,0-1-4-15,0 0-4 16,0 0-3-16,0 0 4 16,4 22 10-16,43 40 4 15,-30-18 6-15,1 6 0 16,-3 7-2-16,0 3 0 16,-4 0-3-16,2 0 1 0,-2-2-1 15,-1-5 0-15,0-7-2 16,-3-4-2-16,3-10-12 15,-2-2-10-15,1-11-40 16,-1-4-36-16,-3-13-125 16,9-8 141-16</inkml:trace>
  <inkml:trace contextRef="#ctx0" brushRef="#br0" timeOffset="11256.497">15775 4670 942 0,'9'27'235'0</inkml:trace>
  <inkml:trace contextRef="#ctx0" brushRef="#br0" timeOffset="11443.341">15822 4925 54 0,'1'59'71'0,"5"7"26"16,3 6 8-16,3-4 5 16,4 3-17-16,-2-8 6 15,1-1-7-15,0 3-29 16,-2-5-4-16,-1 8-17 15,0-1-4-15,-1-6-8 16,-1 4-7-16,0-5-19 16,0-2-1-16,-3-2-1 15,1-6-15-15,2-4-77 16,-1-4-70-16,3-13 94 16</inkml:trace>
  <inkml:trace contextRef="#ctx0" brushRef="#br0" timeOffset="11671.643">17080 5378 945 0,'9'20'236'0</inkml:trace>
  <inkml:trace contextRef="#ctx0" brushRef="#br0" timeOffset="11858.334">17122 5599 74 0,'-2'60'43'15,"2"2"3"1,0-6 0-16,2-3-5 0,-2-9 21 15,0-1-10-15,0-3-10 16,0-8-5-16,0-5-5 16,-2-9 0-16,0-5 3 15,1-2-2-15,0-5-14 16,1 0-3-16,-1-4 4 16,0-2 2-16,-1-1 7 15,2 0 0-15,0 0-25 16,0 0-52-16,0-31 31 15</inkml:trace>
  <inkml:trace contextRef="#ctx0" brushRef="#br0" timeOffset="11916.188">17084 5601 480 0,'-2'-57'193'0,"9"-9"-113"0</inkml:trace>
  <inkml:trace contextRef="#ctx0" brushRef="#br0" timeOffset="12111.389">17171 5206 264 0,'29'-42'153'15,"1"11"-19"-15,9 6-61 16,4 14-55-16,2 5-2 15,4 13-3-15,1 3 2 16,1 12 9-16,-2 6 2 16,-6 7 1-16,-4 4 12 0,-8 2 0 15,-3-3-5-15,-6-1-12 16,-5-1-20-16,-4-2-13 16,-5 0-16-16,-4-6-19 15,0-7-21-15,-4-7-55 16,2-3-28-16,-2-7 90 15</inkml:trace>
  <inkml:trace contextRef="#ctx0" brushRef="#br0" timeOffset="13042.254">17580 5484 771 0,'-24'88'307'0,"23"-88"-191"16,1 1-196-16,1-1 5 15,-1 0 21-15,0 0 66 16,0 0 2-16,0 0-6 15,0 0 4-15,0 0 8 16,0 0 5-16,0 0 3 16,0 0 0-16,6 2 1 15,4 2-5-15,6 0-7 16,35 16-6-16,-23-14-7 16,-4 2 0-16,3-1 1 15,-3-2 1-15,-1-2 2 16,7-3 0-16,0-3 0 15,4 0 0-15,2-4-2 16,-4-1-2-16,2-1 2 0,-5 0 1 16,-4 2 6-1,-1 1 2-15,-6-1-1 0,-3-1-1 16,-5 1-3-16,-2 0-2 16,-2 0-3-16,-4-1 0 15,-1-1-2-15,-1-2 0 16,-4-4-4-16,-3-1-4 15,-4-2-6-15,-6-2 0 16,-5 0 3-16,-6 0 0 0,-8 5 2 16,0 3 1-16,-2 4-3 15,4 4 1-15,1-1-13 16,3 5-4-16,3 1 2 16,2 5-1-16,7 3 12 15,-3-2 1-15,5 5-4 16,1 0-1-16,3 9 4 15,6 7 2-15,5 6 7 16,1 3 2-16,8 5 2 16,4-1 0-16,2 5 5 15,2 1 1-15,0-4 4 16,7-2 3-16,7-8 12 16,-1 1 3-16,5-2-2 15,0 1-4-15,-1-2-17 16,5-2-3-16,-2-7-4 15,-4-3-4-15,-3-7-10 0,-3-3-5 16,-5-3-11-16,3-1-6 16,-3-5-43-16,4-5-42 15,3-5 77-15</inkml:trace>
  <inkml:trace contextRef="#ctx0" brushRef="#br0" timeOffset="13690.599">19058 5349 1220 0,'7'0'248'15,"-7"0"-504"-15,-4-4-166 16,-1 0 83-16,-1 4 200 16,-2-1 166-16,-1 2 63 15,-2 2-16-15,-6-2 8 16,-1-1 11-16,-4 2-9 16,-7-1-29-16,-9 1-31 15,-6 1-12-15,-4 1 15 16,-2 3 3-16,2-1 2 15,0 2 0-15,-3 1-23 0,2 3-3 16,3 4-3-16,4 1-1 16,6 3 0-16,6 0 0 15,9 3-3-15,5-2 0 16,7 0 0-16,4-3-2 16,5 1 1-16,8 2 0 15,11 5 2-15,5 3 1 16,8 2 3-16,4 0 0 15,4-4 0-15,2 2-1 0,-7-4 0 16,1-3 0-16,-5 3-2 16,-3-2 0-16,-5 2 0 15,-3 1 0-15,-8 1 7 16,-1 0 1-16,-4 1 4 16,-7-1 1-16,-5 4 0 15,-4 1 0-15,-6 4 3 16,0 1 0-16,0-9-1 15,-2-2-3-15,-4-9-4 16,0-3-4-16,-2-8 1 16,3-5-9-16,7-6-28 15,-1-7-17-15,3-15-79 16,6-12-82-16,6-20 137 16</inkml:trace>
  <inkml:trace contextRef="#ctx0" brushRef="#br0" timeOffset="14243.234">19131 5412 1306 0,'5'1'254'0,"-4"7"-563"16,0 2 14-16,0 10 87 16,3 5 126-16,-4 5 96 15,1 1 15-15,-2 2 11 16,-2 0 3-16,6 5 15 16,-3 5-14-16,3-4-12 15,3 0 0-15,-3-9-1 16,5-2 5-16,2-3 2 15,-2-2-2-15,4-1-9 16,-4-2-11-16,5-5 3 16,2 0 1-16,0-3 0 15,2-3-2-15,2 3-3 16,-1-5 0-16,2-2-4 16,2 0-1-16,-3-5-6 15,1 0 0-15,1-3 3 0,-3-1 1 16,1-4 6-16,0 1 1 15,-2-2 4-15,-2-1 1 16,-1-1-4-16,-6-1-2 16,0-3-9-16,-2-3-4 15,0 2-5-15,-1-3-3 16,-5-2-10-16,-2-1-10 16,-10-9-19-16,-1 1-2 15,-5-5 7-15,-3 1 11 16,1 0-32-16,-2 0-96 0,4-7 106 15</inkml:trace>
  <inkml:trace contextRef="#ctx0" brushRef="#br0" timeOffset="14652.497">19631 5144 1226 0,'2'9'176'15,"1"12"-444"-15,-2 11 27 0,-1 10 46 16,1 4 195-16,0-2 3 15,3 2 21-15,-2 3 3 16,-1 2 13-16,-1-4 9 16,-3 6-8-16,4 1-4 15,-1-4-11-15,6 3-9 16,-2-11-11-16,-4-16 0 31,0-13-2-31,2 1-1 0,-2 34 0 0,-2-2 0 0,1-4 1 16,0-21 0-16,1-10-14 15,1-3-22-15,0-4-60 16,2-4-15-16,1-4-122 16,-4 3 144-16</inkml:trace>
  <inkml:trace contextRef="#ctx0" brushRef="#br0" timeOffset="15073.827">20110 5038 1119 0,'3'-2'303'0,"0"10"-525"0,7 7-9 16,-2 7 56-16,2 5 47 15,1 11 144-15,-7 4 11 16,4 11-7-16,1 2 1 16,-4 2 4-16,5 2 5 15,-4 2 5-15,0 1 1 16,1 11-4-16,-1-3 29 0,-5-2-13 16,2 1 0-16,-5-11-3 15,1-1-41-15,-1-6-1 16,-1-6-2-16,1-5 1 15,-2-2 0-15,0-6 0 16,1-6-1-16,0-12-22 16,2-6-23-16,1-6-8 15,-1-2 2-15,-1-5 4 16,1 3-30-16,-6-21 55 16</inkml:trace>
  <inkml:trace contextRef="#ctx0" brushRef="#br0" timeOffset="15440.354">19765 5427 1183 0,'1'0'349'15,"3"0"-392"-15,4-2-56 0,1 2 20 16,7 0 63-16,1-1 34 16,5 0 12-16,6 1-4 15,0 4 2-15,2 0 2 16,1 2-8-16,1 0-5 0,-2-3-6 16,-3 2-3-16,-2-1-5 15,-5 0 0-15,-1-1-2 16,-2 0 1-16,-2-1-2 15,3-1-1-15,-3 0-9 16,3 2-14-16,4-1-34 16,0 1-24-16,1 0-48 15,1-3-29-15,2-2-96 16,1-4 159-16</inkml:trace>
  <inkml:trace contextRef="#ctx0" brushRef="#br0" timeOffset="15940.907">20946 5347 1009 0,'0'-2'199'15,"-4"4"-401"-15,0 4 6 16,2-6 86-16,1 0 102 16,-4 7 57-16,-7 7 7 15,-41 35-23-15,28-30-5 16,-10 1-4-16,0 3-2 16,-3-4 5-16,-2-1 0 0,9-3-4 15,3-2-5-15,10-5-8 16,2-1-2-16,3-4-2 15,0 2 0-15,6-3 2 16,2 2 1-16,1-2 1 16,3 0-1-16,1-2-5 15,0 0-1-15,0 1-2 16,2 20 0-16,43 33 0 16,-23-29 1-16,1 0-2 15,1-2 0-15,-2-2 0 16,-2 0 0-16,-7-3 0 15,-3 4 1-15,-5 1 0 16,-5 1 3-16,-13 7 11 16,-8 3 5-16,-12 5 1 15,-9 0-2-15,-13 6-11 16,-10 1-11-16,-25-2-117 0,-13 0 88 16</inkml:trace>
  <inkml:trace contextRef="#ctx0" brushRef="#br0" timeOffset="17492.418">5290 7128 1123 0,'-3'-3'381'0,"-1"-1"-336"0,1-1-98 15,2 3 4-15,0 1 33 16,0 0 33-16,0 0 21 16,0 0-3-16,0 0-10 15,1-1-11-15,0 1 5 16,0 0 5-16,-2 0 3 15,1 0 2-15,1 1-13 16,0 0-3-16,0 0-3 16,0 0-4-16,0 0-8 15,0 0-4-15,0 0-2 16,-1 0 1-16,0 6 2 16,-3 10 1-16,-4 29 2 15,6-28 0-15,-4-2 1 16,6 2 0-16,-5 1-3 15,5-1-1-15,4-2-2 16,-3 0-2-16,13-1-7 0,-9-5-4 16,2-2-5-16,1-3 0 15,-1-1 7-15,7 0 4 16,7 3 8-16,-1-6 2 16,3-4 2-16,-1-4 1 15,2-8 1-15,3-2 0 16,2-8 0-16,1 2 1 15,-4-2 0-15,3 2 0 0,-4-3 1 16,3-2 0-16,-2-7-1 16,0-4 1-16,-4 4 0 15,-4 1-1-15,-3 9 1 16,-5 4 1-16,-3 7 1 16,3 4 1-16,-8 3-1 15,-3 3 0-15,3 2-2 16,-2 3-2-16,-1-1-4 15,1 1-5-15,0 0-3 16,0 0-1 0,0 0 2-16,0 4 4 0,5 18 5 15,10 30 1-15,-10-16 1 16,-1 1 0-16,2 8 0 16,-2-1 1-16,2-5-1 15,3 1 0-15,3-3 0 16,1-1 0-16,1-2-1 15,-1-5 1-15,-1-8 0 0,0-3 0 16,2-6 3-16,1-2 0 16,2-5 3-16,-1-1 1 15,8-3 1 1,1-1 1-16,4-3 2 0,1-7 0 16,2-7-1-16,1 0-1 15,-3-6 0-15,1-2 0 16,-2-5 2-16,-2-4 1 15,-5 3-2-15,0 1-2 16,-9 0-3-16,-1 3-1 0,3-1-4 16,-8 0 0-16,0 4-6 15,-1 1-6-15,-6 2-21 16,1 3-13-16,1 0-22 16,-2 1-9-16,-1 4-15 15,0 2-8-15,1-1-49 16,1 1-35-16,6-1 117 15</inkml:trace>
  <inkml:trace contextRef="#ctx0" brushRef="#br0" timeOffset="17797.895">6606 6857 192 0,'6'7'97'15,"1"0"-29"-15,3 1 30 0,-2 1 8 16,0 1 29-16,-1 1-1 16,-4 5-23-16,-1 4-19 15,4 10-32-15,-5 4-13 16,5 8-17-16,-4 5-7 16,-7-6-9-16,1-1-5 15,-5-8-4-15,3 0-1 16,2 0-1-16,0-2 1 15,0-7-1-15,-2-4 0 0,3-6 0 16,0-6-2-16,3-3-38 16,-2-4-22-16,-2-2-56 15,3 1-111-15,-1 0 154 16</inkml:trace>
  <inkml:trace contextRef="#ctx0" brushRef="#br0" timeOffset="18040.78">6542 6538 1354 0,'2'2'336'0,"8"10"-503"0,3 3 3 16,8 11 84-16,-3 1 34 16,0-3-43-16,-1 0-87 15,-2-8 119-15</inkml:trace>
  <inkml:trace contextRef="#ctx0" brushRef="#br0" timeOffset="18440.253">7197 6657 1366 0,'10'4'252'0,"0"12"-572"15,3 4 4-15,5 19 163 16,-7 5 96-16,0 6 69 16,-1 3 4-16,-4 4 7 15,1 2 2-15,4 3 13 16,-4-3 2-16,-2-5 1 0,2-3-6 15,-7-9-25-15,2 0-3 16,-2-7 1-16,-2-6 0 16,2-6-1-16,-2-4-2 15,0-6-15-15,-1 0-38 16,-1-8-144-16,0-2 128 16</inkml:trace>
  <inkml:trace contextRef="#ctx0" brushRef="#br0" timeOffset="18823.447">7039 6811 1452 0,'0'-1'396'0,"0"0"-656"15,0 1-7-15,0-1 48 16,20 0 60-16,30 2 184 16,-28 0 12-16,2 2 11 15,-1 3 3-15,2-6 4 0,2 1 2 16,4-1-7-1,4 0-2-15,0-1-27 0,1-5-13 16,-1 4-6-16,-2-1 0 16,-3 1-2-16,1 6-3 15,-4 0-41-15,-5 0-27 16,0 3-86-16,-4-3-85 16,-2 3 158-16</inkml:trace>
  <inkml:trace contextRef="#ctx0" brushRef="#br0" timeOffset="19655.369">7847 6258 1092 0,'33'24'188'0,"-25"-1"-439"16,4 8 9-16,-4 14 196 0,0-2 53 15,-3-1 30-15,-3 6 6 16,2-1 2-16,2 1 2 15,-1 1 11-15,-3-5 3 16,-2-4 0-16,0-2-11 16,-3 0-33-16,-2-1-4 15,-1-1-2-15,-1-2 0 16,-1 5-1-16,0 4-3 0,-1 2-4 16,0 0 0-1,1-3-2-15,1-9 1 16,0-4-2-16,3-3 2 0,0-8 0 15,0 0 1-15,4-9 3 16,-1-3 1-16,1-6 8 16,0 0 7-16,0 0 24 15,0-1 6-15,0 0-4 16,0 0-7-16,0-1-27 16,1-15-9-16,6-52-5 15,-1 25 0-15,2-4 0 16,1-2 0-16,1 8 1 15,0 3 0-15,6 11-1 16,0 3-1-16,3 5-3 16,-1-1 0-16,-2 5-1 15,0 2 1-15,2 4-2 16,-1 3 0-16,3 3-3 16,1 2-1-16,-1 7 0 15,3-2 3-15,-3 3 3 0,-1 5 3 16,2 1 1-16,-1 4 0 15,2 2 1-15,2 2-1 16,0 0 3-16,-2 1 0 16,0 7 3-16,-4 3 2 15,-3 8 1-15,-1 3 1 16,-4-4-1-16,1-1-1 0,-3-2-2 16,0-1-1-16,-3 0-1 15,-2 0-1-15,-2-6-1 16,0-5-1-16,1-5-22 15,-2-4-24-15,1-4-85 16,0-3-65-16,0-5 119 16</inkml:trace>
  <inkml:trace contextRef="#ctx0" brushRef="#br0" timeOffset="19897.902">9448 7022 929 0,'25'2'115'16,"12"8"-245"-16</inkml:trace>
  <inkml:trace contextRef="#ctx0" brushRef="#br0" timeOffset="20675.051">9562 7066 309 0,'71'31'177'0,"-68"-27"-8"15,3-4-22-15,-5 0-14 16,-1 0-6-16,0 0-4 15,-1 0-9-15,0 0-28 16,-1 0-21-16,1-2-45 16,0 1-10-16,0 0-10 15,0 0-1-15,-4 0 0 16,-12-4 1-16,-28-8 0 16,23 7 0-16,-7-1-1 15,-4 1 0-15,-8 0 0 16,-5 4 0-16,-6 3 1 15,3 5 0-15,-3 1 0 16,7 2 0-16,10-1 1 16,4-1-1-16,8 1 0 15,5 1-1-15,2 0 1 16,3 1 0-16,4-1-3 0,3 2-1 16,0 1-2-16,5-1-1 15,2 4 0-15,4 0 0 16,4 5 0-16,0 2 1 15,7 1 0-15,2 1 2 16,5 0-6-16,3-3 0 16,-1-5 1-16,1-2-1 15,1-6 6-15,-3 0 1 16,6-5 1-16,-3 0 1 0,0-3 1 16,-1-1 1-16,-2 0 0 15,-4-5 0-15,2 0-2 16,0-4-1-16,0-4-1 15,1-2-1-15,-4-6 1 16,1-1 0-16,-4-4 2 16,-4 0 0-16,-1 4 1 15,-7 1 0 1,-2-1 2-16,-2 2 0 0,-2-3 1 16,1 1 1-16,-2 3 1 15,0 0-1-15,-2 4-1 16,-2 4 0-16,1 4 1 15,4 5-1-15,-1 3 1 16,1 0 1-16,2 0-3 16,-2 0-1-16,1 0 0 0,0 0-2 15,-3 21 0-15,-3 38 1 16,7-27 0-16,-4 0 1 16,5 2 1-16,-1 1-1 15,1 1 1-15,4 3-1 16,-1-4 0-1,2-5 0-15,3-6-1 0,-6-3 0 16,2-4-7-16,-1-5-7 16,-3-3-47-16,5-3-43 15,-4-5-73-15,3-1-45 0,4-12 137 16</inkml:trace>
  <inkml:trace contextRef="#ctx0" brushRef="#br0" timeOffset="21607.027">10194 6877 1203 0,'-3'-4'414'0,"4"4"-432"16,0 0-183-16,-1-1 20 16,-1 0 22-16,1 0 136 0,0 1 16 15,0 0 37-15,0 0 21 16,-1 0 25-16,-1 0-2 16,1 0-30-16,0 0-12 15,-5 0-22-15,-14 3-3 16,-42 7-3-16,28-2-1 15,-8 4 0-15,-5 1-1 16,-1 3-2-16,-5 5 0 16,8 2-1-16,4 2 0 0,10 6-2 15,6-1-3-15,6 4 0 16,2-1-13-16,6-5 0 16,1-1 0-16,6-4 0 15,4 1 11-15,0 0-4 16,4 4-6-16,7-5-16 15,1-5-6-15,7-2 0 16,3-5 1-16,3-7 15 16,4-3 7-16,8-7 9 15,-1-7 6-15,3-10 6 16,1-7 5-16,-4-6 5 16,2 0 1-16,-6-4 0 15,-1-2-2-15,0-5-5 16,-1-4-2-16,-2 8 6 15,-4 0-1-15,-5 7 3 16,-8-1 3-16,-4 1-1 0,-2 3 0 16,-7 0 0-16,-3 2-4 15,-8-6-10-15,-3-6-5 16,-5-4-6-16,3 0 0 16,-3 7 9-16,2 8 4 15,0 10 1-15,3 3 0 16,2 2 0-16,1 6-3 15,7 6-11-15,-3 0-8 16,6 8-20-16,0-1 0 16,0 5 14-16,1 7 5 0,4 5 18 15,2 8 1-15,1 16 4 16,5 6 1-16,1 10 6 16,2 1 0-16,1-1 7 15,-3 1 1-15,1-2-4 16,-2 3-3-16,1 3-6 15,-2 1-4-15,1 0 2 16,-1-2 1-16,1-8-1 16,-1-5 0-16,-6-11-1 15,3 0-1-15,-4-14 2 16,2-2 0-16,0-5-13 16,-1-9-25-16,1-4-33 15,2-5-17-15,3-12-30 16,3-4-92-16,7-21 143 15</inkml:trace>
  <inkml:trace contextRef="#ctx0" brushRef="#br0" timeOffset="22641.703">10654 6744 1239 0,'3'12'260'0,"3"-6"-411"0,3 12-22 15,0 6 47-15,-1 7 131 16,1 11 2-16,-5-2-3 16,1 5 2-16,-2 2 0 15,0 0 0-15,-1-1 1 16,-1-8-1-1,0-13 0-15,1-3 3 0,-2-8 12 16,0-3 2-16,-2 0-1 16,2-3-3-16,-2-2-13 15,2 0-2-15,0-6 0 16,-1 0-2-16,1-1 1 16,0 0 2-16,0 0-3 15,0 0-5-15,0 0-19 16,2-14-13-16,4-15 0 15,9-36 5-15,-7 19 19 0,2-4 9 16,4 6 13-16,-1 6 8 16,2 11 6-16,-1 5-2 15,1 6-11-15,0 2-9 16,-3 6-8-16,2 2-1 16,-1 2 1-16,0 5 0 15,2 0 2-15,1 9 0 16,-1 4 2-16,-1-3 0 15,-2 8 1-15,-3-3 0 0,4 8 4 16,0 3 0-16,-5 10 2 16,1 2 1-16,-2 2-3 15,0 4 1-15,-1-9-3 16,0-6 1-16,-3-5 0 16,-2-3 0-16,4-4 0 15,-6-2 0-15,-3-6 2 16,4-3 0-16,-2-4 1 15,3-2 3-15,-1-1 0 16,0 0-2-16,0-1-4 16,6-22-6-16,10-35-14 15,-7 24-2-15,3-11-1 16,0-5 3-16,2 0 5 16,2 2 2-16,-2 7 3 15,1 2 2-15,-1 2 5 16,-1 1 0-16,-2 8 0 0,1 4 0 15,-2 6-2-15,0 7-1 16,3 2-3-16,-1 5 1 16,-1-1 2-16,1 1 0 15,-1 2 3-15,1 3 2 16,2 4 1-16,2 2 0 16,-1 6 1-16,2 2 0 15,-3 8 3-15,1 7 6 16,-1 8 3-16,-3 5 0 15,1 2-2-15,-1-2-6 0,-2 11-2 16,-2 7-1-16,-5 0 0 16,-1 5 2-16,0-4 3 15,-3-7 1-15,2 1 1 16,0-6 0-16,-6-5-2 16,3 1 0-16,0-4-3 15,-3-2-2-15,4-12-17 16,-2-10-14-16,1-9-32 15,1-4-10-15,1-4-30 16,1-7-65-16,0 6 114 16</inkml:trace>
  <inkml:trace contextRef="#ctx0" brushRef="#br0" timeOffset="22983.798">11818 6918 1376 0,'2'0'304'0,"2"6"-457"15,2 2-10-15,1 6 29 16,0 9 141-16,-3 2 6 15,0 8-11-15,-1 4 1 0,1-2 2 16,-1 2 1-16,1-8-1 16,-1-5-2-16,-1-3 0 15,0-6 1-15,-1-1 0 16,-1-4 2-16,0-9 1 16,0 3 0-16,-1-4-12 15,1 0-8-15,0-1-37 16,0 0-71-16,0-1 82 15</inkml:trace>
  <inkml:trace contextRef="#ctx0" brushRef="#br0" timeOffset="23255.897">11787 6419 1197 0,'4'-6'367'15,"-4"6"-391"-15,1 0-82 16,-1 0 12-16,0 0 47 16,0 0 40-16,0 0 0 15,4 11 0-15,6 6 1 0,19 26-26 16,-20-27-34-16,-1-2-105 15,-2-3-61-15,-2-3 138 16</inkml:trace>
  <inkml:trace contextRef="#ctx0" brushRef="#br0" timeOffset="23492.277">12491 6758 1154 0,'8'7'288'15</inkml:trace>
  <inkml:trace contextRef="#ctx0" brushRef="#br0" timeOffset="24004.889">12531 6767 482 0,'32'8'277'16,"-34"-9"-46"-16,2-1-69 0,0 1-60 16,-1 1-11-16,0 0-23 15,-1 0-10-15,1 0-35 16,-8-1-14-16,-22-2-9 15,-36-1-2-15,20 4 1 16,-6 2-1-16,-8 8 1 16,-4 5 0-16,5 0 1 15,12 3-1-15,11-6-12 16,8-1-20-16,15 0-19 16,0-2-12-16,10 0 11 15,5-4 15-15,0 1 10 16,12 1 13-16,10 1 0 15,3 1 5-15,11-1 8 16,-1-3 0-16,-2 1 1 16,3-2 0-16,-1 2 0 15,0 2-1-15,-2 5 1 0,-2 3 0 16,-8 4 0 0,-2 0-1-16,-9 6 0 0,0-1 2 15,-4 2 3-15,-5 1 2 16,-3-2 4-16,-1 0-1 15,0 2 0-15,-3 0 2 16,-7-1-1-16,-1 2 0 16,-5-4 2-16,2-1 3 15,-3 1 2-15,-7-3-1 16,-4-1-4-16,-2-5-3 0,2-2 1 16,4-6-18-16,4-8-51 15,3-4-32 1,-2-10-92-16,3-5-62 15,11-20 160-15</inkml:trace>
  <inkml:trace contextRef="#ctx0" brushRef="#br0" timeOffset="24656.104">12859 6790 1210 0,'7'5'256'0,"-5"-4"-368"16,-2 0-169-1,0 3 46-15,0-4 166 0,0 0 57 16,0 0 60-16,0 0 18 15,0 0 9-15,0 0 1 16,0 0-41-16,0 0-2 16,0 0 15-16,0 0 4 15,0 0 7-15,-2 0-12 0,1 0-23 16,-2 4-5-16,-28 11-18 16,-43 33-1-16,21-25 0 15,0-1 0-15,4-3 0 16,4 3 0-16,18-2-4 15,8-1-8-15,11 2-11 16,5-3 0-16,2-1 2 16,1-2 6-16,4 0 10 15,7 3 2-15,10 3 3 16,6 1 0-16,9-5 1 16,2-1-1-16,1-1 0 15,1-1 0-15,-2 3 0 16,-2 5 0-16,-5-3 1 15,-3-1-1-15,-10-1 1 16,1-4-1-16,-7 2 4 16,0-1 4-16,-6 0 6 15,-2-3 1-15,-2 4 1 0,-5 0-3 16,-4-2-1-16,-3 3-2 16,-5-1-2-16,-1 2-2 15,-5 5-3-15,-8-1-1 16,-3-6-4-1,-1-4-15-15,4-11-41 0,6-5-67 16,3-23 77-16</inkml:trace>
  <inkml:trace contextRef="#ctx0" brushRef="#br0" timeOffset="25421.333">13451 6925 1355 0,'0'0'340'0,"0"0"-478"15,1 4-27-15,-1-4 61 16,0 0 80-16,0 0 24 15,-1 1 6-15,-3 10 17 16,0 1 4-16,-15 29 4 16,3-24-5-16,-1 3-17 0,-5 1-3 15,-9 0-3-15,3-2-1 16,-2 0 0-16,3-1-1 16,5 0-2-1,4-2 0-15,6-5-1 0,2 2 0 16,2-4 0-16,4 3 0 15,3-1-2-15,-1 0 0 16,5 5-2-16,1 1 0 16,4 3-2-16,4-3-4 15,1-4-8-15,1-2 0 0,0-2 3 16,3-2 3-16,-2-3 10 16,2-2 1-16,3-7 2 15,-1 2 0-15,3-5 2 16,2-1 2-16,-8-7 1 15,1-4 0-15,-4-4-2 16,-2-3 0-16,1 3 1 16,0 2 3-16,-3 5 8 15,-2 0 2-15,1 0 2 16,-8 0-3-16,0 2-8 16,-3 2-2-16,-3 4 3 15,1 5 5-15,3 0 8 16,2 2 2-16,0 2-6 15,0 0-4-15,-1 0-8 16,0 0-3-16,0 1-3 16,-5 20 0-16,0 34 0 0,11-27 1 15,-4 4 0-15,3 3-1 16,2 2 1-16,2-2 0 16,0-7 1-16,2-3-1 15,0-9-4-15,-4-2-9 16,5-3-27-16,-2-4-11 15,3-3-37-15,2 0-25 16,3-8-73-16,4-7 114 16</inkml:trace>
  <inkml:trace contextRef="#ctx0" brushRef="#br0" timeOffset="26103.605">13993 6466 1252 0,'0'6'175'16,"7"9"-339"-16,-2 21-141 15,2 11 54-15,-3 14 255 16,-1 6 5-16,1-3 0 0,0-4 22 16,0-4 15-16,-1-2 0 15,1 3-7-15,0-2-1 16,0-2 13-16,1-5 16 16,-1-12 14-16,-1-2-14 15,2-7-27-15,-4 0-14 16,3-3-15-16,-1-6-4 15,-1-4-3-15,3-1 1 16,0-7-1-16,-2 1 0 16,2-6 2-16,-1-1 2 0,3-1 5 15,2-3 1-15,5-4 0 16,2-3-3-16,5-10-5 16,1 0-3-16,2-2-1 15,2 0 1-15,-3 2-1 16,1 3-2-16,-4 3 0 15,-3 2 0-15,2 7-2 16,2 2 0-16,-4 0-2 16,1 4-1-16,-4 3-1 15,-2-2-3-15,1 5 1 16,3-1 0-16,-2 5 3 16,-1 0 1-16,-2 5 2 15,-2 1 2-15,-3 0 1 16,0 8 3-16,-5-3 0 15,-1 1 0-15,-5 0 0 16,0-1 1-16,-5-5 1 16,-1 2 0-16,-1-2 9 0,-6-3 1 15,1 2-2-15,-3-2 0 16,-3-5-10-16,0-4-4 16,-2-4-12-16,-3-4-18 15,0-12-112-15,2-7-115 16,3-21 160-16</inkml:trace>
  <inkml:trace contextRef="#ctx0" brushRef="#br0" timeOffset="26504.454">14743 6526 1382 0,'15'0'442'0,"-15"4"-521"16,5 0-164-16,-6 10 36 16,0 9 47-16,1 17 150 15,0 3 15-15,0 5 2 16,-2 4 5-16,-1-3 4 15,-1 2 0-15,2 2-6 0,1-5-4 16,0 8 15-16,1 1 5 16,-2-3 3-1,-1-3-2-15,2-5-17 0,1-8-5 16,-1-1-4-16,1-2 0 16,1-12 0-16,-1-4 0 15,1-7-17-15,-1-6-19 16,0-3-58-16,-2-2-51 0,2-1-59 15,0-1 115-15</inkml:trace>
  <inkml:trace contextRef="#ctx0" brushRef="#br0" timeOffset="26700.973">15059 6702 1228 0,'1'0'307'15</inkml:trace>
  <inkml:trace contextRef="#ctx0" brushRef="#br0" timeOffset="27368.5">15063 6712 228 0,'3'16'85'0,"7"27"-20"16,-6-28-2-16,-1-6 13 0,2 0 4 16,0 0-15-16,-3-2-10 15,5 6-3-15,1-3-2 16,0 2-19-16,2 1-7 16,1-4-9-16,-1 2-3 15,3-4-5-15,1 3 0 16,-2-4 1-16,2 1 2 0,0-1 3 15,2-2 3-15,0 1 4 16,-1-5-1-16,-3 2-1 16,-4-2-2-16,1-4-3 15,-2 2-2-15,2-1 1 16,-1-1 0-16,-1-1 7 16,-2 1 4-16,-2-2 5 15,-2 0 0-15,-2-2-7 16,1 0-5-16,0-1-10 15,-1 1-3-15,1 1-3 16,-1-6 1-16,-6 0 1 16,2 2 0-16,-6-5-1 15,0 4-3-15,-1-4-3 16,-9-1-1-16,0 3 1 16,-2 1 5-16,-6 6-1 15,1 3 0-15,-5 1-6 16,-2 3 0-16,0 3 2 0,6 0 2 15,4 4-4-15,3 1-8 16,3 1-5-16,6 6-3 16,0 6 8-16,5 4 10 15,3 5 3-15,-1 0 3 16,6-1-1-16,-1-1-1 16,8 9 1-16,5 2 0 15,5 6 3-15,5 2 4 0,7-9 15 16,3-4 9-16,8-3 4 15,4-2-2-15,5-3-11 16,-1 3-8 0,-1-9-2-16,-1-2-1 0,-3-3-2 15,4-5 0-15,2-3-3 16,-1-2-5-16,3-6-23 16,-4-3-24-16,2 0-78 15,2-7-64-15,-1-9 116 16</inkml:trace>
  <inkml:trace contextRef="#ctx0" brushRef="#br0" timeOffset="27628.817">17011 6199 136 0,'7'18'34'16</inkml:trace>
  <inkml:trace contextRef="#ctx0" brushRef="#br0" timeOffset="28235.056">17026 6255 149 0,'19'96'104'0,"-16"-57"22"16,-3-1-8-16,0 6-3 16,-3-1-9-16,-1 9-19 15,0 5-16-15,-2 3-31 16,0 3-5-16,-2-5-13 15,1 0-8-15,1 4-6 16,0 5-2-16,3-1-2 16,-2-2-1-16,1-6 1 15,1-6 1-15,1-14-1 16,2-5 1-16,-1-11 5 16,2-7 2-16,2-5 31 0,0-4 15 15,-1-4 31-15,-1-2 5 16,-1-2-20-16,0 1-13 15,0 0-33-15,0 0-10 16,5-15-15-16,37-44-4 16,-27 24-7-16,0-1 0 15,2-9 4-15,0-1 1 16,0-6 2-16,2 2 1 16,-2 12 2-16,0 3-1 0,-1 11-1 15,4 3 0 1,-5 2-5-16,0 4-4 0,-2 1-5 15,-3 4-1-15,4 3 2 16,0 0 5-16,1 4 7 16,-3 1 1-16,3 3 0 15,4 5 1-15,1 6-2 16,2-1-2-16,-3 7-1 16,-1-2-1-16,0 6-1 15,-3 2 2-15,0 3 1 16,-2 7 0-16,-2 10 2 15,-1 3 0-15,-4 5 0 16,-3-3 1-16,1-4 0 16,-3 1-1-16,0-5 1 15,-1 2 0-15,-1-11-9 16,1-8-16-16,0-8-31 0,1-5-19 16,1-8-37-16,-2 0-20 15,2-4-13-15,-2 1-78 16,0 0 150-16</inkml:trace>
  <inkml:trace contextRef="#ctx0" brushRef="#br0" timeOffset="28971.23">17787 6857 1391 0,'10'9'263'0,"2"2"-519"16,5 6 9-16,1 2 116 16,-3-3 122-16,4 2 14 15,-3-1 8-15,4 0 6 16,-2-2 1-16,2-4 1 15,-1 1-4-15,2-4 12 16,-1-6 14-16,-2-1 24 16,-2-2 4-16,-2-4-9 15,-2 1-15-15,-2-2-31 16,-1-1-9-16,-2-2-8 0,2 2-5 16,-4 0-2-16,2 0-2 15,-3 0-1-15,0 1 2 16,-4-4 2-16,1 0 0 15,-2 2-1-15,-1-2 0 16,2 1 2-16,-6-1 1 16,0-2 1-16,-2 0 0 15,-5 0-6-15,-1-1 0 0,-4 3-4 16,-5 1-2 0,-6 7 5-16,-2 2-2 0,1 1 6 15,0 6 4-15,2 1 0 16,3 2 0-16,1 6-1 15,2-2 1-15,3 3 2 16,3 3 1-16,2 3 4 16,3 7 1-16,2 6 0 15,2 3 0-15,3 5-1 16,2-5 1-16,6 0 2 16,0-2 1-16,5-1 4 15,4-1 3-15,1-1 4 16,1-3 1-16,4-4 15 15,1-2 5-15,9-1 5 16,2-3 0-16,6-3-18 16,0-2-6-16,0-5-15 15,1 0-5-15,-5-4-17 16,-4-3-15-16,-1-4-35 0,-1-5-19 16,-5-8-66-16,7-4-47 15,3-11 127-15</inkml:trace>
  <inkml:trace contextRef="#ctx0" brushRef="#br0" timeOffset="29437.73">18708 7014 1346 0,'0'7'247'0,"1"16"-505"15,0 6 13-15,-4 10 138 16,3 0 108-16,0-1 6 16,-1 0-1-16,5-2-3 15,0-1 0-15,-2-11 7 16,3-5 8-16,2-6 13 15,3-2 23-15,1-3 15 16,2-3-1-16,0-3 1 16,1 0-21-16,6-3-21 15,5-3-7-15,1 0-13 16,5-9-3-16,-1 3-1 16,0-5-1-16,0-5 3 0,0 0 2 15,-2-4 7-15,-5-2 4 16,-4-1 1-16,-4 4-2 15,-5-2-12-15,2-1-6 16,-6-4-19-16,-1-4-10 16,-3-3-23-16,-2 2-14 0,-1 3-74 15,-6 3-99-15,-5-4 156 16</inkml:trace>
  <inkml:trace contextRef="#ctx0" brushRef="#br0" timeOffset="30101.037">19413 6868 1100 0,'4'11'355'15,"-1"3"-149"-15,2 16-383 16,0 9 20-16,-4 15 127 16,-2 3 28-16,-3-5 2 0,0-4 0 15,2-4 0-15,1-8 2 16,0-6 0-16,2-3 0 16,-1-9 2-16,4-5 0 15,-2-2 16-15,-1-5 6 16,1-5 7-16,0-1 2 15,-2 0-6-15,0 0-3 16,0 0-4-16,0 0-3 0,0-1-13 16,0-1-4-16,0 1-5 15,0-2-3 1,0-28-8-16,0-41-4 0,-3 27 3 16,2-4 2-16,1-8 11 15,0 0 2-15,4-1 1 16,0 8-1-16,4 9 1 15,3 2-1-15,1 1 0 16,3 2 0-16,1 5-3 16,3 4-7-16,2 6-3 15,-3 3 1-15,-1 4 5 16,2 3 8-16,-2 4 8 16,2 2 0-16,0 5-2 15,-1 6-4-15,-4 4-2 16,1 5-1-16,0 5-2 15,2 4 2-15,-2 8 0 16,-4 4 0-16,-6 4 0 0,-2 0-3 16,-2-6-5-16,-1-1-2 15,0-6-13-15,0-3-11 16,2-3-39-16,0-2-14 16,0-9-14-16,0-2-26 15,3-5-28-15,1-1-31 16,4-2 110-16</inkml:trace>
  <inkml:trace contextRef="#ctx0" brushRef="#br0" timeOffset="30418.029">19988 6909 187 0,'11'-4'74'16,"1"0"-37"-16,2 2 12 15,-1 2 21-15,-2 2 34 16,-3 0 7-16,2 5-12 15,-5-3-6-15,1 3 6 16,0 1-5-16,-1 3-4 16,3 8-13-16,-3 4-37 15,-3 6-8-15,-2 3-23 16,1-2-1-16,-1 0-4 16,-1-4 0-16,1-6-1 15,-1-4 0-15,1-8 1 16,-1-3-2-16,1-4-5 15,1-1-5-15,-2 0-17 16,1 0-5-16,0 0-21 0,-1 0-7 16,1-1-130-16,-2-10 126 15</inkml:trace>
  <inkml:trace contextRef="#ctx0" brushRef="#br0" timeOffset="30626.717">20028 6504 1009 0,'38'-24'203'15,"-30"33"-322"-15,2 8-69 16,4 2 3-16,-4 10 23 15,5-1-16-15,-3-4 91 16</inkml:trace>
  <inkml:trace contextRef="#ctx0" brushRef="#br0" timeOffset="31201.152">20737 6749 519 0,'0'1'176'16,"3"0"-165"-16,-1 0-7 16,-2-1 19-16,0 0 6 15,0 0 19-15,0 0 14 16,0 0-9-16,0 0-3 0,0 0-24 15,0 0-18-15,-2 0-13 16,1 0-3-16,-4 0 1 16,-19 4 3-16,-35 10 2 15,26-3 1-15,-1 5 1 16,-8 0 0-16,-1 8 0 16,2-8 0-16,5 1 1 15,9-1 0-15,9-8 0 16,7 0 4-16,5-2 18 15,3-1 2-15,3-1 3 16,3 1-2-16,10 2-14 16,5 0-2-16,11 3-3 15,3 4-1-15,3 1-5 16,1 2 0-16,-6 2 0 16,-5-2 0-16,-3 2-1 15,-5 1 0-15,-4 0-1 16,2-1-1-16,-7 4-5 0,-2-3-1 15,-6 2 0-15,-5-1 1 16,-8-2 5-16,3 3-1 16,-7 1-2-16,-1 0-11 15,6-4-44-15,-6-3-24 16,8-8-66-16,1-7-12 16,3-13 104-16</inkml:trace>
  <inkml:trace contextRef="#ctx0" brushRef="#br0" timeOffset="31628.122">20976 6175 1111 0,'9'9'238'0,"-11"7"-569"16,-3 8 167-16,-3 11-192 16,0 10 81-16,2 2 269 15,3 2 38-15,4 1 47 0,1 2 2 16,0 4 16-16,2 0-1 15,-3 3-8-15,-1-5-5 16,1-7-9 0,-1 2-12-16,0-6-14 0,0 2-3 15,-2-2-18-15,-1-1-11 16,-1 0-9-16,-1 1-2 16,1-7-1-16,-1-9 0 15,0-9-2-15,3-8-2 0,1-5-40 16,0-5-35-16,0 0-34 15,0 0-8-15,-1-2 72 16</inkml:trace>
  <inkml:trace contextRef="#ctx0" brushRef="#br0" timeOffset="31950.834">20785 6454 1365 0,'63'-14'400'15,"-30"15"-409"-15,18 3-186 0,8 0 23 16,-4 7 100-16,0-1 65 15,4 0 20-15,0 1 1 16,4-3-1-16,-3 1 1 16,-8 0-13-16,-3-1-1 15,-18 1-13-15,-4-2-32 16,-7-1-56-16,-5 1-51 16,-5-2 89-16</inkml:trace>
  <inkml:trace contextRef="#ctx0" brushRef="#br0" timeOffset="32307.255">21780 6695 1343 0,'4'12'391'15,"3"-2"-492"-15,7 18-320 16,-2 8 41-16,0 11 167 16,-8 0 241-16,-4-12 59 0,3 2 1 15,-1 0-22-15,-1-1-7 16,-1-4 4-16,0-4-8 15,0-12-1-15,-2-2 1 16,1-7-40-16,0-2-4 16,-1-3 3-16,4-2-4 15,-2 0-45-15,-2-2-22 16,1 1 29-16</inkml:trace>
  <inkml:trace contextRef="#ctx0" brushRef="#br0" timeOffset="32513.093">22356 6719 1365 0,'0'0'315'16,"0"0"-641"-16,-2-1 201 16</inkml:trace>
  <inkml:trace contextRef="#ctx0" brushRef="#br0" timeOffset="32817.296">22354 6718 309 0,'-1'0'223'0,"0"0"-29"0,0 0-44 16,0 0-103-16,0 0-27 15,-4 1-3-15,-23 7-4 16,-36 5-9-16,26-9-2 15,-8 6-1-15,2-1 1 16,4 5-1-16,3-1-1 16,9-1 0-16,6 2 1 15,4 0-1-15,3-1 0 16,8 4 8-16,2-6 3 16,5 2 3-16,5 1 5 0,3 1 5 15,4 1 6-15,8 1 7 16,3 5-2-16,11 3-13 15,4 1-6-15,7 0-10 16,2-2 0-16,1-4-2 16,-2-2-3-16,-2-1-12 15,-2-6-23-15,-10-2-119 16,-3-3-134-16,-4-12 178 16</inkml:trace>
  <inkml:trace contextRef="#ctx0" brushRef="#br0" timeOffset="33068.049">21777 6348 1291 0,'10'26'323'0</inkml:trace>
  <inkml:trace contextRef="#ctx0" brushRef="#br0" timeOffset="34298.921">5331 5885 1168 0,'-31'-3'389'0,"30"1"-420"15,4 3-32-15,0 2-6 16,-3-3 8-16,0 0 47 15,0 0 12-15,-1-1 6 16,-1 0 0-16,2 1 0 16,0 0-1-16,0 0 3 15,0 0 1-15,0 0 2 16,3 0-1-16,19 3 1 16,39 2 1-16,-22-8-1 15,4-4-1-15,12-1-3 16,3 1 1-16,5-1 0 15,-1-2 2-15,-4 2 3 16,2-1 0-16,-3-2 5 0,5 1 0 16,6 2-1-16,1-2-1 15,-4 3-4-15,-1-3 0 16,-5 1 0-16,-2 1 0 16,4 4-2-16,0 0-1 15,1 3-4-15,-2 1 0 16,-4 1-2-16,-3 3 1 15,-2 3 0-15,-3 0-1 16,1-3 1-16,1 3-1 0,1-3 0 16,1-1 0-16,-2 1 0 15,0-2 1-15,1 1-1 16,-7 0 1-16,-6-3-1 16,-2-3 1-16,-5 0-1 15,2 2 0-15,-3-4 1 16,-1 4-1-16,-7-3 1 15,2 0 0-15,-2-1-1 16,0-1-1-16,2-5-24 16,-1-3-34-16,-1-10-112 15,-2-7-119-15,-5-11 179 16</inkml:trace>
  <inkml:trace contextRef="#ctx0" brushRef="#br0" timeOffset="36116.202">6210 4633 1389 0,'0'0'407'0,"0"0"-541"15,0 0-3-15,0 0 25 16,0 0 40-16,0 0 100 16,0 0 9-16,0 0 3 15,0 0-3-15,0 0-25 16,0 0-1-16,0 0-2 15,0 0-3-15,-1-1-5 0,-1 0-1 16,1 0 7-16,-11-15 3 16,-32-26-1-16,28 30-4 15,-4 0-5-15,0 2-1 16,-2-2-1 0,-1-1 1-16,-3 7 1 0,-5-3 0 15,0 8 2-15,0 1-1 16,1 3 0-16,4 1-1 15,3 5-1-15,1 4-6 0,5 6-1 16,3 1-2-16,6 3 1 16,2 3 1-16,6-3 0 15,5-1-3-15,3-3-2 16,2 1-1-16,6 0 3 16,1-2 2-16,6-4 5 15,4 1 1-15,7-7 1 16,-1 1-1-16,1-8 1 15,-1-1 0-15,-1-4 1 16,1-7 2-16,-1 1 2 16,0 1 0-16,-2-7 0 15,-1 1 1-15,-4-4 0 16,-10-3 2-16,1 5 1 16,-2-7 3-16,-1-3 2 15,4-2-2-15,-3-4 0 16,-1 3-2-16,-7 1 2 15,-3 1 1-15,-4 4 2 0,-3 1-4 16,-4-2-6-16,-1-3-4 16,-4-5-6-16,-2-2 0 15,0 3 3-15,2 3 3 16,-4 5 5-16,7 3 1 16,0 4 2-16,2 2-2 15,2 4-3 1,-1 2-1-16,4 5 0 0,0-1 2 0,0 5-3 15,2 0-4-15,1 0-9 16,0 0-3-16,-2 0 4 16,1 10 3-16,0 19 9 15,6 33 2-15,1-19 3 16,0 2-2-16,-6 2-2 16,9 1 0-16,0 0 0 15,-1 0 1-15,2 9 0 16,-6-5-1-16,5-4 0 15,-3-3 0-15,2-10-1 16,0-4 1-16,-5-8 1 16,5-6-1-16,-3-6-12 15,-2-1-4-15,2-4-10 16,-2-3-1-16,6-4 10 16,4-4-1-16,2-12-21 15,7-8-28-15,6-13-85 16,-2-4-37-16,7-5-29 0,-3-3 17 15,-1 3 84-15,-1-2 41 16,-3 11 58-16,0 2 13 16,0 7 4-16,-5 4 0 15,-3 4 6-15,-2 9 6 16,-11 3 18-16,5 4 17 16,-1 5 20-16,-6 0 2 15,4 4-3-15,-6-1-7 16,0-3 8-16,0 0 8 0,0 0 10 15,0 0 0-15,0 0-18 16,2 11-12-16,1 3-20 16,0 32-9-16,-6-28-12 15,1 4-2-15,1 0-5 16,4 1-2-16,0 1-3 16,2 2-1-16,-2-5 1 15,-1 1 0-15,2-4 0 16,-2-3 2-16,7-1 0 15,-1-4 1 1,5-1 1-16,2-1 0 0,1 0-1 16,4-2 0-16,2-1-1 15,-1-3 0-15,-1-2 1 16,0 0-1-16,-3-4 2 16,2 0-1-16,-3-1 1 15,0 1 1-15,-5-1 2 16,0 0 2-16,-4 1 4 0,0-1 8 15,-4 1 8-15,2-2 1 16,-3-1-2-16,-1-5-10 16,1-1-10-16,-2-1-5 15,-1-6-2-15,-1 5-1 16,-5-7-1-16,-1 0 1 16,-2 2 0-16,-3-1 1 15,-1 4-2-15,-3 0 0 16,-5 5-2-16,-2-4-2 0,-4 3 2 15,-3 0-2-15,-6-2-4 16,1 7 0-16,-6 1 1 16,-1 3 4-16,1 0 5 15,1 0 2-15,11-2-14 16,6 3-20-16,13 6-28 16,3-3-13-16,6 3-36 15,1-4-12-15,3-7-70 16,5 0-58-16,14-15 159 15</inkml:trace>
  <inkml:trace contextRef="#ctx0" brushRef="#br0" timeOffset="36868.828">7111 4376 1245 0,'12'7'354'16,"-5"-3"-438"-16,2-2-57 16,5 8 50-16,2 1 43 15,-1 1 41-15,-4 2 3 16,6-5 3-16,-4 1 1 0,6-3 0 15,0 0 1-15,1-5 0 16,-2 0 1-16,1-2 2 16,2 0 1-16,-4-2 6 15,0 0 2-15,-1-5-1 16,-1-1-1-16,2 1-6 16,0-1 0-16,-2 1 0 15,-3-1 1-15,-2-4 1 16,-1 3 1-16,-4-6 3 15,0 6-1-15,-1 1 0 16,-3-7-2-16,-1 4-2 16,0-5-1-16,-4-1-2 15,1 1-3-15,-2-2-1 16,0 2-2-16,-5 0 1 16,0 2 2-16,-4 4 1 15,-3 1 1-15,-2 4-1 0,0 2 1 16,-2 3-2-16,4 1-1 15,1 3-7-15,3 2-4 16,5 4-1-16,0 2 0 16,3 6 9-16,2 4 2 15,3 7 2-15,4 1 3 16,4 2-1-16,2 1 0 16,-1-5 0-16,0 1 0 0,1-2 1 15,2 0 1-15,2 0 9 16,1-3 4-16,0-4 0 15,2-4-1-15,-2-5-13 16,1-1-6-16,3-6-9 16,0 2-7-16,5-8-3 15,0-9-3-15,1-5-9 16,-1-8-11-16,4-4-43 16,-2-3-30-16,0 1-36 15,0-1-3-15,-2 5 17 16,4 1 10-16,2-1-7 15,0 2 84-15</inkml:trace>
  <inkml:trace contextRef="#ctx0" brushRef="#br0" timeOffset="37501.823">8032 4219 117 0,'17'-4'96'16,"-3"0"27"-16,-7-1 2 15,0 1-9-15,-1 1-1 16,-4 2-6-16,5 1-3 15,-2-2-10-15,-7 2-8 16,4 0-18-16,-3 0-8 16,1 0-7-16,0 0-9 15,0 0-13-15,-1 0-7 16,-1 0-22-16,1 0-1 16,-4 3 0-16,-15 4 2 15,-35 40-1-15,22-24 2 16,3 4 1-16,2-6-1 0,4-2-1 15,7-4-2-15,8-6-2 16,2 0-1-16,2-2 0 16,3-1 0-16,2 0 0 15,1-1 0-15,5 5-1 16,2-5 0-16,6 4 2 16,6 0 1-16,5-1 0 15,3 2 0-15,3 1-1 16,0-1 0-16,-2 3 0 15,-1-1-1-15,-7 1 1 16,0 1-1-16,-6 0 1 16,-1-3 0-16,0 4 0 15,-3-1-1-15,1 1 1 16,-2 3-1-16,-8-5 0 0,2 2 0 16,-3 0 2-16,-1-2 0 15,0 4 1-15,-3-3 1 16,-2 0 1-16,0 0 0 15,1-2 2-15,-1 2 2 16,-8 2 9-16,1 2 6 16,-7-1 14-16,-4 4 1 15,-7-1-4-15,-7-1-5 0,-9-2-9 16,-2-2-1-16,4 2-5 16,3-3-2-16,11-2-11 15,5-1-8-15,7-4-24 16,2-1-16-16,8-5-47 15,0 0-43-15,2-4 89 16</inkml:trace>
  <inkml:trace contextRef="#ctx0" brushRef="#br0" timeOffset="101209.69">6343 11656 199 0,'-3'-10'138'15,"-6"-17"6"-15,6 22-16 16,1 4-36-16,2-1-14 16,-1 0-22-16,0 1-9 15,0 0-19-15,-2 1-10 16,1 0-15-16,0 0-5 15,-1 0-8-15,1 0-2 16,0 0 0-16,1 1 2 0,-2 0 4 16,2 1 0-1,0-1-2-15,-1 1 0 0,1 1 0 16,-1 3 1-16,4 2 3 16,-1 4 0-16,2 6 0 15,5 31-1-15,-5-27-8 16,2 2-9-16,-2 1-14 15,1 6-6-15,1-1-7 16,-2 1 1-16,4-2 8 16,-3-8 7-16,0-5 17 15,1-4 7-15,-4-9 9 16,4 2 0-16,-3-3 0 16,-2-2 1-16,1 1 0 15,0 0-1-15,0 2 1 16,2-1 0-16,-1 1-1 15,2 1 0-15,-1 0 0 16,2 1-4-16,-1 0-11 0,1-2-7 16,-1-1-9-16,1 1 3 15,-1-2 14-15,-1 0 12 16,0-1 12-16,1 0 4 16,-1 0-1-16,0-1-4 15,-1-1-12-15,0-3-9 16,1-1-15-16,-2-1-5 15,0-1 3-15,-1 0 6 0,0-2 13 16,-1-4 7 0,-3-30 5-16,3 28 0 0,1 0 2 15,-1 2 2-15,0 0 13 16,1 4 9-16,0 1 18 16,0 1 8-16,0 1 2 15,-1-1-2-15,1 2-14 16,0 0-6-16,2 0-15 15,0-2-4-15,1-1 8 16,-1-1 4-16,0-3 6 16,0 1-1-16,0-4-12 15,-1-3-6-15,1 4-7 16,0-1-2-16,1-1 1 16,0 2-1-16,-1-4 0 15,4 1-2-15,1 2-3 16,-1 3 0-16,2 0-2 15,0 2 1-15,1 3 0 16,2 1 0-16,0 3 0 16,4 0 0-16,1 1 0 0,0-1 0 15,5 3 0-15,1 1 0 16,0 0 0-16,0 3 0 16,1 1 1-16,-2 2 0 15,-2 1 1-15,1 2 1 16,-4 2 0-16,0 0 0 0,0 3 1 15,3-1-1-15,-1 0 1 16,2 2-1-16,-1-1-1 16,-2 1 1-16,-2-4 0 15,-2 2-1-15,-1-2 1 16,-1-2-2 0,2 0-49-16,1-1-66 0,2-1 74 15</inkml:trace>
  <inkml:trace contextRef="#ctx0" brushRef="#br0" timeOffset="102289.747">7253 11540 537 0,'-10'5'253'0,"9"-6"-88"16,1 0-262-16,-3 1-91 15,2 0 9-15,-1 1 57 16,-2 2 50-16,1 2 67 16,1 1 13-16,-1-1 13 15,1 0 7-15,1-2 3 16,0 1 11-16,1-2 8 16,1 0-5-16,3 2-9 15,3-1-14-15,9 4-16 0,36 9-3 16,-27-16 6-1,4 0 2-15,0-4 1 0,4-4 1 16,0-2-9-16,2 1 7 16,3-3 1-16,-4-1 1 15,0-1 3-15,-3 1-9 16,-7 2 8-16,-2-3 7 16,-2-2 3-16,-6 0 0 15,-1 0-3-15,-2 2-4 16,-7 7 10-16,2-1 7 0,-4 2 11 15,-2 1 2-15,-1-3-14 16,-2 1-9-16,-3 2-18 16,-1-3-9-16,-7-2-8 15,0 1 2-15,-3-1-1 16,0 3 4-16,-4 2 3 16,-7 3-1-16,2 1-2 15,-3-2-1-15,-1 3-6 16,3 3-4-16,-1-1-3 15,-2 5 2-15,4 0 13 16,1 0 5-16,4 1 8 16,3-1-2-16,3 3-6 15,3 1-2-15,2 5-5 16,1 2 0-16,3 5 4 16,-1 0 2-16,2 0 4 0,6 6 2 15,-1 1 0-15,2 0 0 16,2 4 5-16,1-2 3 15,5-3 5-15,5 1 3 16,1-4 0-16,-1 2-1 16,1-3-1-16,2 3-2 15,3-1-4-15,2 1 0 16,0-1 5-16,0-5 5 16,-1-5 5-16,-1-2-1 0,1-4-7 15,1 2-7 1,1 1-7-16,0-3-3 0,-2 0-26 15,2-1-34-15,-2-5-132 16,-2-5-120-16,6-13 188 16</inkml:trace>
  <inkml:trace contextRef="#ctx0" brushRef="#br0" timeOffset="103571.738">8396 11352 1083 0,'0'-1'330'15,"0"1"-450"-15,0 1-66 16,0-1-23-16,0 0 33 16,0 1 103-1,0 2 49-15,0-1 45 0,0 0 29 16,0 1 59-16,0-2 26 0,0 0 22 16,0-1-11-16,0 0-31 15,0 0-16-15,-2 0-36 16,0 0-15-16,-1-1-29 15,-3 0-13 1,-2 0-7-16,-1-1-3 0,-8 1-4 16,-32 0-3-16,23 3-5 15,0 1 0-15,-1-1 2 16,2 1 3-16,2 2 4 16,1 1 1-16,1 1 1 15,1 2-1-15,0 5-4 16,4 1-5-16,0 3-6 15,0 4-2-15,5 1 5 16,0 3 4-16,8 5 5 16,3-1 1-16,7 1-3 15,4-1-3-15,5-11-9 16,2-1-1-16,5-6 4 16,-2-6 5-16,0-4 14 0,1-4 3 15,2-7 3-15,2-5 1 16,3-8-2-16,2-1-2 15,-3-9-1-15,0 1 0 16,-4 2-1-16,-1-2 0 16,-1 0 0-16,-1-4 0 15,-1 0 0-15,-5 4 0 16,-2 9 0-16,-3 6 0 16,-5 10 0-16,-3 2 0 0,-2 3-16 15,0 1-16-15,0 0-9 16,-1 2 1-16,1 6 15 15,-1 17 17-15,-6 50 8 16,0-26 1-16,-1 11 0 16,0 3 0-16,2 2 1 15,-1 3 0-15,4-1 0 16,2 2 0-16,0 2-1 16,1 5 1-16,0-6-1 15,1-2 0-15,3-4 1 16,3-4-1-16,1 1 0 15,2 4 0-15,0 2-1 16,-1-6 1-16,0-7-1 16,2-7 0-16,2-12 0 15,-4-4 0-15,2-3 0 0,1-3 0 16,-2-6 1 0,1 1 0-16,-1-4-1 0,0-5 0 15,1-2 1-15,-3-3 0 16,2-5 3-16,0-1 7 15,4-4 6 1,2-6 0-16,-2-5 1 0,1-1-6 16,-4-8-4-16,-1-4 0 15,2-4-1-15,-3-4-1 16,2-8 0-16,1-1 3 0,-3-9 3 16,1 0-1-16,-1 0 1 15,-1-1-3-15,-4 3-4 16,0 3 0-16,-6 3-4 15,-1 0 5-15,-6 4 1 16,-4 0-1-16,-3 3 4 16,2 3-3-16,-4 9-2 15,-4 2 3-15,1 3 1 16,-7 3 0-16,1 2 7 16,-7 0 1-16,-10 8-1 15,-2 0 1-15,-8 9-6 16,3 5-1-16,2 3-7 15,3 1-3-15,8 2-8 16,3-5-5-16,12-2-18 16,3-2-17-16,10-2-73 15,-3 0-72-15,5-2 121 16</inkml:trace>
  <inkml:trace contextRef="#ctx0" brushRef="#br0" timeOffset="104055.11">8897 11511 1209 0,'0'2'412'0,"0"-2"-448"16,0 2-37-16,0 0 0 16,0 4 3-16,-1 20 69 15,-3 41 1-15,0-29 1 16,-1 2-1-16,1-7 1 16,-4 0-1-16,3 1 0 15,3-1 0-15,2-5 0 16,3-3 0-16,4-5 0 15,-1-4 0-15,2-4-1 16,0-2 0-16,2-4 0 16,4-3 0-16,6-1 1 15,3-2 0-15,6-6 0 0,5-5-1 16,0-7 1 0,-1-8 1-16,0-6 1 0,-3-1 1 15,-1-1 7-15,-2 1 1 16,-3-1 10-16,-4 0 5 15,-5-2 2-15,-4 1 0 16,-5 3-6-16,-2 6-8 16,-4 5-31-16,-4 4-46 15,-9-1-304-15,-3 0 253 16</inkml:trace>
  <inkml:trace contextRef="#ctx0" brushRef="#br0" timeOffset="104439.963">9440 11326 1242 0,'6'0'401'0,"-6"1"-484"16,1 5-33-16,-1-3-13 15,0 6 27-15,0 31 87 0,3 32 15 16,-4-26 2-16,1 2 0 16,0 1 1-16,0 0 0 15,0-7 0-15,0-6-1 16,1-7 0-16,1-4 0 15,-2-4-1-15,2 3 0 16,-2-9-1-16,0-1-1 16,0 0-29-16,1-5-40 0,1-1-127 15,2-1 124-15</inkml:trace>
  <inkml:trace contextRef="#ctx0" brushRef="#br0" timeOffset="105122.215">9944 11478 764 0,'7'2'283'0,"-5"1"-266"0,0 1-102 16,3 5-22-16,1 4 19 15,-4 8 86-15,-1 0 14 16,-2 3 24-16,-1 2 7 16,-1 1 12-16,2-1-1 15,-1 0-13-15,0-1-4 16,-1-2-13-16,0-1-4 15,-2 1-7-15,-2-1-3 16,-1 3-4-16,-1 1-1 0,1 1-3 16,0 1 0-16,1-7-1 15,-1-4-1-15,2-8-2 16,0-4-4-16,3-3 0 16,2-1 2-16,1-1 4 15,0 0 9-15,0 0 13 16,-1-1 1-16,0-2-3 15,-2-3-4-15,0-9-10 16,-4-20 0-16,-5-34 1 16,9 29 0-16,2-4-4 15,1 0 0-15,3-8 1 16,-1-2 3-16,5 4 5 16,1 0 4-16,4 7-1 15,3 3-3-15,2 4-7 16,3 4-5-16,6 10-4 15,4 4 0-15,4 8 0 16,2 7 2-16,-1 4 0 16,-1 6 1-16,3 6 0 0,-1 3 1 15,-2 10-1-15,2 4-1 16,-8 5-17-16,-3-3-10 16,-9-5-29-16,-5-8-15 15,-7-11-21-15,-3-1 7 16,-6-7-79-16,-10-8 109 15</inkml:trace>
  <inkml:trace contextRef="#ctx0" brushRef="#br0" timeOffset="105345.41">9086 10881 1319 0,'0'-4'388'0,"8"-4"-750"15,6 0-82-15,4 0 254 16</inkml:trace>
  <inkml:trace contextRef="#ctx0" brushRef="#br0" timeOffset="106124.719">10333 11335 988 0,'9'0'289'0,"2"2"-359"16,8 2-74-16,7 2-11 16,6 5 61-16,-3 4 66 15,-1 0 27-15,-1 2 10 16,-3-3 6-16,2-3 18 16,-2-5 14-16,-2-4 20 15,0-2 5-15,-3-6 6 16,0-2 1-16,-2-3-2 0,-3 1-3 15,-1-3-14-15,-3-2-14 16,1-3-25-16,-1-1-10 16,-1 2-21-16,1 2-7 15,-7 1-15-15,3-1-4 16,-5 2 1-16,-3-1 4 16,-1-1 14-16,-2 2 8 15,-2-4 10-15,-1 2 5 0,-3-3 5 16,-3 1 1-16,-3-1-2 15,-3 0-3-15,-4 2-4 16,0 4-1-16,-6 4 2 16,1 2 0-1,-2 9 3-15,-7 3-1 0,-1 9-1 16,-4 2-1-16,4 7-2 16,7 4-2-16,9 6-2 15,5 0-3-15,7 4 0 16,2 5 0-16,7 9 7 15,1 3 2-15,9 2 6 16,4-1 0-16,4-3 1 16,4-3 0-16,0-5 2 15,3-4 3-15,2-12 4 16,0 3 2-16,4-2-4 16,1-1-4-16,-5 2-12 15,3-4-12-15,-5-5-53 16,0-5-41-16,7-8-112 0,1-5-99 15,4-11 200-15</inkml:trace>
  <inkml:trace contextRef="#ctx0" brushRef="#br0" timeOffset="106755.918">11619 11205 1319 0,'-6'10'469'0,"6"-10"-426"15,-2 0-169-15,2-2-74 16,0 2 20-16,-1 2 62 15,-3 2 69-15,0 2 61 16,-2 3 16-16,-1 0 25 16,-25 30 11-16,19-29 3 15,-3-4-9-15,-1 6-18 16,-8-3-10-16,-7 0-11 16,-3 4-3-16,-4-3-6 15,6 2-1-15,3-1-6 0,5 1-2 16,3 4-6-16,2 3-3 15,6 2-9-15,4 2-2 16,9-2-1-16,3 0 0 16,11 5 6-16,4 4 2 15,7 3 5-15,3-1 3 16,-2-2 1-16,-1-6 2 16,-2-2 1-16,-1-2 0 15,-10-3 2-15,2-2 1 0,-7-3 0 16,-3-1 1-16,2 2 6 15,-5 2 8-15,-2-2 18 16,-8 4 7-16,-2-1 5 16,-4 1-5-16,-7 3-14 15,-4 0-6-15,-13-1-12 16,-5-2-3-16,-11-2-4 16,3-2-1-16,6-5-1 15,6-4-6-15,14-5-44 16,3-5-35-16,8 0-93 15,-2-3-58-15,9-8 145 16</inkml:trace>
  <inkml:trace contextRef="#ctx0" brushRef="#br0" timeOffset="107786.045">12688 11606 1248 0,'-2'-4'394'0,"-1"-5"-476"16,-2 1-40-16,1-3 13 16,-2 1 17-16,-1 2 72 15,-1 0 8-15,-1 0 19 16,-2 0 13-16,2-1 14 0,-1 0 1 16,-1-7-11-1,0-4-11-15,-4-5-8 0,1-3 0 16,-4 1-1-16,-2 0 1 15,2 0-4 1,-7 4-1-16,-2 0-15 0,-4 5-5 16,-11 3-10-16,-2 0-3 15,-5 11 5-15,-1 5-2 16,3 10 1-16,5 6-2 0,12 4-3 16,5 1-11-1,14 9-16-15,7 0 0 0,11 8 14 16,7-1 18-16,7-4 33 15,2-3 10-15,5-6 7 16,6-3 2-16,3-2-2 16,2-3-1-16,4-6-1 15,-5-4-2-15,2-3 0 16,-4-4 4-16,-7-6 8 16,4 1 3-16,-11-5-3 15,2 3-5-15,-3-3-10 16,-3 2-2-16,-2 1-1 15,-2-1-1-15,-3 2-4 16,-4 1-2-16,-3 3-2 16,-1 2-1-16,1 2-3 15,-3-2 0-15,2 3-2 16,1 2 1-16,3 8 1 16,6 14 1-16,13 34 1 15,-13-27 2-15,0 4 1 0,-1 8-1 16,0 11 1-16,-1-3-1 15,-1 13 1-15,-3-2 2 16,-2-2 3-16,-1 3 1 16,-4-16 8-16,-3-6 2 15,0-2 6-15,-4-3 3 0,-4-3 7 16,-2-2 5-16,-9-6 6 16,-5-3 1-16,-7 1-4 15,-4-1-5 1,-6-1-12-16,-1 0-9 0,-2-6-18 15,1-4-11-15,2-12-33 16,5-9-28-16,2-24-322 16,3-11 276-16</inkml:trace>
  <inkml:trace contextRef="#ctx0" brushRef="#br0" timeOffset="108323.17">13113 11280 536 0,'13'-6'237'0,"-6"1"-97"16,-4 3-97-16,1 1 13 15,-6 1-2-15,1 0-6 16,-1 0-4-16,-1 1-23 15,-4 2-16-15,-10 6 0 16,-39 32-4-16,32-14 0 16,2 11 0-16,3 2-1 15,9-1 0-15,2 4-1 16,3-2-1-16,4 3 0 0,3 0 1 16,3-3-1-16,10-9 0 15,0-9 1-15,0-7 1 16,-1-6 3-16,-1-3 6 15,2-1 6-15,1-2 8 16,0-2 4-16,0-4 3 16,1 0-4-16,1-5-1 15,-2-1-7-15,0-2-2 16,-1-2-2-16,-4-3-5 16,0-1 0-16,-2-1-2 15,-3-7-2-15,-4-5-1 16,-1-4 0-16,-5-2-4 15,-3 0 0-15,-7-5-7 16,-2-4-3-16,-6-2-7 16,-1 0-5-16,-6 11-11 0,0 4-5 15,0 10-14 1,3 7-11-16,7 8-126 0,1 4 127 16</inkml:trace>
  <inkml:trace contextRef="#ctx0" brushRef="#br0" timeOffset="109003.044">13849 11389 1097 0,'4'-2'333'0,"-3"1"-427"15,-1 1-46-15,0-1-25 16,0 1 7-16,0 0 80 16,0 0 22-16,0 0 55 15,0 0 63-15,0 0 40 16,0 0 6-16,0 0-25 15,0-2-26-15,0 1-35 16,-1 0-9-16,0 0-9 0,-8-9-1 16,-14-2-1-16,-37-32 0 15,19 34-3-15,-3 1-4 16,-8-2-4-16,-3 4 0 16,2 4 2-16,3 2 2 15,4 5 2-15,1 3-2 16,2 5-4-16,3 2-2 15,4 3-1-15,7 3-1 16,8 8 0-16,3 2 2 0,6 4 4 16,3-1 3-16,8-6 4 15,2 2 1-15,8-2 0 16,5 3 0-16,10 1 0 16,4-4 1-16,11-5 3 15,3-4 0-15,2-10 0 16,-1-3 0-16,1-6 7 15,-1-2 2-15,-2-7 18 16,-1 0 14-16,-5-5 13 16,0-5 8-16,-6 2-12 15,-3-2-12-15,-6 5-21 16,-4-1-7-16,-6 7 1 16,-4 4 1-16,-4 2-1 15,-2 0-6-15,-1 2-36 16,0 0-32-16,-13-7-107 15,-17-5-85-15,-44-44 155 16</inkml:trace>
  <inkml:trace contextRef="#ctx0" brushRef="#br0" timeOffset="109806.096">14450 11133 1362 0,'-4'12'450'0,"3"-12"-497"15,-3 4-69-15,-11 10-28 16,-9 6 31-16,-22 10 80 15,-7-1 25-15,-14 3 7 16,-3 0 1-16,7 3 0 16,5-1 1-16,15-1-1 15,8-5 0-15,12-4-1 16,8-4-1-16,6-6-1 16,2-1-1-16,7-1 0 15,6 2 1-15,1 1 1 16,10 3-6-16,3 0-16 15,-1-1-11-15,14-3-24 16,-3-2-1-16,4-10 0 0,3-2 10 16,0-8 25-16,0-4 12 15,-4-6 24-15,0-3 8 16,-9-2 16-16,1 0 4 16,-4-1 6-16,-3-6 9 15,-5-5-5-15,-1 0-4 16,-8 2-12-16,-3-1-15 15,-1 4-19-15,-7-3-13 0,-5-13-21 16,-4-2 1-16,-7-5 2 16,-3-4 6-16,-2-1 10 15,-3 0 0-15,1 1 5 16,3 7 4-16,-1 13 9 16,3 6 2-16,3 5 0 15,-1 2 0-15,4 7 0 16,2 1 5-16,4 12 2 15,4 4-2-15,1 4-7 16,1 7-4-16,1 7 2 16,3 1 7-16,4 13 7 15,5 4 2-15,5 13 1 16,3 8 1-16,5 5-3 16,4 5 1-16,3-1-4 15,3-5-2-15,3-1-2 16,3-3 0-16,2-4-3 15,2 1 0-15,-3-5-10 0,-2-3-1 16,-3-5-35-16,-4-4-29 16,3-2-102-16,-1-7-125 15,1-14 189-15</inkml:trace>
  <inkml:trace contextRef="#ctx0" brushRef="#br0" timeOffset="110603.577">15226 10180 907 0,'4'16'247'0,"-2"10"-358"16,1 10-3-16,2 14 48 15,-4-1 43-15,-1 9 54 16,-2 5 7-16,0 7 4 0,2 3-5 15,0 2-1-15,0-7-2 16,2 6-12-16,-2 0-4 16,-2-5-9-16,-2 3-2 15,0-7-2-15,-2-6 0 16,5-7 0-16,-2-4-2 16,2-5-1-16,1 2 0 15,0-1-2-15,-1-3 1 16,2-8-1-16,-1-8 0 0,0-12-1 15,1-5 1-15,1-6 7 16,-1-1 11-16,0-2 34 16,-1 0 10-16,0 0 2 15,0 0-10-15,1-6-33 16,6-25-12-16,9-47-11 16,-10 26-4-16,0 1-3 15,-1 0 2-15,1 0 3 16,-1-2 2-16,6 6 2 15,-2 4 0-15,6 6-3 16,-1 3 1-16,-2 4-16 16,3 5-4-16,2 9-1 15,7 7-2-15,6 7 15 16,1 4 2-16,3 10 6 16,-1 5 2-16,2 12 5 15,-1 7 4-15,-2 2 2 16,-1 4 2-16,-1 6 2 0,-5 1 0 15,-5 1-1-15,-3-2 0 16,-1 2-3-16,-1-1-3 16,-5 3-3-16,-6 0-3 15,-2-11-3-15,-3-4-17 16,2-11-27 0,0-5-22-16,-3-8-61 0,2-6-12 15,2-1-19-15,2-9-73 16,-5-13 165-16</inkml:trace>
  <inkml:trace contextRef="#ctx0" brushRef="#br0" timeOffset="111369.276">15828 11116 1050 0,'1'3'360'0,"0"-3"-356"16,1 3-25-16,-2-3-12 15,0 0 5-15,3 9 24 16,10 7 2-16,27 34 1 16,-27-28 0-16,-2-11 2 15,2 4 0-15,0-6 1 0,2-3 0 16,1-1 1-16,2 0 0 15,2-1 4-15,-1-2 2 16,3-2 3-16,0-3 1 16,2-5 2-16,-1-2-2 15,0 0-4-15,-2 0-2 16,-1-5-6-16,-4 0-1 16,-2-4 0-16,0-1 2 15,-6-1 0-15,2 1 2 0,-8-1-2 16,0 4-2-16,0 3-7 15,-3-1-2-15,-2-1-8 16,-4-6 0-16,-5-3-8 16,-4-5-5-16,-7 1-12 15,-6 1-9-15,-7 5-15 16,-7 4-1-16,-2 6 8 16,0 3 5-16,-2 6 14 15,5 1 2-15,4 3 4 16,4 4 5-16,5 6 2 15,7 5 5-15,2 10 5 16,5 2 4-16,5 12 14 16,3 0 9-16,12 2 26 15,-3 6 9-15,15 0 17 16,3 2 5-16,4-1-6 0,11-5-4 16,2-5-6-1,-2 1 2-15,10 0 8 0,-1-2 2 16,9-4-4-16,4-5-8 15,-2-10-18-15,-3-1-6 16,-3-2-8 0,-6-1-4-16,1-2-6 0,-1-3-3 15,-7-3-2-15,1-5-2 16,-4-1-1-16,-4-1-10 16,-2-6-26-16,0 0-21 15,-7-5-45-15,1-3-29 16,-4-6-92-16,1-8 139 0</inkml:trace>
  <inkml:trace contextRef="#ctx0" brushRef="#br0" timeOffset="111837.02">16816 10913 842 0,'-5'2'389'15,"3"2"-84"-15,-4 7-327 16,1 9-18-16,-5 12 7 16,2 3 16-16,-1 10 18 0,5 4 0 15,4 3 0 1,0 2 0-16,1-5-1 0,2-5 1 15,-1-6 0-15,1-3 0 16,2-2 1-16,1-7 1 16,2-7 3-16,0-6 2 15,5-4 8-15,-3-1 5 16,3-4-1-16,7-1-1 0,-2-2-9 16,8-1-6-16,4-5-4 15,-2-4 0-15,6-6-1 16,-1-5 1-16,-1-4 0 15,-2-2 4-15,-1-3 5 16,-1-1 4-16,-4 3 10 16,-4 2 1-16,-8 1 1 15,-2 2-4-15,-7-1-16 16,1 1-12-16,-4 0-57 16,-4-3-62-16,-3-7 78 15</inkml:trace>
  <inkml:trace contextRef="#ctx0" brushRef="#br0" timeOffset="112488.168">17516 11006 925 0,'9'13'454'15,"-8"-12"-98"-15,2 5-495 0,5 10-37 16,-1 6 13-16,-1 15 80 16,1 7 74-16,-1 4 9 15,-1 2 1-15,5-3 0 16,0-5 0-16,-3-4 0 15,3-2 0-15,-6-9 0 16,1-6 2-16,-3-11 5 16,2-4 10-16,-3-6 9 15,-1 2 1-15,0-2 0 16,-1 0-7-16,1 0 3 16,-2-1-2-16,1 1-5 15,1-1 0-15,-1 0-12 16,0 0-2-16,0-2-9 15,-8-28-9-15,-11-41-8 16,9 28-1-16,2-5 8 16,6-1 7-16,2-3 11 15,1-1 8-15,6 10 7 16,1-1 1-16,4 4-9 0,4-3-9 16,2 4-19-16,1 8-5 15,4 8 5-15,-3 5 5 16,5 9 13-16,1-1 2 15,1 9 3-15,4 4-2 16,2 4-1-16,1 7-1 16,-1 3-1-16,-3 6-1 0,-2 10-1 15,-1 4-1-15,-6 4-13 16,0-2-9-16,-5-4-36 16,-2-3-19-16,-3-7-30 15,-2 1-16-15,-2-6-66 16,0-2 121-16</inkml:trace>
  <inkml:trace contextRef="#ctx0" brushRef="#br0" timeOffset="112792.455">18150 11064 965 0,'73'-14'344'0,"-76"15"-351"15,6 4-44-15,1 10-28 0,1 6 10 16,-1 13 67-16,-4 2 5 16,4 7-1-16,-1-1 1 15,0-5-2-15,1 0 1 16,1-2-2-16,-1-1 1 15,3-1-1-15,-2-3-1 16,-4-14-2-16,4-7-10 16,-4-7-59-16,1-2-30 0,1-12 58 15</inkml:trace>
  <inkml:trace contextRef="#ctx0" brushRef="#br0" timeOffset="113003.724">18168 10544 1235 0,'12'4'351'15,"2"-4"-591"-15,8 3 130 16</inkml:trace>
  <inkml:trace contextRef="#ctx0" brushRef="#br0" timeOffset="113288.643">19205 11017 1072 0,'-2'0'293'0,"3"-4"-317"15</inkml:trace>
  <inkml:trace contextRef="#ctx0" brushRef="#br0" timeOffset="113651.02">19204 11008 228 0,'0'-2'189'15,"-1"1"21"-15,-1 0-55 16,-1-1-32-16,-25-7-49 15,-35-8-21-15,14 17-36 16,-4 2-9-16,-8 1-4 16,2 6 0-16,9 6-2 0,4 1-3 15,8 4-21-15,6 1-8 16,11 1-4-16,1 2 2 16,12 7 7-16,1 0 1 15,10 3-3-15,4 0 2 16,7-6 10-16,8 2 5 15,9-3 6-15,4 0 1 16,9 4 3-16,-4-2 1 16,-1-6 18-16,-2-2 3 0,-6-7 11 15,-4-2 5-15,-8-1-13 16,-4-2-2-16,-4 0-13 16,-2-2-6-16,-7 0-6 15,-1 1-1-15,-4-1-1 16,-4 3-2-16,-10 2-22 15,-10-2-28-15,-13-4-171 16,-3-8 152-16</inkml:trace>
  <inkml:trace contextRef="#ctx0" brushRef="#br0" timeOffset="114108.764">19570 10462 990 0,'12'6'256'16,"-10"14"-389"-16,3 10-16 0,-1 8 26 16,-1 5 70-16,-1 0 74 15,-1 2 10 1,6 4 18-16,-1-1 1 0,5-2 12 16,-1-1 6-16,-4 7-11 15,4 2-5-15,-2-2-21 16,2-1-12-16,-2-10-6 15,0 1-1-15,-1-7 1 16,-3-2-2-16,1-7-5 16,-1-3-2-16,-2 0-2 15,3 2-1-15,-5-6-1 16,1 3 0-16,2-2-20 16,-1-8-20-16,1 1-52 15,-2-6-27-15,0-7-23 16,-1 1-7-16,-1-2 101 15</inkml:trace>
  <inkml:trace contextRef="#ctx0" brushRef="#br0" timeOffset="114468.939">19395 10872 1253 0,'0'-2'366'16,"0"1"-440"-16,24-5-26 15,34 4 5-15,-25 10 57 16,1 5 36-16,-5-2 4 15,3 3 1-15,0 1 2 16,-1-2 1-16,7-2 0 16,-2 1-3-16,2-4-1 15,0-1-2-15,-1 0-2 16,-1-1-1-16,-3-2-49 16,2 3-45-16,-1-1-122 15,0-4 128-15</inkml:trace>
  <inkml:trace contextRef="#ctx0" brushRef="#br0" timeOffset="114771.23">20430 11027 875 0,'8'14'412'0,"-8"-13"-127"16,-2 0-327-16,3 11-34 16,0 4 2-16,-1 12 48 15,0 6 25-15,-1 0 1 16,0 3 1-16,1-4-1 16,0-8 0-16,1 0 6 15,-1-8-25-15,0-6-66 16,-1 0-25-16,0-10-26 15,1 1 22-15,-1-5 61 16,0 2-51-16,-3-7 80 16</inkml:trace>
  <inkml:trace contextRef="#ctx0" brushRef="#br0" timeOffset="114979.683">20068 10527 1351 0,'4'4'426'16,"-3"-4"-657"-16,-5 2-186 15,4-2-11-15,0 2 3 0,11 23 284 16</inkml:trace>
  <inkml:trace contextRef="#ctx0" brushRef="#br0" timeOffset="115468.456">21232 10915 1021 0,'1'0'349'16,"-1"0"-314"-16,1 2-128 15,-1-2 0-15,-1-2 18 0,0 1 27 16,-5 0 48-16,-18-2-2 15,-35-3 2-15,24 4-1 16,-3 0 2-16,-6 2 1 16,-8 2 0-16,-5 1 0 15,-4 2-1-15,1 3 0 16,11 2-1-16,7 0-2 16,14 7-18-16,4 2-5 15,8 4 1-15,2 4 4 16,10 2 20-16,6-1 7 0,13 10 4 15,8 6 0-15,15 2 7 16,10-2-3-16,14-3 12 16,7-1-1-16,9 1-8 15,-2 2 7-15,3-3-5 16,0-5 0-16,1-7 0 16,0 2-21-16,-7 0-145 15,-5 2 107-15</inkml:trace>
  <inkml:trace contextRef="#ctx0" brushRef="#br0" timeOffset="116900.738">5953 13233 887 0,'-2'2'326'0,"2"0"-255"16,0-2-50-16,0 0-12 15,0 0-3-15,0 0 4 16,0 0 0-16,0 0-1 15,0-1 0-15,0 1-4 16,0 0-3-16,0 0-1 16,0 0-1-16,11 2 0 15,10 3 0-15,32 10 0 16,-29-14 0-16,2 0 4 16,3 2-1-16,1-8 2 15,-3-3 0-15,-4-2-1 16,0-2 0-16,-5-4 2 15,2 0 0-15,-2 2 2 16,-5 0 1-16,-3 3 4 16,-3-1 2-16,-4 3 7 15,-1 1 5-15,-3 4 19 0,2 3 4 16,-1 0 3-16,-1 0-6 16,0 0-24-16,-1-1-8 15,1 1-11-15,-2-1 0 16,-18-8-1-16,-29-13 1 15,20 17-1-15,-2 2-1 16,-4 6-2-16,-5 0 0 16,-4 6-4-16,-2 0 1 15,6 0 2-15,6 2 3 0,9 1 4 16,8-2-2-16,5 0-8 16,3 4-5-16,4 3-3 15,0 6 2-15,3 6 6 16,3-1 4-16,4 7 2 15,7-3 3-15,6-1 1 16,5 6-1-16,8 0-1 16,3 4-1-16,8-1-2 15,1-3 3-15,6-5 0 16,2-2 0-16,-1-4 1 16,2 1-4-16,-5-4-11 15,-3-2-1-15,5-4-28 16,0-4-20-16,-12-10-40 31,-19-1-27-31,2 1-58 0,51 0-62 0,-6-15 163 16</inkml:trace>
  <inkml:trace contextRef="#ctx0" brushRef="#br0" timeOffset="117267.404">6935 12833 1240 0,'0'-2'468'0,"0"2"-383"16,1 0-152-16,-1 0-63 15,0 0 3-15,3 6 43 16,8 20 66-16,40 36 21 16,-28-25 0-16,4 3 1 15,4-1 0-15,-1-9 1 16,-2-1-1-16,-1-7 0 16,-3 0-1-16,1 1-1 15,-1-1-1-15,-1-5-1 16,-1 2 0-16,1-2 6 15,3 0-36-15,-3 0-109 16,-1-3-64-16,-5-3 104 16</inkml:trace>
  <inkml:trace contextRef="#ctx0" brushRef="#br0" timeOffset="117683.61">7479 12948 415 0,'0'-28'198'0,"-1"3"-68"0,0 3-90 15,1 2-16-15,0 4-17 16,0 4 13-16,0 2 38 16,0 6 23-16,0 1 36 15,0 3-4-15,0-1-23 16,-1 1-24-16,-1 0-36 15,1 0-11-15,0 1-16 16,-15 19 3-16,-36 39 8 16,29-27 5-1,11-16 3-15,2 1-2 0,-39 57-8 16,-2 9-3-16,-1 5-6 16,22-30 0-16,0-1-2 15,1-1 0-15,3-6 0 16,1 0-1-16,6-10-1 15,5-6-2-15,6-9-9 16,0-3-11-16,6-6-33 16,0 0-35-16,7-3-99 0,7-2-107 15,9-5 186-15</inkml:trace>
  <inkml:trace contextRef="#ctx0" brushRef="#br0" timeOffset="118633.79">8012 13203 1216 0,'10'27'438'0,"-5"-7"-403"16,4 11-87-16,4 17-23 16,-1 10 6-16,-4 10 55 15,-3 4 16-15,-5 5 4 16,3-2 1-16,-2-3 3 15,1 0 5-15,-4-6 3 16,-2-5 0-16,-4-8-6 0,1-8-3 16,-1-18-5-16,3 0 2 15,-1-10-1-15,1-6 0 16,1-2-3-16,0-2 0 16,1-3-2-16,3 1-2 15,0-7-3-15,0 0-3 16,0 1 1-16,0 0 1 15,0 0 2-15,-1 0 1 16,0 0 0-16,0-5 1 0,-6-25 1 16,-6-43 0-16,7 9 1 15,1 1 1-15,-2-8 2 16,0-3 1-16,1 7 3 16,0 0 1-16,4-6-1 15,1-3-1-15,2 4-6 16,4-1 0-16,3 8-1 15,1 4-1-15,6 7-1 16,3-2-3-16,7 1-4 16,0 0-1-16,1 7 2 15,-2 3 2-15,-9 10 5 16,3 5 3-16,-4 3 2 16,2 4-2-16,4 9 4 15,-5 1-1-15,1 7-1 16,-3 2 0-16,2 3-7 15,3 4-6-15,-1 10-6 16,6 6-1-16,-3 12 2 0,-2 3 4 16,-2 2 5-16,-3 7 2 15,-3 5 2-15,0 5 1 16,-3 0 1-16,-3-2 0 16,-2-6 1-16,-2-3-1 15,-1 4 0-15,-4-5-1 16,-1-4 1-16,-3-3 2 15,-2-7 4-15,-2-1 4 0,-3 0 5 16,-2 2 4-16,-5-4 1 16,-5 0 1-16,-3-2 1 15,0-4 2-15,-6-3 0 16,0-3-2-16,-3-6-8 16,-5-1-8-16,-1-4-13 15,-2-4-9-15,5-5-24 16,3-4-15-16,13-4-90 15,5-4-99-15,15-12 156 16</inkml:trace>
  <inkml:trace contextRef="#ctx0" brushRef="#br0" timeOffset="119382.853">8942 12765 1028 0,'2'0'354'16,"3"3"-323"-16,3 3-61 15,1 4-7-15,-1 1 0 16,-1 8 15-16,-5 5 5 0,-2 11 8 15,-3 9 6-15,-6 6 3 16,0 2 2-16,-1-1 0 16,3-7-1-16,5-5-1 15,2 0 0-15,4 2-1 16,3 0 0-16,3-1 1 16,0 1-1-16,3 1 1 15,3 2-1-15,-1-2-1 16,4-2 1-16,1-10-1 15,0-3 1-15,-2-7-1 16,2 0 1-16,0-3-2 16,-2-3 0-16,3-8-1 15,-1 0 0-15,-1-5 3 16,3-6 1-16,-3-3 7 16,1-1 2-16,3-7 3 15,-2 1 2-15,1-4-4 0,1-3-1 16,-5-8-1-1,1-1-2-15,-4-15 3 0,-4 0 2 16,-3 5 3-16,-2-2 11 16,-5 8 0-16,-1 2 2 15,-7-6-2-15,-1 0-13 16,-6 2-4-16,-2 0-4 16,-2-1 2-16,-4-2 0 15,-2-7 1-15,-2 0 0 0,0 3-1 16,-1 1-1-16,0 5 0 15,1 3 1-15,-1-1-4 16,3 4 0-16,-1 4-1 16,-1 4-1-16,-1 5-1 15,-3 2 0-15,-2 4-3 16,0 2-1-16,-4 6-5 16,-5 5-6-16,1 6-9 15,-3 6-7-15,7 4-12 16,2 3-6-16,8 9-103 15,6 1-110-15,12 11 167 16</inkml:trace>
  <inkml:trace contextRef="#ctx0" brushRef="#br0" timeOffset="120200.656">10003 12971 1030 0,'-3'1'349'15,"4"1"-339"-15,3 6-110 16,1 1-2-16,3 9 16 16,3 7 42-16,-7 6 42 15,-4 5 8-15,0 3 20 16,-8-2 6-16,4 5 3 16,3-1-8-16,-4-4-15 15,4 2-7-15,1 2-3 16,-3-1-1-16,3 4 1 15,0-4-1-15,-4-10-1 16,3-3 0-16,-1-12-1 16,2-1-10-16,-1-6-28 15,2-3-13-15,0-2-19 16,-1-2 1-16,0-1 25 16,0-1 21-16,0 0 33 15,0-1 16-15,0 1 11 0,1-17-5 16,-1-49-15-16,-2 22-6 15,1-7-8-15,-2-1 0 16,2 3 2 0,1 8 3-16,0 1 8 0,1 3 2 15,4 8 0-15,1 3-2 16,1 6-9-16,0 5-3 16,3 0-6-16,-2 0-5 0,6 3-4 15,0 0-1-15,4 5-3 16,5 2 4-1,5 1 3-15,-1 1 4 0,2 2 4 16,-1 0 1-16,-2 0 1 16,4 2 1-16,3 3 2 15,1 0 1-15,3 5 0 16,-1 1 0-16,0 9-2 16,-3-1 3-16,-4 4 2 15,1 5 1-15,-5 2 1 16,0 5-4-16,0 11-2 15,-3-1 0-15,-1 3 0 16,-2-1 1-16,-6 7 0 16,-2 2 0-16,-5-1-2 15,0 0-9-15,-3-10-29 16,0-5-30-16,-2-9-148 16,-1-3 142-16</inkml:trace>
  <inkml:trace contextRef="#ctx0" brushRef="#br0" timeOffset="120918.28">10933 13072 1232 0,'17'13'415'0,"-6"-11"-407"16,7 5-65-16,7 3-23 16,4 2 6-16,0 4 13 15,0 4 17-15,-4 1 2 16,2-3 19-16,-4-3 23 15,-2-5 5-15,-1-4 2 16,1-1 2-16,-1-6 2 16,2 0 6-16,-4-6 8 15,-1 0 0-15,-2-5-2 0,0 2-9 16,3-5-20 0,-3-1-9-16,-2-4-18 0,1-1-11 15,-3 4-14-15,-2-3 2 16,-3 4 17-1,-5-4 14-15,-1 2 23 0,-3-1 4 16,0 1 3-16,-3 0 2 16,-4-4 3-16,-3 2 3 15,-5 1-3-15,-3 4-7 16,-11 3-16-16,-5 3-13 0,-7 4-5 16,-2 2 4-16,0 4 12 15,1 3 4-15,-2 7-10 16,2 9-7-16,0 11-9 15,1 7 4-15,12 7 19 16,-1-1 3-16,18 1-4 16,5 0-3-16,8 5-2 15,3 2 5-15,3-2 33 16,4-2 11-16,7 1 11 16,2 0-1-16,8-2-2 15,0-4 1-15,2-9 9 16,0-7 1-16,-3-4-15 15,2-2-6-15,1-1-24 16,5-3-9-16,2-7-59 16,1 0-43-16,0-8-97 15,-1-3 117-15</inkml:trace>
  <inkml:trace contextRef="#ctx0" brushRef="#br0" timeOffset="121640.353">11479 13068 1103 0,'12'16'417'0,"-9"-11"-356"16,3 1-147-16,5 15-34 16,4 6 13-16,-5 13 80 15,3 10 25-15,-2 0 2 16,0 1 1-16,1-1 2 16,-4-7 0-16,-1-2 1 15,0-4 0-15,-1-15 1 16,-3-4 5-16,1-10 16 15,-4-3 5-15,0-4 9 16,1 1-2-16,-1-2-11 16,0 0-4-16,0 0-14 15,0-1-10-15,0 0-17 16,-1 0-15-16,0-2-38 0,-9-28 1 16,-9-48 4-16,11 29 10 15,3-1 43-15,4 6 11 16,0 6 20-16,0-1 9 15,1 5 4-15,1 2-3 16,3 3-14-16,7 3-7 16,-2 0-12-16,1 3-5 15,5 4-6-15,-1 2-2 16,7 9 6-16,3 5 0 0,2 4 7 16,0 3 4-16,4 7 0 15,0 3 8-15,2 7 5 16,1 3 2-16,-2 1 6 15,-1 2-3-15,-3 7 2 16,0 2 1-16,-4 8-1 16,1 2 1-16,0 4 5 15,2 5 0-15,-4 7-2 16,-2 1-5-16,-3-2-10 16,-5 0-4-16,-1-13-3 15,-5 1-1-15,0-10-27 16,0-8-16-16,-4-12-34 15,2-5-23-15,-4-8-79 16,0-3-74-16,2-9 161 16</inkml:trace>
  <inkml:trace contextRef="#ctx0" brushRef="#br0" timeOffset="122064.049">12276 12428 1343 0,'2'1'419'0,"1"4"-529"16,1 7-25-16,4 21-2 15,2 8 37-15,0 12 97 16,0 1 4-16,4-1 2 16,0 0 2-16,3-1 9 15,-2-3 1-15,3-7 0 16,-2 5-2-16,-5 1-7 16,1 4 1-16,-3-3 2 15,-1-4 1-15,1-4-1 16,-2 0-2-16,0 3-5 15,1-1-2-15,0 0-1 16,2 2-1-16,-4-1-21 16,-2 1-20-16,-2-6-67 0,2-5-48 15,-6-10-111-15,2-6 161 16</inkml:trace>
  <inkml:trace contextRef="#ctx0" brushRef="#br0" timeOffset="122498.114">11908 12766 1002 0,'8'1'443'16,"26"6"-80"-16,-22-4-411 16,3 1-22-16,10 0 35 15,2 3 13-15,7-1 24 16,3 4 1-16,3 1 4 15,2-1 2-15,-2 0 6 0,3-4 2 16,3-1-2-16,-1-2-2 16,-4-3-8-16,-3 1-2 15,-6-1-2-15,0 0 0 16,4 2-1-16,4 2 0 16,2 1-3-16,3 2 0 15,0 2-41-15,-2 4-38 16,0 11-83-16,-5 4-72 0,-7 7 147 15</inkml:trace>
  <inkml:trace contextRef="#ctx0" brushRef="#br0" timeOffset="122884.541">13253 12986 1102 0,'0'0'385'0,"0"1"-370"16,0 0-43-16,0-1-22 15,0 0 2-15,0 0 31 0,0 0 8 16,1 20 6-16,7 35 4 16,-4-24 7-16,-1-5 3 15,2 1 0-15,1 3-3 16,-2-3-5-16,1 4-2 16,-2-6-1-16,-2 1 0 15,-1-6-12-15,1-3-14 16,-1-6-52-16,0-3-37 15,0-7-86-15,-1-1-55 0,-6-5 163 16</inkml:trace>
  <inkml:trace contextRef="#ctx0" brushRef="#br0" timeOffset="123136.496">13036 12612 1214 0,'-5'3'424'0,"5"-2"-406"16,0-1-58-16,0 0-32 15,0 0 0-15,0 0 15 16,0 0-2-16,0 0-30 15,0 0-20-15,7 15-95 0,20 34 131 16</inkml:trace>
  <inkml:trace contextRef="#ctx0" brushRef="#br0" timeOffset="123930.65">13915 13067 669 0,'6'9'325'0,"-6"-9"-111"16,1 2-120-16,2-2-78 16,-3-1 16-16,0 1 5 15,0 0 2-15,-1 0-4 16,-1 0-19-16,1 0-6 15,0-1-1-15,-15 0-8 16,-32-5-1-16,19-1-4 16,-2 0-2-16,-1 0 2 15,1-1 0-15,2 1 4 16,1 0 0-16,0-2 0 16,3 3 0-16,3 2 0 15,0 0 0-15,1 7 0 16,0 1 0-16,-1 4 1 0,2 4 0 15,0 3 1-15,7 2-1 16,2 3-6-16,4 0-5 16,7 9-4-16,-1 2 2 15,7 11 3-15,3 2 2 16,5-4 5-16,6-1-8 16,8-8-6-16,2-2-1 15,6 0-12-15,3-3 9 0,2-7 1 16,1-6 2-16,-2-11 14 15,-3-6 2-15,-3-7 15 16,-3-1 3-16,-7-5 5 16,-2-3 0-16,-6 1-2 15,-2-1 0-15,-7 6 1 16,-3 2 0-16,-1-2-2 16,-1 1-1-16,-3-3-7 15,0-1-1-15,-5-3-1 16,-6-3 2-16,1 2 6 15,-4 1 0-15,2 2 4 16,-1 5-1-16,2 0-4 16,-1 2 0-16,0 7-4 15,4 0-3-15,6 3-4 16,1 0-7-16,1 1-13 16,1 0-5-16,0 0-2 0,0 0 5 15,3 16 12 1,46 41 3-16,-23-23 4 0,1 4 0 15,4 3-1-15,5 3-1 16,1 3-8-16,2 1-27 16,0-3-88-16,-1-7-79 15,3-14 118-15</inkml:trace>
  <inkml:trace contextRef="#ctx0" brushRef="#br0" timeOffset="124423.003">14785 12087 1163 0,'0'2'337'0,"0"4"-521"15,2 6-20-15,-1 16 50 16,4 10 28-16,1 13 150 16,0 1 15-16,1 4 32 15,4 2 10-15,-2 9 4 0,-1 2-8 16,5 0-19-16,-3 1-4 15,5-3-6-15,1-1-3 16,-3 3-11-16,1 3-9 16,-2-4-15-16,2 2-4 15,0-7-3-15,2-4-2 16,-3-5 0-16,0-3-1 16,0-6 0-16,0-1 0 15,1-6-1-15,-3-3 1 0,0-8-2 16,-3-4-1-16,-3-9-11 15,-1-5-6-15,-2-3-29 16,1-4-25-16,-3-2-74 16,0 0-25-16,-1-1-58 15,-1 0 130-15</inkml:trace>
  <inkml:trace contextRef="#ctx0" brushRef="#br0" timeOffset="125130.838">16259 12464 560 0,'0'2'214'16,"3"3"-136"-16,0 4-65 15,-2 1 18-15,4 5 32 16,-2 1 12-16,1 5 14 0,1 3-12 16,-3 2-20-16,-1 0-11 15,6 9-20-15,1 0-11 16,-2 14-9-16,-1 0-1 15,-1 6 9-15,1 5 2 16,2 3 2-16,3 0-2 16,0-4-9-16,-1-1-2 15,2-9-4-15,-1 0 0 16,-2-3-1-16,1-9-1 0,1-6-2 16,-5-6-1-16,-2-7-29 15,-1-6-19-15,-2-6-64 16,1-4-43-16,0-2-67 15,-1-1 131-15</inkml:trace>
  <inkml:trace contextRef="#ctx0" brushRef="#br0" timeOffset="125481.115">15933 12672 980 0,'0'11'481'0,"6"-12"-74"0,10 1-374 16,9 0-55-16,9 1 4 15,8 4 8-15,4 5 8 16,5-1 2-16,3 1 0 15,-4 3 2-15,-2-4 0 16,1 0 1-16,-2-1-2 16,-1-2-1-16,0 0-2 15,-5-1-18-15,-2-1-17 16,-5 5-42-16,-1 1-23 0,-3-2-47 16,-4 1-27-16,-2 1-96 15,-5 1 168-15</inkml:trace>
  <inkml:trace contextRef="#ctx0" brushRef="#br0" timeOffset="126447.427">16851 12788 1245 0,'45'-18'462'16,"-45"21"-338"-16,2 2-168 0,1 10-17 15,3 11 5-15,0 6 15 16,-1 19 34-16,-1 5 1 16,-2 1 2-16,0 0 1 15,-1-14 2-15,0-8 1 16,-1-11 0-16,0-6 2 15,0-9 1-15,0-2 1 16,1-4 12-16,-1-1 4 16,0-2 2-16,0-1-1 15,-1 0-11-15,1 0-7 16,0-1-9-16,-1 1-2 0,0-1-3 16,1-20-1-16,0-39-1 15,3 24 0-15,-1-7 3 16,2-8 3-16,2 3 18 15,-1 0 6-15,2 7 12 16,-2 4 5-16,2 4-2 16,1 2 0-16,0 8-6 15,3 0-3-15,-1 3-10 16,-1 5-5-16,1 5-8 16,-2 3-7-16,2 4-4 15,0 0-1-15,3 4-6 16,3 4 0-16,6 6 0 15,1 5 2-15,1 8 7 16,0 7 3-16,-2 10 2 16,-5 2 2-16,1 3 1 15,-5-1 0-15,-1 5 0 0,-2 3 0 16,-3-4-1-16,1-3 1 16,0-11 1-16,1-9 0 15,-3-7 2-15,-2-3-1 16,-3-9 2-16,3-2 0 15,-4-3 1-15,0-1-1 16,-2 0 0-16,1-1-3 16,0 0-2-16,1 0-2 0,0-7-3 15,0-18-3 1,-1-50-9-16,-4 18-10 0,5-12-15 16,0-4 0-16,4 4 11 15,0 10 12-15,1 9 20 16,1 6 3-16,3 7 3 15,4 1-1-15,0 1-3 16,5 1-1-16,-2 10 0 16,3 5-2-16,2 10 0 15,2 5 0-15,4 6 3 16,3 5 3-16,6 16 2 16,2 7 0-16,1 17-1 15,0 6 1-15,-2 6 4 16,2 8 3-16,-2 7-2 15,-1 12-2-15,-1 12-6 16,-2 1-1-16,-8 5-8 0,-5-7-3 16,-12 1-26-1,-5-6-20-15,-9-15-65 0,-4-9-32 16,-10-22-127-16,-5-8 170 16</inkml:trace>
  <inkml:trace contextRef="#ctx0" brushRef="#br0" timeOffset="127111.767">16656 12745 426 0,'0'-1'220'0,"0"0"-58"16,0 0-33-16,0-1-45 16,0 1-20-16,0 0-30 15,0 0-10-15,0 0-8 16,0 1 1-16,2 3 1 15,11 24-3-15,14 33-7 16,-14-28-3-16,-4 7-2 16,1 3-2-16,-3 3 0 15,-1-2 0-15,3-8-1 16,-1-5-1-16,-5-9 1 16,4-2-18-16,-5-5-45 15,-2-6-34-15,1-3-115 16,-2-5 132-16</inkml:trace>
  <inkml:trace contextRef="#ctx0" brushRef="#br0" timeOffset="127336.083">16564 12218 1370 0,'46'17'377'0,"-29"-3"-672"16,7 8-34-16,5 18 180 15</inkml:trace>
  <inkml:trace contextRef="#ctx0" brushRef="#br0" timeOffset="128345.878">18010 12487 1318 0,'44'16'411'0,"-44"-12"-533"16,0 6-28-16,1 10 13 15,2 5 29-15,1 6 109 16,1-2 3-16,4-3 4 16,2-1 5-16,1-1 9 15,6-4 2-15,-2 1 0 16,3 0-4-16,1-3-9 0,-5 1 6 15,2-5 11-15,3 2 2 16,4-1-1-16,5-2-9 16,8-2-12-16,-2-3-6 15,-1-3-1-15,0-1-7 16,-2 0-3-16,-4-3 1 16,0-1-1-16,-1-3 7 15,-6-1 1-15,1-1 1 16,-8-1 5-16,-2 1 5 0,-7-1 5 15,-2 0 3-15,-3-2-1 16,0 1-4-16,0-2-3 16,-4-3-2-16,-4-3-2 15,-4-2 0-15,-9-1-4 16,-3-1-1-16,-6 2-1 16,-4-3-2-16,-6 1 0 15,-4 0 0-15,0 4-1 16,-1 2 2-16,8 4 0 15,5 0 0-15,10 2 1 16,4 3 0-16,6 3 0 16,4-1-1-16,2 2-3 15,3 0 1-15,-3 2-2 16,5-2 0-16,0 0 1 16,0 0 1-16,5 20 3 0,11 37 2 15,4-20 7 1,5 2 0-16,7 2 6 0,9 1 5 15,9 4 1-15,-1 0 0 16,5 3-5-16,-2-1-8 16,-1-9-5-16,-2-1-3 15,-8-9 0-15,-3 1 0 16,-3-2-39-16,-2 0-24 16,-3-1-108-16,2-3-84 15,-9-1 162-15</inkml:trace>
  <inkml:trace contextRef="#ctx0" brushRef="#br0" timeOffset="129277.559">16785 13798 1236 0,'3'0'433'0,"-4"0"-347"0,0-2-131 15,1 2-10-15,0 0 19 16,0 0 1-16,0 0 30 15,0 0-2-15,0 0 1 16,0 0 6-16,0 0 3 16,0 0 2-16,0 0 18 15,0 0 7-15,0 0 9 16,0 0 3-16,-1 0-7 16,0 0-7-16,0 0-10 15,-1-1-6-15,1 0-9 16,0 0-3-16,0 0 0 15,-2 0-1-15,-15-3-1 16,-31-6-1-16,23 5-2 16,-2 4-1-16,-1 0 0 15,3 0-1-15,6 4-3 16,2 1-7-16,10-1-27 16,2 2-8-16,2 0-16 15,3 0 1-15,6 5 26 0,7 5 10 16,10 6 23-16,4 5-1 15,6 1 0-15,1 3 0 16,0-2-4-16,0-2 8 16,-3-6 3-16,-3-3 1 15,-4-3 1-15,0 2 0 16,-3-1 0-16,-5 0 0 16,0 3 1-16,-6-7 1 0,-4 3 1 15,1 0 3-15,-6-3 8 16,-3 5 7-16,-1-1 8 15,-6-1 1-15,-1-1 1 16,-3 0-1-16,-5-2 9 16,-2-2 3-16,-2 1-2 15,-4-4-4-15,-2-1-10 16,-4-1-3-16,-6-2 1 16,-3 0-1-16,-6-2-5 15,-1 0-5-15,-2-2-12 16,0-4-7-16,6-4-24 15,6 0-14-15,7-6-62 16,5-4-87-16,7-15 126 16</inkml:trace>
  <inkml:trace contextRef="#ctx0" brushRef="#br0" timeOffset="130197.941">16901 13743 1510 0,'-1'0'516'0,"1"-1"-445"0,0 1-170 15,0 0-18-15,0 0 12 16,0 0 13-16,0 0 54 16,-1 13 0-16,0 12 25 15,-3 35 6-15,3-25 9 16,1 4 2-16,1 0 2 16,1 0-1-16,0-1 4 15,0-1 3-15,-1-2 2 16,4 1 0-16,-3 1-5 15,-1-5-4-15,3 0-4 16,-2-2-1-16,2-2 0 16,0 3 0-16,0-1-1 15,-2-4 0-15,-1 0-1 16,-1-8-2-16,-1-6-3 16,0-2-3-16,1-9 2 0,0 3-1 15,0-4 6-15,0-1 2 16,0-1 2-16,-1 1 2 15,0 0-2-15,-1 0-1 16,0-12-13-16,-5-18-5 16,-8-42-26-16,6 26-3 15,2-4-13-15,-1-3-13 16,2-8-8-16,0-6-17 0,2-13-9 16,3 3 12-16,0 4 35 15,3 1 23-15,5 17 43 16,0 1 7-16,7 2-1 15,1 4 0-15,5 0-12 16,2 1 0-16,4 8 0 16,0 5 1-16,-2 15 9 15,2 7 3-15,-3 8 6 16,0 5 2-16,1 6-1 16,-1 5-2-16,-2 9-4 15,2 8-2-15,-10 12 0 16,4 8 5-16,-6-1 21 15,-3 0 10-15,-1 0 10 16,-7 1-2-16,-2-1-12 16,2 0-10-16,-9-1-8 0,0-2-1 15,-6 2 3-15,-3 0 3 16,4-8 3-16,-3-5 0 16,-1-7-2-16,-4-5 1 15,-2-1 3-15,-2-1 3 16,-3-4 12-16,-3-3 0 15,-5-1-9-15,-1-3-10 16,-1-4-22-16,6-1-9 16,3-3-13-16,0-7-16 15,7-4-39-15,3-4-32 0,5-8-106 16,7-2-103-16,9-13 195 16</inkml:trace>
  <inkml:trace contextRef="#ctx0" brushRef="#br0" timeOffset="130994.154">18137 13580 1078 0,'9'4'442'16,"-7"-4"-184"-16,-4 0-308 16,1-1-22-16,0 0-8 0,0 1 6 15,0 0 38-15,0 0-1 16,0 0 28-16,-4 0 7 16,-15 0 15-16,-29 2 4 15,25-2 3-15,-5-1-3 16,-5 0-11-16,1 0-2 15,-5 1-2 1,0 0-1-16,-1 1 0 0,-2 1-1 0,2 4 1 16,2 4-1-16,1 3 0 15,1 7 0-15,-5 7-6 16,2 6-3-16,5 7-1 16,4 0 1-16,14 8 5 15,6 5 1-15,10 4-7 16,7 2-1-16,6-5 1 15,6-5 2-15,3-11 5 16,4-7 1-16,9-8-2 16,0-6 1-16,4-5 2 15,-3-5 2-15,2-7 7 16,0-2 0-16,2-7 5 16,1-5-1-16,1-4-2 15,3-4 0-15,-3-9-6 16,-4-1 1-16,-4-2 1 15,-8 0 0-15,-2-2 7 16,-4 0 3-16,-10-2 9 0,-2 2 1 16,-8 9 5-16,-1 1-3 15,0 7-10-15,-3 0 0 16,-4 4-6-16,1 3 2 16,-1 6 13-16,-1-1 5 15,7 6-1-15,-3 0-1 16,1-1-12-16,3 2-5 15,0 0-5-15,0 0 2 16,0 0-1-16,0 0-2 0,8 21-2 16,19 35-2-16,-10-17-3 15,0 1 0-15,-1 3-17 16,2-3-7-16,0-8-39 16,3-2-24-16,2-4-66 15,-1-4-42-15,7-5-85 16,-2-9-74-16,6-9 230 15</inkml:trace>
  <inkml:trace contextRef="#ctx0" brushRef="#br0" timeOffset="131446.301">18968 13750 883 0,'6'-1'434'0,"-6"1"-115"0,3 0-222 16,-3 0-90-16,0-1-5 15,-2 0-5-15,1 0 3 16,0-1-3-16,0 1 0 16,-13 0 0-16,-12-1-1 15,-37-2 3-15,26 4-1 16,-2 4 1-16,0 4 1 15,-2-1 0-15,1 1 1 16,2 6 1-16,-3-3 3 0,4 7 0 16,3 2-1-16,7 6-2 15,6 5-2-15,7 5-3 16,5-1-1-16,9 1 2 16,6-4 1-16,11 3 1 15,5-3 0-15,10-1 1 16,4-2 0-16,5-3 1 15,2-6-2-15,1-4 0 16,4-1-10-16,4-7-18 16,1-1-4-16,3-3-53 15,-2-4-22-15,-2-5-55 16,0-3-40-16,-10-8 130 16</inkml:trace>
  <inkml:trace contextRef="#ctx0" brushRef="#br0" timeOffset="132145.266">19218 13819 1273 0,'-30'29'403'0,"32"-28"-455"16,0 4-36-16,9 5 3 15,1 2 27-15,10 8 52 16,1-1 3-16,0-2 0 16,4 2 2-16,-3-9 1 15,-1-3 7-15,0-5 5 16,-1-2 0-16,0-5 10 15,0-5 0-15,-4 0 7 16,-2-1 4-16,-3 1-2 16,-4 1-2-16,-1 1-9 15,-3-1-4-15,-3 2-11 16,1 0-9-16,-3 1-12 16,0-1-2-16,-2-2 0 15,1 1 4-15,-5-4 8 16,0 2 4-16,-6-1 7 0,-3 0 6 15,-2 1 2-15,-2 1-1 16,-1-2-2-16,-2 3-3 16,-3 0-1-16,1 0 0 15,-1 3-2-15,2 0-2 16,1 3-1-16,0 2-1 16,6 4-9-16,1 1-2 15,5 1-5-15,7 6-2 16,4 8 9-16,3 7 5 15,10 14 8-15,2 6 5 0,10 0 3 16,4 0-1-16,6-3 3 16,3-5 0-16,6 1 0 15,1-3 1-15,6-4-8 16,1-4-2-16,-4-8-11 16,1-2-15-16,1-7-45 15,-3-2-28-15,8-7-54 16,0-7-2-16,2-10-8 15,-4-6-7-15,-8-16-19 16,-2-7 107-16</inkml:trace>
  <inkml:trace contextRef="#ctx0" brushRef="#br0" timeOffset="132526.5">20347 12854 1096 0,'8'58'369'0,"-6"-26"-338"0,2 24-84 15,2 5 0-15,-3 2 27 16,1-2 26-16,2-1 12 16,1 3 5-16,3 5 11 15,1 0 4-15,2-10-3 16,0-2-4-16,-1-8-14 16,0-4-5-16,-3-3-4 15,-2-2-2-15,-2-11 2 16,-1-2-24-16,1-2-81 15,1 0-52-15,1 5-155 16,-2 2 186-16</inkml:trace>
  <inkml:trace contextRef="#ctx0" brushRef="#br0" timeOffset="132724.981">20619 14270 1349 0,'3'3'480'0,"-3"-3"-396"16,-6 1-90-16,6-1-7 16,0 0-29-16,0 0-23 15,1 10-42-15,6 21 59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3:11:36.6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5989 11122 484 0,'-1'0'96'0,"0"0"-104"16</inkml:trace>
  <inkml:trace contextRef="#ctx0" brushRef="#br0" timeOffset="527.625">5978 11124 170 0,'-4'2'154'0,"2"1"24"16,0-2-33-16,1 0-70 15,0 0-25-15,-1 0-24 16,2 0-7-16,-1 1-11 16,1-1-1-16,0 0 2 15,0-1 0-15,0 0-3 16,0 0-3-16,0-1-7 15,0 0-3-15,0 1-8 16,0 0-5-16,1 0 3 16,1 1 1-16,1-1 10 15,2 0 5-15,3 0 1 16,4 1-2-16,10-1-1 16,29 6 1-16,-27-9 1 0,2-1 1 15,0 1 0-15,4-1 1 16,-2 4-1-16,-2 0 1 15,-3-1-1-15,3 2 1 16,0 1-1-16,2 2 0 16,1-1-1-16,-2-1 1 15,2 2 0-15,-1 0 0 0,2 0 1 16,0 0-1-16,-1 0 0 16,3 1-1-16,-1-2 0 15,1-2 0-15,-2 4 1 16,4-2-1-16,-7 3 1 15,0-3 0-15,1 2 0 16,-7-4-1-16,6 2 1 16,1 2-1-16,-1 0 1 15,-1 3 0-15,-1 1 0 16,-4-1 0-16,-4-1 1 16,-2-3-1-16,-5-1 0 15,1-1-1-15,-4 3-8 16,1 2-15-16,-4-4-43 15,-1 3-44-15,-1-5 68 16</inkml:trace>
  <inkml:trace contextRef="#ctx0" brushRef="#br0" timeOffset="810.899">6705 10657 623 0,'3'1'107'0,"-2"-1"-117"15</inkml:trace>
  <inkml:trace contextRef="#ctx0" brushRef="#br0" timeOffset="1421.895">6709 10656 337 0,'-1'0'216'0,"1"0"-24"15,0 0-64-15,0 0-87 16,0 0-24-16,0 1-16 15,0 0-3-15,1 2 1 16,1-1 0-16,3 1 1 16,3 3 1-16,9 7-1 15,38 29-2-15,-25-21 0 16,2-1 1-16,1 1 0 0,2-2-1 16,-1 1 1-16,0 0-1 15,-1 2 2-15,-3 4-1 16,-3-2 1-16,-1 0 1 15,-7 0 0-15,1-1-1 16,-2-2 1-16,-6-4 0 16,1-3 0-16,-5-3 1 0,-1-3-1 15,-2-1 0-15,-2 1 1 16,2 1 0 0,-3 3 1-16,1-1 1 0,1 2 1 15,-4-1 0-15,1 5 2 16,-1 1 3-16,-5 0 19 15,1 1 2-15,-3 2 0 16,-1-4-2-16,1 5-18 16,-1-5-3-16,-8 5-3 15,3 5 0-15,-3 4-1 16,0 7 0-16,-2-1 0 16,-2-1 0-16,-6-4 1 15,2-1 0-15,2 1 1 16,1 1 0-16,1 2-1 15,-2 2 0-15,-1-11 0 16,0 3-2-16,0-5-1 16,1 1 0-16,-1 5-2 15,1-3 0-15,8 2 1 0,-3-3-1 16,7-5 0-16,0-2 0 16,3-6 0-16,5-3 0 15,-3-5-1-15,4-1 0 16,-2-2-1-16,3 1-1 15,0-3-4-15,0 0-4 16,0 0-44-16,0 0-65 16,0 2 78-16</inkml:trace>
  <inkml:trace contextRef="#ctx0" brushRef="#br0" timeOffset="2667.685">10351 11695 383 0,'0'1'106'0,"0"0"-65"16</inkml:trace>
  <inkml:trace contextRef="#ctx0" brushRef="#br0" timeOffset="3684.77">10348 11694 295 0,'0'0'157'0,"0"0"-39"15,0-2-35-15,0 2-40 16,0 0-6-16,0 0-3 15,0 0 3-15,0 0 3 0,0 0-2 16,0 0-7-16,0 0-5 16,0 0-9-16,0 0-1 15,0 0-1-15,0 0 3 16,0 0 1-16,0 0 0 16,-1 0-3-16,0 0-4 15,0 0-5-15,0 0-3 16,1 0-3-16,0 0-1 15,0 0 0-15,0 0 0 16,0 0 5-16,0 0 3 0,0 0 9 16,0 0 4-16,0 0 2 15,0 0 0-15,0 0-7 16,0 0-5-16,0 0-2 16,0 0 0-16,0 0 3 15,0-1 2-15,0 1 3 16,0 0-2-16,0 0-1 15,0 0-1-15,0 0 2 16,0 0 0-16,0 0-2 16,0 0-4-16,0 0-3 15,0 0 0-15,0 0 4 16,0 0 1-16,0 0 2 16,0 0 0-16,0 0-2 15,0 0-3-15,0 0-3 0,0 0-1 16,0 0-2-1,0 0 2-15,0-1-1 0,0 0 1 16,0 1-1-16,0-1-1 16,1 1 0-16,1-1-1 15,1-1 1-15,-2 2-1 16,0 0 1-16,1 0-1 16,3 0 0-16,-4 0 0 15,2 0 2-15,1-1-1 0,-1 0 1 16,5 0 0-16,2 0-2 15,0 1 0-15,-1 0 0 16,28 2 0-16,-30-8 0 16,2 4 0-16,-1-3 0 15,3 5 0-15,-2-2-1 16,-2 1 1-16,1 1-1 16,-3 0 1-16,0 1 0 15,0-1-1-15,-3-2 1 16,-2 2-1-16,0-1 0 15,7 0 0-15,16 1 0 16,26 2-1-16,-24-2 0 16,5 0 1-16,3 2-1 15,7 0 1-15,-1 1 0 16,0-1-1-16,1-2 1 16,2 0 0-16,-3 0 0 15,-1 0 0-15,-4-2-1 0,-6 1 1 16,-6-1 0-16,0 2 0 15,-2 0 1-15,-2-1 0 16,-3 1 0-16,-4-2 1 16,-4 3-1-16,-3-1 1 15,-2 0 1-15,1 4-1 16,-4-6 10-16,-1 2 3 16,1-1 3-16,0 0 2 15,1 1-9-15,0 0-3 0,0 0-6 16,0 0-3-16,0 0-8 15,0 0-8-15,0 0-27 16,0 0-29-16,0-1-119 16,0 1-140-16,0-1 210 15</inkml:trace>
  <inkml:trace contextRef="#ctx0" brushRef="#br0" timeOffset="6062.011">12654 11687 651 0,'-2'0'188'0,"3"2"-311"16,-1-1-71-16,-1-1 25 15,0 0 83-15,0 0 182 16,-1 0 38-16,1 0-17 0,0 0-37 16,0 0-61-16,-1 0-13 15,-3 0-6 1,-1 0-1-16,2 0 2 0,-1 0 1 15,2 0 1-15,-1 0 2 16,2 0 10-16,1 0 9 16,0 0 21-16,-1 0 12 15,1 0 11-15,0 0 2 16,0 0-7-16,0 0-6 0,0 0-15 16,-1 0-8-16,1 0-12 15,0 0-3-15,0 0 1 16,0 0 0-16,0 0 1 15,0 0-2-15,-1 0-7 16,1 0-4-16,0 0-4 16,0 0-2-16,0 0 0 15,0 0 0-15,0 0 1 16,-1 0 1-16,1 0-1 16,0 0-1-16,1 0-1 15,0 0 0-15,0 0-1 16,0 0-1-16,0 0-1 15,0 0 0-15,0 0 0 16,0 0 0-16,0 0 1 16,0 0 1-16,0 0 0 15,0 0 0-15,0 0 0 16,0 0 1-16,0 0 1 0,0 0-1 16,0 0 0-16,0 0 0 15,0 0 0-15,0 0-1 16,0 0 1-16,0 0-1 15,1 0 1-15,5 0 0 16,-1 0 0-16,-2 0 2 16,3 0 1-16,-3 0 1 15,2 0 0-15,1 0 1 0,-2 0-1 32,3 0-2-32,-1 0 1 0,2 0-1 0,0 0 2 15,0 0 0-15,3 1 0 16,-2 0-1-16,0-1 2 15,31 3 1-15,-30-8 5 16,-1 3 2-16,0 2 4 16,-1 0 0-16,1 0 0 15,-1 1-2-15,-1-1-1 16,-1-2 1-16,1 2 0 16,-5 1 2-16,2-1-2 15,-4 0-1-15,0 0-5 16,0 0-2-16,0 0-4 15,0 0-1-15,0 0-3 16,4 0 1-16,8 0 0 16,-3 0 0-16,4 1 1 15,24 5-1-15,-28-6 1 16,0 1-1-16,0-7-1 0,4 6 1 16,0-1-1-16,4 1 1 15,-2 1-1-15,3 0 0 16,0 0 0-16,1-1-1 15,1 2 1-15,-2-2 0 16,3 0 0-16,-1 0 0 16,5 4 0-16,-1-4 0 15,-1 2 1-15,-1 0 0 0,-1-4-1 16,-1 2 1-16,-1 0 0 16,-2-1 0-16,0 1-1 15,0 1 1-15,-2-1 0 16,-1 2 0-16,-3 0-1 15,1-2 1-15,-3-1 0 16,0 1 0-16,3-1 0 16,2 4-1-16,-1-1 1 15,4 1-1-15,0-1 1 16,-4-1 0-16,3 0 0 16,0 2 1-16,1-2 1 15,3-1 3-15,2 1 2 16,0-1 0-16,3 1 0 15,4 0-3-15,2 0-2 16,-1-1-1-16,1 0 1 16,-3 2-1-16,-3-4 2 15,0 2 2-15,0-3 2 16,-6 3 0-16,0-2 1 0,0 2-3 16,-4 0-1-16,4-2-1 15,0 0-2-15,-3 2 1 16,4 0 0-16,-2-1-1 15,2 1 0-15,4-3 0 16,0-1-2-16,5 3 1 0,1-6-1 16,4 2 0-16,4 2 0 15,1-4 0-15,-3 2 0 16,-3 2 0-16,-4-3 0 16,-3 4 0-16,-3-3 1 15,-2 1-1 1,1-2 0-16,0 1 1 0,3 4-1 15,2-2 0-15,-3-3 0 16,1 2-1-16,0 1 0 16,2 0 0-16,2-1 0 15,-1-2 0-15,-2 3 1 16,-5-1-1-16,-4 3 1 16,-2 4-1-16,-4-2 0 15,-4-1-2-15,-4 1 1 16,-2-3-2-16,-1 2-2 15,0 0-5-15,0-2-12 16,0 2-8-16,0 0-32 0,0 0-31 16,0 0-167-16,0 0 172 15</inkml:trace>
  <inkml:trace contextRef="#ctx0" brushRef="#br0" timeOffset="7132.254">7756 11622 443 0,'-1'-1'110'0</inkml:trace>
  <inkml:trace contextRef="#ctx0" brushRef="#br0" timeOffset="7837.862">7744 11599 66 0,'-1'-1'49'0,"-6"-4"8"0,2 2 0 15,3 2 2-15,1-1 2 16,0 1-5-16,-3-1-26 16,-3-1-8-16,-2-1-8 15,7 3 5-15,-2 0 17 16,3 0 10-16,-1-1 21 16,-4 0 8-16,5 1 9 15,0 0 0-15,0 0-9 16,0 0-6-16,0-1-15 15,-1 1-8-15,1 0-19 16,0 1-7-16,0 0-14 16,0 0-2-16,0 0-1 15,-1 0 2-15,1 0 3 16,0 0 1-16,0 0 5 16,0 0-2-16,0 0-3 15,0 0-1-15,-1 0-8 16,1 0 0-16,0 0-5 15,0 0-2-15,0 0-5 0,0 0-2 16,-1 0-6-16,2 0 2 16,0 0 6-16,0 0 2 15,0 0 6-15,10 6 0 16,0 0-2-16,4 1 0 16,29 14 0-16,-26-16 1 15,4 0 1-15,-4-2 1 16,5 1 1-16,-1-3 0 0,2 1 0 15,1 0 2-15,0-2-1 16,3 2 1-16,-3-2 0 16,-2 1 0-16,-2 0 0 15,1-1 0-15,0 2 0 16,-3-2-1-16,1 4 0 16,-3-1 0-16,-2-1 0 15,-3-2 0-15,0-1 0 16,-3 1 0-16,1-1 0 15,-4 2-1-15,-1 2-1 16,2-2 0-16,-6 0-1 16,0-1-2-16,0-1-16 15,0 1-15-15,0 0-57 16,0 0-47-16,0 0 88 16</inkml:trace>
  <inkml:trace contextRef="#ctx0" brushRef="#br0" timeOffset="21357.132">7624 14683 61 0,'29'48'15'15</inkml:trace>
  <inkml:trace contextRef="#ctx0" brushRef="#br0" timeOffset="22000.288">7654 14731 166 0,'1'-1'88'0,"1"0"-14"16,-1 0-15-16,-1 1-5 15,0-1-2-15,-1 0 5 16,1 1 11-16,0 0 9 16,0 0 0-16,-2-2-12 15,1 2-7-15,0-1-13 0,0 1-2 16,1 0 0-16,-1 0 2 15,0 0 3-15,-1 0 4 16,0 0 6-16,1-1 5 16,1 1 2-16,0 0-1 15,1 0-9-15,-1 1-5 16,0-1-7-16,0 0-4 16,0 0-7-16,0 0-6 0,1 1-9 15,-1-1-5-15,-1 0-2 16,0 0 0-16,1 0-1 15,1 0 0-15,0 0-3 16,-1 0-2-16,1 2-2 16,-1-2-2-16,0 0 0 15,0 0-1-15,-1 0-1 16,0 0 0-16,1 0 0 16,0 0-1-16,2 0-1 15,2 0 0-15,2 1 1 16,2 2 1-16,7 2 1 15,32 9 0-15,-26-12 0 16,2 4 0-16,1-1-1 16,-1 2 0-16,4-1-1 15,-2 1-3-15,4-3-4 16,2 1-4-16,-3 1-4 16,-1-4 0-16,-3 3-2 0,0-3 2 15,0-1-1-15,-4 2 1 16,-1-3 0-1,1 1 1-15,-9 1 3 0,3 1-1 16,-4-2-4-16,-5 1-5 16,4-1-6-16,-1-1-2 15,5 1-2-15,-6 0 2 16,2-1 1-16,-7 0 0 16,-2 2-21-16,4-2-31 0,-4 0-101 15,0 0 115-15</inkml:trace>
  <inkml:trace contextRef="#ctx0" brushRef="#br0" timeOffset="49486.203">19088 14131 562 0,'3'3'251'15,"-3"-1"-67"-15,0-3-270 16,0 0-11-16,0 1 53 16,0-1 59-16,0 1 108 15,0 0 11-15,0 0-25 16,0 0-27-16,0 0-34 15,0 0-7-15,0 0 6 16,0 0 2-16,0 0-3 16,0-1 1-16,0 1-4 15,0 0-5-15,0 0-6 0,0 0-7 16,0 0-9 0,0 0-4-16,0 0-3 0,0 0 0 15,0 0-3-15,0 0 0 16,-1 0-3-16,-1-1-1 15,1 0-1-15,0-1 0 16,0 1 3-16,-4 0-1 16,-3-1 3-16,1-1 0 0,0 2-2 15,-1 0 0-15,0 0-1 16,-2-1 0-16,2 1-2 16,0-1 1-16,-3 1-2 15,2 0 0-15,0 1 0 16,-28 0-1-16,29 1-3 15,-1 4 0-15,1-3-4 16,-2 3 0-16,2-2 3 16,0-2 0-16,1 4 3 15,0-4 0-15,1 1 0 16,0 2-2-16,0-2-2 16,-1 3-2-16,1 3-1 15,-1-1 0-15,1 1-2 16,-1 2-1-16,0-2 0 15,0 3 1-15,0 1-1 16,0 0 3-16,1 1 3 16,3 0 0-16,-1-1 5 0,1 1 0 15,-2 2 0 1,-1-2 0-16,3 5-1 0,-1 0 0 16,4 3 0-16,-1-1 0 15,1 0 1-15,0 0 1 16,-2-4 0-16,1 0 0 15,1-2 0-15,0 0 0 16,2 2 0-16,-2 1 0 16,1 3 0-16,-2-3 0 15,0 3 0-15,0-5 0 16,-3-1 0-16,4-1 0 0,-2-1 0 16,-1 4 0-1,0-1 0-15,-2 1-1 0,-1-3 0 16,-1-3 0-16,-3 1 1 15,0-2 0-15,5 2 1 16,-2 0 1-16,1-3-1 16,-1 1 1-16,-2-1 0 15,-4-1 5-15,-3 1 5 16,8 0 1-16,-5-3 6 16,3 2-3-16,2-4 0 15,-8 0-2-15,2-3 1 16,5 1-1-16,-2-1 0 15,2 0 1-15,3-1 1 16,-2-2 3-16,3 2-2 16,1-2-3-16,-1-2-18 0,-2 0-18 15,-2-3-40-15,-1-2-28 16,2-9-108-16,3-7-114 16,17-26 199-16</inkml:trace>
  <inkml:trace contextRef="#ctx0" brushRef="#br0" timeOffset="50786.108">19431 13720 307 0,'0'-1'148'15,"0"1"-32"-15,-5 4-171 16,4-4-15-16,0 0 28 15,0 0 47-15,0 0 84 16,-2 0 25-16,2 0 25 0,0 0-5 16,0 0-17-16,0 0-11 15,-1 0-15-15,1 0-6 16,0 0-11-16,0 0-8 16,0 0-23-16,0 0-12 15,0 0-23-15,-1 0-9 16,1 0-15-16,0 0-2 15,0 0 1-15,-1 12 3 16,2 8 9-16,4 33 1 0,0-27 4 16,-2 3-1-1,-1 7 1-15,-1 1 1 0,0-5 0 16,0-2 0-16,0-3 0 16,-1-2 0-16,2 5-1 15,-1-1 1-15,2 0 0 16,0-3-1-16,-1-4 0 15,-1 1-1-15,0-3 1 16,0 2 0-16,-3 8 0 16,0 3 0-16,0 6 1 15,-3 3-1-15,0-7-1 16,-1-1 1-16,0-6 1 16,3-5 0-16,0-4 1 15,1 0-1-15,0-7 0 16,0 2 1-16,1-6-2 15,-1-3 1-15,1-1 1 16,1-2 0-16,0-2 1 0,0 0 2 16,1 0 3-16,0 0 0 15,0 0 2-15,0 0 2 16,0 0 1-16,0 0 2 16,0 0 3-16,0 0 0 15,0 0-2-15,0 0-3 16,0 0-3-16,0 0 3 15,0 0 7-15,0 0 1 16,0 0-2-16,0 0-4 0,0-2-9 16,0 1-2-16,0 0-1 15,0 0 0-15,0 0 2 16,4-8-1-16,1-6-1 16,33-30 0-16,-28 29-2 15,2-1 0-15,3 1-1 16,1 4 1-16,0-9-1 15,2 0 0-15,3-2 0 16,-2-3 0-16,1 5 0 16,-3 2 0-16,-1 4-1 15,-1 3 0-15,0 1 0 16,1 2 0-16,-4 1-1 16,2 1 0-16,1 1-6 15,-1 2 0-15,2 0 1 16,0 2 0-16,-1 2 7 15,-2-2 0-15,2 0 0 16,-1 2 0-16,-1 2 0 0,2-1-2 16,-3 2 0-16,1 0 0 15,-2 1-3-15,2 4-2 16,0 0-1-16,-1 4-1 16,2-1-1-16,-2 4 2 15,-2 0 0-15,-1 3 0 16,-3-2 6-16,1-1 0 15,-3 0 2-15,0-1 0 0,-1 1-1 16,0 0 0-16,0-4-1 16,0 1-2-16,-1-3-17 15,1 0-9-15,0 1-26 16,0 1-18-16,0-2-18 16,-1 3-7-16,0-3-5 15,0-1-2-15,2 2-4 16,-1-3-9-16,-1 2-54 15,-1 2 108-15</inkml:trace>
  <inkml:trace contextRef="#ctx0" brushRef="#br0" timeOffset="52135.192">20420 14307 409 0,'2'0'140'0,"-2"1"-201"15,0-1-80-15,0-1-14 16,0 1 42-16,0-1 175 16,0 0 57-16,0 1 17 15,0 0-21-15,0 0-69 16,0 0-18-16,0 0 5 16,0 0 9-16,0 0 10 15,0 0 3-15,0-1-13 16,0 1-8-16,0 0-4 0,0 0 0 15,0 0 13-15,0 0 0 16,0 0-3 0,0 0-5-16,0-2-19 0,0 1-3 15,-1 0-8-15,0 0-3 16,0 0-2-16,0 0 2 16,-1 0 1-16,1-1 2 15,-1 1-1-15,-6-5-1 16,-2 0 0-16,-1 1 1 0,-26-11 4 15,27 15 1-15,2-2 0 16,0 1-2-16,-1 0-5 16,-1-1-3-16,3 3-4 15,-2 2-1-15,2 1-11 16,-2-1 2-16,-2-2 0 16,-1 0 0-16,-2 0 8 15,0 3-8-15,1 2-23 16,-1 2-11-16,2 5-13 15,2-4 4-15,2 1 15 16,-2 2 7-16,4-1 2 16,-1 3 0-16,0 3-4 15,3 1-7-15,0 5 3 16,1 0 5-16,3-1 10 16,-3-3 2-16,5-4 5 15,1-3-8-15,0 3-18 0,3 1 6 16,-2 0 1-16,1 0 7 15,-3-3 23-15,4-1 6 16,0-3 7-16,3-1 2 16,5 1 0-16,-6 0-2 15,6-5-3-15,0 4-1 16,3-7-6-16,5 0-1 16,2-2-5-16,3-4-2 15,0-5-5-15,0 0-1 0,-2-4-12 16,-1 0-3-16,-4-1-6 15,-1-2 2-15,-2 4 18 16,-5-1 12-16,-1 3 23 16,-3-2 11-16,-6 0 17 15,1 0 6 1,-3 2 7-16,0 2 7 0,-2 2 8 16,-1 0 3-16,3 6-2 15,-3 0-7-15,1 0-15 16,2 2-7-16,-1-1-6 15,0 0-1-15,0 1-2 16,1 0-2-16,-1 0-2 16,-1 0 1-16,1 0-1 15,0 0-3-15,1 0-7 16,0 0-8-16,0 0-11 16,0 0-6-16,-1 0-13 0,0 0-7 15,0 0 3 1,1 21 4-16,2 31 11 0,0-25 6 15,2 8 2-15,0-3 1 16,5 6 0-16,0 0 1 16,0-5 0-16,-2-3 1 15,0-5-2-15,-3-3 0 16,0 1-1-16,-2-2-1 16,-2-3-3-16,-1-1-23 0,-1-5-51 15,-1 0-41-15,1-8 66 16</inkml:trace>
  <inkml:trace contextRef="#ctx0" brushRef="#br0" timeOffset="52619.669">20618 13655 476 0,'-15'42'141'16,"18"-36"-185"-16,0 3-8 15,4 2 26 1,2 1 36-16,-3-3 64 0,-1 0 8 0,0 6-9 16,0 0-19-16,6 12-22 15,0 8-6 1,-1 11-5-16,-1 3-1 0,-2 9-9 15,1 3-3-15,-2 1-5 16,-1 4-1-16,-2 8-2 16,2 2 0-16,-1-7 0 15,-1-1-1-15,1-8-2 16,0-3-10-16,-2-4-37 16,2-4-27-16,-3-7-92 15,-1-9 104-15</inkml:trace>
  <inkml:trace contextRef="#ctx0" brushRef="#br0" timeOffset="53087.903">20911 13615 578 0,'35'-19'262'0,"-34"19"-147"16,-1 1-195-16,2 5-80 15,-2-6 3-15,0 0 99 16,4 10 79-16,1 7 49 16,14 34 1-16,-13-22-39 15,0 4-11-15,1 12-7 16,-4 5 0-16,1 9-2 16,-1 4-2-16,0 5-2 15,-1 1-1-15,2-3-3 16,-2 5-1-16,-2 8 0 15,1-3-1-15,0 5 0 16,4-5 0-16,0-13-1 16,-2-3 0-16,1-13-1 15,-2-5 1-15,2-4-10 0,1-1-48 16,-1-4 41-16</inkml:trace>
  <inkml:trace contextRef="#ctx0" brushRef="#br0" timeOffset="53822.053">21364 14120 964 0,'29'93'354'15,"-29"-93"-273"-15,-2 1-287 16,-5 3-20-16,-5 7 49 16,2-2 104-16,-3 0 181 15,3 0 6-15,3 3-20 16,-5 7-46-16,-3 15-47 15,0 5-3-15,-3 6-1 16,3-1 2-16,2-6 0 16,2-2-1-16,6-2-8 0,3-1-14 15,4-7-14 1,3-2 1-16,-1-4 9 0,3-4 10 16,0-2-5-16,2-1-14 15,5-4-19-15,1 1-11 16,5-2 1-16,1-1 11 15,-2-2 18-15,2-4 13 16,1-1 8-16,1-1-4 16,1-6-8-16,4-2-2 15,-1-6 10-15,-1 1 6 0,-2-1 18 16,-10-4 15-16,-4 4 33 16,-1 0 15-16,-3 5 28 15,0 2 7-15,-1 2-4 16,-5 0-2-16,0-1-25 15,2 1-15-15,-6-3-23 16,7 1-15-16,-6-3-10 16,-5-2-3-16,1-4 0 15,-6-3 1-15,-1 4 3 16,3 1 3-16,-2-1 8 16,-1 1 5-16,-1-2 2 15,0-1-2-15,0 5-7 16,2-1-5-16,2 2-4 15,-1 1-2-15,-1 0-3 16,-3 0-4-16,-1-1-16 16,0 1-28-16,-2-2-86 0,0-1-65 15,-3-5 115-15</inkml:trace>
  <inkml:trace contextRef="#ctx0" brushRef="#br0" timeOffset="54131.431">21529 14334 304 0,'2'25'41'16,"3"8"-4"-16</inkml:trace>
  <inkml:trace contextRef="#ctx0" brushRef="#br0" timeOffset="54783.824">21541 14444 282 0,'32'95'149'0,"-28"-88"-45"0,1 2-46 15,4-3-44-15,-2-1-3 16,1-2 7-16,-2-1 8 16,-3-1 5-16,2 3-1 15,-5-4-8-15,0 0-10 16,0 0-8-16,0 0 1 15,0 0 1-15,0 0 0 16,0-1-6-16,0-1-1 0,0 1-3 16,2-14 0-16,9-14 2 15,30-31-1-15,-27 25 1 16,0-3 1-16,-5-6-1 16,0 2 1-16,-1 3 0 15,-1 6 0-15,3 0-2 16,-1-1-4-16,0-1-14 15,1 2-4-15,2 8-9 16,-2 5-1-16,-2 10-4 16,-3 3-1-16,-2 5 5 15,1 2 7-15,2 7 19 16,1 6 7-16,2 9 14 16,-1 4 6-16,-1 9 9 15,0 1 1-15,-3 2-7 16,0 2-5-16,-1 4-8 15,2 0-3-15,-1 3-2 16,5-2-1-16,-1-5-1 0,1 0 0 16,2-12 0-16,-3 1 0 15,1-6 1 1,1-3 1-16,0-3-2 0,5-4 1 16,4-4-7-16,-5-4-1 15,3-5 6-15,-1 1 7 16,1-5 9-16,-2-1 2 15,7-5 0-15,0-3-4 16,6-9 0-16,5 0 0 0,-3-8-1 16,-2 0-1-16,-2 1 4 15,-1-6-1-15,-2-8-2 16,0-2-2-16,-4-4 6 16,0 5 6-16,-5 6 9 15,-5 4 1-15,-4-1-17 16,0 1-18-16,-6-4-90 15,-4-2 63-15</inkml:trace>
  <inkml:trace contextRef="#ctx0" brushRef="#br0" timeOffset="55651.33">19470 15250 290 0,'41'-48'102'0,"-41"44"-73"16,2 4 13-16,-1-2 55 16,-1 1 22-16,0 0 9 15,0 0-13-15,0 1-44 16,0 0-15-16,0 0 2 0,0 0 0 15,0 0 9-15,0 0 5 16,0 0-1-16,0 0 5 16,0 0-11-16,0 0-9 15,-1 0-23-15,-1 0-12 16,1 0-14-16,0 0-4 16,-12 1-5-16,1 0-2 15,-30 6-10-15,33-3-7 16,-1 7-18-16,2 3-13 0,1 14-4 15,2 7 6-15,4 2 20 16,1-3 10-16,3-4 9 16,1-3 1-16,3 1 1 15,0 2 3-15,-2 0 5 16,2-4 0-16,-3-3 1 16,-1-6 0-16,-2-4 0 15,-1-3 0-15,-1-1-1 16,-2 0 0-16,-2-2 1 15,-1-2 0-15,1 2 14 16,-3-2 9-16,-3 0 12 16,1-1 6-16,-3-2-5 15,-1 1-6-15,-2-3-9 16,-1 0-1-16,-3-1-2 16,-3-1-2-16,1-1 1 15,4-2-4-15,2 1-13 0,3-1-18 16,0-4-88-16,-5-6-87 15,5-25 118-15</inkml:trace>
  <inkml:trace contextRef="#ctx0" brushRef="#br0" timeOffset="56519.265">19740 15135 840 0,'-3'3'301'0,"5"-4"-323"16,-2 0-79-16,0 1 7 15,0 0 50-15,0 0 155 16,0 0 35-16,0 0-33 15,0 0-37-15,0 0-73 16,0 0-15-16,0 0-6 16,0 0 3-16,0 0 8 15,0 0 2-15,2 0 2 16,18 6 1-16,34 9 1 16,-28-13 0-16,5-1 4 15,0 0 1-15,-1-2 2 16,3-1 1-16,-6-2-3 0,2 2-2 15,2-2-1-15,-2-2-1 16,5-2 0-16,-2-4-1 16,-2 3-1-16,-2 0 0 15,-7-3 0-15,2 5 0 16,-9 0-7-16,-2 2-7 16,-4 2-8-16,-5-1-1 15,0-1 6-15,-1 4 8 16,-2 0 15-16,0 0 6 0,0-1 6 15,-1 1 1-15,0 0-2 16,0 0-2-16,-1 0-2 16,-2-3-1-16,-15-3-2 15,-30-31 0-15,26 30-5 16,-6 1-3-16,-3 1-4 16,5 2-7-16,-6 3-4 15,1 3-2-15,-1 6-7 16,-6 0 4-16,1 6 6 15,-1 0 2-15,3 3 1 16,2 3-2-16,4 1-2 16,3-2-2-16,4 0 9 15,0-3 2-15,5-1 1 16,5 1 0-16,3 1-3 16,3-1-3-16,2 5 1 0,0 2 1 15,6-1 6-15,2 5 3 16,8-2 4-16,-2 0 2 15,5 0 6-15,3-2 1 16,8-3 3-16,3 1 5 16,7 1 5-16,5 1 2 15,3-3-5-15,1-2-3 16,2-4-6-16,-8-4-1 16,-2-6-1-16,-2-2-2 0,-1-2-10 15,5-1-3 1,1-6-32-16,2-4-27 0,2-14 40 15</inkml:trace>
  <inkml:trace contextRef="#ctx0" brushRef="#br0" timeOffset="57568.088">20610 15176 310 0,'-1'-2'125'0,"0"3"-74"0,0-3-38 16,0 1 15-16,1 1 23 16,0 0 45-16,0 0 11 15,0 0-19-15,0 0-22 16,0 0-26-16,0 0-7 0,0 0 4 16,0 0 2-16,-2 0-9 15,2 0-2-15,-1 0-4 16,1 0-4-16,0 0-4 15,-1-1-2-15,0-1-5 16,0 1-3-16,0 0-2 16,-6-1-2-16,-4 0-1 15,-4 0-1-15,-25-1-4 16,25 5-2-16,-2 2 0 16,-3 3-1-16,-2 2 5 15,1 0-2-15,4 3 0 16,2-3-1-16,4-2 0 15,-1 1 1-15,6 1-3 16,-2 1 1-16,3 3-1 16,0-1 1-16,0 0 4 15,3 2 0-15,1-1 1 16,1-2-6-16,0 1-4 16,1-1-4-16,4 2-8 0,-2-1 1 15,2-4-6-15,0-1 1 16,1-5-3-16,1 2-2 15,2-2 6-15,1 0 2 16,0-1 10-16,0-1 7 16,2 0 4-16,4 0-2 15,-2-3 1-15,2 0-2 0,0-2-6 16,-2-2 3-16,-4-3 1 16,0 0 2-16,-5 1 6 15,0-2 1-15,1 5 2 16,-3-4 0-16,-2 2 3 15,-1 2 0-15,4 0-1 16,-1-1 0-16,0 0-5 16,0-4-5-16,-6-1-1 15,1 2 0-15,0 1 6 16,-4 5 5-16,7 1 12 16,-2 1 7-16,1 1 7 15,0 0 1-15,0 1-6 16,0 0-2-16,0 0 0 15,0 0 4-15,0 0 4 16,0-1 2-16,0 1-11 16,0 0-8-16,0 0-14 15,0 0-6-15,0 0-2 16,0 0 2-16,4 11 4 0,0 11 4 16,7 33 4-16,-4-26 0 15,-3-5-2-15,-1-2-2 16,1 1-1-16,1 3-1 15,1 1-1-15,-4-2 1 16,2-5-3-16,-4-4-25 16,0-5-91-16,3-2-102 15,-2-3 131-15</inkml:trace>
  <inkml:trace contextRef="#ctx0" brushRef="#br0" timeOffset="58283.592">20765 15146 727 0,'13'64'254'0,"-9"-60"-341"16,3 8-116-16,2 4 37 0,-1 4 64 15,-1-4 203-15,-3-2 79 16,-2 4-53-16,1 6-47 16,0 3-66-16,-2 2-11 15,-1-3 2-15,2-5 5 16,-3 3 5-1,1-4 0-15,0-3-1 0,-4-1-3 16,3-8 3-16,-1 1 5 16,1-4 5-16,1-1 1 0,0-3-3 15,0-1-6-15,-1 0-8 16,1 0-5-16,0 0-2 16,0 0-1-16,0 0 3 15,0-1 6-15,0 1 7 16,0 0 2-16,0 0 2 15,0 0-2-15,0-2-2 16,0 1 6-16,0 0 14 16,0 1 5-16,0 0 9 15,0-1 0-15,0 0-8 16,0 0-6-16,0-1-10 16,0 1-7-16,0-14-9 15,0 0-4-15,7-31-4 16,-3 25-2-16,3 3-1 15,5-2-4-15,1-4-5 16,2-2-5-16,3-7-7 16,0 2 2-16,1 5 3 0,-2 3 3 15,1 9 9-15,2 0 0 16,-3 5-1-16,1 1-2 16,-2-4-4-16,-1 6-7 15,1 0-23-15,-3 2-2 16,3 4-36-16,-2 0-25 15,2 0-113-15,6 2 137 16</inkml:trace>
  <inkml:trace contextRef="#ctx0" brushRef="#br0" timeOffset="58552.898">21698 15179 320 0,'2'5'138'0,"-1"-6"-160"16,1 1-5-16</inkml:trace>
  <inkml:trace contextRef="#ctx0" brushRef="#br0" timeOffset="59051.788">21703 15183 371 0,'0'0'183'0,"0"0"-55"16,0 0-89-16,0 0-22 15,0 0 36-15,0 0 17 16,0 0 27-16,0 0 1 15,0 0-32-15,0 0-13 16,0 0-16-16,0 0 8 0,0 0-12 16,0 0-1-16,0 0-11 15,0 0-12-15,0 0-4 16,0 0-2-16,0 0-3 16,-1 0 1-16,0 0-1 15,0 0 0-15,-13 0 0 16,-2-1 1-16,-29 0 1 15,30 1 2-15,1 0 4 16,-1 1 2-16,0-1 1 16,1 1-1-16,-1 0-4 15,2 6-3-15,-3 0-2 16,-1 0 0-16,-1-1-1 16,-3 3 1-16,3 2 1 15,0-1-1-15,1 5 1 16,-1-2-1-16,1 5 1 15,2 2-1-15,1 0 1 0,3 0 0 16,0-3 0-16,-1-4 0 16,4 0 4-16,2-2 1 15,1 1-2-15,4 2 1 16,2 5-5-16,3 2 0 16,5 3-1-16,5 0 0 15,3-1-4-15,4-2-5 16,4-5-14-16,1 2-8 15,0-12-22-15,4 5-23 16,4-7-83-16,1-4-52 0,7-6 128 16</inkml:trace>
  <inkml:trace contextRef="#ctx0" brushRef="#br0" timeOffset="59949.171">21950 14950 749 0,'7'-28'249'0,"-7"29"-293"0,-1 1-27 16,-2 5 2-16,2-7 25 16,0 0 92-16,0 0 7 15,0 15-2-15,-2 6-14 16,0 36-35-16,4-24-3 15,-2-3 0-15,0 1 0 0,1-5 0 16,-5 1-1-16,3 4 0 16,1 2 0-16,0 5 0 15,1 3 0-15,1-6 0 16,1-2 1-16,-2-7-1 16,2 0 0-16,1 1 0 15,-2 2 0-15,1-7-1 16,-1-5 1-16,-1-6 1 15,2-3 0-15,0-4 2 16,-1 0 0-16,1-2 3 16,-2-2 4-16,-1 0 13 15,1 0 7-15,-1 0 5 16,0 0 0-16,1 0-14 16,-2-1-7-16,2 0-7 15,0 0-2-15,0 0-1 16,0-1-1-16,3-17-1 15,5-37 0-15,1 29-3 0,1-6-2 16,5-1-7-16,3-1-3 16,-2 1-5-16,-1-2 1 15,-1 12 7-15,0-2 8 16,-2 9 8-16,1 6 2 16,0-1 1-16,-2 4-2 15,-1 1 1-15,0 1 2 16,0 4-2-16,-1 1-3 15,3 1-5-15,1 1-3 0,3 2-5 16,3 2-3-16,8 4-8 16,3 7 1-16,1 6 5 15,1 6 3-15,-2 7 10 16,1 1 1-16,-7 3 1 16,1-4 3-16,-2 4 3 15,-5-1-4-15,4 5 10 16,-7-2-5-16,-1-5 0 15,0-2 2-15,-7-3-11 16,1-1 0-16,-6 1-18 16,-4 5-12-16,-7 1-151 15,-5 0 125-15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3:16:25.5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8438 4776 85 0,'-3'28'66'0,"3"-29"2"16,-1-3-6-16,1 4-3 16,-2 0-14-16,1 0-10 15,1 0-8-15,0 0-2 16,-1 0 6-16,1 0 5 16,0 0 9-16,0 0 0 15,-1 0 0-15,0 0 1 0,0 0-8 16,-1 0-3-16,1 0-12 15,0 0-7-15,0 0-3 16,0 0 4-16,0 0 10 16,0 0 3-16,-1 0 1 15,1-1-2-15,-2 0 1 16,-3 0 2-16,3 1 3 16,0 0 0-16,1 0-9 15,0 0-3-15,1-1-7 16,-3 0 0-16,2-1-3 15,-1 1 1-15,0 1 0 16,1 0 1-16,-1-1 1 16,1 1 1-16,-3 0-1 15,1-1-1-15,-3 0-2 16,1 0-2-16,-1 0-3 16,-1-2 1-16,0 1-1 15,-2 0-1-15,-2-1-4 0,-32-6-1 16,28 8-2-16,-2-1 0 15,-1-2 0-15,1 3 0 16,-1 0 0-16,3 2-1 16,-2 4 0-16,-3-2-1 15,-2 3 0-15,-5 1 0 16,-5 1 0-16,0 6-1 16,-7 0 1-16,1 1-1 0,6 1 0 15,0-3-1 1,8 1-2-16,-1 0 0 0,4 1-1 15,1 0-1-15,5 2-3 16,3 3 2-16,2 0 1 16,0 2 2-16,3 4 5 15,-2 2 1-15,1 1 0 16,0 1 0-16,-3 1 0 16,5 1 0-16,-5 3 0 15,3-1 0-15,1-4 1 16,0 0-1-16,6-3 1 15,-5-3-1-15,4 0 0 16,-2 1 1-16,2 1-1 16,0-2 1-16,5 0 1 15,2-1 0-15,3-2-1 16,4 2-1-16,3-3 0 16,3 0-1-16,4 5-1 15,2 0 0-15,0 4 0 0,6-3 1 16,2-3 0-16,2-1 1 15,6-4 0-15,-4-4 1 16,3-1 1-16,0-5-1 16,-1 3 0-16,-3-6 0 15,-2 0-1-15,-2 2 2 16,-5-4 0-16,0-1 0 16,-4-2 3-16,2 0-2 15,5-3 1-15,-1 3 0 0,-2-2-1 16,-2-2 1-16,-3-1 1 15,0-2 1-15,0-2 1 16,-2 2-1-16,-1-5 0 16,-2 1-2-16,0-2-1 15,0-2-1 1,0 1-1-16,-3-2 0 0,1 0 0 16,1-1 0-16,-4-3 0 15,1-1 0-15,-1 4 3 16,-4 0 2-16,2 3-1 15,-5 0 0-15,2-1-1 16,1 0-2-16,-3-2 1 16,3-1 2-16,-3-1 2 15,0 1 0-15,-1-1-2 16,-1-3 1-16,-3 0-4 16,-1 1 0-16,-1-1 0 15,3 4-1-15,-4-6-2 0,2-3 0 16,-2-2-1-16,-4-5 0 15,2 2 2-15,0 0 0 16,-1 7-1-16,2 2-1 16,-2 1-1-16,0-1-2 15,-1 0-7-15,-2 2-1 16,1 2-1-16,-2 0 3 0,-1 3 8 16,-1-1 1-1,-1 5 2-15,2 0 0 0,0 2 2 16,3 3-1-16,-2-1 1 15,3 3 1-15,-1-1-2 16,-2 0 0-16,2 3-1 16,-2-1-1-16,2 1 1 15,0 1-1-15,-2 1-13 16,-3-1-19-16,-6 2-146 16,2 2 123-16</inkml:trace>
  <inkml:trace contextRef="#ctx0" brushRef="#br0" timeOffset="3698.206">16535 10574 482 0,'29'29'107'15,"-31"-28"-225"-15,2-2-7 16,0 1 55-16,0 0 64 16,0 0 104-16,0 0 10 15,0 0-15-15,0 0-18 16,0 0-30-16,0 0-7 0,0 0-3 15,0 0 2-15,0 0 4 16,0 0 3-16,0 0-1 16,0 0-5-16,0-1-14 15,-1 0-7-15,0-1-12 16,0 1-2-16,0 0-3 16,-3-8 0-16,-3-11-1 15,-12-33-3-15,7 27-14 16,-2-3-7-16,3 0-6 15,-2 1 1-15,1 2 13 16,-2 1 8-16,-2 0 1 16,-3 3-7-16,-3-3-13 15,-1-3-3-15,0 2 1 16,0 3 8-16,4 3 9 16,-1 4 0-16,-1 2-7 15,0 2-2-15,-4 1 0 16,0 3 6-16,-2 4 9 0,1 0 3 15,-4 3 4-15,0 1 0 16,-4 3 3-16,1 0 5 16,-1 2 7-16,3 4 1 15,1 0 5-15,3 0-4 16,4 3-8-16,-2-1-3 16,3 6-10-16,1 2-2 15,-5 5 0-15,0 0 2 16,-1-1 4-16,2 5 2 0,3-5 2 15,3 4-2 1,3 1 1-16,0 2 0 0,5 6 0 16,-1 1 1-16,2 1-1 15,2-1 0-15,1-4 4 16,1-2 4-16,4 2 7 16,-2-4 3-16,5-2 0 15,3 1 0-15,3-4-1 16,1 1 0-16,0 0-1 15,1-1-1-15,0 5-4 16,2-2-2-16,3 6-1 16,1 0-2-16,0-3-1 15,2-1 0-15,1-6 2 16,0-1 1-16,1-1 2 16,-2-2 2-16,3 5 3 15,-2-5 1-15,1 0-2 16,-1-2-1-16,3-5 4 0,6 3-1 15,0-3-1-15,7 0-1 16,-5-3-6-16,2-3-1 16,1-3 0-16,1-1 0 15,2 0 1-15,0 0-1 16,-3-2-1-16,-2 1 0 16,-2-2-3-16,-3-3-1 15,-2 2-1-15,0-5-2 0,-1 3 0 16,0-3-2-16,1-3 1 15,2 2-1-15,2-4 1 16,-2 3 0-16,-1-1 0 16,-3-4-1-16,1 0-1 15,-1-2 0-15,-2-1-1 16,1 2 1-16,-3 0 0 16,-1 1-1-16,0 1-1 15,-1 1 0-15,-3-2 0 16,-2 0 1-16,1-3 1 15,1-2 0-15,-5 2 1 32,-3 9 2-32,0 0-2 0,13-29 0 0,-6 1 0 15,-2 0-1-15,-2 15-9 16,-1 3 0-16,0-1-2 16,-3-2-2-16,-3 1 5 15,-1-3-2-15,-2 0-5 0,-4-1-5 16,-4 1-2-16,0 2-6 15,-1 4-7-15,-2 2-22 16,-6-8-204-16,-6-5 184 16</inkml:trace>
  <inkml:trace contextRef="#ctx0" brushRef="#br0" timeOffset="16029.226">8669 5745 417 0,'0'0'22'0,"0"0"-77"15</inkml:trace>
  <inkml:trace contextRef="#ctx0" brushRef="#br0" timeOffset="16361.604">8678 5747 153 0,'3'2'87'0,"1"0"-13"15,-3-1-2-15,0 0 10 16,0 0 5-16,-1 0-2 16,0 0-15-16,2-1-37 15,-2 0-12-15,1 0-14 16,-1 0-6-16,0 0-14 0,0 0-7 15,0 0-4-15,1 1 5 16,0 1 11-16,2 0 4 16,3 2 4-16,2 3 0 15,6 4 0-15,37 28-1 16,-30-24 1-16,-1 1 0 16,1 1 0-16,-2 0 0 15,0-1 0 1,-2-1 0-16,-2 1-1 0,2 0 1 0,-2-1 0 15,-3-1 0-15,1-3 0 16,-4-3 0-16,0-1 0 16,-1-1-1-16,2-1-30 15,-1 2-22-15,-2-4-62 16,2 2-39-16,0-3 96 16</inkml:trace>
  <inkml:trace contextRef="#ctx0" brushRef="#br0" timeOffset="16876.542">9513 6220 378 0,'0'0'103'0,"4"1"-122"16,3 2-18-16,2 3 18 15,-1 0 16-15,-3-3 3 16,2 2 2-16,-4 0 0 16,4-2 1-16,1 5 1 15,-3-3 1-15,4 4-1 16,-2 1 0-16,2 2-2 15,5 4-1-15,-1 0 0 16,1 4-1-16,-2 2 0 16,2 0-1-16,-2 2 0 15,0-1 1-15,-2-5 0 16,-2-2 0-16,-1-1-1 16,1-3-2-16,1 3-71 15,-2 1 55-15</inkml:trace>
  <inkml:trace contextRef="#ctx0" brushRef="#br0" timeOffset="17361.374">10192 6925 242 0,'3'1'141'0,"1"3"-22"16,0-3-22-16,-4-1-39 16,3 1-13-16,-1 2-16 0,1-1-7 15,2 1-9-15,1 2-3 16,-1 1-4-16,1 1 0 15,1 1-3-15,2 3-1 16,32 36-2-16,-24-28-1 16,0 6-7-16,2 1-8 15,-2 0-41-15,-3 1-42 16,-1-8 62-16</inkml:trace>
  <inkml:trace contextRef="#ctx0" brushRef="#br0" timeOffset="17625.587">10596 7585 366 0,'4'5'92'15</inkml:trace>
  <inkml:trace contextRef="#ctx0" brushRef="#br0" timeOffset="17794.882">10623 7608 114 0,'38'27'118'0,"-28"-18"13"16,0-1-16-16,0 2-17 16,3 4-39-16,2 1-15 15,3 2-18-15,0-1-7 16,3 3-12-16,-1-2-2 0,1 0-3 16,-1 1-1-1,-1-1-1-15,-2 0-2 0,-1 0-8 16,-1 3-19-16,-1 1-104 15,-1 1 91-15</inkml:trace>
  <inkml:trace contextRef="#ctx0" brushRef="#br0" timeOffset="18225.131">11111 8303 649 0,'-2'1'276'0,"2"-1"-124"16,0 0-134-16,-1 0-22 15,0 0 9-15,0 0 25 16,1 0 6-16,0 0-1 15,1 0-7-15,3 2-16 16,0 3-7-16,4 3-6 16,12 19-14-16,39 48-93 15,-25-24-189-15,4 14 194 16</inkml:trace>
  <inkml:trace contextRef="#ctx0" brushRef="#br0" timeOffset="21774.792">10632 6258 851 0,'-9'17'344'0,"9"-17"-347"15,1 2-282-15,-1 13-3 16,-5-1 70-16,-3 3 296 15,-2 0 35-15,0-7 9 16,-4 3-21-16,-5 2-34 16,-1 3-9-16,-9 1-12 15,0 1-6-15,-7 3-11 16,-1 0-7-16,-10 10-11 16,-1 5-4-16,-5 11-3 15,0 4 0-15,-1 7-3 16,3 3 1-16,-8-2-1 15,-2 1-1-15,-4 8 0 16,-2 3 0-16,3 5 0 16,3 5 0-16,6-10 0 15,0-5 0-15,7-1 0 16,-5-3-1-16,2-3-5 16,3 2-8-16,-1-8-28 0,8-3-30 15,4-6-99-15,4-7 108 16</inkml:trace>
  <inkml:trace contextRef="#ctx0" brushRef="#br0" timeOffset="22012.836">9692 6400 675 0,'-4'-19'168'16</inkml:trace>
  <inkml:trace contextRef="#ctx0" brushRef="#br0" timeOffset="22477.007">9642 6334 416 0,'-74'-30'230'0,"65"25"-27"15,5 3-132-15,1 1-58 16,1 0 8-16,0 1 12 16,1 0 5-16,1 0-14 15,0 0-14-15,0 0-18 0,0 0-7 16,0 0 2-16,0 8 4 15,4 16 6-15,12 35 1 16,-5-24 0-16,7 6-1 16,-2 11-2-16,5 3 0 15,4 6-1-15,3 3-2 16,0-6-2-16,0-3-1 0,1-4 2 16,-3-1 2-16,3-2 4 15,-1 5 2-15,-3 6 1 16,-3-1 0-16,-3-3 0 15,4 2 0-15,-5-4 0 16,4 0 0-16,-2 0 1 16,-5-5 0-16,0 8-1 15,1-3 1-15,-2 1 0 16,2 0 0-16,0-4 0 16,-3 3-1-16,2-5 0 15,-3-1 0-15,2 2 0 16,-4-3 1-16,1 0-1 15,-1-2 0-15,-4-9 0 16,3 1 0-16,-1-5-84 16,0 3 63-16</inkml:trace>
  <inkml:trace contextRef="#ctx0" brushRef="#br0" timeOffset="33702.875">8083 5371 47 0,'0'0'47'0,"0"0"14"16,0-1-8-16,0 1-13 15,0 0-5-15,0 0 2 16,0 0 3-16,0 0-2 16,0 0-6-16,0 0-12 15,0 0-4-15,0 0-3 16,0 0 1-16,0 0 2 16,0 0 2-16,0 0 2 0,0 0 1 15,0 0 0-15,0 0-1 16,0 0-4-16,0 0-2 15,0 0-6-15,0 0-3 16,0 0-5-16,0 0 0 16,0 0 0-16,0 0-2 15,0 0 1-15,0 0-1 16,0 0 0-16,0 0 0 0,0 0 1 16,0 0-1-16,0 0 2 15,6 0 0-15,-3 0 0 16,2 0 0-16,2 0 0 15,1-1 0-15,1 0 1 16,-3 1 1-16,1-1 2 16,-3-1 2-16,2 1 4 15,3 0 0-15,-3 0 0 16,-2 0 0-16,0 0 3 16,-1 0 2-16,1-1 3 15,1 1 0-15,1 0-2 16,0 0-1-16,1 0 2 15,1 0 0-15,-1-1 0 16,-1 0-2-16,2 0-4 16,0 0-3-16,-3 0-2 15,2 0 0-15,-4 1-1 16,1 0-1-16,0 0-2 0,-3-1 1 16,2 1 0-16,-1 0 0 15,2 0 0-15,1 0-1 16,-4 0 1-16,2 0-1 15,-1-1 4-15,-1 1 1 16,2 0 3-16,0 0 1 16,-1 0-1-16,2 0-1 15,-2-1-3-15,2 2 1 0,-2 0 3 16,0 0 6-16,-2-1 9 16,1 0 3-16,-1 1-4 15,0-1-6-15,0 1-9 16,0 0-4-16,0 0-2 15,0 0 0-15,0 0 0 16,1 0 1-16,1 0 1 16,-1 0 0-16,0 0 1 15,-1 0 1-15,2 0 1 16,1 0 0-16,0 0 0 16,2-1 0-16,-2 0-1 15,4 1-1-15,-1-1-3 16,-1 1 0-16,2 0-1 15,0-2 0-15,0 2 0 16,-1-1 1-16,1 0 2 16,0 0 2-16,0 0 3 15,0 0 0-15,0 0-3 0,-2-1-1 16,2 1-3-16,-1 1-1 16,0 0-1-16,1 0 0 15,-2-1 0-15,1 0 0 16,2 1-1-16,-1 0 0 15,0-1 0-15,1 0 1 16,-2 1-1-16,1 0 0 16,2 0 0-16,-1 0 0 15,0 0 0-15,4 1 0 16,-4-1 0-16,-1 0 0 0,2 1 0 16,-3 0 0-16,2-1 0 15,-1 0 1-15,0 0-1 16,0 0 1-16,-3 0-1 15,3 0 0-15,1 0 0 16,-2 0-1-16,5 1 1 16,-4 0 0-16,1 1 0 15,2-1 0-15,-6-1 1 16,2 0-1-16,0 0 0 16,-3 0 0-16,4 0 1 15,-1 0-1-15,-3 0 0 16,1 0 0-16,-2 0 0 15,2 0 0-15,0 0 1 16,1 0 0-16,-2 0-1 16,1 0 0-16,-1 0 0 15,2 0 0-15,2 1 0 16,-3-1 0-16,3 1 1 0,-2-1-1 16,0 0 0-16,1 1 0 15,-1-1 1-15,3 1-1 16,0-1 0-16,1 1 0 15,1 1 0-15,-2-2 0 16,-1 1 0-16,0 0 0 16,-2-1 0-16,2 1 0 15,1 0 0-15,0 0 0 0,2 0 0 16,0 1 0-16,-1-2 0 16,29 3 0-16,-29-5 0 15,-2 1 0-15,3 4 0 16,-1-3 0-16,0 0 1 15,1 0-1-15,1 0 0 16,-1 2 0-16,-1 0 0 16,1 1-1-16,1-3 1 15,0 0 0-15,0 0 0 16,-2 0 0-16,4-1 0 16,-2 1 0-16,3 2 1 15,1-1-1-15,-4 2 0 16,-2-5 1-16,-2 2-1 15,1 0 0-15,1 0 0 16,1 0 0-16,2 0 0 16,1 0 1-16,-4 0-1 0,1 3 1 15,-2-3 0-15,2-1 1 16,-2-1-1-16,0 1 1 16,-2-1 0-16,0 1-1 15,2 0 0-15,-1 1 0 16,3 1-1-16,-2 1 0 15,0-2 0-15,1-2 0 16,-1 2 1-16,2 0-1 0,2 0 1 16,-2 0 0-1,2-1-1-15,1 1 1 0,0-1-1 16,0 1 0-16,2-2 1 16,0 2-1-16,-1-1 1 15,3 2-1-15,-2-1 0 16,-1-2 1-16,1 2 0 15,0 1 0-15,-1-1 0 16,2 1 0-16,0-1-1 16,-3-3 1-16,1 3 0 15,-1 0-1-15,1-1 0 16,0 2 1-16,5-2 0 16,0 1 0-16,1-3 0 15,2 3 0-15,-4 0 1 16,1 0-1-16,-2 0 1 15,0-1-2-15,0-1 1 16,1 0 0-16,1 1-1 16,1 1 0-16,-2-3 0 0,2 1 1 15,-6-1-1-15,1 1 0 16,-1 2 1-16,1 0-1 16,1 2 0-16,0-1 0 15,-2-1 1-15,1 0-1 16,-3 1 0-16,-2-1 1 15,1 0-1-15,0 0 1 16,-3-1-1-16,4 1 1 0,-3-3 0 16,1 2 0-16,1 1 0 15,-3-1-1-15,2 1 0 16,1-1 0-16,2 0 1 16,1 0 0-16,2 1 0 15,-1 1 0-15,-3-4 0 16,3 2 0-16,-2 0 0 15,-1-2 1-15,0 3-1 16,0 0 1-16,2 0 0 16,-1 0 0-16,2-1 1 15,2-2 0-15,-1 1 0 16,-1 0 0-16,1-1-1 16,-1 2 0-16,1 1-1 15,0-1 0-15,0 1-1 16,2 0 0-16,-1 0 1 15,-2 1-1-15,1-1 1 0,-3 1-1 16,-2-1 0-16,5-1 1 16,-3 1-1-16,1 2 1 15,-1-2-1-15,-4 2 0 16,3-2 0-16,0 0 0 16,1 0 0-16,-1 0 1 15,-1 0-1-15,3 0 0 16,-1 0 0-16,2 1 0 15,0-1 0-15,-1 2 1 16,0-1-1-16,1-1 0 0,-1 1 0 16,2-1 1-16,0 0-1 15,-1 0 1-15,1-1-1 16,0 1 0-16,1 0 0 16,0 1 1-16,1-1-1 15,2 0 0-15,-3 0 1 16,3 0-1-16,-5 0 0 15,-3 0 1-15,2-1-1 16,-3 2 1-16,1-1-1 16,0 2 1-16,-3 1-1 15,-1-3 1-15,0 2 1 16,-2-3 0-16,-1-1-1 16,1 2 0-16,0 0 0 15,0 0 0-15,1 2-1 16,0-1 1-16,0-1 0 15,3 3 0-15,-1-3 0 16,1-3 1-16,0 3 11 0,0-1 5 16,0-2 3-16,0 4 2 15,-1-1-11-15,-1 0-3 16,3 2-4-16,-4-2-1 16,1 0-1-16,-1-2-1 15,-1 2-1-15,1 0 1 16,0-1-1-16,1 1 0 15,4 0 0-15,-3 0 0 0,3 0-1 16,-1-1 1-16,-2-1-1 16,4 2 1-16,-3 0 0 15,3 2 0-15,-1-2-1 16,0 0 0-16,0-2 0 16,1 2 0-16,-2 2 0 15,3-2 0-15,0 1 0 16,-2-2 0-16,0 1 0 15,-1 0 0-15,1 1 0 16,0 0 0-16,-2 0 0 16,0 0 0-16,0 0 1 15,-5-1-1-15,3 0 0 16,0 0 0-16,0 0 0 16,2 0 0-16,-1 0 0 15,0-1 0-15,3 0 0 16,2 1 0-16,-3 0 0 0,1 0 0 15,-1 0 0-15,-2-1 0 16,2 1 0-16,0 1 0 16,-2-1 1-16,0 0-1 15,-3 0 0-15,0 0 1 16,-2 0 0-16,-1 1-1 16,-3-1 0-16,0-1 0 15,0 1 1-15,0 0 1 16,0 0-1-16,0 0 0 0,0 0-1 15,0 0 0-15,0 0-2 16,0 0-13-16,0 0-83 16,0 0-97-16,0 0 119 15</inkml:trace>
  <inkml:trace contextRef="#ctx0" brushRef="#br0" timeOffset="57810.507">11863 5267 87 0,'-28'14'49'0,"28"-13"0"15,0-1 0-15,-3-2-5 16,3 2-6-16,0 0-10 16,0 0 2-16,0 0 16 15,0 0 14-15,0 0 22 16,0 0 2-16,0 0-10 15,0 0-11-15,0 0-19 0,0 0-7 16,0 0-5-16,0 0 0 16,0 0 1-16,0 0-2 15,0 0-4-15,0 0-2 16,0 0-8-16,0 0-3 16,0 0-2-16,0 0 0 15,0 0 7-15,0 0 3 16,0 0 3-16,0 0 0 15,0 0-6-15,0 0-5 16,0 0-5-16,0 0-3 0,0 0-1 16,0 0-2-16,0 0-1 15,0 0-1-15,0 0-1 16,0 0-2-16,0 0 0 16,0 0 1-16,0 0 0 15,0 0 0-15,0 0-1 16,0 0 0-16,0 0 0 15,0 0-1-15,0 0 0 16,0 0 0-16,0 0 0 16,0 0 1-16,0 0-1 15,4 7 1-15,0 2 0 16,3 4 0-16,17 24 1 16,-17-29 0-16,4 0 0 15,-6-2 1-15,1 3-1 16,1 1 1-16,0 2-1 15,0-2 0-15,1-3 0 0,-1 0 1 16,-5 1-1-16,8-1 1 16,-6 2 0-16,4 1 0 15,-1-1-1-15,-2 0 1 16,3 3 0-16,-2-2 0 16,0 1 0-16,4 1 0 15,-2-1 0-15,2 0 0 16,-3-1 0-16,1-1 0 0,-1 0-1 15,-2-3 1-15,3 4-1 16,-3-2 1-16,1 3 0 16,3 2 0-16,3 0 0 15,-2-1 0-15,2 2 0 16,-3-1 0-16,-1-2 0 16,3 2 0-16,-3-3 0 15,0 2 0-15,2-1 0 16,-1 0 0-16,1-3 1 15,-1 2-1-15,0-1-1 16,4 1 1-16,-2-1 0 16,2-2 0-16,-2-1 0 15,-3-1 0-15,4 2 0 16,-2 0 0-16,3 0 0 16,1 4 1-16,2-3-1 15,1 4 0-15,1 2 0 16,-2-5 0-16,-1 5 0 0,1-3 0 15,0 1-1-15,2 4 1 16,-1-3 0-16,1 2 0 16,-1-2 0-16,-2-2 0 15,1 2 0-15,-3-2 0 16,2 0 1-16,-1-3-1 16,1 0 0-16,0 0 0 15,-1 4 0-15,2-1 0 16,0 3 0-16,1 2 0 15,0-2 0-15,0 2 0 0,4 0 1 16,-2 0-1-16,2 2 0 16,-1-2 0-16,-2-2 0 15,2-3 0-15,0-1 0 16,1 2 0-16,0 0 0 16,2 0 0-16,-1 3 0 15,-3 1 0-15,3 3 0 16,-2 2 0-16,-2-1 0 15,3 2 0-15,-2 0 0 16,-2 0 0-16,2-4 1 16,2 1 0-16,-2-1 0 15,1-3-1-15,0 4 1 16,-2-2 0-16,0 6 0 16,0 3 1-16,1-1-1 15,-1 3 0-15,2-3 0 16,-2-3 0-16,1 0 0 15,2-2 0-15,0 1-1 0,-4 1 1 16,2 3 0-16,-3 2 1 16,-1-2-2-16,2 3 1 15,-5-1 0-15,-4-2 0 16,6-1 0-16,-5-1 0 16,5 6-1-16,4 0 1 15,-3 4 0-15,1 2-1 16,1-4 0-16,-2-1 1 0,1-2-1 15,-1-3 0-15,-2-2 1 16,1 5 0-16,-1-4 0 16,0 2 1-16,2 0-1 15,-1-4 1-15,-2 0-1 16,0-6 0-16,-2 4 0 16,2 1 0-16,-2 1 1 15,3 1 0-15,-3-1 1 16,2 2 2-16,-2 5-1 15,3-2 1-15,-2-4-1 16,3 0-1-16,-2-2-1 16,3 3 0-16,-2 3 0 15,-1-1-1-15,2-3 2 16,-4-2-2-16,0-3 1 16,2 2 0-16,1 0-1 15,-3-1 0-15,0 0-1 16,3 1 1-16,-7-3-1 0,2 3 1 15,2-3-1-15,0 0 1 16,2 1 0-16,1-2 0 16,-3 2 0-16,1 0 1 15,-1 1-1-15,0-1 0 16,4-3-1-16,-1-4 1 16,0-3 0-16,0 0 0 0,-2 4 0 15,2 0 0-15,-2 0 0 16,1 1 0-16,-1-2 0 15,3 3 0-15,1 0-1 16,0 1 0-16,1 0 0 16,2 0 0-16,0-3 0 15,0 1 0 1,2 2 0-16,-4-4 0 0,6 6 1 16,-4-2-1-16,1 0 0 15,2 0 0-15,-7-1 0 16,5 1 0-16,-2 3 0 15,4 2 1-15,0 0 1 16,-1 1 0-16,2-1 1 16,-2-3-1-16,1-1 0 15,-2-2 0-15,0-5-2 16,-1 2 0-16,-2 0-1 16,2 1 1-16,-3 0 0 0,-2 1-1 15,1 1 1-15,0-1 0 16,-1 2 0-16,1 0 0 15,2 1 0-15,-4 2 0 16,5-1 0-16,3 3 1 16,-6-4-1-16,4 1 1 15,-5 1 0-15,-2-3 0 16,1 2 1-16,1 1 0 16,0 2 0-16,-1 1 1 0,0-3 1 15,1 3 4-15,-2 1 8 16,-2-3 4-16,-1 1 5 15,-1-4 1-15,-1-5-4 16,0 0-2-16,0 3-2 16,-2-1-1-16,0 3-1 15,0 0 2-15,0 0-4 16,-1-1-1-16,2 1-5 16,-2 0-2-16,2-2-2 15,1 2 0-15,-2-1 0 16,3 1 0-16,-1 1 1 15,1-1-1-15,-1-1 0 16,-1 1-1-16,1-3 0 16,-1-1 0-16,3 3 0 15,-1-1 0-15,2 3 1 16,0-3 0-16,-1 1 0 16,-1 1 1-16,1 3 0 15,0 0-2-15,0-1 0 0,1-5-1 16,-3-3-2-16,-1-2 1 15,2 0-1-15,-1 0 0 16,-2 1 0-16,1 0 1 16,2 2-1-16,-1 0 0 15,1 1 0 1,3 0 0-16,-3-3 0 0,2-4 0 16,0 2 0-16,-2-2 1 0,0 3-1 15,-2 0 0-15,3-1 1 16,-1 1-1-16,2-2 0 15,1 2 0-15,-4 0 0 16,1 0 0-16,0 1 0 16,2-1 1-16,3 0-1 15,-3 4 1-15,-2-3 0 16,1-1 0-16,0 0 0 16,0-1-1-16,5 1 0 15,-3 1 0-15,0-1 0 16,3 1 0-16,-2-3 0 15,0 3 0-15,1 0 0 16,-1 3 0-16,2 2 0 16,-2-2 0-16,3 3 0 15,0-3 0-15,0-2 0 16,0 4 0-16,1-4 0 0,0 0 0 16,0 3 0-16,-2-2 0 15,-1 0 0-15,2-1 1 16,-1-2-1-16,0 2 0 15,1 0 0-15,-2-2 0 16,0 2 0-16,1 2 1 16,-1-3-1-16,-2 3 0 15,-1-1 0-15,2 0 0 16,-1 0 0-16,1 1 1 0,-2 0-1 16,-1 0 1-16,1 2-1 15,-2-3 1-15,4 2-1 16,-3 0 1-16,-2-1-1 15,5 1 0-15,-2-3 1 16,-2-1-1-16,3-2 1 16,-5 1 0-16,2 2-1 15,4 1 0-15,-3 0 1 16,1-1-1-16,1 1 0 16,-3 0 0-16,1 0 1 15,0 2-1-15,-1-3 1 16,1 4 0-16,-3-3 0 15,3 4 1-15,-2-2-1 16,0-1 0-16,0 0 0 16,0-3 1-16,-1 2-1 15,1 0 0-15,1 3 0 16,-2-2-1-16,0 2 1 16,1-2 0-16,1 0 0 0,1 2-1 15,-3-1 1-15,0 1-1 16,-1-2 0-16,-1 0 2 15,1 3-1-15,-1-4 0 16,0 2 1-16,-1-3-1 16,0-3 0-16,1 1 1 15,-1-1-1-15,0 0 1 0,0-1-1 16,1-1 0-16,0-3 0 16,-3-2-1-1,0 0-3-15,0 0-2 0,0 0-10 16,3 0-14-16,22 8-50 15,33 0-51-15,-9-29-173 16,9-25 193-16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C0A350-EB29-47F6-BAD5-7A78C8435A97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C5954-B645-4452-9C51-8852A1D7830E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9400E1-1C71-4286-B5E3-6868E513E802}"/>
              </a:ext>
            </a:extLst>
          </p:cNvPr>
          <p:cNvSpPr txBox="1"/>
          <p:nvPr/>
        </p:nvSpPr>
        <p:spPr>
          <a:xfrm>
            <a:off x="774227" y="603012"/>
            <a:ext cx="7086600" cy="6380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600" dirty="0"/>
              <a:t>1. For the start state s</a:t>
            </a:r>
            <a:r>
              <a:rPr lang="en-US" sz="1600" baseline="-25000" dirty="0"/>
              <a:t>0</a:t>
            </a:r>
            <a:r>
              <a:rPr lang="en-US" sz="1600" dirty="0"/>
              <a:t>, compute f(s</a:t>
            </a:r>
            <a:r>
              <a:rPr lang="en-US" sz="1600" baseline="-25000" dirty="0"/>
              <a:t>0</a:t>
            </a:r>
            <a:r>
              <a:rPr lang="en-US" sz="1600" dirty="0"/>
              <a:t>) = g(s</a:t>
            </a:r>
            <a:r>
              <a:rPr lang="en-US" sz="1600" baseline="-25000" dirty="0"/>
              <a:t>0</a:t>
            </a:r>
            <a:r>
              <a:rPr lang="en-US" sz="1600" dirty="0"/>
              <a:t>)+h(s</a:t>
            </a:r>
            <a:r>
              <a:rPr lang="en-US" sz="1600" baseline="-25000" dirty="0"/>
              <a:t>0</a:t>
            </a:r>
            <a:r>
              <a:rPr lang="en-US" sz="1600" dirty="0"/>
              <a:t>) = h(s</a:t>
            </a:r>
            <a:r>
              <a:rPr lang="en-US" sz="1600" baseline="-25000" dirty="0"/>
              <a:t>0</a:t>
            </a:r>
            <a:r>
              <a:rPr lang="en-US" sz="1600" dirty="0"/>
              <a:t>) and put [s</a:t>
            </a:r>
            <a:r>
              <a:rPr lang="en-US" sz="1600" baseline="-25000" dirty="0"/>
              <a:t>0</a:t>
            </a:r>
            <a:r>
              <a:rPr lang="en-US" sz="1600" dirty="0"/>
              <a:t>,f(s</a:t>
            </a:r>
            <a:r>
              <a:rPr lang="en-US" sz="1600" baseline="-25000" dirty="0"/>
              <a:t>0</a:t>
            </a:r>
            <a:r>
              <a:rPr lang="en-US" sz="1600" dirty="0"/>
              <a:t>)] on a list (priority queue) OPEN.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2. If OPEN is empty, output “DONE” and stop.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3</a:t>
            </a:r>
            <a:r>
              <a:rPr lang="en-US" sz="1600" dirty="0">
                <a:solidFill>
                  <a:srgbClr val="FF0000"/>
                </a:solidFill>
              </a:rPr>
              <a:t>. Find and remove the item [</a:t>
            </a:r>
            <a:r>
              <a:rPr lang="en-US" sz="1600" dirty="0" err="1">
                <a:solidFill>
                  <a:srgbClr val="FF0000"/>
                </a:solidFill>
              </a:rPr>
              <a:t>s,p</a:t>
            </a:r>
            <a:r>
              <a:rPr lang="en-US" sz="1600" dirty="0">
                <a:solidFill>
                  <a:srgbClr val="FF0000"/>
                </a:solidFill>
              </a:rPr>
              <a:t>] on OPEN having </a:t>
            </a:r>
            <a:r>
              <a:rPr lang="en-US" sz="1600" b="1" dirty="0">
                <a:solidFill>
                  <a:srgbClr val="FF0000"/>
                </a:solidFill>
              </a:rPr>
              <a:t>lowest</a:t>
            </a:r>
            <a:r>
              <a:rPr lang="en-US" sz="1600" dirty="0">
                <a:solidFill>
                  <a:srgbClr val="FF0000"/>
                </a:solidFill>
              </a:rPr>
              <a:t> p.  Break ties arbitrarily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Put [</a:t>
            </a:r>
            <a:r>
              <a:rPr lang="en-US" sz="1600" dirty="0" err="1"/>
              <a:t>s,p</a:t>
            </a:r>
            <a:r>
              <a:rPr lang="en-US" sz="1600" dirty="0"/>
              <a:t>] on CLOSED.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If s is a goal state:  output its description (and </a:t>
            </a:r>
            <a:r>
              <a:rPr lang="en-US" sz="1600" dirty="0" err="1"/>
              <a:t>backtrace</a:t>
            </a:r>
            <a:r>
              <a:rPr lang="en-US" sz="1600" dirty="0"/>
              <a:t> a path), and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                                  if h is known to be admissible, halt.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4</a:t>
            </a:r>
            <a:r>
              <a:rPr lang="en-US" sz="1600" dirty="0">
                <a:solidFill>
                  <a:srgbClr val="FF0000"/>
                </a:solidFill>
              </a:rPr>
              <a:t>. Generate the list L of [</a:t>
            </a:r>
            <a:r>
              <a:rPr lang="en-US" sz="1600" dirty="0" err="1">
                <a:solidFill>
                  <a:srgbClr val="FF0000"/>
                </a:solidFill>
              </a:rPr>
              <a:t>s',f</a:t>
            </a:r>
            <a:r>
              <a:rPr lang="en-US" sz="1600" dirty="0">
                <a:solidFill>
                  <a:srgbClr val="FF0000"/>
                </a:solidFill>
              </a:rPr>
              <a:t>(s')] pairs where the s' are the successors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of s and their f values are computed using  f(s') = g(s')+h(s').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Consider each [</a:t>
            </a:r>
            <a:r>
              <a:rPr lang="en-US" sz="1600" dirty="0" err="1">
                <a:solidFill>
                  <a:srgbClr val="FF0000"/>
                </a:solidFill>
              </a:rPr>
              <a:t>s',f</a:t>
            </a:r>
            <a:r>
              <a:rPr lang="en-US" sz="1600" dirty="0">
                <a:solidFill>
                  <a:srgbClr val="FF0000"/>
                </a:solidFill>
              </a:rPr>
              <a:t>(s')]. 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If there is already a pair [s', q] on CLOSED (for any value q):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      if f(s') &gt; q, then remove [</a:t>
            </a:r>
            <a:r>
              <a:rPr lang="en-US" sz="1600" dirty="0" err="1">
                <a:solidFill>
                  <a:srgbClr val="6600CC"/>
                </a:solidFill>
              </a:rPr>
              <a:t>s',f</a:t>
            </a:r>
            <a:r>
              <a:rPr lang="en-US" sz="1600" dirty="0">
                <a:solidFill>
                  <a:srgbClr val="6600CC"/>
                </a:solidFill>
              </a:rPr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      If f(s') </a:t>
            </a:r>
            <a:r>
              <a:rPr lang="en-US" sz="1600" dirty="0">
                <a:solidFill>
                  <a:srgbClr val="6600CC"/>
                </a:solidFill>
                <a:sym typeface="Symbol" panose="05050102010706020507" pitchFamily="18" charset="2"/>
              </a:rPr>
              <a:t></a:t>
            </a:r>
            <a:r>
              <a:rPr lang="en-US" sz="1600" dirty="0">
                <a:solidFill>
                  <a:srgbClr val="6600CC"/>
                </a:solidFill>
              </a:rPr>
              <a:t> q, then remove [</a:t>
            </a:r>
            <a:r>
              <a:rPr lang="en-US" sz="1600" dirty="0" err="1">
                <a:solidFill>
                  <a:srgbClr val="6600CC"/>
                </a:solidFill>
              </a:rPr>
              <a:t>s',q</a:t>
            </a:r>
            <a:r>
              <a:rPr lang="en-US" sz="1600" dirty="0">
                <a:solidFill>
                  <a:srgbClr val="6600CC"/>
                </a:solidFill>
              </a:rPr>
              <a:t>] from CLOSED</a:t>
            </a:r>
            <a:r>
              <a:rPr lang="en-US" sz="1600" dirty="0"/>
              <a:t>. 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Else if there is already a pair [s', q] on OPEN (for any value q):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      if f(s') &gt; q, then remove [</a:t>
            </a:r>
            <a:r>
              <a:rPr lang="en-US" sz="1600" dirty="0" err="1">
                <a:solidFill>
                  <a:srgbClr val="CC0000"/>
                </a:solidFill>
              </a:rPr>
              <a:t>s',f</a:t>
            </a:r>
            <a:r>
              <a:rPr lang="en-US" sz="1600" dirty="0">
                <a:solidFill>
                  <a:srgbClr val="CC0000"/>
                </a:solidFill>
              </a:rPr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      If f(s') </a:t>
            </a:r>
            <a:r>
              <a:rPr lang="en-US" sz="1600" dirty="0">
                <a:solidFill>
                  <a:srgbClr val="CC0000"/>
                </a:solidFill>
                <a:sym typeface="Symbol" panose="05050102010706020507" pitchFamily="18" charset="2"/>
              </a:rPr>
              <a:t></a:t>
            </a:r>
            <a:r>
              <a:rPr lang="en-US" sz="1600" dirty="0">
                <a:solidFill>
                  <a:srgbClr val="CC0000"/>
                </a:solidFill>
              </a:rPr>
              <a:t> q, then remove [</a:t>
            </a:r>
            <a:r>
              <a:rPr lang="en-US" sz="1600" dirty="0" err="1">
                <a:solidFill>
                  <a:srgbClr val="CC0000"/>
                </a:solidFill>
              </a:rPr>
              <a:t>s',q</a:t>
            </a:r>
            <a:r>
              <a:rPr lang="en-US" sz="1600" dirty="0">
                <a:solidFill>
                  <a:srgbClr val="CC0000"/>
                </a:solidFill>
              </a:rPr>
              <a:t>] from OPEN.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5. Insert all members of L onto OPEN.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6. Go to Step 2.</a:t>
            </a:r>
          </a:p>
          <a:p>
            <a:endParaRPr lang="en-US" sz="1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79E202-F964-4AAB-B698-31218A4969E3}"/>
              </a:ext>
            </a:extLst>
          </p:cNvPr>
          <p:cNvSpPr txBox="1"/>
          <p:nvPr/>
        </p:nvSpPr>
        <p:spPr>
          <a:xfrm>
            <a:off x="2895600" y="228600"/>
            <a:ext cx="284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Steve </a:t>
            </a:r>
            <a:r>
              <a:rPr lang="en-US" sz="1800" dirty="0" err="1"/>
              <a:t>Tanimoto’s</a:t>
            </a:r>
            <a:r>
              <a:rPr lang="en-US" sz="1800" dirty="0"/>
              <a:t> latest A*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371024-CB51-4D5B-8388-BFDBFBF7B1FD}"/>
                  </a:ext>
                </a:extLst>
              </p14:cNvPr>
              <p14:cNvContentPartPr/>
              <p14:nvPr/>
            </p14:nvContentPartPr>
            <p14:xfrm>
              <a:off x="1955880" y="2325600"/>
              <a:ext cx="6986160" cy="2510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371024-CB51-4D5B-8388-BFDBFBF7B1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6520" y="2316240"/>
                <a:ext cx="7004880" cy="252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048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00CC"/>
                </a:solidFill>
              </a:rPr>
              <a:t>Solving the Memory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Iterative Deepening A*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Recursive Best-First Search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Depth-First Branch-and-Bound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Simplified Memory-Bounded A*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Iterative-Deepening A*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6994525" cy="2819400"/>
          </a:xfrm>
        </p:spPr>
        <p:txBody>
          <a:bodyPr/>
          <a:lstStyle/>
          <a:p>
            <a:r>
              <a:rPr lang="en-US" altLang="en-US" sz="2800" dirty="0"/>
              <a:t>Like iterative-deepening depth-first, but...</a:t>
            </a:r>
          </a:p>
          <a:p>
            <a:r>
              <a:rPr lang="en-US" altLang="en-US" sz="2800" dirty="0"/>
              <a:t>Depth bound modified to be an </a:t>
            </a:r>
            <a:r>
              <a:rPr lang="en-US" altLang="en-US" sz="2800" b="1" dirty="0">
                <a:solidFill>
                  <a:srgbClr val="FF0000"/>
                </a:solidFill>
              </a:rPr>
              <a:t>f-limit</a:t>
            </a:r>
          </a:p>
          <a:p>
            <a:pPr lvl="1"/>
            <a:r>
              <a:rPr lang="en-US" altLang="en-US" sz="2400" dirty="0"/>
              <a:t>Start with  f-limit = h(start)</a:t>
            </a:r>
          </a:p>
          <a:p>
            <a:pPr lvl="1"/>
            <a:r>
              <a:rPr lang="en-US" altLang="en-US" sz="2400" dirty="0"/>
              <a:t>Prune any node if f(node) &gt; f-limit</a:t>
            </a:r>
          </a:p>
          <a:p>
            <a:pPr lvl="1"/>
            <a:r>
              <a:rPr lang="en-US" altLang="en-US" sz="2400" dirty="0"/>
              <a:t>Next f-limit=min-cost of any node pruned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822325" y="4413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965325" y="50228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717925" y="60896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41725" y="44132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089525" y="4032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51125" y="39560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898525" y="403225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651125" y="403225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98525" y="456565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041525" y="403225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041525" y="509905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794125" y="4184650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717925" y="456565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1650" y="40735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720850" y="5140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946525" y="60547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26050" y="3997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35250" y="34639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54450" y="41497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 rot="-1316754">
            <a:off x="212725" y="3727450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263650" y="376872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325" y="3422650"/>
            <a:ext cx="4826000" cy="2590800"/>
            <a:chOff x="288" y="1968"/>
            <a:chExt cx="3040" cy="1632"/>
          </a:xfrm>
        </p:grpSpPr>
        <p:sp>
          <p:nvSpPr>
            <p:cNvPr id="36891" name="Oval 26"/>
            <p:cNvSpPr>
              <a:spLocks noChangeArrowheads="1"/>
            </p:cNvSpPr>
            <p:nvPr/>
          </p:nvSpPr>
          <p:spPr bwMode="auto">
            <a:xfrm>
              <a:off x="288" y="2016"/>
              <a:ext cx="2784" cy="15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Text Box 27"/>
            <p:cNvSpPr txBox="1">
              <a:spLocks noChangeArrowheads="1"/>
            </p:cNvSpPr>
            <p:nvPr/>
          </p:nvSpPr>
          <p:spPr bwMode="auto">
            <a:xfrm>
              <a:off x="2688" y="1968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033CC"/>
                  </a:solidFill>
                  <a:latin typeface="Times New Roman" pitchFamily="18" charset="0"/>
                </a:rPr>
                <a:t>FL=21</a:t>
              </a:r>
            </a:p>
          </p:txBody>
        </p:sp>
      </p:grpSp>
      <p:sp>
        <p:nvSpPr>
          <p:cNvPr id="36890" name="Text Box 28"/>
          <p:cNvSpPr txBox="1">
            <a:spLocks noChangeArrowheads="1"/>
          </p:cNvSpPr>
          <p:nvPr/>
        </p:nvSpPr>
        <p:spPr bwMode="auto">
          <a:xfrm>
            <a:off x="5638800" y="4876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Recursive Best-First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Use a variable called </a:t>
            </a:r>
            <a:r>
              <a:rPr lang="en-US" altLang="en-US" sz="2800">
                <a:solidFill>
                  <a:srgbClr val="0033CC"/>
                </a:solidFill>
              </a:rPr>
              <a:t>f-limit</a:t>
            </a:r>
            <a:r>
              <a:rPr lang="en-US" altLang="en-US" sz="2800"/>
              <a:t> to keep track of the best alternative path available from any ancestor of the current node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</a:t>
            </a:r>
            <a:r>
              <a:rPr lang="en-US" altLang="en-US" sz="2800">
                <a:solidFill>
                  <a:srgbClr val="0033CC"/>
                </a:solidFill>
              </a:rPr>
              <a:t>f(current node) &gt; f-limit</a:t>
            </a:r>
            <a:r>
              <a:rPr lang="en-US" altLang="en-US" sz="2800"/>
              <a:t>, back up to try that alternative path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As the recursion unwinds, replace the f-value of each node along the path with the </a:t>
            </a:r>
            <a:r>
              <a:rPr lang="en-US" altLang="en-US" sz="2800">
                <a:solidFill>
                  <a:srgbClr val="0033CC"/>
                </a:solidFill>
              </a:rPr>
              <a:t>backed-up value</a:t>
            </a:r>
            <a:r>
              <a:rPr lang="en-US" altLang="en-US" sz="2800"/>
              <a:t>: the best f-value of its children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Depth-First Branch &amp; Bound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Single DF search </a:t>
            </a:r>
          </a:p>
          <a:p>
            <a:pPr lvl="1"/>
            <a:r>
              <a:rPr lang="en-US" altLang="en-US">
                <a:sym typeface="Wingdings" pitchFamily="2" charset="2"/>
              </a:rPr>
              <a:t> uses linear space</a:t>
            </a:r>
          </a:p>
          <a:p>
            <a:r>
              <a:rPr lang="en-US" altLang="en-US">
                <a:sym typeface="Wingdings" pitchFamily="2" charset="2"/>
              </a:rPr>
              <a:t>Keep track of best solution so far</a:t>
            </a:r>
          </a:p>
          <a:p>
            <a:r>
              <a:rPr lang="en-US" altLang="en-US">
                <a:sym typeface="Wingdings" pitchFamily="2" charset="2"/>
              </a:rPr>
              <a:t>If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f(n) = g(n)+h(n) </a:t>
            </a:r>
            <a:r>
              <a:rPr lang="en-US" alt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cost(best-soln)</a:t>
            </a:r>
          </a:p>
          <a:p>
            <a:pPr lvl="1"/>
            <a:r>
              <a:rPr lang="en-US" altLang="en-US">
                <a:sym typeface="Wingdings" pitchFamily="2" charset="2"/>
              </a:rPr>
              <a:t>Then prune n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Requires</a:t>
            </a:r>
          </a:p>
          <a:p>
            <a:pPr lvl="1"/>
            <a:r>
              <a:rPr lang="en-US" altLang="en-US"/>
              <a:t>Finite search tree, or</a:t>
            </a:r>
          </a:p>
          <a:p>
            <a:pPr lvl="1"/>
            <a:r>
              <a:rPr lang="en-US" altLang="en-US"/>
              <a:t>Good upper bound on solution cost</a:t>
            </a:r>
          </a:p>
          <a:p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200"/>
              <a:t>Adapted from Richard Korf presentation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Simplified Memory-Bounded A*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dirty="0"/>
              <a:t>Works like A* until memory is full</a:t>
            </a:r>
          </a:p>
          <a:p>
            <a:endParaRPr lang="en-US" altLang="en-US" sz="2800" dirty="0"/>
          </a:p>
          <a:p>
            <a:r>
              <a:rPr lang="en-US" altLang="en-US" sz="2800" dirty="0"/>
              <a:t>When memory is full, </a:t>
            </a:r>
            <a:r>
              <a:rPr lang="en-US" altLang="en-US" sz="2800" dirty="0">
                <a:solidFill>
                  <a:srgbClr val="0033CC"/>
                </a:solidFill>
              </a:rPr>
              <a:t>drop </a:t>
            </a:r>
            <a:r>
              <a:rPr lang="en-US" altLang="en-US" sz="2800" dirty="0">
                <a:solidFill>
                  <a:srgbClr val="FF0000"/>
                </a:solidFill>
              </a:rPr>
              <a:t>the leaf node </a:t>
            </a:r>
            <a:r>
              <a:rPr lang="en-US" altLang="en-US" sz="2800" dirty="0">
                <a:solidFill>
                  <a:srgbClr val="0033CC"/>
                </a:solidFill>
              </a:rPr>
              <a:t>with the highest f-value</a:t>
            </a:r>
            <a:r>
              <a:rPr lang="en-US" altLang="en-US" sz="2800" dirty="0"/>
              <a:t> (the worst leaf), keeping track of that worst value in the parent</a:t>
            </a:r>
          </a:p>
          <a:p>
            <a:endParaRPr lang="en-US" altLang="en-US" sz="2800" dirty="0"/>
          </a:p>
          <a:p>
            <a:r>
              <a:rPr lang="en-US" altLang="en-US" sz="2800" dirty="0"/>
              <a:t>Complete if any solution is reachable</a:t>
            </a:r>
          </a:p>
          <a:p>
            <a:r>
              <a:rPr lang="en-US" altLang="en-US" sz="2800" dirty="0"/>
              <a:t>Optimal if any optimal solution is reachable</a:t>
            </a:r>
          </a:p>
          <a:p>
            <a:r>
              <a:rPr lang="en-US" altLang="en-US" sz="2800" dirty="0"/>
              <a:t>Otherwise, returns the best reachable solution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5A34E-6935-4D5D-A5E2-C134FC0FD06B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of Heuristics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evaluate a heuristic function?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effective branching factor b*</a:t>
            </a:r>
          </a:p>
          <a:p>
            <a:pPr lvl="1"/>
            <a:r>
              <a:rPr lang="en-US" altLang="en-US" dirty="0"/>
              <a:t>If A* using h finds a solution at depth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using </a:t>
            </a:r>
            <a:r>
              <a:rPr lang="en-US" altLang="en-US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 nodes, then the effective branching factor is</a:t>
            </a:r>
          </a:p>
          <a:p>
            <a:pPr lvl="1">
              <a:buFontTx/>
              <a:buNone/>
            </a:pPr>
            <a:r>
              <a:rPr lang="en-US" altLang="en-US" dirty="0"/>
              <a:t>   	</a:t>
            </a:r>
            <a:r>
              <a:rPr lang="en-US" altLang="en-US" dirty="0">
                <a:solidFill>
                  <a:srgbClr val="6600CC"/>
                </a:solidFill>
              </a:rPr>
              <a:t>b* where N =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1 + b* +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2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   +  . . . + 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d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Example:                               depth 0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d=2                                        depth 1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b=3                                        depth 2</a:t>
            </a:r>
          </a:p>
        </p:txBody>
      </p:sp>
      <p:sp>
        <p:nvSpPr>
          <p:cNvPr id="40965" name="Oval 9"/>
          <p:cNvSpPr>
            <a:spLocks noChangeArrowheads="1"/>
          </p:cNvSpPr>
          <p:nvPr/>
        </p:nvSpPr>
        <p:spPr bwMode="auto">
          <a:xfrm>
            <a:off x="3886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Oval 10"/>
          <p:cNvSpPr>
            <a:spLocks noChangeArrowheads="1"/>
          </p:cNvSpPr>
          <p:nvPr/>
        </p:nvSpPr>
        <p:spPr bwMode="auto">
          <a:xfrm>
            <a:off x="2590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Oval 11"/>
          <p:cNvSpPr>
            <a:spLocks noChangeArrowheads="1"/>
          </p:cNvSpPr>
          <p:nvPr/>
        </p:nvSpPr>
        <p:spPr bwMode="auto">
          <a:xfrm>
            <a:off x="25908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Oval 12"/>
          <p:cNvSpPr>
            <a:spLocks noChangeArrowheads="1"/>
          </p:cNvSpPr>
          <p:nvPr/>
        </p:nvSpPr>
        <p:spPr bwMode="auto">
          <a:xfrm>
            <a:off x="3886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Oval 13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Oval 14"/>
          <p:cNvSpPr>
            <a:spLocks noChangeArrowheads="1"/>
          </p:cNvSpPr>
          <p:nvPr/>
        </p:nvSpPr>
        <p:spPr bwMode="auto">
          <a:xfrm>
            <a:off x="30480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Oval 15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Oval 16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Oval 17"/>
          <p:cNvSpPr>
            <a:spLocks noChangeArrowheads="1"/>
          </p:cNvSpPr>
          <p:nvPr/>
        </p:nvSpPr>
        <p:spPr bwMode="auto">
          <a:xfrm>
            <a:off x="4267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Oval 18"/>
          <p:cNvSpPr>
            <a:spLocks noChangeArrowheads="1"/>
          </p:cNvSpPr>
          <p:nvPr/>
        </p:nvSpPr>
        <p:spPr bwMode="auto">
          <a:xfrm>
            <a:off x="4724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5" name="Oval 19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Oval 20"/>
          <p:cNvSpPr>
            <a:spLocks noChangeArrowheads="1"/>
          </p:cNvSpPr>
          <p:nvPr/>
        </p:nvSpPr>
        <p:spPr bwMode="auto">
          <a:xfrm>
            <a:off x="5486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Oval 21"/>
          <p:cNvSpPr>
            <a:spLocks noChangeArrowheads="1"/>
          </p:cNvSpPr>
          <p:nvPr/>
        </p:nvSpPr>
        <p:spPr bwMode="auto">
          <a:xfrm>
            <a:off x="2133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Line 22"/>
          <p:cNvSpPr>
            <a:spLocks noChangeShapeType="1"/>
          </p:cNvSpPr>
          <p:nvPr/>
        </p:nvSpPr>
        <p:spPr bwMode="auto">
          <a:xfrm>
            <a:off x="2743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3"/>
          <p:cNvSpPr>
            <a:spLocks noChangeShapeType="1"/>
          </p:cNvSpPr>
          <p:nvPr/>
        </p:nvSpPr>
        <p:spPr bwMode="auto">
          <a:xfrm flipH="1">
            <a:off x="2362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4"/>
          <p:cNvSpPr>
            <a:spLocks noChangeShapeType="1"/>
          </p:cNvSpPr>
          <p:nvPr/>
        </p:nvSpPr>
        <p:spPr bwMode="auto">
          <a:xfrm>
            <a:off x="2743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4038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H="1">
            <a:off x="2895600" y="4724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>
            <a:off x="4038600" y="4724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H="1">
            <a:off x="3657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4038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>
            <a:off x="4038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4038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>
            <a:off x="5257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H="1">
            <a:off x="4876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4"/>
          <p:cNvSpPr>
            <a:spLocks noChangeShapeType="1"/>
          </p:cNvSpPr>
          <p:nvPr/>
        </p:nvSpPr>
        <p:spPr bwMode="auto">
          <a:xfrm>
            <a:off x="5257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8D1A7-BCA7-446D-907A-00E9FEA6D838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33CC"/>
                </a:solidFill>
              </a:rPr>
              <a:t>Table of Effective Branching Factors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67000" y="1981200"/>
            <a:ext cx="354965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	d	N</a:t>
            </a:r>
          </a:p>
          <a:p>
            <a:pPr eaLnBrk="1" hangingPunct="1"/>
            <a:r>
              <a:rPr lang="en-US" altLang="en-US"/>
              <a:t>2	2	7</a:t>
            </a:r>
          </a:p>
          <a:p>
            <a:pPr eaLnBrk="1" hangingPunct="1"/>
            <a:r>
              <a:rPr lang="en-US" altLang="en-US"/>
              <a:t>2	5	63</a:t>
            </a:r>
          </a:p>
          <a:p>
            <a:pPr eaLnBrk="1" hangingPunct="1"/>
            <a:r>
              <a:rPr lang="en-US" altLang="en-US"/>
              <a:t>3	2	13</a:t>
            </a:r>
          </a:p>
          <a:p>
            <a:pPr eaLnBrk="1" hangingPunct="1"/>
            <a:r>
              <a:rPr lang="en-US" altLang="en-US"/>
              <a:t>3	5	364</a:t>
            </a:r>
          </a:p>
          <a:p>
            <a:pPr eaLnBrk="1" hangingPunct="1"/>
            <a:r>
              <a:rPr lang="en-US" altLang="en-US"/>
              <a:t>3	10	88573</a:t>
            </a:r>
          </a:p>
          <a:p>
            <a:pPr eaLnBrk="1" hangingPunct="1"/>
            <a:r>
              <a:rPr lang="en-US" altLang="en-US"/>
              <a:t>6	2	43</a:t>
            </a:r>
          </a:p>
          <a:p>
            <a:pPr eaLnBrk="1" hangingPunct="1"/>
            <a:r>
              <a:rPr lang="en-US" altLang="en-US"/>
              <a:t>6	5	9331</a:t>
            </a:r>
          </a:p>
          <a:p>
            <a:pPr eaLnBrk="1" hangingPunct="1"/>
            <a:r>
              <a:rPr lang="en-US" altLang="en-US"/>
              <a:t>6	10	72,559,411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3528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2672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79525" y="5754688"/>
            <a:ext cx="711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might we use this idea to evaluate a heuristic?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94AE0A-7814-497D-97AD-38CDE29B3861}"/>
                  </a:ext>
                </a:extLst>
              </p14:cNvPr>
              <p14:cNvContentPartPr/>
              <p14:nvPr/>
            </p14:nvContentPartPr>
            <p14:xfrm>
              <a:off x="2147400" y="3836160"/>
              <a:ext cx="5978160" cy="1861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94AE0A-7814-497D-97AD-38CDE29B38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8040" y="3826800"/>
                <a:ext cx="5996880" cy="1880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Can Heuristics be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Relaxed Problems </a:t>
            </a:r>
            <a:r>
              <a:rPr lang="en-US" dirty="0"/>
              <a:t>that have fewer constraints but give you ideas for the heuristic function.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err="1">
                <a:solidFill>
                  <a:srgbClr val="FF0000"/>
                </a:solidFill>
              </a:rPr>
              <a:t>Subproblems</a:t>
            </a:r>
            <a:r>
              <a:rPr lang="en-US" dirty="0"/>
              <a:t> that are easier to solve and whose exact cost solutions are known.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666" y="5655314"/>
            <a:ext cx="826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cost of solving a relaxed problem or </a:t>
            </a:r>
            <a:r>
              <a:rPr lang="en-US" dirty="0" err="1">
                <a:solidFill>
                  <a:srgbClr val="FF0000"/>
                </a:solidFill>
              </a:rPr>
              <a:t>subproblem</a:t>
            </a:r>
            <a:r>
              <a:rPr lang="en-US" dirty="0">
                <a:solidFill>
                  <a:srgbClr val="FF0000"/>
                </a:solidFill>
              </a:rPr>
              <a:t> is not </a:t>
            </a:r>
          </a:p>
          <a:p>
            <a:r>
              <a:rPr lang="en-US" dirty="0">
                <a:solidFill>
                  <a:srgbClr val="FF0000"/>
                </a:solidFill>
              </a:rPr>
              <a:t>greater than the cost of solving the full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Still may not succeed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In spite of the use of heuristics and various smart search algorithms, not all problems can be solved.</a:t>
            </a:r>
          </a:p>
          <a:p>
            <a:endParaRPr lang="en-US" altLang="en-US"/>
          </a:p>
          <a:p>
            <a:r>
              <a:rPr lang="en-US" altLang="en-US"/>
              <a:t>Some search spaces are just too big for a classical search.</a:t>
            </a:r>
          </a:p>
          <a:p>
            <a:endParaRPr lang="en-US" altLang="en-US"/>
          </a:p>
          <a:p>
            <a:r>
              <a:rPr lang="en-US" altLang="en-US"/>
              <a:t>So we have to look at other kinds of tools.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EE4B6-FB1C-409C-ACEB-89AAA1823EAC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2: A*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robot moves in a 2D space.</a:t>
            </a:r>
          </a:p>
          <a:p>
            <a:r>
              <a:rPr lang="en-US" dirty="0"/>
              <a:t>It starts at a start point (x0,y0) and wants to get to a goal point (</a:t>
            </a:r>
            <a:r>
              <a:rPr lang="en-US" dirty="0" err="1"/>
              <a:t>xg,yg</a:t>
            </a:r>
            <a:r>
              <a:rPr lang="en-US" dirty="0"/>
              <a:t>).</a:t>
            </a:r>
          </a:p>
          <a:p>
            <a:r>
              <a:rPr lang="en-US" dirty="0"/>
              <a:t>There are rectangular obstacles in the space. </a:t>
            </a:r>
          </a:p>
          <a:p>
            <a:r>
              <a:rPr lang="en-US" dirty="0"/>
              <a:t>It cannot go THROUGH the obstacles.</a:t>
            </a:r>
          </a:p>
          <a:p>
            <a:r>
              <a:rPr lang="en-US" dirty="0"/>
              <a:t>It can only move to corners of the obstacles, </a:t>
            </a:r>
            <a:r>
              <a:rPr lang="en-US" dirty="0" err="1"/>
              <a:t>ie</a:t>
            </a:r>
            <a:r>
              <a:rPr lang="en-US" dirty="0"/>
              <a:t>. search space limited.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have to keep the list of successors for each node through the whole search?</a:t>
            </a:r>
          </a:p>
          <a:p>
            <a:r>
              <a:rPr lang="en-US" dirty="0"/>
              <a:t>Rich/Knight did (why?)</a:t>
            </a:r>
          </a:p>
          <a:p>
            <a:r>
              <a:rPr lang="en-US" dirty="0" err="1"/>
              <a:t>Tanimoto</a:t>
            </a:r>
            <a:r>
              <a:rPr lang="en-US" dirty="0"/>
              <a:t> did not</a:t>
            </a:r>
          </a:p>
          <a:p>
            <a:r>
              <a:rPr lang="en-US" dirty="0"/>
              <a:t>If you keep it, what might it be used for?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CD67E47-E843-49C9-BAE3-D85A48987C57}"/>
                  </a:ext>
                </a:extLst>
              </p14:cNvPr>
              <p14:cNvContentPartPr/>
              <p14:nvPr/>
            </p14:nvContentPartPr>
            <p14:xfrm>
              <a:off x="2106000" y="4526280"/>
              <a:ext cx="4966200" cy="2161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CD67E47-E843-49C9-BAE3-D85A48987C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6640" y="4516920"/>
                <a:ext cx="4984920" cy="218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074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Data Set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2929-51C9-4ED7-B9D6-A93A36F719D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2" y="1719262"/>
            <a:ext cx="3343275" cy="3419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783560"/>
            <a:ext cx="5846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can the robot get from (0,0) to (9,6)?</a:t>
            </a:r>
          </a:p>
          <a:p>
            <a:r>
              <a:rPr lang="en-US" dirty="0">
                <a:solidFill>
                  <a:srgbClr val="FF0000"/>
                </a:solidFill>
              </a:rPr>
              <a:t>What is the minimal length path?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834B014-966A-4799-8148-FEE46F290F76}"/>
                  </a:ext>
                </a:extLst>
              </p14:cNvPr>
              <p14:cNvContentPartPr/>
              <p14:nvPr/>
            </p14:nvContentPartPr>
            <p14:xfrm>
              <a:off x="2735640" y="1712880"/>
              <a:ext cx="3294360" cy="2342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834B014-966A-4799-8148-FEE46F290F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6280" y="1703520"/>
                <a:ext cx="3313080" cy="236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1767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2819400"/>
            <a:ext cx="4432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More next time.</a:t>
            </a:r>
          </a:p>
        </p:txBody>
      </p:sp>
    </p:spTree>
    <p:extLst>
      <p:ext uri="{BB962C8B-B14F-4D97-AF65-F5344CB8AC3E}">
        <p14:creationId xmlns:p14="http://schemas.microsoft.com/office/powerpoint/2010/main" val="240545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A* Extra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what happens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encounters a node whose state is already on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encounters a node whose state is already on CLOSED</a:t>
            </a:r>
          </a:p>
        </p:txBody>
      </p:sp>
    </p:spTree>
    <p:extLst>
      <p:ext uri="{BB962C8B-B14F-4D97-AF65-F5344CB8AC3E}">
        <p14:creationId xmlns:p14="http://schemas.microsoft.com/office/powerpoint/2010/main" val="65492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09600" y="228600"/>
            <a:ext cx="936783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OPEN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Shortest path in Romania, but the goal is now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Giurgiu, not Bucharest.</a:t>
            </a:r>
          </a:p>
          <a:p>
            <a:pPr eaLnBrk="1" hangingPunct="1"/>
            <a:endParaRPr lang="en-US" altLang="en-US" sz="3200"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762000" y="2971800"/>
            <a:ext cx="7162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7030A0"/>
                </a:solidFill>
                <a:latin typeface="Calibri" pitchFamily="34" charset="0"/>
              </a:rPr>
              <a:t>Straight line distances to Giurgiu (I made them up)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Arad 		390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Sibiu 		275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Fagaras 	200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Rimnicu  	205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Pitesi 		125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Craiova 	120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Bucharest 	80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Drobeta 	240</a:t>
            </a:r>
          </a:p>
        </p:txBody>
      </p:sp>
    </p:spTree>
    <p:extLst>
      <p:ext uri="{BB962C8B-B14F-4D97-AF65-F5344CB8AC3E}">
        <p14:creationId xmlns:p14="http://schemas.microsoft.com/office/powerpoint/2010/main" val="306533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752600" y="152400"/>
            <a:ext cx="625475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Calibri" pitchFamily="34" charset="0"/>
              </a:rPr>
              <a:t>Arad</a:t>
            </a:r>
          </a:p>
          <a:p>
            <a:pPr eaLnBrk="1" hangingPunct="1"/>
            <a:r>
              <a:rPr lang="en-US" altLang="en-US" sz="1800" dirty="0">
                <a:latin typeface="Calibri" pitchFamily="34" charset="0"/>
              </a:rPr>
              <a:t>390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275792" y="1143000"/>
            <a:ext cx="1560042" cy="7386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Sibiu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415 =140+27</a:t>
            </a:r>
            <a:r>
              <a:rPr lang="en-US" altLang="en-US" dirty="0">
                <a:latin typeface="Calibri" pitchFamily="34" charset="0"/>
              </a:rPr>
              <a:t>5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048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Fagaras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439=239+200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6670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425=220+205</a:t>
            </a: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81000" y="3200400"/>
            <a:ext cx="1350963" cy="646113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530</a:t>
            </a:r>
            <a:r>
              <a:rPr lang="en-US" altLang="en-US" sz="1800" dirty="0">
                <a:latin typeface="Calibri" pitchFamily="34" charset="0"/>
              </a:rPr>
              <a:t>=450+80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20574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442=317+125</a:t>
            </a:r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60198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486</a:t>
            </a:r>
            <a:r>
              <a:rPr lang="en-US" altLang="en-US" sz="1800" dirty="0">
                <a:latin typeface="Calibri" pitchFamily="34" charset="0"/>
              </a:rPr>
              <a:t>=366+120</a:t>
            </a: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218856" y="4267200"/>
            <a:ext cx="135165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498=418+80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2743083" y="4267200"/>
            <a:ext cx="146867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575</a:t>
            </a:r>
            <a:r>
              <a:rPr lang="en-US" altLang="en-US" sz="1800" dirty="0">
                <a:latin typeface="Calibri" pitchFamily="34" charset="0"/>
              </a:rPr>
              <a:t>=455+120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4343400" y="42672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Drobeta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726=486+240</a:t>
            </a: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5943483" y="4267200"/>
            <a:ext cx="1468672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717=512+205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7543800" y="4267200"/>
            <a:ext cx="1468438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629=504+125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533400" y="5486400"/>
            <a:ext cx="12350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Giurgiu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508=508+0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GOAL</a:t>
            </a: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2133600" y="5486400"/>
            <a:ext cx="944563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Urziceni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etc</a:t>
            </a:r>
            <a:endParaRPr lang="en-US" altLang="en-US" sz="1800" dirty="0">
              <a:latin typeface="Calibri" pitchFamily="34" charset="0"/>
            </a:endParaRPr>
          </a:p>
        </p:txBody>
      </p:sp>
      <p:cxnSp>
        <p:nvCxnSpPr>
          <p:cNvPr id="21" name="Straight Connector 20"/>
          <p:cNvCxnSpPr>
            <a:stCxn id="3074" idx="2"/>
            <a:endCxn id="3075" idx="0"/>
          </p:cNvCxnSpPr>
          <p:nvPr/>
        </p:nvCxnSpPr>
        <p:spPr>
          <a:xfrm rot="5400000">
            <a:off x="1888332" y="965994"/>
            <a:ext cx="34448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2209800" y="8382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140</a:t>
            </a: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3276600" y="1219200"/>
            <a:ext cx="189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70C0"/>
                </a:solidFill>
                <a:latin typeface="Calibri" pitchFamily="34" charset="0"/>
              </a:rPr>
              <a:t>Forget the other 2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219200" y="1828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18288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TextBox 30"/>
          <p:cNvSpPr txBox="1">
            <a:spLocks noChangeArrowheads="1"/>
          </p:cNvSpPr>
          <p:nvPr/>
        </p:nvSpPr>
        <p:spPr bwMode="auto">
          <a:xfrm>
            <a:off x="990600" y="1752600"/>
            <a:ext cx="218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99                             80</a:t>
            </a:r>
          </a:p>
        </p:txBody>
      </p:sp>
      <p:cxnSp>
        <p:nvCxnSpPr>
          <p:cNvPr id="33" name="Straight Connector 32"/>
          <p:cNvCxnSpPr>
            <a:stCxn id="3076" idx="2"/>
            <a:endCxn id="3078" idx="0"/>
          </p:cNvCxnSpPr>
          <p:nvPr/>
        </p:nvCxnSpPr>
        <p:spPr>
          <a:xfrm rot="16200000" flipH="1">
            <a:off x="838200" y="2981326"/>
            <a:ext cx="420687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5" name="TextBox 34"/>
          <p:cNvSpPr txBox="1">
            <a:spLocks noChangeArrowheads="1"/>
          </p:cNvSpPr>
          <p:nvPr/>
        </p:nvSpPr>
        <p:spPr bwMode="auto">
          <a:xfrm>
            <a:off x="609600" y="28956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211</a:t>
            </a:r>
          </a:p>
        </p:txBody>
      </p:sp>
      <p:cxnSp>
        <p:nvCxnSpPr>
          <p:cNvPr id="37" name="Straight Connector 36"/>
          <p:cNvCxnSpPr>
            <a:endCxn id="3079" idx="0"/>
          </p:cNvCxnSpPr>
          <p:nvPr/>
        </p:nvCxnSpPr>
        <p:spPr>
          <a:xfrm rot="5400000">
            <a:off x="2729707" y="2882106"/>
            <a:ext cx="381000" cy="25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TextBox 37"/>
          <p:cNvSpPr txBox="1">
            <a:spLocks noChangeArrowheads="1"/>
          </p:cNvSpPr>
          <p:nvPr/>
        </p:nvSpPr>
        <p:spPr bwMode="auto">
          <a:xfrm>
            <a:off x="2362200" y="28956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97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962400" y="2819400"/>
            <a:ext cx="2057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9" name="TextBox 43"/>
          <p:cNvSpPr txBox="1">
            <a:spLocks noChangeArrowheads="1"/>
          </p:cNvSpPr>
          <p:nvPr/>
        </p:nvSpPr>
        <p:spPr bwMode="auto">
          <a:xfrm>
            <a:off x="4724400" y="25908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146</a:t>
            </a:r>
          </a:p>
        </p:txBody>
      </p:sp>
      <p:cxnSp>
        <p:nvCxnSpPr>
          <p:cNvPr id="46" name="Straight Connector 45"/>
          <p:cNvCxnSpPr>
            <a:endCxn id="3081" idx="0"/>
          </p:cNvCxnSpPr>
          <p:nvPr/>
        </p:nvCxnSpPr>
        <p:spPr>
          <a:xfrm rot="10800000" flipV="1">
            <a:off x="1895475" y="3886200"/>
            <a:ext cx="390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079" idx="2"/>
          </p:cNvCxnSpPr>
          <p:nvPr/>
        </p:nvCxnSpPr>
        <p:spPr>
          <a:xfrm rot="16200000" flipH="1">
            <a:off x="2786063" y="3852863"/>
            <a:ext cx="420687" cy="407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TextBox 49"/>
          <p:cNvSpPr txBox="1">
            <a:spLocks noChangeArrowheads="1"/>
          </p:cNvSpPr>
          <p:nvPr/>
        </p:nvSpPr>
        <p:spPr bwMode="auto">
          <a:xfrm>
            <a:off x="1600200" y="3886200"/>
            <a:ext cx="205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101                      138</a:t>
            </a:r>
          </a:p>
        </p:txBody>
      </p:sp>
      <p:cxnSp>
        <p:nvCxnSpPr>
          <p:cNvPr id="52" name="Straight Connector 51"/>
          <p:cNvCxnSpPr>
            <a:stCxn id="3080" idx="2"/>
            <a:endCxn id="3084" idx="0"/>
          </p:cNvCxnSpPr>
          <p:nvPr/>
        </p:nvCxnSpPr>
        <p:spPr>
          <a:xfrm rot="5400000">
            <a:off x="6506369" y="4018757"/>
            <a:ext cx="42068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 flipV="1">
            <a:off x="5486400" y="38862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162800" y="38862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086" idx="0"/>
          </p:cNvCxnSpPr>
          <p:nvPr/>
        </p:nvCxnSpPr>
        <p:spPr>
          <a:xfrm rot="10800000" flipV="1">
            <a:off x="1150938" y="5181600"/>
            <a:ext cx="44926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3087" idx="0"/>
          </p:cNvCxnSpPr>
          <p:nvPr/>
        </p:nvCxnSpPr>
        <p:spPr>
          <a:xfrm>
            <a:off x="2209800" y="5181600"/>
            <a:ext cx="39528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TextBox 65"/>
          <p:cNvSpPr txBox="1">
            <a:spLocks noChangeArrowheads="1"/>
          </p:cNvSpPr>
          <p:nvPr/>
        </p:nvSpPr>
        <p:spPr bwMode="auto">
          <a:xfrm>
            <a:off x="914400" y="5105400"/>
            <a:ext cx="192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90                        85</a:t>
            </a:r>
          </a:p>
        </p:txBody>
      </p:sp>
      <p:sp>
        <p:nvSpPr>
          <p:cNvPr id="3109" name="TextBox 66"/>
          <p:cNvSpPr txBox="1">
            <a:spLocks noChangeArrowheads="1"/>
          </p:cNvSpPr>
          <p:nvPr/>
        </p:nvSpPr>
        <p:spPr bwMode="auto">
          <a:xfrm>
            <a:off x="5334000" y="3810000"/>
            <a:ext cx="261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120           146               138</a:t>
            </a:r>
          </a:p>
        </p:txBody>
      </p:sp>
      <p:sp>
        <p:nvSpPr>
          <p:cNvPr id="68" name="Oval 67"/>
          <p:cNvSpPr/>
          <p:nvPr/>
        </p:nvSpPr>
        <p:spPr>
          <a:xfrm>
            <a:off x="1066800" y="228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1" name="TextBox 68"/>
          <p:cNvSpPr txBox="1">
            <a:spLocks noChangeArrowheads="1"/>
          </p:cNvSpPr>
          <p:nvPr/>
        </p:nvSpPr>
        <p:spPr bwMode="auto">
          <a:xfrm>
            <a:off x="1143000" y="228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0" name="Oval 69"/>
          <p:cNvSpPr/>
          <p:nvPr/>
        </p:nvSpPr>
        <p:spPr>
          <a:xfrm>
            <a:off x="609600" y="1143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1" name="Oval 70"/>
          <p:cNvSpPr/>
          <p:nvPr/>
        </p:nvSpPr>
        <p:spPr>
          <a:xfrm>
            <a:off x="4191000" y="2133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4" name="TextBox 71"/>
          <p:cNvSpPr txBox="1">
            <a:spLocks noChangeArrowheads="1"/>
          </p:cNvSpPr>
          <p:nvPr/>
        </p:nvSpPr>
        <p:spPr bwMode="auto">
          <a:xfrm>
            <a:off x="4267200" y="2133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3" name="Oval 72"/>
          <p:cNvSpPr/>
          <p:nvPr/>
        </p:nvSpPr>
        <p:spPr>
          <a:xfrm>
            <a:off x="1905000" y="2209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74" name="Oval 73"/>
          <p:cNvSpPr/>
          <p:nvPr/>
        </p:nvSpPr>
        <p:spPr>
          <a:xfrm>
            <a:off x="35814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75" name="Oval 74"/>
          <p:cNvSpPr/>
          <p:nvPr/>
        </p:nvSpPr>
        <p:spPr>
          <a:xfrm>
            <a:off x="76200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76" name="Oval 75"/>
          <p:cNvSpPr/>
          <p:nvPr/>
        </p:nvSpPr>
        <p:spPr>
          <a:xfrm>
            <a:off x="609600" y="4343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77" name="Oval 76"/>
          <p:cNvSpPr/>
          <p:nvPr/>
        </p:nvSpPr>
        <p:spPr>
          <a:xfrm>
            <a:off x="381000" y="5105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3120" name="TextBox 77"/>
          <p:cNvSpPr txBox="1">
            <a:spLocks noChangeArrowheads="1"/>
          </p:cNvSpPr>
          <p:nvPr/>
        </p:nvSpPr>
        <p:spPr bwMode="auto">
          <a:xfrm>
            <a:off x="3962400" y="228600"/>
            <a:ext cx="199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Calibri" pitchFamily="34" charset="0"/>
              </a:rPr>
              <a:t>Goal is Giurgiu</a:t>
            </a:r>
          </a:p>
        </p:txBody>
      </p:sp>
      <p:sp>
        <p:nvSpPr>
          <p:cNvPr id="3121" name="TextBox 78"/>
          <p:cNvSpPr txBox="1">
            <a:spLocks noChangeArrowheads="1"/>
          </p:cNvSpPr>
          <p:nvPr/>
        </p:nvSpPr>
        <p:spPr bwMode="auto">
          <a:xfrm>
            <a:off x="304800" y="3810000"/>
            <a:ext cx="1458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7030A0"/>
                </a:solidFill>
                <a:latin typeface="Calibri" pitchFamily="34" charset="0"/>
              </a:rPr>
              <a:t>OLD on OPEN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2792B9-080C-4D6B-AF2D-1B18A74598D7}"/>
                  </a:ext>
                </a:extLst>
              </p14:cNvPr>
              <p14:cNvContentPartPr/>
              <p14:nvPr/>
            </p14:nvContentPartPr>
            <p14:xfrm>
              <a:off x="153000" y="2946600"/>
              <a:ext cx="6380640" cy="3181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2792B9-080C-4D6B-AF2D-1B18A74598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640" y="2937240"/>
                <a:ext cx="6399360" cy="320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374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81000" y="762000"/>
            <a:ext cx="84042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 (abstract, pretend it’s time)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CLOSED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810000" y="2514600"/>
            <a:ext cx="3619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itchFamily="34" charset="0"/>
              </a:rPr>
              <a:t>A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286000" y="3429000"/>
            <a:ext cx="9588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B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9=5+4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4800600" y="34290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C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16=6+10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1143000" y="4724400"/>
            <a:ext cx="1114425" cy="830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14=9+5</a:t>
            </a: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2971800" y="4724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E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19=13+6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4876800" y="4724400"/>
            <a:ext cx="1114425" cy="12001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13=8+5</a:t>
            </a:r>
          </a:p>
          <a:p>
            <a:pPr algn="ctr" eaLnBrk="1" hangingPunct="1"/>
            <a:r>
              <a:rPr lang="en-US" altLang="en-US" sz="240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3810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F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20574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G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cxnSp>
        <p:nvCxnSpPr>
          <p:cNvPr id="14" name="Straight Connector 13"/>
          <p:cNvCxnSpPr>
            <a:stCxn id="4099" idx="2"/>
            <a:endCxn id="4100" idx="0"/>
          </p:cNvCxnSpPr>
          <p:nvPr/>
        </p:nvCxnSpPr>
        <p:spPr>
          <a:xfrm rot="5400000">
            <a:off x="3151981" y="2590007"/>
            <a:ext cx="452437" cy="122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099" idx="2"/>
            <a:endCxn id="4101" idx="0"/>
          </p:cNvCxnSpPr>
          <p:nvPr/>
        </p:nvCxnSpPr>
        <p:spPr>
          <a:xfrm rot="16200000" flipH="1">
            <a:off x="4487069" y="2480469"/>
            <a:ext cx="452437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100" idx="2"/>
            <a:endCxn id="4102" idx="0"/>
          </p:cNvCxnSpPr>
          <p:nvPr/>
        </p:nvCxnSpPr>
        <p:spPr>
          <a:xfrm rot="5400000">
            <a:off x="2000250" y="3959226"/>
            <a:ext cx="465137" cy="106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100" idx="2"/>
            <a:endCxn id="4103" idx="0"/>
          </p:cNvCxnSpPr>
          <p:nvPr/>
        </p:nvCxnSpPr>
        <p:spPr>
          <a:xfrm rot="16200000" flipH="1">
            <a:off x="2953544" y="4071144"/>
            <a:ext cx="465137" cy="84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101" idx="2"/>
            <a:endCxn id="4104" idx="0"/>
          </p:cNvCxnSpPr>
          <p:nvPr/>
        </p:nvCxnSpPr>
        <p:spPr>
          <a:xfrm rot="5400000">
            <a:off x="5202238" y="4491038"/>
            <a:ext cx="4651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102" idx="2"/>
            <a:endCxn id="4105" idx="0"/>
          </p:cNvCxnSpPr>
          <p:nvPr/>
        </p:nvCxnSpPr>
        <p:spPr>
          <a:xfrm rot="5400000">
            <a:off x="1201738" y="5368925"/>
            <a:ext cx="312737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102" idx="2"/>
            <a:endCxn id="4106" idx="0"/>
          </p:cNvCxnSpPr>
          <p:nvPr/>
        </p:nvCxnSpPr>
        <p:spPr>
          <a:xfrm rot="16200000" flipH="1">
            <a:off x="2039938" y="5214938"/>
            <a:ext cx="312737" cy="992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TextBox 26"/>
          <p:cNvSpPr txBox="1">
            <a:spLocks noChangeArrowheads="1"/>
          </p:cNvSpPr>
          <p:nvPr/>
        </p:nvSpPr>
        <p:spPr bwMode="auto">
          <a:xfrm>
            <a:off x="2971800" y="2895600"/>
            <a:ext cx="211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5                                6</a:t>
            </a:r>
          </a:p>
        </p:txBody>
      </p:sp>
      <p:sp>
        <p:nvSpPr>
          <p:cNvPr id="4115" name="TextBox 27"/>
          <p:cNvSpPr txBox="1">
            <a:spLocks noChangeArrowheads="1"/>
          </p:cNvSpPr>
          <p:nvPr/>
        </p:nvSpPr>
        <p:spPr bwMode="auto">
          <a:xfrm>
            <a:off x="1676400" y="4343400"/>
            <a:ext cx="413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4                              8                                      2</a:t>
            </a:r>
          </a:p>
        </p:txBody>
      </p:sp>
      <p:sp>
        <p:nvSpPr>
          <p:cNvPr id="4116" name="TextBox 28"/>
          <p:cNvSpPr txBox="1">
            <a:spLocks noChangeArrowheads="1"/>
          </p:cNvSpPr>
          <p:nvPr/>
        </p:nvSpPr>
        <p:spPr bwMode="auto">
          <a:xfrm>
            <a:off x="990600" y="5486400"/>
            <a:ext cx="171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10                    10</a:t>
            </a:r>
          </a:p>
        </p:txBody>
      </p:sp>
      <p:sp>
        <p:nvSpPr>
          <p:cNvPr id="31" name="Oval 30"/>
          <p:cNvSpPr/>
          <p:nvPr/>
        </p:nvSpPr>
        <p:spPr>
          <a:xfrm>
            <a:off x="4267200" y="2286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764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838200" y="42672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34" name="Oval 33"/>
          <p:cNvSpPr/>
          <p:nvPr/>
        </p:nvSpPr>
        <p:spPr>
          <a:xfrm>
            <a:off x="63246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4121" name="TextBox 34"/>
          <p:cNvSpPr txBox="1">
            <a:spLocks noChangeArrowheads="1"/>
          </p:cNvSpPr>
          <p:nvPr/>
        </p:nvSpPr>
        <p:spPr bwMode="auto">
          <a:xfrm>
            <a:off x="4343400" y="22860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122" name="TextBox 35"/>
          <p:cNvSpPr txBox="1">
            <a:spLocks noChangeArrowheads="1"/>
          </p:cNvSpPr>
          <p:nvPr/>
        </p:nvSpPr>
        <p:spPr bwMode="auto">
          <a:xfrm>
            <a:off x="152400" y="4724400"/>
            <a:ext cx="9933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OLD on</a:t>
            </a:r>
          </a:p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CLOSED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E011877-C158-4928-9100-98DFFCE09294}"/>
                  </a:ext>
                </a:extLst>
              </p14:cNvPr>
              <p14:cNvContentPartPr/>
              <p14:nvPr/>
            </p14:nvContentPartPr>
            <p14:xfrm>
              <a:off x="1296360" y="4950000"/>
              <a:ext cx="6586560" cy="56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E011877-C158-4928-9100-98DFFCE092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7000" y="4940640"/>
                <a:ext cx="6605280" cy="58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263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D6DB5-2994-41C2-9521-60529C0F2291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Heuristic Function </a:t>
            </a:r>
            <a:r>
              <a:rPr lang="en-US" altLang="en-US" b="1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a </a:t>
            </a:r>
            <a:r>
              <a:rPr lang="en-US" altLang="en-US" sz="2400" dirty="0">
                <a:solidFill>
                  <a:srgbClr val="000099"/>
                </a:solidFill>
              </a:rPr>
              <a:t>perfect estimator</a:t>
            </a:r>
            <a:r>
              <a:rPr lang="en-US" altLang="en-US" sz="2400" dirty="0"/>
              <a:t> of the true cost then A* will always pick the correct successor with no search.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chemeClr val="hlink"/>
                </a:solidFill>
              </a:rPr>
              <a:t>admissible</a:t>
            </a:r>
            <a:r>
              <a:rPr lang="en-US" altLang="en-US" sz="2400" dirty="0"/>
              <a:t>, A* with TREE-SEARCH is guaranteed to give the optimal solution.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rgbClr val="FF0000"/>
                </a:solidFill>
              </a:rPr>
              <a:t>consistent</a:t>
            </a:r>
            <a:r>
              <a:rPr lang="en-US" altLang="en-US" sz="2400" dirty="0"/>
              <a:t>, too, then GRAPH-SEARCH is optimal.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not </a:t>
            </a:r>
            <a:r>
              <a:rPr lang="en-US" altLang="en-US" sz="2400" dirty="0" err="1"/>
              <a:t>admissable</a:t>
            </a:r>
            <a:r>
              <a:rPr lang="en-US" altLang="en-US" sz="2400" dirty="0"/>
              <a:t>, no guarantees, but it can work well if h is not often greater than the true cost.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Complexity of A*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Time complexity is exponential in the length of the solution path </a:t>
            </a:r>
            <a:r>
              <a:rPr lang="en-US" altLang="en-US" sz="2800" dirty="0">
                <a:solidFill>
                  <a:srgbClr val="6600CC"/>
                </a:solidFill>
              </a:rPr>
              <a:t>unless </a:t>
            </a:r>
            <a:r>
              <a:rPr lang="en-US" altLang="en-US" sz="2800" dirty="0"/>
              <a:t>for “true” distance h*</a:t>
            </a:r>
            <a:endParaRPr lang="en-US" altLang="en-US" sz="2800" dirty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|h(n) – h*(n)| &lt; O(log h*(n))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which we can’t guarantee.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But, this is AI, computers are fast, and a good heuristic helps a lot.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Space complexity is also exponential, because it </a:t>
            </a:r>
            <a:r>
              <a:rPr lang="en-US" altLang="en-US" sz="2800" dirty="0">
                <a:solidFill>
                  <a:srgbClr val="FF0000"/>
                </a:solidFill>
              </a:rPr>
              <a:t>keeps all generated nodes in memory</a:t>
            </a:r>
            <a:r>
              <a:rPr lang="en-US" altLang="en-US" sz="2800" dirty="0"/>
              <a:t>.</a:t>
            </a: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3124200" y="26670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1066800" y="6248400"/>
            <a:ext cx="7272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Big Theta notation says 2 functions have about the same growth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Why not always use A*?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608AF0-50D9-4AAA-A685-EFD108F279CB}"/>
                  </a:ext>
                </a:extLst>
              </p14:cNvPr>
              <p14:cNvContentPartPr/>
              <p14:nvPr/>
            </p14:nvContentPartPr>
            <p14:xfrm>
              <a:off x="1887840" y="1485000"/>
              <a:ext cx="6194520" cy="371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608AF0-50D9-4AAA-A685-EFD108F279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8480" y="1475640"/>
                <a:ext cx="6213240" cy="373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1365</Words>
  <Application>Microsoft Office PowerPoint</Application>
  <PresentationFormat>On-screen Show (4:3)</PresentationFormat>
  <Paragraphs>243</Paragraphs>
  <Slides>21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Thought Question</vt:lpstr>
      <vt:lpstr>A* Extra Examples</vt:lpstr>
      <vt:lpstr>PowerPoint Presentation</vt:lpstr>
      <vt:lpstr>PowerPoint Presentation</vt:lpstr>
      <vt:lpstr>PowerPoint Presentation</vt:lpstr>
      <vt:lpstr>The Heuristic Function h</vt:lpstr>
      <vt:lpstr>Complexity of A*</vt:lpstr>
      <vt:lpstr>Why not always use A*?</vt:lpstr>
      <vt:lpstr>Solving the Memory Problem</vt:lpstr>
      <vt:lpstr>Iterative-Deepening A*</vt:lpstr>
      <vt:lpstr>Recursive Best-First Search</vt:lpstr>
      <vt:lpstr>Depth-First Branch &amp; Bound</vt:lpstr>
      <vt:lpstr>Simplified Memory-Bounded A*</vt:lpstr>
      <vt:lpstr>Performance of Heuristics</vt:lpstr>
      <vt:lpstr>Table of Effective Branching Factors</vt:lpstr>
      <vt:lpstr>How Can Heuristics be Generated?</vt:lpstr>
      <vt:lpstr>Still may not succeed</vt:lpstr>
      <vt:lpstr>HW 2: A* Search</vt:lpstr>
      <vt:lpstr>Simple Data Set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130</cp:revision>
  <dcterms:created xsi:type="dcterms:W3CDTF">2005-09-19T20:30:33Z</dcterms:created>
  <dcterms:modified xsi:type="dcterms:W3CDTF">2022-01-10T23:25:04Z</dcterms:modified>
</cp:coreProperties>
</file>