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ink/ink10.xml" ContentType="application/inkml+xml"/>
  <Override PartName="/ppt/notesSlides/notesSlide14.xml" ContentType="application/vnd.openxmlformats-officedocument.presentationml.notesSlide+xml"/>
  <Override PartName="/ppt/ink/ink11.xml" ContentType="application/inkml+xml"/>
  <Override PartName="/ppt/notesSlides/notesSlide15.xml" ContentType="application/vnd.openxmlformats-officedocument.presentationml.notesSlide+xml"/>
  <Override PartName="/ppt/ink/ink12.xml" ContentType="application/inkml+xml"/>
  <Override PartName="/ppt/notesSlides/notesSlide16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256" r:id="rId3"/>
    <p:sldId id="279" r:id="rId4"/>
    <p:sldId id="281" r:id="rId5"/>
    <p:sldId id="283" r:id="rId6"/>
    <p:sldId id="286" r:id="rId7"/>
    <p:sldId id="305" r:id="rId8"/>
    <p:sldId id="302" r:id="rId9"/>
    <p:sldId id="304" r:id="rId10"/>
    <p:sldId id="303" r:id="rId11"/>
    <p:sldId id="287" r:id="rId12"/>
    <p:sldId id="30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9" r:id="rId22"/>
    <p:sldId id="290" r:id="rId23"/>
    <p:sldId id="321" r:id="rId24"/>
    <p:sldId id="294" r:id="rId25"/>
    <p:sldId id="307" r:id="rId26"/>
    <p:sldId id="293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49:06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4184 13598 103 0,'-1'-1'41'16,"0"0"-30"-16,0 0-13 15,-1-1-11-15,1 1 1 16,-2 0 10-16,-6 1 6 16,-1 0 13-16,1 1 2 15,0 2-3-15,0-1-5 0,-3 3-11 16,-28 16-8-16,30-11-13 16,-1 0-2-16,3-3 5 15,1 1 6-15,1-6 17 16,2 3 5-16,1 0 3 15,0-1-2-15,1 3-6 16,1-2-3-16,-2-2-2 16,1 1 2-16,1-4 9 15,0 0 6-15,-1 0 6 16,1 0 3-16,0 2-1 16,0 7 2-16,0-1 4 15,1 0 2-15,0-5 2 16,0-2 1-16,0 0 7 15,0 1 5-15,0 1 4 16,0-3-3-16,0 0-14 16,2 1-9-16,11 6-13 0,4-1-5 15,30 8-4-15,-25-14-1 16,3 0-1-16,-1 0-1 16,-1 0 0-16,1 1 1 15,-2-1 0-15,-1 0 3 16,2 0 10-16,-4-2 8 15,2 1 13-15,-2-2 1 16,-3 3-4-16,2-2-8 16,-1 2-13-16,1-1-3 0,2-2-5 15,-2 2 0-15,-1-3 11 16,-1-2 8-16,-2 2 10 16,-1-1 0-16,2 1-9 15,-2 2-9-15,6 1-9 16,1-2-1-16,0 1 0 15,2-3 0-15,-1-1 1 16,2 3 0-16,1 0-1 16,0 0 1-16,1 2-2 15,-2-4 0-15,0-2 2 16,0 4 1-16,1-5 0 16,1 0-2-16,4 0-2 15,-1 1-1-15,2 1 0 16,2 4-2-16,0-1 1 15,4 1-1-15,0-1 0 16,1 0 1-16,0 2 0 16,0 0-1-16,-4 4 0 0,3-1 1 15,-6 0-1-15,0 0 1 16,-3-2 2-16,1 2 5 16,3-2 7-16,-1-1 2 15,5 0 0-15,-2 1-6 16,3 1-6-16,-4-1-1 15,-1 0-2-15,-2 0 1 0,-4-1-1 16,3 0 0 0,-1 2 0-16,-1 1 0 0,0 0-1 15,0 0 0-15,1-2-1 16,0 2 0-16,2-2 1 16,2 1-1-16,0-1 0 15,2 3 1-15,0-2-1 16,2-1 1-16,-1 1-1 15,2-1 1-15,1 2-1 16,-3 1 0-16,1-1 1 16,-3-1-1-16,4 2 0 15,-3-3 0-15,4 0 1 16,3 0-1-16,0 0 1 16,3 3 0-16,2-3-1 15,-1 2 0-15,0 0 0 16,2 0 0-16,-4 1 0 15,-2-4 0-15,-3-1 0 16,-2-1 0-16,7 2 0 0,1 2 1 16,7 0-1-16,-1 3 0 15,3-2 0-15,-2-2 0 16,-5 4 0-16,-3-2 0 16,-5-2 0-16,6 1 0 15,1 0 0-15,-1-1 0 16,6 4 1-16,-5-2 2 15,3-1 1-15,1 0 1 0,-4 0 2 16,0 2-1-16,-4-4-1 16,0-2-1-16,1-1 0 15,2-2 0-15,3 5 0 16,1 0 1-16,4 1 7 16,1-3 2-16,-5 2 2 15,0-2-2-15,-4-1-8 16,0 3-2-16,3 0-2 15,0 1-1-15,3 0 3 16,1 0 0-16,-1-1 4 16,2 0 1-16,1 2 0 15,1-2-1-15,-3 2-4 16,-3 2 0-16,5-3 3 16,0 0 5-16,3 5 4 15,4-5 0-15,-4 6-2 16,2-2-4-16,-1 0-6 15,-6 0 0-15,-3 1-2 0,0 1 0 16,-5-2-1 0,6 3 0-16,-1-4 0 0,2 0 0 15,3 2 0-15,-4-5 0 16,-2 3 0-16,-1-2 1 16,0-1 2-16,1 1-1 15,3-1 0-15,0 0 0 16,3-2-2-16,1 0 0 15,4 2 0-15,-3-1 1 16,-3 3 0-16,-1 0 1 0,-6-2-1 16,1 1 1-16,-1 1-2 15,-1-5 1-15,5 3 0 16,0 0 0-16,0 0 1 16,0 5 0-16,-2-3 0 15,-3 2 3-15,-2-4 2 16,2 0 0-16,2 2 0 15,5 0-2-15,3 4-3 16,1-3 1-16,-1 0 0 16,-4-1 2-16,-4-2 8 15,-1 0 1-15,1 1 5 16,2-1-2-16,4 2-5 16,-1 2-3-16,-3-4-6 15,0 3-1-15,-2-1-1 16,-1 0 0-16,-8 1 3 15,-5-2 3-15,0 2 1 0,-2-3 3 16,3-3 1-16,5 3-3 16,-1 0-2-16,3 0 1 15,4 3-5-15,-3-3 2 16,4-1 1-16,-3 1 0 16,-5-3 7-16,0 2 1 15,-6 0-3-15,1 1-1 16,-2-1-6-16,-4-1-2 15,7 2-2-15,1-2 0 0,3 2 0 16,4 2-1-16,-3-2 1 16,2 0 0-16,0 2-1 15,0 4 1-15,-1-2-1 16,-2-1 0-16,-3 0 1 16,1-2-1-16,-2 3 0 15,3 0 0-15,-2-1 0 16,-2-1 0-16,2 1 1 15,-6 2 1-15,0-3 1 16,0 1 0-16,-4-1 1 16,0 1-1-16,-4 2 0 15,-4 0 1-15,-5-3 1 16,0-1 0-16,-6 1-2 16,0-2 0-16,1 3-4 15,-5-3-3-15,0 0-10 16,0 0-7-16,0 0-19 0,0 0-12 15,0 0-25-15,0 0-20 16,3 1-77-16,2 3-65 16,1 3 150-16</inkml:trace>
  <inkml:trace contextRef="#ctx0" brushRef="#br0" timeOffset="3779.536">21270 13806 417 0,'-3'-4'191'0,"2"3"-85"16,-1-4-76-16,0 2-31 15,-2-1 20-15,3 2 73 16,0 1 25-16,0 0 19 16,-1 0-11-16,1 0-46 15,0-1-13-15,0 1-8 16,0 0-2-16,0 0-1 16,0 0-4-16,-1 0-8 15,1-1-1-15,0 1-5 16,0 0 0-16,0 0 0 15,0 0-3-15,-1 0-6 0,1 0-5 16,0-1-8-16,0 1-3 16,0 0-1-16,0 0-3 15,0 0-2-15,-1 0-1 16,1-1-4-16,0 1-1 16,0 0-2-16,1 0-3 15,0 0-1-15,0 0 0 16,7 0 1-16,10-3 0 15,36-4 0-15,-25 3 0 0,4 1 1 16,3 2 0-16,-2-2 1 16,2 3 0-16,-3-3 1 15,3 2 0-15,0 1 0 16,1-1-1-16,8 2 1 16,-3-1 0-16,7 1 0 15,-2-3 1-15,0 3 0 16,0 1-1-16,-6-1-1 15,1 3 0-15,-6-3-2 16,5 2-1-16,2 0-8 16,3 1-3-16,4-3-3 15,0 0 1-15,1 1 1 16,-2 1-3-16,3-2-6 16,-6 1-1-16,-1 2-9 15,2-3 1-15,6 3-14 16,3-2-4-16,7 3-5 15,-1-1-7-15,-3 0 12 16,2 1 3-16,-8-4 7 0,-3 2 2 16,-2 3-2-16,-4-3 0 15,6 9-105-15,2-2 106 16</inkml:trace>
  <inkml:trace contextRef="#ctx0" brushRef="#br0" timeOffset="5712.75">2595 15341 280 0,'6'-3'142'0,"0"2"-6"16,4-5-127-16,4 0-4 16,3-1 0-16,0 0-1 15,-7 1 1-15,-1 2 0 0,-5-1-2 16,-2 3 2-16,-1-2 15 15,-1 3 12-15,0 1 22 16,0-1 6-16,0 1-6 16,0 0-8-1,0 0-15-15,0 0-7 0,0 0-10 16,0 0-2-16,0 0 6 16,0-1 2-16,8 0 3 15,14-1-1-15,36-4-8 16,-26 4 2-16,0-3 8 15,2-1 5-15,-1 5 9 16,-1 0-3-16,6-3-4 16,3 2-3-16,3-4-2 15,1 1 2-15,2-1 1 16,1 3-3-16,-2 1-5 16,-1 0-5-16,-3 0-4 0,2-4-3 15,-2 3-4 1,1 2-1-16,1 0-1 15,-2 2-2-15,2 0 1 0,0-2-1 16,6 1-1-16,-5 0 0 16,-5 0 1-16,0 4-1 15,-3-3 1-15,1 4-1 16,1 0 1-16,0-2-1 0,-6-1 1 16,3 1-1-16,1 0 1 15,3 1 0-15,3 3-1 16,-1-3 2-16,0-2-2 15,-2 0 1-15,-2-2 0 16,-2 0-1-16,-4 4 2 16,-2-4 0-16,-2 1 1 15,-1 0-1-15,2-1 1 16,0 0 0-16,6 1 0 16,-2-1-1-16,6 4 0 15,3 0-1-15,0 1-1 16,1-2 0-16,-5 2 0 15,-3-2 0-15,-6-3 1 16,2 3-1-16,3-2 0 16,3-1 0-16,7 1 0 15,1 0 0-15,3-2 0 16,3 0 0-16,0 1 0 0,-2-1 0 16,-1-2 0-16,-3 1 0 15,1-3 0-15,1 1 0 16,8 0 0-16,1 2-2 15,2-2 0-15,1 2 0 16,-7-2 0-16,0 3-1 16,-6-1 2-16,-1-3-1 15,1 4 2-15,-3-3-1 16,-6 1 1-16,-5-1-1 16,-5 0-7-16,-3 0-6 0,-3 2-34 15,-1-1-35-15,3 0-165 16,6 2 162-16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7:38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12984 11948 167 0,'-1'0'42'16</inkml:trace>
  <inkml:trace contextRef="#ctx0" brushRef="#br0" timeOffset="640.848">12979 11956 194 0,'0'3'127'16,"0"-1"-10"-16,1-1-43 0,-2 0-14 15,1 0-11-15,-1 1 2 16,0-2 5-16,1 1-1 16,0-1-5-16,1 0-5 15,0 1-5-15,-1-1-1 16,0 0-3-16,-1 0-3 15,0 0-10-15,0 0-4 16,0 0-7-16,1 0-1 16,0 0-3-16,2 0 1 0,-1 0 1 15,-1 0-2-15,0 0-2 16,0 0-3-16,0 1-2 16,-1-1 0-16,0 1-1 15,0-1-1 1,1 0 0-16,2 0 0 0,1 0 0 15,1 0 1 1,1 1-2-16,1 1 1 0,1-1 0 16,3 1 1-16,0-1 0 15,2 0 0-15,29 7 0 16,-28-5 0-16,2-1-1 16,0 1 1-16,0 1 0 15,2-1 0-15,-2 0 0 16,0-1 0-16,2-1-1 15,-2 1 0-15,4 1 0 16,-1-1 1-16,1-2 0 16,4 2-1-16,-3 0 1 15,1-2 0-15,-1 0-2 16,-1-3 1-16,4 1-2 0,-4 0 1 16,3 0 2-16,0 1-1 15,-10-2 1-15,10-3 0 16,-3 3 0-16,-6-1 0 15,8 3 0-15,-6 1 0 16,1-1 0-16,1 1 0 0,-3-1-2 16,4 1 1-16,-2 0 0 15,-1 0-1-15,0 1-2 16,-1-1-8-16,-3 0-20 16,2 1-18-16,-2 1-75 15,3-1-74-15,4 3 126 16</inkml:trace>
  <inkml:trace contextRef="#ctx0" brushRef="#br0" timeOffset="2674.381">4057 9931 386 0,'-1'0'131'15,"0"-1"-110"-15,0 0-62 0,0-1-4 16,0 1 34-16,-4 0 35 15,-1 0 43-15,2 0 9 16,-2-2 2-16,-1 1-15 16,1 0-23-16,-1 0-8 15,4 0-5-15,2 1 4 16,-3 0 17-16,3 0 7 16,0 0-2-16,0 0-9 15,-1-1-21-15,1 1-11 16,0 0-13-16,0 0-5 0,0 0-7 15,0 1-2-15,0 0 1 16,-1 0 3-16,1 0 5 16,0 0 1-16,0-1 1 15,0 1-1-15,0 0-4 16,-1 0 1-16,1 0 1 16,1 0 2-16,0 0 2 15,0 0-1-15,0 0-1 16,11 4 1-16,4 2 2 15,26 15 0-15,-26-17 1 16,0 1 1-16,0 0 0 16,0 0 0-16,4 1 0 15,-4 0 0-15,1 0 0 16,2 1 1-16,-1 0 0 16,1-1-1-16,0 1 1 0,-2-3-1 15,2 3 0 1,-2-1 0-16,-5-4 1 15,4 4-1-15,-3-3 1 0,1 0-1 16,0 2 0-16,0-1 0 16,4-3 0-16,1 1 0 15,-1-1 0-15,5-1 0 16,-4 1 0-16,4 2 0 16,0-3 0-16,-1 0 1 15,1 0 0-15,-2-2 0 0,1 1 0 16,0 0-1-16,-1 1 0 15,0 0 0-15,0 0 0 16,3 2 0-16,-3-2 0 16,0 3 0-16,-1-1-1 15,-2 0 0-15,0 2 0 16,0-1 0-16,-1 1-1 16,-4-1-2-16,3-2-2 15,3 3-12-15,0-3-12 16,-2-1-4-16,-1 0-15 15,-1 1-4-15,-2-1-45 16,-1 2-69-16,-2-2 107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8:17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5166 12053 25 0,'0'0'19'0,"0"0"3"16,0 1 0-16,0-1 1 16,0 0 5-16,0 0 12 15,0 0 6-15,0 0 8 16,0 0 2-16,0 0 3 16,0 0-4-16,0 0-12 15,0 0-9-15,0 0-20 16,0 2-4-16,0-1-1 15,0-1 3-15,0 2 8 16,0-2 4-16,0 0 2 16,0 0-3-16,0 0-8 0,0 0-4 15,0 0-7 1,0 0-2-16,0 0-2 0,0 0 0 16,0 0 0-16,0 0 0 15,0 0 0-15,0 0 0 16,0 0 0-16,3 1-1 15,5 4 0-15,-1-1 0 16,-2 0 0-16,5 0-1 16,1 2 1-16,25 15 0 15,-26-19 1-15,1 3 0 16,-3-1 0-16,8 1 0 0,-5 0 1 16,-1-4-1-16,3 2 0 15,-1 1 0-15,1-2 1 16,-1 3 0-16,0-4 1 15,-1 0 0-15,1 0 1 16,-2-1 0-16,1 1 2 16,-1 0 0-16,2 2 1 15,-1-1-1-15,2-1-1 16,-1 3-1-16,1-2-2 16,1 1 0-16,1 0-1 15,0-2 1-15,1 0 1 16,1-1-1-16,1 0 1 15,-1 0-2-15,1 2 0 16,-1 0 0-16,2 0 0 16,3-2 0-16,-2 0 0 15,-2 0 0-15,-4 1 0 0,0 0 1 16,0-1-1-16,-1 0 0 16,7 0 0-16,-3 1-1 15,5-1 0-15,-1 0 0 16,-1-1 1-16,-2 0-1 15,-5 0 1-15,2 0 0 16,-4 1 0-16,0-1 0 16,-3-1 0-16,-1 2-6 0,0 0-73 15,-1 0 58-15</inkml:trace>
  <inkml:trace contextRef="#ctx0" brushRef="#br0" timeOffset="14343.57">12556 12197 677 0,'-4'35'286'15,"4"-33"-92"-15,0-1-249 16,0 1-13-16,0-2 68 15,0-2 38-15,0 1 54 16,-2 1 0-16,1 0-41 16,0 0-20-16,0-1-15 0,1 1 0 15,0 0 10-15,0 0 2 16,0 0-6-16,-1 0-4 16,0 0-12-16,1 0 0 15,-1 0 1-15,1 0 0 16,0 0 2-16,0 0 3 15,0 0 1-15,0 0 0 16,0 0 0-16,0-1-4 0,0 1-2 16,0 0-3-16,-2 0-4 15,1 0 0-15,1 0-2 16,0 0 1-16,0 0 1 16,0 0 0-16,0 0 1 15,0 0 1-15,0 0-1 16,0 0 0-16,0 0 0 15,0 0-1-15,0 0 0 16,0 0 0-16,0 0 0 16,0 0 0-16,0 0-1 15,0 0 1-15,7 5 0 16,-1-2 2-16,4 3 0 16,2 0 0-16,30 14-1 15,-27-17 0-15,3 0 0 16,-1-1 0-16,3-2 0 15,2 5 0-15,1-5 0 0,0 0 0 16,3 2 0-16,0-2 0 16,1 3 0-16,-4-3-1 15,-1 0 1-15,-1 0 0 16,-4-4-1-16,1 4 1 16,-6 0 0-16,1 0 1 15,1 1-1-15,2-1-1 16,0 1 1-16,2 2-1 15,-4-1 0-15,2 0 0 16,-1 1 0-16,0-1 0 16,2 0 0-16,-1 1 0 0,1-2 0 15,-2-1 0-15,0 0 1 16,-2 0 0-16,-2-1 1 16,0 1-2-16,-2 0 1 15,0 1-1-15,-2-1-2 16,1 0-2-16,-2 0-11 15,-3 0-14-15,1 1-54 16,-4-1-38-16,0 0 73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8:59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9548 14180 622 0,'0'3'208'0,"5"-2"-209"16,-3 2-26-16,-2-3 5 15,0 0 15-15,-1 0 50 16,0-1 25-16,1 0 30 16,-1 1 1-16,0 0-18 0,0 0-19 15,-1 0-27-15,1 0-5 16,0 0-6-16,0 0 4 15,0 0 5-15,0 0-4 16,-1 0-6-16,1 0-5 16,-3 1-12-16,-8 1-1 15,-2 1-3 1,-28 2-1-16,28-6 0 0,-1 2-1 16,1 4 0-16,-1-4 0 0,-1 3-3 15,-1 5-2-15,-4-2-5 16,1 4-1-16,1 3-6 15,-2-5-4-15,0 6-8 16,3 4-2-16,-5 3 1 16,2 7-2-16,-2 4-2 15,0 3-4-15,-1-1-5 16,-4 0 1-16,3 2 11 16,-2-1-7-16,4 3-15 15,3 1-3-15,1-4 2 16,1-1 11-16,7-5 19 15,3-2 4-15,8-1 3 16,2-1-7-16,9 2 3 16,2-1 1-16,7-2-6 15,2-4 5-15,3-8-5 16,2-4 2-16,-1-5 9 16,4-2 5-16,4 0 11 0,0 0 2 15,5-3-1-15,0 0 1 16,2-3 3-16,1 0 1 15,-3-6 7-15,0 0 1 16,-9-5 6-16,-2 0 0 16,-9 0-4-16,-2-1-3 15,-4 2-6-15,0-1 0 16,-4 2 14-16,-4 4 6 16,-3 0 19-16,-5 2 7 0,1 0-2 15,-1-2 1-15,-3 0-13 16,4-1-7-16,-9 2-7 15,2-2-6-15,0 1-1 16,-1 2 1-16,0-1 3 16,2 2 2-16,1 3 1 15,2-1 1-15,0 2-2 16,3 1-5-16,1 1-10 16,-1-2-7-16,2 2-14 15,0 0-3-15,0 0-1 16,0 0 4-16,12 4 7 15,9 4 2-15,33 15-1 16,-25-13 0-16,-3 0-67 16,7-1-74-16,0-3 91 15</inkml:trace>
  <inkml:trace contextRef="#ctx0" brushRef="#br0" timeOffset="949.769">10180 14279 265 0,'-1'0'88'0,"0"0"-70"16,0 0 12-16,0 0 42 15,-1 0 23-15,1 0 22 16,0 0-1-16,0 0-29 16,0 0-20-16,0 0-38 0,-5 2-13 15,-5 1-14 1,2 3-2-16,0-2 0 0,-27 39 0 16,29-24-2-16,3 4 0 15,-1 4-2-15,1 3-2 16,4 2 1-16,0 3 1 15,0 1 2-15,3 3 0 16,0 3 1-16,0-8 0 16,4 1-1-16,3-2 0 15,3-5-4-15,1 3-2 0,-2-6-6 16,0 1 1-16,2-2 2 16,1-1 3-16,2-1 5 15,-2-6 3-15,0-6 1 16,3 0 1-16,0-8 3 15,4 0 1-15,2-3 2 16,1-1-1-16,4-10-6 16,-3 1-6-16,-2-7-9 15,2-6-5-15,-5 0-1 16,-3-1 2-16,4-1 5 16,-7 3 8-16,0 4 3 15,0-3 5-15,-7 3 6 16,-3 1 4-16,-5-1 7 15,0 3 4-15,-1-2 9 16,1 0 0-16,0 1-3 16,-2 2-3-16,0 0-9 15,-4-2 1-15,2 2-1 0,-2-4 1 16,-2 3 1-16,-1 1-2 16,-3 3-1-16,0-2 0 15,-3-2-1-15,3 0 2 16,-3-3 4-16,-1 1 3 15,1 3 4-15,-1 1 0 16,2 1 0-16,-1 4-3 16,2-1-8-16,-2 1-4 0,0 4-14 15,-3 1-14-15,-2 1-26 16,1 5-26-16,-1 4-47 16,2-2-26-16,0 6-81 15,4-1 136-15</inkml:trace>
  <inkml:trace contextRef="#ctx0" brushRef="#br0" timeOffset="1176.338">10964 14301 754 0,'6'1'277'16,"-4"3"-350"-16,-1 4 66 15</inkml:trace>
  <inkml:trace contextRef="#ctx0" brushRef="#br0" timeOffset="1850.532">10958 14358 251 0,'-34'97'152'16,"22"-81"-17"-16,5 3-66 16,-2 8-62-16,-1 5-6 15,-2 9-1-15,1-1 0 0,3-1 0 16,-3-2 1-16,4-2-1 16,0 0 0-16,0 6-1 15,3 0-1-15,0-4-3 16,1-2 0-16,-1-9 0 15,1-2 1-15,3-4 2 16,0-4-5-16,0-10-17 16,2-4 1-16,-1-2 6 15,-1-1 13-15,0 0 29 16,0 0 6-16,4-10 10 16,4-14 11-16,10-37 23 15,-11 25 7-15,-1-5-3 16,0 1-16-16,-1 2-32 15,-1 2-13-15,3-1-10 16,0 2-1-16,1-2 4 16,0 0 5-16,0 6 9 15,-2-1 3-15,-1 9 0 0,-3 4-5 16,1 6-10-16,3-1-3 16,-1 3-5-16,2-1-2 15,3 4-2-15,2 2-1 16,0 4-3-16,4 3-2 15,2 4-6-15,-3 4-1 16,7 6-3-16,-1 2-2 0,5 3 3 16,3 4 2-16,1 1 3 15,-2 4 1-15,-1 5 2 16,-2-1-1-16,-1-3-1 16,1 0 0-16,-1-4-2 15,1 0-1-15,-4-1 0 16,-4-5 1-16,-2-4 4 15,-1 0 3-15,-3-1 1 16,0 1 0-16,-3-2-9 16,-1 1-8-16,1-5-16 15,-3 1-13-15,-2-2-20 16,2 1-9-16,-4 0-16 16,1-3-3-16,3 2 4 15,-2-3 3-15,1 1 19 16,4 1 11-16,-7 1-1 15,5 0-7-15,-4 0 44 16</inkml:trace>
  <inkml:trace contextRef="#ctx0" brushRef="#br0" timeOffset="2165.687">11501 14980 105 0,'0'0'96'15,"0"0"13"-15,0 0-12 0,0 0-46 32,0-1-21-32,0 0-21 0,-1-17-7 0,-8-38-12 15,1 26 0-15,-11-3 1 16,7-4 1-16,-4 4 8 16,-5 1 0-16,-1-1 0 15,-5 1 0-15,0-2-3 16,-2-4-10-16,-6 2-25 15,1 0-24-15,-3 7-31 16,1 3 7-16,4 13 26 16,0 6 22-16,5 7 36 15</inkml:trace>
  <inkml:trace contextRef="#ctx0" brushRef="#br0" timeOffset="2866.345">11967 14255 367 0,'-3'16'127'0,"-2"19"-118"16,-4 9-42-16,0 12 5 15,-1 3 17-15,-2-1 58 16,-1-4 28-16,-2 1 48 0,-1-4 8 15,2-7-14-15,-1-2-22 16,2 0-43-16,3-2-15 16,1-4-10-16,0-5 3 15,4-10 11-15,1-4 4 16,2-8 5-16,1 2-2 16,1-5 4-16,1-3 2 15,-1-1 8-15,0-2-5 16,0 0-20-1,0 0-9-15,1 0-24 0,24 7-1 0,38 6 0 16,-23-13-1-16,12-1 0 16,10-2-1-16,16-1-8 15,4-1-4-15,-2-1-22 16,-6 1-12-16,-15-6-9 16,-13 2-13-16,-9-1-20 15,-6-1-15-15,-5 3-57 16,0-1-27-16,-9-1-101 15,-5-2 174-15</inkml:trace>
  <inkml:trace contextRef="#ctx0" brushRef="#br0" timeOffset="3591.118">10968 14626 532 0,'40'37'176'15,"-40"-36"-206"-15,-1 1-54 0,2-1 5 16,-1-2 33-16,0 1 111 16,-1-2 39-16,1 2 30 15,-1 0-8-15,-1 0-39 16,1 0-22-16,1 0-23 0,0-1-5 15,0 1-5-15,0 0 2 16,0 0-5-16,0 0-5 16,0 0-13-16,0 0-7 15,0 0-7 1,0 0-4-16,0 0 1 0,0 0 1 16,6 1 3-16,8 4 1 0,3 1 1 15,36 9-1-15,-23-12 0 16,5-2-1-16,5 2-1 15,-1-3 0-15,1-1-1 16,0 1 2-16,-3 0 1 16,-5 0 1-16,-7 0 0 15,0-3 0-15,-12 1 1 16,5 1-1-16,-4 1 1 16,-6 1 0-16,2-1 0 15,-4 0 0-15,1 1-24 16,-4-1-19-1,-1 0-69-15,-2 0-87 0,0 0 128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10:34.9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16486 3549 365 0,'4'-5'92'0</inkml:trace>
  <inkml:trace contextRef="#ctx0" brushRef="#br0" timeOffset="508.84">16496 3537 242 0,'2'0'141'15,"0"0"-15"-15,-1 0-84 16,0 0-21-16,1-1-18 15,-1 1-4-15,-1 0-2 0,1 1 1 16,0 1 0-16,0 2 1 16,0 2 0-16,1 4 0 15,0 20-1-15,2 34 1 16,-4-22 0-16,2 2-1 16,-1 5 0-16,-1-1 0 15,0 3 0-15,-1-4 1 16,-1-7 1-16,1 3 1 15,-1-1-1-15,1 7 0 16,0 0 0-16,-3 3 0 16,1 2 0-16,-2 0 0 0,-1 0 0 15,3-4 0-15,0-2 0 16,-1 1 0-16,2 4-1 16,-3-1 1-16,1 3 0 15,-1 2-1-15,-2-3 0 16,1-1 0-16,-1-3-1 15,2-5 1-15,-5 4 0 16,1 3 0-16,1 1-1 16,-2 4-1-16,-2 0-5 15,-1 2-9-15,1-5-6 16,-3-2-8-16,3 1 2 16,1-2 8-16,0-2 9 15,3 1 6-15,1 0 4 16,-2-4-1-16,3 2 0 15,2-2 0-15,-1-5 2 0,4-1-1 16,0-1-1 0,0-1-7-16,1-1-81 0,2-4 66 15</inkml:trace>
  <inkml:trace contextRef="#ctx0" brushRef="#br0" timeOffset="2192.793">16537 3688 9 0,'-22'2'0'15,"30"-9"15"-15,5 3 31 16,-5 0 49-16,-3 1 16 16,-1-2-6-16,0 0-28 15,3 0-41-15,0 1-10 16,-4 2-3-1,0 1 2-15,14-2 0 0,0 0-3 0,2-5-7 16,1 4-4-16,2-3-6 16,1-1-1-16,4 5-2 15,-3-1-1-15,6-1 2 16,2 0 0-16,5 0 0 16,7-2-1-16,9 2 0 15,6-2-1-15,11 4 0 16,6-1 0-16,9-1-1 15,4-1 1-15,8-1 0 16,2 0 1-16,4 2 3 16,3 2 3-16,3-2 4 15,0 1 1-15,0 0-3 16,-2 0-3-16,-3 0-5 16,0 4-1-16,-4 1-1 15,-3 2 1-15,-6 1 0 0,-4 1-1 16,-8 2 0-16,2 1 0 15,-6 3 0-15,-3 4-1 16,-14 4 1-16,-3 4 0 16,-9 0 0-16,-4-4 0 15,-5 3 1-15,-7-6 0 16,-11-2 0-16,1 1 0 16,-6-1 0-16,-3 0-1 15,-1 2 1-15,-2 0 0 16,0 3 0-16,-1 1 0 0,1 5-1 15,-1 3 0 1,1 2-1-16,1 3-1 0,1 0 1 16,3 6 0-16,-3 13 0 15,2 1 1-15,3 13-1 16,1 1 1-16,4-5-1 16,-1 2 0-16,0-5 0 15,1-2 0-15,1 5 1 16,-1 2 1-16,-3 4 0 15,3 2 0-15,5-4-1 16,2-1 0-16,1 1 1 16,0-2-1-16,-5-1 0 15,-1 1-1-15,1-4 0 16,-1-5 1-16,-5-8 0 16,-1-7 0-16,-5-7 0 15,-5-1-1-15,-4-2-18 0,-2-1 1 16,-4-3-2-1,-3-2 1-15,-5-6 16 0,-3-2 0 16,-6-5 3-16,-4 0 0 16,-8-1 2-16,-4-2 1 15,-7 1 0-15,-3 2 2 16,1-3-2-16,2 2 1 16,-7-2-3-16,-4-1-1 15,-3 2 0-15,-8-2 0 0,6 1 2 16,0-2 2-16,0-5 3 15,-2-1 1-15,-7-2 0 16,-6 2 1-16,-6 1-4 16,6 0-2-16,7 3-2 15,8-1-3-15,4-2 0 16,-4 2 1-16,0-5 1 16,-4 2 0-16,-1-1 0 15,3 1 0-15,5 0 0 16,5-1 1-16,6 1 0 15,-3 2 0-15,-1-2-1 16,-8 2 0-16,0 1 0 16,0-2 0-16,-2 5 0 15,9 1 1-15,-4-2-1 16,-3-1 1-16,0 1-1 16,-6-3 0-16,-3 3 0 15,-5-2 0-15,-3-1 0 0,-1 2 0 16,-2-2 0-16,-3 1 0 15,-4 0 0-15,-3-3 0 16,5 0 0-16,5-1 1 16,1-6-1-16,-3 0 1 15,-5-2-1-15,-2-2 0 16,14 1 0-16,3-3 1 0,12 3-1 16,5 3-2-16,6-1-110 15,8 5 83-15</inkml:trace>
  <inkml:trace contextRef="#ctx0" brushRef="#br0" timeOffset="2751.972">17278 3664 222 0,'-1'0'55'0</inkml:trace>
  <inkml:trace contextRef="#ctx0" brushRef="#br0" timeOffset="3325.629">17275 3656 188 0,'0'-1'100'16,"0"-1"-22"-16,0 1-11 15,0 0-10-15,0 0-3 0,0 0 5 16,0 0 0-16,0 0 0 16,0 1-1-16,0 0-9 15,0 0-4-15,0 0-12 16,0 0-5-16,0 0-13 15,0 0-4-15,0 0-8 16,0 0-3 0,0 0 0-16,0 0 0 0,0 0-2 15,0 0-2-15,0 0-5 16,0 0 0-16,0 0-1 16,0 0 1-16,11 20 2 15,15 31 1-15,-12-24 0 16,-3 2 1-16,2 10 2 15,2 1-1-15,-4 5 0 16,2-1 1-16,-1 8 0 16,-1 10 0-16,-1 5 1 0,0 10 0 15,-1 1-1-15,-1-7 1 16,0-2 0-16,-2-3 0 16,-3-3 2-16,1 0 0 15,-2 1 2-15,2-5 0 16,-3-3-1-16,0-4 0 15,1-7-1-15,-2-2 0 16,0 3 0-16,2 1 0 16,-2 1-1-16,0 4 1 15,0-3 0-15,-2-1 0 0,1-1 0 16,0-4 0-16,1-13 0 16,1-6-8-16,1-8-43 15,2-2-32-15,0-1 48 16</inkml:trace>
  <inkml:trace contextRef="#ctx0" brushRef="#br0" timeOffset="3960.32">18298 3535 769 0,'-29'10'191'0,"29"-10"-307"0,0 0-90 16,1 1 2-16,-1-1 81 16,0 0 99-16,0 0 72 15,0 0 2-15,0 0-6 16,0 0-25-16,0 0-18 16,2 14-2-16,2 9-3 15,8 38 0-15,3-14 1 16,1 12 0-16,12 17 3 15,-5 6 0-15,0 25 0 16,1 5-2-16,-3 13-1 0,-5 9 3 16,-2 6-2-16,-5 0 2 15,-2-4 0-15,0-11-1 16,-1-13 1-16,1-7 0 16,1-15 0-16,1-10 0 15,3-12 0-15,0-6-1 16,1-8-48-16,0-2 36 15</inkml:trace>
  <inkml:trace contextRef="#ctx0" brushRef="#br0" timeOffset="4807.482">16494 4299 930 0,'2'1'147'15,"2"0"-360"-15,10 11-4 16,2-1 22-16,3 1 151 16,-3-4 48-16,-4-3 48 15,1-2 9-15,1-1 8 16,2 3-5-16,4-3-31 15,3 1-7-15,8-5-5 16,8-3-4-16,13 2-6 16,8-2-3-16,16 2-5 15,5 3-2-15,4-1 0 16,-1 1 0-16,-3 1-2 16,-2 3 1-16,-1-3-1 15,4 2 1-15,-3-1 0 16,-1-7 1-16,-3 5 0 15,0-6 1-15,5 3 9 0,2 3 13 16,2-3 11-16,1 3 0 16,-5 0-7-16,0-2-12 15,1 1 0-15,-4 0 0 16,-1 1 1-16,-5 0 2 16,-3 0-7-16,-1 2 0 15,0 0-1-15,-1 0-3 16,-6 0-2-16,-5 0-1 15,-8 0-2-15,-8 5 0 0,0-1-2 16,0-5 0 0,-3 5-1-16,9-2 0 0,-8-1 0 15,-2 0 0-15,-8 0-5 16,-6 0-9-16,-9-3-44 16,-4 5-42-16,-5-3 61 15</inkml:trace>
  <inkml:trace contextRef="#ctx0" brushRef="#br0" timeOffset="5627.595">16292 5035 1058 0,'18'-4'236'0,"18"3"-438"16,12 0-29-16,26 2 34 15,3 2 75-15,-10-3 73 16,-4 0 24-16,-12-1 34 16,-6-2 18-16,-1 2 23 15,2 0 0-15,11-3-9 16,5 2-12-16,8 1-23 16,2-4-4-16,3 2 0 15,-1-3-1-15,6 1 0 16,1 1 0-16,4 0 2 0,-3 1-1 15,-5-1 1-15,-2 1 0 16,-2 2-1-16,2-2 1 16,5 2 5-16,0 1 9 15,-5 0 18-15,-5 0 8 16,-3 2 7-16,0-2 1 16,5 0-11-16,3 2-5 15,-4-1-14-15,-4 3-7 0,-11-1-8 16,-4 0 10-16,-6-1 9 15,0 0 2-15,1 0 3 16,2 0-9-16,-2 2-8 16,2-1-2-16,-6 2-6 15,0-3-1-15,-11-1-1 16,-6-1 0-16,-4 1-1 16,1 3 0-16,0-2-1 15,3 2 0-15,-2-4 0 16,-4 2-1-16,-4-1 1 15,-3-1 0-15,-4 2 0 16,-3-2-1-16,-3 1-58 16,0 1-84-16,-3-2 92 15</inkml:trace>
  <inkml:trace contextRef="#ctx0" brushRef="#br0" timeOffset="10228.1">15532 6250 505 0,'-4'85'9'0,"7"-83"-80"16</inkml:trace>
  <inkml:trace contextRef="#ctx0" brushRef="#br0" timeOffset="11078.215">15531 6337 352 0,'0'0'150'0,"0"0"-84"16,0 0-29-16,0-1-16 15,0 1 3-15,0 0 5 16,0 0 0-16,0 0-12 15,0 0-8-15,0 0-11 16,0 0-4-16,0 0 0 16,0 0 1-16,0 0 2 15,2 19 1-15,4 37 1 16,-6-28 0-16,-1 5 0 16,-2 5 0-16,-1 14 0 0,-2 5 0 15,-2 7 0 1,-1 1 0-16,-3-10 1 0,-1-3 0 15,1-7 1-15,-1-4 0 16,5-1-1-16,-2-2 1 16,1-1-1-16,1-2 1 15,-1-4 0-15,1-4 0 16,2-9 0-16,1-4 1 16,1-6 0-16,5-1 0 0,-2-2 2 15,1-3 0-15,-2-1 4 16,1-1 2-16,0 0 5 15,-1 0 6-15,2-1 8 16,0 0-1-16,0 0-7 16,-1 0-8-16,0 0-12 15,0-1-1-15,1-13 0 16,1-8 1-16,5-38-1 16,2 25 0-16,-1-3-2 15,3 1-1-15,4 4 1 16,-4 5 1-16,5-1 0 15,2 1 0-15,-1-2-2 16,3-4 0-16,1 8-2 16,2 0-1-16,1 5 0 15,0 3-2-15,0 1 3 16,0 2 0-16,1 4-1 16,2 3-1-16,-3 4-4 15,-3 0-3-15,1 5-5 0,6-2-7 16,-9 2 4-16,2 1 4 15,-4 2 5-15,-8 3 9 16,7 5 2-16,1 0 0 16,4 3 1-16,0 1 0 15,2 4 0-15,-1 5 0 16,-1 7 0-16,-3 1 0 0,-3 0 1 16,-3 5-1-16,-3 0 1 15,-3 2 0-15,-2 6 0 16,-3 1 0-16,-3 4 1 15,0-5 1-15,-3-3 0 16,1-6 1-16,-1-2 2 16,1-1 0-16,-1-4 1 15,2-3-1-15,1-7 0 16,-1-4-1-16,2-6 0 16,1 0-2-16,-1-2-2 15,-1-1-16-15,2-3-62 16,-1 0-90-16,1-3 103 15</inkml:trace>
  <inkml:trace contextRef="#ctx0" brushRef="#br0" timeOffset="11316.304">16332 6728 834 0,'-2'7'209'0</inkml:trace>
  <inkml:trace contextRef="#ctx0" brushRef="#br0" timeOffset="11804.043">16308 6787 158 0,'-16'56'65'15,"12"-51"-28"-15,5 3-37 16,-1 0 0-16,0 5 1 16,6 2 1-16,-4 4-2 15,4 3 1-15,-2 6-1 16,-3 3-1-16,0 8 0 15,0 3 1-15,4-3-1 16,1-4 1-16,1-9 0 16,4-5 0-16,-2-2 2 15,4 2 0-15,3-5-1 16,0 4-1-16,5-13 0 16,-1 1 0-16,2-6 5 0,-2-5 11 15,0-2 10-15,0-6 2 16,1-5-7-16,2-2-16 15,0-4-14-15,1-1-4 16,2-6 1-16,-2-2 4 16,-4-7 10-16,-7-3 7 15,-5 4 11-15,-3 1 2 0,-4 7-9 16,0 4-9-16,-1-3-16 16,0-2-3-16,-7-1 1 15,1 1 0-15,-9-2-27 16,-2 3-4-16,0 3 19 15,-2-2 22-15,-5 8 54 16,1 2 10-16,-7 3-17 16,2 3-18-16,-3 4-27 15,-4 3-10-15,3 5-20 16,-3 2-17-16,4 8-29 16,2 5 47-16</inkml:trace>
  <inkml:trace contextRef="#ctx0" brushRef="#br0" timeOffset="12054.374">16791 6768 891 0,'3'6'223'15</inkml:trace>
  <inkml:trace contextRef="#ctx0" brushRef="#br0" timeOffset="12873.088">16783 6843 284 0,'-8'102'112'0,"6"-88"-74"15,2 4-19-15,-1 9-10 16,0-2-1-16,1 8 0 16,0 1 0-16,6-4-2 15,-2 2-2-15,6-4-2 16,0-3-1-16,-3 2 0 15,0-3-1-15,-1-4 2 16,2-2 3-16,-6-12 16 16,4 1 11-16,-4-4 10 0,-1-3 2 15,4 0 12-15,-5-1 2 16,0 0 2-16,0 0 0 16,0-1-21-16,0 1-12 15,8-18-11-15,29-32-4 16,-27 22 3-16,-2-1 7 15,3-2 6-15,-2-6 2 16,1-6-4-16,1 3-7 16,-7-1-6-16,2 6-1 0,-3 6-4 15,1 2 1-15,-1 0 0 16,1 4-1-16,-3 1-1 16,0 2-2-16,0 7-4 15,-1 0-1-15,1 7-5 16,1 3-4-16,-2 3-10 15,1 1-9-15,-1 0-5 16,0 0 2-16,0 0 4 16,0 0 10-16,0 0 3 15,0 0 2-15,6 14 4 16,4 11 1-16,14 33 2 16,-13-26 1-16,-1 1 1 15,0 2 0-15,2 0 1 16,2 2 0-16,-3 1 1 15,2-2 0-15,1-5 0 0,2-5-2 16,-1-10-1-16,-3-4 0 16,3-4 0-16,-4-1 2 15,-5-3 2-15,7-2 1 16,-6-3 0-16,1-1 2 16,7-2-1-16,-9-3 0 15,9 2 0-15,-3-4-2 16,0-2 0-16,5-3 1 15,-7-7 1-15,5 2 1 16,-2-8 2-16,-2 0 3 0,2-1 7 16,-5-2-1-16,-2 2-3 15,1 3-6-15,-5-7-16 16,1-5-6-16,-3-7 1 16,1-3 1-16,-4-5 4 15,-2-1 0-15,0-1 0 16,-3 4 4-16,-1 12 5 15,0 7-2-15,-1 12-67 16,1 3-56-16,3 6 75 16</inkml:trace>
  <inkml:trace contextRef="#ctx0" brushRef="#br0" timeOffset="13118.593">18065 6714 883 0,'0'0'7'0,"0"10"-123"16</inkml:trace>
  <inkml:trace contextRef="#ctx0" brushRef="#br0" timeOffset="14102.337">18055 6771 92 0,'-12'125'38'0,"9"-90"-21"15,1-2-10-15,1 4-4 16,1 3 1-16,-2-6 0 15,3-2 1-15,0-9-1 16,-1-3 0-16,2-7-1 16,-2-3-1-16,3-2 0 15,-2-2 0-15,2 0 2 16,-2 0 2-16,-1-4 6 16,1-1 6-16,-1-1 51 15,0 0 19-15,0 0 28 16,0 0 8-16,0-1-38 15,0 0-12-15,0 0-22 0,0-1-11 16,0 1-11-16,2-14-6 16,0-16-5-16,8-46-2 15,-3 25-5-15,1 2-2 16,5-1-7-16,0 8 1 16,-1-2 4-16,3 1 0 15,-1 8 0-15,-1-4-1 16,3 8-3-16,-2 2 0 0,-5 6 0 15,5-1 0-15,-1 6-2 16,-5-1-2-16,7 6-3 16,1 6-2-16,0 5-2 15,6 3 0-15,-5 7-2 16,2 8 1-16,4 8 2 16,-4 4 1-16,3 10 0 15,1-2 0-15,-8 1-1 16,1-1 2-16,-4-1 1 15,-4-1 0-15,0 1 2 16,-2-6 0-16,-2-1-1 16,1-7 1-16,-4-5-1 15,0 0 0-15,-1-6-12 16,0 0 0-16,0-4 2 16,0-3 3-16,0-2 18 15,0 0 5-15,0 0 19 16,0 0 9-16,0 0 6 0,0-1 2 15,0 0-7-15,0-1-5 16,0 1-13-16,0 0-7 16,0-20-15-16,6-35-6 15,3 16-3-15,2-1-1 16,4-4 1-16,4 0 1 16,3 3-2-16,-3 0-1 15,-1-4-2-15,-3 2-2 16,2 10-2-16,3 5-5 15,-3 14-16-15,-2 2-9 0,-1 6-20 16,-1 0 2-16,3 5-9 16,3 3 7-16,1 6 23 15,3 3 4-15,-1 7 25 16,3 2 3-16,2 13 4 16,-2 4 0-16,1 8 3 15,-1 0 0-15,-3-2 1 16,0 1 0-16,-4-4 1 15,-2 2 0-15,-3-2 3 16,-4-7 0-16,-1 3 2 16,-2-3 15-16,0 1 6 15,-4 5 0-15,2-2-2 16,-4 0-15-16,-3-10-7 16,4-4-4-16,-5-8-9 15,2-5-14-15,0-2-52 16,-2-2-61-16,-2-3 85 0</inkml:trace>
  <inkml:trace contextRef="#ctx0" brushRef="#br0" timeOffset="14289.806">19590 6735 1073 0,'0'0'269'0</inkml:trace>
  <inkml:trace contextRef="#ctx0" brushRef="#br0" timeOffset="15036.138">19583 6729 364 0,'-1'-1'191'0,"0"0"-53"16,0 0-77-16,-1 0-61 16,1 0-2-16,0-2 10 15,-4-7 8-15,0-1 11 16,-28-28-1-16,21 28-5 16,-4-1-7-16,-4 2-10 15,2 2 0-15,3 2 0 0,0 0 0 16,3 3-1-16,2 3 2 15,-1 1 0-15,0 5 1 16,0 3 0-16,0 0-3 16,0 6-3-16,1 1-2 15,0 6-1-15,0 1-1 16,1 3-1-16,3 5-1 16,1 2 1-16,1 2 1 15,1-4 0-15,-1-3-1 0,3-8-15 16,1-1 1-16,0-4-7 15,3-1 0-15,0-2 8 16,0 0-10-16,2-1 4 16,-3-3 0-16,4-1 12 15,0-2 11-15,0-3 3 16,4 2 2-16,-1-3-4 16,4-1-2-16,3-4-2 15,1-3-2-15,2-1 3 16,-1-1 1-16,-2 0 3 15,-1 0 2-15,-2-3 0 16,0 2 1-16,-5-3-1 16,-1 0-1-16,-4 0-3 15,-3-5-1-15,1-1 0 16,-3-3 0-16,-1-1 3 16,-1 2 4-16,-2 4 7 0,1 2 2 15,0 4-3-15,-1 0-3 16,0 3-4-16,2 1 0 15,-1 2 6-15,2 2 0 16,0 2-5-16,2 1-3 16,1 0-2-16,-1 0-3 15,1 0-3-15,0 0 0 16,0 0-3-16,0 3 3 0,8 20 6 16,15 35 1-16,-9-24 2 15,0 2 0-15,1 2-3 16,-2-2 0-16,-4 4-1 15,0-1 1-15,-4 3 0 16,-4-3-1-16,0-14-16 16,-2-4-25-16,3-12-84 15,-1-3 81-15</inkml:trace>
  <inkml:trace contextRef="#ctx0" brushRef="#br0" timeOffset="15247.57">19779 6468 974 0,'-1'2'158'16,"1"14"-216"-16</inkml:trace>
  <inkml:trace contextRef="#ctx0" brushRef="#br0" timeOffset="15836.121">19779 6793 77 0,'-4'34'36'0,"4"2"-12"0,0-7-3 16,2-3 2-16,1-6 3 15,-3-3 24-15,0-2 5 16,0 1-2-16,-2-2-8 16,-1-1-28-16,2-2-12 15,-2-1 1-15,2-6 5 16,0 1 3-16,-1-4 37 16,2-1 12-16,0 0 16 15,0 0 2-15,0 0-34 16,-1-1-11-16,1 0-14 15,-1 0-2-15,0-6-2 16,1-15 1-16,-1-39-11 16,3 21-5-16,4-8-2 15,3-2 3-15,3 4 14 16,-2 1 1-16,4 5-6 16,0-7-7-16,2 1-10 15,-1 4 0-15,0 11 0 16,1 10-4-16,-5 7-8 0,3 3-8 15,-4 4-16-15,-2 1-9 16,1 5-3-16,2 3 4 16,3 4 15-16,3 2 13 15,0 5 9-15,-2 2 1 0,1 15 5 16,-2 6 2-16,-1 11 5 16,-3 0 2-16,-5-2 1 15,0 1 0-15,0-1-3 16,3 0 0-16,-5-3 0 15,4-3 2 1,-6-2 3-16,3 3 4 0,-3-2 7 16,-5 0 0-16,4-7-5 15,-4-8-5-15,0-7-14 16,3-5-2-16,-2-7-15 16,0-1-9-16,3-3-19 15,-1-1-13-15,0-1 42 16</inkml:trace>
  <inkml:trace contextRef="#ctx0" brushRef="#br0" timeOffset="16028.618">20286 6448 800 0,'0'-1'164'16,"0"0"-174"-16</inkml:trace>
  <inkml:trace contextRef="#ctx0" brushRef="#br0" timeOffset="16702.49">20292 6438 195 0,'0'-2'106'0,"0"1"-5"15,0 1-83-15,2 0-22 16,2 1 1-16,2 2 3 16,0 0 1-16,1 2-1 15,4-2-2-15,-1 15-1 16,30 33-1-16,-28-16 2 16,-1 2 0-16,1 3 2 15,1-1 0-15,1-7 1 16,-1-2 0-16,1-7 1 15,1-1 0-15,-1-4-1 16,-2-3 1-16,-3-3 1 16,0-4 1-16,0-6 2 0,-1 1 0 15,5-3 12-15,-3 2 5 16,-3-5 14-16,-2 0 4 16,-3 0-6-16,0-8-1 15,2-1-5-15,2 0 0 16,1-8-2-16,-3-1-4 15,-1-4-10-15,0-6-2 16,-2 1 8-16,3 1 8 16,3 4 10-16,-4 0-2 0,-2 6-13 15,-1-1-10-15,0 6-7 16,0 5 0-16,2 3-2 16,0 4-3-16,-2 2-7 15,-2 0-6-15,2 0-6 16,0 0-3-16,0 0-3 15,0 0 1-15,0 0 4 16,2 21 5-16,3 41 4 16,0-25 2-16,-6-2 1 15,-1-1 2-15,4 5 3 16,-6 2 1-16,4 5 2 16,-1 0 0-16,-2-1-2 15,-2 3 1-15,-1 3 0 16,1 6 1-16,-2-6 0 15,0 1 0-15,1-1-2 16,1-2 0-16,-2-1 1 16,4-3 0-16,-3 0 1 0,1 1 0 15,-4 4 2-15,0-1 1 16,0-11-1-16,4-3 0 16,1-10 0-16,0-2-1 15,3-1 0-15,-1-3-28 16,2-9 21-16</inkml:trace>
  <inkml:trace contextRef="#ctx0" brushRef="#br0" timeOffset="16947.901">21430 6462 1047 0,'4'0'262'0</inkml:trace>
  <inkml:trace contextRef="#ctx0" brushRef="#br0" timeOffset="17853.769">21434 6700 153 0,'-3'34'71'15,"-2"5"-21"-15,2 5-35 16,1-1-10-16,-2-4 0 16,-2-9-2-16,1-8 2 15,1-4 4-15,0-3 1 16,0-2 0-16,1 1 0 15,0-7-2-15,2-1 2 16,0-2 9-16,0-4 8 0,1 0 22 16,0 0 6-16,0 0-2 15,0 0-3-15,0-1-13 16,0 0-3-16,0-6-9 16,1-18-4-16,8-34 2 15,-1 23 6-15,3-3 10 16,0-6 0-16,3 1-15 15,0 3-9-15,3 5-2 16,-4 4 1-16,-2 4 2 16,1 0 0-16,-3 1-11 15,0 2-3-15,1 4-6 16,-2 6-3-16,-1 7-4 16,2 2-8-16,-2 5-18 15,7 1-6-15,1 7-8 16,-3 1 6-16,8 14 14 15,-5 6 6-15,1 4 9 16,1 4 2-16,-3-3 0 0,-4-3 1 16,0 1 3-16,-3 3 4 15,-2-2 5-15,-1 2 1 16,-2-6 0-16,-1-5 0 16,-1-4 1-16,0-8 2 15,-1-1 2-15,1-5 2 16,0-2 7-16,0-3 1 15,-1 0 13-15,1 0 8 0,0-1 5 16,0 1-1-16,0 0-11 16,0 0-9-16,0-2-9 15,0 1-2-15,-1 0-4 16,1 0-3-16,0-15-11 16,2-45-10-16,4 22-3 15,1-4 2-15,3-3 9 16,5-3 3-16,4-4-7 15,1 1 1-15,1 11-1 16,-2 6 5-16,-3 17 4 16,-2 1-9-16,-1 0-20 15,5 4-14-15,-3 2-19 16,2 5 7-16,-2 6-10 16,1 5-7-16,1 4 23 15,-2 1 2-15,2 5 28 16,-6 0 22-16,-1 2 3 0,3 5 0 15,0 12 20 1,-2 6 7-16,2 8 0 0,-3 1 0 16,-2 0-20-1,-3-3-14-15,-1 1 36 0,-4 4 2 16,-6-9 1-16,1 0 11 16,-3 1-38-16,-2-2-2 15,2 1 0-15,-2-3-7 16,2-12-15-16,3-7-11 0,-1-7-81 15,-2-7 75 1</inkml:trace>
  <inkml:trace contextRef="#ctx0" brushRef="#br0" timeOffset="18105.217">22286 6484 416 0,'17'49'104'0</inkml:trace>
  <inkml:trace contextRef="#ctx0" brushRef="#br0" timeOffset="18669.238">22311 6579 152 0,'10'49'75'16,"-11"-46"-11"-16,1 3-31 15,0 2 4-15,-1 0 1 16,0 3 2-16,-1-1-10 0,0-1-12 15,0 3-2-15,-2 0-6 16,1 3-5-16,-2 5-4 16,2 4-1-16,-1 5 0 15,1 4 1-15,2-1-1 16,-3-2 0-16,4-5 0 16,1-5 0-16,3-4 3 15,1-1 2 1,1-3 3-16,2 2 1 0,1-1 2 15,1 0 2-15,0-4 2 16,3 1 3-16,1-3 9 16,0-1 12-16,-2-5 11 15,2 0 1-15,-1-2-8 16,1-3-9-16,0-2-9 16,-2-1 1-16,-5-4-1 15,-1 1-1-15,-1 1-4 16,-1-3 0-16,1 1-3 0,-1 1-1 15,1-1-5-15,-4 0-2 16,3 2-4-16,-1-3 0 16,-3-3 0-16,0-3 0 15,-3-5 0-15,-7-2-2 16,1-5 0-16,-2-2 0 16,-3 1-1-16,5 3 0 15,-6 4 1-15,-2 2 0 0,-5 0-2 16,1 2-5-16,-6 1-4 15,3 1-5-15,-1 10-7 16,-1 4-10-16,2 6-22 16,1 7-2-16,2 4-23 15,0 1-17-15,2 8-57 16,0-2 91-16</inkml:trace>
  <inkml:trace contextRef="#ctx0" brushRef="#br0" timeOffset="19301.095">22658 6470 1237 0,'0'0'179'0,"1"2"-591"16,0 10 0-16,-1 2 83 15,0 3 262-15,-3 0 206 16,-1 3 18-16,3 4-59 16,-3 6-45-16,4 3-31 15,2-4-20-15,-2-1-1 0,2-2 1 16,-2 0-1-16,0-1 0 15,1 3 0-15,0 1 0 16,-1-1-1-16,1 0 0 16,2-3 1-16,-1-6 0 15,0-3 2-15,-1-2 0 16,1-1-1-16,0-3 2 16,0-1 1-16,-1-3 5 15,0-1 2-15,-1-3 6 16,0-2 2-16,0 0 11 15,0 0 14-15,0 0 20 16,0 0 10-16,0 0-6 16,0 0-10-16,0-1-15 15,0 0-10-15,0-1-7 16,0 1-8-16,0-2-14 0,5-15-3 16,14-37-7-16,-11 21-3 15,2-9 1-15,0-4 2 16,3-3 5-16,0 0 3 15,1-5-1-15,-1 3 0 16,0 6-3-16,0 7-1 16,-2 15-2-16,-1 2-4 15,-4 6-12-15,1 2-13 16,-3 3-57-16,-1 3-55 16,-3-1 90-16</inkml:trace>
  <inkml:trace contextRef="#ctx0" brushRef="#br0" timeOffset="19511.878">22995 6461 1022 0,'3'2'297'15,"1"3"-158"-15</inkml:trace>
  <inkml:trace contextRef="#ctx0" brushRef="#br0" timeOffset="19950.678">23043 6486 503 0,'56'31'190'0,"-35"-29"-96"16,9 0-152-16,3-1-1 15,-2-4 38-15,-3 0 39 16,-7-2 21-16,-4 0 1 16,-4-1-25-16,-2-1-28 15,1 0-39-15,-1-2-3 0,-2 1 27 16,0-3 25 0,-5-2 14-16,-2-4-2 0,-5-3-26 15,-1 1-4-15,-6-2-2 16,-1 4 5-16,-4 3 23 15,0 4 3-15,-4 0 2 16,1 1 1-16,-4 7-8 16,-1 2-2-16,-2 6 0 15,-2 4-1-15,4 4 3 16,6 1 2 0,8-8 7-16,1 1 6 0,-21 31 3 15,4 5 10-15,0 9 3 16,14-8-3-16,-1 6 6 15,2 2 4-15,10-6-1 16,3-1 0-16,5-3 2 16,1 0-15-16,5-5-9 15,0-5-4-15,6-9-23 0,-1-4-17 16,1-4-7-16,2-3-7 16,-1-6-6-16,5-3 1 15,10-7-59-15,4-10 67 16</inkml:trace>
  <inkml:trace contextRef="#ctx0" brushRef="#br0" timeOffset="20434.672">23933 6418 961 0,'1'2'256'0,"1"-1"-501"15,-2 2-1-15,-1-3 15 16,0 0 83-16,-7 0 217 16,-13 1 8-16,-37 2-2 15,27 0-29-15,-8 2-39 16,-4 0-4-16,4 3 0 15,4 4 1-15,2-3 2 16,2 2 3-16,5 1 1 16,-2 2 1-16,8 8-1 0,2 1-1 15,2 7 2 1,7 1 2-16,3-2 5 0,6 1 5 16,2 0-4-16,7 2-2 15,12 6-5-15,3 1-5 16,10 6 0-16,3 1 0 15,2 4 0-15,-2-1 0 16,-7 3-2-16,-8-1-2 16,-10-10-2-16,-6-4 0 15,-8-3-1-15,-5-1-2 0,-21 2-2 16,-9 2-7-16,-25-8-8 16,-12-4-31-16,-27-9 32 15</inkml:trace>
  <inkml:trace contextRef="#ctx0" brushRef="#br0" timeOffset="21233.02">16808 8140 779 0,'-1'2'304'15,"5"-1"-192"-15,-4-1-99 16,0 0-7-16,0 0 21 16,0-1 14-16,0-1 15 15,0 1 1-15,0 0-17 16,0 0-7-16,0 0-6 15,0 0 2-15,0 1 4 16,0 0-5-16,0 0-10 16,-1 0-9-16,0-2-12 15,0 1-3-15,-14-1 2 16,-9 0 2-16,-30-3 1 16,28 5 1-16,-5 5 0 15,5-1 0-15,1 1-2 16,6 1-9-16,7 3-15 15,1 1-12-15,6 8-13 16,5 1 7-16,6 7 13 16,8-2 11-16,13 7 15 0,5 1 2 15,8-2-6-15,1 4 1 16,-6-4 1-16,-6-2 0 16,-3-6 7-16,-7-1 0 15,-4-7-1-15,-1 0-1 16,-10-5-4-16,3 0-2 15,-10 0-3-15,-2 2 2 16,-8 1 0-16,-6 2 10 0,-5 2 6 16,-1 2 2-16,-8-4 0 15,-6-3 8-15,-7-2 1 16,-7 2 1-16,-6-6 7 16,2 0-15-16,5 0-1 15,4-5-19-15,16 0-41 16,5-1-38-16,11-8-109 15,3-1-49-15,10-16 148 16</inkml:trace>
  <inkml:trace contextRef="#ctx0" brushRef="#br0" timeOffset="21966.702">17194 8121 1368 0,'1'7'425'16,"-1"-5"-550"-16,-3-1-37 16,2-1 8-16,0 0 57 15,-1 0 142-15,1 0 16 16,0 0-6-16,-3 6-17 15,-3 4-31-15,-3 3-7 0,-18 33-3 16,18-26 0-16,2 0 1 16,-1 0 0-16,2 3 1 15,3 2 1-15,-1 2-2 16,4 3-2-16,3-4-10 16,3 1-5-16,3-6-14 15,1-2 2-15,4 0 9 16,2-5 3-16,3-2 14 15,-4-5 0-15,6-1 1 16,-1-4 2-16,0-1 1 16,2-1 0-16,-2-4 1 15,-2 0 1-15,3-4 0 16,1 1 0-16,-1-1-1 16,1-3 1-16,1 0 0 15,-1 0-1-15,-4-3-1 16,0 1 0-16,-3 1 2 15,-2-3 2-15,-3 2 6 0,-1 3 1 16,-2-3 1-16,-3 0-2 16,-1-2-3-16,0 0-3 15,-5-3-3-15,1-1 0 16,-5-2 0-16,1-1 0 16,-2 0 0-16,-2 1 0 15,-2 1 0-15,0 0 0 16,-4 2 4-16,-3 2 2 15,-3 3 1-15,-1 3 1 0,-3 1 0 16,-3 3 0 0,1 2-1-16,-1 2-2 0,0 2-4 15,-2 2-2-15,-4 1-2 16,0 2 0-16,3-1-10 16,6 1-9-16,8-1-39 15,3-2-30-15,3 0-89 16,4-1-120-16,8-7 194 15</inkml:trace>
  <inkml:trace contextRef="#ctx0" brushRef="#br0" timeOffset="22532.656">18862 7843 1370 0,'3'1'392'16,"-1"-1"-748"-16,1 0-97 15,-3-1 123-15,0 0 80 16,0 0 383-16,-1 0 124 0,0-1-68 15,0 1-42-15,-23-7-101 16,-35-31-36-16,22 25-3 16,-1 4 12-16,9 3 15 15,3 6 1-15,4 1-12 16,5 3-22-16,-4 5-21 16,0 4-3-16,1 7 5 15,1 2 6-15,3 4 3 16,2 2-2-16,5 11-1 15,3 6 0-15,1 8 3 16,3 2 3-16,-1 7 1 16,-1-2 2-16,2 1 0 15,-1-1 1-15,1-1 4 16,1 5 0-16,0-6 2 16,-3 2-1-16,2-8-1 15,1-9 0-15,1-4 1 16,0-5 5-16,0-16-16 0,1-3-7 15,-1-11-30-15,1 1-20 16,0-4 3-16,-1 0 0 16,0 0 4-16,0-1 2 15,0-1-21-15,0-7-45 16,0-23 83-16</inkml:trace>
  <inkml:trace contextRef="#ctx0" brushRef="#br0" timeOffset="22852.838">18142 8070 1051 0,'6'6'327'0,"-2"-3"-398"15,3 3-42-15,6 4 4 16,4 4 34-16,10 4 80 15,-2-1 23-15,8 2 10 16,9 1 0-16,8 0-7 16,5-2-19-16,1-1-41 15,-1-3-25-15,-6-3-24 16,-6-6-5-16,-9-2-4 16,-3-1 17-16,-2-7 6 15,6 2-12-15,5-2-6 16,2-5-20-16,0 2-13 0,0 0-9 15,-4-3 33-15,-3 4 53 16</inkml:trace>
  <inkml:trace contextRef="#ctx0" brushRef="#br0" timeOffset="23363.481">19034 8219 83 0,'52'7'69'16,"-48"-2"43"-16,-3-6 18 16,1 4 37-16,-2-3 12 0,-1-2-11 15,1 2-16-15,-1 0-53 16,0 0-17-16,-1 0-39 15,1 0-15-15,0 0-9 16,0 0-13-16,0 0-3 16,-3 2-2-16,-8 5-2 15,1 2-2 1,-28 30 0-16,28-30 0 0,1 6-2 16,3 1 1-16,4 4-6 15,2 1-2-15,4 2-2 16,2-3-4-16,5-2-1 15,-1 0 5-15,4-3 1 16,2-1 5-16,0-1 7 16,4-5-2-16,-4-5 3 15,0 2 0-15,-2-3-2 16,-2 0-1-16,0-2-3 16,0-2 2-16,-6-2 3 0,2 1 5 15,-4 1 7-15,1-2 2 16,-1-1-1-16,-3 4-4 15,0-1-2-15,-2-8-1 16,1-13 5-16,-7-25 1 16,4 30 3-16,-3 0 0 15,0 5-2-15,0-1-2 16,2 4-1-16,-3 3-1 16,4 2-5-16,1 5-2 0,0-2-10 15,3 2-9-15,-1 0-20 16,-1 0-10-16,1 0-40 15,1 0-19-15,0 0-30 16,0 0-32-16,1 2 113 16</inkml:trace>
  <inkml:trace contextRef="#ctx0" brushRef="#br0" timeOffset="23575.105">19399 8121 1199 0,'19'71'310'0,"-19"-71"-509"16,-1 6 75-16</inkml:trace>
  <inkml:trace contextRef="#ctx0" brushRef="#br0" timeOffset="24132.338">19412 8199 524 0,'-1'3'234'16,"0"3"-122"-16,0 1-47 15,1 1-58 1,0-4-4-16,0 2 2 0,0-4 22 0,0 3 18 16,0-3 3-16,0 0-1 15,1 4-21-15,1 1-20 16,2 4-5-16,0 2-1 15,14 27 0-15,-13-26 0 16,0 2-1-16,0 5 0 16,0 3 0-16,1 5-1 15,2 0 1-15,2-1 1 16,-4-3 1-16,0-5 0 16,-2-4 1-16,-1-2 2 15,1-3 1-15,0 1 22 16,1-1 5-16,-3-4 1 15,-1 0 2-15,-1-5-16 16,0-2-3-16,0 0 8 16,0 0 5-16,-1 0 12 15,1 0 1-15,0-1-9 16,0 1-5-16,0-1-13 16,0 0-3-16,-1 0 1 0,0 0-2 15,-2-19-2-15,-3-32-2 16,3 21-2-16,3-6 1 15,1-1 1-15,4 0-2 16,2 5-1-16,1 7-3 16,4 1-2-16,1-2-1 15,4 3-1-15,4-2 0 16,-1 4-7-16,0 3-5 0,6 5-12 16,3 3-2-16,8 11-2 15,4 3-34-15,4 10 5 16,-4 4 1-16,-4 5-16 15,-4 1 29-15,-8-1-34 16,-2-1-38-16,-5-6-74 16,-4 1-79-16,-9-4 169 15</inkml:trace>
  <inkml:trace contextRef="#ctx0" brushRef="#br0" timeOffset="24800.018">19186 8089 89 0,'14'28'22'0</inkml:trace>
  <inkml:trace contextRef="#ctx0" brushRef="#br0" timeOffset="25230.901">19200 8117 21 0,'0'0'12'16,"0"0"-3"-16,0 0-3 15,0 0 1-15,0 0 1 16,0 0 1-16,0 0 3 16,0 0-2-16,-1 0-1 15,0 0-2-15,0 0 11 16,0 0 19-16,1 3 25 15,-2-1 6-15,2 3-8 16,0-3-20-16,0 0-20 0,0 2-2 16,-1-2 8-16,0 3 2 15,0-1 2-15,0 4-5 16,0-1-12-16,0-1-4 16,-1 7-3-16,1-3 2 15,0 36 5-15,5-27 2 16,-4-3 1-16,-2 2-3 15,4-1-5-15,-8 1 0 16,3 2 4-16,2 1 5 16,1 6 6-16,7-1 0 15,-9 1-4-15,3 0-3 0,-3-4-4 16,2-1 9-16,0-3 14 16,-4-1 1-16,2 0-1 15,-3 1-12-15,7-2-15 16,-2 0-3-16,2-6-3 15,-2 0-56-15,6-5 40 16</inkml:trace>
  <inkml:trace contextRef="#ctx0" brushRef="#br0" timeOffset="101484.088">15202 13151 675 0,'0'-1'158'0,"0"-1"-306"0,0 2-20 16,0 0 124-16,0 0 86 15,0 0 127-15,0 0 0 16,0 0-77-16,0 0-40 16,0 0-42-16,0 0-4 15,0 0 13-15,0 0 6 16,0 0 9-16,0 0-2 0,0 0-14 16,0 0-7-16,15 3-8 15,3 0-1-15,36 6-2 16,-31-9 0-16,2 0 0 15,7 0-1-15,5-1 0 16,5-1-1-16,1 2 0 16,5-2 1-16,1-1 0 15,-1-1 0-15,6 0 1 16,-5 2-1-16,-1 0 1 16,1-1 1-16,-5 0 0 15,2-1-1-15,-1 3 0 16,1 0-2-16,6 0-3 15,-1 0-9-15,1-1-10 16,-4 2-4-16,-4-3-6 16,-1-1 3-16,4 5 2 15,-1-2 4-15,3-1 9 16,2 4 5-16,-4-2 9 16,1 2 2-16,-3 0 0 0,2 3 0 15,-6-2 0-15,4 1 0 16,-1 3-1-16,1-4 1 15,7 5 0-15,0-1 2 16,1-1 0-16,-3 4 2 16,-5-3 0-16,1 1 0 15,-9-5 2-15,-2-1 0 16,2-1 3-16,-1 0 1 0,8 5 0 16,2-1 1-16,1-1 0 15,0 4 1-15,1 0 4 16,1 0 0-16,-3-3-1 15,-1 2-2-15,0 3-7 16,0 0-2-16,5 3-2 16,-1-3 0-16,9-4-1 15,-3 5 1-15,2-3-1 16,-2 1 0-16,-8 0 0 16,-3-4 1-16,2 2 0 15,0-2-1-15,5 0-1 16,3 0 1-16,4-2-1 15,1 1 0-15,3 0 0 16,-2 0-2-16,-5 0 1 16,6 2 0-16,2-1 0 15,5-2 1-15,7 1-1 16,-7-3 1-16,-4-1 0 16,-3 1 0-16,0-1 0 0,1-2 0 15,3-2 0-15,3 0 0 16,-4-1 0-16,-3 2 0 15,-2-1-1-15,-5-2 1 16,2 3 0-16,2 0 0 16,2-2 1-16,3 4 1 15,-4-3 1-15,-5 1 0 0,-5 2 0 16,-2-3 0-16,-2 1 0 16,6-1-1-16,2 2 0 15,0 0-1-15,2-1 1 16,0 0 0-1,1 1 0-15,-2-1-1 0,-7 2 1 16,-1 0 0-16,-1-1 7 16,2 1 2-16,5 1 6 15,4 0 2-15,-1-2-6 16,-1-1 0-16,-1 1-6 16,3 2-2-16,-7 0 1 15,4 3-2-15,0-1-1 16,-2 2 1-16,2-1 0 15,-2-2-1-15,-3 2 1 16,1-3 0-16,-3 0 0 16,-1 0-1-16,-3 0 1 15,2 1-1-15,6 0 0 0,-1 0-1 16,8 0 0-16,-1 1-1 16,0-1 0-16,1-1-1 15,-3 0 1-15,-2 0-1 16,4 1 0-16,-1 2 1 15,1-3-1-15,1 0 0 16,-4 1 0-16,-1-1 0 16,-5 0-1-16,2 3 0 15,-2-2 0-15,-5 2 0 16,2 1 1-16,-3-1 0 0,-4 4 0 16,-3-1 0-16,-3 3-3 15,0-1-2-15,-3 0-5 16,1 4-10-16,-3 4-43 15,0 1-30-15,-6 5-166 16,0 2 167-16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13:11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11612 5274 47 0,'-15'29'36'15,"13"-29"4"-15,3-2 4 16,-1 1 2-16,0 1 5 16,0 0-1-16,0 0-13 15,0 0-8-15,0-1-10 16,0-1-5-16,-1 1-4 16,1 1-2-16,0 0 11 15,0 0 11-15,0 0 15 0,0 0 5 16,0 0-10-16,0 0-10 15,0 0-16-15,0 0-6 16,0 0-4-16,0 0 2 16,0 0 7-16,0 0 5 15,0 0 8-15,0 0 4 16,0 0 4-16,0 0 3 16,0 0 2-16,0 0 0 0,0 0-6 15,0 0-2-15,0 0-4 16,0-1-5-16,-1 0-5 15,-1 0-4-15,1 0-4 16,0 0 1-16,0-1-2 16,0 1-2-16,0 0-3 15,0 0 0-15,-5-6 2 16,0-1-1-16,0-1 0 16,-31-27-3-16,30 28-2 15,-3 1-1-15,3 1-2 16,0-2 0-16,-2 5 0 15,1-4 1-15,-4 2 1 16,0 1-2-16,-1-2 0 16,-2 1 0-16,2 3 0 15,1 0 1-15,-3 3-1 16,0 1-2-16,1-1-2 0,-3 5-3 16,-5 3-4-16,0 0 1 15,-6 3 4-15,4 1 2 16,3 0 6-16,0 1-1 15,5-1-4-15,-1 2-1 16,-2-4-4-16,3 4 0 16,-1 2 2-16,3-5 2 15,0 2 5 1,1-1 1-16,0-2 1 0,-2 0 0 16,7 0-2-16,-1 0-3 0,-1-1-2 15,5 5-2-15,-3-2 1 16,-2 0 1-16,9 2 1 15,1 0 1-15,-3 3 3 16,4-3 3-16,-5 2 2 16,2-2 2-16,2-3 0 15,-3-1-1-15,3-1 0 16,-3 2 0-16,0 4 2 16,-1 3 1-16,1 6 1 15,2 1 2-15,-2 1 0 16,2-1 1-16,1 0 1 15,-2-3 0-15,5 0-2 16,-3-2-1-16,0-2-1 16,4 3-2-16,-3-1-1 15,5 0 0-15,0 1-2 16,-2-2-1-16,5 1 0 16,-4 0 1-16,2-6-1 0,3-1 1 15,-4-5 1-15,0 0-1 16,3 1 1-16,1 1 0 15,3 0 1-15,3 1 0 16,3-4 0-16,-3 0 1 16,1-3 0-16,5-3-1 15,1-2 0-15,3-3 1 0,2-6-1 16,1-1 0-16,-1-1 0 16,-2-1 0-16,-1 3 2 15,-1 0 0-15,-1-2 4 16,1 0 2-16,-6-5 0 15,0-2 0-15,-2-1-4 16,-3-2-1-16,2 4-1 16,2-1 2-16,-4 3 7 15,-4 3 3-15,-1-2 1 16,-2 1-1-16,-1-2-8 16,3-2-4-16,-1 0 1 15,-1-3 0-15,0-1 3 16,-1-1 0-16,0-5-1 15,0 0-1-15,-4-1 0 16,-2 1-1-16,0 4 6 16,-3 2 0-16,3 4-1 15,1 1 0-15,-3-2-8 0,0-1-1 16,1 0-3-16,-3-2-1 16,2 3-1-16,-3 0-1 15,-2 0 2-15,2 1 0 16,-5 1 1-16,4 1 2 15,-3 1-1-15,-1 1 0 16,5 3-1-16,-2-2-2 16,1 4-8-16,2 3-7 15,1-1-32-15,-3 4-42 0,4-2 58 16</inkml:trace>
  <inkml:trace contextRef="#ctx0" brushRef="#br0" timeOffset="4814.64">12240 5221 106 0,'0'0'77'15,"0"0"-8"-15,0 0-22 16,0 0-6-16,0 0-19 16,0 0-3-16,0 0-1 15,0 0 2-15,0 0 7 16,0 0 6-16,0 0 5 0,0 0-1 16,0 0-6-16,0 0-4 15,0 0-4-15,0 0-1 16,0 0 2-16,0 0 0 15,0 0 4-15,0 0-1 16,0 0-2-16,0 0-2 16,0 0 1-16,0 0 3 15,0 0 7-15,0 0 1 16,0 0-3-16,0 0-6 0,0 0-15 16,0 0-6-16,0 0-6 15,0 0-3-15,-1 0 3 16,0 0 1-16,-1 0 0 15,-11-1 2-15,-1-1-1 16,-28-4 0-16,29 5 0 16,-2-1-1-16,1 2-2 15,0 2-1-15,-1 1-1 16,-1 2 0-16,3-2 0 16,-3 0 0-16,4 3-1 15,-1-3-1-15,-2 2-1 16,3 3 1-16,2 1 1 15,-2 2 1-15,3 2 2 16,-2-4 0-16,-4 3 1 16,0-3-1-16,-1 1 0 15,-1 2 1-15,2-2-1 0,1 2 1 16,-4 3-1-16,2 1 0 16,1 0-2-16,-2 4 2 15,4 1-1-15,-2-4 1 16,4 6 0-16,1-2-1 15,2-4 1-15,4 3 0 16,0-7 1-16,0-1 0 16,1 1 0-16,2 2 0 15,1 0 1-15,0 4 0 0,1 0 0 16,2-1 1-16,-2 4 0 16,1-5 1-16,3 4 1 15,-1 1 1-15,1-5 4 16,3 5 0-16,0-2 0 15,1-3-1-15,4 3-4 16,0-2-1-16,4 4 0 16,0-2 0-16,1-1 0 15,1 1 0-15,0-4 0 16,4 3 0-16,-1-1-1 16,-3-2 0-16,2-3 1 15,-3-3-1-15,2 0 0 16,1 1 0-16,-3-2-1 15,2 5 1-15,2-5 0 16,-3 1 1-16,4-2-1 16,-3-2 0-16,-1-3 0 15,1-2-1-15,1-4 1 0,3-2 0 16,-2-5 1-16,1-2 0 16,2 1 0-16,-3-1-1 15,2 2 0-15,-2 2 1 16,-3 3 0-16,-1-1 3 15,-6-1 4-15,-1 1 6 16,-3-5 3-16,0 1 0 16,1-3-4-16,-4 1-2 0,-1-2-3 15,2-1 0 1,-3-4 0-16,0-2-1 0,2-2 0 16,-1 0-1-16,0 1-2 15,1 0-2-15,-2-1 0 16,1-1-2-16,-4-3 0 15,1-1 0-15,-1 0-1 16,-1 0 1-16,0 3 1 16,-3-1 0-16,4 3-3 15,-1 2-2-15,-3 1-2 16,2-1 0-16,-6-1 1 16,5 1 1-16,-5 2 0 15,-1 0 2-15,1 2-1 16,0 1 0-16,4 2-1 15,-3 1 0-15,-1 3-1 16,-2-3-1-16,-4 2 0 0,1-2 1 16,-2 0 1-16,0 2 1 15,4-1 2-15,0 3 0 16,2 2 0-16,-2 0-1 16,-1-1-7-16,1 1-1 15,-1-3-6-15,-2 3-14 16,-4 5-51-16,-3 0-43 15,-9 9 73-15</inkml:trace>
  <inkml:trace contextRef="#ctx0" brushRef="#br0" timeOffset="12659.549">11395 6329 208 0,'0'-1'96'0,"0"1"-40"16,0 1-9-16,0-1-3 16,0 0 6-16,-1-1 10 15,0 0-3-15,0 0-6 16,0 0-5-16,1-1-6 16,0 2-4-16,-1 0-1 15,1 0 2-15,-2 0 10 16,1 0 3-16,1 0 2 15,0-1-3-15,0 0-12 16,-1 0-5-16,0 0-13 16,0 0-6-16,0 0-5 15,-1-1 0-15,1 1 6 16,-2-1 5-16,-8-3 3 16,1 1-1-16,0-1-2 0,-32-11-4 15,27 15-4-15,1-1 0 16,-4-1-3-16,2 3-1 15,0 0 1-15,0 0 0 16,-2 3 1-16,1-1-1 16,-3 2-1-1,0 0-2-15,0 1-1 0,2 4-2 0,-1-1-3 16,1 4-1 0,0 5-2-16,-2-4 0 0,1 7 0 15,-3-1 0-15,-1 5 0 16,2 0-1-16,-2 0 0 15,0 4-2-15,4 1-2 16,-2 4-1-16,5 6-1 16,3 2-2-16,3-5 0 15,-2 0 0-15,2 0 0 16,0 0 2-16,5 2 0 16,3-4 0-16,2 0 2 15,2-4 1-15,1-4-1 16,3-5 1-1,-4-11 0-15,2 2-1 0,12 29 0 16,0-1-1-16,6-3 3 16,-5-18 1-16,5-4 6 15,0-2 0-15,5-3 1 0,-1-2 1 16,0-2-1-16,1-3 1 16,2 2-1-16,-1-5 0 15,3 1 0-15,2-1-1 16,0-4 0-16,1 0 1 15,1-4 1-15,0 0 0 16,-1-6 0-16,-2-1 0 16,-3-2 0-16,-2-4 1 15,-3-1 1-15,0-1 1 0,-4-1 1 16,-2 0 0-16,-5 1 3 16,-1 1-2-16,1 1-2 15,0 1-1-15,-4-1-6 16,-1-3-2-16,-2 0-1 15,-2 0 1-15,1 1 1 16,-2 0 2-16,-3-2 0 16,0 0-4-16,0-3-1 15,-1-2 1-15,1-4 0 16,0 0 3-16,1 1-1 16,-4 2 0-1,4 7-1-15,-2 2 2 0,-4 7 5 16,4 0 4-16,-6 1 4 15,0 2-1-15,-1-2-5 16,-3 2-2-16,-3 0-2 16,-4 0-1-16,-3 0 0 15,0 1-1-15,-7 2-3 0,2-1-1 16,-5 7-11-16,-2 0-12 16,0 3-69-16,2 3-120 15,4-1 142-15</inkml:trace>
  <inkml:trace contextRef="#ctx0" brushRef="#br0" timeOffset="13058.485">12420 6421 652 0,'9'28'213'0,"-7"-30"-195"16,0-3-93-16</inkml:trace>
  <inkml:trace contextRef="#ctx0" brushRef="#br0" timeOffset="13840.492">12433 6438 213 0,'0'-2'141'16,"0"1"-3"-16,0 0-70 15,0 0-51-15,-1 0 1 0,0 0 32 16,-1 0 15-16,-2-3 11 16,-5-1-10-16,-5-1-36 15,-27-16-13-15,25 18-14 16,-1 0-2-16,-1-4 1 15,-3 1 0-15,0-1-1 16,-2-2-1-16,-2 7-1 16,-3-4-2-16,-6 0-1 15,1 4-1-15,-2-2-3 16,2 3-1-16,1 3-5 16,2 1-2-16,-1 2-6 15,2 1-4-15,-6 2-3 16,1 1 1-16,-2 3 8 15,1 1 8-15,5 5 8 16,5-1 4-16,4 3-3 16,4 1-2-16,7-1-1 15,-1 3 0-15,4 0 0 0,0 4-1 16,6 8 3-16,1 2 2 16,4 1 7-16,4 1 9 15,0-9 7-15,4 0 1 16,3-3 0-16,2 1-4 15,0 0-9-15,-1 0-1 0,2-4-6 16,2-1-1-16,2-3 0 16,1 0 0-16,0-3 1 15,2 1 0-15,3 0 1 16,-1 1 3-16,0-1 0 16,0 1 0-16,-1-4-1 15,5-1-2-15,-1-3 0 16,2-4 0-16,-2-6 4 15,0 0 1-15,2-8 4 16,0-1 0-16,4 0 1 16,-2-5 0-16,1 0-1 15,-2-1 0-15,-4-1 0 16,-2 2 0-16,-9 1 3 16,0 1-1-16,-8 0 1 15,1-2 1-15,1 2-3 16,-2-1 3-16,0-4-3 15,-6-1-4-15,1-4-5 0,-2-2-4 16,-3-2-1-16,1-2-2 16,-2 3 1-16,-1-1 1 15,1-1-2-15,-3-1 0 16,1-1 1-16,-6-3 0 16,2 2 0-16,-1 3-1 15,-5 2 0-15,4 7-2 16,-7 4-5-16,-5 1-3 15,-7 4-17-15,-10 3-29 16,-13 6 39-16</inkml:trace>
  <inkml:trace contextRef="#ctx0" brushRef="#br0" timeOffset="16878.814">17681 6264 300 0,'1'-3'75'0</inkml:trace>
  <inkml:trace contextRef="#ctx0" brushRef="#br0" timeOffset="17888.635">17677 6249 325 0,'-3'-6'150'16,"-1"1"-58"-16,1 1-24 15,-1-1 5-15,0 0 6 16,-1 1 5-16,1-1-8 16,-1 1-22-16,0-1-2 0,1 1-1 15,-1 1-4-15,1 0-13 16,0-1-10-16,1 1-15 16,-2-1-3-16,0 1-3 15,0-2-1-15,-3 0 0 16,-1 0-1-16,0-1-1 15,-31-18 0-15,25 19 0 16,-1-2 0-16,-1 1 0 16,0 2 0-16,-3-2-4 15,0 3-2-15,-3 1-6 16,0 1-3-16,-2 1 0 16,-5 0 0-16,4 1 4 15,0 2 1-15,4-1 0 16,6 4 0-16,-5-3 2 15,-2 2 1-15,-4-3 4 16,1 3 1-16,0-3 2 16,5 3 1-16,2 0-1 0,1 1 0 15,4 3-1 1,-1-2-1-16,0 1-3 0,-1-1-3 16,1 1-1-16,0 3-1 15,2 2-7-15,2-2 1 16,0 4 1-16,2-2 1 15,2 3 8-15,0 1 2 16,2 4-1-16,1-3 1 16,-1 0-1-16,1 5-1 0,-1-1 1 15,2 4 0-15,1 2 2 16,-1-6 1-16,2 3 0 16,-3-1 0-16,-1 9 0 15,1 1 0-15,-2 2 1 16,2 1 1-16,1-6 0 15,0-6 0-15,3-2 2 16,-3 2-1-16,0-4 2 16,3 6-1-16,1-2 1 15,3-1 1-15,3 0 0 16,-2-3 4-16,2 0 6 16,1-3 1-16,3-4-1 15,0 1-2-15,10 0-5 16,1 3-2-16,5-2 1 15,0-1-2-15,2-5-3 16,0-1 0-16,-1-3-1 16,-1 0 0-16,2-5 2 0,2-4 0 15,-2-2 1-15,-1-4 0 16,0-4 3-16,-4-1 2 16,2-1 2-16,2-2 0 15,-4 1-4-15,5 1 0 16,-4-1-1-16,-1-3 10 15,2 0 4-15,-7-4 4 16,0 0 4-16,-2-3-8 16,-4 0-2-16,1 0-4 0,-4-1-3 15,1-2-2-15,-4 1 5 16,0-3 0-16,-3-6 4 16,-1 1 1-16,-2 1-4 15,-1 1-1-15,-2 9-2 16,-3 0-1-16,-1-1-3 15,-3 2 0-15,0 0-4 16,-2 0-2-16,-1 2-4 16,-4 1-6-16,-6-1-19 15,-3 2-12-15,-10-3-55 16,-4 4-72-16,-8 0 109 16</inkml:trace>
  <inkml:trace contextRef="#ctx0" brushRef="#br0" timeOffset="51005.179">16155 7076 280 0,'0'3'70'0</inkml:trace>
  <inkml:trace contextRef="#ctx0" brushRef="#br0" timeOffset="52155.738">16149 7044 304 0,'-9'-36'151'0,"3"29"-62"0,1 3-38 16,-1 0-46-16,3 1-7 15,-2 2 3-15,2-2 3 16,2 2 10-16,-2 0 2 0,0 0 1 16,-1 0-3-16,1 0-11 15,-2 1-3-15,1 0 0 16,-1 0-1-16,0 0 3 15,2 1 5-15,-1 0 6 16,2 0 2-16,0 0 0 16,0 0-4-16,0-1-4 15,0 0 0-15,1 2 0 16,-1-1 0-16,-1 0-1 16,1 0-2-16,1 0-1 15,0 0 2-15,-2 0 13 16,1 1 5-16,0-1 6 15,-1 1-2-15,1-1-13 16,0 0-7-16,0 2-7 16,-1-1-2-16,0 0 0 15,-2 2 2-15,1-1 0 0,-1 0 2 16,2-1 0-16,-1 0 1 16,1-1-2-16,-2 0-1 15,0 1-2 1,1 0 0-16,-2 0 0 0,1 0 1 15,1 2 1-15,-1-1 0 16,1 1 1-16,-1-2 1 16,1 0-2-16,2 1-1 0,1-1 0 15,0 0 0-15,0 2 1 16,0-2 1-16,1 0 6 16,0 0 5-16,0-1 15 15,0 1 4-15,2 0 0 16,0 2-3-16,2-2-12 15,0 0-4-15,2 2-3 16,1-2-1-16,0 1-4 16,1 0 0-16,0 0 0 15,4 0 1-15,0-1 0 16,30 8 0-16,-27-6 0 16,-3-1 0-16,2 0-1 15,0 1 0-15,-1 0 0 16,2 1-1-16,-1 1 2 15,2-1 1-15,-4-2 1 16,2 0 1-16,1 0-2 0,-1-1 0 16,1 2-3-16,0-1 0 15,0 0-2-15,2-1 1 16,2-1-1-16,-1 0 1 16,2-1 0-16,-1 0 0 15,1 0-1-15,-2 0 0 16,0 0-1-16,-2 0 1 15,1 0-1-15,0 0 1 16,-3-2-1-16,2 2 0 16,1 0 0-16,-1 0 0 0,2 0 1 15,-2 0-1-15,-1 0 0 16,1 0 0-16,-2 1 0 16,1-1 1-16,3 1-1 15,-3-2 0-15,2 0 0 16,-2-1 1-16,2 2-1 15,2-2 0-15,-2 2 0 16,6 0 0-16,0-1 0 16,-2 1 0-16,5-2 0 15,-4-1 0-15,2 3 0 16,4 0 0-16,0-3-1 16,2 3 0-16,-3-1-2 15,1-1 0-15,-3 1 0 16,-2 1 0-16,3-2 1 15,0 2 0-15,2 3 0 16,0-1-3-16,-2 0-5 16,-4 0-7-16,1 1-46 0,-3-1-53 15,-2 3 73-15</inkml:trace>
  <inkml:trace contextRef="#ctx0" brushRef="#br0" timeOffset="62018.919">8696 8550 79 0,'0'-1'55'0,"0"-1"10"16,0 1-2-16,0 0-13 16,0 0-10-16,0 0-19 15,0 1-8-15,0 0-8 16,0 0-2-16,0 0-1 15,0-1-1-15,0 1 1 16,0 0 0-16,0 0 0 16,0 0-1-16,0 0-4 15,0 0-4-15,0 0-6 16,0 0-2-16,0 0 3 16,0 0 4-16,0 0 7 15,0 0 1-15,0 0 1 16,0 0 0-16,0 0-3 0,0 0-1 15,0 0 2-15,0 0 0 16,0 0-1-16,0 0 0 16,0 0-1-16,0 0 0 15,0 0 3-15,0 0 0 16,0 0 3-16,0 0 0 16,0 0-1-16,0 0-1 15,0 0 0-15,0 0 0 16,0 0 2-16,0 0 3 0,0 0 8 15,0 0 7-15,0 0 19 16,0 0-1-16,0 0-6 16,2 0-7-16,1 1-19 15,-3-1-2-15,2 1-2 16,1 2-1-16,0 3 1 16,-1 0-1-16,1 0 0 15,-2-2 0-15,1 1-1 16,3 1 1-16,-3-3-1 15,0 2 0-15,0-2 0 16,-1 1 0-16,2 3 0 16,-2-4-1-16,3 5 0 15,-1 1 0-15,0-1 1 16,0 5-1-16,9 27 0 16,-12-25 0-16,0 2 0 15,0-4 0-15,0 0 0 0,2 0 0 16,-1-3 0-16,1 5 0 15,-1-2 0-15,1-2 0 16,0 4 0-16,0-4 0 16,1 4 0-16,1-4 0 15,1 2 0-15,-1 1 1 16,1-2-1-16,-4 0 0 16,0 1 0-16,2-2 1 15,-2 2-1-15,1 2 1 16,-1-1 0-16,0-3-1 15,-1-2 1-15,0 1 0 0,0 2 0 16,-2 3-1-16,1 4 0 16,-3-1 0-16,3 1-9 15,-1-3-9-15,-3 0-14 16,2-1-21-16,1-1 35 16</inkml:trace>
  <inkml:trace contextRef="#ctx0" brushRef="#br0" timeOffset="63136.71">12524 8939 596 0,'0'0'155'0,"1"1"-268"16,1-2-47-16,-2 1 48 16,-1-1 72-16,0 1 126 15,0 0 19-15,0 0-12 16,0 0-21-16,1 0-28 16,0 0-6-16,0 0-2 15,0 0 0-15,0 0-5 0,0 8-6 16,0 6-14-16,0 3-4 15,-5 35-3-15,10-23-1 16,-10 5 0-16,3-1 0 16,1 2 2-16,-5-3 1 15,6 0 1-15,-5-2 1 16,3 1 8-16,-2 0 4 0,1-1 4 16,4 0 2-1,-2-6-3-15,2 0-1 0,0-1-3 16,-1-3 0-16,0 1-5 15,0 0-2-15,-1-4-4 16,-5-2-1-16,4-6-2 16,0-2-2-1,3-3-2-15,0-2 0 0,-1-2-37 16,0 0-44-16,-1 0 50 16</inkml:trace>
  <inkml:trace contextRef="#ctx0" brushRef="#br0" timeOffset="63574.742">14490 8399 729 0,'-2'-2'44'0,"7"4"-146"16</inkml:trace>
  <inkml:trace contextRef="#ctx0" brushRef="#br0" timeOffset="63819.501">14494 8399 404 0,'0'0'209'0,"0"0"-60"16,5 1-44-16,-1 3-52 0,2 4-12 16,0-1 0-16,1 1 3 15,29 34 6-15,-28-29-1 16,0 2-10-16,2 2-7 15,-1 0-12-15,3 5-5 16,1 7-10-16,-1 3-3 16,0 7 0-16,-3 1-1 15,0-3 0-15,-2-4 1 0,1 0 0 16,0 0 0-16,-1-2-1 16,1 0 0-16,-2-7-1 15,1-2-1-15,-1-6-13 16,-3-1-52-16,3-4 46 15</inkml:trace>
  <inkml:trace contextRef="#ctx0" brushRef="#br0" timeOffset="85597.525">7698 10674 411 0,'2'0'77'16,"-1"0"-94"-16</inkml:trace>
  <inkml:trace contextRef="#ctx0" brushRef="#br0" timeOffset="86675.5">7703 10666 272 0,'1'-2'158'16,"0"1"-18"-16,0 0-83 15,-1 0-21-15,0-1-14 16,0 2 1-16,0 0 10 15,0 0 7-15,0 0 10 16,0 0 1-16,0-1-8 16,0 1-7-16,1 0-3 15,-1 0 1-15,0 0-1 16,0 0-4-16,0 0-14 16,-1-1-4-16,0-1-5 15,-1-2 1-15,-1 0 1 16,1-2 2-16,0-1 5 15,-1 0 2-15,0-1 2 16,-2 1-2-16,1 0-4 16,-2 0-2-16,0 2-3 15,2-2-4-15,-2 1-2 0,-1 1-3 16,0 1-6-16,0-1-2 16,1 2-4-16,1-1 4 15,0 2-7-15,0 1 3 16,1 1-1-16,-1 0-4 15,1 1 8 1,-1 0-3-16,0 1-7 0,0 1 0 16,-1 0-6-16,1 2-6 0,1 2-8 15,0 1-2-15,2 4 6 16,1 37 7-16,4-30 15 16,3 2 2-16,3 0-8 15,1-2 0-15,2 0 2 16,2-2-1-16,3-1-1 15,0 0-2-15,3-4 0 16,0-2 0-16,-1-3 14 16,1-1 5-16,2-1 3 15,0-3 4-15,-1-2 11 16,1-3 3-16,-2-2 14 16,-4 0 6-16,-5-2-1 15,0 2 4-15,-4-1-7 16,-1-1-1-16,-1-1 4 15,-1 1-1-15,-3-1 1 16,0 2 0-16,-1 1-2 0,-1 0-3 16,-2-1-9-16,-1-2-4 15,1-2-10-15,-1 1-3 16,-3-3-4-16,2-1 0 16,-3 3 2-16,-1-2 1 15,3 2 3-15,-1 1-1 16,0-1-3-16,-1-1 0 15,2 3-1-15,-2 0 0 16,2 3 2-16,1 2-1 16,1 0-2-16,1 0 0 15,2 2 0-15,0 0 1 0,-1 1-2 16,1 0 0-16,0 0 1 16,-1 0-1-16,1 0 2 15,1 0 1-15,0 0-3 16,0 0 0-16,0 0-6 15,0 0-7-15,0 0-5 16,0 1-1-16,1 1 5 16,2 3 5-16,1 3 4 15,6 11 2-15,20 40 1 16,-15-27-1-16,2 3 0 16,0-2 1-16,-1 3-1 15,3 1 1-15,-4 6 0 16,-3 5 1-16,-2-3 0 15,-5 2 0-15,-3-2-1 16,-1-4 0-16,-1-3 0 0,-3-4 1 16,0-10 2-16,-2 0-1 15,1-6 1-15,-2-3-1 16,-1-1-1-16,0-3-1 16,-1 0-27-16,1-4-26 15,1 0-76-15,1-2-74 16,-1-1 127-16</inkml:trace>
  <inkml:trace contextRef="#ctx0" brushRef="#br0" timeOffset="87210.965">8351 10552 372 0,'13'30'142'16,"-13"-30"-96"-16,0 0-10 16,0 0 14-16,0 0 7 15,0 0 4-15,0 0-10 16,0 0-25-16,2 0-9 15,1 0-10-15,3 0 0 0,3 0 0 16,18 0-1-16,35 2-1 16,-26-2-1-16,4 0-1 15,0 0 0-15,-1 0 0 16,-2 0 0-16,-1-1 1 16,-4-2-1-16,1 2-2 15,-2 0 0-15,-6-1-1 16,-1 4-3-16,-9-1-22 15,-1 1-36-15,-5 0-105 16,-2 1 105-16</inkml:trace>
  <inkml:trace contextRef="#ctx0" brushRef="#br0" timeOffset="87422.622">8497 10827 808 0,'2'0'200'16,"-2"0"-205"-16</inkml:trace>
  <inkml:trace contextRef="#ctx0" brushRef="#br0" timeOffset="87692.531">8495 10823 365 0,'-1'0'218'16,"1"0"-16"-16,0 0-141 15,0 0-34-15,0 0-17 16,0 0 7-16,0 0 17 16,1 0 6-16,0 0 3 15,2 1-5-15,2 0-13 16,3 1-7-16,10-1-10 15,34 7-2-15,-25-5-4 16,-5 1 0-16,2-2-2 16,2 1 2-16,3 1-1 15,2 1 1-15,2-2 0 16,-3 0-1-16,0 0 0 16,-2-1 0-16,-2 3-1 15,-1-2 0-15,-6-1 0 16,-6 2-1-16,-2-4-53 0,-5 0-59 15,-5 0 71-15</inkml:trace>
  <inkml:trace contextRef="#ctx0" brushRef="#br0" timeOffset="87947.075">9389 10312 1086 0,'0'-1'187'0,"0"1"-253"16</inkml:trace>
  <inkml:trace contextRef="#ctx0" brushRef="#br0" timeOffset="88190.429">9385 10320 371 0,'0'6'194'16,"-1"-1"-32"-16,-1 1-123 16,1-1-23-16,0 2-8 15,0 0 5-15,1 5 10 0,0 7 2 16,3 34-3-16,-3-25-6 15,0 7-9-15,3 2-4 16,0 3-1-16,2 0-2 16,-2 2-1-16,2 0 1 15,-3-1-1-15,3-3 1 16,-2-9 0-16,2-3 2 16,-2-5-1-16,0 1 0 15,-2-5 1-15,0 0-1 16,1-3-1-16,-1-3 0 0,2 0-1 15</inkml:trace>
  <inkml:trace contextRef="#ctx0" brushRef="#br0" timeOffset="89672.869">14408 10807 958 0,'1'-1'291'15,"-2"0"-438"-15,1 1-140 16,-1 0 32-16,-1 0 100 16,2 0 253-16,0 0 109 15,0 0-5-15,0-1-42 0,0-1-92 16,0 1-18-16,-1 0-27 16,0 0-2-16,0 0 3 15,0 0 3-15,0-1 1 16,0 0-3-16,-5-12-12 15,-2-2-4-15,-19-31-8 16,14 28-1-16,0 4-2 16,-5-3-2-16,-5 3-5 15,-1 0-2-15,-4 0-15 16,0 5-7-16,-5 3-12 16,1 0-6-16,-4 6-3 15,-1 1-2-15,2 4-7 16,1 6 7-16,7 1 15 15,2 3 9-15,8 6 22 16,1-2 2-16,2 3 0 16,5 2-7-16,1 0-23 15,3-1-4-15,9 2-7 16,0-2-7-16,8-5 9 0,2 3-4 16,2-5 1-16,5 0 10 15,2-5 13-15,3-2 9 16,2-4 11-16,1-3 5 15,-1-6-8-15,1-1-4 16,-1-4-11-16,1-3-6 16,-5-3 2-16,0 1-1 15,-4-3-1-15,-5-1-2 16,0 2 3-16,-4-6 6 16,-3 2 27-16,-2 3 21 0,-4 7 29 15,0 6 6-15,-2 3-11 16,2 1-16-16,-3 0-36 15,1 0-21-15,0 0-15 16,0 0 0-16,0 1 16 16,0 0 15-16,7 22 11 15,11 28 3-15,-6-24 1 16,4 3-1-16,-5 7 3 16,3 9 5-16,3 14 57 15,-4 10 8-15,3 6-2 16,-3-1-4-16,-9-9-60 15,0-9-9-15,-6-4-4 16,2-4-2-16,-6-3 5 16,-1-1 4-16,3-10 6 15,-2-4 2-15,3-2 2 0,-4-3 5 16,-1-7-1 0,0 2-11-16,-3-11-55 0,10 0-75 15,-8-2 74-15</inkml:trace>
  <inkml:trace contextRef="#ctx0" brushRef="#br0" timeOffset="90205.147">14713 10579 308 0,'-4'87'130'0,"4"-84"-60"0,0-2-53 15,0-1 42-15,0 0 25 16,0 0 37-16,-2 0 10 16,2 0-44-16,0-1-22 15,0-1-34-15,0 2-10 16,4 0-6-16,14 0 1 15,39-3 1-15,-27-2 0 16,-5 0-4-16,4 0-4 16,0 2-6-16,-1 1-2 15,6 2-1-15,0 2 0 16,1 2-1-16,0-3 0 0,-4 3-1 16,-4-3 0-16,-7 4-7 15,-4-1-8-15,-4 0-33 16,-4-1-39-16,-5-6-137 15,1 3 145-15</inkml:trace>
  <inkml:trace contextRef="#ctx0" brushRef="#br0" timeOffset="90605.444">14794 11033 809 0,'0'1'143'16,"0"-2"-187"-16,0 1-244 15,-1 0 121-15,1 0 150 16,-1 0 114-16,1 0 97 0,0 0-107 16,0 0-36-16,0 0-33 15,11 0 3-15,9 1 15 16,30 3 8-16,-28-6 3 16,1 0-6-16,9 1-17 15,-2 0-9-15,3 0-10 16,-1 1-4-16,-5 0-2 15,0-2-3-15,-5 2-24 16,0 0-31-16,-3 3-121 16,-2-1 116-16</inkml:trace>
  <inkml:trace contextRef="#ctx0" brushRef="#br0" timeOffset="91088.792">15188 10318 535 0,'6'5'71'0,"3"3"-175"0,36 39 1 16,-30-26 52-16,-4-3 138 15,-2-2 32-15,-5 3 11 16,3 5-17-16,3 6-39 15,-4 4-30-15,4-1-28 16,-6-1 2-16,3 2 13 16,1 0 6-16,-1 3 7 15,4-1-4-15,-6-3-7 16,3 0-5-16,2-3-8 16,-5 0-2-16,3 5-5 15,-1 0 2-15,-1-1 3 16,1 0-1-16,0-9-4 15,-1-4-4-15,-1-6-13 0,-2-5-78 16,-3 2 60-16</inkml:trace>
  <inkml:trace contextRef="#ctx0" brushRef="#br0" timeOffset="92556.69">20576 10643 941 0,'2'-2'324'0,"-3"-3"-338"15,-5-5-42-15,1-7-10 0,0 1 13 16,3 1 87-16,1 4 19 16,-1 4 4-16,2 0-4 15,-1 0-38-15,-3-4-9 16,1-2-4-16,-2-1 1 16,-5-1-2-16,2 2 0 15,-1-5 0-15,-4 3 1 0,-3-2 1 16,-3 1 2-16,-3 3 0 15,1 0 1-15,1 4-1 16,-1-1-1-16,0 4-3 16,0-1 0-16,1 4-1 15,0 2 0-15,2 1-3 16,2 3-1-16,-4 3-6 16,-1 2-2-16,2 7-3 15,-4 4 1-15,3 8-2 16,3 2 4-16,2 2 2 15,8 2 2-15,0-4 6 16,7 1 0-16,4-6-4 16,-1-4 0-16,6 1-9 15,-1-2-2-15,0-4 2 16,4-2 2-16,-1-7 10 16,1-5 4-16,1-2 2 15,-1-3 0-15,8 0-3 0,-1-3-1 16,1-1 1-16,-1-5 1 15,-3 2 4-15,-1-3 1 16,-6 0 2-16,4 1 2 16,-8-1 0-16,1 3 3 15,-2 0 8-15,-4 3 5 16,1 4 2-16,-1 1-4 16,2 3-11-16,-2 0-8 0,0 0-9 15,0 0-5-15,0 0-4 16,0 0-2-16,0 0 2 15,0 0 1-15,0 0 6 16,5 17 2-16,40 37 4 16,-27-23 0-16,3 6-1 15,-3 2 1-15,1 2-2 16,-1-1 2-16,-3 9-1 16,-2 0-1-16,-4 5 1 15,-6 1-1-15,-3-5 2 16,0-1 1-16,-9-5 0 15,7-2 1-15,0-10 5 16,-4-4 0-16,-1-5 2 16,-3-6 2-16,-4-2-2 15,1-2 3-15,-1-4-1 16,0 0-2-16,-4-4-10 16,-3 0-8-16,-1-3-30 0,-5-2-15 15,-5-8-61-15,-1-6-63 16,-3-11 117-16</inkml:trace>
  <inkml:trace contextRef="#ctx0" brushRef="#br0" timeOffset="92793.057">20763 10380 1119 0,'28'30'300'0,"-28"-28"-316"16</inkml:trace>
  <inkml:trace contextRef="#ctx0" brushRef="#br0" timeOffset="92988.265">20791 10412 648 0,'0'0'300'16,"4"0"-107"-16,5 2-148 15,4 0-23-15,3 2 19 16,29 3 9-16,-27-9 11 16,-1 0-5-16,1 0-32 15,1 1-8-15,2-1-12 0,0 1-4 16,2 0-2-16,-5-1-9 15,-5 1-30-15,1 0-23 16,-4-1-63-16,-1 2-35 16,5 2-142-16,-8 0 191 15</inkml:trace>
  <inkml:trace contextRef="#ctx0" brushRef="#br0" timeOffset="93196.723">20806 10722 1019 0,'1'2'269'0,"14"-3"-294"16</inkml:trace>
  <inkml:trace contextRef="#ctx0" brushRef="#br0" timeOffset="93320.389">20861 10718 474 0,'88'-3'292'0,"-78"4"-50"16,7 6-117-16,3 6-153 0,9-1-11 16,-1 2 4-16,-2-8 22 15,-1 1 16-15,-10-6 8 16,2 1-156-16,-1 6 110 15</inkml:trace>
  <inkml:trace contextRef="#ctx0" brushRef="#br0" timeOffset="93581.89">21436 10129 323 0,'1'1'68'16,"0"-1"26"-16</inkml:trace>
  <inkml:trace contextRef="#ctx0" brushRef="#br0" timeOffset="93770.469">21438 10130 504 0,'0'0'232'0,"0"0"-110"0,0 0-40 16,0 0-39-16,0 0-6 15,3 9 6-15,8 13 2 16,18 46 13-16,-16-20 2 15,7 20 2-15,-3 16-3 16,3 14-17-16,3 8-10 16,-1-9-15-16,0-4-5 0,3-2-12 15,-2 3-7-15,0 10-254 16,-2 3 193-16</inkml:trace>
  <inkml:trace contextRef="#ctx0" brushRef="#br0" timeOffset="103599.586">5229 10354 99 0,'0'0'60'0,"0"0"2"15,0 0-6-15,-2 0-2 16,1 0-4-16,0 0-9 15,0 0-4-15,0 0-11 16,0 0-2 0,0 0 1-16,-1-1 5 0,1 0 10 15,0-1 5-15,0 1 2 16,0 1 0-16,-3 0-4 16,1 0-1-16,1 0-4 15,0 0-2-15,1 0-7 16,-1 0-6-16,1 0-11 15,0-1-6-15,-1 0-8 16,1 0-2-16,0 0-3 16,0 0 2-16,0 1 2 15,0 0 1-15,0 0 3 0,-1 0 2 16,1 0 1-16,0 0 1 16,0 0-1-1,0 0-2-15,0 0-1 0,-1 0 0 16,1 0 0-16,0 0 2 15,0 0 15-15,0 0 6 16,0 0 16-16,0 0 3 16,-1 0 1-16,1 0 1 15,0 0-2-15,0-2-2 16,0 2-7-16,0 0-5 0,-1-1-13 16,1 0-5-16,0 0-6 15,0 0-2-15,-8-2-1 16,-3 1-1-16,-2-1 0 15,-28-8 0-15,27 10-1 16,3 0 0 0,7 0 0-16,0 1 0 0,-17-2 0 15,1 0 0-15,2 1-1 16,5 1 1-16,1 0 0 16,0 3 0-16,2-1 0 15,2 0 0-15,-4 2-1 16,-1-1 1-16,3-1-1 15,-4 3 1-15,2 3 1 16,1-3-1-16,1 3 0 16,2 0 0-16,-1-1 0 15,2 1-1-15,0-1 0 0,1 2 0 16,2-1 1-16,-5 2-1 16,-1 1 0-16,5-1-1 15,-2 3 1-15,2 0 0 16,3-1 0-16,-5 7 0 15,1-2 0-15,0 3 0 16,-3 3 0-16,1-3 1 16,3 0 0-16,-4 0 0 15,3-1 0-15,-1 1 0 0,0-2 0 16,0 2 1-16,1-3 0 16,-2 0 0-16,1 3 0 15,1-3 0-15,-1-1-1 16,1 2 0-1,1-8-1-15,2 3 0 0,1-1 0 16,1-1 0-16,2 0 0 16,0 3 0-16,0-2 0 15,1 3 0-15,4 2-1 16,1-1 1-16,-1 1-1 16,1-2 0-16,-1-1 1 15,-1 2 0-15,1 1-1 16,1-2 1-16,1-1-2 15,0-3 1-15,1-3 0 16,1-1-1-16,0-1 2 16,3 2-1-16,-1 0 0 0,3 3 0 15,0 0 0-15,-3-2 0 16,2-1 1-16,2 0-1 16,-3-1 0-16,3 0 0 15,-5 2-8-15,-2-7 0 16,5 4-1-16,-3-5 2 15,5 2 4-15,-2 0 1 16,-3-2 0-16,0-2 0 16,1 1 3-16,-1-5 1 0,1 1 1 15,-1 2 0-15,0-2 1 16,1-1 0-16,1 0 1 16,0-5 1-16,1 0 2 15,-1 2-1-15,1-6 0 16,0 4-2-16,1-3-2 15,-2 2-1-15,1 3 0 16,1-2 1-16,-3 1-1 16,2 0 0-16,1-6 0 15,-2 0 0-15,0-1-7 16,0 0 0-16,-2 4 1 16,-2-2 1-16,0 4 10 15,-3-2 3-15,-1 3 3 16,1 2 0-16,-4-1-2 15,1 1-1-15,-2-1 0 16,0-2 0-16,0 1-1 16,0-2 1-16,0 1-1 15,-2-2 0-15,0 2 1 0,2 2-1 16,0-3 0-16,-4 2 0 16,3-2 2-16,-4-3 3 15,3 6 0-15,2-4 0 16,-2 7-4-16,1-2-3 15,-3-4-5-15,2 3-1 16,0-5-4-16,0 1-1 0,0 0-2 16,-1-4 1-16,-2 1 0 15,1-1 2-15,-1 0 3 16,4 3 0-16,-2 0 1 16,0 0-1-16,1-1 1 15,-2-3 0-15,2-3-1 16,0 1-3-16,-1-1-4 15,2 1-4-15,-1 1-8 16,1-1-1-16,0 2 3 16,-3-1 3-16,2 2 10 15,-2 1 5-15,1-4-22 16,-2-2-21-16,-2-4-18 16,0 1 0-16,2 3 24 15,-1 5 22-15,1 9-5 16,-1-1-24-16,1 6-47 15,-1 0-11-15,-3 0 4 16,0 1 15-16,-3 0-53 0,-1 3 95 16</inkml:trace>
  <inkml:trace contextRef="#ctx0" brushRef="#br0" timeOffset="104261.191">5825 10467 120 0,'-57'30'30'0</inkml:trace>
  <inkml:trace contextRef="#ctx0" brushRef="#br0" timeOffset="105066.245">5765 10495 187 0,'0'0'148'0,"0"0"11"15,-1-2-50-15,-1 1-67 0,1 0-14 16,0 0-2-16,0 0 8 16,0 0 5-16,-3-2-1 15,-5-2-10-15,-1-1-8 16,-2 0-7-16,-27-15-1 16,29 19 0-16,-1-1 0 15,-3 1-2-15,2 0 0 16,0 2-3-16,2-1-1 0,2 1-2 15,-1 0 0-15,0 2 4 16,-1 1 0-16,1 0-3 16,1-1-3-16,-3 2-6 15,2 2-3-15,-5 2-1 16,2 4 0-16,-3 8 2 16,-1-1 2-16,-2 8 2 15,2-3 0-15,-1 0 1 16,2 5 1-16,1 6-1 15,-2 3 1-15,4 1-1 16,2-1-1-16,1-3-1 16,1-1 0-16,2 3 0 15,1 1-1-15,1 1-1 16,3-1-2-16,-2-8-3 16,6-3-1-16,7-5 0 15,-4 0 0-15,4 0 3 0,-1 1 1 16,2-3-6-16,2-2 0 15,5-2-2-15,-1-2 1 16,5 0 8-16,0-3 1 16,0-3-1-16,1-2 0 15,0-3-6-15,0-1-3 16,1-4 2-16,-3-1 1 16,1-2 11-16,0-2 3 15,-3-2 7-15,2-1 0 16,-5-4-1-16,1 0 0 15,-3-1 0-15,1-3-2 0,-1-3 1 16,-3 0-2-16,-5-1-3 16,2 6-1-16,-2-1-5 15,5-5-2-15,-3-5-3 16,3-4 0-16,0-2 3 16,-3 2 1-16,2 4 4 15,-5 2 1-15,0 5-1 16,-2-2 1-16,0 4 0 15,0-3 0-15,-1-2 0 16,0-2-4-16,-2-3 0 16,2 2 1-16,-4-1 9 15,0 6 7-15,-3-1 2 16,-1 3-2-16,-2-7-8 16,-1-4-5-16,-6-4-3 15,-1 0 2-15,2 3 7 0,-2 7 9 16,5 10-10-16,-2 0-30 15,-7 8 17-15</inkml:trace>
  <inkml:trace contextRef="#ctx0" brushRef="#br0" timeOffset="108648.295">5268 11865 540 0,'-1'-1'123'16,"-1"-2"-104"-16</inkml:trace>
  <inkml:trace contextRef="#ctx0" brushRef="#br0" timeOffset="108782.936">5244 11820 353 0,'-33'-30'151'16,"33"30"-55"-16,-2-2-96 16,-1 0-6-16,1 1 0 15,0-1 1-15,0 1 2 16,-2 0-7-16,1 0-34 16,1 0-28-16,-2 1-56 15,2-1 74-15</inkml:trace>
  <inkml:trace contextRef="#ctx0" brushRef="#br0" timeOffset="110446.747">5176 11779 89 0,'0'2'80'0,"0"0"22"16,0 1-7-16,0-1-32 16,0-1-17-16,-2 0-22 15,1-1-8-15,0-1-6 16,0 0-2-16,-1-2-5 16,-1 0-2-16,0 0-7 15,-1-1-6-15,1 0-11 16,-2-2-4-16,1-2 1 15,-1-1 3-15,-1-3 5 16,-14-32-7-16,12 27-1 16,1-1 2-16,0-1 14 15,2 3 21-15,0 5 14 16,1 0 1-16,0 2-5 16,1 1-7-16,-3 0 1 15,-1-1 3-15,0 3 3 16,0 0 6-16,1 1-7 0,-3 0-1 15,0-1 2-15,-2-1-6 16,-2 2 2-16,0 3 1 16,2 0-1-16,-2-1 2 15,2 2-3-15,0-1-2 16,0 2-12-16,0 0-7 16,0 0-8-16,-1 0-6 15,0 3-4-15,-2 2-6 0,0 2-4 16,-1 0 3-16,3 7 6 15,0-2 8-15,1 6 13 16,0 1 3-16,-2-4 3 16,2 5 0-16,-6-2 1 15,4-3 2-15,-4 5 5 16,0-7 6-16,6-1 9 16,-2 4 3-16,1-4 0 15,2 2-2-15,1-2-1 16,0 1-2-16,2 1-7 15,1 1-3-15,0 3-9 16,3-3-3-16,0 4-1 16,1-5 0-16,2 1-1 15,0-1 1-15,0-4-1 16,0 4 1-16,1-4 0 16,0 2-1-16,2-1 0 0,-2 1 1 15,1 2-1-15,3 2 0 16,1 4 0-16,-3-2 1 15,3 0 0-15,-2 2 0 16,2-3 1-16,2-1 0 16,0-1 0-16,-1-2 1 15,-2-3 0-15,2 2-1 16,-1-4 1-16,-1 0 0 0,7 0 1 16,-4 4 1-1,0-6-1-15,2 5 0 0,-4-4-3 16,3-2 0-16,5 5-1 15,-2-3 0-15,0 2 2 16,-4-5 0-16,0 2 1 16,-2-1 3-16,-1-4 0 15,3 2 1-15,-3-1 0 16,4 1 0-16,0-1 3 16,3 1 2-16,0 2 1 15,-5-5 0-15,5 3-4 16,-1-3-4-16,0-1 1 15,-1 3 1-15,-2-1 6 16,1 1-1-16,-2-2 2 16,4-1-1-16,-3-3-2 15,1 0 0-15,0-2 0 16,-1 4 1-16,1 0-1 16,-1-4 0-16,-1 4-2 0,0-3-3 15,0 3-3-15,2-2-3 16,3 1-1-16,-2-2-2 15,2 1 1-15,-3 1 1 16,0-2 2-16,2 0 1 16,-4-3 2-16,1 2-1 15,0 3 1-15,-1 0-1 16,1 0 0-16,-1-3 0 16,-2 0-1-16,1 1 1 15,-2 0-1-15,1 3 0 0,1-2-1 16,2 0 0-16,0-3 0 15,-1 0 0 1,1-1 0-16,-2 1 0 0,1 0 23 16,1 0 3-16,-1 1 2 15,-1-2-1-15,2 1-21 16,-3-4-2-16,5 0-2 16,1-1 16-16,-5 1 7 15,0 1 3-15,-4-1 15 16,-2 1-12-16,2 0-1 15,2 1-2-15,-2-3-10 16,-1 0 1-16,-1 2-3 16,0 1-1-16,1 2-3 15,3-2-3-15,-1-2-1 16,-4-1-1-16,1-3 0 16,-1-1 1-16,0 1 3 0,3 3 1 15,-3-3-2-15,0 2-1 16,-1 0-4-16,-9-6-1 15,10 6-1-15,-6 0-2 16,1 1-2-16,5 4-1 16,-8-2-2-16,6 0-1 15,-6 0 0-15,5-3 2 0,-2 4 0 16,0 1-1-16,3-1-5 16,-2 4-4-16,0-2-12 15,-1 3-8-15,1-2-21 16,-2 0-28-16,0 5-115 15,0-1 129-15</inkml:trace>
  <inkml:trace contextRef="#ctx0" brushRef="#br0" timeOffset="117225.531">7759 11418 78 0,'-1'-38'8'0,"0"39"-21"16,0-1 13-16,0 0 62 16,-1-1 30-16,2 0 21 15,0 0-8-15,0 1-27 16,0 0-9-16,0 0 7 15,-1 0 6-15,0-1 7 16,1-1 2-16,0 1-9 0,-1 0-4 16,0 0-3-16,0 0-4 15,-1 0-8-15,1-1-6 16,0 1-16-16,0 0-6 16,1 0-20-16,0 0-6 15,0 0-13-15,-1 0-4 16,0-1-2-16,1 1-2 15,0 1 1-15,0 0-1 0,-1 0 0 16,-1 0 1-16,1 0 2 16,0 0 0-16,-2 16 0 15,-9 35 1-15,2-23 1 16,-1-1 1-16,10 10 2 16,-5 3-2-16,2 3-3 15,2 3 0-15,-4-5-5 16,6-3 1-16,-5-2 1 15,3-1 1-15,0 1 5 16,-5-4 2-16,4-6 4 16,-5-2 0-16,5-7 1 15,0-3 1-15,-2-4 0 16,4-4 1-16,-3 0 2 16,2-1 0-16,2-4 0 15,-1 1 0-15,-1-2-2 16,2-1-2-16,-1 1-4 15,0 0-2-15,0 0-2 0,1 0-1 16,0 0 1-16,0 0 1 16,0-1 0-16,0 1 2 15,0 0 1-15,0-1 1 16,0-1 0-16,0 1 1 16,0 0-1-16,0 0-1 15,2-6 0-15,4-10-1 16,10-31 1-16,-10 30 0 15,2 2-1-15,1 0 1 0,-2 0-2 16,2 3 0-16,-2 1-2 16,-3 2-1-16,4 3-1 15,1 0 1-15,1 0-1 16,2 3 1-16,-3-1 1 16,-1 2 1-16,3-2 1 15,-1 3 1-15,-1-2 0 16,-1 1 1-16,-1 0 2 15,0 2-1-15,0 0-1 16,0 1-10-16,0-2-5 16,0 2-1-16,0 1-1 15,0-1 11-15,0 0 3 16,0 0 0-16,-1 2-1 16,2 3 0-16,2 1 1 15,-1-1 3-15,-1 1 2 16,2 2 1-16,2 4 0 15,-1 2 0-15,2 8 0 0,-1 1 0 16,-3 5 0-16,-2 1 0 16,-3-1 1-16,1 2 2 15,-2 1 1-15,0 0 0 16,-1 5 0-16,-2-5-1 16,0-5 0-16,0 1 0 15,0-7-1-15,0-4 0 16,-1-4 1-16,0-1-1 0,1-3 3 15,-3 0-17-15,2-3-29 16,0-1-40-16,0-3-168 16,1-1 168-1</inkml:trace>
  <inkml:trace contextRef="#ctx0" brushRef="#br0" timeOffset="117660.924">8289 11666 928 0,'-28'31'281'0,"30"-31"-302"16,-1-1-99-16,-1 1 9 16,-1 0 76-16,0 0 56 15,0 0 21-15,1 0-11 16,0 0-24-16,0 0-9 16,0-1-4-16,0 0 3 15,0-1 9-15,0 1 2 16,7 1 0-16,5-1-2 15,3-1-6-15,32-9 0 0,-23 2-1 16,-1 2-1-16,2-1 1 16,0 0-2-16,0 5-1 15,0-3-3-15,-1 5-44 16,-3-3-33-16,0 2-91 16,-3 1-67-16,-4 1 153 15</inkml:trace>
  <inkml:trace contextRef="#ctx0" brushRef="#br0" timeOffset="118111.178">8374 11862 658 0,'1'1'136'16,"0"0"-281"-16,1-1-93 15,-2 0 17-15,0 0 167 16,0 0 123-16,0-1 62 16,0 0-10-16,0 1-69 15,0 0-29-15,0 0-19 16,0 0 1-16,9 0 3 16,2 0 1-16,5-1 0 15,29 1-3-15,-23 0-5 16,2-1 0-16,1 1-1 15,3-4 0-15,-1-1 0 16,3 3-1-16,2 1-12 16,-3-2-53-16,2 0 47 15</inkml:trace>
  <inkml:trace contextRef="#ctx0" brushRef="#br0" timeOffset="119325.187">9178 11366 635 0,'1'1'191'0,"-2"-1"-233"16,-2-1-20-16,3 1 22 15,-1-1 29-15,1 0 53 16,0 1 7-16,0-1-2 16,0 1-10-16,0 0-18 15,0-1 1-15,0-1 2 16,0 1-1-16,7-1-7 0,2 0-7 16,4-3-7-1,33-9-1-15,-27 7-3 0,7 3-1 16,2-1 0-16,4 4 1 15,-4 0 0-15,1 3 1 16,-3 1 1-16,-3-1 1 16,-3 1 0-16,-2-2-1 15,-3 4 0-15,-2-1 0 16,-2 1-1-16,-1 2 0 16,-4-2-1-16,-1 0 0 0,2 2 0 15,-2-1 0-15,-4 1 2 16,1-1 1-16,-1 1 0 15,-1 1 1 1,0 2-2-16,-1 4-2 0,-4 3-4 16,-7 2-1-16,-8 0-1 15,-3 1 1-15,-10-2 7 16,1 2 2-16,2 2 11 16,-3 0 4-16,3-4 5 15,2-1 0-15,4-7-4 16,3-2-4-16,8 0-5 15,2-1-1-15,5 0 3 16,1-3 2-16,2-3 4 16,2 1 2-16,1-2-1 15,0 0-1-15,0 0-3 16,0 0-2-16,0 0-6 0,0 0-2 16,0 0-2-16,0 0-2 15,11 2-1-15,6 1 0 16,34 10 0-16,-30-8 0 15,1-1 2-15,-2 2 0 16,-3-5 1-16,0 4-1 16,-1 2 0-16,1-2 1 15,-2 2-1-15,-2 0-1 0,1-1-1 16,-1-1-1-16,-2 2 2 16,-1-3-1-16,-3 2 2 15,-3 2 0-15,1-2 0 16,1-2 1-16,-2 2 0 15,1 0 0-15,-3 0-2 16,2-1 0-16,-2 4-1 16,0-4-1-16,-2 6 0 15,1 1 0-15,-1 3-1 16,-3 3 0-16,3 2 0 16,-5 0 2-16,-3-3 3 15,1 1 2-15,-2-3 5 16,-1 0 4-16,-5 2 2 15,0 2 0-15,-6 3-4 16,-2 0-3-16,-3 0-3 16,-2 0-1-16,-8 1 3 15,-1 0 3-15,-2-6 5 16,0 2 7-16,4-8 11 0,4-4 1 16,8 4-3-16,0-7-9 15,2 1-17-15,0 2-9 16,-4-5-51-16,5 5-54 15,-3-1 70-15</inkml:trace>
  <inkml:trace contextRef="#ctx0" brushRef="#br0" timeOffset="121527.393">7291 12291 821 0,'-1'-3'297'15,"0"3"-282"-15,-2-1-66 16,2 0-26-16,0 1 20 0,0-1 96 16,0 0 32-16,0 1 9 15,0-1-11-15,-1 1-46 16,1 0-16-16,0-1-7 16,0-1-1-16,0 2 3 15,0 0 4-15,-1 0 7 16,1 0 3-16,0-1 2 15,0 1 0-15,0 0-2 16,0 0-3-16,0 0-5 16,-1-1-2-16,1 0-5 15,0 0-1-15,0 0-1 16,0-1-2-16,0 2-5 16,-1 0 0-16,1 0-1 15,0 0 0-15,0 0 2 16,1 0 1-16,0 0 2 0,0 0 1 15,0 0 0-15,14 0 1 16,9 0 0-16,32 0 0 16,-28 0-1-16,3-2 0 15,2-1-1-15,5 0 1 16,3 0 0-16,1 3 0 16,1-4 0-16,-1 0 1 15,1 3 1-15,3 0 0 16,0-2 0-16,4 1-1 15,3-3 1-15,-2-2 0 16,6 3 0-16,-2-2 0 16,-4 3 0-16,-3 0 0 0,1 0 1 15,-1 0 0-15,1-1-1 16,0-1 0-16,-5 0 0 16,-1 2 1-16,-3 2-1 15,1-1 1-15,-5 3 0 16,-1-2 0-16,-1 1 0 15,-6 0 0-15,-3-1 0 16,0 1 0-16,-3 0 0 16,5 1 0-16,2-1 0 15,0 2 0-15,-1-2 0 16,0 0 1-16,0 2 0 16,0-2 0-16,0 3 0 15,0-3-1-15,7 0 0 16,-3-1 0-16,2 1 0 0,0 1 0 15,-5-1 0-15,2 1 0 16,-2 1 0-16,-3-1 1 16,2 2 0-16,-2-1 0 15,2-1-1-15,3 1 1 16,-2-1-1-16,1 1 0 16,4-1 1-16,-1 1-1 15,3-2 1-15,-2 2 0 16,-2 0-1-16,1-2 1 0,1 2 0 15,-4 0 1-15,1-1 0 16,-2 0 0-16,-2 1-1 16,-2-1 0-16,-1 2 0 15,-2-2-1-15,-4 2 0 16,-2-1-2-16,-5-2-31 16,0 5-46-16,-1-1 51 15</inkml:trace>
  <inkml:trace contextRef="#ctx0" brushRef="#br0" timeOffset="124439.623">7857 12597 137 0,'1'0'61'0,"-1"0"-21"16,1 3-41-16,-1-3 11 15,0 0 30-15,0 0 64 16,0 0 15-16,0 0 6 15,-1-1-23-15,1-1-47 16,0 1-4-16,0 1 9 16,0 0 1-16,-1 0-1 15,1 0-8-15,0 0-27 16,-1-1-6-16,0 0-12 16,0 0-3-16,0 0-1 15,-1-1-1-15,1 1 2 16,0 0 1-16,0 0 0 15,0 0-1-15,0 0-6 16,-1 0-2-16,1 1-8 16,0 0 1-16,0 0-1 0,0 0 1 15,0 0 5-15,-3 1-1 16,-3 1 1-16,2 10 1 16,-5 0-1-16,-25 30 0 15,28-26-2-15,-3 3-11 16,4 8-8-16,-1 5 0 15,0 9 1-15,-1-2 13 16,1 5 7-16,0 8-1 16,0 2 2-16,3 2 0 15,0-4 0-15,-1-6-1 16,5-7-3-16,-1 2 0 0,1-6-3 16,-1-2-8-16,1-8-30 15,0-5-23-15,-1-6-74 16,1-4 91-16</inkml:trace>
  <inkml:trace contextRef="#ctx0" brushRef="#br0" timeOffset="124906.823">7509 12875 565 0,'3'-1'224'16,"-1"1"-185"-16,-1 1-82 0,-1-1-33 15,0 0 8-15,0 0 61 16,0 0 32-16,0 0 11 16,0 0-2-16,11 0-12 15,3 1-9-15,31 6-7 16,-29-7 1-16,0 3-1 15,2-3-2-15,0 2-3 16,2 1 0-16,-1 0-2 16,7 1-1-16,-2 2-1 15,1 0-2-15,4 0-4 16,-2 1-4-16,1-1-51 16,3 2-44-16,2-3 67 15</inkml:trace>
  <inkml:trace contextRef="#ctx0" brushRef="#br0" timeOffset="125196.569">8317 12792 878 0,'0'0'275'0,"1"0"-445"15,3 1 119-15</inkml:trace>
  <inkml:trace contextRef="#ctx0" brushRef="#br0" timeOffset="125306.275">8331 12790 229 0,'7'-1'129'15,"0"1"-16"-15,4-1-85 16,4-1-20-16,36 2-10 16,-29-3 1-16,1 1 1 15,-1-2 1-15,-4 2-6 16,4-3-27-16,-3 4 23 15</inkml:trace>
  <inkml:trace contextRef="#ctx0" brushRef="#br0" timeOffset="125659.643">8286 13062 396 0,'3'1'101'0,"6"-1"-190"16,2-1-23-16,6-2 13 15,2-1 54-15,-2-2 122 16,-1 3 9-16,3-1 2 16,0 1-19-16,3 1-50 15,0 0-7-15,0 0-9 16,-4 0-1-16,0 2-2 16,-1-1-3-16,-3 1-80 15,-1-1 61-15</inkml:trace>
  <inkml:trace contextRef="#ctx0" brushRef="#br0" timeOffset="125887.42">8798 12641 880 0,'29'46'179'0,"-28"-45"-213"16</inkml:trace>
  <inkml:trace contextRef="#ctx0" brushRef="#br0" timeOffset="126108.857">8829 12695 267 0,'1'6'141'0,"-1"2"-35"15,1 5-61-15,0 0-41 16,3 30-2-16,-3-35 25 16,-1 2 14-16,0-6 12 15,0 2 2-15,0 0-22 16,0-4-14-16,0-2-14 16,0 0-5-16,0 0-2 15,0 0-2-15,16 4 1 0,40 32-1 16,-18-30 3-16,-2 1 0 15,4-1-12-15,1-3 0 16,-4 1-7-16,0-2-16 16,-1-2-87-16,-3 1 86 15</inkml:trace>
  <inkml:trace contextRef="#ctx0" brushRef="#br0" timeOffset="126591.481">8992 12511 834 0,'6'6'379'0,"-6"-6"-195"15,-1 1-279-15,1-1-88 16,0 0 13-16,0 0 137 16,0 0 86-16,0 0 33 15,0 0-5-15,0 0-63 0,0 2-16 16,3 15-6-16,4 30 1 15,-5-22 3-15,-1 0 0 16,2 1 0-16,2 4 1 16,1 8-1-16,-3 4 0 15,2 7-2-15,4 3 0 16,-1 10 0-16,0 2-1 16,0 3 0-16,-4 1-1 15,2-3-13-15,3-4-32 0,-1 2-88 16,-1 3-109-16,1 6 149 15</inkml:trace>
  <inkml:trace contextRef="#ctx0" brushRef="#br0" timeOffset="133878.533">12006 10458 148 0,'-3'-5'37'0</inkml:trace>
  <inkml:trace contextRef="#ctx0" brushRef="#br0" timeOffset="133956.325">11934 10421 123 0,'-48'-21'8'0,"33"14"13"0</inkml:trace>
  <inkml:trace contextRef="#ctx0" brushRef="#br0" timeOffset="134968.263">11836 10363 24 0,'-6'-6'20'0,"1"3"29"15,2 1 4-15,1-1 24 16,0 1 9-16,1 1-7 16,0 0-3-16,0 1-15 15,0 0-2-15,1 0 5 16,0-1 2-16,0-1 4 16,0 1 0-16,0 1-3 15,0 0-5-15,0 0-12 16,0 0-3-16,-1 0-13 15,1 0-3-15,-2 0-6 0,1-1-6 16,0 0-4-16,-1 0-2 16,0 0 0-16,-1 1 0 15,0 0-4-15,-2 0 0 16,-2 0 1-16,0 0-1 16,-2 0-2-16,-6 1-2 15,-33 10-2-15,25-5-1 16,1 1-1-16,-1-1 0 0,-2 1-1 15,0 2 0-15,-1 0-1 16,3 5 1-16,-2 1-1 16,5 2 1-16,-3 3-1 15,-5 3-1-15,2 0 0 16,-2 3-1-16,6 1-2 16,1-4-2-16,4 4-1 15,2-2-2-15,2 4 1 16,4 2 1-16,4 6 1 15,2-3 2-15,3-1 1 16,0-2 0-16,4-4 1 16,1 5 0-16,2 3 0 15,1 1 2-15,0 1 0 16,2-3 1-16,1-4 0 16,0 3-1-16,1-6 1 15,-1 3 0-15,1-3 0 0,1-5 0 16,3-1-2-16,-1-8 1 15,1 0-3-15,0-1-1 16,-1-5 0-16,0-1 0 16,0-3 3-16,1-1 2 15,-2-2 0-15,0-1 1 16,-2-4 1-16,2-2 0 16,4-1 2-16,-3-3-1 15,4-4 2-15,-2-1-1 16,-3-7 0-16,1 0 1 15,-2-4 5-15,-2-3 2 0,1 4 2 16,-2-4-1-16,0-7-5 16,-1-1-3-16,1-11-2 15,-2 3-1-15,-1 11 1 16,-2 6 7-16,-4 7 10 16,-1 0 4-16,-2-1 2 15,-4-3-5-15,0-4-2 16,-3 4-2-16,-1-2 4 15,0 4 3-15,-2 2 0 16,0 0 0-16,-1-6-4 16,-2 0-4-16,0-1-7 15,-3 0 0-15,2 6-2 16,1 2 1-16,0 3-2 16,3 3-1-16,-1 2-3 15,1 3-7-15,-1 2-18 16,2 0-20-16,4 2-62 0,-4 0-30 15,9 4-94-15,0 1-78 16,0 1 201-16</inkml:trace>
  <inkml:trace contextRef="#ctx0" brushRef="#br0" timeOffset="135689.293">12703 10448 1065 0,'-11'29'329'16,"7"-30"-506"-16,-2 0 111 15</inkml:trace>
  <inkml:trace contextRef="#ctx0" brushRef="#br0" timeOffset="136685.286">12673 10476 365 0,'-6'1'148'15,"0"0"-92"-15,0-1-31 16,2 0 2-16,-2 0 17 16,0 0 29-16,0-1 4 0,1 0-24 15,-1-1-17-15,-1 0-33 16,0-2-5-16,0 1-6 15,0-1 1-15,-1 1 7 16,2 0 2-16,0 1 4 16,0 0-1-16,0-1-2 15,-1 1-1-15,1 1-1 16,1 0 0-16,-1 0 2 16,0 0 1-16,1-1 4 15,1 1 1-15,-1 0 6 16,2 0 2-16,-1 1 4 15,0-1 5-15,0 0 4 16,2 1 1-16,0-2-2 16,-1 1-4-16,0 0-10 15,-1 0-5-15,1-1-7 16,-2-1 0-16,1 1 0 0,-2-1 1 16,0 0 4-16,-1 1 0 15,-1-1 2-15,-1-1-1 16,-1 1-2-16,-33-5-3 15,27 8-2-15,0 0-1 16,-4 1-3-16,2 1-2 16,-5 0-2-16,-2 5-1 15,0 1 2-15,-2 3 0 16,0 3 2-16,1-3 1 0,1 2 0 16,4-1 0-16,-1 5-2 15,3 0-2-15,0 5-3 16,0 0 1-16,3 0-3 15,-1-1-1-15,4 5-1 16,0 2 0-16,3 3 2 16,-1 2 2-16,2-1 4 15,-4-1 1-15,4-2 3 16,1-2 1-16,-1-1 0 16,4 5 0-16,1 6 0 15,-2 5-1-15,1-3 1 16,2-1 0-16,0-2 0 15,3-6 0-15,2 0-1 16,6 0 0-16,1-3-6 16,4 2-1-16,2-3 0 15,-4-4 0-15,1-5 4 0,-6-2 1 16,3-3-1-16,-1-1 0 16,3-3-1-16,2 0 0 15,2-3-1-15,3-2-1 16,0-2 0-16,0-1 1 15,4-2 3-15,-1-5 2 16,4-5 3-16,2-1 0 16,0-4 0-16,1-1 4 15,-2 2 0-15,1 2 0 0,-2-7 0 16,-1 3 4-16,3-10 1 16,-3-5 0-16,-1-1 2 15,-2 0-7-15,-6 0 0 16,1 0-1-16,-4-2 0 15,2-3-1-15,-1 4 1 16,-2 2 4-16,-2 5 5 16,1 4 7-16,-2-4 2 15,-1-2-6 1,-3-7-6-16,-3-1-6 0,-1-4-7 16,1 0-2-16,-1-10-19 15,1-4-14-15,-1-1-21 16,-2 3-13-16,-3 15 45 15</inkml:trace>
  <inkml:trace contextRef="#ctx0" brushRef="#br0" timeOffset="139093.618">12434 12367 78 0,'29'4'20'0</inkml:trace>
  <inkml:trace contextRef="#ctx0" brushRef="#br0" timeOffset="140699.46">12457 12363 104 0,'-1'-1'81'0,"-1"0"12"15,-1 0-11-15,1 0-24 16,0 0-9-16,-1-1-10 16,2 1-7-16,1 0-11 15,-1 0 0-15,-1-1 0 16,-1-1 4-16,0 1 20 16,0 0 5-16,-1-1 5 15,1 1 1-15,-1 0-15 16,2 1-5-16,0-2-9 0,-1 1-4 15,0 0-2-15,-2-1-1 16,1 1 1-16,-1-1 0 16,0-1 4-16,1 1 2 15,-1-1 1-15,1 2 1 16,0 0-1-16,1-1 0 16,-1 1-1-16,1 1-1 15,0 0-3-15,1 0-3 0,0-2-4 16,-1 1-2-16,1 0-4 15,1 1 0-15,-1-1 0 16,-1 1 1-16,1 0 1 16,-1 0 2-16,-2-1 0 15,0-1-2-15,1 1-2 16,-2 0-2-16,0-1-4 16,-1 1 0-16,0 0 1 15,1 0 1-15,-3-1-1 16,1 0 1-16,-1 0-3 15,0 1-1-15,-1 1-1 16,-28-1 0-16,26 3 1 16,0 2 1-16,1-2-2 15,-1 1 0-15,2 3-1 16,0-1-2-16,-1 2-1 16,0 1 1-16,-2-4 1 0,2 5 1 15,-3-2-1-15,1 5 1 16,1 1-2-16,1 2 2 15,-3 1-1-15,-1 1 0 16,1 1 1-16,0-1 0 16,2-1 0-16,-1-1 0 15,-3 1 0-15,-1 4 0 16,-2 4 0-16,0 1 0 16,0 1 0-16,0 1 0 0,0-3 0 15,1 1 0-15,-1-5 1 16,2-1-1-16,2 1 1 15,-2-1-1-15,2 5 0 16,0 0 0-16,-1 1 0 16,4-2 1-16,2 3-1 15,-2-2 0-15,4-1 0 16,0 0 0-16,1-5 0 16,2 3 1-16,2 1-1 15,1 2-3-15,2 2-1 16,0-3 1-16,1 1 1 15,2-1 1-15,1-4 1 16,-1 1 0-16,2-5 0 16,-2-3 0-16,3 2-1 15,0 0 0-15,1-3-4 16,2 1-1-16,-2-2-1 0,0 0 0 16,1 1 3-16,0-2 1 15,0 0 0-15,1 0-1 16,3-1-1-16,2 1 0 15,-1 2 0-15,4-4 1 16,1 3 0-16,-2-5 2 16,0 2 2-16,3 0 0 15,-3-3 2-15,0 2 0 16,4-4 0-16,-7 0-1 16,5-1 0-16,-4-2-1 0,-3-2 1 15,4 2-1-15,-3-1 0 16,1 0 0-16,0 0 0 15,0 2 0-15,-3-3 1 16,1 1 0-16,2-3-3 16,-1-2-3-16,4 0-1 15,-2-4-1-15,-3 2 4 16,3 0 2-16,-2-2-2 16,2 2 0-16,-3-1 0 15,0 1 1-15,-1 1 2 16,-2-3 1-16,1 2 2 15,-3-2 0-15,1 0 0 16,-1-1-1-16,-1-3 1 16,1 0-1-16,-2-3 1 15,-1 1-1-15,-2-4 0 0,0 1-1 16,1-1 0-16,-1-2-1 16,0 7 0-16,-1-2 0 15,-1 2 0-15,-2-2 0 16,0-5 0-16,-2 0 0 15,1-3-2-15,-2 1 0 16,-1 5-1-16,0-1 1 16,-2 4-1-16,-1 1 0 15,-2-2 1-15,-1 1-1 16,4 0 1-16,0 1-3 0,1-1-1 16,0-2 0-16,-3-1 1 15,2 2 2-15,-2-1 3 16,1 0 0-16,2 3 0 15,-1 1 0-15,2-2-1 16,0 4 0-16,1-4 0 16,-3-1-1-16,0-3 1 15,-1 0-1-15,-3 4 1 16,5-2 1-16,1 5-1 16,-2 1 0-16,0-1-2 15,-2 7-2-15,1-2-10 16,2 2-12-16,4 0-53 15,-3-2-74-15,-2-3 99 16</inkml:trace>
  <inkml:trace contextRef="#ctx0" brushRef="#br0" timeOffset="141982.985">12275 11541 740 0,'-4'-1'205'0,"-1"-5"-374"0,-5 1-31 16,1-3 44-1,-5 0 75-15,-2 2 193 0,1 0 27 16,0 1-18-16,4-2-43 16,0 1-64-16,1 0-11 15,-2 0 13-15,2 3 11 16,-3-1 14-16,1 1 1 15,0 0-13-15,0 1-12 16,0 0-15-16,0 2-3 16,1 1-8-16,-2 4 0 0,1 4 3 15,-3-2 1 1,3 5 5-16,2 1-1 0,-1 0 0 16,4 4-2-16,2 5-3 15,-6 2 2-15,7 7 0 16,-4-1 0-1,0-1 1-15,2 1 1 0,2-5 0 16,2 1 1-16,-1-2-1 16,3 2 0-16,-2 2 1 15,0 3-1-15,2 4 1 16,0-5 1-16,0-5 0 16,4-5-2-16,-1-3-1 15,-1 0 0-15,4 4 0 16,2-1 0-16,1-2 4 15,2 1-8-15,-2-3-2 16,-2 0-1-16,2-2-15 16,1 0 4-16,3-2-2 15,3-1-3-15,0-2 2 0,3-3 1 16,-1-2-6-16,0 0-1 16,-1-1 8-16,-2 1 7 15,-2-2 12-15,0 0 5 16,1-4 5-16,1-2-1 15,3 1-2-15,0-2-2 16,0 2-1-16,2-2 0 0,-4-2 0 16,0 2 2-16,-2-1-1 15,-2 1 1-15,1 3-1 16,0-3 0-16,-1 1-1 16,0-2-1-16,1 0 2 15,-3-2 1-15,-1-2 6 16,0 1 2-16,-2-3 6 15,-3-2 4-15,0 1 5 16,-1 0 0-16,-3-2-3 16,2 1-3-16,2-3-6 15,-4-1-3-15,0 2-5 16,0-2-3-16,0-3-4 16,0-2-3-16,-1-7-3 15,-3 0-1-15,-1-1 2 16,-1 3 0-16,2 5 3 15,-1 2 3-15,1 4 0 16,2-1 1-16,-4-3 0 0,3-3-1 16,-5-3-2-16,1 1-5 15,-1-2-9-15,-1 1-5 16,1 5-3-16,-3 4 4 16,-1 1 11-16,0 2 6 15,-2 0 5-15,1-1 2 16,-2 3 10-16,0 0 0 15,-2 2 2-15,-2 1-5 16,0 4-41-16,-1 0-28 0,-5 1 33 16</inkml:trace>
  <inkml:trace contextRef="#ctx0" brushRef="#br0" timeOffset="145130.66">11604 11440 76 0,'-1'0'55'16,"1"0"10"-16,0 1-3 0,0-1-6 16,-1 0-2-16,-1 0 5 15,1 0 5-15,0 0 15 16,1 0 1-16,0 0-7 15,0 0-10-15,0 0-18 16,-1 0-6-16,1 0-4 16,0 0 4-16,0 0 13 15,0 0 2-15,0 0 1 16,0 0-5-16,0 0-10 16,-1 0-3-16,0 0-7 15,0 0 0-15,-1 0-6 16,1 0-3-16,0 0-3 15,0 0-5-15,0 0-6 16,-8-1-2-16,-2-1-1 16,1-1 0-16,-33-8 3 15,32 8 2-15,-5 1-1 16,2 0 0-16,-1 1-6 0,-3 1-2 16,-1 4-3-16,-2 3-2 15,-2 1-3-15,-1 3-3 16,3 0-4-16,0 3 0 15,2 2-7-15,-1 0 3 16,4 3 2-16,1 3 1 16,2 6 6-16,4 6-1 15,3 3 0-15,2 0 2 0,0-4 2 16,3 1 1-16,1 5 2 16,0 0 1-16,2 8 1 15,2-4-1-15,-1-2 0 16,2 0-4-16,2-2-2 15,1 1 1-15,2-6 1 16,2-3 2-16,0-8 4 16,1-3-2-16,0-7 2 15,1 5 0-15,2-7 0 16,2 1 0-16,4 3-3 16,-2-7-1-16,1 0 2 15,-3-6 1-15,-2-4 2 16,4 0 2-16,3-4-1 15,-5 1 0-15,3-6-1 16,-6-3-1-16,0-4-1 16,5 1-1-16,-3-4 1 15,0 1 2-15,-5-5 5 16,1-1 2-16,-4-2 2 0,0 2 0 16,-2-3-1-16,0 0-1 15,-2 4-1-15,-2-1 2 16,-1 0 1-16,-2-3 0 15,-3-1 0-15,-2 0-3 16,-1 0-3-16,0 6-1 16,2 3-2-16,-1 0 1 15,2 4 0-15,-3-1 0 16,0-5 1-16,-3-3-1 0,1-4-2 16,-3-3-1-16,3 3-3 15,-3 3 0-15,2 4 1 16,-1 5-2-16,0 1-5 15,3-2-3-15,-8 2-2 16,7 2 2-16,-7 2 6 16,-1 2 0-16,3 4-22 15,-7 0-23-15,-2 2-117 16,0 8 110-16</inkml:trace>
  <inkml:trace contextRef="#ctx0" brushRef="#br0" timeOffset="149868.058">14246 11636 268 0,'-18'66'20'0,"19"-68"-88"16,-1 2 8-16,1-1 57 15,-2 1 130-15,0 0 32 16,0-1-30-16,0 0-41 16,-1 0-63-16,1 0-17 15,0 0-2-15,0-1 11 16,0 1 26-16,0 0 12 0,0 0 20 16,-1 0-7-16,1-2-18 15,-2-1-10-15,0-2-24 16,-1-1-5-16,-1 3-7 15,1-3-3-15,0 1-1 16,1 2-1-16,0 0 1 16,0-1 1-16,1 2 2 15,-2-2 0-15,2 2 0 16,-2-2 1-16,3 3 1 16,-2-3 1-16,0 2 1 15,1-1-1-15,1 2-1 16,-1-2-2-16,-1 1 0 15,1 0-1-15,1 1 0 16,0 1-1-16,0 0 2 16,-1 0-2-16,1 0-4 0,0 0-2 15,0-1-10-15,0 1-1 16,0 0-2-16,0 0 2 16,-1 1 5-16,2 23 3 15,4 43 3-15,-1-29 1 16,-2-2 1-16,1 5 0 15,-2 1 2-15,-2 4 1 16,1-5 0-16,-1 0-1 16,1-5 0-16,0-3 0 0,0 0 1 15,-2-2 0-15,2-7-1 16,1-5-11-16,-2-6-6 16,1-4 1-16,-2-4 3 15,2 1 10-15,0-3 8 16,1-2 1-16,0 0 0 15,-1-1-1-15,0 0-2 16,1 1 0-16,0 0-2 16,0 0 0-16,0-1-4 15,0 0-4-15,0 0-3 16,0-11 1-16,0-9 5 16,1-32 3-16,1 31 3 15,1-2 0-15,0 3 0 16,0 4 1-16,0 4 0 15,-1 4 1-15,1 1-1 16,1 1 1-16,-2 1 0 16,2 2 1-16,-2 2-1 0,-2 0-2 15,0 1-3-15,0 0-7 16,0 1-1-16,0 0 1 16,0 0 0-16,9 0 5 15,0 1-2-15,1 0-1 16,0 2 3-16,29 13 0 15,-30-10 3-15,2-1 1 16,2 6 0-16,3 0-1 16,-4 8 0-16,3 3 2 0,0 6 1 15,-5-1 1-15,3 2-1 16,-5-4-2-16,-3 1 1 16,3-3 2-16,-4-3 8 15,-1 1 0-15,-1-7 1 16,0 4 1-16,-2-3-10 15,0-3 1-15,0 2-2 16,-3-4-4-16,2-3-6 16,1 2-17-16,0-2-67 15,-1-2-61-15,2-1 91 16</inkml:trace>
  <inkml:trace contextRef="#ctx0" brushRef="#br0" timeOffset="150344.473">14554 11873 541 0,'0'-1'220'0,"0"0"-140"15,0 0-88-15,0 0-26 16,0 0 15-16,0-1 55 15,0 1 8-15,0 0-4 16,0 0-8-16,0 0-29 16,4 0-4-16,3 0 0 15,-1-1 1-15,3 1 3 16,0 0-1-16,2 0-2 16,32 1-4-16,-29-1-9 15,1 1-6-15,3 2-16 16,1-2-7-16,0 2-18 15,3 1-13-15,-5-2-50 16,4 2-56-16,-1 0 114 0</inkml:trace>
  <inkml:trace contextRef="#ctx0" brushRef="#br0" timeOffset="150809.938">14679 11946 829 0,'-4'48'287'0,"4"-48"-334"16,0 0-87-16,0-1-24 15,0 1 58-15,0 0 144 16,0 0 40-16,0 0-7 16,0 0-29-16,0 0-41 15,0 0-5-15,0 0 2 16,0 0 2-16,0 0 13 15,0 0 6-15,0 0-1 0,0 0-2 16,0 0-13-16,0 0-6 16,13 4-3-16,3-1 0 15,34 6-2-15,-29-9-2 16,1 0-7-16,-2-1-2 16,3 1-20-16,2 0-22 15,0-1-98-15,0 0-88 16,2-5 148-16</inkml:trace>
  <inkml:trace contextRef="#ctx0" brushRef="#br0" timeOffset="152060.272">15035 11590 716 0,'-1'0'343'0,"0"0"-196"15,1 0-430-15,0 0-66 0,0 0 65 16,11 1 241-16,2 2 175 16,23 12 47-16,-30-13-48 15,5-1-79-15,0-1-28 16,4 0-5-16,1 2 10 16,-2-3 16-16,-1-1 2 15,1-3-11-15,-3 3-11 16,2-3-18-16,0 2-3 0,3 0-3 15,-1 0 0-15,-2 3 0 16,-2-3-1-16,-4 0 0 16,0 2-3-16,-1 1-3 15,-2 0-2-15,-1 3-2 16,-3-4 3-16,0 1 4 16,-2-1 4-16,2 0 7 15,-1 1 2-15,1 0 11 16,0 0 2-16,-1 0-3 15,1 0-3-15,0 0-14 16,-1-1-5-16,0 0-4 16,0-1 0-16,-13 0 4 15,-6 0 0-15,-29-4 3 16,28 5 2-16,1 3-2 16,3 0 1-16,-1 5-3 15,-1 0-2-15,2 5-1 16,0 2-1-16,4 2 2 0,1 3 1 15,1-2 1-15,0 1 1 16,1-3 4-16,3-1 0 16,0 2 1-16,4-2 0 15,0 0-3-15,1 1 1 16,2 0 0-16,0 0 0 16,0 0 1-16,2-2 3 15,0 0 5-15,1-3 1 16,-2-3 1-16,3-1 9 15,-2-2 2-15,-1-3 0 0,-1-1 3 16,0 0-13-16,0 0-8 16,0 0-3-16,0 0-5 15,0 0-2-15,6 1 1 16,2 0 0-16,2-1 1 16,1 0-1-16,30-2-3 15,-27-2 1-15,4-4 0 16,2 1 1-16,5-2 1 15,3 0 0-15,1-1-1 16,1 3-2-16,-2-1-4 16,-2 2-4-16,-2 3 0 15,3-1 2-15,-2 3 5 16,1 1 2-16,2 0 0 16,-3 0-1-16,0 1-3 15,-3 1 0-15,-6 0 0 16,0 3 1-16,-4 2 1 0,-3-2-1 15,-1 2-4-15,-2 1-2 16,-4 3 0-16,0 4 1 16,-3 0 9-16,0 1 1 15,-4 2 2-15,1-3 2 16,-3 2 5-16,-2-2 3 16,-1-1 2-16,0-2 1 0,0 3-2 15,-2 4 0 1,1-1 1-16,-2 1 2 0,0-1 14 15,-1-2 8-15,-1-1 15 16,2 0 6-16,-7 0-2 16,3-2-1-16,-6 1-5 15,-2-4-3-15,5 2-8 16,-1-1-8 0,3 2-15-16,-1-2-9 0,-7-3-30 15,-2 2-42-15,-10 1-170 16,-9 1 157-16</inkml:trace>
  <inkml:trace contextRef="#ctx0" brushRef="#br0" timeOffset="152944.134">13615 12303 807 0,'1'0'267'15,"0"0"-213"-15,5 0-308 16,-6-1-6-16,0 1 78 16,0 0 80-16,7-1 140 15,6 1-2-15,6 1-12 16,29 10-16-16,-21 1-7 16,-1-4 0-16,9-1 16 0,1 1 7 15,-4-5 13-15,1 2 11 16,-2-3 4-16,4-1-2 15,3 0-10-15,5-3-10 16,3 2-19-16,1-5-2 16,4 4-3-16,0 0 0 15,-3-2 1-15,-1 3 0 16,-2-3 0-16,2 3 0 16,5 2-3-16,1 3-1 0,3 1-1 15,-3-3-2-15,-3 3 0 16,1-2 2-16,-5 2 2 15,-3 0 1-15,-3-3 15 16,0 2 19-16,1-4 11 16,6 0 1-16,2-4-8 15,1-2-19-15,0 1-5 16,-2-3 6-16,-7 2 6 16,-2 2-1-16,-7-1-4 15,-2 1-6-15,4 4-11 16,-2-2-2-16,3 2-2 15,-2 4-4-15,0-1-1 16,0 1 1-16,2 1-1 16,0-2 1-16,1 1 0 15,-1 2-1-15,-5 0 0 16,0 1 0-16,-3-1 0 0,-5-3-2 16,-7 1-2-16,-2-2-11 15,-7 0-47-15,-2 0-37 16,2-2-111-16,1 4 127 15</inkml:trace>
  <inkml:trace contextRef="#ctx0" brushRef="#br0" timeOffset="153827.587">15456 12746 854 0,'0'-1'199'0,"0"1"-483"16,0 0 170-16,0 0-57 15,0 0 103-15,0 0 276 16,0 0-73-16,-1 0-13 16,-1 0-59-16,1 0-63 15,0 0-6-15,-1 2 1 0,-3 5 4 16,1 1 22-16,-3 4 6 16,-18 25-1-16,19-30-1 15,0 3-18-15,0 0-5 16,-4 1-2-16,0 1-1 15,-3-1 0-15,1 0-1 16,3 8 0-16,-3 3-1 16,-3 8-1-16,-1 3 0 0,-1 2 1 15,-2-2 0-15,8 3 2 16,-6-9 0-16,2 2 1 16,3-3 1-16,2-4 1 15,2 1-1 1,2-4 0-16,-2 1 0 0,4-2-1 15,1-2 0-15,1-3-1 16,2 1-2-16,1-1-2 16,3 0-1-16,2 0-3 15,1 1-12-15,3 1-3 16,0 1 0-16,5 5-2 16,2-3 11-16,4 1 0 15,-1-4-5-15,3-5 4 16,-3-2 2-16,-2-4 5 15,2 0 9-15,3-4 3 16,0 0 3-16,1-2 14 16,2-4 1-16,-5-1 3 15,2 0-1-15,0-5-13 0,-1-2-1 16,-1-2-6-16,0 0-2 16,-6 1 0-16,-2 0 1 15,-6 0 6-15,0 3 2 16,-3 3 4-16,1-2 0 15,-2 2 1-15,0-1-1 16,-3-2-5-16,-1-4-2 16,-3 4-6-16,1-2-1 15,-4-2 0-15,0 4 5 0,-4-2 4 16,0 1 1-16,-4 3-1 16,-4-3-4-16,1 5-17 15,-2 3-20-15,0-1-64 16,-3 9-42-16,-4 3-58 15,-6 2-22-15,-1 15 140 16</inkml:trace>
  <inkml:trace contextRef="#ctx0" brushRef="#br0" timeOffset="158660.14">17669 10529 174 0,'-1'0'130'0,"0"0"18"16,0-1-35-16,0 0-33 16,-1 0-1-16,1 0-3 15,0-1-5-15,0 1-9 16,0 0-2-16,0 0 0 15,0 0-2-15,-1 0-6 16,1-1-8-16,0 1-18 16,0 0-4-16,0 0-10 15,0 0-2-15,-3 0 3 16,0-2 0-16,1 2 1 0,0-1-4 16,-1 0-8-16,0-2-4 15,0 2-4-15,1 0 0 16,0 0 3-16,-1-1 2 15,2-1 0-15,-4 1 0 16,2-3-2-16,0 1 0 16,-2-2 1-16,4 1 1 15,-3 2-1-15,2 0 0 0,-1 0-2 16,0 0-2-16,0 0-4 16,2 0-3-16,-3 0 1 15,1-2 1-15,0 2 6 16,-3-2 2-16,0-2 3 15,1 4 0-15,1 0 1 16,1-1-1-16,-2 1-3 16,1-1-3-16,-1 0-5 15,-1 1 1-15,1 0 2 16,1 1 3-16,0 1 4 16,0-1 1-16,2 2-1 15,-1 0-2-15,3 0 0 16,0 0 0-16,0 0 1 15,0-1-1-15,0 1 1 16,-1 0-1-16,1 0 0 16,0 0 0-16,0 0 2 15,0-1 0-15,0 1 1 0,0 0 0 16,-1 1 1-16,1 0 0 16,0 0 0-16,0 0 1 15,0 0 0-15,0 0 1 16,-1 0 1-16,1 0 0 15,0 0-1-15,0 0 1 16,0 0 4-16,0 0 3 16,0 0 8-16,-1-1 3 0,1 1-2 15,0 0-2 1,0 0-9-16,0 0-4 0,-4 0-5 16,-5 0 0-16,-2 0-1 15,1 1 1-15,-31 4-1 16,28-5 0-16,2 0 0 15,-1 0 1-15,2 2-1 16,-1 0 0-16,-2 1-1 16,3-1-1-16,-1 3-1 15,2 0 0-15,-1 5 0 16,-4-1-1-16,-1 2 1 16,-1 1 0-16,1 2 1 15,3-2 2-15,-1 3 1 16,3 2 0-16,-3-1 0 15,1 1 0-15,1 3-1 16,0-1 0-16,0 1-1 16,1 0 1-16,1-1 0 15,-1-1 0-15,3 7 0 0,0-2 0 16,0 7 0-16,-1-3 1 16,0 1-1-16,0 0 1 15,3-4-1-15,0 1-1 16,0 3 0-16,1 3 0 15,3 2 1-15,-1 5 1 16,3-4-1-16,0-4 0 16,2-1 0-16,1-6 0 15,2 2 1-15,1 4-1 0,0 0 0 16,0-2-1-16,5-6 0 16,-1-1-2-16,3-4-2 15,2 0 1-15,2-1-3 16,2-1 1-16,0-3 2 15,2-1 0-15,1-1 5 16,-4-2 0-16,4-5 2 16,0-1 2-16,-2-2 0 15,2-1 2-15,2-3 0 16,0 2 0-16,6-7 0 16,-1-1 0-16,2-1 4 15,0-4 1-15,3 0-1 16,1 1-2-16,-2-4-5 15,-2-1-3-15,-5 0 9 16,0 1 2-16,-5 0 2 0,0 2 12 16,-8-4-5-16,-2 4-3 15,-1 2 13-15,-3 1 0 16,2 0 1-16,-3-1 3 16,-4-9-11-16,-2-2-8 15,-4-9-8-15,-3-2-2 16,-4-2-5-16,-2 1-3 15,-6-4 1-15,0 2 1 16,0-3 5-16,-6 2 5 16,6 7-1-16,-2 1-1 15,3 3-8-15,1 6-3 0,5-3-9 16,1 4-7-16,5 7-49 16,0-2-52-16,5 0 76 15</inkml:trace>
  <inkml:trace contextRef="#ctx0" brushRef="#br0" timeOffset="175876.093">18336 10536 281 0,'-2'0'70'16</inkml:trace>
  <inkml:trace contextRef="#ctx0" brushRef="#br0" timeOffset="176832.993">18319 10540 154 0,'-1'0'81'0,"0"0"1"0,0 0-56 16,0 0 9-16,0 0 34 16,-1 0 13-16,1 0 8 15,0 0-5-15,0 0-26 16,0 0-11-16,0 0-8 16,0 0 3-16,-1 0 9 15,1 0 6-15,0 0-3 16,0 0-8-16,0 0-6 15,0 0-5-15,0 0-9 16,-1 0-5-16,1 0-12 0,0 0-5 16,0-2-4-16,0 1 0 15,0 0 0-15,-6 0-1 16,-1 0 1-16,1 0 0 16,-3-1 0-16,4 2-1 15,-3 0 0-15,3 0-2 16,-4 0-1-16,2 2 0 15,0-1-1-15,-1 0 1 16,1 1 0-16,-6 3 0 16,-24 16 2-16,26-13-1 0,0-1 1 15,0-3 0-15,0 3-2 16,-3 0 1-16,3 2 0 16,-2 5-1-16,-2 0 1 15,0 2 0-15,-5 4 0 16,-1 3 0-16,-1 0-1 15,1 3-1-15,4 1-2 16,3-6-4-16,2 4-1 16,2 0-1-16,3 9-7 15,3 5-1-15,2 8-2 16,3-3-2-16,1-7 3 16,1-1 1-16,5-4-4 15,-1-1-4-15,-1 2 2 16,2-1 3-16,0-7 9 15,3-1 1-15,-1-7-8 0,2 1-4 16,2-7-6-16,-2 2 6 16,3-3 7-16,1-4 3 15,0 0 6-15,-1-3 1 16,-1 0 7-16,0-3 1 16,-2 0 6-16,-1-3 1 15,3 2 6-15,-3-3 5 16,1-2 1-16,0-1 3 0,-3 0 4 15,2 1-4-15,-5-3 6 16,0 0-2-16,1 1-2 16,-2-3 1-16,3 0-6 15,-2-2-2-15,0-5-7 16,-1-3-2-16,-3-3-2 16,3-2-1-16,-1-4-2 15,2 0 0-15,-1 2-3 16,5-8 0-16,-6-6 0 15,-2-2 0-15,4 2 0 16,-6 5 0-16,3 8 0 16,0 8-1-16,-2-2 0 15,4 3-1-15,-4 0 0 16,0-1 1-16,0 2-1 16,1-1-4-16,-1 3-1 15,0-2-3-15,0 5 0 16,-2 1 4-16,-3 0 3 15,5 1-4-15,-8-3-7 0,-6-8 9 16</inkml:trace>
  <inkml:trace contextRef="#ctx0" brushRef="#br0" timeOffset="181368.437">18171 12324 218 0,'15'-28'154'0,"-15"26"7"16,0 2-24-16,-1-1-49 16,-1 0-19-16,1 1-16 15,0 0 0-15,1 0 3 16,0 0 1-16,0 0-7 15,0 0-5-15,-1-1-14 0,0 1-4 16,0 0-5-16,-1 0-3 16,1 0-1-16,0 0 0 15,0 0 1-15,0 0-1 16,0 0-3-16,0 0-1 16,-3 1-6-16,-5 1 0 15,-2 3-5-15,1-1 0 16,-31 32-2-16,29-27-1 15,-2 1 0-15,-1 1 0 16,-2 3 0-16,-1 0 1 0,-2 0 1 16,-2-3 1-16,1 5 1 15,-2-2 0-15,1 6-2 16,3 4 0-16,-2-3-1 16,6 3-1-16,-2-3 1 15,2-2 0-15,3 1 0 16,-5-1 3-16,3-1 2 15,1-1-1-15,-2 3-2 16,5 3-2-16,1 6-2 16,-3 3 0-16,3 7-2 15,1-2-1-15,-5 4-1 16,4 6-2-16,3-1-1 16,2 3-2-16,7-3-7 15,3-5-2-15,-4-3 0 16,3-4 4-16,-1 0 1 0,3-2 3 15,5-3-14-15,1 0-1 16,-1-9-8-16,0-3-3 16,-4-5 4-16,-1-3 0 15,1 0 11-15,1-4 2 16,5 0 11-16,0-2 0 16,1-2 7-16,2 1 0 15,0-2 6-15,-1-2 3 16,2-1 2-16,-2-3 3 0,2-3-5 15,2 0-3-15,2-2-1 16,1 1-3-16,0 0-2 16,-2-5 1-16,-2 0-1 15,0 1 2-15,-4-6 0 16,2 2 0-16,-3-1 2 16,0 0 0-16,-4 3 0 15,0-2 0-15,1 6 0 16,-4-3-1-16,0 1 2 15,1 2 0-15,-3-4-1 16,7 2 1-16,-5-3-2 16,0-3 0-16,-4-1 0 15,1-2 0-15,-1-1 0 16,-1 3 4-16,4 0 2 16,-5 1 1-16,2 2 0 15,-1 0-4-15,-2-2-3 16,3-1 0-16,3-4-2 15,-3-2-1-15,-1 5-1 0,-1-1 0 16,0 5 1-16,4 0 1 16,-4 3-1-16,2 2-2 15,-1-2-3-15,-2 2-2 16,0-6-5-16,0-1 0 16,-3-5 0-16,1-1-1 15,2-1 4-15,-2-1 2 16,-1 1 1-16,-4 2-1 0,2 2-1 15,-1 1-2-15,-5-1-3 16,6-3-4-16,-8-4-22 16,0 2-22-16,-4-4-103 15,-8-3 108-15</inkml:trace>
  <inkml:trace contextRef="#ctx0" brushRef="#br0" timeOffset="187277.813">17583 11353 195 0,'29'-28'115'15,"-31"28"-17"-15,2-2-40 16,2 2-13-16,-2 0-5 15,0 0-1-15,0 0-3 16,0 0-3-16,-2 0-12 16,1 0-5-16,0 0-7 15,0 0 1-15,0 0 0 16,0 0 1-16,-1 0-3 16,0 0-3-16,-5 4-4 15,-2-1-1-15,-1 2-1 16,-28 23 0-16,26-20 1 15,-1 3-1-15,-2 2 1 16,-2 2-2-16,-2 2 0 16,-2 1 0-16,-1 5-2 15,-2 0 0-15,-3 2 1 16,2 2 0-16,5 1 0 16,-1 3 1-16,5 1-1 15,4 1-4-15,-5-2-5 0,1-2-2 16,4 1-1-16,-6 0 2 15,7 7 5-15,5 4 2 16,-1 0 0-16,1-2-1 16,5-1-3-16,0 0-3 15,5 2-14-15,1 2-2 0,2-10-7 16,2-2-3-16,-4-8 16 16,7 0 1-16,-2 0 12 15,0-4 6-15,5-3 1 16,-7-4-4-16,0-6-7 15,3-2 0-15,-3-3-2 16,5-3 3-16,4-2-7 16,-1-1-1-16,6-6-1 15,2-4 3-15,3-3 3 16,-1-6-8-16,4 0-19 16,-2-5-9-16,-2-3 30 15</inkml:trace>
  <inkml:trace contextRef="#ctx0" brushRef="#br0" timeOffset="187809.485">17695 11689 8 0,'-2'-17'5'0,"-1"-2"1"15,-2 2 15-15,1 1 16 16,-3 2 27-16,5 0 9 15,-5 0 4-15,2 4-5 16,-1 1-3-16,-1 1-3 16,2 1-2-16,-1 1-7 0,-1 0-10 15,2 0-5-15,1 3 10 16,-1 1 0-16,2-1-8 16,1 2-5-16,1 0-27 15,0 0-5-15,0 0-7 16,0 0-1-16,0-1-4 15,-1 1-1-15,1 0 1 16,-1 0 2-16,-3 0 3 16,1 0 0-16,0 1 2 15,0 0 1-15,0-2 1 16,1 2 2-16,1 0 2 16,-2-1 0-16,2 1 1 15,-1-1-1-15,1 1 0 16,1 0-2-16,0 0-3 15,0 0-1-15,0 0-1 16,-2 0-1-16,1 0 0 16,0 0 0-16,0 0-8 0,1 0-2 15,0 0-2-15,0 0 2 16,0 0 6-16,0 0 1 16,0 0-3-16,-1 0-9 15,1 0-27-15,0 0-25 16,0 0-124-16,0 0 126 15</inkml:trace>
  <inkml:trace contextRef="#ctx0" brushRef="#br0" timeOffset="188939.103">17545 11507 631 0,'-1'0'140'15,"-1"0"-156"-15</inkml:trace>
  <inkml:trace contextRef="#ctx0" brushRef="#br0" timeOffset="189559.781">17541 11507 313 0,'0'0'114'0,"0"0"-92"16,0 0-16-16,0 0-5 16,5 1 0-16,5 1 0 15,2 1-1-15,2 0 0 16,27 12 0-16,-24-5-3 15,1 2 1-15,-1-1-1 16,4 6 1-16,-6-2 1 16,0 0 0-16,-3 2 0 15,2-1 0-15,0-2 1 16,-1 3 0-16,-3-1 0 16,-2-1 0-16,-2-2 1 15,2 0 0-15,-1-3 1 16,-2 4 1-16,0 1 1 0,-4-3 2 15,1 5 3 1,-1-4 16-16,-2 5 4 0,1 1 2 16,-5 1-3-16,2 3-14 15,-1-1-5-15,-2-3 0 16,1 1 27-16,-4-4 4 16,1-2 10-16,1 1 3 15,1 0-21 1,-1 1 0-16,2-1-4 0,-3-1-1 15,0-2-3-15,2-2-1 16,-3 1-4-16,4-1 0 0,-3 1-2 16,2 2-3-16,0-2-3 15,-3 1-2-15,4-3-3 16,-3 0-1-16,-2-3 0 16,2 1-1-16,-3 1 0 15,-2-1 2-15,2 1 6 16,-3-1 6-16,0 0 8 15,1-4 4-15,-1 3-2 16,3-2-3-16,-1-1-10 16,0 2-5-16,1 2-7 15,0-3-3-15,-2 1-11 16,2 2-4-16,-2-4-11 16,0 3-6-16,-1-3-16 15,2 0-28-15,-4-3-120 16,-2 1 128-16</inkml:trace>
  <inkml:trace contextRef="#ctx0" brushRef="#br0" timeOffset="192847.433">18434 11395 321 0,'0'0'118'15,"-2"0"-70"-15,2 0-132 0,0 0 0 16,-1 0 53-16,0 0 48 16,1 0 56-16,0 0 5 15,0 0-7-15,0 0-6 16,0 0 4-16,0 0 8 15,0 0 6-15,0 0-4 16,-1 0-17-16,1 0-11 16,-1 0-25-16,0 0-10 15,-1 0-11-15,2 0-4 16,-1 0 0-16,0 0-1 0,0 0 0 16,0 0 0-16,0 0 0 15,0 0 1-15,-1 0 7 16,1 0 4-16,-3 0 9 15,-4 1 2-15,1-1-1 16,-1 0-2-16,-2 0-7 16,1-1-2-16,1 0-1 15,-1 0-2-15,1-1-2 16,0 1-2-16,-5 0-2 16,-25-2 0-16,28 0-1 15,0 2-1-15,3 1 0 16,-5 0 0-16,0 1 0 15,0 2 0-15,0-2 0 16,4 0 1-16,-5 0 2 16,-3 0-1-16,1 2 1 15,0 0-1-15,-1-2-1 16,-1 3 0-16,1-1 0 0,-4-1 0 16,4 3 0-1,2-1-1-15,-1-1 0 0,0 3 0 16,1-2 0-16,0 0 0 15,-2 4 0-15,1-2-1 16,0 1-1-16,3 2-1 16,-1-2-1-16,1 2-1 0,0 1-1 15,-1 1 1-15,-1 1-1 16,4-1 2-16,1 3 0 16,-1-1-1-16,2 6-2 15,-1 3 1-15,1 4-1 16,0 2 1-16,2 0 4 15,2-2 1-15,-1 0 0 16,-2-3 0-16,6 1 0 16,-3-2 0-16,2 5 0 15,4 1-1-15,-2 3 1 16,0 1-1-16,2-4 1 16,1 0 1-16,2-4-2 15,-1-1-2-15,4-1 0 16,-4-4-2-16,-1-1 2 15,0-4 0-15,5 0-2 16,0 1 1-16,0-3 0 16,2 0 2-16,-2-2 2 15,1-4-1-15,3 2 0 0,2 1-1 16,-2-4-2-16,3 1-2 16,-1-1 0-16,-1-1 0 15,4 0 2-15,-1 4 3 16,2-7 3-16,0 0 0 15,-3 0 2-15,-1-2-1 16,1 1 0-16,-1 0-2 16,1-3-1-16,2 1 0 15,-3-3 1-15,0-1 1 0,-3-1 2 16,-3-1 0-16,4 1-1 16,-1-2 0-16,0-1 0 15,-2-1 0-15,-1-2-1 16,0 1-1-16,-1 0 0 15,5 0-2-15,-7-2-2 16,3 0 1-16,0-1-1 16,1 0 1-16,1 3 2 15,-3 2 0-15,1 3 1 16,-2-3-1-16,1 0 1 16,0-1-1-16,-1 0 1 15,0 1 0-15,-2 3 0 16,0 0 1-16,-3 2-1 15,3-1 0-15,-1 2 0 16,2-2 0-16,0-1 0 16,-2 1 0-16,-1-1 0 0,3 0 0 15,-2-2 0-15,1 2 1 16,-1 3 0-16,1-4 0 16,-3 3-1-16,1-3 0 15,1-2 0-15,-1 2 0 16,-1-3 1-16,0 0 1 15,-1-1 2-15,0 0 2 16,1 2 1-16,-1-1 1 16,0 4-1-16,-1-1-1 15,-1 0-2 1,-3-2-2-16,3-1-1 0,-2-1-2 0,1 0-2 16,0 0 0-16,-1-4-1 15,-3-1 0-15,3 2 2 16,0 1 1-16,-2 4 0 15,4 1-1-15,-1-1 0 16,-2 0-1-16,0 1 0 16,-2-3-2-16,3 4-3 15,-3-1-4-15,5 4-9 16,-2-1-4-16,1 2-7 16,3-1-13-16,-4 3-3 15,1-1-2-15,0 2-7 16,2 1 11-16,0 0 6 15,0 0 5-15,0-1 8 16,0 1 4-16,0 0-8 16,-1 0-20-16,1 0 35 0</inkml:trace>
  <inkml:trace contextRef="#ctx0" brushRef="#br0" timeOffset="196723.917">20485 11578 228 0,'-2'0'136'15,"2"0"2"-15,0 0-2 0,0 0 3 16,0 0 5-16,0 0 0 16,0 1-4-16,0 1-18 15,0-2-16-15,0 0-25 16,0 0-14-16,0 0-14 15,0 0-4-15,0 0-17 16,0 0-5-16,0 0-11 16,0 0-6-16,0 0-4 15,0 0-1-15,0 0-4 16,0 0 0-16,0 0-1 16,0 0-1-16,0 1-2 15,0 1-3-15,0-2-5 16,0 0-3-16,0 1-5 15,-1 1 0-15,0 9 0 16,-1 2 3-16,-10 40 3 16,6-30 2-16,0 2 4 15,-4-1 2-15,3 3 1 0,-1 4-1 16,1 6 0-16,0 0-2 16,2-5-1-16,-1-2 1 15,1-9 2-15,1-3 3 16,-1-6 2-16,3-1 0 15,0-4 0-15,-1-1 0 16,4-2-1-16,-1-2-3 16,0-2-5-16,0 0-6 15,-1 0-9-15,1 0-2 16,0 0 1-16,-1 0 2 16,1 0 7-1,0 0 4-15,0 0 4 0,0 0 1 0,0 0 1 16,0 0 0-16,0 0-3 15,0 0 2-15,0 0 1 16,0 0-3-16,0 0 4 16,0 0-1-16,0-2-1 15,0 1 3-15,0 0 1 16,0 0-1-16,0 0 0 16,0-3 0-16,2-5 0 15,2 0 0-15,2-4 0 16,18-28 2-16,-16 27-1 15,-1-2-5-15,4 4-7 16,-3 2-1-16,4 2-6 16,2 2-1-16,-3-3-7 15,4 2-6-15,0-1-4 0,-1-1 3 16,1 5 8-16,-3-3 6 16,-3 3 4-16,-1 0-7 15,2 1-18-15,-1 3-5 16,1-3-2-16,-1 2 6 15,1 1 12-15,3-3 2 16,5 3-2-16,2 0-1 16,-3 2-2-16,3 0 0 0,-3 1-17 15,-1-1-13-15,0 1 8 16,2 2 8-16,-3 3 30 16,-4 3 21-1,2 2 8-15,-3 5 0 0,0 0 11 16,0 3-1-16,-3-2 6 15,-1 1 8-15,-2 4-8 16,-1-1 1-16,-3 5 9 16,-2 1-5-16,1-2 9 15,1 2 11-15,-2-2 1 16,1 0 4-16,-2-7 5 16,1-1-7-16,0-7-7 15,0 1-7-15,-1 0-14 16,2-3-7-16,-2-3-9 15,2 1-3-15,-1-2-5 16,1-2-19-16,1 0-44 16,-1-4-49-16,0 0 64 0</inkml:trace>
  <inkml:trace contextRef="#ctx0" brushRef="#br0" timeOffset="196980.536">21024 11508 940 0,'28'10'174'0,"-27"-10"-224"15</inkml:trace>
  <inkml:trace contextRef="#ctx0" brushRef="#br0" timeOffset="197158.479">21052 11518 323 0,'0'0'171'0,"0"0"-51"15,0 0-59-15,0 0-54 16,0 0 18-16,8 4 49 15,-2-1 10-15,-4-2 0 16,5 2-20-16,1-1-47 16,1-1-8-16,1 0-7 0,2-1-2 15,31 3-1-15,-30-3-3 16,6 0-40-16,-1 2-34 16,4 3-88-16,1 1-66 15,3 3 145-15</inkml:trace>
  <inkml:trace contextRef="#ctx0" brushRef="#br0" timeOffset="197446.756">20889 11850 556 0,'5'1'187'0,"-5"1"-106"0</inkml:trace>
  <inkml:trace contextRef="#ctx0" brushRef="#br0" timeOffset="197640.449">20894 11853 376 0,'0'0'197'0,"0"0"-29"16,0 0-132-16,0 0-29 16,0 0 3-16,0 0 11 15,0 0 16-15,0 0 1 16,0 0-14-16,0 0-10 15,0 0-14-15,11 2-1 0,4-1 0 16,30 4 0-16,-25-4-2 16,1 1-1-16,2 3-5 15,2-1-14-15,-1 3-46 16,2 0-41-16,1 0 65 16</inkml:trace>
  <inkml:trace contextRef="#ctx0" brushRef="#br0" timeOffset="198792.266">21513 11417 726 0,'4'1'242'0,"-6"-1"-268"16,2 0-18-16,0 0 13 16,0-1 34-16,0 1 79 15,0 0 6-15,-1 0-28 16,0 0-24-16,1 0-36 15,0 0-5-15,0 0 2 16,0 0 2-16,0-1 1 16,0 0 0-16,0 1 0 15,7 0-2-15,2-2 0 16,4 1 1-16,22-3-1 16,-18 2 0-16,-6 2-1 15,-1 0 0-15,4-2-2 16,-4 2 0-16,-2-1-6 0,0 0-1 15,-3 1-4-15,-2-2-3 16,-2 2-2-16,-1 0-1 16,0 0 2-16,-1 0 5 15,1-2 9-15,-1 1 4 16,-1 0 2-16,1 1 0 16,0 0-1-16,0 0-2 15,0 0 1-15,0 0 0 16,-5 1-2-16,-8 6-2 0,-30 25-18 15,29-15-1-15,5 2 2 16,-2 1 5 0,1-1 17-16,6 2 1 0,-1 1 0 15,0 2-1-15,7 4-4 16,-5-4-3-16,5 0-1 16,2-3 1-16,1-2 3 15,2 0 5-15,-2-4 0 16,2 0-2-16,-1-2-16 15,3-1-3-15,4 1-17 16,-4-2 1-16,3-1 13 16,-2 0 1-16,8-3 18 15,-1 1 1-15,1-2 0 16,1-2 0-16,0-1-1 16,4 0 0-16,-2 0 2 15,5-2 0-15,-1-1 2 16,0 3 0-16,0 2 1 0,-3 0 1 15,-3 1-1-15,-1-1 1 16,-2 1-1-16,-3 1-1 16,1 1-1-16,-3 2 0 15,-2-1 0-15,0 3 1 16,-1-1 4-16,-2-1 12 16,0-2 7-16,-5 1 15 0,-3 0 0 15,0 3 13-15,-8 3 5 16,5 0-10-16,-4 3 7 15,-5 1-18-15,-2-1 12 16,-4 1 8 0,-5 0 16-16,-3 1 7 0,-4-1-10 15,0-4-14-15,-5-3-24 16,-1-3-12-16,-7 0-49 16,-4 1-31-16,-8-4-107 15,-7 1-84-15,-17-6 159 16</inkml:trace>
  <inkml:trace contextRef="#ctx0" brushRef="#br0" timeOffset="199027.633">19915 12200 1136 0,'-1'2'255'0,"0"-3"-244"15</inkml:trace>
  <inkml:trace contextRef="#ctx0" brushRef="#br0" timeOffset="199525.256">19913 12200 464 0,'0'0'173'0,"0"0"-111"0,0 0-57 16,2 0 26-16,11 1 44 15,-3-1 16-15,32 6 6 16,-31-6-24-16,11 0-40 16,1-2-14-16,6 4-13 15,-3-2-3-15,1 0-1 16,2 0-1-16,4 1-1 15,7-1 0-15,11 2-2 16,7-1 0-16,11 3 0 16,3 0 1-16,-4 1 0 15,3-1 0-15,0 1 0 16,4 0 1-16,8-4 0 0,-2-1 0 16,-4 0 0-16,1-1 0 15,-1 0 1-15,4 1 0 16,0-3-1-16,-3 2 0 15,-9-1 0-15,-2 1 0 16,-3 1 2-16,-5-2-1 16,-1 0-1-16,-3 0 1 15,-5 1 1-15,0 0 2 16,-6 2-1-16,-9-1 1 16,-9 1-2-16,-6 2 2 15,-10-2 2-15,1 1 1 0,-10 0 5 16,3-3 1-16,-1 2 12 15,-3-1 5-15,0 0 1 16,0 0-3-16,0-1-17 16,0 0-10-16,-1-1-11 15,1 1-5-15,0 1-32 16,0 0-22-16,0 0-80 16,0 0-63-16,0 0 134 15</inkml:trace>
  <inkml:trace contextRef="#ctx0" brushRef="#br0" timeOffset="200768.145">21824 12494 1030 0,'1'0'359'16,"-1"0"-365"-16,0 1-38 15,0-1-8-15,0 0 24 16,-1 0 79-16,1 0 10 0,-1 0-12 16,0 0-17-16,0 0-32 15,0 0-4-15,-1 0-1 16,1 0 1-16,-8 4 2 15,-6-1 2-15,-28 36 0 16,33-30-1-16,-2 2 1 16,2-1-1-16,-1 0 1 15,-2 1 0-15,0 1-2 16,3 2-1-16,-4 0-3 16,1 2-2-16,-1 3-4 15,-1-1-1-15,3 5 0 16,-2 0 1-16,4-1 0 15,-1 3 2-15,7-3 1 16,0 1 2-16,2-3 5 16,-2-3 0-16,3-3 2 15,1-1-2-15,-1 1-13 16,5 2-4-16,-6 2-9 0,1 2-1 16,2 1 9-16,-1-4 3 15,7 2-7-15,0 0 1 16,-1-2 1-16,2 3 1 15,4-4 15-15,-2-2 1 16,1 0 2-16,3-4 0 16,0 3 2-16,1-2 0 15,4 0 1-15,-2-1 0 16,0-2 1-16,2 1 2 0,-4-1-1 16,0 0 0-16,4-2 0 15,1-4 0-15,-1 0 1 16,1-2 2-16,-6 0 4 15,0 1 3-15,-3-1 10 16,1 2-1-16,-2-2-4 16,2 2-2-16,-3-3-7 15,1 0 0-15,-2 1-1 16,-1-5-1-16,0 4-3 16,-2-3-3-16,2-1 0 15,-3 0 0-15,1 2-1 16,-1 1 1-16,-2-1 3 15,-2 2 3-15,0 0 6 16,0 0 2-16,0 0 3 16,0 0-1-16,0-1-4 15,0 1-1-15,0 0 0 16,0 0 1-16,-2 0 11 0,1 0 2 16,0 0 0-16,0-1-1 15,0-1-13-15,0-1-4 16,0 2-4-16,-2-1-1 15,1-1-2-15,-6 1 0 16,0-1 0-16,1-1 0 16,0 0 4-16,1 1 1 15,0 2 1-15,0 0 0 0,1 1-1 16,0 0-1-16,1-1-2 16,-1 1-1-16,0 0-3 15,1 0-1-15,-2 1-2 16,-1 0 1-16,1 0 0 15,-1 0-1-15,2 0 1 16,-1 0 0-16,3 0 1 16,-2 1 1-16,0-1 1 15,3 0 1 1,-1 0 0-16,-1 1 0 0,2-1 1 16,-3 3-1-16,1-1-2 15,-1 0 0-15,0 0 0 16,2 0 1-16,-1-1 0 15,3 0 0-15,-2 2 1 16,-1 1 0-16,3-3 0 16,0 0 0-16,-1 4 0 0,1-4-1 15,-2 1-6-15,1 1-16 16,-2 0-80-16,2-1 70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17:34.7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1869 14208 237 0,'-1'0'127'0,"1"1"-29"16,0 0-33-16,0 0-44 15,0-1-15-15,0 0-20 16,0 0-3-16,0 0 5 16,0 0 7-16,0 0 10 15,0 0 3-15,0 0 2 16,0 0-6-16,0 0-7 16,0 0-5-16,0 0-9 15,0 0 2-15,1 0 6 16,3 0 3-16,0-1 6 15,1 0 2-15,2 0-1 0,0-1 1 16,0-1 0-16,1 1-1 16,0 0 1-16,3-1-1 15,3 1 0-15,30-8 0 16,-28 6-1-16,1 1 0 16,-2 2 0-16,3-2-2 15,-3 3-1-15,1 0 0 16,-1 2-1-16,1 1 1 0,-2 0-1 15,-2 1 0-15,1 1-3 16,-1 0-1-16,0 1-3 16,0 3-2-16,-2 0-3 15,-2 0-3-15,-1 0-12 16,-2-2-6-16,-2 2-18 16,2 4-4-16,-4 5 4 15,-1 4 5-15,-1 1 27 16,-3 1 9-16,-1-1 14 15,-1 0 3-15,-5-2-1 16,-1 0 0-16,-2-3 4 16,0-3-1-16,0 0 2 15,3 1-1-15,-2 1-4 16,0 0 2-16,2-2 20 16,0-5 12-16,1-3 17 15,3-1 7-15,0-4-4 16,2 2-3-16,1-2-1 15,1 0 0-15,1-2-2 0,2 0-3 16,0 0-2-16,-1 0 3 16,0 0 11-16,1 0 4 15,0 0-7-15,0 0-12 16,0 0-27-16,0 0-12 16,0 0-11-16,0 0-4 15,0 0-9-15,0 0-4 16,0 1-13-16,0-1 2 0,0 0 5 15,0 0 4 1,1 0 13-16,0 0 1 0,3 2 3 16,1-1 3-16,3 1 1 15,5 3-1-15,36 10-1 16,-27-7-1-16,2-1 1 16,1 1 1-16,4 0 2 15,-1-1-1-15,-1 1 1 16,1 2 1-16,-5-1-1 15,0 1 1-15,-7 0 2 16,1-2-1-16,-4 2 1 16,1 0 0-16,-1 0-1 15,-3 1 0-15,1 0-4 16,-4-1-2-16,-3 1-9 16,3-2-2-16,-3-1-2 15,-2 0 2-15,-3 1 8 0,-4 2 4 16,-3 2 2-1,2 1 1-15,0 5 2 0,-3-4 1 16,0 0 1-16,-2 0 1 16,-4-3 0-16,0 1-1 15,-6 4-1-15,-2-1 1 16,-6 3 5-16,0-1 5 16,0 1 17-16,0-3 9 15,2-1 13-15,0-1 0 0,-2-4-4 16,2 1 0-16,1-6 5 15,3 2 5-15,4-5 7 16,1 1-3 0,6-1-12-16,-1-1-7 0,3-1-13 15,-4 0 4-15,2-2-5 16,3 1-4-16,0 0-8 16,-3-2-10-16,-6 1-7 15,3-3-2-15,-1 2-24 16,2 2-48-16,-3-1 51 15</inkml:trace>
  <inkml:trace contextRef="#ctx0" brushRef="#br0" timeOffset="1399.076">272 15324 768 0,'0'0'311'0,"0"0"-177"15,0 0-215-15,0 0-30 16,0 0 3-16,0-1 24 0,2 0 103 16,-1-1 23-1,0 1 8-15,0 1-1 0,1 0-32 16,2-1-11-16,2 0-7 15,2-1 0-15,10-1 0 16,17-2 0 0,-18 1 1-16,0 2-1 0,27-7-1 15,4 3 0-15,6-4 0 16,-11 4 0-16,10-2 0 16,3-3 0-16,9 2 2 15,2-1-1-15,-3-1 1 16,0 2 0-16,0-1 0 15,-1-1 0-15,5 1-1 16,1 0 1-16,2 2 0 16,-6-2 0-16,-7 3 1 15,-4-4 0-15,-1-1 0 16,-1 3 2-16,9-6 0 0,0 1-1 16,1 2-2-16,1-3 1 15,-8 4-1-15,0-1 0 16,0 0 1-16,-2 3 1 15,2 0-1-15,1 4 0 16,-1 3 0-16,-1 2 0 16,-5-1-1-16,-2 1 0 15,-6-2 0-15,-1 0 0 16,6 1 8-16,1-1 7 0,3-2 3 16,0 2 0-16,-6 0-6 15,-5-1-7-15,-6 2-2 16,-3 1-2-16,-2 0-28 15,-3 0-68-15,2 2 64 16</inkml:trace>
  <inkml:trace contextRef="#ctx0" brushRef="#br0" timeOffset="1982.629">2052 15414 743 0,'0'29'277'0,"-1"-30"-203"0,1 1-144 16,0 0-11-16,0 0 4 15,0 0 22-15,0 1 70 16,1 1 13-16,1 0 1 15,-1 2-7-15,0 2-24 16,-1 2-8-16,-1 12-1 16,-10 36 1-16,2-25 3 15,-1-4 1-15,-1-3 5 16,3-1 1-16,3-2 1 16,0 3 1-16,4-1-2 15,-2-3 0-15,6 2 0 16,-2-2 0-16,5-1 3 15,1-4 2-15,5-1 8 16,8-2 2-16,4-3-2 16,8-1-2-16,8-2-7 0,5-3-2 15,6 0-3-15,1-2-5 16,-6-1-14-16,-3 1-13 16,-7-1-55-16,-3-1-64 15,2 0 97-15</inkml:trace>
  <inkml:trace contextRef="#ctx0" brushRef="#br0" timeOffset="2498.404">2269 15320 823 0,'0'3'293'15,"0"-1"-251"-15,-1 4-130 16,0-5-6-16,0 4 13 16,0-2 46-1,-1-1 81-15,2 4 10 0,-1 2 0 0,0 4-18 16,1 12-36-16,4 32-8 16,1-14-10-16,2 5 0 15,1 0 3-15,3 3 2 16,-2 5 6-16,0 5 1 15,-1 3 1-15,-1 3-1 16,1 1-6-16,-1-2-3 0,-2-3-13 16,3-3-6-16,-1-3-2 15,-2-3 1-15,1-3 3 16,-3-3 1-16,1-8-8 16,0-3-7-16,-1-3-43 15,3-6-59-15,-7-7 95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18:33.3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6966 5371 371 0,'-2'-1'45'16,"-4"2"36"-16</inkml:trace>
  <inkml:trace contextRef="#ctx0" brushRef="#br0" timeOffset="1399.069">6952 5370 286 0,'-1'-1'154'0,"0"0"-23"15,0 0-30-15,0-1-33 16,-1 1-9-16,1 0-24 16,0 0-16-16,0 0-15 15,0 0 2-15,0 0 4 16,-1 1 0-16,1 0-2 16,0-2-3-16,0 2-2 15,0 0-1-15,1 0-1 16,0 0 0-16,8 0-1 15,7 0 0-15,29 2-1 0,-30-1 1 16,2 1 0-16,1-2 0 16,4 0-1-16,-1-1-1 15,2 1-1-15,-1 4 0 16,-1-1 0-16,0 0 0 16,1 0 2-16,6-3 0 15,4-2 1-15,-1 0 0 16,2 0 1-16,-2-2-1 15,-2 4 1-15,2 1 0 16,-3 1 0-16,3-1 1 0,3 2 2 16,0-3 2-16,-1-1 2 15,3 1 0-15,-4-3 1 16,-1-2-1-16,4 4-2 16,-8-3-1-16,7 0-1 15,2 1 0-15,-3 2-1 16,6 0 0-16,-1 1-1 15,2 2 0-15,2-2 0 16,-3 0 1-16,-2 3 1 16,3-2 1-16,-3 4-1 15,-4-4 1-15,1-1-3 16,3 2 1-16,2-2-1 16,2 0 2-16,1 0 2 15,-2-2 3-15,5 1 5 16,0 1 2-16,2 0-1 15,-5-2-3-15,-2 5-6 0,2-3-1 16,-1 0-2-16,4 2 0 16,0-3 1-16,2 1-1 15,1 0-1-15,3-1-1 16,-1-2 0-16,2 3 1 16,-4 0-1-16,4 0 1 15,-2-1 0-15,0-3-1 16,3 0 0-16,-4 1 0 15,4 0 0-15,0 1-1 0,-1 1 1 16,2 0-1-16,0 3 1 16,-1 2-1-16,-3-3 0 15,1 1 0-15,6-4 1 16,2-1-1-16,6 0 1 16,0-1 0-16,-4 1 2 15,-4-3 1-15,-1 2 1 16,-1-3 0-16,3-1 0 15,3 0-1-15,0-3-2 16,-1 0-1-16,0 1 1 16,-5 2-1-16,3 1 0 15,0 1 0-15,-4 0-1 16,8 0 1-16,-4 3 0 16,0 0 0-16,-2 3-1 15,-6 0 0-15,1 0 0 16,2 3 0-16,4 1 1 0,5 1 0 15,3-1 1-15,-2 1 0 16,-3 0-2-16,-10-2 0 16,-8-2-1-16,-2 0 1 15,1 2 0-15,6-4 1 16,8 3 0-16,-1-4-1 16,3 0 0-16,-3 4 0 15,-5-4 0-15,2 2 0 16,-4 2 0-16,2-2 0 15,4 5 0-15,1 0 0 16,4-2 0-16,0 1 0 0,-4 4 0 16,2-1 0-16,-6-1 1 15,-2 3-1-15,3-5 1 16,-2 1 0-16,4 0 0 16,1-2 1-16,4-3 0 15,2 0 2-15,-1 0 1 16,1-2 0-16,-2 1-1 15,-3-3 0-15,1 3-1 16,3-1-1-16,2-1 0 16,4 1-1-16,2-1 0 15,-4 3 1-15,-2-1 0 16,-3-2 0-16,-4 2-1 16,0-2 0-16,1 0-1 15,0 3 0-15,2-1 0 16,-2 1 0-16,-5 0 1 0,-4 1 0 15,-14-1-1-15,2 0 1 16,-7 0-1-16,-2 0 0 16,6 1 0-16,-3 1 0 15,-2-2-1-15,4 1 0 16,-3 0-3-16,0 0-3 16,1 0-25-16,-2 2-40 0,4-3 47 15</inkml:trace>
  <inkml:trace contextRef="#ctx0" brushRef="#br0" timeOffset="53292.44">2576 3945 537 0,'-32'28'86'16,"32"-27"-102"-16</inkml:trace>
  <inkml:trace contextRef="#ctx0" brushRef="#br0" timeOffset="55973.429">2545 3981 112 0,'0'3'97'0,"-1"0"18"16,-2-1-7-16,0-1-36 16,-2 0-21-16,1 0-21 15,-2 1-2-15,0-1-2 0,0-1-4 16,1 0-12-16,0 0-3 15,1 0-7-15,1 1 0 16,1-1-3-16,1 0 1 16,-1 0 0-16,1 0 2 15,1 0 0-15,0 0-1 16,0 0-4-16,0 0-1 16,1 0 2-16,2 0 4 0,1 0 6 15,4 0 1-15,10-1-2 16,35-4-5-16,-26 4 0 15,1-3 0-15,1 2 0 16,-1 1 0-16,3 1 0 16,1 1 1-16,0 0-1 15,2 0 0-15,-2-1 0 16,-2 0 0-16,1 0 0 16,-3 3 1-16,3-1-1 15,0 3 0-15,-2-2 0 16,3 1 0-16,-2-2 0 15,1 1 0-15,5 1 1 16,-2-1-1-16,5 1 1 16,1-2-1-16,-1-1 0 15,-1 2 1-15,-1-3-1 16,-4-2 1-16,4 2-1 0,3-2 1 16,-5 0 0-16,1-2 0 15,1-1 1-15,-1-1 0 16,-2 0 1-16,2 1 0 15,-4 3-1-15,-1-4-1 16,-2 4 0-16,-1 0 0 16,-5-2-1-16,3 4 0 15,-4-4 0-15,1-1 1 0,6 2-1 16,-1-3 1 0,8 1-1-16,2 2 0 0,3-2 0 15,1 2 1-15,3-2-1 16,0 0 0-16,-3 2 0 15,-3-3 0-15,3 0 0 16,-3 3 0-16,2-4 0 16,2 6 0-16,1-3 0 15,2 0 0-15,4 0 0 16,3 0 0-16,0 1 0 16,-1 0 0-16,-2 2 0 15,1 1 0-15,-2 1 0 16,5 0 0-16,1 0 1 15,4 0-1-15,2-1 1 16,1 0-1-16,-2 3 3 16,-1-4 2-16,6 1 7 15,-3-4 1-15,7 1 0 16,4-1-2-16,-5 0-4 0,2-1 0 16,-3-2 7-16,-3-1 2 15,7-1 0-15,-1-2-3 16,6 3-7-16,-3-1-2 15,-1-2-2-15,3 3 0 16,0-3-1-16,7 1 0 16,3 1 0-16,-4-2 0 15,0 2-1-15,-3 0 1 0,0-2-1 16,0 3 0-16,3 0 1 16,-2 1-1-16,-2 3 1 15,1-1-1-15,-2 2 0 16,2 0 0-16,4 3 0 15,-1-1 0-15,-4 1 1 16,-1 0-1-16,-7 2 0 16,5 2 1-16,0-1 1 15,-2 0 2-15,-1-3 11 16,-7 1 2-16,1-1 0 16,1 0 0-16,4 1-9 15,1-1-3-15,0 3-2 16,-1-3-1-16,-4 3 0 15,-1-2-1-15,-1-1 1 16,4 1 0-16,4-1-1 16,2 0 0-16,0 1 0 15,-9 0-1-15,-1-1 1 0,4 3-1 16,9 0 1-16,8-1-1 16,2 4 0-16,3-1 0 15,-1 1 0-15,2-2 0 16,4 1 0-16,-8-1 0 15,1 5 0-15,-3 0 0 16,4 1 1-16,4 0-1 16,5 2 0-16,-2 0 0 15,-2 1 0-15,0-3 0 0,-1-2 0 16,1 0 0-16,-3-4 0 16,-4 2 0-16,0 1 1 15,0-1-1 1,4 1 0-16,-2 1 0 0,-2-6 0 15,0 4 0-15,-3-3 0 16,3 1 0-16,-1 0 0 16,-4-1 0-16,4 0 0 15,-2-2 1-15,2-1 0 16,3-1-1-16,-3-5 0 16,-3 4 0-16,-2-1 1 15,3-1 0-15,-24 4-1 31,-30 0-1-31,2 0 1 0,91 0-1 0,-5-1 1 16,-1 1 0-16,-39 0 0 0,3 1 0 16,-6 0 0-16,-1 0 1 15,-1 2-1-15,-6-3 0 16,7 0 1-16,-4-3-1 16,-4 3 1-16,0-4 0 15,-8 2-1-15,-1-2 1 16,1-2 1-16,-1 6-1 15,9-2 0-15,0 0 0 16,-5-1 0-16,-2 1 0 16,-9-1 2-16,1 0 1 0,3 2 1 15,2-2 0-15,4 0-3 16,3 2 0-16,1 0 0 16,-5 1 1-16,0-1 3 15,-2 1 4-15,-1-6 3 16,9 3 1-16,1-3-2 15,0 0-3-15,2 2-3 16,-8-4-1-16,0 1 1 16,4 0-1-16,-1-3 2 15,9 2-1-15,6-1-1 16,-1-2 0-16,0-2-2 16,1 1 0-16,-1-1-1 15,-1 0 1-15,7-2 16 16,-3 0 3-16,-4-1 1 15,0 0-1-15,3-3-16 16,4 2-4-16,6 1-1 16,-24 5 0-1,-33 7 0-15,1-1 0 0,95-9-1 0,-1-1 0 16,1 3 0-16,-43 5 1 16,-3 2 0-16,1-1-1 15,1 3 0-15,1 1 1 16,0-3-1-16,-3 3 1 15,-8 1-1-15,-2-1 1 16,0 2 0-16,1 0-1 0,6 0 0 16,-4-1 1-16,-6 1-1 15,-4 1 1-15,-3 1 0 16,1 0-1-16,5 0 1 16,-2-2-1-16,-4 1 1 15,0 2-1-15,-6-1 1 16,-1 3-1-16,3-2 1 15,-2 0-1-15,8 0 0 16,-2-1 1-16,-1-1-1 16,-3 2 1-16,-1-2 0 15,0 2 0-15,0 1-1 16,7 0 1-16,3 0 1 16,3-2 0-16,1 3 0 15,0-2-1-15,-3 1 0 16,0-2 0-16,3 1 1 15,2 1 0-15,3 1 1 16,-3 0 4-16,-5-1 3 0,-1-1 1 16,2-1 3-16,6-1-3 15,5 2-1-15,3-3 1 16,-4 2-3-16,-5 0-1 16,-2 1-1-16,3 2 0 15,4 1-1-15,2 0 0 16,-5 2-2-16,-2 0-1 15,3 1 0-15,-4 3 1 16,7-2-1-16,-1-2 0 16,-7 2 1-16,0-2 0 0,-4 2 2 15,2-2 0-15,-2-1-1 16,1 0 0-16,-4 0 2 16,0 0 0-16,-9 2 0 15,0 1 0-15,-7-3-2 16,-4-1 0-16,0-3-1 15,-1 1-1-15,2-3 2 16,4 4-2-16,-2-4 1 16,-1-1-1-16,-7 1-1 15,-7-1 1-15,1 3-1 16,-2 1 0-16,4 1-1 16,0 0 1-16,-2 0 0 15,-3-2-1-15,-7 1 1 16,-3-1-1-16,-6-2-1 15,-2 1-1-15,-3-1-4 16,-1-1-2-16,-1 1-51 0,2 0-49 16,11 4 68-16</inkml:trace>
  <inkml:trace contextRef="#ctx0" brushRef="#br0" timeOffset="78663.719">2061 12231 105 0,'0'0'39'15,"0"0"-30"-15,0 0-6 16,0 0 12-16,0 0 17 0,0 0 40 16,0 0 14-1,0 0 8-15,0 0-12 0,0 0-36 16,0 0-17-16,0 0-26 16,0 0-6-16,0 0-1 15,0 0 4-15,0 0 10 16,0 0 9-16,0 0 12 15,0 0 4-15,0 0 3 16,0 0-1-16,0 0-1 16,0 0 1-16,0 0 0 15,0 0 3-15,0 0 2 16,0 0 2-16,0 0 2 16,0 0-1-16,0 0-9 15,0 0-6-15,0 0-10 16,0 0-5-16,0 0 5 15,0 0 7-15,0 0 11 16,0 0 3-16,0 0-8 0,0 0-7 16,0 0-12-16,0 0-3 15,0 0-1-15,0 0 1 16,0 0 3-16,0 0 4 16,0 0 5-16,0 0 2 15,0 0 0-15,0 0-3 16,0 0-7-16,0 0-3 15,0 0-3-15,0 0 0 16,0 0 2-16,0 0 1 0,0 0 4 16,0 0 1-16,0 0 2 15,0 0 1-15,0 0 0 16,0 0-1-16,0 0-1 16,0 0-1-16,0 0-5 15,0 0-2-15,0 0-4 16,0 0-3-16,0 0-2 15,0 0 0-15,0 0-1 16,0 0-2-16,0 0 0 16,0 0-1-16,0 0 0 15,0 0-1-15,0 0-2 16,0 0 1-16,0 0 0 16,0 0 0-16,0 0 1 15,0 0-1-15,-2 0 0 16,1 0-1-16,0 0-1 15,0 0-1-15,0 0 1 16,-3 1-1-16,-5 4-4 0,-1 5 0 16,-32 30 0-16,32-26 1 15,-2 0 3-15,4-4 1 16,1 1-2-16,3-2-3 16,-2 1-4-16,-1 1 0 15,4-1 5-15,-3 0 2 16,3 0 7-16,-1-2 0 15,-3 0 0-15,1-2-3 16,-1 0-8-16,3 0-3 0,1 2-2 16,1 0 2-16,-4 2 7 15,3 1 3-15,-2 1 3 16,-1 1 0-16,3 0 2 16,-2-1 0-16,3-1 0 15,-1-2 0-15,0 1 1 16,-1-1-1-16,-1-1 1 15,3 1 0-15,1-1 0 16,2 0 0-16,0 0-1 16,-1 2 0-16,0-5-2 15,1 1 0-15,3 1-3 16,-2-3 1-16,6 4 0 16,0-1 0-16,4 1 2 15,1 0 1-15,0 1 1 16,4 2 0-16,1-3 0 15,1-1 1-15,0 3-1 0,-3-5 0 16,3 2 0-16,-1 4 0 16,2-8 0-16,2 4 0 15,-2-2 0-15,-2-1-1 16,-3 3 0-16,0-2 0 16,-3-1 1-16,-1 1-1 15,0-2 0-15,-2 3-2 16,-1-1-12-16,-2-2-4 0,0 3-9 15,-4-1-1-15,0-1 7 16,1 2 3-16,-1-1 5 16,0-2 1-16,-2-3 2 15,0 0 1-15,0 0 3 16,-1 0 2-16,0 5 1 16,0 2 2-16,0-3 3 15,-1 1-1-15,0-2 1 16,-1 2 0-16,0 2-4 15,-14 2-1-15,-34 31-8 16,26-25-1-16,-3 4 2 16,4-4 3-16,-1 1 6 15,4-2 0-15,1 0-16 16,-2 1-3-16,4 0-1 16,-2-2 2-16,0 0 16 15,1-1 2-15,1-1-19 0,-1 0-15 16,0-1-18-16,1-1-6 15,1 2 4-15,2 0 8 16,5-2 8-16,2 3 2 16,3-4 8-16,3-1 5 15,1 3 10-15,1-1 6 16,3 3 5-16,2-3 1 16,3-1 3-16,3-1 1 15,5 0 2-15,5 1 1 16,5 0 2-16,2 1 2 0,0 0-2 15,0-1 0-15,1-4-2 16,-2 2-2-16,4-5-1 16,0 5 1-16,-4-3-1 15,-1-1 0-15,-5 3 1 16,-3-2 0-16,-6 0 0 16,0-2 0-16,-1 3-1 15,-3-3 0-15,2 3-2 16,-4 2 0-16,-2 0-6 15,-3 0 0-15,0 1 2 16,-2-3 1-16,-5 2 8 16,-1 0 6-16,-6 2 10 15,-4 1 0-15,-2 1-3 16,-7 4-5-16,-8 4-9 16,-8 2-1-16,2 0 2 15,3 0 5-15,4-4 10 0,7-3-1 16,-6 4-6-16,-8-1-18 15,-1 2-29-15,-4 4-4 16,3 0 4-16,7 0 13 16,7-2 18-16,8-2-2 15,6-4-54-15,4 2-35 16,3-6-20-16,2 2 1 16,6 2 40-16,1-5 23 15,5 5 22-15,5-5 3 0,6-4 19 16,5 3 13-16,10-4 2 15,4 3-1-15,5-2 1 16,3-4-1-16,-2 1 3 16,-3-3 4-16,-3 1 15 15,-3 2 6-15,-6 0 8 16,1 1 0-16,-6 0-14 16,1 2-7-16,-3 0-12 15,-2 2-2-15,-8-2 0 16,1-1 0-16,-7 2 5 15,0-1 9-15,-4 2 6 16,-1 4 2-16,0 1-4 16,-4 6-11-16,-9 4-10 15,-3 3-3-15,-12 3 0 16,-3-3 0-16,-1 0 1 16,-4-3-3-16,-2-3-20 0,-2 1-13 15,-9-1 20-15</inkml:trace>
  <inkml:trace contextRef="#ctx0" brushRef="#br0" timeOffset="79979.642">900 12465 682 0,'1'0'268'16,"0"-1"-198"-16,-2 1-88 0,0-1-32 16,1-1 5-16,0 1 60 15,0 1 39-15,0 0 33 16,0 0 0-16,0 0-30 15,0 0-23-15,0 0-29 16,0 0-5-16,0 0-8 16,0 0-3-16,0 0-1 15,0 0 1-15,0 4 4 16,4 11 3-16,3 7 0 16,12 33 0-16,-11-23 0 15,0 3 1-15,2 3 0 16,-2 3 0-16,1 4 0 15,-1 3 0-15,2-4 0 16,0 1 1-16,-3 0-1 16,0 2 0-16,-4-1 1 15,0-7 1-15,-2-10 1 0,2-3 0 16,0-7 1 0,-1-2 0-16,4 3-1 0,-4-2 0 15,0-1 1-15,-1-4 0 16,-2-7 1-16,-1-4 0 15,2-2-1-15,0 0-1 16,0 0-1-16,0 0 0 16,-1-1 0-16,1 0 1 15,0 1 3-15,0-1 4 16,0-1 11-16,0 1 6 0,-1 0 12 16,1 1 4-16,0 0 0 15,0-1-2-15,0 0-8 16,-2 0-5-16,1-1-8 15,1 1-4-15,0-7-6 16,1-6-3-16,1-5-4 16,-1-28 0-16,-1 29 0 15,3 1 0-15,2-5-2 16,1-2 1-16,5-4-2 16,2-2-1-16,3 3 1 15,1-1-1-15,-1 7 1 16,2 4 0-16,-2 5-1 15,0 5 0-15,1-1 1 16,-2 0-1-16,1 0 0 16,-1-1 0-16,0 4-5 15,-1 0 0-15,-1 1 0 16,1 3-1-16,-3 1 5 0,2 0-1 16,2 5 1-16,-1-2 1 15,3 4-2-15,-2 1-1 16,2 1-4-16,-1-1-3 15,-3 5-8-15,0 1-3 16,-3 11-4-16,4 5-6 16,-5 5 7-16,3 2 5 15,-4-6 8-15,-4-2 11 16,6-3 3-16,-5 1 0 0,4-1 1 16,-3 1-1-16,-1-2 1 15,0-2-1-15,-1-2 1 16,1-3 0-16,1-5 0 15,-4 0 1-15,-2-8-1 16,0 1-13-16,1-1-86 16,1-1-87-16,3 9 111 15</inkml:trace>
  <inkml:trace contextRef="#ctx0" brushRef="#br0" timeOffset="95746.018">19945 9608 550 0,'1'35'257'0,"0"-34"-106"0,-1-2-218 15,0 1-33-15,-1 0 21 16,1 0 104-16,0 0 69 16,0 0 43-16,0-2-2 15,0 1-30-15,0 0-23 16,-1 0-37-16,0 0-11 0,1 1-17 15,0-1-4-15,-1 0 1 16,0-1 1-16,-1 2-1 16,1 0-3-16,0 0-11 15,0 0-7-15,0 0-12 16,-4 7-3-16,1 15 1 16,-43 34 2-16,30-28 8 15,0 3 2-15,4 1 0 16,0-1 3-16,1 1 2 15,1 0-1-15,1-1-3 16,0 4-7-16,2 2-9 16,0-1-1-16,1-4-2 15,1-3 5-15,0-9 8 16,1 1 2-16,-1-7 10 16,0-6 1-16,2-2 4 15,3-5 2-15,1 0 2 16,-1-1 2-16,0 0-4 0,0 0-2 15,1 0-3-15,0 0-1 16,0 0 2-16,0 0 5 16,0-1 4-16,0 0-1 15,0 0 0-15,0 0-1 16,0-7-4-16,1-9-1 16,7-31 0-16,-8 26 0 15,3-3 2-15,0-3 1 0,2-1 2 16,1 3 2-16,-2 4 3 15,-1 3 1-15,1 2-4 16,1 0-6-16,5-6-13 16,2-2-3-16,1-1-1 15,2-1 3-15,-1 4 10 16,1 3-1-16,5-3-3 16,5 1-5-16,5-7-7 15,2-3-1-15,0-3 3 16,2-1 3-16,-2 3 8 15,-7 3 3-15,0 8 0 16,-8 4-1-16,2 9 1 16,0 3 0-16,3 2-1 15,4 4 1-15,1 1-4 16,3 4-1-16,0 5 1 16,-3 5 1-16,0 7-1 15,-2 6-1-15,-3 2-1 0,-1 2 0 16,-1 0-1-16,-3 3 2 15,0 2 1-15,-1 1 1 16,-1 1 0-16,-1 0 1 16,0-3 0-16,-5-1 2 15,2 0-1-15,-3 1 1 16,-5 4 0-16,2 1-2 16,-4-4-1-16,-1-4-4 15,0-8-2-15,0-4 2 0,-1-4 0 16,0-4 5-16,-2-1-10 15,1-2-5-15,1-3-35 16,1 1-16-16,0-6-19 16,-4 1-14-16,1-2 9 15,2-2 1-15,0-1-36 16,-1 1 84-16</inkml:trace>
  <inkml:trace contextRef="#ctx0" brushRef="#br0" timeOffset="96256.152">19882 9787 405 0,'0'0'106'0,"0"0"-149"16,2 0-8-1,-2 0 12-15,0 0 49 0,0 0 64 16,0 0 17-16,0 0 19 16,0 0-15-16,1 0-41 15,11 0-16-15,4 0-26 16,33 0-9-16,-22 2-3 16,2-4 0-16,3-1 0 15,1 3 0-15,4 0 0 16,1-2 0-16,5 2 1 15,2 0 0-15,0 0 0 16,-1 2-1-16,-4 0 0 16,-3-1 1-16,-8 0-1 15,-5-1 0-15,-4-1-69 16,-3 1-124-16,-6-3 128 16</inkml:trace>
  <inkml:trace contextRef="#ctx0" brushRef="#br0" timeOffset="97513.765">20763 9441 1005 0,'0'0'264'16,"4"1"-500"-16,2 7-92 0,4 7 16 16,3 8 59-16,-4 4 195 15,-1-1 132-15,-3 2 24 16,2 1 2-16,-3 2-29 15,2 2-45-15,1-1-15 16,-2-3-1-16,-2-2 4 16,0-2 15-16,-1-2 12 15,-1 0-1-15,0-1-7 16,-1-3-15-16,-1-3-13 16,0 0-1-16,-3-5 1 0,2-1 0 15,0-3-1-15,-1-2 1 16,1-1 0-16,1-1-1 15,0-3 0-15,-1 0 0 16,1 0 3-16,1 0 4 16,0 0 26-16,0 0 16 15,0 0 24-15,0 0 6 16,0 0-11-16,0 0-14 0,0-1-20 16,0 0-5-16,0 0-5 15,0 0 0-15,0 0-4 16,0-5-7-16,3-8-9 15,0-1-4-15,11-32-4 16,-8 27 0-16,-1-4-1 16,1-2 0-16,0 1 0 15,0-1 1-15,-1 0 1 16,1 0 0-16,-3 0 0 16,0 1 0-16,2 3-1 15,-1 1-2-15,2 3 0 16,-3 2-1-16,2 0 1 15,0 1 1-15,-1 3-1 16,3 3 0-16,-2 2-3 16,2-1 1-16,0 2 0 15,0-1 1-15,2 3 3 16,-1 0-1-16,1 1 1 0,-3 0 0 16,1 2-3-16,0 0-1 15,3 1-8-15,4 0 0 16,-7 0-2-16,7 2 0 15,-6 2 3-15,2 2-2 16,6 4 0-16,-4 0-2 16,0 6-1-16,1 2 2 15,-4 1 3-15,3 1 2 0,-2 0 5 16,-1 0 1-16,4 5 1 16,-2-1 0-16,-1-4 0 15,-1 2-1-15,-3-4-6 16,1 1 0-16,-1 1 0 15,-2-2 1-15,0 2 7 16,-1-4 0-16,-2-1 1 16,0-1 1-16,1 2 0 15,-2-3 0-15,-3-1 3 16,2 3 1 0,-4-4 0-16,2 0 0 0,-3 1-3 15,-2-2 0-15,-1 2 0 16,0 2-1-16,-3-1 2 15,0 2 2-15,-1 0 1 16,-4-1 0-16,0 0 0 16,2-2-2-16,0 0 0 15,0-3-7-15,2 0 25 0,-2-1 3 16,-3-5 2-16,3 2 11 16,-5-5-22-16,2 0 0 15,1 0-1-15,-1-1-3 16,-1-2-4-16,1 2-3 15,-1-1-2-15,2-1-2 16,4 2 0-16,1 0-1 16,4 1 0-16,-1 1 0 15,4-1-5-15,0-1-10 0,0-1-32 16,1 0-35-16,0 0-177 16,3 1 173-16</inkml:trace>
  <inkml:trace contextRef="#ctx0" brushRef="#br0" timeOffset="97758.122">21428 9938 215 0,'1'0'54'16</inkml:trace>
  <inkml:trace contextRef="#ctx0" brushRef="#br0" timeOffset="98758.233">21429 9938 142 0,'0'0'111'0,"0"0"10"16,0 0 24-16,0 0 9 0,0 0 7 15,0 0-10-15,0 0-36 16,0 0-19-16,0 0-43 16,0 0-17-16,0 0-21 15,0 0-9-15,0 0-1 16,0-1 0-16,1-1-1 15,0-4-2-15,2-15-2 16,31-30 0-16,-29 23-2 16,-1 0 1-16,1 0 0 15,-1-1 1-15,2 4 0 16,2-1 0-16,-4-3 2 16,3 1-1-16,-7 0 0 15,2 1 0-15,4 8-1 16,-3 2-1-16,4 4-3 15,-4 7-1-15,1-3 1 16,-3 2 1-16,4 1 3 0,-2-4 0 16,2 6-1-16,-2 1-5 15,1 1-8-15,-4 0-4 16,0 1-7-16,0 0 1 16,0 1 7-16,0 0 1 15,14 5 6-15,-1 3 1 16,33 35-2-16,-25-18-1 15,-1 7 1-15,1 3 1 16,-3-2 3-16,-2 1 2 16,-4-2 2-16,-3-3 0 0,1 0 2 15,1-4-1-15,-3-4 3 16,1-3 0-16,-3-5 2 16,-2-4-1-16,1-6 2 15,-2 1 0-15,-1-4 1 16,-2 0 1-16,0 0 5 15,0-1 4-15,0 0 20 16,0-1 8-16,0 2 3 16,0 0-4-16,0-1-23 15,0 0-8-15,0 0-12 16,2-13-1-16,1-12-1 16,3-35 0-16,-5 26 2 15,4 3-1-15,1-5 1 16,-2 1-1-16,3 1 1 15,0 3 1-15,-1 3 0 16,0 6 1-16,-2 5 1 16,0 2-2-16,-1 7-2 0,-1-1-5 15,3 6-8-15,-2 0-2 16,-1 2-1-16,2 2 3 16,-4 0 4-16,0-1 0 15,0 1 0-15,0 0-1 16,0 0 1-16,1 0 2 15,14 8 2-15,30 28 2 0,-30-11 2 16,0 6 1-16,1 4 1 16,-2 2 1-16,-1 2-1 15,7 1 1-15,-9 3 0 16,3-2 1-16,1 2 1 16,-6-3-2-16,2-2 2 15,4 3 0-15,-4 0 0 16,1 1 2-16,-4-5-1 15,-1-6-1-15,-3-9 0 16,-2-7 0-16,2-6 2 16,-2 0-4-16,-1-7-11 15,2 1-19-15,-2-3-47 16,-2-2-34-16,1 1-113 16,-1 0 140-16</inkml:trace>
  <inkml:trace contextRef="#ctx0" brushRef="#br0" timeOffset="99137.428">22261 9503 939 0,'-9'80'155'15,"17"-64"-386"-15,5 9-11 16,2 6 10-16,0 0 160 16,-4-2 123-16,1 1 37 15,-1 2 3-15,2 9-2 16,-2-4-42-16,1-4-4 15,-3 2 0-15,-3-5 0 16,-2 2-5-16,-2 0-25 16,1-2-3-16,-3-7-2 15,0-8-2-15,0-7-26 16,-3-3-27-16,0-3-165 16,-1-2 141-16</inkml:trace>
  <inkml:trace contextRef="#ctx0" brushRef="#br0" timeOffset="99837.791">22827 9488 414 0,'-21'-2'132'0,"-17"2"-158"15,-7-1-8-15,-4 4 2 16,0 3 8-16,12 3 24 16,6 3 1-16,9 1-3 15,6 2-2-15,5 0-9 16,2 2-9-16,4 1-10 0,1 0 0 15,6 2 10-15,1 0 10 16,7-3 14-16,8 1 1 16,7-1-2-16,6-1 0 15,10-1-1-15,-4-5 1 16,-1-1 2-16,-1 3 0 16,-3-2-1-16,-1 4-1 15,-1 1-1-15,0 1 0 0,-7 1-1 16,-1 2 0-16,-8-1 1 15,-1 0 0-15,-5-1 8 16,-5-2 6-16,1 4 12 16,-5 1 14-16,-3 4 15 15,-4 2 1-15,-8-1 6 16,-2-1-11-16,-9-2-14 16,1-2 2-16,-6-3 15 15,-2-2 4-15,-4-3-1 16,-4-3-7-16,1-3-36 15,2-3-7-15,6-3-35 16,1 0-26-16,9-8-81 16,-1-5 81-16</inkml:trace>
  <inkml:trace contextRef="#ctx0" brushRef="#br0" timeOffset="100082.79">23467 9429 464 0,'0'-2'60'0,"2"3"-58"16</inkml:trace>
  <inkml:trace contextRef="#ctx0" brushRef="#br0" timeOffset="100786.925">23469 9433 291 0,'0'0'124'0,"0"0"-41"16,0 0 9-16,0 0 23 15,0 0 5-15,0 0-26 16,0 0-19-16,0 0-36 16,0 0-23-16,-1 0-22 15,0 0-1-15,-14-1 1 16,-12-4 2-16,-34-5 1 16,26 6 1-16,-8 2 0 15,1 2 0-15,-1 3 0 0,1 1 1 16,6 2 0-16,4-2 1 15,7 2 1-15,-2 1-1 16,11-1 1-16,0 1 1 16,7 2 0-16,4 0-1 15,1 2 0-15,2 6-1 16,-1-1 0-16,2 2 2 16,1 0 0-16,1-2 1 0,6 1 0 15,2 3-3-15,3-1 0 16,1 1 0-16,0-4 0 15,2-1 0-15,6 0 2 16,2-2 1-16,8 2 1 16,2 0-1-16,4-3 0 15,3 3 0-15,-4-2 0 16,0 2 0-16,-2-1 1 16,-1 0 0-16,-4-3-1 15,-3-1-1-15,-5 1 0 16,-4-2-1-16,-2 0 0 15,0 0-1-15,-2 0 0 16,-1-1 0-16,-4 1-2 16,0-1 0-16,-4 1 1 15,0 0 1-15,-1 3 0 16,-3 3 2-16,0 0 0 0,0 1 0 16,-2 4 2-16,-1-2 1 15,-2 4 4-15,-2-7 3 31,4-8 3-31,0 1 1 0,-15 17 1 0,-2 1-1 16,-4-2 1 0,1-10 1-16,-7 2 8 0,-6-2 2 15,-8-3-1-15,-2 1-4 16,0 3-13-16,0-1-5 16,-1-3-6-16,1 2-16 0,0-7-39 15,3-3-32-15,-4-1 50 16</inkml:trace>
  <inkml:trace contextRef="#ctx0" brushRef="#br0" timeOffset="125527.79">2145 9558 253 0,'27'29'104'16,"-27"-29"-45"-16,0 0-86 0,0-1-5 16,0 1 26-16,0 0 27 15,0 0 36-15,0 0 5 16,0 0-6-16,0 0-5 16,0 0-5-16,0 0 0 15,0 0 2-15,0 0-5 16,0 0-6-16,-1 0-2 15,0 0-8 1,1 0-2-16,0 0-6 0,0 0-3 0,0 0-3 16,0 0-1-16,0-1-2 15,0 0-1-15,0 0-4 16,-1-1-2-16,0 1 1 16,0 0 5-16,-1 0 9 15,1 0 2-15,0-3-2 16,-3-6-6-16,-1 0-6 15,0 0-4-15,-20-31-2 16,16 29-2-16,-3 2-7 16,-1 2 1-16,-2 1-2 15,2 1-1-15,-1 4 5 16,-1-1-3-16,4 3-5 16,0 0-2-16,-3 3-7 15,3 3 2-15,-6 4 7 16,4 3 4-16,1 3 8 0,1 5 1 15,-2 2 0-15,0 0-1 16,5 1-4-16,-1-2 0 16,4 0 0-16,2-4 1 15,1 0 2-15,2-6 1 16,0-1 1-16,1 0 1 16,4-3 0-16,0 1 0 15,3 1 0-15,6 0 0 16,-5 0-1-16,3-2 1 15,3 2-1-15,-7-2 0 16,6-2-4-16,-2-1 1 0,-3-5-2 16,5-2 0-16,0 0 3 15,1-2 0-15,0 0 2 16,1-4 1-16,-3 1 1 16,0 2 0-16,-1-5 1 15,0 2-1-15,1-7-5 16,-1-3-4-16,0 3-7 15,-2 0-1-15,-3 1 6 16,-1 4 3-16,-6-3 6 16,-1 0-2-16,-4-5-23 15,-1 1-7-15,1 3-2 16,0 2 7-16,0 5 11 16,1 1-8-16,-2 2-49 15,1 0-22-15,0 3-2 16,-1 1 19-16,2 2 61 15,3-2 20-15,0 0 14 0,0 0-5 16,-1 11-7-16,-2 11-1 16,3 33-1-16,4-31 0 15,2-1-1-15,2 0 0 16,-1 0 0-16,-1 2 0 16,1 3 4-16,-2 2 1 15,1-1 1-15,-1 2 0 0,-2-3-1 16,2-1-1-16,-3 2 0 15,-1 6 0-15,0 0-1 16,-1 0 0-16,-2 1-2 16,1-8 0-1,-3-2 0-15,0-3 1 0,-3-1 0 16,-3 1 1-16,-3-2 0 16,-2 1-1-16,-2-5 5 15,1 1 4-15,-3-3 6 16,3-2 6-16,-1-4 9 15,-5-3 1-15,4-3 3 16,-3 2-4-16,-4-4-3 16,4-1 2-16,-4-1-1 15,-2-2-2-15,3-1-8 16,0 1-8-16,3-1-27 16,3 2-48-16,3 0 41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35:34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18762 6790 735 0,'2'-1'26'0,"-2"-1"18"0,0 2-6 16,0-2-5-16,-1 2-9 0,1 0-6 15,0 0-2-15,0 0-1 16,0 0 0 0,0 0-1-16,0 0-3 0,-1 0-2 15,0-2-6-15,0 1 1 16,0 0-1-16,0 0 1 16,-1 0-1-16,1 0 0 0,0 0 3 15,0-1 2-15,0 1 4 16,-4-1-1-16,1 0-2 15,-6-2 0-15,2 2-1 16,-2 0 1-16,-2-1-1 16,-26-7 0-16,24 8-3 15,3 0-2-15,-2 2-2 16,-4 0-1-16,1 2 1 16,-1 0-1-16,-4 0 1 15,0 1 0-15,0 1-1 16,1 1 1-16,0-1 0 15,0 4-1-15,2 3 0 16,-2-2 0-16,2 3 0 16,2-6 0-16,1 3 1 15,1-1 2-15,1 2 0 16,3 1 0-16,-1 1-2 16,3-2 0-16,-1 1 0 0,5 3 0 15,-1-3 0-15,-1 2 0 16,4 0 1-16,-6-3 0 15,1 3-1-15,0 0 0 16,0 2 0-16,4 4 0 16,-3-2 0-16,7 3 0 15,-6-4-1-15,-2-2 1 16,7 3-1-16,-8-1 1 16,7 4-1-16,1 0 0 15,-2-2 0-15,2-4 1 0,3-2-1 16,0 1 0-16,-2-2 1 15,1 3 1-15,-2 2 0 16,1 1 0-16,5 2-1 16,-1 0 1-16,2-2 0 15,1 0 0-15,-3-1 4 16,1-1 1-16,2 0 0 16,1 1 1-16,2-2-5 15,0 1 4-15,1 1 0 16,1-1 0-16,2 0 0 15,-2 2-3-15,2-2 0 16,2-3-1-16,2 4 1 16,1-2-1-16,0 1-1 15,2 1 1-15,1-3 0 16,3 1 0-16,0-6-1 16,2 0 0-16,-3-3-1 15,-3 0 0-15,-1-1-1 0,-3 0 1 16,1-1-1-16,0-2 1 15,-1 0 0-15,3-1 1 16,0 0-1-16,0-1 0 16,3 0 0-16,-1-2-1 15,-1 1 1-15,0-1 0 16,1 0 0-16,-1 0 0 16,2 1 0-16,1-1 0 0,0 1-1 15,3-3 0-15,-4 1-1 16,-3-3 1-16,2-4 0 15,-5 3 0-15,1-3 2 16,2-2-1-16,-7 3 1 16,2-4 0-16,-1 1-1 15,-1 2 1-15,1-1 1 16,-1 2 0-16,1 0 1 16,-2-1-1-16,-2 2 0 15,2-1-1-15,-4 0 1 16,2 1 0-16,0 1 0 15,-1 1 0-15,0-2 0 16,-1 1 0-16,-2-1 1 16,0-2-1-16,0 3 2 15,-3 1 0-15,0-4 2 0,-1 3 0 16,2-3-2-16,-2-1-1 16,0 0-2-16,1-1 0 15,-1-2-1-15,-1 2 2 16,1-1-1-16,-2 0 1 15,3 1 2-15,-2 2 2 16,-1 0 1-16,0 0 1 16,-1 2-3-16,2 0-1 15,-2-3-2-15,-2-2-1 16,1-5-2-16,-2-2 0 16,2-5 0-16,-2 2 1 0,1-1 1 15,-1-1 1-15,-2 8 1 16,0-1 1-16,0 4-3 15,0 3-1-15,0 0 0 16,0 1-1-16,0 0 2 16,0 3 0-16,0 1 0 15,-2 0 0-15,-2-2-1 16,0-1-1-16,-1-1 0 16,1 3-2-16,-4-1 0 15,1 3 1-15,-3-4 1 16,2 0 0-16,-2-2 0 15,0-2 1-15,3 4-1 16,-3-3 0-16,3 2 0 16,0 0 0-16,-1 2 0 15,2 0 0-15,2 0 0 16,-2-1 0-16,3 0 0 16,-2 1-1-16,3 2 0 15,-1 0 0-15,1 1-1 0,2 2 0 16,-2 0 0-16,2 1 1 15,-1-1 0-15,-1 0 0 16,-1 0 0-16,1 1 1 16,0 2 0-16,-1-2 0 0,2 2 0 15,1 1 1-15,-2-1-1 16,0 0-1-16,-1 0 0 16,-2-3-1-16,1 2 1 15,-1 2 1-15,1-1-1 16,2 1 1-16,0 0 0 15,1-1 0-15,-1 1 1 16,-1 0 0-16,1 1 0 16,0-1-1-16,0 1 1 15,1 0 0-15,1-1 0 16,-2 2 0-16,0-1 0 16,1 1 0-16,-2 0 0 15,0 0-1-15,-1 1 1 16,1 1-1-16,0 0 0 15,-2-2 1-15,2-1 0 16,-1 3-1-16,0-4 1 16,0 2-1-16,1 1 0 15,-3 0 0-15,2 2 0 0,-1-2 0 16,-2 1 0-16,1 1 0 16,1-2 0-16,0 3 0 15,1-1 1-15,-1-2-1 16,1 3 0-16,0-3 0 15,-4 2 0-15,3 0 0 16,-4-2 0-16,1 3 0 16,0-2 0-16,-4 2 0 0,0 0 0 15,-2 0 0-15,-2 0 0 16,1 0 0-16,0 1 0 16,0 0 0-16,1 5 0 15,0-2 0-15,0 2 2 16,1-1 0-16,1-4 0 15,-1 4 1-15,3 0-13 16,0 2-9-16,0 3-50 16,-1-2-63-16,-6 3 85 15</inkml:trace>
  <inkml:trace contextRef="#ctx0" brushRef="#br0" timeOffset="3685.521">20208 6336 376 0,'42'-29'64'0,"-39"28"-189"0,1 0 2 15,-1 0 66-15,-3 0 80 16,0 0 113-16,0 1 15 15,0-2-30-15,0 2-23 16,0 0-32-16,0 0-7 16,0 0 8-16,0 0 3 15,0 0-8-15,0 0-10 16,-1-1-26-16,-1 0-10 16,1 0-15-16,0 0-1 0,-9-12-2 15,-36-30-4-15,28 26-1 16,-4-1 0-16,5 2 2 15,-1 1 1-15,-1 3-4 16,0 2-8-16,-2 6-20 16,-2 1-4-16,1 9-5 15,1 0 0-15,2 5 6 16,0 5 4-16,5 1 5 16,6 3 9-16,6 3 13 15,2-2 2-15,8-2 3 16,1 2 0-16,8 6-9 15,1-4-1-15,5-3-9 16,0 1-4-16,2-9 8 16,1 0 4-16,1-4 9 15,2-6 2-15,5-5-11 16,1-4-8-16,4-5-21 16,3-1-12-16,-3-11-11 0,2 4-4 15,-5-5 4-15,0 3 4 16,-1 2 10-16,-3-2 9 15,-9 3 16-15,-2-4 10 16,-13 5 13-16,2 0 0 16,-2 2 10-16,-3 3 1 15,1 5 3-15,-6 0-10 16,-6 7-16-16,1 1 7 16,-3 3 16-16,-4 4 25 0,1 5 21 15,-3 3-2 1,1 6-15-16,2 2-11 0,0 3-18 15,4 4-5-15,0-2-3 16,2 2 0-16,1 2 2 16,0 0 2-16,3 2 2 15,2-3 2-15,3 7 0 16,-1 3 0-16,3 5-1 16,-2 5-2-16,0-7 5 15,5 0 6-15,-1-3 7 16,1-1 3-16,1 1-5 15,-5-2-7-15,2 0-6 16,-1-1-2-16,0 2 5 16,-4-2 8-16,-3 0 14 15,-4-2 5-15,-6-10 5 0,5-2-3 16,-2-8-5-16,1-2-2 16,-1 0-2-16,-5-2 0 15,1-3 2-15,-6-1 3 16,1 0 4-16,0 0 3 15,-6-5 0-15,3 2-2 16,-5-7-3-16,-3 1-6 16,0-2-10-16,-3-2-3 15,1 0-6-15,-3-8-1 16,1-3-5-16,2 1-8 0,2-2-28 16,0 2-28-16,2-8-182 15,-3-3 162-15</inkml:trace>
  <inkml:trace contextRef="#ctx0" brushRef="#br0" timeOffset="4073.131">20806 6246 981 0,'29'81'254'0,"-29"-81"-274"15</inkml:trace>
  <inkml:trace contextRef="#ctx0" brushRef="#br0" timeOffset="4299.04">20833 6327 275 0,'0'0'161'15,"0"0"-4"-15,0 0-115 16,0 0-16-16,0 0 14 16,0 0 8-16,9 0 10 15,8 2-8-15,40 6-21 16,-33-7-8-16,8-1-10 15,5 0-4-15,-9-1-4 16,6 1-1-16,-4 3-2 16,-6-5 0-16,6 2 0 15,-4-1-1-15,-3 1-1 0,-1 1-4 16,-7 1-26-16,-1-2-18 16,-4 1-67-16,-3-1-61 15,-1 1 114-15</inkml:trace>
  <inkml:trace contextRef="#ctx0" brushRef="#br0" timeOffset="4773.483">20760 6566 180 0,'9'3'134'16,"0"-1"23"-16,2-2-33 16,2 3-46-16,2-2-18 15,4-1-31-15,4 6-10 16,5-6-7-16,0-2-1 15,1 4-3-15,-1-2-1 16,-1 1-3-16,-1 3-1 16,0-1-2-16,-3-2-1 0,-3-1-15 15,1 0-33-15,-6-3-137 16,4 0 124-16</inkml:trace>
  <inkml:trace contextRef="#ctx0" brushRef="#br0" timeOffset="5900.469">21600 6093 219 0,'-40'100'135'0,"25"-84"-11"0,7-1-43 16,-2-1-15-16,2 0-18 15,0 1-8-15,-3 0-15 16,7 2-5-16,-1 2-6 16,2-2-6-16,7 7-4 15,0-1-2-15,2 4 0 16,4-1 0-16,-3-3 0 15,8-1 1-15,0 4-1 16,3 4 0-16,2 1 0 16,-4-1-1-16,5-5 0 15,-1-4-1-15,6-4 0 16,0-1 1-16,-2-7 5 16,-1 1 1-16,2-8 3 15,0-1 1-15,-1 0 0 16,2-1 0-16,-8-3 5 15,-1-1 1-15,1-3 2 16,-3 1-2-16,2-5-8 0,-2 1-5 16,-2-3-7-1,-1-1-2-15,0 2 2 0,-5 0 3 16,1 4 2-16,-4-5 1 16,0 0-5-16,3-4-5 15,-1-2-3-15,0 4 0 16,-2 2 7-16,-4 0 3 15,0 2 2-15,-1-3 0 16,-2-1-2-16,3-1 0 16,-2-1 0-16,-1-3 4 0,-2 2 4 15,4 0 0-15,1 4-1 16,-2 1-1-16,-1 2-1 16,-2-1 1-16,-1-2 4 15,-1 1-1-15,2 4-1 16,-1 3 0-16,2-1-4 15,-1 3 1-15,1-2 1 16,-6-1 0-16,-1 0 0 16,-1-1 1-16,0 1 2 15,1 0 1-15,1 1 0 16,-2 2-2-16,1-2-3 16,4 2-2-16,-1-1-1 15,1 2-1-15,-2-1-3 16,-2-1-1-16,1 4 1 15,-2-2-1-15,3 3 3 16,2-2 0-16,-2 2 1 0,-1-1-1 16,0 2 0-16,-4-1 0 15,2 0 0-15,0 2 1 16,0-2 0-16,1 1 1 16,-6 1 0-16,1 1 0 15,-1 1 0-15,-4 2-1 16,6-2 0-16,-1 3 0 0,-3 0-1 15,1 0 0-15,-4-1 0 16,1 0 0-16,2-1-11 16,-2 0-7-16,2-4-23 15,-2 3-29-15,1-4-166 16,1 2 159-16</inkml:trace>
  <inkml:trace contextRef="#ctx0" brushRef="#br0" timeOffset="14960.842">20090 7531 282 0,'0'-2'60'0,"0"2"-100"16,0 0 14-16,1 0 62 16,2 0 54-16,-3 0 41 15,0 0-12-15,0 0-44 16,0 0-21-16,0 0-25 16,0 0 0-16,0 0 3 15,0 0-3-15,0 0-6 16,0 0-3-16,0 0-5 15,0 0-2-15,0 0-2 0,0 0-2 16,0 0-4-16,0 0-2 16,1 4-2-16,2 12-1 15,0 30 0-15,-5-26 0 16,-1 3 0-16,3 3 0 16,-3 8 0-16,-6 3 0 15,3 2 1-15,-4-2-1 16,7 1 0-16,-3 2 0 15,-1 4 0-15,0 4 0 16,-3 0 0-16,2-1 1 0,0-1-1 16,0-5 1-16,0 2-1 15,0-3 0-15,1-7 0 16,2 0 1-16,-1-6-1 16,3-2 1-16,0-2-1 15,1-2 1-15,1-6 0 16,1-4 0-16,0-4 0 15,0-2 1-15,0-4 1 16,-1 1 0-16,0-3 5 16,1 0 1-16,0 0 1 15,0 1 0-15,0 0-4 16,0-1-1-16,0 0 4 16,0-1 3-16,0 1 1 15,0 0-2-15,0 0-5 16,0 0-4-16,0-3-2 0,3-9 0 15,1 1 0-15,14-28 0 16,-12 25 0-16,0 1-1 16,1 2 1-16,-1 1 0 15,1 2 0-15,3 3 0 16,-6-3 0-16,2-1-1 16,1 2 0-16,-5 0 0 15,6 1-1 1,-2 0 0-16,0 2 0 0,5-2 0 0,-3 0-1 15,-1 3 1-15,1-3 0 16,0 0 0-16,2 5 0 16,2-6 0-16,1 4-1 15,-3-1 0-15,1-1-2 16,-2 4-2-16,0 0-1 16,2 0-2-16,2 2-3 15,6 0-2-15,2 5 1 16,-2 0 1-16,2-2 3 15,-1 3 3-15,0 0-1 16,2 2 1-16,0 0 0 16,-1 4 0-16,-3-1 3 15,2-1 0-15,-2 3 1 16,1-3 1-16,-1 8 0 16,1-5 1-16,-3 3 1 15,-3 2 0-15,-5 1 6 16,2 3 1-16,-3 5 0 0,3 0 0 15,-1 2-5-15,-5 0 7 16,1-2 2-16,-4 0 1 16,1 3 1-16,-1 0 1 15,-1 3 2-15,0-4 2 16,-2-2-1-16,2-2-7 16,-5-7-5-16,2-2-1 15,-2-7-2-15,3-1-6 16,0 0-24-16,-2-3-25 0,1-4-158 15,-2 1 143-15</inkml:trace>
  <inkml:trace contextRef="#ctx0" brushRef="#br0" timeOffset="19670.195">20600 7881 684 0,'1'0'116'15,"1"0"-123"-15</inkml:trace>
  <inkml:trace contextRef="#ctx0" brushRef="#br0" timeOffset="19890.606">20624 7874 113 0,'35'-7'81'0,"-28"4"8"16,-1 0-40-16,4 2-9 15,0-1-18-15,2-3-8 16,0 3-11-16,2 1-2 16,1-1 0-16,1 0-1 15,6 0 2-15,-1-1 0 16,5 2 0-16,0 1 1 0,-1 1-1 15,3 2 1-15,-5 1-1 16,-1-1 0-16,-3 2-2 16,-3-4 0-16,-3 0-73 15,1 0 55-15</inkml:trace>
  <inkml:trace contextRef="#ctx0" brushRef="#br0" timeOffset="20860.307">20656 8115 211 0,'0'0'101'0,"0"0"-37"16,0 0-12 0,0 0-9-16,0 0 1 0,0 0 6 15,0 0-4-15,0 0-9 16,0 0-2-16,0 0-9 16,0 0-1-16,0 0-5 15,0 0-4-15,0 0-4 16,0 0 1-16,0 0 1 15,4 1 0-15,4 1-3 16,2 2-2-16,4-1-4 16,28 11-2-16,-26-10 1 15,1-1 0-15,4 4 1 16,-1-3 0-16,4 2 1 0,-3-1 0 16,2-3-2-16,1 4-1 15,-3-1-1-15,0 2 0 16,-4 0-1-16,0 0 0 15,-4-3-1-15,-1 0 0 16,-4-4-47-16,-2 2-45 16,-2-2 58-16</inkml:trace>
  <inkml:trace contextRef="#ctx0" brushRef="#br0" timeOffset="21110.846">21406 7569 553 0,'3'2'138'0</inkml:trace>
  <inkml:trace contextRef="#ctx0" brushRef="#br0" timeOffset="21828.468">21401 7626 735 0,'-1'46'252'0,"-1"-46"-247"16,3 1-111-16,0 1-16 16,-1-2 22-16,0 0 53 15,0 0 47-15,0 0 2 16,0 0 1-16,0 0-2 0,2 3-9 16,2 10-3-16,11-2 2 15,33 29 1-15,-27-35 9 16,3 0 6-16,5-3 1 15,0-2-1-15,2-2-1 16,-1 1-2-16,2-3-2 16,-2 0-1-16,1-2-1 15,-3-3 2-15,-1-4 1 16,1 1 2-16,-6 1 0 16,-1 1-2-16,-7 0-2 15,-5 0 1-15,-3 2 14 16,-3 1 12-16,-3 2 13 15,-1 1 0-15,-3-1-11 16,0-1-12-16,-4-1-14 16,-6-1 1-16,-3 0 4 15,-1-2 7-15,-8 2 8 0,2 2 0 16,-5 0-4-16,-2 4-4 16,1-1-10-16,0-1 1 15,2 8 4-15,2 0 5 16,1 5-2-16,5 3-2 15,1-2-8-15,0 0-4 16,2 1 0-16,-6 4 2 16,4 6 1-16,0 3 1 15,0 3 0-15,4 0-2 0,-4-1 0 16,3-1-1-16,2-1 4 16,2-3 4-16,2 0 3 15,2-2 0-15,5 4 0 16,1 4-4-16,4 4 0 15,4 0-1-15,2 1 3 16,2-2 1-16,6-4 3 16,0-1-1-16,5-2-4 15,1 4-4-15,-2-4-8 16,3 1-6-16,0-6-16 16,-5-6-7-16,3-2-10 15,-4-6-5-15,1-5-16 16,9-2-20-16,4-14-111 15,9-7 125-15</inkml:trace>
  <inkml:trace contextRef="#ctx0" brushRef="#br0" timeOffset="22792.43">22387 7740 184 0,'0'2'120'0,"0"-4"4"15,1 2-14-15,-1-1-24 16,0 1-12-16,-1 0-19 15,1 0-1-15,-1 0 2 16,1 0-4-16,0 0-13 0,0 0-10 16,0 0-21-16,0 0-3 15,0 0 5-15,-2 0 6 16,1 0 4-16,0 0 2 16,0 0-5-16,0 0-7 15,-4 0 0-15,-11 4-2 16,-34 8 2-16,26-7 0 15,1 2-1-15,-3-3-1 16,2 3-1-16,3 1 1 16,1 1 0-16,5 0 0 0,5-1-1 15,-2-2-2-15,5-1-3 16,0 0-1-16,-1 0 0 16,5 2 0-16,1-2 3 15,-1 1-1-15,3 0 0 16,0-3-1-16,0-3-3 15,0 0-1-15,0 0-1 16,0 0-1-16,5 13-1 16,2 1-1-16,24 34 2 15,-16-26-1-15,2 1 2 16,-1-1 1-16,-1-1 0 16,1 0 1-16,-3-4 0 15,-1-1 1-15,-2-3-1 16,2-3 1-16,-4 2-1 15,1 0 0-15,-4 2-1 16,-2-1 0-16,0 2 1 16,-1-4 0-16,-2-1 1 0,0-1 0 15,-3-3-1 1,0 0 1-16,-1 2 1 0,-1-2 0 16,-3 1 5-16,-5-1 6 15,0-3 3-15,-2 2 1 16,-1-4 0-16,-1 3-5 15,-4-2 2-15,-1-1-2 16,-1-3-5-16,0-2-4 16,1-3-16-16,1-2-18 0,4-4-32 15,1-3-16-15,2-6-29 16,3-4-49-16,7-8 108 16</inkml:trace>
  <inkml:trace contextRef="#ctx0" brushRef="#br0" timeOffset="23010.771">22654 7178 829 0,'-3'2'269'0,"3"-2"-72"16</inkml:trace>
  <inkml:trace contextRef="#ctx0" brushRef="#br0" timeOffset="23375.364">22645 7227 301 0,'-8'96'157'0,"9"-78"-28"15,4 3-69-15,-2 1-17 16,3 1-10-16,-1 3-7 0,0 2-4 16,0 2 0-16,-1 7 0 15,-1-1-2-15,0 2-10 16,0 5-4-16,-3-4-4 16,0 4 0-16,-2-2-1 15,2-2 1-15,0-2-1 16,3-3 0-1,0 0 0-15,2 0-1 0,1 0 1 16,0 0 0-16,4-4 6 16,0-4 8-16,3-2 11 15,3-4 6-15,5-3 11 16,3 4-1-16,2-6 1 16,3 2-4-16,1-5-16 15,0-4-7-15,1-7-12 16,2 1-2-16,1-3-6 15,3-5-5-15,3 1-22 16,1-9-24-16,4-6-94 0,0-3-109 16,-2-3 164-16</inkml:trace>
  <inkml:trace contextRef="#ctx0" brushRef="#br0" timeOffset="23922.239">22367 7476 928 0,'4'2'224'15,"0"-1"-479"-15,7 1-2 16,5 3 32-16,3-2 73 16,0 2 203-16,-5-3 17 15,2 1 5-15,1 1-3 16,4 0-22-16,6 0-7 0,10-2-2 15,12 1-3-15,10-3-21 16,5 1-8-16,1-1-5 16,-1-1 0-16,-11-2 0 15,-4 2-1-15,-7 0-1 16,-1-1-1-16,-1-1-55 16,3 2-99-16,-5 1 103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0T22:41:35.0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12954 10282 107 0,'-1'0'68'0,"0"0"0"0,-2 4-7 16,1 2-16-16,1-5-7 16,1 1-12-16,0 0-7 15,0-2-10-15,0 0-2 16,0 2 4-16,7 2 5 15,3 2 14-15,-1-3 3 16,28 15 3-16,-27-18-3 0,-2 1-5 16,1 0-3-16,3-1 0 15,0 0-1-15,1-2-2 16,1 2-1-16,-1 1-3 16,2-1-1-16,3 0 0 15,0 3 1-15,2-3 5 16,-2 1 4-16,1 1 4 15,-1-4-1-15,2 2-4 16,-2-3-2-16,-1 3-7 16,2-1 0-16,-1 2 0 15,0 1-1-15,-5-1-3 16,1 1-2-16,-3-2-4 16,0 1-1-16,0 1-2 15,1-2 0-15,-3 0 2 16,2 0 2-16,4-1 3 15,-1 1-1-15,2 2-3 16,-2-2-1-16,1 0-4 16,2 0-1-16,1-1 1 0,2 1 0 15,-4 0 3-15,-1 0 1 16,1 0 4-16,-2 1 1 16,2-1-2-16,0 0-2 15,2 1-4-15,1-1-1 16,-2 3 0-16,1-1-2 15,0-3 1-15,1 1 0 16,0 0 0-16,3 1 0 0,1 0 0 16,-2-1 0-16,-1 0 1 15,0 2 0-15,-4 0 0 16,5 0 1-16,-1-2 0 16,-2-1 0-16,6 1 2 15,1-1-1-15,2 1 2 16,3-5-1-16,-1 2 0 15,0-1 0-15,3 1-3 16,-2 1 0-16,0-1-1 16,4 0-1-16,-4 1 1 15,3 1-1-15,-2-1 1 16,0 0 0-16,-2-1 0 16,2 0 1-16,7 2-1 15,0-3 0-15,10 3 1 16,-2-2-1-16,-1-1 0 15,2 4 1-15,-8-3-1 0,0 3 2 16,-5 2 1-16,-5-2 1 16,2 1 2-16,0-2 2 15,1-4 18-15,4 2 5 16,4 0 1-16,-2-3-3 16,0 2-19-16,2 3-5 15,-8-3-2-15,2 2-1 16,0-1 1-16,-3 1-1 15,-1-2-1-15,-4 1 0 16,0-1-1-16,-3 1 0 0,5-2 0 16,0 3 0-16,2-2 0 15,3 1 1-15,-1 4 0 16,4-3 1-16,1 1 1 16,2-1-1-16,0-1-1 15,1 5 0-15,-9-3 0 16,4 0 1-16,-7 1 3 15,-4-6 0-15,5 5 1 16,-4 0-1-16,4-3-1 16,1 3 1-16,1 2 1 15,-1 2-1-15,1-3 0 16,2-1-1-16,3 1-2 16,1-4 0-16,-2 6-1 15,-3 1 1-15,1-1 1 16,-1-1 0-16,0 2-1 0,0-2 1 15,-1 1-1-15,4-1 0 16,-3-1 3-16,2 2 1 16,-2-2 1-16,-1 4 0 15,-1-3 0 1,-2-2-1-16,-1 2 1 0,0-3 0 16,-1 4-1-16,2-2 0 15,-2 4-3-15,1-3 1 16,-4-1-2-16,-5 0-1 0,4 0 1 15,0 2-1-15,1-2-1 16,6 2 0-16,-6-2 0 16,6-1 0-16,2 1 0 15,0 0 0-15,0 0 0 16,-2 0 0-16,-2-1 0 16,0 1-1-16,0 0 0 15,3 2 0-15,-2-1 0 16,-1 1 1-16,3-1 0 15,1-2 0-15,9 2 1 16,1 1 0-16,4 3 0 16,-2-1 0-16,-5-1 0 15,0 2 1-15,-5-2-1 16,-1 1 1-16,4 1-2 16,-8-2 1-16,1 1 1 15,-3-1-1-15,-13-2 2 0,7 6-1 16,-4-3 1-16,0-2 0 15,3 4 0-15,-2-4 0 16,-2 2-1-16,0-1-1 16,-3-2 0-16,-1-1 0 15,0 4 3-15,-3-3 2 16,-1 0 4-16,0-1 3 16,-5 0 4-16,1 1 1 15,-3-1-1-15,0 0 0 0,0 0-5 16,0 0-2-16,0 0-4 15,0 0-1-15,0 0-2 16,0 0-2-16,0 0-1 16,0 0-1-16,0 0-6 15,0 0-4-15,0 0-15 16,0 0-27-16,27 0-157 16,42-8 143-16</inkml:trace>
  <inkml:trace contextRef="#ctx0" brushRef="#br0" timeOffset="5196.632">6526 10359 616 0,'-2'0'199'0,"1"0"-219"15,0 0-15-15,0 0 3 0,0 0 25 16,0 0 59-16,0 0 12 15,-1 1 12-15,1-1-7 16,0 0-22-16,1 0-7 16,0 0-10-1,0 0-6-15,0 0-11 0,0 0-5 16,0 0-7-16,0 0-1 0,0 0-3 16,0 0 0-1,0 0 2 1,0 0 0-16,1 3 3 0,2 3-1 0,17 2 1 15,29 23-1-15,-26-25 0 16,6-2 0-16,-4 0 1 16,1 2-1-16,-1-4 1 15,-1-1 0-15,4 0 0 16,-3-2 1-16,5 1 0 16,-2-2-1-16,2 0 1 15,2 0-1-15,-1-1 0 16,1-1 0-16,-3-1-1 15,1 0-1-15,0 2 1 16,-4 0-1-16,1 3 0 16,-3-1 0-16,-2 1 0 15,-3 2 0-15,-2 1-1 16,-1-1 1-16,-2 2-1 16,0-1 0-16,-3 0 1 0,1 2 0 15,-2-3 0-15,-1 2 0 16,1-2 0-16,-6-1 0 15,2 2-1-15,-3-2-2 16,-3-1-28-16,0 0-35 16,0 0-129-16,0 0 125 15</inkml:trace>
  <inkml:trace contextRef="#ctx0" brushRef="#br0" timeOffset="8616.112">5714 10875 483 0,'29'29'132'16,"-30"-29"-165"-16,-4 0-149 15,7-1 7-15,-3 0 118 16,0-1 101-16,0 1 115 0,0 0 3 16,0 0-62-16,-1 0-41 15,1 0-31-15,0-1 2 16,0 1 16-16,0 0 8 16,0 0 8-16,-1 0-2 15,1 0-15-15,0 0-12 16,0-1-18-16,0 1-5 15,0 1-5-15,0 0-3 0,-1 0-1 16,1 0 0-16,-6 0-1 16,0 0 0-16,-5 0-3 15,-3 0-1-15,-34 8-2 16,27-1-1-16,-8 4 0 16,-1 0 1-16,-7 5 1 15,-2 4-2-15,0 5-3 16,-2 3-2-16,-1-2-1 15,5 2 3-15,3 0 4 16,-5 2 1-16,7 2-9 16,0 3-8-16,1-4-8 15,5 0 0-15,5 1 9 16,-1-5 7-16,4 4 8 16,4-2 1-16,3-2 2 15,2 1 0-15,7-7-1 16,1-3-12-16,3-2-3 0,2-3 2 15,3-3 2-15,1 1 15 16,6-2 4-16,2 2 2 16,2 1 2-16,3 2 2 15,0 0 4-15,2-1 1 16,1 2 1-16,3-1-2 16,-1-1-4-16,-1-3-2 15,3 0-1-15,-7 0 0 16,1-1 1-16,0 4-1 15,-4-4 1-15,2-1 0 0,-4-1 2 16,0-1 1-16,-1 0 0 16,1 1-2-16,-2-1-4 15,1-1-2-15,0 1-1 16,-2-2 0-16,-2-1-1 16,0 5 0-16,-4-5-1 15,-2 1 0-15,-3-1 0 16,-1-2-1-16,0-1 1 15,-1 0 0-15,-1 0 5 16,1 0 1-16,-2 1 0 16,-15 2 1-16,-30 33-4 15,26-26 0-15,-1 0-2 16,1 1-1-16,3 1 0 16,1-1 1-16,9-3-1 15,-2 1 1-15,1-3-2 16,1 1-3-16,3-2-5 15,7 4-5-15,4-3-2 0,3 5 2 16,3 0 4-16,0-3 7 16,10 2 3-16,8-2 1 15,5 1 0-15,5 0-1 16,2 5-1-16,-2 2 0 16,-2 1 0-16,-5 2 0 15,-4-2 1-15,-4-2-1 16,-7 5 1-16,1 0 0 15,-8 1 0-15,0 2-1 0,-4-3 0 16,-5-2 1-16,-1 1 4 16,-5-2 7-16,-5 6 10 15,-1-1 6-15,-8 0 3 16,2 1-3-16,-6-1-6 16,-1 1-1-16,-4-1 3 15,-2-1 4-15,-2-5 12 16,1 2 3-16,-3 3 0 15,4 1-3-15,0 2-12 16,5-2-4-16,3 0-9 16,0 1-4-16,0 1-4 15,-3-1-3-15,1-2 0 16,-1-1-1-16,7-1 2 16,2 2 3-16,0 1 3 15,5 0 2-15,2 1 1 16,0-2 1-16,4-1 2 15,1-1 2-15,3-3-2 0,1-1 2 16,2-1-1-16,1 0-1 16,3 3 0-16,0 4-3 15,4 3-5-15,-1 3-1 16,6 1-1-16,3 0 0 16,1-3-2-16,6-2 0 15,-6-2-2-15,5 1 1 16,-5 1-1-16,2 1-1 15,2-2 0-15,-5-2-1 0,7-4 1 16,-3-1-1-16,0-1-1 16,1-1-7-16,-4-2-21 15,3 3-20-15,-3-4-42 16,1 2-31-16,3 0-145 16,1-4 174-16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50:52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3232 6308 112 0,'-30'30'84'15,"30"-28"1"-15,0 0-36 16,0-4-23-16,0 0-14 15,0 2-3-15,0-1 3 16,0 1 11-16,0 0 15 0,0-1 6 16,0 0 2-16,0 0-10 15,-1 0-18-15,1 1-7 16,0 0-10-16,-1 0-1 16,-1 0 0-16,1 15 0 15,0 5 1-15,-1 32-1 16,-1-25 0-16,1 1 0 15,-1 5 0-15,-2 3 0 16,2 7 0-16,-2 1-1 16,2-2-1-16,-1-8 0 0,1-2 1 15,0-3 0-15,0-4 1 16,-1-1 0-16,0-7 0 16,0-1 0-16,0-4 0 15,-1-2 0-15,1-5 0 16,1-1 0-16,2-1 0 15,0-4 4-15,0-1-16 16,0 1-6-16,-1 0-11 16,1-2 0-16,-2-20 32 15,-2-33 12-15,8 27 22 16,2 4 3-16,2 0-10 16,4-3-6-16,-2-3-10 15,1-7-6-15,1-2-6 16,1 0-2-16,2 5 0 15,0 2 0-15,1 5 1 16,0-2 1-16,-4-2 0 0,0 1 0 16,-1 1 1-16,3 5-1 15,3 3 3-15,1 4 1 16,1 3 1-16,-5 2-1 16,4 8-6-16,2 2-3 15,1 4-4-15,5 2-1 16,3 4 2-16,-1 5 2 15,3 1 3-15,0 0 1 0,0 4 3 16,-4-2 2-16,-1-3 1 16,0 2 0-16,-4 0-1 15,1-1-2-15,-5 2-2 16,1-4-3-16,-6-2-25 16,1 1-31-16,0-8 37 15</inkml:trace>
  <inkml:trace contextRef="#ctx0" brushRef="#br0" timeOffset="880.348">3887 6283 370 0,'3'0'161'16,"-2"0"-74"-16,-1 0-73 16,0 0-19-16,-1 0-1 15,0 0 3-15,0 0 3 16,0 0-1-16,0 0-5 15,1 0-1-15,0 0-2 16,0 0 2-16,0 0 2 16,0 0 3-16,2 14 2 15,0 6 0-15,6 38 0 16,-6-29 1-16,3 1 1 16,-1 0 1-16,-1 0 0 15,0 4 1-15,0 7 1 16,1 1 2-16,-4-1 4 0,3-2-1 15,-1-9 0-15,-1-2-2 16,1-6-3-16,0-1 1 16,0-5 0-16,1 1 2 15,0-4 0-15,0-3 1 16,5-2 2-16,-2-4-1 16,1-1 2-16,3 2 0 15,1-4 0-15,0-2 1 16,5-5 6-16,2 1 2 0,-1-2 0 15,5-1-1-15,2-6-5 16,0-1-2-16,2-5-3 16,-3 0 1-16,-1 4 1 15,-1-2 2-15,-2 0 6 16,-2 1 3-16,-3-3 1 16,-1 0-2-16,-1-7-7 15,6-2-5-15,-6-4-5 16,0-2-3-16,-3 5-1 15,-2 4 1-15,2 3 7 16,0-2 2-16,1 4 5 16,-6-2 1-16,2 4-2 15,-2 4-3-15,-2 4-5 16,0 5-5-16,-3 2-16 16,1 3-16-16,0 1-50 15,0-1-40-15,0 0-104 0,0 1 136 16</inkml:trace>
  <inkml:trace contextRef="#ctx0" brushRef="#br0" timeOffset="1126.658">4840 5914 1089 0,'0'-1'76'0,"1"0"-201"16</inkml:trace>
  <inkml:trace contextRef="#ctx0" brushRef="#br0" timeOffset="1750.695">4846 5906 584 0,'0'-1'256'16,"0"0"-87"-16,0 0-120 15,0 0-9-15,0-1 3 16,0 1-8-16,0 0-21 16,0 0-8-16,0 0-9 15,0 0-3-15,0-1-6 0,0 2 1 16,0 0 1-16,0 0 3 15,1 27 5-15,36 31 0 16,-29-25 1-16,1 6 0 16,2 7 1-16,-3 3 0 15,0 3 0-15,-1-9-1 16,2-1 1-16,-3-3 0 16,2-1 1-16,1 3 0 15,-2-9-1-15,0-2 0 0,-2-8 1 16,0 0 1-16,0 0 3 15,-2-2 0-15,1 0 2 16,-2-4-1-16,-2-3-2 16,2-3 0-16,-1-3-2 15,1-1 1-15,-1-4 0 16,-1 0 0-16,0-2-1 16,0 0 0-16,0 0-1 15,0 0 0-15,0 0 0 16,0 0-1-16,0 0 0 15,0 0-1-15,0 0 0 16,0 0 0-16,0 2 0 16,0 2 0-16,0 3 1 15,0-2 0-15,0-1 0 16,0 0-1-16,0 0 0 16,0 1-1-16,0 1-4 0,0 2-4 15,-1 3-1-15,1 0-1 16,-2 33 5-16,2-31 2 15,0 5 4-15,-1-3 0 16,0 1 0-16,0 2 0 16,-1-2-7-16,2 3-13 15,1-3-26-15,-1-3-10 16,2-3-5-16,-1-4 4 16,0-4-21-16,1-2-19 15,-2-1-107-15,0 1 126 0</inkml:trace>
  <inkml:trace contextRef="#ctx0" brushRef="#br0" timeOffset="3452.01">5421 6464 48 0,'1'0'11'0,"-1"-1"-13"16,0 1 19-16,0 0 57 15,-1 0 25-15,0 0 27 16,0-1-10-16,0 0-37 16,0 0-18-16,1-1-25 15,0 1-8-15,0 1-13 0,0 0-4 16,0 0 3-16,0 0 3 16,0 0 3-16,0 0 0 15,0 0-8-15,0 0-5 16,0 0-4-16,0 0 1 15,0 0 2-15,0 0 3 16,10 5 5-16,-1-2 1 16,1 1 4-16,31 13 0 15,-28-15 2-15,0 1 0 0,6 1-3 16,3 0-3-16,0 1-3 16,-2 2 1-16,5-2-1 15,0 1 4-15,1-4 2 16,1 0 1-16,-3 1-2 15,0-2-3-15,-3 0-6 16,4 1-1-16,-4-2-2 16,0 0 2-16,-1-3 6 15,-5-1 3-15,-2 1 5 16,-1-2 0-16,-2 0 1 16,-2-1 1-16,-1 0 2 15,0 1 0-15,-4 1 3 16,1 0 0-16,-2 0-4 15,-2 0-4-15,0 3-10 16,0 0-6-16,0 0-2 16,0 0-1-16,0-4 2 15,2-6 0-15,-1-3 5 0,3-29 2 16,-4 28 1-16,-1 1-1 16,-2 0-5-16,0-3-2 15,1 3 2-15,0-1 2 16,-2 1 1-16,0 3 1 15,-3-2-1-15,1 3-3 16,-2-1 0-16,0 3-1 16,-1-3-2-16,-4-1-2 15,0-1-2-15,-3-1 0 16,0 4 3-16,5 2 2 0,1 3 0 16,2-2 0-16,2 2-2 15,-2 2 0-15,2 0 2 16,-1 3 0-16,3 0-1 15,2-1 1-15,1 0-3 16,0 0 0-16,-1 1-2 16,1 0 1-16,0 0-1 15,0 0 1-15,0 0 1 16,0 0 0-16,-1 0-1 16,1 0-1-16,0 0-1 15,-5 3-1-15,-1 8 0 16,1 0-1-16,-29 31-6 15,28-28-2-15,-1 2 2 16,-1 1 0-16,1-1 7 16,0-1 2-16,1 2 2 0,2-2-1 15,-2 2 1 1,1-1 1-16,3-1 0 0,-3 3 0 16,3 1-1-16,-1-3 1 15,1-2-1-15,2-2 1 16,1-1 0-16,0-1-1 15,0-1 1-15,1 2 0 16,0-1 1-16,0 0 0 0,1 2 0 16,1 1-1-16,0 2 0 15,2 2 1 1,1 0 1-16,-1-1-1 0,5-2 1 16,-2-1-1-16,1-1 0 15,-1 0 0-15,0-2 0 16,-1 0-1-16,2 0 1 15,3 0 4-15,4 1 2 16,2-1-1-16,6-1 0 16,-2-2-5-16,6 0 1 15,2 0-1-15,0 0 0 16,3 0 0-16,3-1 0 16,1 1 0-16,3-5 1 15,2 1 1-15,-1-3 1 16,2 0 0-16,-3 0-2 15,-4 0 1-15,-2-3-3 16,-6-2-1-16,-5 1-11 16,-1 0-17-16,-6 2-55 0,-1-3-42 15,0-2 75 1</inkml:trace>
  <inkml:trace contextRef="#ctx0" brushRef="#br0" timeOffset="3706.863">7708 6430 934 0,'11'3'234'16</inkml:trace>
  <inkml:trace contextRef="#ctx0" brushRef="#br0" timeOffset="4720.629">7764 6477 376 0,'34'33'252'15,"-34"-33"13"-15,0-1-144 16,0 1-28-16,0 0-30 0,0 0 0 16,0-1-5-1,0 1-4-15,0-1-17 0,0 0-19 16,0-1-16-16,0 1-3 16,0 0-2-16,0 0 1 15,-1 0 1-15,0 0 0 16,-1-7 1-16,-3-4 0 15,-1 1 0-15,-25-33 2 16,16 28 7-16,1 2 4 0,-4-2 2 16,2 6 0-16,7 4-6 15,-3 0-5-15,4 5-3 16,1-4 1-16,-10 2 0 16,4-3 0-16,2 1 6 15,-1 5 1-15,5-2 4 16,0 3 1-16,-1-1-7 15,-2-5-4-15,1 5-7 16,-2 0-2-16,2 4-2 16,-1 3 1-16,-1 1 1 15,1 1-1-15,-5 4 0 16,2 3-2-16,-2 3 0 16,2 1 2-16,1 2 2 15,1-2 2-15,2-2-7 16,0 0 2-16,1 4-2 15,2 0-1-15,2 5 9 0,0-2-1 16,3-4 0-16,0 0 0 16,2-5 0-16,1-2-1 15,2-3 0-15,0 1 1 16,1-4-1-16,4 2 0 16,3-2-11-16,1 0-1 15,4 0-4-15,1-1-2 16,3 1 5-16,1-1-2 0,2-1 1 15,0-4 0 1,0-2 6-16,-3-4 2 0,1-2 1 16,-2-1 0-16,-1-2-9 15,0 0-5-15,-2-4-13 16,-1 0-1-16,-6-3 2 16,2 1 4-16,-5-3 15 15,-4-3 1-15,2-8-17 16,1-3-12-16,-3-3-5 15,-2 4 4-15,-2 7 29 16,0 3 17-16,-2 5 10 16,3 2 1-16,0 5 1 15,1 2 2-15,-2 1-1 16,-3 2-1-16,4 1-2 16,-1 2-5-16,0 1 0 15,0 0-1-15,1 0-3 16,0 0 4-16,0 0 0 0,0 0 2 15,0 0 6-15,0 0 3 16,0 0 9-16,0 0 5 16,0 0 0-16,0 0-4 15,0 0-10-15,0 0-5 16,0 0-1-16,0 0 0 16,0 0 4-16,0 0 0 15,0 0 4-15,0 0 3 16,0 0 10-16,0 0 7 15,0 0 6-15,0 0-2 0,0 0-9 16,0 0-8-16,0 0-7 16,0 0-4-16,0 0-5 15,0 0-2-15,0 0-22 16,0 0-44-16,0 0 39 16</inkml:trace>
  <inkml:trace contextRef="#ctx0" brushRef="#br0" timeOffset="5580.529">8553 6129 1325 0,'11'2'436'0,"-11"-4"-516"15,0 2-88-15,0-4 9 16,0 4 24-16,0-1 139 15,-1 0 44-15,0 0 14 16,-1 0-2-16,1-1-21 16,0-4-15-16,-4-14-7 15,-15-30 3-15,-1 27 15 16,-6 0 8-16,2-2 6 16,1-2 3-16,1 8-11 15,3 3-9-15,6 6-17 16,2 2-8-16,5 5-10 0,1 2-3 15,1 0 0-15,3 2-2 16,1-1 1-16,0 0 0 16,0 0-2-16,-1 0-2 15,1 0 1-15,-3 18 0 16,-5 39 4-16,7-27 1 16,1 7 2-16,0 4 1 15,1 7 0-15,0 7 1 16,0 0 1-16,0-2-1 0,-1-2 0 15,0-2 0-15,0-4 0 16,-2 1 1-16,0-2 0 16,-2 1 1-16,3-5 0 15,1-6 1-15,1-9-6 16,0-5-9-16,-3-9-20 16,2 1-7-16,-1-11-15 15,1 1-13-15,1-2 1 16,0 0-2-16,-1-1 4 15,0 0-1-15,-1 0-28 16,1 0-5-16,-9-14 9 16,-36-38 13-16,31 24-47 15,-1-2 90-15</inkml:trace>
  <inkml:trace contextRef="#ctx0" brushRef="#br0" timeOffset="5898.031">8187 6524 13 0,'-40'-66'3'0,"31"58"0"16,3 0 31-16,-1 1 70 0,2 2-7 15,3-1 28-15,-3 0-21 16,2 5-20-16,-2-3 9 16,4 4 14-16,1-1 3 15,0 1-11-15,0 0-7 16,0 0-6-16,0 0-8 16,0 0-18-16,0 0-12 15,0-1-24-15,0 0-8 0,0 1-6 16,0-1-2-16,14 1 1 15,9 0 0-15,44 2-2 16,-21 2-1-16,3-2-2 16,1-2-1-16,-5 1-2 15,-6 1 0-15,-4 1-1 16,-5-3-2-16,-5 0-18 16,-4-3-19-16,-6-1-42 15,2 3-28-15,-1-5-65 16,3 0-82-16,5-4 168 15</inkml:trace>
  <inkml:trace contextRef="#ctx0" brushRef="#br0" timeOffset="6380.978">9861 5822 581 0,'4'2'177'0,"2"4"-197"16,2 0 13-16,0 1 53 15,-2 0 19-15,-1 1 25 16,0 3 1-16,0-2-17 16,0 5-16-16,0 12-26 15,2 2-11-15,-1 9-13 16,1 4-1-16,-2 8-2 15,-2 4 1-15,1 6-1 16,-1 1 1-16,1-2-3 16,-2 1 0-16,0 3-1 15,0 7-2-15,1 0 0 16,-2-4 0-16,-1-10-27 16,-1-13-22-16,0-17-77 0,1-4-60 15,-2-10 116-15</inkml:trace>
  <inkml:trace contextRef="#ctx0" brushRef="#br0" timeOffset="6748.72">9355 6216 1565 0,'3'19'467'0,"5"-19"-660"16,8 0-57-16,14 4 22 15,7 1 56-15,7 1 168 16,-1-4 38-16,1-4 8 15,3-1 1-15,12-5-8 16,7-1-12-16,13-2-14 16,0-3-2-16,-4-7-3 15,3 0 0-15,-10 0-3 16,-3-4-5-16,-4 4-16 0,-8 1-44 16,-9 1-203-16,-6 6 183 15</inkml:trace>
  <inkml:trace contextRef="#ctx0" brushRef="#br0" timeOffset="7595.986">10455 5711 966 0,'8'7'186'16,"-5"-4"-300"-16,1 9-158 15,2 2 42-15,4 4 195 16,-3 4 87-16,2-1 56 15,1 1 1-15,3 8-21 16,-5 2-16-16,0 10-45 16,-1 0-10-16,-5 7-5 15,7 5-1-15,-4 0 6 16,-1 0 13-16,0-3 3 0,-4-2-1 16,1-3-7-16,0 1-16 15,-1-2-7-15,0 1-1 16,2 7 0-16,-2 2 0 15,0-2 2-15,0-5-1 16,-4-19 2-16,3-9 1 16,-1-9 2-16,-1-3 4 15,5-4 11-15,-4-2 18 0,0-4 43 16,2 1 4-16,-1 1 19 16,1 0-10-16,0-1-39 15,0 0-5-15,0 0-26 16,0 0-7-16,0-1-9 15,-1-1 0-15,0-19-2 16,-5-33 0-16,8 20 3 16,4-4-2-16,-1 1-5 15,6 0-2-15,1 7-2 16,-2 1-3-16,7 4 1 16,-2 1 1-16,1 8-1 15,-2-1-2-15,0 5-8 16,-2 5-3-16,-1-2-8 15,3 7-1-15,2 3-1 16,4 2-1-16,4 6 1 16,0 4 0-16,3 2 4 0,-3 3 4 15,-1 6 8-15,2 3 4 16,-2 4 2-16,0 6 3 16,-2 10 0-16,-5 5 1 15,0 6 0-15,-1-1 0 16,0-5 0-16,0-2 0 15,-5-4 2-15,-1-3 0 16,1-6-3-16,-3-4-2 16,-3-6-20-16,0-4-21 15,-7-9-85-15,3-5-58 0,-4-9-127 16,0-10 182-16</inkml:trace>
  <inkml:trace contextRef="#ctx0" brushRef="#br0" timeOffset="8112.786">11209 6530 1527 0,'-2'1'378'0,"2"1"-713"0,3 3-14 15,-3-5 53-15,0 3 105 16,0 25 200-16,2 29 21 16,-1-27 15-16,-1 1 4 15,2-1-2-15,3 3-16 16,0-4-18-16,3 2 6 15,0-8 32-15,0-6 12 16,2-2 12-16,2-8-7 0,-1 1-26 16,3-3-9-16,1-2-10 15,1 0-2-15,4-2-11 16,-1-1-3-16,5-5-6 16,-1-2-1-16,1-5 2 15,1-2 0-15,-1-3-1 16,5 0-1-16,-6-2 0 15,-2-2 2-15,-3-1 9 16,-5-1 3-16,-4 2 0 16,-1-1-3-16,-6-1-19 15,-2-2-15-15,-5-5-30 16,-2-1-18-16,-3 1-35 16,-4 1-53-16,1 6 106 15</inkml:trace>
  <inkml:trace contextRef="#ctx0" brushRef="#br0" timeOffset="9198.529">12017 6522 1212 0,'-10'4'491'0,"10"-4"-324"16,0 4-414-16,0-3-8 15,0-1 42-15,0 0 167 16,0 0 46-16,3 7 10 16,0 8 0-16,5 32 1 15,-9-25-1-15,0 1-9 16,2-2 1-16,-1-4 2 15,2-4-1-15,1 0 1 16,-1-5 0-16,3-1-2 16,-6 2 0-16,3-3-2 15,-1 2 0-15,1-3 1 16,-2-2-1-16,0-3-5 16,0 0 0-16,-1 0 1 15,0 0 4-15,1-1 18 16,-1 1 4-16,0 0 8 15,1-2 1-15,0 1-9 0,0 0-4 16,0 0-6-16,0 0-3 16,3-20-4-16,10-30 0 15,-9 19-3-15,3-3 7 16,-1-4 4-16,2 1-1 16,5 9 4-16,1 5-8 15,0 2 1-15,1 1 2 16,-3 3 0-16,1 0 1 15,1 3-1-15,-2 5 1 0,1 1-2 16,0 2-2-16,1 4-6 16,-2-1-2-16,1 3-3 15,2 1-1-15,0 6 0 16,-1 2 0-16,3 4 1 16,-1-2 1-16,-1 5-1 15,1-1 1-15,-4 3-3 16,-1-1 1-16,-1-3-1 15,-3-3-1-15,-1-1 2 16,0-1 0-16,-6-2 2 16,1 0 0-16,1-3-2 15,-2-3-1-15,0 0-1 16,0 0 0-16,0 0 3 16,0 0 2-16,0 0 6 15,0 0 5-15,0 0 3 16,0 0 1-16,0 0-8 15,0-1-2-15,0 0-3 0,0 0-1 16,14-8-1-16,31-28 0 16,-30 14 1-16,3 1 0 15,1-3 0-15,0 3 2 16,7 4 0-16,2-1-1 16,0 7 1-16,2 1 1 15,0 2 0-15,1 5 3 16,-1 3-2-16,0 2-1 0,-5 5-3 15,0 2-4-15,-4 3-2 16,2 7-1-16,0 6 3 16,-5 2 0-16,-5 8 4 15,2-3 3-15,-5 9 4 16,2 5 2-16,1 4-2 16,-5 3-1-16,1-4-2 15,0-3-1-15,-2-5-4 16,-1-2-1-16,-5-5-5 15,3-6-10-15,-4-8-27 16,1-8-22-16,1-5-57 16,-3-1-48-16,1-5-96 15,0-1 161-15</inkml:trace>
  <inkml:trace contextRef="#ctx0" brushRef="#br0" timeOffset="10146.056">13580 5503 1443 0,'6'7'172'16,"6"10"-643"-16,2 13 5 16,4 9 66-16,-7 13 319 15,-5 0 189-15,1 3 67 16,-4 4-9-16,-2 0-33 16,2 0-37-16,-4 4-76 15,-3 0-9-15,1 1 17 16,-3-7 9-16,1-6 15 15,2-7 0-15,0-10-16 16,1 1-9-16,0-1-15 16,0-2-4-16,-1-3-3 15,1-3-2-15,0-3 1 16,2 1-1-16,0-2 2 16,0 3-1-16,1-4 2 15,-1-4 0-15,-1-5 2 16,1-5 3-16,0-3 36 15,0-3 18-15,0-1 28 0,0 0 12 16,0 0-11-16,0 0-8 16,0 0-29-16,0-1-11 15,0-1-24-15,0 1-12 16,4-8-3-16,3-19-3 16,42-28-3-16,-29 21 0 15,5 9 4-15,-4 3 4 0,3-1 3 16,0 5 2-16,-7 5-1 15,0 0-4-15,2 8-8 16,-2-4-3-16,6 7-6 16,0 1-3-16,3 3 0 15,1 6 0-15,-1 2-5 16,2 2 1-16,-3 3-3 16,-6 1 2-16,0 2 5 15,-2 4 1-15,-2 0 2 16,-1-4 0-1,-4 5-1-15,-3 1 0 0,-5 10 1 16,-2-2 0-16,-4-1 3 16,-2-4 0-16,-3-6 3 15,-3-1 0-15,-2-3 5 16,-1-2 2-16,0-2-1 16,-1-1 3-16,-2-4-3 15,-3 3 1-15,-3-8 4 0,-3 0 0 16,-4-2 4-16,2-2 0 15,3 0-4-15,-1-2-2 16,2-2-5-16,-3 1 0 16,1-1 0-16,-1 1 0 15,4 3-2-15,1 1 1 16,-1 0-1-16,2-3 0 16,-1 2 0-16,2-1 0 15,5 0-2-15,-2 3-9 0,2-2-42 16,-3-2-49-1,-6 3 62-15</inkml:trace>
  <inkml:trace contextRef="#ctx0" brushRef="#br0" timeOffset="29548.576">16995 4968 594 0,'-1'0'149'16</inkml:trace>
  <inkml:trace contextRef="#ctx0" brushRef="#br0" timeOffset="30356.347">16991 4967 228 0,'0'-2'110'16,"0"1"-22"-16,0-2-32 15,0-4 4-15,0-1 23 16,0-5 0-16,4-30-22 15,-3 33-13-15,-1 2-23 16,2 0-5-16,-2 4-5 0,3 2-1 16,-2-1 2-16,-1 3-2 15,0 0-7-15,0 0-7 16,0 0-10-16,0 0-5 16,1 0 3-16,1 1 2 15,0 1 6-15,2 2 4 16,-1 3 2-16,1 5 1 15,3 16-1-15,8 34-1 16,-11-23 0-16,2 3 0 16,-2-3 0-16,0-2 1 0,0-7-1 15,-1-2 0-15,1-6 0 16,-3-10 1-16,0-5 1 16,1-2 0-16,-2-4 1 15,0 2 1-15,0-3 11 16,0 0 14-16,0 0 30 15,0 0 13-15,0 0 7 16,0-1-8-16,0 0-21 16,0 0-18-16,-1-1-21 15,0-2-7-15,-1-2-6 16,-1-3 5-16,0-5 5 16,-8-34 1-16,10 26-1 15,1-2-2-15,5-4-3 16,-1-4-1-16,6 1-2 15,0 1 0-15,2 3 0 16,1 5 0-16,1 3-1 0,0 0 0 16,0 1-2-16,1 3 0 15,-1 0-1-15,3 2 0 16,-4 2 1-16,-4 0 1 16,0 7 0-16,-2-4-1 15,2 6-2-15,4 1-3 16,-3 5 1-16,0 4-1 15,-1 2 2-15,2 5 2 0,3 0 1 16,2 1 0-16,0 0 2 16,-2 1 0-16,-1 0 1 15,-3-1 0-15,1 1 1 16,-2 2 0-16,-1 4 0 16,0 4 0-16,-1 5-2 15,-1-1 0-15,-3-5 0 16,1 0 0-16,-4-5 0 15,0-1 0-15,-3-1-2 16,2-3-6-16,0-7-4 16,1-1-2-16,0-2-8 15,-1-5 0-15,1-1-26 16,0 0-22-16,0-1-81 16,0 0-96-16,0-1 158 15</inkml:trace>
  <inkml:trace contextRef="#ctx0" brushRef="#br0" timeOffset="31618.094">17912 4828 452 0,'0'-2'123'15,"0"2"-141"-15,2-1-54 16,-2 1 25-16,0 0 88 16,0 0 47-16,0 0 18 15,0-1-18-15,0-1-34 16,0 2-15-16,0 0-24 0,-2 0-6 15,1 0-5-15,0-1 3 16,0 0 10-16,0-1 4 16,0-2 1-16,-2 1-2 15,1-2-11-15,-1 1-4 16,-2-1-1-16,-1-1 1 16,-1 2 7-16,0-1 4 15,-1 2 4-15,1-1 0 0,1 2 0 16,-3 0-1-16,3 0 2 15,0 1-2-15,0 1-7 16,1 1-4-16,2 2-9 16,-2 0-2-16,2 3 0 15,-1 2-1-15,-1 9 1 16,-6 33 0-16,10-29 2 16,-2-2 0-16,0 2 1 15,0 0 0-15,-3-1-1 16,4 4 1-16,2-4 0 15,-1 1 0-15,1 0 0 16,0-2 0-16,-2 0 1 16,5-5-1-16,-3-2 0 15,3-2 0-15,-3-5-5 16,-4 2-2-16,6-3 0 16,1 0 1-16,2 0 6 15,-4-4 3-15,1 1 3 16,1 0 0-16,-1 0-1 0,2 0 0 15,0 1-1-15,2-1-2 16,1-1 0-16,1 0-1 16,0-1 1-16,1-1 0 15,5 0 0-15,28-4 0 16,-27 3-1-16,-3 1 0 16,1-2 0-16,1 2 0 15,0-2-1-15,1 2 0 0,-2-1 1 16,1-2-1-1,1-1 0-15,-1 0 1 0,0 1-4 16,0-3 0-16,-5 2-1 16,-1-1 0-16,-1-3 3 15,-1 1-2-15,-3-3-8 16,4-1-4-16,-1-2-8 16,-2-1-1-16,2-2-1 15,-1-2 1-15,-3-3 6 16,4 1 1-16,-6 1 9 15,1 3 5-15,-1 4 2 16,-1 1 1-16,-3 2-3 16,1 0-2-16,0 0 1 15,-2-1 2-15,-1 2 6 16,-1-3 3-16,1 5-1 16,0 0 1-16,-1-2 0 15,-1 3-2-15,-4-1-1 0,0 1-1 16,-4 7-1-1,-1 0-1-15,-4 4 3 0,-4 5 0 16,0-3 6-16,-1 4 3 16,1-1-1-16,1 0-2 15,3 1-9-15,-1 1-4 16,5-4-15-16,-1 2-15 16,7 0-157-16,-4-2 133 0</inkml:trace>
  <inkml:trace contextRef="#ctx0" brushRef="#br0" timeOffset="32469.886">18417 4570 518 0,'-8'45'166'16,"8"-45"-187"-16,0-1-15 0,0 0 23 16,0 1 18-16,0 0 38 15,0 0 3-15,0 0-15 16,0 0-3-16,-1 0-1 15,1 0 2-15,0 0-2 16,0 0-3-16,0 0-11 16,0-2-6-16,0 2-6 15,0 0-1-15,0 0 0 16,0 2 0-16,1 0 1 16,0 1 3-16,2 2 3 15,-1 2 0-15,2 1 3 16,-1 2 1-16,4 8 3 15,10 31 2-15,-13-21 4 16,-3 1 2-16,0 2 2 16,0 0 1-16,-1-1-6 15,0 1-4-15,-2-2-5 16,-2 0-3-16,1 0-2 0,2-2 0 16,-3 2-2-16,4-4 0 15,-2-3 0-15,2-2 0 16,0-6 0-16,-1 0 0 15,1-5 0-15,0 0-1 16,0 3 0-16,1-2 0 16,0 1 1-16,0 0 0 15,3-4 5-15,-3 2 6 16,5-2 8-16,3 3 3 0,7 2-2 16,5 0-5-16,13 3-7 15,3-3-2-15,15 0-3 16,6-2-2-16,8-5-3 15,4 0 0-15,-3-6-4 16,-3-1-11-16,-7-3-34 16,-10-4-22-16,-7 0-74 15,0-2-47-15,-13-6 122 16</inkml:trace>
  <inkml:trace contextRef="#ctx0" brushRef="#br0" timeOffset="32832.144">18122 4865 905 0,'1'0'226'16</inkml:trace>
  <inkml:trace contextRef="#ctx0" brushRef="#br0" timeOffset="33120.373">18138 4860 375 0,'7'-1'136'0,"-1"1"-100"16,-1 0-7-16,-1 0 0 16,1 0 7-16,0 0 8 15,-2 0 7-15,-1 0 4 0,1 0-8 16,-1 0-24-16,0 0-9 16,3 0-9-16,1 1-1 15,9 1 3-15,39 7 2 16,-18-9 8-16,6 0 4 15,7 0 2-15,-2 1-2 16,4 1-7-16,-2 1-5 16,-5 0-4-16,-3-1-2 15,-6 3-2-15,-2 2 1 0,-4-1-2 16,-4-2-2-16,-8 0-22 16,-7-3-49-16,-6 1 49 15</inkml:trace>
  <inkml:trace contextRef="#ctx0" brushRef="#br0" timeOffset="34266.759">19545 5044 988 0,'3'0'235'15,"0"2"-406"-15,-3-2-178 16,0-1 58-16,1 0 150 15,0 0 140-15,0-1 165 16,0 1-45-16,0 0-39 16,-1 0-32-16,0 0-34 15,0 0 1-15,2 0 0 16,-1-2 1-16,1 1 0 16,0 0 4-16,0-2 16 15,-1 1 0-15,0-2 0 16,0 1-3-16,0-1-16 15,-1-1 1-15,-1-1-3 16,-1-1-4-16,-4 0-5 0,-2-1-2 16,-35-26-4-16,18 26 0 15,-6 1 2-15,1 2 2 16,0 4 1-16,2 1-3 16,6 2-2-16,0 4-1 15,4 1 0-15,1 3 1 16,-2 6 5-16,4-2-3 15,-1 10 0-15,1 4 0 16,7 2-2-16,-1 3 1 16,1-4-1-16,3 1 0 0,-1-3 1 15,0-1 1-15,9 0 1 16,-4-1 2-16,3-6 3 16,3 1 3-16,-2-3 0 15,6-5 0-15,4 1-2 16,2-1-2-16,8 2 0 15,0-4-1-15,1-3-1 16,2-1 0-16,-2-5-2 16,0-1 1-16,3-3-1 15,-4-3-1-15,0-4-1 16,-1 1-1-16,-4-5-2 16,0-1-1-16,-1-1 1 15,-2-1 0-15,-5-2-1 16,-3-2-4-16,-1-1 1 15,-5-1 0-15,-1 4 4 16,1 1 2-16,-7-2-2 16,0 1 0-16,-3-1 2 0,0 4 2 15,1 3 5-15,0 3 2 16,3 5 5-16,1 1-2 16,1 5-1-16,3 2-2 15,0-2-3-15,0 0 0 16,1 1 1-16,1 2 0 15,0 5 8-15,5 21 2 16,12 37 1-16,-2-24-2 0,-1 1-9 16,-1 3-3-16,0-4-3 15,0-4-1-15,-6-9-33 16,1-6-19-16,-2-8-42 16,-3-6-6-16,0-7 30 15,-4-1 15-15,3-10-32 16,8-10 66-16</inkml:trace>
  <inkml:trace contextRef="#ctx0" brushRef="#br0" timeOffset="34667.191">20095 4668 1267 0,'-1'1'154'16,"0"11"-535"-16,1 5 22 16,1 9 143-16,3 4 214 15,0 3 128-15,-2-1-7 16,-1 3-27-16,2 1-17 0,-3 5-51 15,1 3-11 1,0 3-6-16,0-1-2 0,1-7 2 16,1-4 1-16,-2-5 7 15,2-3 1-15,0-1-3 16,1-5-3-16,0-5-9 16,-1-2-1-16,-1-6-6 15,-2-3-12-15,0-2-33 16,1-1-28-16,-1-2-80 15,0 0 98-15</inkml:trace>
  <inkml:trace contextRef="#ctx0" brushRef="#br0" timeOffset="35200.426">19725 4875 341 0,'0'-2'192'0,"0"2"-30"16,0 0-41-16,0 0-49 15,0 0-18-15,0 0-27 16,1 0-9-16,2 0-3 15,3 0 6-15,3 0 16 16,13 1 6-16,43 3-6 16,-25-2-8-16,10 2-15 15,4-1-5-15,1 2 0 16,-1-3 0-16,2 0-1 16,-5 2-2-16,-7-1-3 15,1 1-1-15,-9-2-2 16,-1-1-3-16,-6-1-13 0,-4 1-15 15,-9-1-54-15,-2-2-39 16,-6-2 75-16</inkml:trace>
  <inkml:trace contextRef="#ctx0" brushRef="#br0" timeOffset="35392.223">20421 4553 1448 0,'0'3'388'0,"0"1"-426"15</inkml:trace>
  <inkml:trace contextRef="#ctx0" brushRef="#br0" timeOffset="36299.152">20412 4605 450 0,'-9'38'216'0,"6"-34"-85"15,2 1-39-15,1-2-30 16,0-2-4-16,0 1-5 16,0 0 0-16,0 0-15 15,0 1-13-15,1 0-12 0,-1 0-3 16,1 1-4-16,1 0-2 15,-1 2-2-15,0 0-1 16,0 1 0-16,0 2-1 16,3 7 0-16,6 36-1 15,-5-23 0-15,-1 0 0 16,1 2 1-16,-2-1 0 16,1 0 0-16,-1 0 0 0,0 2 0 15,0-1 1-15,1 0-1 16,-2 2 0-16,0-3 0 15,2 1 0-15,-3-1 0 16,-1-3 1-16,0-2 0 16,0-5 0-16,-4-7 1 15,2-4 0-15,1-2 0 16,-1-2 0-16,2-1-1 16,1 5 0-16,-1-3-1 15,0 0 0-15,0 0 1 16,1-1 1-16,-2-5 2 15,1 0 1-15,0 0 2 16,-1 0 2-16,1 0 4 16,0 0 1-16,0 0 11 15,0 0 2-15,0 0 8 16,0 0 1-16,0 0-11 16,0-2-3-16,0-2-15 15,0-4-3-15,0-8-4 0,2-42 0 16,2 27 1-16,2-3 0 15,1-6-2-15,4-3-2 16,-2 2 0-16,2 2 2 16,3 5 2-16,-4 5-5 15,1 3-4-15,2 1-8 16,-1 0-1-16,1-1 7 0,1 7 0 16,-3 0 5-16,2 4-8 15,0 3-3-15,0 3 0 16,0 1 2-16,0 6 4 15,3 2-1-15,-2 2-4 16,1 6-6-16,0 8 3 16,-4-1 1-16,2 6 7 15,-2 1 5-15,0-3 1 16,-3 3 0-16,-5-6 2 31,-1-7 0-31,0 0 1 0,4 25 1 0,-3 3 0 16,1 1 0-16,-3-9 1 15,0-1 0-15,0-4 0 16,-1-2-1-16,0 1 1 16,-2-2-1-16,2-1 1 15,0 2-1-15,0-4 1 16,-1-3 1-16,-1-3-1 0,0-2 0 16,1 0-1-16,0-2 1 15,0-1-1-15,-1-1-3 16,1-3-21-16,0-1-18 15,0-2-71-15,0 0-31 16,-1 0-105-16,-2-2 148 16</inkml:trace>
  <inkml:trace contextRef="#ctx0" brushRef="#br0" timeOffset="36515.616">20863 4894 1221 0,'4'40'294'0,"-1"-35"-329"15</inkml:trace>
  <inkml:trace contextRef="#ctx0" brushRef="#br0" timeOffset="37215.818">20883 4982 293 0,'19'36'141'0,"-9"-29"-43"16,3 1-48-16,4 3-26 0,-1-3 0 16,-1 0 8-16,1-1 4 15,-2-3 1-15,-1 2-1 16,1-1-13-16,1-2-12 15,-4 1-7-15,4-1-1 16,-3 0-1-16,2-2 1 16,0 0-1-16,2-1 2 15,2 0 0-15,-1-2 1 0,1-2 0 16,-1-1 1-16,-1-1 5 16,-1-3 0-16,-1 1 1 15,-4 0 0-15,2-1-3 16,-6 0-3-16,1 1-1 15,-2 0-2-15,-1 1-2 16,-2-1 2-16,-2-1-4 16,-1 2-3-16,-4-3-6 15,0-1-2-15,-5 0 1 16,-2 1 3-16,-6-3 3 16,0 4 4-16,-3-2 2 15,2 1 3-15,2 4 3 16,0 0-1-16,1 5-2 15,1-5-2-15,2 5 0 16,3 1 4-16,1 0 6 16,-2 1 3-16,2 2 1 15,0 1-1-15,0 3-4 0,3 0-1 16,-3 2-1-16,-1 1-1 16,4 3-1-16,-4 3-1 15,0 4 2-15,5 2 2 16,-4 6 3-16,3 2 0 15,-1 0 0-15,2-1 0 16,2 0 0-16,0-1 2 16,3 3 6-16,1-1 3 15,2-3 9-15,2 1 0 16,5-3-4-16,2 0-3 0,3-5-11 16,1 0-4-16,-3-3-3 15,-2 3 0-15,-1-5-2 16,1 0-5-16,-2-5-14 15,2-2-13-15,1 0-27 16,2-3-10-16,2-5-15 16,3-5-10-16,8-11-59 15,2-5-93-15,9-7 156 16</inkml:trace>
  <inkml:trace contextRef="#ctx0" brushRef="#br0" timeOffset="37969.052">21546 5120 1072 0,'3'1'284'16,"-2"-1"-458"-16,0 0-3 15,-2 0 31-15,1 0 81 16,0 0 131-16,0 0 10 16,-1 0-15-16,-1 0-11 0,1 0-29 15,0 0-8 1,0 1-6-16,0-1 0 0,-1 1 1 16,-1 2-1-16,0-1 2 15,-1 3 1-15,1 0-2 16,-1 2 0-16,1 2-1 15,-3 8-1-15,-9 30-2 16,11-26 0-16,1-2-1 16,0 1 0-16,1 2 0 15,-1-3 1-15,2 1-1 16,0-4 0-16,3-3 0 16,2 2-1-16,0-5 0 15,1 4 0-15,-2-4 0 16,2 1 1-16,0-1-1 15,0-2 0-15,5 0-1 16,-5-1 0-16,2-3-1 16,-2-3 1-16,1-1 3 0,-2 0 0 15,3-6 0-15,2 1-1 16,2-3 1-16,0 1 2 16,-3-3-1-16,2-4 0 15,-4-1-5-15,4 0 0 16,-1 3-1-16,-1 0 1 15,0 0 5-15,-3 1 2 16,0-1-2-16,-3 2 0 16,-1 0-5-16,-1-2 0 0,-3-1 1 15,1 1 0-15,-6-7 0 16,-1 0 0-16,-6-1-1 16,-4 1 1-16,-1 0-1 15,-5 3 2-15,-1 3 0 16,1 2-1-16,-2 6-3 15,4 2-5-15,5 3-8 16,0 0-5-16,3 0-16 16,1 1-13-16,5 0-25 15,1 0-17-15,5 0-53 16,2 0-96-16,1-1 159 16</inkml:trace>
  <inkml:trace contextRef="#ctx0" brushRef="#br0" timeOffset="38765.43">21781 5067 1046 0,'0'0'285'0,"0"0"-359"16,0 0-176-16,0 0 12 0,0 1 118 16,0 1 103-16,-1 1 58 15,0 0-3-15,0 3-15 16,1 1-7-16,0 1-9 16,0 1-1-16,0 6-1 15,5 33 0-15,-4-24-2 16,0-1 0-16,1 0 1 15,2-1-1-15,-2-3 0 16,0 1 0-16,2-4-2 16,-3-1 1-16,2-2 0 15,-1-3-1-15,0-1 2 16,0-3 2-16,-1-4 1 16,-1 2 0-16,0-4 3 15,0 0-1-15,0 0 1 16,0-1 1-16,0-1 6 15,0 2 10-15,0 0 9 16,0 0 6-16,0 0 10 0,0 0-5 16,0 0 2-16,0 0-1 15,0 0-7-15,0 0-2 16,0 0-12-16,-1-1-4 16,0 0-10-16,0-1 0 15,-1-1 3-15,-1 0 1 16,0-2 3-16,-1 0-3 0,2-5-4 15,-3-12-1 1,-2-36-3-16,7 24-1 0,5-1-1 16,0 2-2-16,4-1-2 15,0 1-1-15,2 2 1 16,0 0 1-16,-2 7-1 16,2 2-1-16,-2 7-3 15,1 5-3-15,-1 4-1 16,1 2 1-16,0 2 4 15,0 1-1-15,3 1-7 16,0 0-3-16,2 6-12 16,-1 1 1-16,-3 4-1 15,3 5-7-15,-6-1-14 16,-2 0-19-16,0-1-43 16,-6-4-18-16,8 0-28 15,-3-3-5-15,-2-3-55 16,7-3 133-16</inkml:trace>
  <inkml:trace contextRef="#ctx0" brushRef="#br0" timeOffset="39448.642">22127 5003 1103 0,'4'4'262'0,"-1"1"-504"15,1 0 1-15,0 3 41 16,2 3 81-16,16 30 155 16,-15-28 14-16,1-2 3 15,2 1 0-15,3-3-32 16,1-1-7-16,1 0 1 15,-1-2 2-15,1 0 23 16,-1-3 5-16,1-2 2 16,-3 1 0-16,-1-4-21 15,0 0-1-15,-4-1 5 16,1 0-3-16,-1 0-8 16,0-2-15-16,0 0-22 15,0-2-2-15,-1-4 9 16,2 0 7-16,-3-3 8 15,1-2 1-15,0 0-8 0,-6-3-4 16,1-3-6-16,-2 0 0 16,-5 2 4-16,1 1 2 15,-6 4 6-15,-1 4 1 16,-5-1 0-16,-4 3-2 16,-3 2 1-16,-1 2 0 15,-2 5 1-15,2 2 1 16,2 4 0-16,2 3 0 0,4 2 3 15,1 5 0-15,3 8 5 16,0 3 2-16,8 10 4 16,2 1 2-16,4 2 2 15,9 5 4-15,5 0 3 16,2 1-1-16,7-4 2 16,0-5 1-16,1-7-3 15,1-3-2-15,-2-5-8 16,0-1-7-16,-3-3-12 15,-2-7-7-15,-2-1-23 16,-3-6-7-16,0-4-20 16,2-3-10-16,-1-11-72 15,6-6 93-15</inkml:trace>
  <inkml:trace contextRef="#ctx0" brushRef="#br0" timeOffset="40550.162">22684 5012 1253 0,'0'0'347'0,"1"8"-484"16,4 3-5-16,-2 9 17 15,2 3 62-15,-3 1 66 16,1 3 1-16,0 2-1 16,-1 3 0-16,-2 3 0 15,0 0 1-15,-1-7 0 16,0-4 1-16,1-8 1 16,0-1-1-16,0-6 1 15,0 0-1-15,0-2-2 16,1-2-1-16,-1 0 0 15,-1-4 0-15,0-1 4 16,0 0 1-16,1 1 7 16,0 0 5-16,0 0 22 15,0-1 4-15,0 0 3 16,0 0-2-16,0-1-21 16,0 0-4-16,0-1-11 15,1-4-4-15,0-5-4 0,4-21-2 16,7-41-1-16,-4 25 1 15,5 2 1-15,-1 2 3 16,1 5 3-16,2 3-1 16,-1 4-2-16,1 0-2 15,0 7-4-15,0 6-2 16,0 4 1-16,1 4-1 16,1 2-1-16,-5 2-1 0,7 6-10 15,-1 1-4-15,5 6-2 16,4 3 1-16,3 3 12 15,1 5-2-15,-1 4 6 16,0 3 1-16,-5 8-1 16,-1 2 3-16,-1 1-1 15,-3 2 0-15,-3 1-3 16,-2-1-1-16,-4-2-1 16,-4-4 1-16,-3-9 3 15,0-5 2-15,-1-5 2 16,-1-3 1-16,0-5 1 15,-1 1 0-15,-1-4 4 16,0-1 7-16,0 0 11 16,0 0 4-16,0 0 1 15,0-1-4-15,0 1-10 16,-1-1-4-16,-1-4-5 16,0-3-3-16,-1-18-3 0,-4-39 5 15,4 26 4-15,2-1 2 16,4-6-2-16,1 1-4 15,5 0-4-15,2 3-1 16,-1 12 3-16,3 4-1 16,-1 4-3-16,3 3-4 15,0 1-5-15,0 3 0 16,-1 3 2-16,0-2 1 16,2 8 1-16,2 1-1 15,1 6-1-15,4 8 0 0,-2 4-3 16,2 2 0-16,5 7 2 15,-4 4 2-15,2 6 6 16,0 1 0-16,-2 7 1 16,-1 3 1-16,0 5 1 15,-2 5 0-15,-4 2-1 16,-3-2 1-16,-5-3-1 16,0-2 1-16,-3-3 1 15,-2 1-1-15,-3 0-1 16,-1-2-10-16,-7-12-21 15,0-2-21-15,-5-8-89 16,-4-4-72-16,-7-5 131 16</inkml:trace>
  <inkml:trace contextRef="#ctx0" brushRef="#br0" timeOffset="41117.289">16013 4964 826 0,'-7'-9'249'0,"4"9"-105"15</inkml:trace>
  <inkml:trace contextRef="#ctx0" brushRef="#br0" timeOffset="41348.564">15992 4961 376 0,'-1'0'154'16,"-1"0"-78"-16,1 0-69 15,0 0-2-15,0 0 16 16,0 0 8-16,0 0 26 16,-2 6 4-16,5 0-9 15,2 5-3-15,26 2-23 16,66 33-4-16,-27-26-7 15,12 0-1-15,11 0-3 16,6-2 0-16,7 0-3 16,-5 1-2-16,-6-2-3 15,-6 3-1-15,-4-7-189 0,3-2 141 16</inkml:trace>
  <inkml:trace contextRef="#ctx0" brushRef="#br0" timeOffset="43940.081">16168 6337 1012 0,'2'3'216'0,"-2"-3"-250"16,-2 4-322-16,1-4 120 15,0 0 180-15,0 0 166 16,0 0 152-16,-1 0-142 16,1 0-49-16,0 0-31 15,1 0-7-15,0 0-6 16,0 0-3-16,0 0-3 16,0 0-2-16,0 0-2 15,0 0-2-15,0 0-7 0,0 0-1 16,0 0-6-16,16 7-1 15,36 17 0-15,-28-14-2 16,3 0 1 0,-1-1 0-16,1 2 1 0,1 1 0 15,-2 0 0-15,1-2 0 16,-6-3 0-16,-2 1 1 16,-5-2-1-16,-5-1 1 15,-2-1 0-15,-2-3 1 16,-2 2 2-16,-2-3-1 15,-1 0-1-15,0 0-11 0,0 0-50 16,0 0-32-16,0 0-67 16,0 0-26-16,0 0 118 15</inkml:trace>
  <inkml:trace contextRef="#ctx0" brushRef="#br0" timeOffset="44797.911">16899 6190 689 0,'-2'8'61'16,"8"-4"-269"-16,2 5-43 15,1 3 114-15,0-3 157 0,-7-2 111 16,2-2 26-16,-2-4-1 15,-1 4-28-15,-1-5-63 16,0 0-26-16,0 0-22 16,0 0-4-16,1 3-6 15,2 9-3-15,0 7-2 16,6 39 0-16,-5-22-2 16,-2 1 1-16,-1 1-1 15,2 0 0-15,-3 8 1 16,2 2-1-16,1-1 0 15,3-2 0-15,2-11 0 16,1-4 1-16,3-6 1 16,0-2 0-16,-1-7 5 15,1-1 3-15,-4-4 24 16,3-2 11-16,-2-4 14 0,4-3 1 16,1-1-17-1,0-4-9-15,3 1-10 0,1-3 2 16,4-3 8-16,-1-4 8 15,0-1 3-15,0-1-2 16,-9-2-9-16,3-1-7 16,0-3-6-16,-5-1-4 15,3-3 2-15,-2-4-2 16,-4-6-5-16,1 0 0 16,-3 1-5-1,0 3 0-15,-1 4 1 0,1 3-1 0,-4-6 0 16,-1 0 0-16,-1-1-2 15,-1-2-3-15,0 10-2 16,-2-3 0-16,0 7 1 16,-3 1 0-16,-2-2-2 15,4 5-3-15,-2 0-7 16,1 1-8-16,3 6-34 16,-3-1-24-16,4 4-79 15,-1 1-41-15,3 2-101 16,0 2 175-16</inkml:trace>
  <inkml:trace contextRef="#ctx0" brushRef="#br0" timeOffset="45478.901">18055 6282 1316 0,'6'6'380'0,"-5"-9"-740"16,2 2 237-16,-1-1-236 15,-2 1 39-15,0 1 400 16,0 0 42-16,0 0 40 15,0 0-41-15,-1 0-74 16,0-1-31-16,-1 0-11 16,-2-1 4-16,-21-6 16 15,-32-7 10-15,26 7 7 16,0 4-1-16,1-1-16 16,-1 2-9-16,1 3-12 15,-3-2-1-15,9 5-1 16,3 0 0-16,6 3 0 15,7 2 0-15,0 1-4 16,3 0-1-16,0 5-5 16,-1 0-1-16,10 2 1 15,-1 3 2-15,11-1 2 0,2 8 2 16,5 0 2-16,5 2 0 16,2-4 1-16,2-3 0 15,-1 1 1-15,-2-2-2 16,0 6 0-16,-2 1 0 15,-4-1 0-15,-1-1 0 16,-5-3 0-16,-6-2 0 16,-4-2 0-16,-2-2 1 15,-3-3 0-15,-2 0 0 16,-4-1 1-16,-3 2 0 0,-5 3 1 16,-5-1 1-16,-4 1 3 15,-2-4 2-15,-6-1 4 16,0-4 1-16,-3 0 0 15,-1-3-1-15,5-5-5 16,2 0-5-16,7-4-36 16,5 1-52-16,4-6-27 15,3-2 3-15,8-4 19 16,3-7-4-16,18-10 75 16</inkml:trace>
  <inkml:trace contextRef="#ctx0" brushRef="#br0" timeOffset="46112.913">18271 6341 962 0,'-6'0'454'15,"5"0"-153"-15,2 1-435 16,-2-1-11-16,0 0 24 16,0 0 103-16,0 0 50 0,-1 0-17 15,1 0-16-15,1 0-11 16,0 0 1-16,1 22 5 16,2 32 3-16,-2-27 2 15,0-2 0-15,4-4 1 16,-3 3 0-16,1 1 0 15,7 6 0-15,-5 0 0 16,6 2 0-16,3-4-1 16,-5-6-1-16,2-5 0 15,1-3-1-15,-1-1 1 16,1-4 0-16,2 0 1 16,0-2 1-16,-1-5 0 15,4 0 2-15,-2-4 2 16,0-1 7-16,1-3 10 15,-1 0 2-15,-1-2 3 16,1-2-2-16,-4-3-5 16,-1-2 6-16,1-3-2 0,-2-6-2 15,-1-8-5-15,0-5-8 16,-4-3 2-16,-1 1 2 16,-3 4 2-16,-2 2 2 15,-3 2 0-15,-2 1 1 16,-4-3-4-16,-3 4-5 15,-5 2-9-15,-1 2-3 16,2 5-5-16,1 3-10 16,3 4-61-16,2 3-59 0,0 1-98 15,2 5-29 1,4-1 160-16</inkml:trace>
  <inkml:trace contextRef="#ctx0" brushRef="#br0" timeOffset="47011.407">19073 6411 1265 0,'5'-1'363'16,"-4"1"-465"-16,3 0-197 16,-6 0 35-16,2 0 150 0,0 0 134 15,0 0 121-15,0 0-19 16,-1 0-61-16,0 0-21 16,0 0-32-16,0-1-4 15,0 0 7-15,0-1 8 16,-3 0 15-16,-4-2 2 15,-1 0-7-15,0 0-8 16,-32-18-13-16,30 15-3 16,-1 1-3-16,-1-2 1 0,3 3-2 15,-3 1-1-15,2 2 0 16,-1 2 0-16,-3 3-2 16,3 0-1-16,-4 2-3 15,1 1 1-15,-4 4 1 16,1-1 2-16,2 9 1 15,-4-4 0-15,6 6-5 16,1 1-2-16,2-3-1 16,6 2 0-16,1-3 3 15,-2 0 2-15,7 1-1 16,-1-2 0-16,2 1-1 16,5-3 0-16,0 0 2 15,4-1 1-15,1-4 2 16,1 1 1-16,3-4 2 15,-1-1 0-15,0-3-1 16,0-2 0-16,-2 0-1 0,-2-2 0 16,-2-2 2-16,0 3 3 15,-4-4 2 1,0 2-1-16,-2-5 0 0,1 1-2 16,-1-1 1-16,1-8 1 15,-3 0 0-15,2-2 0 16,-1 0 0-16,-2 6 2 15,0 3 3-15,0 0-1 0,-3 4 1 16,3 1-1 0,-1 0-2-16,0 3-2 0,1 0-1 15,-1 0-5-15,1-1-8 16,0 2-4-16,0 0-5 16,0 0 1-16,0 0 6 15,1 15 4-15,14 13 5 16,29 33 0-16,-32-25 1 15,2 0 0-15,-5-7 0 16,-4-3 0-16,0-2-1 16,-2-2 0-16,-2 1 1 15,-1-8-1-15,0-2-1 16,0-4-10-16,0-7-28 16,0 3-16-16,-1-5-35 15,1 0-6-15,-1-1-29 16,0 0-108-16,0 0 164 15</inkml:trace>
  <inkml:trace contextRef="#ctx0" brushRef="#br0" timeOffset="47495.638">19118 5902 1198 0,'38'6'280'0,"-36"12"-563"15,1 7-15-15,-1 9 52 16,3 5 97-16,-5 1 193 15,-2-1 24-15,4 7 18 16,-2 3 0-16,5-7-31 16,1 3-23-16,-2-4-23 15,2-2 2-15,-1-3 17 16,-5-6 3-16,5-5 1 16,-1-5-4-16,-1-1-17 15,4 1-6-15,-4 5-2 16,-3-1-2-16,4 4-1 15,-1-3-1-15,1-6-5 0,-2 1-12 16,-1-9-45-16,0-4-25 16,0-4-81-1,3-1-55-15,-4-4 145 0</inkml:trace>
  <inkml:trace contextRef="#ctx0" brushRef="#br0" timeOffset="48011.562">19351 5733 961 0,'-14'45'185'15,"17"-44"-418"-15,5 6-126 16,-1-1 78-16,0 0 220 16,-2 1 220-16,-1-4 53 15,0 2-51-15,3 4-51 16,3-1-42-16,0 4-52 0,1 1-7 15,3 7-3-15,-1 9-1 16,3 2 4-16,0 7 7 16,-1 2 6-16,-2 5 0 15,-4 10-3-15,4-1-8 16,-5 2-7-16,0-3-1 16,-2-1 3-16,-3 1 4 15,-2 1 5-15,-1 2 1 16,-1 2-4-16,-5-2-4 15,1-5-6-15,-1-9 1 0,-1-12-1 16,2-7 1-16,2-7 2 16,-2-5 0-16,4-4-10 15,1-5-13-15,0-1-22 16,0-1-10-16,0-1-13 16,0 0-35-16,4-22 68 15</inkml:trace>
  <inkml:trace contextRef="#ctx0" brushRef="#br0" timeOffset="48644.953">19722 6208 1078 0,'0'0'332'0,"0"0"-379"0,0 0-7 16,3 15 6-16,-2 9 25 16,-2 28 23-16,-3-24-1 15,4 2 0-15,-1-6 0 16,5 3 1-16,0-5 1 16,2-7 1-16,2-3 0 15,-1-7 1-15,2-1 2 0,-2-1-1 16,0-1 0-16,2 0-3 15,0 0 0-15,3-2-3 16,-4-4-1-16,-1 1 3 16,0-2 3-16,-5 2 9 15,3-1 4-15,-2-2 4 16,0-2-2-16,-1-2-3 16,-1-2-3-16,0 1 7 15,0 2 5-15,1 2 5 16,-2 2-1-16,0 3-15 15,0 1-6-15,0 1-13 16,0 0-7-16,0 0-6 16,0 0-5-16,0 0 3 15,4 16 5-15,16 39 7 16,-13-22 3-16,-2 11 3 16,0 7 0-16,-3 7 2 0,1 2 1 15,-2-8-1-15,1-1 1 16,-2-2 0-16,0-5 1 15,0-3 0-15,-2-2 0 16,2 1 0-16,0-2 0 16,-1 0 0-16,1-6 0 15,-2-11 0-15,1-4 0 16,0-10 2-16,0-3-4 16,1-1-34-16,0-3-18 15,0 0-44-15,0-1-37 0,0-1 89 16</inkml:trace>
  <inkml:trace contextRef="#ctx0" brushRef="#br0" timeOffset="49609.871">20396 6300 1369 0,'1'2'266'0,"2"10"-657"16,-3 6-1-16,0 6 83 15,-2 2 151-15,-1 2 223 0,1-3 6 16,0 4-13-16,1 5-6 15,-1 5-41-15,1 2-6 16,-3 0 0-16,3-4 0 16,1-13 12-16,-1-5 20 15,2-5 7-15,-1-1-1 16,1-7-11-16,0 3-23 16,-1-2-7-16,3-3-1 0,-2 3-1 15,-1-4-4-15,2-5-27 16,-2 2-3-16,0 0 4 15,0 0 4-15,0-1 29 16,0 0 4-16,17-7-3 16,34-22-1-16,-26 2 0 15,1 0 6-15,0-8 10 16,0-5 3-16,-6 5 3 16,-1 0-2-16,-3 6-7 15,0 0-2-15,3-1-5 16,-1-3-4-16,-2 2 15 15,-3 7 9-15,-4 7 15 16,-1 3 4-16,-3 9-11 16,-2 0-7-16,-1 3-17 15,0 3-5-15,-2 0-8 16,0 0-4-16,0 0-7 0,0 0-3 16,0 0-1-16,0 2 3 15,5 23 5-15,10 35 3 16,-11-28 3-16,-2 2 0 15,3-3 0-15,-2-1 0 16,3 1-1-16,1 2 1 16,-1 1 0-16,2-2 0 15,2-5 0-15,0-3 0 16,4-4 1-16,0-1 0 0,3-4 0 16,1-5 1-16,-1 0 1 15,-1-4 1 1,1-3 2-16,0 0 1 0,0-3 9 15,-1 0 11-15,-2 0 22 16,-4-2 12-16,-3-5 10 16,6 1-9-16,-4-5-20 15,1-3-8-15,0-5-15 16,-5-5-1-16,2-7 4 16,3-6-3-16,-6-4-2 15,1 1-2-15,-3 8-7 16,-4 5-4-16,-2 2-5 15,-4 1-6-15,1 2-19 16,-3 0-26-16,2 6-67 16,-1 0-37-16,1 4-19 15,4 3 13-15,-2 3-57 0,6 2 153 16</inkml:trace>
  <inkml:trace contextRef="#ctx0" brushRef="#br0" timeOffset="50411.322">21433 6343 1355 0,'5'1'324'0,"-6"2"-742"16,0-3-3-16,-1 0 131 16,1 0 128-16,1 0 341 15,0 0 7-15,-1 0-93 16,0 0-26-16,0 0-63 16,0 0-2-16,0 0 5 15,-6 10 3-15,1-2-1 16,-1 2 3-16,-21 30 1 15,20-28-1-15,-2 4 0 16,2 3-3-16,0 0-8 16,0 2 0-16,1 7-1 15,2 5 0-15,-1 2 1 0,3-1-1 16,2-5 0-16,1-6 0 16,2-5 1-16,3-1 1 15,2-6 1-15,-1 2 1 16,3-4 3-16,-1 1 3 15,0-4 3 1,0-1 1-16,-1-3-3 0,1 2-2 16,-1-3 0-16,1 2-1 15,-3-3 0-15,4-1 4 0,-1-1 7 16,1-1 4-16,4-1 5 16,-4-1-4-16,1-1-9 15,-1-2-3-15,-1-1-7 16,3-1 1-16,-1-1-2 15,-3 0-1-15,8-2-2 16,-6-2 0-16,-2-2 1 16,4-4 1-16,-11-2 2 15,4 1 0-15,-1-1 0 16,-2 0 0-16,4 4 0 16,-2 0 0-16,-2 5-2 15,2 2-2-15,-3 0 0 16,-1 2 2-16,-2-5-1 15,-2-4 1-15,-4-2 0 16,0-5-3-16,-4 2 2 16,-3 1 0-16,1 2 2 0,-1 3 0 15,0 5-4-15,2 4-4 16,0 3-31-16,2 3-13 16,3 0-8-16,2 3 3 15,4 0 19-15,-2 1 4 16,4-1-80-16,0-1-80 15,1 0 118-15</inkml:trace>
  <inkml:trace contextRef="#ctx0" brushRef="#br0" timeOffset="51078.117">21776 6311 1039 0,'-3'9'382'0,"3"-7"-381"16,-1 3-155-16,0 1-6 16,1-6 10-16,0 0 125 15,-1 12 25-15,1 8 3 16,-1 30 0-16,1-29-1 15,0 4-1-15,-1 0 0 16,2-1 0-16,0 5 0 16,-1 0 0-16,2 2 1 0,-1-1-1 15,4-5-1-15,1 0 0 16,-3-6 0-16,3 0 0 16,-4-6 0-16,2 1 2 15,0-4 1-15,-2-5 3 16,1-1 2-16,-3-3 2 15,0-1 4-15,0 0 0 16,0 0 26-16,0 0 6 0,0 0 18 16,0 0 6-16,0-1-25 15,0 0-4-15,-1-1-21 16,0 1-8-16,-5-15-6 16,-17-45-3-16,12 18-2 15,3-4 9-15,4 4 5 16,3 0 0-16,2 3 2 15,3 6-8-15,7-1-4 16,0 4-2-16,3 3-1 16,0 4 0-16,0 8-2 15,-3 0 0-15,1 8-1 16,1 3-6-16,-1 3-8 16,3 2-3-16,7 5-4 15,-2 2 2-15,2 6 6 16,-4 3 1-16,1 6 2 15,-2 4-6-15,-4 0-14 0,-2 2-18 16,-3-4-35 0,-1-3-18-16,-2-8-48 0,-2-5-27 15,-4-5 113-15</inkml:trace>
  <inkml:trace contextRef="#ctx0" brushRef="#br0" timeOffset="51527.403">22359 5837 1211 0,'6'6'424'0,"-5"0"-542"16,1 11-171-16,2 10 4 16,-3 9 27-16,1 3 243 15,-2-6 43-15,-2 6 19 16,2 1 1-16,0 7-7 16,1 7-20-16,3-7-4 15,0 2 8-15,1-6 4 16,-3-1 11-16,0 1 12 15,-1-6-8-15,-1 5-3 16,2-1-11-16,-2 4-26 0,-3 2-1 16,-1-4-2-1,1-6 0-15,-2-12 0 0,-1-2-1 16,2-9 0-16,-1-2 1 16,1-4-24-16,3-2-11 15,-1-6-22-15,2 1-6 16,0-2 15-16,0-1-6 0,0 1 40 15</inkml:trace>
  <inkml:trace contextRef="#ctx0" brushRef="#br0" timeOffset="52591.494">22605 6122 812 0,'0'-1'168'0,"0"-1"-366"15,0 1 3-15,0 0 69 16,0 0 109-16,-2 1 136 0,1 0 5 15,1 0-27-15,0 0-33 16,0 0-50-16,0 0-2 16,0 0 6-16,0 0 2 15,0 1 0-15,4 15 3 16,8 30 4-16,-6-24 2 16,2 1 1-16,-1 2-4 15,-1 3 4-15,1 2 0 16,-1 5 1-16,-1 1-1 15,0-1-10-15,-2-1-2 16,0-4 1-16,-2-1 4 0,0-2 7 16,0 2 2-16,-1-1-3 15,0-4-3-15,-1-6-8 16,0 0-1-16,-3-8 9 16,3 0 2-16,-1-4 4 15,0-3 2-15,3-1-1 16,-1-2-1-16,0 0-1 15,0 0-3-15,0 0-5 16,-1 0-2-16,1 0-5 16,0 0-2-16,-1 0-4 15,1 0 0-15,0 0-1 16,0 0-1-16,-2 0-2 16,1 0-2-16,0 0-1 15,0 0-2-15,0 0 0 16,0 0 0-16,0 0 1 15,-1 0 0-15,-5-1 1 0,-13-3 0 16,-31-7-1-16,30 6 1 16,-1-2-2-16,3 1 1 15,1 0-2-15,5 0 1 16,0 1 0-16,4 3 1 16,2 1-1-16,0 1 0 15,2 0-1-15,2 0 1 0,0 0 2 16,2 0 2-16,0 0 1 15,1 0 1-15,0 0 1 16,0 0 1-16,0 0-4 16,0 0-1-16,0 0-4 15,0 0-1-15,0 0 0 16,0 0 3-16,0 0 2 16,8 4 1-16,5 4 0 15,28 32-3-15,-28-29 0 16,1-1-1-16,3 0 0 15,2 0-1-15,0 0 0 16,3 3 0-16,-2 1-2 16,-2 3-1-16,1 4-1 15,-4-1-1-15,1 5 0 16,-2-2 0-16,-4 1 2 16,0 2 0-16,-3-4 1 15,-2 1 0-15,0-4 1 0,-4 1-1 16,-1-3-3-16,0-1-3 15,-1-5-27-15,-2-5-18 16,3-1-51-16,-1-5-10 16,0-2 8-16,1 1 22 15,0-1 12-15,2-14-92 16,29-63 118-16</inkml:trace>
  <inkml:trace contextRef="#ctx0" brushRef="#br0" timeOffset="53342.315">23312 6400 1133 0,'4'0'368'16,"-4"1"-371"-16,0 0-187 15,0-1 9-15,0 0 85 16,0 0 111-16,0 0 94 16,0 0-7-16,0 0-35 15,0 0-30-15,0 0-37 16,0 0 0-16,0-1 4 16,0 1 2-16,0 0 0 0,0 0-1 15,-1 0-5-15,0 0-2 16,-1 0-4-16,1 0 0 15,0 0 2-15,-11 0 0 16,-13 0 2-16,-29 4 0 16,26 0 0-16,2 4-1 15,-1 2 0-15,2 1 0 16,3 2 0-16,0 0 0 16,7-1 1-16,1 0 1 0,4-1 0 15,3-1 0-15,-1 2 1 16,2 0-1-16,4 2 0 15,2 3 1-15,5 2 1 16,4-2 1-16,3 3 4 16,2 1 0-16,6-2 0 15,1 0 0-15,3-4-1 16,2-2 0-16,3 0 0 16,0-3 1-16,1 2-2 15,1 2-1-15,-3-3-1 16,1 5 0-16,-5-2 0 15,-2 0-1-15,0 3-1 16,-5 2 1-16,3 2-1 16,-2-2 0-16,-8-3 0 15,3 1-1-15,-7-2 0 16,-4-2 1-16,2 3 1 16,-3-1 1-16,-2 3 7 0,2 4 6 15,-4 1 10-15,-2 0 4 16,-6-1 5-16,-4 1-2 15,-4-1-7-15,-3-2-3 16,-6 0-12-16,-3-2-2 16,-7 0-4-16,-2 0-4 15,-13-3-51-15,-4-4-38 16,-6-10 53-16</inkml:trace>
  <inkml:trace contextRef="#ctx0" brushRef="#br0" timeOffset="115848.614">5678 9449 136 0,'58'-15'91'16,"-59"13"4"-16,1-1-57 15,3-1-15-15,-4 3-14 16,0-1-1-16,0 1 17 15,0 0 12-15,-1 0 18 16,2 0 3-16,0 0-12 16,-1-1-9-16,0 1-18 15,0 0-7-15,1 0-8 16,0 0-4-16,0 0-4 16,0 0-4-16,-1-1-2 15,1 1 1-15,0 1 4 16,0 0 3-16,0 0 2 0,0 0 1 15,0 1 0-15,6 9 0 16,-1 0 0-16,0 4 0 16,6 31 0-16,-11-24 0 15,0 4 0 1,0-2 1-16,4 3 1 0,-4 2 0 16,1 0 0-16,0 2 1 15,-1-4 3-15,0 3 1 16,1 1 4-16,-1-1 0 15,0 2 0-15,0-4 0 0,0-2 3 16,0-1 0-16,0 2 1 16,-1 2-3-16,-1 5-3 15,0 5-2-15,-2 2-2 16,4-1-1-16,0-5-1 16,-2 0-1-16,5-1-1 15,-2-1-1-15,-2-1 1 16,4-2-1-16,-5-5 1 15,0-3 0-15,3-2-1 16,-1-3 0-16,1-4-2 16,3 2-2-16,-3-4-29 15,-1 1-27-15,1-1-136 16,-1-3 126-16</inkml:trace>
  <inkml:trace contextRef="#ctx0" brushRef="#br0" timeOffset="116112.13">6122 9932 508 0,'98'78'132'0,"-94"-75"-77"15</inkml:trace>
  <inkml:trace contextRef="#ctx0" brushRef="#br0" timeOffset="116332.84">6222 10014 117 0,'0'4'140'0,"0"-2"37"16,0-1-10-16,-1 0-78 16,1-1-42-16,0 3-37 15,0 4-4-15,1 2 1 16,1 3 3-16,-1 5 5 16,8 32 0-16,-6-29-1 15,-3 2-3-15,4 6-8 16,-10 0-1-16,7 2-1 0,3 1 0 15,-3-6-1-15,8-1 0 16,-9-6-19-16,1-3-35 16,0-7-133-16,3-5 123 15</inkml:trace>
  <inkml:trace contextRef="#ctx0" brushRef="#br0" timeOffset="116604.108">6215 9775 1292 0,'18'87'311'16,"-18"-85"-523"-16,-1 0-163 16,1-2 47-16,0 0 204 15,0 0 159-15,0 0 124 16,0 0-34-16,0 0-254 16,0 0 95-16</inkml:trace>
  <inkml:trace contextRef="#ctx0" brushRef="#br0" timeOffset="116842.472">7097 10112 1066 0,'0'-8'267'0</inkml:trace>
  <inkml:trace contextRef="#ctx0" brushRef="#br0" timeOffset="117500.487">7102 10028 657 0,'29'-64'232'0,"-26"61"-215"16,-3-2-29-16,3-2-10 15,-3 0 6-15,1-1 36 16,-1 1 10-16,0-1 2 16,-5 0-3-16,-2-4-16 0,-3 0-7 15,-10-3-3-15,-3 1-1 16,-10 0-2-16,0 2 2 15,-2-1 4-15,-4 5 4 16,-3 3 6-16,2 4 6 16,3 7 9-16,1-1-1 15,13 8-10-15,-5 2-7 16,5 5-14-16,-1 3-1 16,-1-1 0-16,6 1-2 15,11 3-3-15,6 3-1 0,8 7 0 16,4-3 4-16,5 0 2 15,5-4 2-15,3-11 1 16,9-1 1-16,8-4-1 16,-2-4 3-16,5-2 3 15,-6-6 2-15,-6-6 9 16,2-4 0-16,-4-4-1 16,0 0 0-16,-6 4-6 15,-1-3 4-15,-8 4 13 16,-4 0 9-16,-5 2 13 15,-2 4 0-15,-3 1-7 16,0 0-5-16,0 1-19 16,0 0-7-16,0 0-16 15,0 0-10-15,0 0-5 16,0 0 1-16,1 22 8 16,5 38 3-16,-1-16 3 15,-3 3 2-15,2 3-2 0,1 2 1 16,-5 0 1-16,2 5 2 15,0 0 1-15,-7 0 0 16,-1-1 1-16,1-3 0 16,-5-4-2-16,1-4 1 15,-1-10 0-15,-3-4-1 16,-2 1-8-16,-1-2-19 0,-5 1-88 16,-2-4-73-16,-4-10 112 15</inkml:trace>
  <inkml:trace contextRef="#ctx0" brushRef="#br0" timeOffset="118265.965">7410 9387 1553 0,'0'-3'483'0,"0"3"-762"0,0 4-77 16,0-4 36-16,0 0 52 15,0 0 305-15,0 0 80 16,0 2-6-16,7 20-31 15,12 49-62-15,-7-16-13 16,-3 12-4-16,0 6 0 16,-1-3 0-16,-1-5-1 15,0-1 0-15,1 1 1 16,-2 2 2-16,0-3 0 0,-3-7-1 16,0-11 0-16,-2-11-1 31,2 1-1-31,-3-9 0 0,1 1 0 0,0-8 2 15,-1-11 1-15,0-3 8 16,-1-4 1-16,1-1 50 16,0-1 9-16,-1 0 7 15,1-1 4-15,0 0-48 16,-1 0-12-16,1-16-16 16,2-41-5-16,2 18 0 15,0 0 1-15,4-6 3 16,2-4 1-16,2 2 0 15,3 0-1-15,2 11-5 16,-1 4-2-16,0 9-6 16,1 5-1-16,2 1-6 15,1 2-1-15,-1 8-5 16,4-1 1-16,1 7 0 0,-1 2 1 16,5 5 1-16,-4 3-1 15,0 9 1-15,3 2 4 16,-2 5 5-16,0 6 3 15,-3 8 6-15,-1 3 3 16,-7 5 1-16,0 0-1 16,-5-6 1-16,0 4-1 15,-1-1 0-15,-2-3-1 0,-1-4-2 16,-3-5 1-16,0-9-14 16,-1-4-15-16,-1-5-61 15,3-4-53-15,-3-5-137 16,0-3 170-16</inkml:trace>
  <inkml:trace contextRef="#ctx0" brushRef="#br0" timeOffset="118695.991">8255 9232 1257 0,'-28'47'121'0,"33"-36"-498"15,4 12-27-15,-1 6 38 16,2 9 320-16,-5-4 117 15,5 6 62-15,2 4 0 16,2 13-28-16,2 4-24 16,0 5-52-16,-2-3-4 15,0-4-7-15,0-1-7 16,-4-2 31-16,2 4 1 0,-1 0 4 16,-1-2 0-16,1-2-33 15,-2-5-4-15,-2-4-4 16,1 2-1-16,-2-10-4 15,0-1 0 1,-4-5-1-16,-1-4-3 0,-2-4-71 16,-1-3-84-16,-7-7 100 15</inkml:trace>
  <inkml:trace contextRef="#ctx0" brushRef="#br0" timeOffset="119063.321">8027 9812 989 0,'3'-3'422'16,"-2"5"-269"-16,-1-1-258 16,0-1-35-16,0 0 18 0,0 0 119 15,0 0 50-15,7 0 14 16,20-1-8-16,34-4-19 16,-23 1-11-16,8-2-5 15,8 4 2-15,10-3-1 16,2-2-1-16,-3 4-14 15,-8-3-5-15,-10 1-36 16,-7 1-29-16,-3-4-116 16,-2-5 114-16</inkml:trace>
  <inkml:trace contextRef="#ctx0" brushRef="#br0" timeOffset="119799.245">10230 9713 1179 0,'-1'1'310'16,"-2"-1"-440"-16,-12-1-204 15,-9-3 7-15,-7 0 140 16,2 2 139-16,5 2 133 16,0-2 1-16,-4 4-28 15,-8-2-26-15,-6 1-23 16,0 1 1-16,3 3 11 15,3 2 1-15,12 1 1 16,3 1-3-16,10-3-7 0,1-2 3 16,8 1 14-16,1 2 0 15,3 2-6-15,8 1-7 16,7 4-17-16,7-1-4 16,11 3 2-1,8 5 0-15,-1-1 0 0,1 1 0 16,-8 1 2-16,-8-6 0 15,-1 2 2-15,-8-1-1 16,-6 0-1-16,-1 3 0 0,-5-3-1 16,-6 3 1-16,-3-4 10 15,-3 1 6-15,-7-2 14 16,-5 0 1-16,-9 0 0 16,-4-5-5-16,-14 3-11 15,1-4-4-15,-2-2-10 16,2 0-9-16,10-5-36 15,7 2-17-15,11-2-28 16,2-3-16-16,9-2 72 16</inkml:trace>
  <inkml:trace contextRef="#ctx0" brushRef="#br0" timeOffset="120612.741">10142 9724 1323 0,'-2'49'326'16,"2"-45"-653"-16,0 7-37 15,0 5 48-15,-1 6 120 0,1-1 267 16,1-2 24-16,3 1-9 16,1 1-11-16,4 4-42 15,-2 0-18-15,2 5-12 16,1-4 2-16,-3-9 22 16,2-1 12-16,-2-8 11 15,1 3 1-15,1-5-20 16,0-1-12-16,2 0-7 15,-2-4-1-15,-1-3-9 16,2-2-7-16,5-5-16 16,4-2-8-16,3-9-23 15,3-4-10-15,-2-9 0 16,0-4 6-16,-2-2 35 16,-2 1 20-16,-5-5 24 15,0 2 4-15,-5-2 1 16,-1 2-3-16,0 6-6 0,-5 2 5 15,3 14 6-15,-5 4 2 16,-1 10-13-16,1 3-10 16,-1 4-19-16,0-2-6 15,0 0 3-15,1 17 1 16,7 42 6-16,-6-26 2 16,-2 3 2-16,0 0 0 15,0 5 1-15,0-3-1 16,4-2 2-16,0 0 0 15,4-5 1-15,4-1 0 0,2-4 2 16,0 1 0-16,4-8 1 16,4-3 0-16,3-5 2 15,4-5 0-15,2-6 5 16,0-4 0-16,4-7 4 16,1-6 1-16,3-6 5 15,-3-4 3-15,-7-3 13 16,-3 0 3-16,-7 2 1 15,0-2 1-15,-9 1-13 16,-1-2-4-16,-6-9-16 16,-3 3-10-16,-2 0-6 15,-6 1-4-15,-8 8-10 16,-2 2-23-16,-3 4-113 16,5 5-81-16,2 9 140 15</inkml:trace>
  <inkml:trace contextRef="#ctx0" brushRef="#br0" timeOffset="120937.394">11310 9729 1089 0,'2'13'430'0,"-2"-11"-381"16,-2 0-226-16,-3 9-36 15,0 3 30-15,-3 5 167 16,-1 4 34-16,1 3 11 16,0-2-5-16,4 5-5 15,-1 4-5-15,4 6-11 16,1 0-2-16,2 1 1 15,3-5 0-15,-1-12 2 16,2-4 1-16,0-11-37 16,-4-3-54-16,2-5 56 15</inkml:trace>
  <inkml:trace contextRef="#ctx0" brushRef="#br0" timeOffset="121176.705">11141 9386 1234 0,'-2'-2'410'0,"8"5"-325"0,4 7-457 16,2 0-3-16,1 3 102 15,-3-1 115-15,4-5 158 16,2-1-29-16,13-2 22 16</inkml:trace>
  <inkml:trace contextRef="#ctx0" brushRef="#br0" timeOffset="121660.834">11971 9172 1304 0,'4'-1'398'15,"-4"0"-418"-15,0 1-117 0,0 0 9 16,-1 0 79-16,0 0 57 15,0 0 19-15,0 13-2 16,3 10-10-16,5 37-6 16,1-17-5-16,-2 5-2 15,3 8 0-15,4 2 1 16,-2 5 1-16,3 3-1 16,3-5 3-16,-3-1 0 0,-1-6-2 15,-3-1-1-15,0-3-3 16,0-5 0-16,-3-5 0 15,0 0 0-15,-4-4 1 16,3-2 0-16,-2-10 0 16,0-6 1-16,-2-5 1 15,-2-5-1-15,0-3 1 16,1-4-1-16,-1 0-7 16,-1-1-11-16,0 0-24 15,0 0-10-15,0 0-37 16,-1 0-28-16,1-1-67 15,-14-3-53-15,-5-5 146 16</inkml:trace>
  <inkml:trace contextRef="#ctx0" brushRef="#br0" timeOffset="121994.945">11604 9541 716 0,'-7'4'348'16,"12"-4"-112"-16,2 1-223 0,5-1-65 16,7 2 12-16,7-1 63 15,5 0 25-15,10 2 16 16,1 0-6-16,6-1-23 15,1 3-11-15,2 2-13 16,-2 1-3-16,7 2-1 16,1 1-1-16,5 1-3 15,-2-3-1-15,-9-4-2 16,-6 1-1-16,-11-6-75 16,-4 4-73-16,-3-4 94 15</inkml:trace>
  <inkml:trace contextRef="#ctx0" brushRef="#br0" timeOffset="122462.058">13065 9686 1395 0,'-6'12'440'16,"2"-14"-531"-16,-3-6-101 15,-6-9 0-15,-8-4 59 16,-1-4 148-16,0 7 44 0,1 2 0 16,2 4-11-16,-5 3-38 15,0 1-8-15,-5 6-4 16,3 2-2-16,-2 3 0 15,3 4 0-15,6 3 2 16,-2 2 2-16,3 2 0 16,0 0 0-16,4 2-1 15,-1 0-2-15,3 2-1 16,0 1 0-16,4-2 0 16,2 5 1-16,7 7 3 15,5-2 5-15,9 10 6 16,6-1 5-16,6-1-2 15,3 2-1-15,2-1-5 16,0 1-5-16,0-1-16 16,0-3-36-16,2-11-115 15,-3-4-85-15,4-16 145 0</inkml:trace>
  <inkml:trace contextRef="#ctx0" brushRef="#br0" timeOffset="123227.831">13431 9187 1581 0,'4'3'458'16,"-1"1"-728"-16,1 3-15 0,0 7 71 16,0 7 54-16,3 11 205 15,-3 7 9-15,2 12-23 16,-1 5-15-16,-9 9-14 16,2 4-1-16,2 0-1 15,-4-5-1-15,4-10 1 16,2-7 1-16,-1-7 1 15,-2-2 0-15,1-4 0 16,-2-4 0-16,-2-7-1 16,1-2-1-16,2-9-2 15,-3 0-1-15,0-7 1 0,1-3 1 16,0 0 9-16,3-3 7 16,0 1 11-16,0-1 7 15,0 1 7-15,0 0 0 16,0-1-3-16,0 0-4 15,0-1-2-15,0 1 1 16,0-6 4-16,0-12-3 16,3-34 2-16,0 30-7 15,5-2-10-15,6-1-2 0,2-3-12 16,2 0-1-16,1 6 2 16,-2 0 2-16,1 8-2 15,1 1-2-15,0 4-4 16,-1 3-1-16,2 2-2 15,3 2-1-15,1 2-8 16,4 1-7-16,-1 4 1 16,0 4 0-16,-2 5 8 15,3 1 8-15,-3 3 0 16,1 1 2-16,-1 3 0 16,-2 6-1-16,1 3 2 15,-1 2-1-15,-1 4 0 16,-2 0-2-16,-5 6-1 15,-2 4 1-15,-6-1-3 16,-3-1-12-16,-5-8-21 16,-5-4-7-16,-2-4-24 0,-1-4-13 15,-1-5-101-15,0-6-144 16,1-7 209-16</inkml:trace>
  <inkml:trace contextRef="#ctx0" brushRef="#br0" timeOffset="124143.023">15050 9057 1340 0,'0'1'352'16,"1"-1"-571"-16,-1 0-230 15,-1 0 52-15,0 0 183 16,0 0 177-16,-1 4 205 16,-2 16-33-16,-7 41-63 15,5-21-15-15,-5 7-10 16,1 4-2-16,-3 5-6 15,0-1-3-15,1 4-7 16,0 1-8-16,-2 0-12 16,4-1-4-16,2-5-3 0,-1-2 0 15,1-5 1-15,-3-2-1 16,2-4 0-16,2-3-1 16,1-3 1-16,3-4 1 15,-4-5 2-15,5-3 1 16,1-12 1-16,-1 1 2 15,2-10 3-15,0 1 15 16,2-3 40-16,-2 0 8 16,0 0 24-16,0-2-9 0,0 2-31 15,0 0-4-15,0-1-18 16,0 0-4-16,0 0-7 16,1-11-4-16,2-12-6 15,5-32-3-15,-1 29 2 16,3-2-2-16,5 3-2 15,2-2 1-15,1 1-5 16,-1-1 0-16,1 2-2 16,2 6 0-16,0 4-4 15,0 1 0-15,0 4-1 16,-2 1-1-16,0 1-6 16,1 3-5-16,0 1-5 15,2 5-2-15,-3 0-3 16,0 4 2-16,-2 3 0 15,-2-2-1-15,-2 6 5 16,3-1 1-16,-8 3 5 16,2 1 3-16,-4-2 1 0,-7 1 1 15,2 5-1-15,-4 2 1 16,0 1 1-16,0 2 1 16,-6-4 3-16,-3-1 0 15,0-1 0 1,-4-1 1-16,0 3 0 0,-5-1 1 15,-2 1 1-15,-3-1 2 16,-7-1 0-16,-1-1 0 0,-5-2-2 16,0-1 0-16,6-8-1 15,0-3 0-15,10 0-1 16,1-2-1-16,4-1-6 16,0-4-7-16,2 0-33 15,0-1-33-15,6-3-112 16,1-5-87-16,8-10 170 15</inkml:trace>
  <inkml:trace contextRef="#ctx0" brushRef="#br0" timeOffset="124843.262">15420 9444 1331 0,'29'-2'313'0,"-29"10"-567"16,-1 17-114-16,-4 10 58 15,-1 13 181-15,-1 2 190 16,6-6 51-16,0 2-38 0,7-1-29 15,2-1-16-15,5-7-18 16,2-6-2-16,-2-9 30 16,4-6 19-16,-1-7 38 15,1-2 9-15,5-7-21 16,2-2-17-16,-1-3-32 16,1-4-10-16,-3 0-6 15,-6-3-3-15,-2 2-5 16,-3-3-3-16,-4-3-4 15,2 7-1-15,-3-5 1 16,-3 3 0-16,0 4 1 16,2-3 1-16,-3 7 6 15,2-2 8-15,-2 0 12 16,-1 4 4-16,0 1 3 16,0-1-5-16,0 1-9 15,0 0-10-15,0 0-17 16,0 0-6-16,2 2-7 15,9 23 3-15,19 39 5 0,-16-21 5 16,-6 17 3-16,1 8 0 16,-9 7 3-1,2 5 0-15,-3-2 2 0,-3 1 1 16,1 11 0-16,-7-5-1 16,0 0-2-16,-2-4-1 15,-5-16 1-15,2-4 0 16,-2-8 3-16,-3-6-1 0,5-9-4 15,1-10-7-15,6-13-41 16,3-3-14-16,3-12-23 16,1 0-6-16,2-14 33 15,1-13 2-15,13-15-68 16,11-16 91-16</inkml:trace>
  <inkml:trace contextRef="#ctx0" brushRef="#br0" timeOffset="125676.169">17291 9667 1107 0,'30'-5'407'0,"-3"-9"-377"0,0-1-177 15,0-1-7-15,-7 1 44 16,-8 5 156-16,-5 4 62 16,-4 3-1-16,-3-3-29 15,-4-2-62-15,-8-6-12 16,-14-13-4-16,-9-3 0 16,-9-1 5-16,-2 0 1 15,1 12-6-15,1 5-2 16,2 3-8-16,3 11 0 0,2 5 4 15,-2 4 1-15,0 10 4 16,0 3-2-16,-1 14-6 16,10 11-2-16,9 9 0 15,6 1 2-15,12-3 5 16,0-6 2-16,7-4-4 16,1-2-1-16,4-13-1 15,3 0 1-15,2-9 6 16,5-4 1-16,0-2 4 15,1-3 2-15,3-3 4 16,1-2 1-16,-3-2 3 16,1-4 0-16,-5-5 6 15,2-1 4-15,-3-6 1 16,1-1-2-16,-2-3-10 16,-2-6-5-16,-1-7-7 15,0-7-2-15,4-9-1 0,-2-4-1 16,1-18-17-16,2-7-8 15,0-11-36-15,5-2-22 16,0 9 12-16,-2 5 11 16,-2 11 39-16,-3 2 23 15,-4 4 3-15,-2 5 2 16,-6 12 0-16,-3 6 0 16,0 21-4-16,-2 3-10 0,-1 6-26 15,-1 7-11-15,-4 6-3 16,-1 5 9-16,-5 25 30 15,-3 10 11-15,1 19 27 16,-2 12 9-16,8 4 28 16,2 7 12-16,0 12 5 15,2 0-3-15,1-5-31 16,4-7-15-16,-1-16-23 16,2-2-7-16,-1-10-3 15,-6-8-4-15,7-14-21 16,-4-12-13-16,6-17-41 15,1-5-10-15,-1-10-19 16,5-5-33-16,13-22 101 16</inkml:trace>
  <inkml:trace contextRef="#ctx0" brushRef="#br0" timeOffset="126142.945">17712 9572 1240 0,'0'-1'348'16,"0"0"-486"-16,-1 1-20 0,-2 14 26 16,-21 13 56-16,-24 32 80 15,27-25 2-15,3 0 0 16,4 8-1-16,5-2-2 15,5-2 0-15,8-2 0 16,5-4-2-16,8-2 2 16,0-3 3-16,4-8 6 15,3-3 1-15,0-11 0 16,9-2-3-16,4-6 8 16,1-7 11-16,-1-4 9 15,-6-3 2-15,-6-5-2 16,-3 3-8-16,-6-2 9 15,-1 1 4-15,-8-2-5 16,-5-5-1-16,-7-4-18 16,-12-7-7-16,-15-3-5 15,-7-1-1-15,-7-2-2 16,3 7-3-16,6 5-22 0,6 7-12 16,-1 9-36-16,-3 8-11 15,3 5-82-15,0 3-140 16,10 4 203-16</inkml:trace>
  <inkml:trace contextRef="#ctx0" brushRef="#br0" timeOffset="126642.609">18376 9624 1393 0,'-4'5'391'0,"-11"-9"-542"15,-9 1-15-15,-6 1 36 16,1 4 55-16,4 11 73 16,5 2 3-16,2 5 2 15,-3 3-2-15,3 10-1 16,2 3 0-16,2 6-1 15,5-3-1-15,9-3 0 16,1-4 0-16,6-4 9 16,5-3 3-16,5-4 3 15,3-3-1-15,5-5 11 16,2-4 0-16,4-9 8 0,3-4 6 16,4-7-5-16,-5-2 4 15,-2-6-3-15,-2 2-2 16,-7-1-5-16,-1-1 1 15,-7-2-3-15,-3-3-4 16,-7-7-10-16,-4-6-6 16,-15-6-4-16,-7-1-3 15,-20-5-1-15,-5 2-1 0,-7 2-21 16,1 2-12-16,11 13-22 16,3 7-7-16,7 10-12 15,3 6-21-15,4 6-112 16,5 1 136-16</inkml:trace>
  <inkml:trace contextRef="#ctx0" brushRef="#br0" timeOffset="127245.046">18951 9457 1377 0,'2'0'415'0,"-2"0"-589"16,0 5-51-16,0-5 11 0,-1 0 49 16,0 28 162-16,-2 38 32 15,-2-20 1-15,-1 0-4 16,1 6-19-16,-3 1-6 15,3 0 0-15,0 0 2 16,5-3 0-16,0-3 1 16,3-5 13-16,1-3 7 15,1-10 4-15,-2-9 1 16,1-7-10-16,-2-4 13 16,-2-7 14-16,1 0 2 0,-1-3 2 15,0 0-18-15,0-1-10 16,0 1 3-16,-1 0 5 15,0 0 0-15,0 0-8 16,-2-10-5-16,-2-20-8 16,-11-54-2-16,10 31 0 15,5-4-1-15,4 4 4 16,6-1 1-16,3 0 13 16,2 2 12-16,2 6 18 15,1 0 8-15,4 6 8 16,0 8-3-16,0 8-13 15,4 5-8-15,0 7-15 16,4 4-9-16,14 8-12 16,8 6-4-16,13 12-6 15,3 4 1-15,-3 17-8 16,-8 9-11-16,-13 1-22 0,-8 1-35 16,-19-16-107-16,-12-7-119 15,-31-17 186-15</inkml:trace>
  <inkml:trace contextRef="#ctx0" brushRef="#br0" timeOffset="128658.53">5807 11333 1171 0,'-5'-7'410'16,"0"1"-345"-16,-1-2-243 15,2 3-5-15,2 0 36 16,0 0 75-16,2 0 162 16,-2 2 16-16,1 3-6 15,0 0-33-15,-1 0-63 16,1 1-14-16,-11 29-1 15,-14 38 1-15,13-16 10 16,-3 10 3-16,3 13 6 16,-5 1 1-16,-1 8 1 0,1 1-1 15,-1-7-6-15,0 0-2 16,0-6-2-16,0-10 0 16,3-8 0-16,0-5 0 15,4-15-1 1,1-4 1-16,6-13-2 0,1-4-2 15,3-11-6-15,1 2-2 0,0-4 3 16,0-1-1-16,0 0 6 16,2-14 0-1,5-16-2-15,17-55 3 0,-3 23 3 16,3-2 0-16,0-6 2 16,6-3-1-16,5 4-1 15,-3-2 0-15,5 1-2 16,-1 6 1-16,-2 9-1 15,7 1 1-15,1 14 1 16,2 4 0-16,3 6 1 16,-1 9 0-16,3 8-1 15,-2 8-1-15,1 11-1 16,-3 4-4-16,-8 15-2 16,-2 6-2-16,-5 7 1 15,-1 8 3-15,-4 6 6 16,-3 1 1-16,-7 1 3 15,-3-3 1-15,-8-11-2 16,0-7 2-16,-4-3 2 0,-2-5 1 16,0-7 0-16,-2-1 0 15,0-6-3-15,2-3-1 16,1-5 1-16,-1-1 1 16,1-2 8-16,0 0-1 15,0 0-7-15,0-1-5 16,-1-6-10-16,-3-19-1 15,-3-39 3-15,8 27 1 0,3-13-8 16,4-9-12-16,8-12-33 16,1-6-3-16,9 8 5 15,0 10 15-15,4 15 36 16,0 12 4-16,-1 10 5 16,5 5 1-16,-2 8 2 15,3 6 2-15,1 7 0 16,-4 5-1-16,6 14-5 15,1 5-1-15,0 17 0 16,1 6 4-16,-3 9 13 16,-3 4 11-16,-1 5 18 15,-4-1 1-15,-2-3-6 16,-2-4-10-16,-4-7-17 16,-2 0-5-16,-5-6-9 15,-2-5-1-15,-4-11-15 16,-6-6-16-16,0-7-101 0,-1-1-177 15,3-9 203-15</inkml:trace>
  <inkml:trace contextRef="#ctx0" brushRef="#br0" timeOffset="129455.653">7771 11549 1273 0,'0'0'315'0,"1"-1"-616"15,-1 1-33-15,-1-1 128 16,0 0 132-16,-1 0 265 15,1 0 26-15,0 0-75 16,0-1-54-16,-13-1-81 16,-6-3-11-16,-30-8 1 15,24 7 5-15,2 3 10 16,-2-3 7-16,-4 1 4 16,0 1-2-16,-3 1-8 15,6 3-6-15,-2 1-5 16,1 4-2-16,1 7-7 0,-2 3-7 15,3 13-13-15,2 7-1 16,8 11 1-16,2 0 7 16,14-3-5-16,8-3-2 15,12 1-1-15,4 0 0 16,8-2 14-16,1-1 5 16,0-13 6-16,5-8 6 15,-1-9 15-15,2-5 5 16,0-7 2-16,-1-8-4 0,-1-10-10 15,-2-5-1-15,0-7 7 16,0 0 3-16,-1 4-1 16,-1 0 0-1,-4 3-10-15,-3-3-1 0,-9-4 1 16,-5 0-1-16,-7-1 3 16,-3 4-2-16,-2 7 1 15,-2 9 3-15,0 8 3 16,-1 0 4-16,-1 5 0 15,4-2-1-15,0 5-7 16,-1 0-7-16,1 0-8 16,0 0-5-16,3 16 9 15,13 44 11-15,-1-14 20 16,-2 3 5-16,4-2-2 16,0-1-4-16,1-6-14 15,0 4-4-15,-1 0-9 16,1-5-3-16,-6-5-2 0,-5-8-3 15,-1-11-29-15,-2 0-19 16,-1-8-59-16,0-2-32 16,-1-3-58-16,-2-2-7 15,0-1-55-15,0 0 156 16</inkml:trace>
  <inkml:trace contextRef="#ctx0" brushRef="#br0" timeOffset="129731.915">8483 11540 946 0,'2'6'425'0,"0"-6"-185"16,-2 0-176-16,0 0-84 15,0 0-2-15,0 0 8 16,1 16 8-16,7 41 5 15,-4-29 0-15,-1 7-2 16,3 0-1-16,-2-2 0 16,2 3 0-16,1-2 2 15,-5-3 1-15,2-3-8 16,-2-7-18-16,-1-10-76 16,4-1-78-16,-3-9 110 0</inkml:trace>
  <inkml:trace contextRef="#ctx0" brushRef="#br0" timeOffset="129986.231">8241 10913 1451 0,'-5'6'428'0,"5"9"-696"15,-2 10-44-15,2 13 8 16,-3-2 56-16,3-3 197 16,7-6-65-16,5-4 82 15</inkml:trace>
  <inkml:trace contextRef="#ctx0" brushRef="#br0" timeOffset="130507.563">9349 10587 1413 0,'0'0'380'0,"-4"0"-583"0,-9 8-126 15,0 7 10-15,-3 7 169 16,0 4 166-16,9 4 92 15,1-2 4-15,3 9-64 16,1-3-21-16,2 4-12 16,3 6-2-16,-2 8 22 15,0 2 7-15,2 9 9 16,1-3 1-16,4-3-22 16,0 1-9-16,0 5-11 15,0 6-5-15,0 4-4 16,1 8 1-16,-3-4 0 15,6-7-1-15,-8-1 2 16,6-5-1-16,-2-1 0 16,-1-4-1-16,3-4 1 15,-3-4 0-15,1-11 0 16,-3-3 1-16,0-12 0 16,0-5 2-16,0-9-60 0,-2-4-54 15,4-4 68-15</inkml:trace>
  <inkml:trace contextRef="#ctx0" brushRef="#br0" timeOffset="131440.014">12010 11337 317 0,'1'0'184'0,"-1"-2"-2"15,-5 1-113-15,4 0-6 0,0 0 17 16,-1-1 32-16,-8-3 7 16,-9 0-18-16,-32-36-13 15,21 27-24-15,-6-2-14 16,-2 1-22-16,3 2-7 15,-2 1-13-15,-1 9-2 16,-1 5-4-16,-2 3-1 16,5 4-2-16,1 0 0 15,7 4 1-15,2 3 1 0,-1 7 4 16,5 2 1-16,2 9 1 16,2 4 2-16,8 8 2 15,-1 2 0-15,8 7-1 16,3-1-2-16,7-3-5 15,1-3-3-15,7-11-2 16,1-6-1-16,4-3-5 16,1-3 2-16,4-4 0 15,-6-6 2-15,5-6 2 16,5-4 1-16,2-7-2 16,6-2-4-16,1-10-2 15,-3 0 0-15,-3-1 3 16,-1-1 5-16,-4 1 1 15,-2-1 0-15,-6-5 2 16,-2 0-1-16,-6-10 2 16,-2-7 1-16,-7-8-2 15,-2-5-1-15,-5-2 0 16,-3 0-1-16,0 5 3 0,-5 2 4 16,0 11 3-16,0 10 0 15,-1 8 1-15,4 4-2 16,4 7-3-16,0 0-1 15,5 5-8-15,0 1-7 16,2 3-11-16,-1-3-5 16,0 0 1-16,6 12 2 0,2 19 11 15,45 63 6-15,-24-31 12 16,-2 6 9-16,2 2 5 16,0-1 1-1,-5-2-7-15,2 0-7 0,-8-7-6 16,-1-1-1-16,2-3 0 15,-2-8 0-15,-2-12-43 16,0-4-53-16,-7-16-172 16,-1-6 166-16</inkml:trace>
  <inkml:trace contextRef="#ctx0" brushRef="#br0" timeOffset="132056.657">13220 10681 1296 0,'0'-3'338'16,"-8"-9"-687"-16,-3-3-22 16,-10 0 142-16,-1-1 113 15,2 5 294-15,-1 3 19 0,-5 0-79 16,-3-3-57-16,-8-2-51 16,1-1-5-16,-4-3 8 15,5 6 10-15,2-1 21 16,6 3 10-16,5 6-1 15,2-3-9-15,4 10-21 16,-2 9-9-16,1 10-10 16,-1 7-1-16,3 16 2 15,0 6-1-15,2 13-1 16,1 5 0-16,4 15-1 16,4 3 0-16,4 9 1 15,2 0-1-15,5-4 0 16,5 2 0-16,2-5-1 15,0-2 0-15,-1-9-1 16,-1-8 0-16,2-9 0 16,-2-5 1-16,1-5 0 0,2-5 1 15,-3-11-5-15,0-4 0 16,-1-11-16-16,-3-2-12 16,-5-6-36-16,2-3-20 15,-4-5-9-15,0-3 5 16,-1-2 27-16,-1-1 11 15,0 0 9-15,0 0 2 16,0-7-53-16,-6-20-35 0,-19-47 83 16</inkml:trace>
  <inkml:trace contextRef="#ctx0" brushRef="#br0" timeOffset="132308.211">12520 11368 376 0,'-12'-17'160'0,"0"6"-75"15,2 0-15-15,5 2 16 16,1 4 15-16,0 1 42 16,3 4 4-16,2 2-28 15,-1-2-23-15,0 0-66 16,5 0-16-16,25 1-2 16,37 5 7-16,-15 1 6 15,5 0-1-15,9 1-7 16,0-1-5-16,-3 3-8 15,-5-1-3-15,-5 1-5 16,-7-2-30-16,-5-4-109 0,1 1-111 16,-3-6 149-16</inkml:trace>
  <inkml:trace contextRef="#ctx0" brushRef="#br0" timeOffset="132707.83">13631 10859 1080 0,'29'0'453'0,"-27"11"-351"15,1 16-378-15,1 25-41 16,-2 10 48-16,-1 13 227 16,0-2 137-16,6 10 51 15,0 8-18-15,5 8-40 16,-1 9-20-16,0-14-41 16,-2-7-13-16,-2-8-7 15,-3-11 1-15,0-11 2 16,-3-7-1-16,-2-22 1 15,1-5-16-15,-2-13-41 0,2-7-27 16,-6-8-43-16,-5-9 4 16,-8-18-18-16,-7-11-102 15,-1-19 165-15</inkml:trace>
  <inkml:trace contextRef="#ctx0" brushRef="#br0" timeOffset="133289.268">13168 11163 1457 0,'2'8'449'0,"3"-5"-608"15,8 2-42-15,9 3 18 16,6 2 41-16,6 1 173 15,2 1 31-15,5 2 1 16,4 2-6-16,8 2-40 16,7 1-11-16,6-4-4 15,1-5 0-15,-7-2 21 16,-2-2 5-16,-11-3 5 16,-2 1 4-16,-4-5-15 15,-5-3-5-15,0-2-5 16,-2-3-7-16,-4 2-6 15,-1-1-2-15,-5 0-5 0,-5-2 2 16,-7-1-1-16,2-3 0 16,-6 1 0-16,0 0-1 15,-2 0 3-15,-4 2 1 16,0-7 3-16,-2-1 0 16,-5-3-1-16,0 1-1 15,-3 2-1-15,-5 2-2 16,-6 2-1-16,-4 0 0 15,-4 5-1-15,0 1-2 0,5 7-14 16,1 2-3-16,3 9-4 31,5 8 1-31,0 12 14 0,3 9 3 0,4 13 5 16,3-2 1-16,6 11 2 16,4 1 1-16,7 3 2 15,1-1 1-15,6-4 1 16,2-5 0-1,2-8-15-15,3-3-60 0,-3-11 53 16</inkml:trace>
  <inkml:trace contextRef="#ctx0" brushRef="#br0" timeOffset="133873.183">14435 11164 1447 0,'-1'0'422'0,"0"0"-693"15,0 0-38-15,-3 12 47 16,2 17 74-16,8 38 248 16,1-20 26-16,4 12-14 15,-5 5-27-15,-5 10-35 16,3 0-5-16,-4-8-2 16,0-11 0-16,6-14 4 15,-6-6 2-15,1-11 20 16,0 0 4-16,-1-8 0 15,1-6 1-15,1-6-23 16,1-1-4-16,-3-5-4 16,0 2-1-16,-2-1 5 15,1 0 1-15,0 0-2 16,-3-14 0-16,-3-16-3 16,-11-44 0-16,9 16-3 15,2-2 0-15,7 0-2 16,4 1 6-16,4 5 39 0,3 6 9 15,2 3 12-15,3 8-2 16,3 14-27-16,0 5-7 16,4 10-10-16,4 3-5 15,11 6-20-15,4 5-17 16,7 4-31-16,4 5 1 16,-7 11-29-16,-8 2-31 0,-2 6 82 15</inkml:trace>
  <inkml:trace contextRef="#ctx0" brushRef="#br0" timeOffset="134705.701">16375 10881 1060 0,'-6'-1'437'16,"5"-1"-96"-16,-2 2-555 15,2-1-4-15,1 0 143 0,0 0 100 16,0 0 140-16,0 0-2 15,0 0-64-15,0-1-45 16,21-1-47-16,35-10-7 16,-26 6 4-16,3 0 6 15,2-4 17-15,2 2 10 16,-2-1 3-16,-1-1-7 16,-1 7-10-16,-1-1-11 15,1 2-12-15,0 7-3 16,0 3-17-16,3 4-5 0,0 7-2 15,-3 2-2-15,-4 11 6 16,-4 4-1-16,-9 9-3 16,-5 0 4-16,-11-1-3 15,-7 2 6-15,-12-4 8 16,-2-3 2-16,-11-6 10 16,1-3 1-16,-2-7 2 15,-3 0-2-15,5 0-1 16,-6-6 1-16,4 2 0 15,1-2 0-15,5-5 1 16,6 0-1-16,7-1 3 16,3-4 0-16,4-2 5 15,2-1 2-15,3-2 6 16,2-1 1-16,0 0-4 16,0 0-6-16,0 0-14 15,1 0-8-15,29 11 0 0,35 15 1 16,-26-8 10-16,2 1 2 15,7 2 0-15,0 3-1 16,10 12-1-16,-1 4 0 16,-5 9 0-16,-2 1-1 15,-11 1-3-15,-2 1-1 16,-14 8-5-16,-6-2-4 16,-15 4-3-16,-10 0 0 0,-11-3 5 15,-10-1 7-15,-13-6 8 16,-6 1 0-16,-22-3 0 15,-5 2 0-15,-13-3-8 16,-3-3-11-16,-8-3-32 16,-11-2-49-16,3-4-112 15,-3-8 133-15</inkml:trace>
  <inkml:trace contextRef="#ctx0" brushRef="#br0" timeOffset="178885.922">6131 12725 736 0,'3'0'268'0,"-3"0"-258"16,-2 2-81-16,2-2-32 15,0 0 15-15,0 0 113 16,0 0 62-16,0 0 40 15,-1 0 1-15,0 0-54 16,0-2-27-16,1 2-27 16,0 0-3-16,0 0 16 15,0 0 10-15,-1-1 16 16,0 0 3-16,0 0-16 16,-1 0-10-16,1 0-16 15,-8-3-2-15,-1 0 0 16,-1-1 1-16,-29-15 2 15,28 19-1-15,1-1 2 16,-4-2-1-16,0 1-5 16,-2-2-3-16,-3 1-6 15,0-1-1-15,2 3-2 0,-1-2 0 16,2 3-2-16,0 0 0 16,-3 0 0-16,3 0-1 15,-4 0-1-15,5 2 0 16,-1-1-3-16,-2 2 0 15,3 1 0-15,0-1 0 16,-1 2 0-16,1 1-1 16,-2 2 0-16,-1 1-2 15,0 1-3-15,2-1-4 0,3 3-2 16,2-2-2-16,-1 0-5 16,4 1 2-16,-1-2 3 15,3 0-1-15,4 6 5 16,1-3-3-16,3 3-4 15,2-1-3-15,5 1-1 16,3 1 0-16,4 1 2 16,3-1 1-16,10 1 3 15,1 3 2-15,2 1 2 16,0 4 0-16,-6-1 2 16,3-1 1-16,2 2 3 15,0-6 1-15,3 1 2 16,-2-2 1-16,1-3-2 15,-1 1-1-15,-4 0 2 16,-2-1-1-16,-8 0 2 16,-1 3-1-16,-4-4 1 0,-2 4 0 15,-4-3 0-15,-3-2-1 16,-2 2-1-16,-1-3-1 16,-2 1 0-16,-5-1 0 15,-6 0 3-15,-2 3 4 16,-6-3 5-16,-4 1 1 15,-8 0 2-15,-3-4-3 16,-10 1-2-16,1-1-1 16,-3 0-1-16,-1-1 1 0,2-2 0 15,-3 0-1-15,0 1 1 16,-1 0-2-16,4-2 1 16,3 0-1-16,9-3-32 15,8-1-68-15,6 0 67 16</inkml:trace>
  <inkml:trace contextRef="#ctx0" brushRef="#br0" timeOffset="179426.902">6368 12256 320 0,'0'1'58'0,"2"-1"-90"16,0 3-31-16,-2-3 37 0,0 0 102 16,0 0 32-16,3 7 19 15,1 8-12-15,15 33-36 16,-15-26-16-16,2 6-22 16,1 0-5-16,0 9-7 15,2 5-2-15,1 8-2 16,1 3-2-16,1 2-5 15,0-1-3-15,1 2-5 16,-2 3-3-16,-4 6-3 16,-1 0-1-16,-1-2-1 15,-3-2 0-15,1-9-1 16,0-5 1-16,-3-8-1 16,1-3 0-16,-1-8 1 15,-3-5 0-15,1-7 0 16,-1-2 0-16,3-5-3 15,-1-3-7-15,1-4-64 0,0-1-27 16,-2-1-129-16,1-1 134 16</inkml:trace>
  <inkml:trace contextRef="#ctx0" brushRef="#br0" timeOffset="179784.131">6113 12798 1132 0,'3'0'385'0,"-3"-2"-409"16,1 1-90-16,-1 1-33 15,0 0 21-15,17 1 74 16,41 4 52-16,-20-5 23 16,6 0 2-16,14-2-4 15,6 2-9-15,11-1-8 16,4 1-2-16,-8 0-1 16,-8-2 2-16,-12 1-2 15,-4-3 1-15,-4 2-3 16,2 1-22-16,1-1-121 15,-4 2-137-15,-9 0 172 16</inkml:trace>
  <inkml:trace contextRef="#ctx0" brushRef="#br0" timeOffset="180384.721">6984 12766 1123 0,'20'80'366'16,"-20"-78"-376"-16,2 7-208 16,2 9-1-16,-1 13 42 15,2 5 73-15,-1 2 118 16,0 1 4-16,2-4-1 15,1 0-5-15,-4 0-8 16,3-2-3-16,-3-1 0 16,0-3 1-16,0-9 5 15,-3-2 9-15,0-11 28 16,0-3 7-16,-1-3 13 16,1-1 1-16,0 0-3 15,0 0-5-15,0-1 1 16,-2 1-3-16,0-1-16 0,1 0 3 15,0 0-12-15,0 0-5 16,-1-6-5-16,-5-11-2 16,-11-32-2-16,14 25 0 15,0-1-4-15,3-3-4 16,0-10-4-16,3 0-2 16,4-11-3-16,0 3 0 15,7 10-3-15,0 0-2 0,4 11-2 16,1-1-3-1,0 3-2-15,2 5 1 0,3 3-8 16,2 7-7-16,4 8-9 16,6 2-4-16,5 11 3 15,2 3 6-15,-2 4 11 16,-5 2 2-16,-5 2-17 16,-13-3-25-1,-9-10-114-15,1 0-134 0,19 35 194 16</inkml:trace>
  <inkml:trace contextRef="#ctx0" brushRef="#br0" timeOffset="181216.495">7899 12839 950 0,'-4'5'428'15,"4"-5"-257"-15,-1 2-327 16,0-3-105-16,0 0 9 16,0 0 222-16,-9-3 126 0,1 1 81 15,2 0 2 1,-3-1-102-16,-32-9-44 0,24 11-34 15,-6-4-2-15,-4 2 1 16,-3 1 0-16,-1 1 2 16,2 2 1-16,0 1 1 15,1-1-1-15,0 5-1 16,-1 1 0-16,-2-1-2 16,-1 8 0-16,5 1 0 15,1 1-1-15,8-1-5 16,1-3-8-16,7 3-9 15,1 5-4-15,8 8-3 16,3 3 4-16,9 4 7 16,1-2 2-16,8-6 2 15,2-2 1-15,9-5-1 16,3-3 0-16,2-5-6 16,1-2-1-16,-6-8 6 15,0-1 5-15,-5-5 10 0,1-3 4 16,-2-1-1-16,0-1-1 15,2-5-6-15,-1-1-8 16,-2-6-6-16,0-1 0 16,-7-2 10-16,-4 2 10 15,-6 1 6-15,-4-1 2 16,-3-1-5-16,-2 2-6 16,-4 0-7-16,-2 2-1 15,-5-3-9-15,1-2 4 0,-2 2 6 16,0 3 4-16,4 5 13 15,1 2 4-15,5 9 0 16,3-1-7-16,1 5-8 16,0-1-7-16,1 1-9 15,0 0-1-15,0 0 5 16,4 13 4-16,10 17 10 16,18 33 4-16,-10-23 3 15,1 6 1-15,-2 4 3 16,-1 1 2-16,-2-2 3 15,1-6 0-15,-2-7-1 16,0 1-3-16,-3-4-3 16,-2-5-2-16,-6-3-5 15,-1-6-10-15,-3-6-123 16,-1-2 97-16</inkml:trace>
  <inkml:trace contextRef="#ctx0" brushRef="#br0" timeOffset="181566.663">8216 12866 1194 0,'-4'2'372'16,"4"-2"-529"-16,0 4-78 0,0-4 3 15,0 0 50-15,1 6 187 16,6 14 55-16,8 37 1 16,-8-23-11-16,5 7-30 15,-2 3-9-15,0-2-5 16,0-6 0-16,-3-3-3 15,-2-2 0-15,-1-7 0 16,-2-3-2-16,-2-7-20 16,0-7-35-16,0-6 36 15</inkml:trace>
  <inkml:trace contextRef="#ctx0" brushRef="#br0" timeOffset="181790.07">7987 12516 1400 0,'2'0'428'15,"-2"0"-506"-15,0 0-221 16,0 0-13-16,-2 0 31 15,1 0 83-15,1-2 172 16</inkml:trace>
  <inkml:trace contextRef="#ctx0" brushRef="#br0" timeOffset="182534.605">9055 12879 357 0,'0'-1'92'0,"-2"-1"-123"16,2 4-5-16,0-2 82 16,0 0 51-16,0-2 64 15,0 1 11-15,-1 0-25 16,-1 0-27-16,-17-7-47 15,-38-18-18-15,23 15-28 16,-3 1-8-16,0 4-9 16,0 1 1-16,4 5-1 15,0 6-1-15,6 6-7 16,2 1-3-16,8 6-21 16,4 0-4-16,8 10-4 15,1 5 1-15,4 1 8 16,1 1 3-16,9-5 0 15,3-7 0-15,7-5 8 16,4-4 3-16,2-7 6 16,-2 0 1-16,-1-5 3 15,0 0 6-15,-1-3 4 16,-1-4 1-16,-1 1 0 0,0-2-4 16,0 3-6-16,-1 0-2 15,3 3-4-15,0 3-3 16,1 4-4-16,-1 4-1 15,-1 12-1-15,-2 4-1 16,-5 15 2-16,0 4 1 16,-7 5 4-16,-5 6 2 15,-4 6 3-15,-7-3 2 0,-5-6 2 16,-2-6 1-16,-4-11 6 16,3 1 7-16,-7-8 20 15,-4-6-1-15,-4-5-5 16,-1-7-9-16,1-4-69 15,0-2-80-15,-5-11 82 16</inkml:trace>
  <inkml:trace contextRef="#ctx0" brushRef="#br0" timeOffset="183265.967">9139 12439 1334 0,'30'18'410'0,"-29"-17"-454"16,2 9-262-16,-3 8 6 15,2 8 85-15,5 9 93 16,-4 5 164-16,2 4 2 16,3 15-14-16,-1 5-10 15,2 8-14-15,0 8-3 0,-3-7-2 16,-4-8 2-16,1-12 2 16,-1-15 1-16,-2-15 3 15,2-4 0-15,1-3-3 16,-2-3-1-16,0-6-2 15,-1 0 1-15,1-6 11 16,-1-1 10-16,0 0 24 16,0 0 17-16,0 0-11 15,0 0-10-15,0-1-26 16,0 0-19-16,0 0-2 16,0-5-1-16,1-19-1 15,5-32 0-15,-3 20 0 16,4-1 1-16,3-6 1 15,1-1 2-15,3 8 2 16,0 7 3-16,-2 11 2 16,2 4 1-16,2 4-9 0,3 3-4 15,2 5-19 1,2 2-10-16,3 3-13 0,3 5 0 16,3 5 11-16,1 5 7 15,-3 12 19-15,-5 5 3 16,5 11 9-16,-5 4 5 15,3-4 4-15,1 1 4 16,-9-5 1-16,4 4 2 16,-6 5 4-16,-1-4 2 0,-5 5 8 15,-3-2 3-15,-4 0-4 16,-1-3-6-16,-3-11-22 16,2-3-15-16,-4-8-58 15,-4-2-44-15,-3-3 69 16</inkml:trace>
  <inkml:trace contextRef="#ctx0" brushRef="#br0" timeOffset="183493.209">9927 12424 1166 0,'0'0'242'0,"0"0"-504"15,0 0 134-15</inkml:trace>
  <inkml:trace contextRef="#ctx0" brushRef="#br0" timeOffset="183699.223">9931 12468 370 0,'38'135'167'16,"-25"-90"-78"-16,2 2-40 16,4 10-28-16,-2-1-8 0,-1 5 6 15,-2 5 8-15,-5-2 16 16,1-1 0-16,3-5-7 16,0-4-9-16,-2-2-14 15,-1 1-3-15,-3-3-3 16,1 2-2-16,-3-2-3 15,2-3 0-15,-6-6-2 16,-1-8-3-16,0-13-24 16,0-5-30-16,-2-6-159 15,-2-3 143-15</inkml:trace>
  <inkml:trace contextRef="#ctx0" brushRef="#br0" timeOffset="184099.088">9622 12828 1108 0,'0'0'329'0,"26"5"-571"15,46-8-68-15,-14-5 85 16,2-1 100-16,-11 4 326 16,-1 2 58-16,-2 3-79 15,2 3-49 1,6 3-101-16,-1 3-18 0,-5-1 9 15,-6-2 5-15,-7-2 2 16,-3 0 1-16,-8-1-21 16,-4-1-15-16,-6 0-45 15,-6 0-39-15,-4 0-190 16,0 0 184-16</inkml:trace>
  <inkml:trace contextRef="#ctx0" brushRef="#br0" timeOffset="184766.017">11196 12195 1115 0,'-7'83'387'0,"6"-83"-398"15,1 0-88-15,1 2-27 16,-1-2 23-16,0 0 96 16,0 0 44-16,0 0 7 15,0 0-4-15,6 20-29 0,11 40-6 16,-5-17-2-16,1 10 1 15,-1 4 9-15,2 1 5 16,-3 2 4-16,-2-4 0 16,2 3-3-16,-3 0-5 15,0 0-3-15,0 1 0 16,-1-4-3-16,1-3 1 16,-1-7 0-16,0-3-1 15,1-10 0 1,-1 0 1-16,0-2-2 0,-1-7 0 0,-2-3-1 15,0-6-1-15,-3-5-1 16,-1-2 0-16,0-3-2 16,1-2 0-16,-1-3-4 15,0 0-8-15,-1 0-18 16,0 0-9-16,1 0-35 16,-2 0-10-16,1-1-34 15,0 0-14-15,0 0-80 16,-2-16 130-16</inkml:trace>
  <inkml:trace contextRef="#ctx0" brushRef="#br0" timeOffset="185082.187">11460 12756 921 0,'-2'2'295'16,"2"-2"-312"-16,0 1-42 15,0-1 42-15,0 0 31 16,0 0 44-16,0 0 5 16,0 0-29-16,0 0-13 0,3 15-14 15,3 14-5-15,11 36-2 16,-11-24 0-16,-2 5-2 15,1 2-1-15,-7-4-5 16,2-5-12 0,-5-12-50-16,1-7-53 0,1-9-194 15,0-2 202-15</inkml:trace>
  <inkml:trace contextRef="#ctx0" brushRef="#br0" timeOffset="185801.119">11614 12737 1193 0,'-1'1'414'0,"-1"1"-423"0,-4 5-75 16,-2 12-30-16,-6 29 29 15,15-23 83-15,1 1 21 16,-2 6 1-16,0 7-7 16,0 10-9-16,0-1-1 15,2-10-2-15,0-4 0 16,-1-14 1 0,4-2 1-16,-1-7 1 0,-2-3 0 0,-1-2 1 15,-1-2 1-15,-1-2 2 16,1-2 3-16,0 0 7 15,0-1 8-15,0 0-4 16,0-1-3-16,0 1-12 16,0 0-8-16,0 0-2 15,0 0 0-15,-2 0-2 16,1-14 1-16,1-17-3 16,3-37 0-16,4 21 3 15,-3-2 3-15,5 10 6 16,1 5 6-16,0 10 7 15,0 0 0-15,3 3-1 16,-1 0-5-16,1 7-8 16,0 6-3-16,1 1-1 15,1 3-3-15,1 5-7 16,4 0-3-16,5 9-3 16,3 3 3-16,-1 5 7 15,4 5 5-15,-2 1 5 0,-7 0 2 16,-1 1 4-16,-5 2 2 15,-6 6 2-15,9 2 2 16,-3 7 0-16,-2-3-2 16,1-6-4-16,-4-2-3 15,-4-3-4-15,1-1-3 16,-2 2-1-16,-6-5-5 16,2-4-18-16,-2-2-12 0,-3-8-42 15,1 0-15-15,-4-9-4 16,-3 0-13-16,-5-11 2 15,-6-6-15-15,2-13-137 16,-3-10 173-16</inkml:trace>
  <inkml:trace contextRef="#ctx0" brushRef="#br0" timeOffset="186022.784">11455 12393 1320 0,'-1'0'453'0,"1"1"-429"16,0-1-60-16,-1 0-1 16,0 0 15-16,0-1 30 0,-1 1-4 15,2 0-39-15,0 0-47 16,0 0-140-16,0 0 140 15</inkml:trace>
  <inkml:trace contextRef="#ctx0" brushRef="#br0" timeOffset="186270.995">12241 12703 945 0,'-2'0'259'0,"-2"-3"-241"15</inkml:trace>
  <inkml:trace contextRef="#ctx0" brushRef="#br0" timeOffset="186835.587">12223 12693 385 0,'-1'0'178'0,"0"0"-79"16,1 0-39-16,2 8-19 0,0 5 16 16,13-2 38-16,30 27 15 15,-26-30-9-15,0 1-16 16,3 0-30-16,-1-1-15 15,-3-2-16-15,8-3-4 16,-4-3-10-16,1 1-5 16,1 2-4-16,-3-2-3 15,3-1-8-15,-1-1-3 16,-1-4-1-16,-5-1 2 0,-3 0 8 16,-2 1 4-16,-4-1 6 15,-3 0 5-15,0-2 10 16,-2-1 2-16,-1-3 2 15,-1 2-3-15,-4-5-8 16,-2 1-3-16,-9-4-7 16,-5-4 1-16,-5 1-4 15,-2-1 1-15,-5-1-1 16,3 0-3-16,-3 3 6 16,3 2-16-16,2 9-4 15,-2 5 0-15,0 5-12 16,-2 4 11-16,8 7 0 15,-2 1 2-15,7 5-2 16,2 4 5-16,3-3 3 16,2 4 3-16,5 6 9 15,3 2 4-15,4 6 7 0,5 7 3 16,3-6 6-16,3 2 0 16,3 6 1-16,4-3 0 15,4 3-2-15,3 0-2 16,0-9-8-16,3-2-5 15,-1-5-12-15,-3-6-7 16,-3-2-30-16,-1-6-23 16,3-2-73-16,3-4-28 15,7-5-30-15,5-4-95 16,10-10 207-16</inkml:trace>
  <inkml:trace contextRef="#ctx0" brushRef="#br0" timeOffset="187044.112">13928 12876 1058 0,'0'0'315'0,"5"-1"-274"16</inkml:trace>
  <inkml:trace contextRef="#ctx0" brushRef="#br0" timeOffset="187777.626">13966 12863 1006 0,'-3'0'-9'0,"0"0"4"15,-8-6 0-15,-4-1 7 16,-5-9 30-16,-6-4 11 15,-12-8 3-15,-6-5-5 16,-14 3-23-16,-1 2-10 16,0 10-7-16,3 6-1 0,8 9-5 15,2 6 1-15,12 9 1 16,4 5-1-16,8 10-10 16,5 7-3-16,2 8 1 15,5 2 1-15,5 4 13 16,6-1 2-16,6 2 0 15,5-2-1-15,5-11 1 16,-1-9 5-16,4-8 4 16,2-4-1-16,5-2-2 15,2-4 1-15,6-7 8 16,-1-1 4-16,-3-3 6 16,4-4-3-16,-4-2-12 15,-2-2-2-15,-5-1 2 16,-5 0 4-16,-7-1 9 15,0-3 1-15,-6-9-9 16,-1-6-5-16,-5-15-10 16,0-2-2-16,-7-7-3 0,-4-6 0 15,-4-3 0-15,-4-5 8 16,-1-11-25-16,2 1-1 16,2-1 0-16,2 2-7 15,8 22 30-15,-1 8 2 16,4 20 6-16,1 8 14 15,2 12 9-15,-1 2-2 16,1 2-7-16,0 2-16 16,0 1-17-16,0 0-4 0,0 0 1 15,0 6 1-15,6 24 9 16,11 51 4-16,-6-29 12 16,2 6 8-16,0 3 13 15,2 1 1-15,1-3-4 16,0 0-4-16,1-3-8 15,-2-2-3-15,-2-6-4 16,1-1-1-16,-3 5-5 16,3-1-1-16,-1-4-2 15,-2-3 0-15,-2-16-1 16,-3-7-1-16,1-2-5 16,-3-3-4-16,-1-5-14 15,3 0-12-15,-4-4-27 16,3-2-15-16,-3-3-55 15,-2-2-24-15,0-1 99 16</inkml:trace>
  <inkml:trace contextRef="#ctx0" brushRef="#br0" timeOffset="188181.732">14163 12712 1003 0,'1'1'370'0,"-1"-2"-330"16,-1 1-91-16,0 0-32 16,1-2 26-16,0 2 75 15,0 0 30-15,0 2-4 16,11 21-12-16,17 38-19 15,-14-27-3-15,0 8 0 16,0 5 4-16,-1 7 10 16,-1-1 1-16,-1-9-3 15,-1-7-5-15,-1-12-11 16,-4-3-2-16,-1-4-4 16,-4-6-1-16,0-6-13 15,2 0-13-15,-2-5-37 16,0-1-23-16,-2 0-22 15,1-1 0-15,0 0 16 0,0-1-6 16,-2-6-44-16,-8-17-94 16,-12-52 149-16</inkml:trace>
  <inkml:trace contextRef="#ctx0" brushRef="#br0" timeOffset="188403.337">14130 12503 704 0,'-4'0'280'0,"3"0"-179"16,-1 0-67-16,1 0-32 15,0 0 6-15,0 0 40 16,-1 0 7-16,1 0 3 16,0 0-7-16,0 0-43 15,0 0-24-15,0 0-50 16,-1 0-48-16,1 0-214 15,0 0 216-15</inkml:trace>
  <inkml:trace contextRef="#ctx0" brushRef="#br0" timeOffset="188963.737">14871 12782 1093 0,'-2'7'414'15,"2"-7"-358"-15,0 0-113 16,0-1-44-16,-1-1 40 16,0 1 123-16,-1 0 27 15,1 0 1-15,0 0-26 16,-14-8-49-16,-33-22-12 15,19 21-3-15,-2 5-2 0,-2 5-4 16,4 0-1-16,5 2-1 16,4 1 1-16,7-3 2 15,5 5 1-15,6-3-3 16,2-1-5-16,0 2 1 16,0-4-1-16,0 1-7 15,0 0-1-15,5 2-3 16,18 5 1-16,35 43 11 15,-29-28 7-15,-1 1 3 16,-3-2 1-16,-4 5-2 16,-4 5-1-16,-5 4 1 15,-1 2 0-15,-9-1 3 16,1-6 2-16,-4-9 3 16,-2-2 1-16,-1-5 1 15,-4 0 2-15,-5-4 7 16,-2 2-2-16,-1-5-2 0,2 1-3 15,-3-2-12-15,2-1-5 16,-3-2-16-16,4 0-13 16,-1-4-58-16,1-6-31 15,2-7-118-15,2-8 146 16</inkml:trace>
  <inkml:trace contextRef="#ctx0" brushRef="#br0" timeOffset="189446.493">15264 12061 733 0,'-1'-1'253'16,"1"1"-204"-16,-2 5-183 16,2-5-4-16,0 7 70 15,0 22 84-15,3 39 59 16,1-25 11-16,4 14-7 16,0 5-11-16,1 11-12 15,-1 0-4-15,1-3 5 0,2-2 5 16,3 0 2-1,2-1 0-15,0-5-9 0,2 5-11 16,-1-3-17-16,-3-1-10 16,1-6-10-16,-2-6-3 15,-1-11-2-15,-5-3 0 16,-2-3-2-16,-1-4 0 16,-2-7-6-16,-2-5-6 15,-1-9-34-15,-2 0-43 0,-3-7-11 16,-2 0-3-16,-5-7 17 15,-2-5 35-15,-6-12-31 16,-2-9-29-16,1-16-100 16,-5-8 127-16</inkml:trace>
  <inkml:trace contextRef="#ctx0" brushRef="#br0" timeOffset="190313.884">15135 12622 358 0,'-6'-5'207'15,"3"2"-26"-15,1 1-31 16,-2 1-4-16,4 1-4 16,0 0-7-16,0 0-29 15,0 0-4-15,0 0-18 16,0 0-16-16,19 1-17 16,41 5-14-16,-18-2-13 15,3-1 0-15,7 2 1 16,1-4-3-16,5 2-12 0,4 1-6 15,-4-2-21-15,-2 0-15 16,-5-2-16-16,-4 0-14 16,-8-1-29-16,-1-2-4 15,-2 0 3-15,0 1 15 16,2-1 44-16,-2-2 18 16,-4 5 15-16,-2-1 1 0,-4 0 0 15,1 2 1-15,-6-2 7 16,-3 1 4-16,-3 3 7 15,-4-2-1-15,-1 3 1 16,-4-3 1-16,-1 1 15 16,0-1 9-16,-3 2 12 15,-2-3-2-15,0 0-12 16,0 0-6-16,0 0-15 16,0 0-5-16,0 0-10 15,-1 0-4-15,0 0-3 16,0 0-1-16,-20 3 0 15,-31 5 0-15,28 3-1 16,-4 1 1-16,4 8-1 16,-4 4 1-16,3 8 0 15,2 4-1-15,5 1 0 16,4 1 0-16,5-2-1 16,3 1 1-16,6-2 2 0,2 1-1 15,11-8 1-15,-1-5-1 16,6-9-3-16,0-5-2 15,1-6 2-15,0 0-1 16,3-6-4-16,4-1-2 16,0-8-2-16,2-3 0 15,-6-9 8-15,-2-4 2 16,-5-10 3-16,-4 0 0 16,-4-3-1-16,-4-3-2 15,-2 4 2-15,0 4-1 0,-1 11 2 16,2 7 8-16,-2 13 9 15,0 1 3-15,1 4-1 16,-1 0-7-16,0 0-10 16,0 2-2-16,3 28 0 15,10 50 0-15,-6-12 7 16,1 1 0-16,-1 3 1 16,1 0-2-16,-2-12-6 15,-1-7-3-15,-3-8-30 16,-2-7-21-16,-3-16-70 15,1-8-43-15,1-9-54 16,2-5-13-16,1-17-49 16,4-13 173-16</inkml:trace>
  <inkml:trace contextRef="#ctx0" brushRef="#br0" timeOffset="190996.085">16440 12624 1156 0,'1'5'421'15,"5"-5"-351"-15,-2 2-65 16,-4-2-28-16,0 0 3 0,1 2 20 16,10 19 4-16,17 42 1 15,-18-19-1-15,-3 8-4 16,-1 4 0-16,-6 9 0 15,-2-3 0-15,-2-5 1 16,3-8 0-16,1-16 0 16,1-11 1-16,2-10-1 15,-2-3 1-15,-1-6 1 16,0-2-1-16,0 0-1 16,0-1-2-16,0 0 0 15,0 0 0-15,-1-1 1 16,-1 0 2-16,0-11 2 15,-5-12 1-15,-12-41 0 16,9 24 0-16,2-16-1 16,1-2 0-16,7-7 0 15,0 1 0-15,7 10 8 0,3 1 1 16,5 11 13-16,6 2 5 16,8 1-9-16,1-1-2 15,6 6-15-15,3 6-5 16,3 13-9-16,0 8-1 15,11 9-4-15,0 11 1 16,7 13 7-16,4 10 3 16,-7 13 5-16,-5 2 3 15,-8 4 2-15,-7-1 0 0,-12 2 2 16,-3-3 2-16,-8-1-3 16,-5 0-1-16,-6-10-5 15,-3 3-2-15,-7-12-4 16,1-4-2-16,1-11-7 15,3-5-8-15,3-8-23 16,-1-2-9-16,1-1-10 16,-2-1 8-16,0 0 23 15,1-1 9-15,0-1-1 16,0 1-19-16,5-7-87 16,4-19-60-16,50-47 117 15</inkml:trace>
  <inkml:trace contextRef="#ctx0" brushRef="#br0" timeOffset="191829.055">17613 12671 424 0,'16'-13'173'15,"-2"1"-90"-15,-5 0-47 0,1-2 16 16,-4 3 49-16,1 2 20 16,-1 2 11-16,-6-1-9 15,-3 0-35-15,-1-2-20 16,-7-8-17-16,1-2-13 15,-5-4 4-15,-6-1-2 16,-4 5-14-16,-2 5-1 16,2 5-18-16,2 4-1 15,0 4 3-15,0-1 1 0,2 6 2 16,0 0-2-16,1 9-3 16,1 9-3-16,1 14 4 15,2 9 0-15,5 6 2 16,2-2 2-16,8-2-2 15,0 1 2-15,6 3 1 16,7-3-1-16,3-2 0 16,3 3-2-16,2-2-4 15,3 0-1-15,1-7-1 16,1-10 1-16,1-10 2 16,1-4 1-16,3-2 4 15,3-3-1-15,-2-4 1 16,3 1-1-16,4 2-3 15,0-3-3-15,10-2-5 16,3-3-2-16,-3-4 4 16,2 0 1-16,-6-2 4 0,-4 0-1 15,-6-1-6-15,-5-1 0 16,-6-1 0-16,-3-4 1 16,-4 0 1-16,-1-2-1 15,-3 0 1-15,-1-1 0 16,-4-6 0-16,-2-1 0 15,-1-8 0-15,-5-3-1 16,-5-3-1-16,-6-2 0 16,-9-3-2-16,-2-2-1 0,-6-3 1 15,3 2 1 1,-1 11-11-16,1 6 0 0,0 12 0 16,2 4-1-16,5 5 8 15,3-1 0-15,6 2 1 16,2 4-1-16,2 1 2 15,-1 2 0-15,3 4-2 16,-4 5-2-16,1 5 3 16,0 8 1-16,3 17 2 15,4 7 1-15,7 9 3 16,6 12 1-16,12 9 3 16,9-2 1-16,9 10 6 15,7-9 4-15,8-11 6 16,-2-2 1-16,9-10-4 15,6-3-4-15,5-5-11 16,5-7-3-16,-8-14-18 16,-11-8-15-16,-14-10-43 0,1-4-28 15,5-17 63-15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55:47.0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3739 9558 822 0,'-1'-1'206'0,"-3"-1"-434"16,1 0 142-16,2 1-194 15,0-1 63-15,0 1 294 16,-1 0 67-16,1 0 58 16,-2-1-57-16,-8-4-116 15,0 0-27-15,-28-18-18 16,27 17-2-16,4 6 7 16,0-2 8-16,1 1 21 15,-1 1 3-15,3 0 2 16,2 0-3-16,0-2-9 15,3 3-3-15,-2 0-8 16,2 0-1-16,0 0 1 16,-1 0 3-16,1 0-1 15,0 0 0-15,0 0-3 0,0 0 0 16,0 0 0-16,0 0 1 16,0 0-1-16,0 0-1 15,4 17 1-15,7 32 0 16,-9-22 0-16,2 4 1 15,-2 5 0-15,1 3 0 16,-2 2 1-16,0 2-1 0,-1 3 1 16,-1-1 0-16,1 0-1 15,-1 1 1-15,2-1 1 16,1 1-1-16,3-8 2 16,3-7 0-16,2-9 9 15,2-6 14-15,0-4 17 16,2 1 5-16,1-8-1 15,1 3-13-15,3-3-11 16,4-4-5-16,-1-1-4 16,2-7-2-16,1-2-3 15,-3-4-2-15,1-3-3 16,0 1 0-16,3-6-2 16,-2 0-2-16,2-11 1 15,-4-1 0-15,-2 0 3 16,-2-2 3-16,-2 4 3 15,2 0 3-15,-2 0-1 16,-1-3 1-16,-4 2 0 0,-1-3-1 16,-6 3 4-16,2 3 2 15,-6 1 5-15,0 7 0 16,-3 0-3-16,-3-2-5 16,1 5-14-16,1 2-7 15,-2 6-19-15,2 2-14 16,1 1-77-16,1 0-81 15,3-4 124-15</inkml:trace>
  <inkml:trace contextRef="#ctx0" brushRef="#br0" timeOffset="632.621">4886 9632 1210 0,'0'-1'326'15,"0"0"-487"-15,-1-1-203 16,1 2 1-16,0 0 145 0,-1 0 171 15,0 0 237 1,0 0 16-16,-1-2-60 16,1 1-65-16,0 0-65 0,-8 0-8 15,0 0 0-15,-5-3 4 16,-28-6 16-16,30 9 4 16,-11 1 0-16,4 2-5 15,-5 6-20-15,-1-1-6 16,6 0-8-16,2 2-2 15,8 1-22-15,5-2-11 16,4 2-4-16,2 3-1 0,8-1 22 16,4 2 9-16,9 7 8 15,2-5 2-15,5 7 0 16,0 0 1-16,-1-1 1 16,2 0 2-16,-2-1 0 15,-3-2 1-15,-3-4 1 16,-5 1 1-16,-3-3 1 15,-3 1 1-15,-4 2-1 16,-4-2 0-16,-5 1 2 16,-4 2 1-16,-8 2 5 15,-1 1 1-15,-12 7 6 16,-9-3 0-16,-2 0 16 16,-8 1 1-16,-3-7-4 15,3-2 7-15,-6-2-19 16,6-2-15-16,7-2-38 0,1-2-69 15,4 1 64-15</inkml:trace>
  <inkml:trace contextRef="#ctx0" brushRef="#br0" timeOffset="860.318">5005 9632 989 0,'-1'13'290'0,"1"-12"-271"15</inkml:trace>
  <inkml:trace contextRef="#ctx0" brushRef="#br0" timeOffset="1434.65">5040 9654 302 0,'42'32'121'16,"-28"-28"-68"-16,2-1-43 16,1 3-1-16,3-1 6 15,3-1 7-15,4 2 13 16,1-1 4-16,-2 4-8 0,5-2-10 15,-2-3-14-15,1 0-4 16,7-2 2-16,-3-2-1 16,8 0 2-16,-1-4 0 15,0-6 0-15,0 0 1 16,1-3 2-16,-2 1 1 16,-4-6-1-16,-4-1 1 15,-11-3-1-15,-3 2 16 16,-5 2 28-16,-4 4 11 0,-3 1 14 15,-5 3-10-15,-3-2-16 16,-5-1-12-16,-1-2-23 16,-5 1-9-16,-10-2-11 15,0 3-2-15,-19 4 7 16,-1 2 0-16,-9 7 0 16,-7 0-1-16,4 4-1 15,-2 7-3-15,9 5-11 16,4 1 0-16,8 7-2 15,11-3 1-15,5 3 10 16,3 1 0-16,10 1 4 16,0 4 0-16,9 5 1 15,6 2 2-15,5 3 1 16,3 0 0-16,4-2 15 16,2-2 2-16,5 1 18 15,2 1 5-15,9 3 6 16,3 2 3-16,2-5-17 0,6-4-5 15,0-7-22-15,1-4-5 16,-4-5-8-16,-6-1-10 16,-4-6-32-16,-2-1-16 15,-1-6-41-15,6-6-36 16,8-11 92-16</inkml:trace>
  <inkml:trace contextRef="#ctx0" brushRef="#br0" timeOffset="2049.46">7273 9513 1272 0,'-3'3'404'16,"3"-3"-443"-16,-10 2-210 16,-5 3-2-16,-15 7 49 15,-8 5 99-15,2 6 161 16,-3 1 9-16,6 5 1 16,-1 1-20-16,3 3-41 0,3 4-4 15,6 1 6-15,5-1 0 16,8-3 3-16,3-2 1 15,7-6 1-15,3 1 1 16,4-4 0-16,3 2-1 16,4 0-7-16,4 0-4 15,5-1-3-15,0-5 0 16,5-4-1-16,1-1 1 16,1-5 0-16,4 1 0 15,-3-6 0-15,-1-3-2 0,-1-3-1 16,0-4-1-16,2-3 2 15,2-5 1-15,-2-4 3 16,0-6 4-16,-5-1 3 16,-4-1-1-16,-3 2 0 15,-8 2 0-15,-4 0-1 16,-1 1 1-16,-7-2-2 16,-1-1-1-16,-7-4-3 15,-2-3-2-15,-10-1-4 16,-7 0-1-16,-6 0 1 15,-6 2 4-15,-1 7 5 16,1 4 1-16,5 3-7 16,5 4-15-16,5 9-54 15,-4-1-44-15,7 6 69 16</inkml:trace>
  <inkml:trace contextRef="#ctx0" brushRef="#br0" timeOffset="2764.711">7849 9593 1279 0,'-1'1'295'0,"1"13"-523"16,-4 6-10-16,1 8 58 16,0 2 99-16,-2-9 99 15,3 0 6-15,2 2-1 16,0 5-2-16,0 2-14 16,2 0-5-16,-2-4-2 15,0-2 0-15,0 2 2 16,0-3 1-16,1 0 3 15,1-2-1-15,-2-3 0 16,0-1-1-16,0-3 0 16,-1-2 2-16,0-7 6 15,0-2 25-15,0-3 36 0,0 0 16 16,-1-1 9 0,2-1-23-16,0 1-33 0,-1 0-16 15,1 0-15-15,-1-23-3 16,0-37-8-16,1 25 0 15,2 0-1-15,3-1 1 16,5-1-1-16,2-1-3 16,4 3-5-16,-1 4-3 15,5 7-9-15,1 4 4 0,3 7 2 16,1 1 2-16,3 10 7 16,0 3-2-16,2 9 0 15,-1 4 0-15,0 2-1 16,-5 3 1-16,-1 6 5 15,5 4 2-15,-4 6 2 16,3-1 3-16,-4 0 0 16,-4-3 7-16,-4 0 8 15,-3-1 1-15,-3 0-2 16,-3 1-6-16,-4 3-8 16,0 0-2-16,-2 0-5 15,-3-6-13-15,0-8-29 16,-2-6-19-16,1-7-44 15,3-4-9-15,0-7-77 16,-1-5 121-16</inkml:trace>
  <inkml:trace contextRef="#ctx0" brushRef="#br0" timeOffset="3131.915">8565 9179 1260 0,'31'37'344'0,"-30"-21"-456"16,-2 14-10-16,-1 13 52 15,1 6 44-15,1 2 26 16,-1-2 3-16,1 9 8 15,-2 7 3-15,1 2 1 16,2-3-1-16,3-5-8 16,0-6-3-16,-2-8 1 15,2-5 2-15,-3-5 2 16,2-3-1-16,-1-2-2 16,-3-2-2-16,1-6-3 15,1-6-13-15,4-7-83 16,-5-3-55-16,0-4-109 15,2-3-33-15,-2 0 185 16</inkml:trace>
  <inkml:trace contextRef="#ctx0" brushRef="#br0" timeOffset="3681.653">9010 9583 1090 0,'2'12'346'16,"-2"9"-374"-16,-1 9-32 0,0 9 0 15,-1 0 28 1,1-5 31-16,1-3 3 0,4-7 2 16,5-3 2-16,-2-7 2 15,7-3 0-15,-1-5 4 16,2-2-1-16,3-4-2 15,0 0 1-15,5-3-8 16,-2-4-1-16,1-1-3 16,0-6-2-16,-6-1-3 15,4 3 2-15,-5-1 5 16,-2 2 2-16,-4 4 9 16,-3-3 2-16,-3 6 2 15,-2 0 1-15,0 3 1 16,-1 1-3-16,0 0-5 15,0 0-4-15,0 0-9 16,0 0 4-16,12 27 2 16,13 36 1-16,-14-20 3 0,-3 3-5 15,1 14 5-15,-2 3 4 16,2 9 4-16,0 5-1 16,-1-1 6-16,2 4-1 15,-6 1-3-15,-1-6 0 16,-1-8-9-16,-1-8-5 15,3-13 0-15,-2-3-1 16,1-12-10-16,0-9-17 16,-2-13-66-16,-1-1-57 0,2-8-145 15,2-1 178-15</inkml:trace>
  <inkml:trace contextRef="#ctx0" brushRef="#br0" timeOffset="4414.263">10304 9194 1535 0,'0'4'326'16,"3"9"-556"-16,-5 22-47 16,-5 12 22-16,-2 16 193 0,-4 5 74 15,2 12 42-15,3 3 1 16,0 3-8-16,3 2-6 16,0-14-37-16,-1-4-2 15,4-5 1-15,-2-11 1 16,2-11 22-16,0-9 8 15,1-13 3-15,0-6 2 16,1-7-18-16,0-3-5 0,0-1 1 16,0-4 7-1,0-1 13-15,0 1-2 16,-2-1-4-16,2 0-9 0,0 0-13 16,-1 0 0-16,0 0 2 15,0-16-1-15,1-48 0 16,1 21-3-16,1-9 0 15,5-2 0-15,-1 0 1 16,2 3 2-16,2 5 4 16,2 7 1-16,0 6-1 15,3 6-2-15,1 2-9 16,1 2-3-16,6 6-6 16,-1 3-3-16,2 8 1 15,4 4 1-15,-3 8 0 16,5 5 1-16,0 9-3 15,-3 5 0-15,-2 3 3 0,-2 0-1 16,-4 5 4-16,2-2 3 16,2 8 1-16,-3 2 1 15,-3 1 1-15,-4 8-2 16,-6 6 0-16,0 6 1 16,-4 4 0-16,0-2-1 15,-3-7-1-15,-3-4 0 16,0-10-8-16,-2-8-11 15,1-14-46-15,-1-6-41 0,2-9-84 16,0-3-25-16,3-7-34 16,-1 4-64-16,1-14 219 15</inkml:trace>
  <inkml:trace contextRef="#ctx0" brushRef="#br0" timeOffset="5049.068">10770 9661 1283 0,'-10'40'415'0,"16"-32"-474"15,0 3-68-15,4 7-15 16,3 2 44-16,0-2 96 0,5 0 18 15,1-2 15-15,4-2 0 16,6-3-1-16,-1 1-12 16,4-5-9-16,0-2 0 15,0-4 3-15,1-3 4 16,-1-7 4-16,3-3-1 16,-1-1-7-16,1-5-8 15,-1 2-9-15,-7-1-2 16,-5 0 4-16,-5-1 4 15,-6 1 10-15,-4 1-1 0,-4 1 2 16,-2 0 1-16,-5-1-6 16,-4-5 3-16,-11 1 0 15,-3-3 1-15,-4 6 3 16,-1 2-1-16,0 5-5 16,-1 5-4-1,-2 4-8-15,1 2-2 0,6 8 2 16,-2 1 0-16,6 4-2 15,2 5 0-15,4 4 1 16,2 2 0-16,5 6 4 16,1 2 1-16,1-1 0 15,4 5 1-15,1 2 1 16,1-1 0-16,5 5 1 16,5 2 0-16,-2 4 1 15,2 3-1-15,0-1-1 16,-1-4-5-16,2-10-11 15,1-3-7-15,2-7-15 0,-1-5-12 16,5-8-28-16,0-4-15 16,4-10-86-16,1-4-58 15,6-18 149-15</inkml:trace>
  <inkml:trace contextRef="#ctx0" brushRef="#br0" timeOffset="5463.888">11501 9773 1327 0,'0'46'392'15,"-3"-32"-408"-15,1 9-115 16,-2 3 6-16,-2 10 83 15,5 0 38-15,-1 10 11 16,2 2 0-16,7 0 0 16,-3-2 0-16,6-15-3 15,-3-3 0-15,9-11 7 16,2-3 7-16,9-9 6 16,6 1 0-16,6-6 1 15,3-10-9-15,6-5-7 16,1-2-1-16,-1-6-8 0,-3 2-1 15,-5-5 1-15,-6-4 0 16,-3-4 0-16,-5-2 4 16,-6 2 9-16,-1 0 0 15,-13 3-17-15,-1 0-15 16,-4-5-46-16,-4 3-15 16,-3 0-43-16,-3 6-53 15,-3 6 120-15</inkml:trace>
  <inkml:trace contextRef="#ctx0" brushRef="#br0" timeOffset="6064.018">12229 9816 1485 0,'2'3'394'16,"0"4"-532"-16,2 6-96 15,-2-1 27-15,-1 9 137 16,0-1 107-16,-1 4 23 16,0 5-20-16,0 9-14 15,-3 5-19-15,0 0-8 0,-1-4 0 16,2-8 2-16,1-5 1 15,2-9 4-15,-1-3-1 16,2-7 1-16,-1-3 1 16,0-1 0-16,3-1-1 15,-4-2 11-15,0-1-1 16,0 0-3-16,0 0-1 16,0-26-14-16,0-48-3 15,3 15 3-15,3-3 1 16,2 1 2-16,5 3 2 0,0 2 2 15,3 2 2-15,4-2 4 16,2 4 5-16,4 10 8 16,-7 6 2-16,1 13 4 15,1 2-2-15,-2 12-10 16,4 6-7-16,5 13-8 16,1 13-4-16,2 11-4 15,0 4-6-15,-3 5-3 16,-4-2-9-16,-6-1-23 15,-3 2-14-15,-7-4-40 16,-3-1-8-16,-3-8-4 16,-1-7 9-16,3-11 37 15,-3-5 1-15,5-6-18 16,2 0-48-16,5-11 80 16</inkml:trace>
  <inkml:trace contextRef="#ctx0" brushRef="#br0" timeOffset="6326.513">12884 9729 254 0,'2'0'159'16,"0"0"9"-16,1 4-30 15,-3-4-21-15,0 0-3 16,0 0 2-16,5 10-13 16,-4 11-13-16,33 29-15 0,-28-23-18 15,-2 1-6-15,1 2-22 16,0 8-1-16,-7 0-23 15,2 7-2-15,-1-4-2 16,-1-9 0-16,2-6-13 16,0-9-13-16,2-8-46 15,-3-2-27-15,1-3-30 16,0-2-6-16,0-2 9 16,0 0 16-16,-1-1 74 15</inkml:trace>
  <inkml:trace contextRef="#ctx0" brushRef="#br0" timeOffset="6554.401">12600 9156 1416 0,'1'5'325'16,"8"12"-616"-16,2 5-10 16,1 2 83-16,2 0 67 15,-1-6 75-15,1-2-117 16,10-2 123-16</inkml:trace>
  <inkml:trace contextRef="#ctx0" brushRef="#br0" timeOffset="7048.192">13688 9575 1301 0,'0'0'365'0,"-4"0"-476"16,-2 0-27-16,5-2 65 16,-12 0 50-16,-13-2 54 15,-32-8 2-15,33 7-7 0,0 4-9 16,3 1-14 0,6 3-2-16,7 3-2 0,1 1 0 15,8 1 1-15,0 5 0 16,6 0-8-16,7 8-2 15,12 4-1-15,7 4 4 16,17 4 9-16,1-2 2 16,1 3 4-16,1-1-1 15,-14-5 1-15,-6-1-1 16,-12-5-7-16,-6 0-3 0,-14 6-9 16,0 1 0-1,-14 5-4-15,-14 2 14 0,-13-4 4 16,-17 0 3-16,-19-11 6 15,0-3-11-15,3-11-9 16,13-2-11-16,20-5-79 16,4-1-49-16,11-5-84 15,2-5-56-15,10-17 188 16</inkml:trace>
  <inkml:trace contextRef="#ctx0" brushRef="#br0" timeOffset="7420.438">14114 8898 1463 0,'3'10'341'0,"3"11"-524"16,-1 16-74-16,0 15 14 16,-2 16 179-16,-1 6 119 15,3 9 44-15,3 2 5 0,3 1-17 16,0 1-42 0,0-7-38-16,-2-3-5 15,1-8 0-15,-2-9 1 0,0-13 0 16,-1-8 1-16,-2-16 2 15,1-5 0-15,-2-13-18 16,-3-1-22-16,-2-2-66 16,-1-3-15-16,1 0-14 15,0 0-3-15,0-2 101 16</inkml:trace>
  <inkml:trace contextRef="#ctx0" brushRef="#br0" timeOffset="7730.876">13832 9417 961 0,'7'0'440'0,"-7"0"-56"15,5 0-429-15,4 1-18 16,8-1 50-16,4 0 24 15,12 3 35-15,1-2 4 16,18 5-18-16,8 1-8 16,7-1-14-16,8 2-22 0,-7-3-22 15,-6-1 6-15,-16-4-79 16,-8-2-20-16,-10-5-25 16,-3-1-44-16,3-6-85 15,-5-4 189-15</inkml:trace>
  <inkml:trace contextRef="#ctx0" brushRef="#br0" timeOffset="7992.445">14704 9538 904 0,'8'20'457'0,"-2"-13"-93"15,-2 3-375-15,5 3-50 16,-3 7 1-16,-1-2 56 16,0 6 16-16,-1 0 3 0,1-1-1 15,0 6-4-15,-2 3-8 16,-3-2-3-16,0 0-10 16,-5-11-25-16,0-2-31 15,0-9-104-15,0-1-45 16,0-7-34-16,-2-7-21 15,-6-28 187-15</inkml:trace>
  <inkml:trace contextRef="#ctx0" brushRef="#br0" timeOffset="8171.082">14601 8825 974 0,'3'16'460'0,"5"-2"-244"16,1 10-457-16,4 17-82 16,-1-3-7-16,0 4 148 15,2-2 75-15,4-5 67 16</inkml:trace>
  <inkml:trace contextRef="#ctx0" brushRef="#br0" timeOffset="8595.734">15436 9365 204 0,'5'16'172'15,"-5"-7"61"-15,1-5-10 16,-2-4-17-16,1 0-17 15,-1-2-45-15,-1 1-32 16,1 0-53-16,0 0-16 0,-12-1-24 16,-5-1-7-16,-35-1-11 15,31 10-2-15,1 6-1 16,-2 1-1-16,2 4-1 16,1 0 1-16,4 12-1 15,2 4 3-15,7 12 4 16,2 2 3-16,6-5 10 15,5 1 3-15,8-8 21 16,2 0 7-16,8 0 3 16,-1-2 0-16,6 0-17 15,2-7-18-15,3-3-18 16,5-1-20-16,0-7-50 16,0-3-36-16,6-9-139 15,1-7 157-15</inkml:trace>
  <inkml:trace contextRef="#ctx0" brushRef="#br0" timeOffset="9563.972">16643 9532 1465 0,'0'0'379'0,"0"-2"-640"16,-1 0 1-1,0 1 133-15,1 0 95 0,0 0 166 16,0-1 4-16,0 2-57 15,0 0-28-15,0 0-33 16,0 0-7-16,0 0 3 16,0 0 0-16,0 0 6 15,0 0 2-15,0 0-6 16,0 0-3-16,0 4-9 16,0 17-5-16,4 36-3 15,-1-25 0-15,1 1 0 16,2 2-1-16,-2 2 1 15,1 2 0-15,1 1 0 0,2-1 2 16,1-2 1-16,3-2 0 16,2 2 5-16,-5-3 1 15,0-5-1-15,3-6 0 16,-4-11-1-16,-1-4-1 16,1-2 9-16,-6-3 5 15,0-3 12-15,3 0 3 16,-5-1 0-16,0 0-7 15,0 0-11-15,2-13-6 0,8-17-9 16,30-30-1-16,-32 25-3 16,0-1 0-16,-6 6 3 15,1 0 1-15,-1 5 2 16,-1 3 1-16,1 8 3 16,0 0 1-16,-4 5 1 15,2 0-1-15,0 3-3 16,0 4-1-16,2-1-1 15,-2 1-2-15,-2 2-2 16,2 0-5-16,0 0-7 16,0 0-4-16,0 1-4 15,0 0 0-15,0 0-2 16,0 0 2-16,0 0 5 16,5 10 3-16,2 5 3 15,22 31-3-15,-12-23 0 16,2-2-6-16,4 1 3 15,3 0-5-15,-2-6 1 0,1 0 3 16,2-3-6-16,-1-2 6 16,-1-3 3-16,1-3 4 15,-5-6 16-15,1-3 5 16,-2-2 1-16,-3-2 3 16,1-3 6-1,-3-3-1-15,0-9 5 0,2-3-3 0,-7-13-14 16,-4-4-1-1,-7-9-8-15,-3-7-2 0,-2 2 0 16,3-2-11-16,-2 11-23 16,1 10-26-16,-3 11-61 15,4 4-41-15,-1-4 103 16</inkml:trace>
  <inkml:trace contextRef="#ctx0" brushRef="#br0" timeOffset="10278.626">17632 8810 1099 0,'10'6'350'16,"-8"11"-529"-16,-1 11-107 15,6 13 12-15,-4 4 59 16,-4 12 271-16,0 1 22 16,-1 11 12-16,-3 8-1 15,4 4-38-15,0-3-12 16,-3 2-21-16,1-2-5 0,-5-9 11 15,1-3 12-15,2-14 18 16,1-7 7-16,3-13-7 16,-2 0-13-16,3-5-21 15,-2-5-8-15,0-3-6 16,0-3-3-16,-1-2 3 16,1-2-1-16,2-4 2 15,-3-1 0-15,2-4 13 16,1-2 5-16,0-1 13 15,0-1 6-15,0 0-2 16,0 0 4-16,0 0-2 16,0 0-2-16,0-1-10 15,1-2-10-15,3-27-14 16,42-44-4-16,-24 21-3 16,0-2 0-16,2 2 0 15,-1 2 1-15,0 3 5 16,5 0 3-16,-4 17 8 0,3 8 2 15,-9 12 0-15,-2 6-7 16,-3 5-15-16,-2 2-10 16,2 5-12-16,0 5-1 15,-1 10 3-15,2 7 5 16,-2 13 8-16,-1 0 3 16,-4 1 8-16,0-3 2 0,-1-2 1 15,0 0 1-15,2-4-4 16,1 3 2-16,1-8-1 15,-2-1 0-15,3-7-23 16,-3-5-58-16,-2-5-206 16,0-2 189-16</inkml:trace>
  <inkml:trace contextRef="#ctx0" brushRef="#br0" timeOffset="10963.302">18128 9463 1424 0,'2'0'378'16,"-2"0"-652"-16,0 3-20 16,0-3 69-16,0 0 98 15,8 20 230-15,22 32 15 16,-13-29-15-16,-2-1-34 16,3-2-60-16,-3-3-3 0,0-6 13 15,-2-7 7-15,2-4 24 16,0 0 5-16,2-7-5 15,2-1-7-15,1-5-23 16,-5 0-8-16,-1-1-4 16,-3 4-3-16,-2 0-6 15,-3-2-5-15,-2-3-9 16,-2-5-1-16,-2 2-2 16,0 1 1-16,-2 4 5 15,-4-1 2-15,-2 0 7 16,-2 1 0-16,-6-5 2 15,-2 1 1-15,-1 1 0 16,-2 3 0-16,6 6-1 16,1 1 1-16,1 3 0 15,3 3 1-15,-2 1 0 16,1 7-2-16,2 5 6 0,2 1 2 16,0 9 1-16,-1 6 3 15,7 10-2-15,2 5 5 16,5 11 4-16,1-4 3 15,7-2 0-15,0-5-7 16,5-7-6-16,0-2-5 16,-2-8-13-16,0-1 0 15,-2-9-13-15,1-2-7 16,-6-7-28-16,2-2-29 16,-1-5-63-16,4-2-53 0,12-19 129 15</inkml:trace>
  <inkml:trace contextRef="#ctx0" brushRef="#br0" timeOffset="11627.498">18793 9253 1507 0,'12'97'442'0,"-12"-82"-703"15,-1 8-32-15,-4 7 40 16,-1 8 64-16,-1 2 258 0,3 3 12 16,-2 5-15-16,4 2-11 15,-1-3-44-15,0-4-8 16,3-14 2-16,-1-3 2 15,-2-13 5-15,5-4 5 16,-2-3 3-16,-2-5 1 16,2-1-2-16,0 0-4 15,0 0-6-15,0-1-3 16,0 0-6-16,-1-1-3 0,1 1-4 16,0 0-1-16,0 0 2 15,0 0 0-15,-1-3 3 16,0-15 0-16,-5-37 2 15,6 25 1-15,3-7 0 16,2-2 2-16,1-8 1 16,6 0 2-16,-2 10 3 15,0 2 5-15,5 11 7 16,-3 1 2-16,1 2 5 16,-1 1 0-16,0 3-1 15,-2 3 1-15,0 6-6 16,1 2-4-16,-1 1-5 15,4 2-2-15,2 4-5 16,3 0-3-16,5 8-1 16,0 4-1-16,3 5 0 15,0 6 2-15,0 9 5 16,-1-1 1-16,0 9 5 0,-3 4 0 16,-3 8-4-1,2 2-3-15,-3-7-11 0,-2 3-37 16,-8-3-110-16,-4 0-152 15,-18-1 185-15</inkml:trace>
  <inkml:trace contextRef="#ctx0" brushRef="#br0" timeOffset="13309.612">20021 9264 925 0,'9'6'433'16,"-6"-5"-62"-16,0 6-542 15,5-1-10-15,1 6 27 16,-3-3 66-16,2 1 161 16,-1 7 6-16,2 5-5 0,2 5-26 15,-4 5-46-15,1-1-3 16,-5 7-1-16,3 5 1 16,-6 1 1-16,0-3 1 15,0-7 3-15,-2-8 0 16,0-6 1-16,2-4-1 15,-1-4-2-15,1-1 0 16,-1-5-4-16,0 2 0 0,1-5-2 16,-1 0 0-16,2-1 3 15,-2-2-2-15,1 0-1 16,-1 0 1-16,0 0 3 16,1 0 4-16,0 0 12 15,0 0 5-15,0 0 8 16,0 0-1-16,0-1-2 15,-2 0-6-15,2 0-8 16,2-21-3-16,3-53-10 16,0 17-3-16,5-15-11 15,1 2 2-15,4 6 2 16,0 8 3-16,3 11 8 16,3 2 0-16,3 8 0 15,-1 4-1-15,-2 4 1 16,-2 4-1-16,3 4-4 15,3 3-9-15,5 7-26 16,2 3-1-16,6 8 3 0,0 6 8 16,1 12 23-16,-1 8 1 15,0 10 1-15,3 4 0 16,-1 5 6-16,0 1 2 16,-4 2 0-1,-4 0 14-15,-5-5-1 0,-4 8 1 16,-5-3 0-16,-2 0-14 15,-4 0-4-15,-4-10-1 0,-1-2-6 16,-2-8 1 0,-4-10-7-16,1-4-7 0,-1-6 4 15,-1-3 0-15,-1-1 2 16,1 1 10-16,0-6 11 16,0 0 8-16,0 0 5 15,0-2 0-15,0 1-10 16,0 0-5-16,0 0-4 15,0 0 0-15,0-8-4 16,2-13-1-16,6-47 0 16,-5 19-1-16,1-12 1 15,0-2 1-15,-1 11 4 16,0 5 4-16,1 12 2 16,1-1 0-16,3-1-2 15,0 6-2-15,-4 7 5 16,5 1 5-16,-4 8 5 15,1 5-2-15,3-1-9 16,3 7-14-16,3 0-27 0,6 3-3 16,2 5-6-16,3 4 6 15,6 10 16-15,3 6 2 16,2 8 12-16,-5 6 3 16,-1 7 5-16,-1 2 0 15,-2 5 14-15,-4 2 2 16,-3 7-1-16,-4-1 1 15,-3 0-14-15,0-6-2 0,-7-6-12 16,0-3-7-16,-6-11-30 16,-1-2-23-16,-2-15-67 31,-3-4-100-31,3-7 156 0</inkml:trace>
  <inkml:trace contextRef="#ctx0" brushRef="#br0" timeOffset="13910.637">21637 9305 1339 0,'-23'89'446'16,"22"-88"-644"-16,-3 3-111 16,-6 7 10-16,-4-2 19 15,5 5 282-15,1-2 57 16,1 6 2-16,4 6-3 16,-3 9-44-16,-3 8-9 15,7-6 1-15,0-1 2 16,4-5 4-16,8-5 8 15,-2-1 27-15,6-1 0 0,3-2-5 16,2-2-8 0,9-3-31-16,-1 0-3 0,3-4-17 15,4-4-28-15,8 0-20 16,2-4-18-16,4-3 9 16,-2-3 22-16,-7-4 7 15,-5-3 18-15,-5-2 0 16,-6-1 8-16,-5-2 40 15,1 1 23-15,-11-2 24 16,0 2 1-16,-7-1-22 16,-2-4-19-16,-3-6-10 15,-3-3-4-15,-10-7-1 16,2-3 0-16,-4-2-4 16,-9 6 0-16,6 6 2 15,-8 6 0-15,-3 3-3 16,5 0-4-16,-1 1-9 15,3-2-4-15,1 7-26 0,5 1-10 16,3 4-20-16,4 0-15 16,6 1-115-16,3 2 132 15</inkml:trace>
  <inkml:trace contextRef="#ctx0" brushRef="#br0" timeOffset="14494.013">22093 9281 1209 0,'1'5'257'15,"4"16"-652"-15,-5 7-3 0,2 9 68 16,0-2 172-16,0-5 326 16,3 3 9-16,2 8-29 15,-2 9-50-15,1 2-86 16,1-4-9-16,-1-10 2 16,0-7 0-16,-1-10 3 0,0 2 3 15,3-8 4-15,0 0 2 16,2-2 20-16,-1-3 12 15,0-6 10-15,-1-3-2 16,1 0-32-16,2-3-17 16,-1-1-17-16,1 1-1 15,2-7 8-15,0-1 2 16,1-3 14-16,1-7 5 16,-4-2 14-16,1-3 10 15,-4-6-5-15,-1-1 2 0,-2-4 2 16,-4-1-4-16,0-2-2 15,-1 0-1-15,-6 9-10 16,1 3-4-16,-1 8-6 16,0 6-6-16,0-1-8 15,0 1-3-15,0 2-12 16,-2-3-1-16,4 6-6 16,-2 0-8-16,1 1-32 15,-1-1-21-15,2 1-54 16,2 4-40-16,1 1 116 15</inkml:trace>
  <inkml:trace contextRef="#ctx0" brushRef="#br0" timeOffset="14891.985">22582 9344 1162 0,'-2'-1'299'0,"2"7"-547"15,3 5-4-15,-4 5 44 16,-1 5 112-16,4 1 214 15,-2 0 13-15,4 12-26 16,1 8-32-16,1 11-57 16,-1-1-8-16,-2-10-2 15,2-3 0-15,-2-9 0 16,0-1-1-16,1-3-2 16,-2-5 0-16,0-9-10 15,-1-2-14-15,-1-5-36 16,2-5-37-16,-2 0-103 15,0 0 125-15</inkml:trace>
  <inkml:trace contextRef="#ctx0" brushRef="#br0" timeOffset="15055.086">22917 9422 1364 0,'9'5'391'16,"-6"19"-403"-16</inkml:trace>
  <inkml:trace contextRef="#ctx0" brushRef="#br0" timeOffset="15525.974">22919 9661 311 0,'-2'43'239'16,"2"-4"-19"-16,1 6-59 0,-1 0-131 15,0-6-28-15,-1-11 0 16,0-8 3-16,-1-11 7 16,2-4 4-16,2-1 9 15,0-4 10-15,-2 0 7 16,0 0 1-16,-1 0 4 16,1 0-7-1,0-1-13-15,0-1-5 0,0 1-18 16,-1 0-2-16,1 0-2 15,0-15 1-15,3-46-1 16,-1 22 0-16,3-8-1 16,2-7 1-16,9-5-3 15,3 0 17-15,-4 4 41 0,0 11 11 16,-3 18 18-16,6 7-12 16,-7 6-30-16,4 0-7 15,-2 8-8-15,-4-3-8 16,5 8-15-16,0 4-9 15,8 4-17-15,3 5 1 16,11 10 1-16,1 9 11 16,-6 7 9-16,-3 7 0 15,-7 5 11-15,-2-3-6 16,-4 2 0-16,0-3 1 0,-6-6-6 16,-2-2-15-16,-4-6-34 15,-3-4-17-15,-4-7-58 16,-2-3-16-16,1-9-91 15,2-3 141-15</inkml:trace>
  <inkml:trace contextRef="#ctx0" brushRef="#br0" timeOffset="16309.364">23559 9316 1212 0,'-53'64'390'16,"51"-65"-510"-16,-3-1-23 15,-2 2-1-15,-3 0 22 16,1 3 128-16,-2 1 11 15,2 7 1-15,-1 1-1 16,-3 9-10-16,2 5-5 16,-3 5-1-16,-2 2 1 15,4 7 1-15,4-2 1 0,6-5 7 16,3-3 4 0,3-5 9-16,3-3 1 0,0 1 5 15,6 1 1-15,1-8-3 16,-3 4-1-16,5-5-13 15,-3-2-4-15,-2-2-7 16,7-5-1-16,0-1 8 16,-1-3 6-16,-2-1 18 15,-6 0 18-15,1-4 2 16,-1-1-2-16,-1 0-6 16,4-1-13-16,-4 2 5 15,1-1 1-15,-3 1 0 16,0 0-3-16,0 2-8 15,-1 1-6-15,1 1-9 16,2 3-5-16,3 2-6 16,2 1-2-16,9 4-5 0,2 6 1 15,3 4 0-15,2 6 1 16,-3 13 1-16,4 5 0 16,-4 11 3-16,-1 1-4 15,0 1-1-15,-3 1-1 16,-2-2-4-16,-2 3 5 15,-3 0-10-15,-1 4 0 16,-3-1-1-16,-3-3 0 16,-6-4 11-16,-2-6 1 0,0-6 1 15,-7-4 0-15,-3-10-3 16,3-4-3-16,-7-4-3 16,-2-1-2-16,2-4 1 15,-6-5 2-15,-2-4 4 16,0-5 0-16,-21-10 2 15,-12-6 1-15,-18-14-8 16,-9-7-16-16,0-14-79 16,2-8-101-16,-3-12 130 15</inkml:trace>
  <inkml:trace contextRef="#ctx0" brushRef="#br0" timeOffset="16553.23">21945 8447 1697 0,'15'19'615'0,"-8"-3"-574"16,-1 14-260-16,3 34-139 15,-1 12-70-15,-9 7 261 16</inkml:trace>
  <inkml:trace contextRef="#ctx0" brushRef="#br0" timeOffset="30231.046">3271 13384 214 0,'36'-29'55'0,"-39"27"-37"15</inkml:trace>
  <inkml:trace contextRef="#ctx0" brushRef="#br0" timeOffset="30502.704">3277 13205 66 0,'15'-30'16'16</inkml:trace>
  <inkml:trace contextRef="#ctx0" brushRef="#br0" timeOffset="30649.308">3292 13173 51 0,'0'0'50'16,"0"0"4"-16,0 0-6 15,0 0-9-15,0-1-22 0,0 1-11 16,0 0-14-16,-1 0-6 15,1 0-2-15,-2 0 1 16,1 1 0-16,1 0-9 16,0 0 17-16</inkml:trace>
  <inkml:trace contextRef="#ctx0" brushRef="#br0" timeOffset="32958.218">3498 13075 162 0,'-3'-7'6'0,"0"-1"-20"15</inkml:trace>
  <inkml:trace contextRef="#ctx0" brushRef="#br0" timeOffset="33086.066">3489 13055 251 0,'-1'-1'136'0,"0"0"-43"16,-1 0-32-16,1-1-49 16,0 1-10-16,0-2-4 15,0 2-3-15,0-2-30 16,0 2-59-16,-1-1 62 16</inkml:trace>
  <inkml:trace contextRef="#ctx0" brushRef="#br0" timeOffset="34150.796">3442 12976 170 0,'-10'-29'51'0,"8"31"-68"16,2-2-26-16,0 1 49 15,-1-1 50-15,1-1 87 16,0 1 18-16,0 0-14 16,0 0-22-16,-1 0-41 15,1 0-21-15,-1-1-33 16,0 0-16-16,1 0-12 15,0 1-1-15,0 0 0 16,0 0 1-16,0 0 5 16,-2 0 3-16,2 0 12 15,0 0 5-15,0 0 11 16,0 0-1-16,0 0-9 16,0 0-6-16,0 0-14 15,0 0-4-15,0 0-3 16,0 0 0-16,0 0 0 15,-1 0 4-15,0 0 14 16,1 0 10-16,0 0 13 0,0 0-2 16,0 0-12-16,-1 0-11 15,1 0-14-15,0 0-1 16,0 0-1-16,0 8 0 16,1 20 2-16,9 34 0 15,-3-24 2-15,-1 4 1 16,2 9 7-16,-4 4 1 15,-1 11 0-15,-1 7-2 16,-3 3-5-16,1 1-3 0,-1 0-1 16,0-6-2-1,-4-16 0-15,2-7 0 0,-1-5 2 16,2-3 0-16,1-2 1 16,-3-3 0-16,-1-10-2 15,-2-7 1-15,1-8-4 16,4-2-11-16,-1-3-43 15,3 0-29-15,-4-2-96 16,-5-2-45-16,-6-5 140 16</inkml:trace>
  <inkml:trace contextRef="#ctx0" brushRef="#br0" timeOffset="34488.182">2940 13478 997 0,'2'-2'359'0,"11"-7"-310"16,11-12-122-16,12-6-4 15,17-3 4-15,5 5 37 0,3 5 44 16,2 5 6-16,6 3 0 16,1-4-1-16,5 0-8 15,3 1-4-15,-2 1-1 16,0 4 0-16,-15 5 0 16,-7 1 0-16,-12 2-1 15,-7 0-2-15,-3 2-38 16,-3-2-60-16,-2 2 66 15</inkml:trace>
  <inkml:trace contextRef="#ctx0" brushRef="#br0" timeOffset="35300.511">4058 12828 1311 0,'0'5'401'16,"-2"10"-526"-16,-1 11-32 15,-3 31 17-15,-1 6 28 16,0 6 96-1,0-7 17-15,3-14 9 0,0 1-1 0,-1-4-1 16,1 1-3-16,0 4-4 16,-3-3-1-16,1 4 2 15,0-3-1-15,-2-11 3 16,2-2 0-16,0-8-1 16,0 1 0-16,0-4 0 15,-3-4 1-15,6-5 0 16,-2-5-1-16,1 0-1 15,3 0 0-15,-3-5-1 16,3 3 2-16,1-6 3 16,-2-2 4-16,3 1 17 15,-1-1 14-15,0 0 29 16,0 0 14-16,0 0-1 16,0 0-12-16,0-1-26 15,0 0-18-15,0 0-18 16,0-1-4-16,0-23-8 15,6-39-8-15,4 27 0 0,3-6-11 16,7-4-1-16,1 1 4 16,3 1-2-16,1 5 14 15,0 13-4-15,-1 5 3 16,2 5-5-16,-1 5-4 16,-3 3-5-16,1 1-4 15,-2 7-2-15,-2-4-2 0,2 7 0 16,-1 5 4-16,-1 2 6 15,2 4 2-15,-3 2 11 16,1-3 1-16,2 4 4 16,-4 2 1-16,2 4 1 15,-1 8-1-15,-2 2 1 16,1 1 0-16,-1 5 0 16,-1-3 1-16,-3 6 0 15,-3 3-1-15,-4 1 1 16,-2-1 1-16,-4-3 1 15,-1 0 1-15,-2-1 1 16,-3-4-2-16,0-3-26 16,0-4-31-16,-2-6-184 15,2-6 159-15</inkml:trace>
  <inkml:trace contextRef="#ctx0" brushRef="#br0" timeOffset="36383.134">4682 13316 950 0,'7'-4'356'0,"-7"2"-340"16,1 2-193-16,6 2-55 15,-7-2 5-15,0 0 98 16,6 2 122-16,8 4 46 16,0 0 0-16,36 18-7 15,-28-13-17-15,5 1-14 16,2 0 2-16,-1-4 13 16,3-2 10-16,2-5 24 15,-3-1 15-15,0-6 9 16,-1-1-7-16,-3-2-17 15,1-1-15-15,-3-2-16 16,0 2-3-16,-3-2-4 16,-2-1-2-16,-5 2 1 15,-5 2 5-15,-3-1 15 16,-4 2 8-16,0 1 6 16,0 1-2-16,-3-3-7 15,-4-1-8-15,-5-3-5 0,-2 2-3 16,-4-1-8-16,-2 0-1 15,-10 1-7-15,-2-4-2 16,-8 6 1-16,-4 2 0 16,2 0 1-16,0 4 0 15,2 3 0 1,7 3-2-16,1 9-2 0,4 2 1 0,2 2 0 16,-4 3 2-16,4 3 4 15,-1 2 2-15,3 1 5 16,3 0 3-16,6 0 3 15,-1 3 2-15,6 5 5 16,-2 2 4-16,6 3 5 16,4 0 1-16,4-8-2 15,6 0-3-15,8-2-7 16,3-1-1-16,9 8-6 16,1-4-2-16,4-1-5 15,3 0-6-15,1-10-17 16,1-1-11-16,6-5-61 15,5-3-57-15,10-7 90 16</inkml:trace>
  <inkml:trace contextRef="#ctx0" brushRef="#br0" timeOffset="37050.791">7281 13110 565 0,'-4'0'192'16,"-2"0"-129"-16,-11 4-131 15,-7 2-3-15,-8 2 85 16,-3-1 54-16,-5-2 70 16,-6 2 16-16,-11 1-34 15,-4 5-29-15,-7-1-53 16,5 3-16-16,12 0-12 15,5-6-4-15,12 5-3 16,4-2 1-16,5 0-3 16,8 3-2-16,5 1-14 15,4 2-9-15,10 4-18 16,6 3-6-16,13 10 4 0,8 4 4 16,11 9 16-16,2-1 8 15,5-4 9-15,2-6 5 16,-4-3 2-16,-2 0 3 15,-8-9 0-15,-5 1 0 16,-9-6-1-16,-5-3 2 16,-8-1 9-16,-3-3 15 15,-7-1 20-15,-2-1 8 16,-7 1 3-16,-2 0-12 0,-15 7-12 16,-10-1-6-1,-14 3-9-15,-5-1-3 0,1-2-6 16,9-4-2-16,10-4-12 15,3-3-28-15,11-6-113 16,0-1-41-16,8-3-102 16,5-4 157-16</inkml:trace>
  <inkml:trace contextRef="#ctx0" brushRef="#br0" timeOffset="37749.688">7025 13455 924 0,'2'2'307'16,"-1"-2"-329"-16,-1 2-85 15,0-2-21-15,0 0 28 16,0 0 87-16,18 7 46 16,33 14 10-16,-26-10 0 15,2 0-28-15,2 1-11 16,5-2-4-16,-1-3 0 0,3-3 13 16,-1-2 7-16,0-4 14 15,2-2 0-15,1-6-12 16,0-3-7-16,2-3-13 15,3-6 0-15,-12-1 2 16,-1 1 2-16,-7 0 0 16,-4 1 0-16,-4 5-1 15,-6 0-3 1,-2 2-5-16,-4 0-3 0,3 4-5 16,-4-1-2-16,-2-2 1 15,-2 3-6-15,-10-7-7 16,4 2-2-16,-14-5-8 15,-5-3 1-15,-12 5 4 16,-8 1 0-16,-10 7 0 16,-8 3 2-16,-2 7 4 15,4 3 5-15,13 11 9 0,10 4 1 16,9 5 1-16,1 5 2 16,9 7 10-16,5 0 8 15,9 10 14-15,5 6 3 16,9 3 4-16,4 2 10 15,7-9 17-15,7-3 9 16,8-2 11-16,2-2-8 16,12-5-20-16,1-2-10 0,5-8-14 15,1-1 1-15,0-1-2 16,-2-3-4-16,-7-5-16 16,-1-2-17-16,-9-11-39 15,0-2-24-15,1-8-41 16,3-8-13-16,8-7 80 15</inkml:trace>
  <inkml:trace contextRef="#ctx0" brushRef="#br0" timeOffset="38565.321">8645 13311 891 0,'2'-1'381'0,"-1"0"-120"16,-2-3-342-16,0 3-25 15,0 0 25-15,-3 0 21 16,-14-4 84-16,-30-6 12 15,26 6 4-15,-3 4-2 16,-7 1-24-16,-6 5-10 0,1 1-4 16,2 0-1-16,6 3 2 15,6-2 4-15,5 1 7 16,2 0 3-16,2-1-2 16,4 1-4-16,-1 6-8 15,2 4-3-15,3 10-10 16,0 7-1-16,6 4-1 15,2-1 1-15,5-3 6 16,3-4-1-16,1-1-2 16,6-1-3-16,1-4-4 15,1-2-1-15,-2-7 2 16,-1-1 4-16,0-7 8 16,-2-3 4-16,0-5 10 15,1-1 1-15,0-3 3 16,1 0 0-16,0-7-1 15,1 0 2-15,-2-3-5 16,0-4-4-16,-3 1-7 16,-4 0-4-16,-5-6-3 0,0 5-3 15,-2-10-10 1,1-2-6-16,-2-7-9 0,0 0 3 16,0 5 15-16,0 4 6 15,-1 12 14-15,1 3 4 16,-2 5 7-16,2 3 1 15,-2 1 0-15,0 0 0 16,2 2-7-16,0 1-2 0,0 1-2 16,0 0 3-16,0 0-4 15,0 0-2-15,0 0 0 16,0 0-5-16,7 14 3 16,5 16 2-16,10 42 6 15,-13-32 6-15,0-1 5 16,1-1 0-16,3 2-3 15,-6 1-5-15,1-1-6 16,-1-1-1-16,-5-9-2 16,3-4-10-16,-5-8-34 15,0-2-34-15,2-7-112 16,-3-2 119-16</inkml:trace>
  <inkml:trace contextRef="#ctx0" brushRef="#br0" timeOffset="39098.562">8835 13312 1152 0,'0'1'352'0,"0"3"-391"0,3 18-221 16,6 38-1-16,-5-20 85 16,-1 4 106-16,1-7 106 15,2-5 0-15,-1 5-8 16,2-1-13-16,1 5-14 16,-1-3 0-16,0-8 2 15,-2-3 3-15,-2-11 9 16,0-6 11-16,-2-3 15 15,0-2 3-15,-1-5 16 16,0 1 3-16,0-1 5 16,0 0-2-16,0-1-23 15,0 0-15-15,0-1-22 16,-1 1-4-16,0 0 0 16,-2-10 0-16,-6-21 0 15,-14-32-1-15,11 24 2 16,3 0 1-16,5 6 4 15,4-2 6-15,1 3 9 0,2-3 2 16,5 0 0-16,3 4-5 16,2 6-9-16,4 7-4 15,0 6-9-15,4 5-4 16,2 1-31-16,3 3-28 16,5 4-78-16,-5 2-44 15,0 5 113-15</inkml:trace>
  <inkml:trace contextRef="#ctx0" brushRef="#br0" timeOffset="39581.807">9651 13340 1079 0,'0'-1'306'0,"-3"1"-435"16,-1-1-35-16,3-1 30 15,0 1 70-15,0 0 138 16,-1 0 16-16,-3 1 3 0,-13 0-19 15,-39 6-48-15,26-2-8 16,-10 3-2-16,3 0 4 16,8 4 4-16,4-1-1 15,10 4-1-15,1-3-1 16,4 3 5-16,3 3 6 16,4 2 0-16,4 3-4 15,9 5-6-15,3-1-6 0,10 3-1 16,3 1 0-16,5-2-3 15,1 5-2-15,2 0-8 16,1-3-9-16,-3-5-31 16,0 0-15-16,-2-12-30 15,1 0-3-15,1-6-4 16,2-2-5-16,-1-8-27 16,4-5-50-16,7-15 111 15</inkml:trace>
  <inkml:trace contextRef="#ctx0" brushRef="#br0" timeOffset="40315.016">10074 13020 1154 0,'-1'0'409'16,"0"2"-384"-16,-6 18-65 16,-3 44-21-16,10-22 8 15,-2 9 48-15,0 5 8 16,2 8 3-16,-3 5-1 16,1 2-2-16,0-2-1 15,-1-9-2-15,2-10 1 0,1-9 1 16,1-10 2-16,-1-13 7 15,2-4 6-15,-3-10 10 16,2-1 5-16,4-3 6 16,-5 0 1-16,0 0-3 15,0 0-3-15,0 0-14 16,0 0-6-16,0 0-10 16,0-1-3-16,-2 0 0 15,2 0 1-15,-1-1 4 16,1-2 2-16,0-13-1 15,5-30 0-15,-2 21 1 16,-3 4 3-16,5-4 10 16,-4-1 5-16,6 3 2 15,2-2-1-15,-2 2-10 16,2 1-5-16,-1 1-5 16,4 3-3-16,0 4-4 15,-3-3-4-15,2 9-4 0,0 1 0 16,2 5-2-16,5 1 1 15,-1 6-3-15,4 1 0 16,0 5 1-16,-1 4 1 16,6 7 6-16,0 4 1 15,0 6 3-15,0-1 1 16,-3 0 2-16,-1-1 1 16,0 3 1-16,-4 4 2 0,-4 3 1 15,0-1 0-15,-6-5-1 16,3-1-1-16,-5-4-4 15,-3 0-2-15,-3-1-12 16,-3-3-15-16,2-3-40 16,0-6-30-16,0-6-73 15,1-2-58-15,1-15-130 16,9-10 216-16</inkml:trace>
  <inkml:trace contextRef="#ctx0" brushRef="#br0" timeOffset="40581.653">11801 12978 1587 0,'0'-2'-83'16,"-2"2"-264"-16,-4-2 251 15</inkml:trace>
  <inkml:trace contextRef="#ctx0" brushRef="#br0" timeOffset="41032.4">11771 12977 258 0,'-39'10'156'0,"26"-4"-5"15,-4-2-104-15,-6 1-17 0,-11 0-1 16,-5-3 7-16,-2 0 22 15,2 1 11-15,4-1-12 16,2 2-9-16,0 2-23 16,0 0-12-16,2 6-8 15,1 1-2-15,1 4-3 16,4-1 0-16,8 3-4 16,4 0 2-1,10 3 4-15,6 5 2 0,7 1 2 16,6 1 2-16,7 2-5 15,3 0-1-15,6-3-2 16,1 2-2-16,4 2 2 16,-3-3 0-16,-3 1 5 15,-1-3 2-15,-2-2 10 16,2-2 7-16,-1-4 2 0,-1-1 0 16,-4-2-9-16,-2 0-5 15,-4 6-3-15,-1 0-2 16,-6 1 6-16,-3-1 4 15,-5 2 7-15,-3 0 2 16,-6-2 2-16,-1 1-3 16,-7-5-1-16,-3 3 1 15,-5 1 1-15,-2-1 1 16,-6-2 3-16,0-1 1 16,-1-4-5-16,1-3-3 0,4-3-12 15,3-1-6-15,6-6-10 16,0-1-9-16,3-3-40 15,-1-6-10-15,4-4-49 16,4-4-19-16,6-10-53 16,11-5 107-16</inkml:trace>
  <inkml:trace contextRef="#ctx0" brushRef="#br0" timeOffset="41796.947">12188 13131 779 0,'0'0'359'16,"0"0"-87"-16,0-1-249 15,-1 0-28-15,-1 0-2 16,-18 0 0-16,-30 7 2 16,30 1-1-16,3 10-3 15,-1 0-1-15,5 12 1 16,-3 5 1-16,6-1 6 16,-1 2 4-16,8-1 7 15,5 3 1-15,0 1 3 16,6 1-2-16,5-3-1 15,2-5 1-15,5-6 0 16,3-1-1-16,3-8-3 16,-3-1-2-16,3-8 0 15,3 0 0-15,-1-1 1 0,0-5-2 16,-1-1-2-16,-1-1-1 16,-6-7 6-1,0 0 8-15,-5 1 11 0,-1 1 1 16,-3-1-3-16,-1-1-7 15,-5-2-7-15,-1-4 0 16,-2-4 1-16,-1-4 0 16,-4-8-4-16,-5-3 0 15,-7-5-3-15,-3 0-3 0,-7 0 2 16,0 2-1-16,-5 4 1 16,-1 2-1-16,4 7-6 15,1 2-4-15,6 9-7 16,3-2-1-16,5 5 2 15,4 3-4-15,3 1-20 16,3 3-24-16,2-1-126 16,0 1 124-16</inkml:trace>
  <inkml:trace contextRef="#ctx0" brushRef="#br0" timeOffset="42397.364">13642 12818 1077 0,'-2'-2'319'0,"-3"-4"-337"16,-6-6-85-16,-3-2-1 0,-3-5 72 15,-4 5 36-15,-2 1 26 16,-1-3 9-16,-3 1 6 16,-1-2-5-16,4 0-16 15,0 6-11-15,9 2 12 16,0 2 10-16,7 2 15 15,2 2 4-15,3 0-16 16,-1 1-12 0,3 2-15-16,0 0-5 0,0 0-7 15,0 0-6-15,-9 23 0 16,-8 43 0-16,18-12 6 16,0 8 2-16,2 16 3 15,5 0-1-15,-1 4 0 16,-1-1-1-16,-4-9 0 15,0 4-1-15,-1 8 0 16,-1-2 0-16,1-3 1 0,0-6-1 16,-1-16 2-16,1-4 2 15,1-8 3-15,1-5 1 16,-1-4 3-16,3 0-1 16,-3-4-3-16,2-2-3 15,-2-12-4-15,-1-4-2 16,0-8-16-16,-1-4-18 15,2 0-58-15,-1-2-38 16,-1-2-98-16,0 1-36 16,-3-13 166-16</inkml:trace>
  <inkml:trace contextRef="#ctx0" brushRef="#br0" timeOffset="42715.114">13065 13195 1169 0,'0'0'389'0,"5"0"-385"15,1 2-40-15,-6-2 44 16,0 0 25-16,7 1 43 15,13 1-1-15,35 11-31 16,-25-10-16-16,6 2-21 0,-1 5-2 16,4-1-3-16,-3 4-2 15,-1 1-3-15,-4-7-4 16,-3 2-12-16,-6-2-12 16,-4-2-57-16,3-3-43 15,3-4 79-15</inkml:trace>
  <inkml:trace contextRef="#ctx0" brushRef="#br0" timeOffset="43488.136">13983 13197 1152 0,'2'0'358'16,"-2"-2"-344"-16,-6 0-81 16,5 1 16-16,0 0 77 15,-1 0 22-15,1 0 3 16,0 1-12-16,-1 0-29 16,-11 1-9-16,-3 1-2 15,-30 6-1-15,31-4 0 16,0 2-1-16,2 3-1 15,-1 3 1-15,4 7-1 0,-3-1-1 16,4 5 1-16,1 3 1 16,1 1 2-16,-1 1 1 15,5 2 0-15,-2 4 1 16,5-6-2-16,0 1-3 16,3-5-12-16,7-4-13 15,1-6-3-15,3-2 0 16,1-3 12-16,-1-3 9 15,0 0-4-15,1-2 1 16,1-3-2-16,-1-2 3 0,1 0 10 16,0-5 2-16,-3-1 0 15,-3 0 1-15,-2-2 5 16,1-4 2-16,-5-5 6 16,3-4 3-16,-6-5-3 15,0 1 10-15,-1-1-6 16,0 2 8-16,-5-1 0 15,0 5-11-15,0 1 2 16,-4-1-12-16,4-1-1 16,-4 3 0-16,2 0-1 15,6 8 11-15,-2 1 4 16,-1 1 0-16,3 6 4 16,-4-4-9-16,5 7 3 15,0 0 2-15,-1 0-2 16,1 0-1-16,0 0-8 15,-1 0-2-15,1 0 0 0,0 0-2 16,2 10 2-16,9 18 1 16,19 38 8-16,-11-23 0 15,0 4 0-15,1 2-4 16,-3-3-9-16,-2-3-5 16,-4-14-25-16,-3-5-20 15,-2-9-49-15,-1-6-32 16,-3-5-32-16,1-4-13 15,5-10 113-15</inkml:trace>
  <inkml:trace contextRef="#ctx0" brushRef="#br0" timeOffset="44062.634">14394 13124 1196 0,'1'67'463'0,"4"-62"-380"16,-8 2-215-16,3 6-36 16,-3 6 30-16,1 7 138 15,4 2 53-15,4 3 4 16,-1 7-12-16,0 8-30 0,0 5-11 15,2-2-2-15,-1-6-1 16,4-8 0-16,-1-6 1 16,-3-5 2-16,2-4 2 15,-6-8 3-15,2-3 5 16,-3-4 20-16,-2-6 11 16,1-3 11-16,0 4 0 15,0-1-19-15,0 0-12 16,0 1-15-16,0-1-5 15,-2 0-5-15,2 0-1 0,-1 0 0 16,0-6-1-16,-1-16 2 16,-4-30 0-16,1 19 3 15,3-2 2-15,6-7 8 16,-1-2 4-16,5 3 8 16,1 4 3-16,3 7 5 15,1 1 4-15,-1 6 15 16,3 3 0-16,2 7-14 15,9 4-16-15,14 9-47 16,7 8-19-16,16 14-8 16,-5 12 8-16,-6 11 3 15,-4 4-11-15,-17 15-92 16,-2 4 91-16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57:17.8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5783 7690 226 0,'-37'42'3'16,"35"-41"8"-16</inkml:trace>
  <inkml:trace contextRef="#ctx0" brushRef="#br0" timeOffset="1351.274">5738 7733 350 0,'-1'0'176'16,"0"0"-60"-16,0 0-32 15,0 0-42-15,-1 0-12 16,1 0-15-16,0 0-3 16,0 0-3-16,0 0 1 15,0 0-1-15,-1 0-2 16,2 0-6-16,0 0-2 0,0 0-1 15,0 0 0-15,0 0 2 16,0 0 0-16,0 0 1 16,13 3 1-16,1-2 0 15,32 2 1-15,-27-6-2 16,0-3 0-16,5 6 0 16,-1-1-1-16,3 1 0 15,0 1 0-15,1-1 0 16,-2 0 1-16,-1 1 0 15,-1 0 2-15,2 2 1 16,-1-3 0-16,0 1 0 16,-1 0 0-16,-2 1-2 15,-4 1 0-15,3 1 1 16,-6 0 1-16,-1-1 4 16,2 1 1-16,-3 0 1 0,4 1 0 15,3-1-3-15,0 1 0 16,5-3-1-16,4 2 0 15,5-2-1-15,4 0 0 16,7-2 1-16,-1 0 1 16,1-2 3-16,-1 0-1 15,-3 3-1-15,-5-1-1 16,-1 0-2-16,-9-1 1 16,-5-1-1-16,-1 2-1 0,-1 0 0 15,0 1-2-15,1 1-1 16,-1-1 0-16,0 6-1 15,1-3 1-15,-3 0-1 16,0 2 0-16,-1-1 0 16,0 1 0-16,1 1 0 15,-1-2 0-15,-2 2 1 16,0-2-1-16,-1 1 0 16,1 2 1-16,2-2 0 15,1 1 0-15,4 2 1 16,-1-4 0-16,1 1 0 15,-2 1 0-15,3-3 2 16,-1 4-1-16,-1-3 1 16,0 0 0-16,2 2 0 15,-2-4-1-15,1 2 1 16,3 0 0-16,-1 1-1 16,3 0 0-16,-1 1-1 0,2 0-1 15,-3-2 0-15,1 6-1 16,-1-3 1-16,-1-1-1 15,2 1 1-15,-1-2 0 16,4 2-1-16,-2 1 1 16,3-1-1-16,2 1 1 15,-8-2-1-15,2 1 0 16,-5 1 1-16,1-2-1 16,6 0 0-16,2 1 1 0,1-2-1 15,-1 0 0-15,-2 2 0 16,-1 0 1-16,3 1-1 15,-1 0 1-15,-2 0-1 16,0-1 1-16,-2 0-1 16,1-1 1-16,1-2 0 15,-1 5 0-15,0-2 1 16,1-1-1-16,-5 0 0 16,2-4 0-16,2 3-1 15,3-1 0-15,-2 0 1 16,-1 0-1-16,-4 0 0 15,-1 0 0-15,-2 0 1 16,0-1-1-16,0 3 0 16,0-2 0-16,0 1-1 15,0-1 1-15,2 0-1 16,-3-2 0-16,0 4 1 16,0 1 0-16,-1-1 1 0,0 5 0 15,1-6-1-15,-1-1 0 16,0 1 0-16,4 0 1 15,-1 3-1-15,0-1 1 16,1 0 0-16,-3-1 0 16,2-1 0-16,-3 1 1 15,-1-1 1-15,0-1 0 16,1 0 4-16,2 1 2 0,2 0 1 16,-1-1-1-16,-2 3-2 15,1 2-1-15,-1-3 4 16,-2 1 4-16,-2-3 5 15,0-2 0-15,-2 2-4 16,2 0-2-16,-3-1-6 16,-1 0-2-16,-2 0-2 15,-2-1-1-15,2-1-2 16,-1 2-2-16,-1-2-17 16,0 0-25-16,-4-2 29 15</inkml:trace>
  <inkml:trace contextRef="#ctx0" brushRef="#br0" timeOffset="9967.642">9122 8270 393 0,'0'1'84'0,"-1"-1"-81"16</inkml:trace>
  <inkml:trace contextRef="#ctx0" brushRef="#br0" timeOffset="10687.182">9118 8268 246 0,'-1'0'138'15,"0"0"-19"-15,0 0-43 16,1 0-4-16,0 0-1 16,0 0-4-16,1 0-17 15,-1 0-10-15,0 0-12 16,0 0-4-16,0 0-7 16,0 0-5-16,0 0-8 15,0 0-3-15,1 0-1 16,0 0 0-16,2 0 0 15,0-1 0-15,4 0 1 16,3-2-1-16,12-4 0 16,30-13 0-16,-25 9 0 15,0 0 0-15,2 0 0 0,3 0 0 16,-3 3 0 0,-15 5 0-1,1-1 0-15,46-11-1 0,6 1 1 0,-2 3 0 16,-20 3 0-16,3 1-1 15,4 0 1-15,3 1 0 16,6 3 0-16,-1-1 0 16,1 4 0-16,-3 0 0 0,0 0 1 15,-1 0-1-15,2 2 0 16,5-2 1-16,0 0-1 16,1 0 1-16,-1 0 0 15,-4 0-1-15,-2 2 0 16,2 0 0-16,-1 2 0 15,4 0 1-15,3 2-1 16,-3 2 1-16,-1 2-1 16,-1 0 0-16,2-2 0 15,0 3 0-15,4 0 0 16,2-1 0-16,-5 5 0 16,2-5 0-16,-6 4 0 15,3 2 0-15,0-2 0 16,0-1 1-16,8-2-1 15,-4-1 1-15,-2-1-1 16,-4 1 1-16,-8-2-1 16,-3 0 1-16,-2 0 0 15,2 2 0-15,1-2-1 0,1 2 0 16,-4 2 0-16,1-2 1 16,-3 3-1-16,0-3 0 15,-8 2 0-15,1 1 1 16,-8 0-1-1,-1 1 1-15,-1-3 0 0,-5 0 0 16,0-1-1-16,-5-2 1 16,-7-1-3-16,0 0-45 0,-2 0 35 15</inkml:trace>
  <inkml:trace contextRef="#ctx0" brushRef="#br0" timeOffset="11472.337">13494 8864 306 0,'-6'2'78'16,"2"0"7"-16</inkml:trace>
  <inkml:trace contextRef="#ctx0" brushRef="#br0" timeOffset="12569.759">13483 8876 230 0,'-1'0'110'16,"0"0"-30"-16,0 0-12 0,0 1 19 16,1-1 13-16,0 0 7 15,0 0-16-15,0 0-41 16,0 0-17-16,0 0-24 16,0 0 0-16,0 1 1 15,0-1 1-15,0 1 0 16,1 5-3-16,0-2-4 15,1 5-1-15,2 1-1 16,0 1-1-16,24 31 1 16,-19-29 0-16,1 1 0 15,2-2 2-15,1 8 2 16,-3 1 0-16,4 5 0 16,-4 4-1-16,3-2 0 15,2 4-1-15,2-1 1 16,2 0 0-16,1 3 0 15,2 4 1-15,1 3-1 0,0 3 0 16,4-2-3-16,-1-4 0 16,2 1-1-16,0 1-1 15,-5 0-1-15,2-4-1 16,-1-4 0-16,0-4 0 16,4 0 1-16,0-1 0 15,-1-3 1-15,0 1-1 16,2 1 0-16,-1 0 0 15,4 2 0-15,0-1 0 16,4 3 1-16,0 0-1 0,-3 5 1 16,1 3-1-16,-4 0 0 15,-2 0 0-15,1-5 1 16,2 0 0-16,3-3 1 16,-1 2 0-16,1 0-1 15,-4 1 0-15,0 0 0 16,-3-5 1-16,2 4 0 15,-2 0 1-15,-3 4-1 16,-2 2 0-16,1 2 0 16,1-2 0-16,-3-6 2 15,-1-1-1-15,-3-2 2 16,0-2 0-16,-1 1 5 16,0 0 4-16,1-1 2 15,0-1 0-15,1 2-5 16,4 1-4-16,-1 3-3 15,-1 5 0-15,5 7 1 16,-3-2 0-16,2-3 3 0,0 4 3 16,-2-7 7-16,2 4 3 15,-2-2 8-15,1-5 1 16,-3-1-4-16,-1 2-5 16,0 5-7-16,-1 1-4 15,2 2 1-15,-6 2 1 16,1-7 2-16,-2 1-2 15,-1 2-1-15,2-3-2 0,-4 0-1 16,-1-2 1-16,1-8 3 16,3 5 1-16,1 3 2 15,4 2 2-15,-1 7 3 16,-1-4 4-16,-2-3 2 16,0-4-1-16,-2 0-6 15,1 0-4-15,0-2-6 16,-2 6-3-16,4-6-3 15,-1-3-1-15,1-2-1 16,0-6 0-16,-2 1 0 16,1-1 0-16,2 2 0 15,-2 1 1-15,2-1 0 16,-4 4 0-16,1-2 0 16,1 0 0-16,-1-4 0 15,-2-4 0-15,-2 0 1 16,-3-1 0-16,1 3 0 0,0-3 0 15,-2-1-1-15,-1-1-2 16,0-3-19-16,-1 3-26 16,3-2-155-16,8 0 136 15</inkml:trace>
  <inkml:trace contextRef="#ctx0" brushRef="#br0" timeOffset="16754.66">9136 8997 473 0,'-1'0'163'16,"-1"0"-198"-16,1 0-65 15,0 0 22-15,0 0 46 0,0 0 126 16,0 0 24-16,-1 0-24 16,1 0-30-16,0 0-47 15,0 0 0-15,0 0 7 16,0 0 4-16,0 0-4 16,-1 0-6-16,1 0-12 15,0 0-5-15,0 0-2 16,0 0 0-16,1 0 0 15,0 0 0-15,1 10 0 16,1 3 0-16,18 30 0 16,-6-25 0-16,-4 2 0 15,7 3 0-15,1 1 0 16,-3-2 1-16,4 0-1 16,-2 0 1-16,0-4 0 15,2 5 1-15,1 0 0 16,-1-2 0-16,2 3 0 15,0 0 1-15,-3 0 0 0,0 2 1 16,-1-4 0-16,-2 0 0 16,0-3-1-16,1 2 0 15,-6 6 1-15,0-2 0 16,-2 4 1-16,-2-1-1 16,0-4 1-16,1 3 0 15,-1-4 1-15,-2 1 0 16,-2-3 1-16,-2 0-1 0,1 1 0 15,-1 0 0-15,3 1-2 16,0-1 0-16,-3 2-1 16,2-1 0-16,0-1 0 15,3 1 0-15,1 0 0 16,1 4 0-16,2 0 2 16,-2 2 0-16,2 0 1 15,4 0 1-15,1-3 0 16,-4-3 0-16,6-1 0 15,-1-2-1-15,-2 1 0 16,5 1 0-16,-4-4 0 16,1-1-1-16,-2-3 0 15,-2 1 1-15,-2-4-1 16,0 4 1-16,-3-5-1 16,1-2-1-16,-3-3 0 15,-1-4-2-15,0 0-10 0,-3-1-24 16,0 0 23-1</inkml:trace>
  <inkml:trace contextRef="#ctx0" brushRef="#br0" timeOffset="18206.127">10446 10774 559 0,'-1'-2'143'16,"1"1"-143"-16</inkml:trace>
  <inkml:trace contextRef="#ctx0" brushRef="#br0" timeOffset="18849.945">10441 10759 225 0,'-1'-5'168'0,"1"1"12"16,0 1-56-16,0 1-70 15,0 1-10-15,0 1-5 16,0-2-3-16,0 2-9 16,0-1-8-16,1 1-13 15,2 1-1-15,5 2-1 16,8 1 1-16,40 18 1 16,-24-9-1-16,4 3-1 15,6 4 0-15,9-4-3 16,1 2 1-16,3 4 0 15,1 2 2-15,0 5 3 16,-5 1 2-16,-4-1 8 16,0-1 4-16,0-5 3 15,3-3 1-15,1-1-7 16,-1-2-5-16,-3 2-5 16,-2 0-3-16,-5-4-2 0,-3 3 0 15,-5-1-1-15,-1-3 0 16,-3-1 0-16,0 4 1 15,-1-4 0-15,-1 1-1 16,5 4-1-16,-5-7 0 16,2 2 1-16,1 3-1 15,-1-2 0-15,-1 3 1 0,0 2-1 16,2 0 0-16,-1 3-1 16,2 0 1-16,2-1 0 15,-5-2 1-15,-1-3 0 16,-1-2 1-16,-3-3 2 15,4-1-1-15,2 0 3 16,0-2-1-16,3 3 0 16,0 2-1-16,1 0-3 15,1 0 0-15,0 0-1 16,-1-1-1-16,1 2 1 16,0 4 0-16,-1-1-1 15,-1-5 1-15,-10 0-1 16,2-3 0-16,-7 0 0 15,2 2 1-15,1-2-1 16,-2-1 0-16,3 0 0 16,-4-1 0-16,3 2 1 0,-5-2-1 15,-2 0-2 1,0 0-11-16,-4 1-160 0,2 6 126 16</inkml:trace>
  <inkml:trace contextRef="#ctx0" brushRef="#br0" timeOffset="20166.718">13427 12165 540 0,'0'1'225'16,"0"0"-98"-16,0-3-184 16,-2 1-12-16,2 0 39 15,0 1 40-15,0 0 60 16,0 0 8-16,0 0-12 15,0 0-11-15,0 0-13 16,-1 0-1-16,0 0 6 0,0 0 1 16,1 0-6-16,0 0-7 15,0 0-17-15,0 0-9 16,0 0-7-16,8 0-2 16,15 4-1-16,36 13-1 15,-19-4 0-15,3 1 0 16,5 0 0-16,3 0 1 15,1 4 1-15,1 5 0 16,-8-1 0-16,3 6 0 0,0-2 0 16,-3 1 1-16,7-4 0 15,-5 0 0-15,1-1 3 16,-2 1 1-16,-2 5 3 16,-1-4 2-16,-5-1 3 15,-4-2 2-15,-5-1 3 16,4 0 4-16,-4-3 1 15,4-2 0-15,1-2 0 16,-5 0-1-16,1-1-1 16,1 1-2-16,-1 3-4 15,0-2-3-15,1 5-4 16,-1-1 0-16,-1-2-4 16,-3 3 0-16,-5-3-1 15,4-4 0-15,-2 3 0 16,-1-2-1-16,1 1 1 15,-1 0 3-15,-1-2 7 16,4 0 1-16,-1 2 0 16,1 2-2-16,2 1-6 0,2 2-2 15,2-1-1-15,1-1-1 16,-3-1 0-16,-3 1 0 16,0-2 0-16,-4-3 0 15,-2 1 0-15,-1-1-1 16,-2-3 0-16,-5-1 0 15,-3-4-9-15,0 3-23 0,-8-1-240 16,7-4 193 0</inkml:trace>
  <inkml:trace contextRef="#ctx0" brushRef="#br0" timeOffset="73808.934">14344 8155 276 0,'5'78'38'0,"-6"-78"-95"16,1 0-3-16,-4-2 36 16,3 2 76-16,1 0 20 0,0 0 28 15,0 0 5-15,0 0-12 16,0-1-9-16,0 1-20 15,0 0-6-15,0 0-18 16,0 0-7-16,0 0-12 16,0 0-3-16,0 0-5 15,0 0-1-15,0 0 1 16,0 0 3-16,0-1 3 16,-1 1 3-16,0 0-4 15,1 0-3-15,0 0-6 16,0 0-5-16,-1 0-1 15,0 0 3-15,-1 0 8 16,2 0 3-16,0 0 0 16,0 0-5-16,0 0-8 15,0 0-3-15,0 0-1 16,-1 4 0-16,1 4 0 0,-1-1 0 16,0 5 0-1,-1 28 0-15,-4-31 0 0,2 1 0 16,0 3-1-16,0 2 0 15,1 3 1-15,-2 2 0 16,0 1 0-16,-5 3 1 16,1-2-1-16,2-2 0 15,-2-2 1-15,2-4 0 16,2-3 1-16,0-1 0 16,0-4-1-16,0 1 0 0,2 0-1 15,-1-1 0-15,4 2 0 16,2-2 1-16,0-1-1 15,3 1 0-15,-1 1-1 16,2 1-2-16,3 0-1 16,3 3 0-16,2-3-1 15,2 1 1-15,1 2 1 16,3-1 2-16,-2 2-2 16,4-1 0-16,-1 0-3 15,-1-3 0-15,8 2-1 16,-4 0-1-16,4-1-6 15,0 3-9-15,-4-4-43 16,-1 0-14-16,0-1-63 16,-1-3-50-16,-5-3 130 15</inkml:trace>
  <inkml:trace contextRef="#ctx0" brushRef="#br0" timeOffset="74381.783">14596 8187 600 0,'-27'39'118'16,"32"-32"-203"-16,-1 2-15 16,2 1 41-16,-1-1 67 15,-2-2 10-15,-1 0 25 16,1-2 12-16,-2 0 13 15,-1-2-4-15,0-3-24 16,0 0-11-16,0 0-17 16,0 0-3-16,-1 3-3 15,0 11-1-15,-2 6-1 16,-5 32-1-16,4-20 1 16,-3 3-1-16,1 3-1 0,-1 0 0 15,1 2-2-15,2-1-1 16,1 3 0-16,0 0 1 15,1-6 0-15,-1 0 0 16,0-6 0-16,3-1 1 16,-1-5-1-16,-2-1 2 15,3-5 0-15,-1-3 0 16,2-2 1-16,1-5 0 16,-1 0-1-16,-1-4-1 0,0-1-7 15,0 2-21-15,0-5-170 16,0 0 140-16</inkml:trace>
  <inkml:trace contextRef="#ctx0" brushRef="#br0" timeOffset="75107.535">15014 8267 1008 0,'-1'12'169'16,"9"-4"-433"-16,0 3-38 15,1 4 72-15,-1-2 133 16,-8-4 144-16,0-2 35 16,4-2 41-16,-2 2 9 15,4-2-31-15,-1 0-27 0,0 4-33 16,1-3-7-16,1 0-4 16,2 2-1-16,4 0-2 15,1 2-3 1,-7-5-9-16,0 1-4 15,29 17-5-15,1 1-1 0,5 1-3 16,-13-9-1-16,-5-2 0 16,-2-1 0-16,-1 1 0 15,-4 1 0-15,2 1-1 16,-1 1 0-16,-7-2 0 16,3-1 1-16,-8-1 3 15,3-2 3-15,-2 2 2 16,-4-2 1-16,1 0 5 15,-4 0 3-15,0 1 12 16,-7 1 5-16,-2-2 9 16,1-2-4-16,-8-1-11 15,4 3-5-15,-4 3-11 0,-3-2-3 16,0 0 1-16,-4-2 0 16,1-1 0-16,-5 0 1 15,4-3 1-15,-2-4 0 16,-2-4-1-16,4 1-2 15,-2 0-3-15,2-2-1 16,-2-1-11-16,-1 0-18 16,0-7-43-16,-3 2-24 15,4-7-52-15,-1-5-18 0,5-9-24 16,2-4 12-16,4-9 14 16,2-2 91-16</inkml:trace>
  <inkml:trace contextRef="#ctx0" brushRef="#br0" timeOffset="75375.391">14969 8303 746 0,'0'0'264'0,"2"0"-227"15,1 0-30-15,-3 0-1 16,0 0 6-16,0 0 18 15,0-1 10-15,8 0 14 16,9 0 3-16,35 1-12 16,-25-2-11-16,4 1-21 0,0-1-8 15,0 1-5-15,-1-2 0 16,-2 3 1-16,-5-2-1 16,0-4-3-16,2 3-4 15,-5-3-58-15,7-1-79 16,3-7 92-16</inkml:trace>
  <inkml:trace contextRef="#ctx0" brushRef="#br0" timeOffset="76141.954">15672 8170 1221 0,'2'12'229'16,"-5"-5"-414"-16,-5 11-147 16,-1 6 43-16,-4 1 233 15,3-5 103-15,2-5 40 16,4 0-18-16,2 0-12 15,0 4-11-15,2 2-26 16,0 3-8-16,0 6-9 0,3-1 0 16,1-1 6-16,-1-2 4 15,3-7 6-15,1 0 1 16,1-2-5-16,2 2-4 16,3 0-5-16,0 1 0 15,6 1-1-15,2-3 1 16,2-4 0-16,1 0-1 15,-2-5-5-15,1-3-3 0,1-4-3 16,3-2 1 0,8-4 3-16,3-4 1 0,5-5 2 15,4-6 0-15,0-5-6 16,-1-1-3-16,-6 1-1 16,-3 4 2-16,-14 2 12 15,-1 2 5-15,-7 1 8 16,-6 1 3-16,1 1-3 15,-6-1 0-15,0-2-4 16,-2 2-3-16,-2-5 4 16,2 3 3-16,-5 0 8 15,0 0 2-15,-2 2-5 16,-6-2-4-16,-4 3-1 16,-1-1 0-16,-6 2 1 15,-1 1-1-15,-4-2-8 16,-6 0-5-16,-4 3-6 15,3 0 0-15,-1 3-1 16,1 2 2-16,0-2 0 0,0 2 1 16,0 3 0-16,3 1 0 15,0 1 2-15,2 1-1 16,-3 2-1-16,2 1 0 16,1 1 3-16,4 0 0 15,7 1-3-15,0 2-7 16,2 2-56-16,-3 2-59 15,-6 2 75-15</inkml:trace>
  <inkml:trace contextRef="#ctx0" brushRef="#br0" timeOffset="78177.772">12743 12789 537 0,'30'29'247'0,"-30"-29"-109"15,1 0-39-15,-1 1-38 16,0-1-5-16,0 0-8 15,0-1-6-15,0-1-12 16,0 1-6-16,0 1-6 16,0 0 1-16,0 0-3 15,0 0-4-15,0 0-9 16,-1 0-3-16,0 0-4 0,0 0 0 16,0 0 1-16,-1 3 1 15,-2 7 1-15,-1-1 1 16,2-1 0-16,-13 29 1 15,13-31 0-15,1 1 0 16,1-1-2-16,1 1-2 16,1 2-5-16,2 0-3 15,4 5-5-15,3 0-1 16,7-1-6-16,1 1-3 16,6-1-6-16,3 0-4 15,1-1 4-15,-1-1 4 0,1-3 2 16,-3-4-2-16,3-2-15 15,-1 1-13-15,-7-3-31 16,-1-1-27-16,-8 1-112 16,-2-5 143-16</inkml:trace>
  <inkml:trace contextRef="#ctx0" brushRef="#br0" timeOffset="78438.12">12796 12657 703 0,'5'7'222'15,"-4"4"-136"-15</inkml:trace>
  <inkml:trace contextRef="#ctx0" brushRef="#br0" timeOffset="78622.66">12804 12716 190 0,'12'96'136'15,"-10"-74"1"-15,3 0-71 16,0 2-24-16,-1 6-32 15,0 4-8-15,-2 8-2 16,-4-2 0-16,2-4 0 16,0-1-1-16,2-3 1 15,-2-1-1-15,-3 5-1 16,1-3-2-16,1-1-10 16,2 2-10-16,1-9-115 15,-1-2 98-15</inkml:trace>
  <inkml:trace contextRef="#ctx0" brushRef="#br0" timeOffset="79072.882">13092 12611 772 0,'-9'82'255'16,"10"-77"-123"-16,3 6-417 15,1 5-2-15,1 3 157 16,-1 2 103-16,-2 2 150 16,0-1-3-16,0 3-31 15,2 0-29-15,-1 5-34 16,1 5-8-16,0 3 14 16,-3 0 9-16,-1-2 8 15,0-8 0-15,-1-1-19 16,1-2-9-16,0-3-10 15,1 0-4-15,-2-1-6 16,0-4-1-16,0-1-10 16,-2-2-22-16,1-7-105 0,1 3-136 15,0-7 170 1</inkml:trace>
  <inkml:trace contextRef="#ctx0" brushRef="#br0" timeOffset="79323.453">13587 12756 503 0,'-1'0'90'0,"0"0"-87"16</inkml:trace>
  <inkml:trace contextRef="#ctx0" brushRef="#br0" timeOffset="80072.739">13585 12755 330 0,'0'-1'154'0,"0"1"-59"15,0 0-17-15,0-1 3 16,0 1 7-16,0 0 5 16,0 0-12-16,0 0-36 0,0 0-13 15,0 0-21-15,0 0-5 16,-2-1-6-16,1 0 0 16,0 0-1-16,0-1 1 15,-1 1 5-15,-14-2 2 16,-34-6 2-16,32 9 0 15,-6 0-4-15,6 3 0 16,2-1-4-16,2 0 8 16,4 2 1-16,-3-2-1 0,6 8 2 15,-1-3-8-15,2 4-2 16,4 4-1-16,-4-3 1 16,2 0 0-16,1 2-5 15,4-1-5-15,1 3-9 16,4 1-3-16,4 3 1 15,-1-2-2-15,5 13-7 16,1 4-6-16,0 1-4 16,3 3-1-16,8-8 10 15,-2-4 5-15,2-3 10 16,2 5 5-16,-6-4 5 16,-1 0 1-16,-1 2-3 15,-2-4 2-15,-3 0 1 16,-3-3 0-16,-7-8-2 15,-3 0-12-15,-6-3-11 16,-2 0-1-16,-6 0 7 0,0 0 13 16,-2-3 18-16,-1-1 4 15,-4-4 19-15,-1-1-2 16,-5-2 8-16,-1-5-4 16,2-2-7-16,1-2-2 15,3-1-7-15,5-1 12 16,1-2 3-16,4-3 3 15,4-2 5-15,-4-7-9 16,5-1-13-16,3-2-3 0,2-1-8 16,2 2 0-16,3-5 0 15,0 1 0-15,2-4 0 16,4-2-3-16,-1 3-1 16,-3 1 0-16,3 11 0 15,1 3 0-15,0 4-3 16,2 2 0-1,1-2-12-15,-2 3-9 0,1 6-31 16,0-2-21-16,-3 4-17 16,-1 1-4-16,0-2-89 15,0 5 126-15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59:43.5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16196 5384 197 0,'71'-44'34'15,"-65"39"-74"-15,0 0-4 16,2-1 4-16,-3 5 44 15,-4-3 24-15,-1 3 30 0,0 0 19 16,0 1 37-16,0 0 11 16,0 0-8-16,0 0-11 15,-1 0-48-15,1 0-18 16,0 0-13-16,0 0 0 16,0 0 4-16,0 0-3 15,0 0-12-15,0-1-6 16,0 1-10-16,0 0 1 0,0 0 3 15,0 0 2-15,0 0 6 16,0 0 2-16,0 0 11 16,0 0 5-16,-2 0-1 15,2 0-3-15,0 0-6 16,0 0-4-16,0-1-4 16,-1 0-1-16,1-1-6 15,0-11-3-15,0-8 0 16,4-30 2-16,0 25 4 15,-3-1 0-15,1-1 0 16,0-3-2-16,1-3-4 16,2-4-1-16,2-3 0 15,2 2 0-15,-2 2-1 16,1 1 1-16,0 1 0 16,-2-3 1-16,1 4 9 15,0 2 4-15,-4 10 1 0,3 6 0 16,-1 4-10-1,-1 4-3-15,0 4-4 0,-1 0 0 16,-1 3-3-16,-2 1-1 16,0 0-3-16,0 0 0 15,0 0-1-15,7 2 2 16,7 6 2-16,31 28 1 16,-26-17 1-16,0 6 0 15,3-1-1-15,0-3-2 0,0 3-14 16,-1-2-1-16,-3 5 0 15,2 1 1-15,-1 2 16 16,1 3 2-16,-3-1 1 16,3 4 1-16,-1-4 0 15,3-2 0-15,-1-5-1 16,-4 1 1-16,2-4 0 16,-4-3 1-16,7-2 1 15,-2 0 0-15,-1-7 0 16,-3-2 1-16,-4-4 1 15,-1-2 0-15,-1-1 2 16,0-1 0-16,0-1 6 16,-1 0 6-16,-2-3 14 15,1 1 0-15,0-4 2 16,2-2-4-16,-1-5-15 16,0-3 0-16,0-4-7 15,-1 0 0-15,0-2 2 16,0-2 0-16,-1-3 7 0,0-4 2 15,-2-2 2-15,-1 1 0 16,-2-1-5-16,-1 2-3 16,0 1-5-16,-1-3-1 15,-1-1-4-15,-3-4 0 16,-1-5 0-16,1 5 1 16,-1 6 2-16,2 2 1 15,0 6 0-15,-2-4-2 0,0 0-1 16,2 6-2-16,-2 2-8 15,2 6-15-15,2 4-37 16,-2 4-19-16,1 3-46 16,0 2-16-16,1 2-73 15,1 0-63-15,0 0 178 16</inkml:trace>
  <inkml:trace contextRef="#ctx0" brushRef="#br0" timeOffset="211.686">17570 4592 1366 0,'-2'14'342'0</inkml:trace>
  <inkml:trace contextRef="#ctx0" brushRef="#br0" timeOffset="1095.629">17454 4925 240 0,'-3'30'101'15,"3"3"-42"-15,4 0-8 0,5 1 8 16,1 0 1-16,5-7-17 15,1 0-6-15,6 2-17 16,4 1-5 0,4 1-4-16,0-3-2 0,5-5-3 15,-1-3-1-15,2-2-2 16,-2-1 1-16,-3-7 2 16,6-2 1-16,0-6 13 15,3-2 1-15,5-3 8 16,0 0 2-16,0-4-7 15,0-2 0-15,-7-9-6 16,0-4 0-16,-5-4-1 16,-1-3 0-16,-1-1 0 15,-6-3 5-15,-1-5 4 16,-4 1 9-16,-5-2 14 16,1 1-4-16,-2-3-10 0,-5 1-6 15,-4 8-9-15,-3-1 3 16,-3 9 1-16,-3 0-6 15,-4-4-13-15,-4 4-3 16,-5-3-2-16,-2 2 2 16,-1 4 2-16,-2 1-1 15,0 3 2-15,0 2 0 16,-2 5 1-16,5-1 1 16,-3-1 2-16,1 2 0 0,-3-2 1 15,-2 4-2-15,-1 5-1 16,1-2-1-16,-1 1-1 15,-4 3-1-15,2-1-2 16,-2-3 0-16,2 4-1 16,2-2 1-16,-3 1-1 15,1 2 1 1,1-3-3-16,6 2 9 0,3 1 2 16,0 0 2-16,5 4 3 15,2 0-11-15,0 4-2 16,1 0-1-16,-5 0-1 15,-4 4-1-15,5-3-1 16,1 1 1-16,6 1 0 16,1-3 0-16,1-1-1 15,1 1 0-15,1-1 0 16,-3 1 1-16,1 2-1 0,2 2 1 16,-1 2 0-1,-1 2 1-15,3 1-1 0,-2 4 1 16,1-2-1-16,1 1 1 15,0 5-1-15,0-4 0 16,0 1 0-16,1 0 0 16,0-7 1-16,-1 6 0 15,1-1 0-15,1 1 0 16,0 7 0-16,0-3 1 0,1-1-1 16,0 1 0-16,0-6 0 15,0 0 0-15,1-4 0 16,0-2 1-16,1 2-9 15,3-2-10-15,2 4-117 16,7 1-212-16,13-11 229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1:15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4322 8065 394 0,'4'2'125'0,"-5"-2"-181"0,1-5-24 16,0 4-39-16,0 0 61 16,0-2-15-16,4-7 42 15,3-6 82-15,35-26 19 16,-32 27 50-16,-3-1-25 15,-1-1-29-15,-3-1-20 16,2 1-33-16,-4-2-7 16,4 1-3-16,-4 0 0 0,2 1 0 15,2-3-1-15,-5 4 1 16,-1-1-2-16,-4-5 0 16,-1-2 0-16,4-2 3 15,1 2 0-15,-3 4 5 16,-2 5 8-16,-5 4 20 15,2 1 8-15,-1 3 13 16,0 0-3-16,2 0-19 16,-3-1-8-16,-1 0-8 15,3 2-2-15,-7 4-6 16,0 2-1-16,-2 6-8 16,-3 4-4-16,0 7-1 15,-6 4 2-15,0 10 2 16,-3 6 4-16,1 5 8 15,3 5 1-15,6-7 2 16,1-2-1-16,5 0-7 16,3-3-2-16,3 1-4 15,0-2-1-15,1-3-1 0,2-1 0 16,1-6 1-16,0 6 0 16,4-6 0-16,0-2 1 15,4-2-2-15,-1-4-1 16,5-6-3-16,-1 0 1 15,2-6 3-15,0 1 2 16,2-5 4-16,0 0 0 16,6-4 0-16,0-1 0 15,2 1 1-15,1-6 0 16,3-3 1-16,1-4-2 0,-2-9-2 16,4 5-3-16,-1-1-2 15,-1 1 0-15,-2-2 5 16,0-3 3-16,-8 2 10 15,-2-2 2-15,1 4 1 16,-6 3-4-16,0-4-9 16,0 4-3-16,1 1-2 15,-3 0 2-15,-1 4 7 16,-2 4 6-16,-7 2 12 16,4 0 2-16,1 2-5 15,-5-1-6-15,7-3-14 16,-3 6-4-16,-5-4-1 15,9 3 4-15,-6 5 6 16,3-3 3-16,0 3 0 0,-1-1-4 16,1 0-11-16,-1 1-6 15,0-1-11-15,0 1-4 16,0 0 5-16,1 0 2 16,0 2 8-16,2 16 4 15,9 33 1-15,-1-27 0 16,-1 10 1-16,1 1 0 15,4 9 0-15,-6-5 0 16,4-7 0-16,-2-2 0 0,-1-6-4 16,0-1-14-16,-2-2-59 15,0-3-38-15,-1-10-164 16,3-4 174-16</inkml:trace>
  <inkml:trace contextRef="#ctx0" brushRef="#br0" timeOffset="982.875">4868 7618 1265 0,'0'1'255'15,"6"6"-606"-15,-5 7-6 16,1 9 76-16,-2 4 125 16,0-5 236-16,-2-10 17 15,3-4 2-15,-1 2-7 16,0 0-47-16,-1 4 0 15,0 2 8-15,-4-1 0 16,0 4-19-16,-4 5-10 0,0 4-1 16,3 6-1-16,0 11-5 15,-1 8-7-15,-1 4-8 16,-1 7-1-16,0 3 0 16,2-5-1-1,-2 4 0-15,-2-2 0 0,2-5 0 16,-1-4 1-16,3-6-1 15,0-7 2-15,6-8-1 16,0-1 0-16,1-12 0 16,-2-6 1-16,0-6 0 15,2-4 1-15,1-4 4 16,2 0 1-16,-3-2 20 16,0 0-2-16,0 0-6 15,0-12-3-15,4-18-21 16,14-48-1-16,-7 23 1 15,2-3 3-15,-6-5 1 16,-2 0 2-16,0-1 0 0,-2-1 1 16,9 5-1-16,-6-4 1 15,4 6 2-15,-1 4 0 16,-1 5 1-16,4 9 0 16,-6 5-1-16,1 6 1 15,-2 3 0-15,1 0 0 16,1 4 4-16,1 2 0 15,-2 2 2-15,2-1-1 0,2 7-3 16,2-2-3-16,4 5 1 16,1 3-1-16,5 1 0 15,2 2-1-15,5-1-2 16,5 2-1-16,-1-3-2 16,1 2 0-16,-6 1-5 15,0 2-1-15,0 3-3 16,-3 3-2-16,3 4 0 15,-7-2-1-15,-3 6-6 16,0 3-4-16,-6 4-12 16,-1 3-1-16,-6 4 11 15,-4-2 6-15,-1 1 16 16,-9-2 3-16,-3-1-4 16,-2-1 1-16,-15-1 1 15,1-1 0-15,-13 0 3 16,-9-2 1-16,-8-1 1 0,-5-1 0 15,1-4 5-15,3-1 2 16,6-7 2-16,8 0 2 16,6-6-1-16,-2-3-4 15,8-1-16-15,-3-2-17 16,2-3 14-16</inkml:trace>
  <inkml:trace contextRef="#ctx0" brushRef="#br0" timeOffset="1249.161">5565 7555 1062 0,'3'8'99'0,"7"6"-203"15</inkml:trace>
  <inkml:trace contextRef="#ctx0" brushRef="#br0" timeOffset="1949.47">5591 7615 264 0,'30'40'154'0,"-28"-34"0"16,-2 5-103-16,2 7-23 16,0 4-3-16,-2 5-1 15,0 4-5-15,0 4-3 16,-1 3 2-16,-1 5-1 16,-5 7-3-16,-1 3-8 15,-1 3-5-15,-3 1 1 16,3-1-2-16,1-7 0 0,1-1 0 15,1-7 0-15,-1-8-2 16,4-1 1-16,-2-6 0 16,3 1 0-16,3-7 1 15,-1-1 2-15,1-5 2 16,0-3 1-16,-1-6 3 16,2-3 2-16,-2-2 8 15,0 0 5-15,0-1 11 16,0 0-3-16,0 0-7 15,0 0-5-15,0-9-16 16,0-16 0-16,1-32 1 16,0 29 0-16,-1-9 0 15,3 1 1-15,0-15-3 16,1-4-1-16,3-6-1 16,0-4 0-16,0 3 0 15,0 4 1-15,2 7 2 0,2 1-1 16,2 5 0-16,2-2-1 15,3 4 0-15,-1 6 0 16,0 6 7-16,-7 13 2 31,-6 10 8-31,2 1-1 0,16-18-5 0,-3 2-3 16,0 13-11-16,-4 11-3 16,0 5-5-16,1 7-1 15,2 6 1-15,3 3 0 0,-5 1 0 16,3-1 0-16,-4 1-2 15,-4 1 3-15,0 4 4 16,-3 0 3 0,-4-2 5-16,0-3 1 0,-3-4 0 15,-3-2 1-15,-3-5 0 16,-2 1 1-16,-4-4 2 16,-4-2 3-16,-5-2 10 15,2-1 2-15,-6-5 1 16,0 2-4-16,-5-7-16 15,-5 1-15-15,-2-4-40 16,-1-2-60-16,4-10 70 16</inkml:trace>
  <inkml:trace contextRef="#ctx0" brushRef="#br0" timeOffset="2553.227">6303 7574 975 0,'-11'11'445'0,"9"-6"-242"15,0 6-485-15,0 13-17 16,2 12 34-16,-3 5 224 16,-5 2 46-16,1-3 26 15,-3-4 1-15,4-5-4 16,1-5-7-16,2-7-8 16,1 1 2-16,-1-10 6 15,3 2 11-15,-3-5 22 16,2-5 3-16,2-1-4 15,-2-1-14-15,1 0-27 16,0 0-4-16,0 0-4 16,0 0-4-16,0 0 2 15,0-1 1-15,0 0 8 16,0 0 3-16,0-1 4 16,0 1-1-16,-1-3-3 0,0-14 2 15,7-31-1-15,-8 31-2 16,4-3 0-16,-2-6-2 15,-2-5-6-15,10-6-1 16,2-5-3-16,0 7-1 16,5 5 2-16,-2 6-1 15,11 1-4-15,5-2-6 16,6 6-7-16,9-2 0 16,2 14 2-16,3 4 5 0,0 6 1 15,-4 8-3-15,-5 3-24 16,-5 4-24-16,-8 5-109 15,-4 2-78-15,-2-1 151 16</inkml:trace>
  <inkml:trace contextRef="#ctx0" brushRef="#br0" timeOffset="3167.793">6946 7600 1449 0,'-3'4'154'0,"-5"12"-546"15,-9 21-9-15,-3 6 62 16,-2 8 339-16,4-4 97 16,5-17 19-16,5 1-19 15,6-4-31-15,3-4-34 16,3 3-19-16,1-4 0 0,1-1 4 16,-1-4 2-16,6 0 4 15,0-2 0-15,4-3-5 16,3 1-4-16,1-4-15 15,5 2-3-15,3-5 0 16,2-5 1-16,1-4 4 16,2-6 2-16,-1-8 1 15,4-2 0-15,3-6-1 16,-5-3 0-16,4 0 0 16,-3-3 2-16,-8 6 14 15,2 0 9-15,-12 4 13 16,-2 2 3-16,-9-2-12 15,-2-4-8-15,-6 0-15 16,-5-8-5-16,-8 0-2 16,-3 3 0-16,-14 2 0 15,-1 3 0-15,-5 1-1 0,-5 0 0 16,-5 2 4 0,0 5 1-16,-1 9-15 0,8 3-26 15,12 2-67-15,7 4-54 16,8 5 92-16</inkml:trace>
  <inkml:trace contextRef="#ctx0" brushRef="#br0" timeOffset="3514.339">7707 7529 1435 0,'1'6'339'0,"2"15"-520"16,2 4-11-16,1 11 93 15,3 4 82-15,8-2 23 16,6 4 3-16,8 3 2 15,5-2 1-15,8-2-7 16,3 2-3-16,-2-4-1 16,2 5 0-16,-11-7 0 15,0-5 0-15,-11-8-1 0,-5-4-5 16,-3-5-85-16,-7 0-45 16,1 0-119-16,-4-6 139 15</inkml:trace>
  <inkml:trace contextRef="#ctx0" brushRef="#br0" timeOffset="3900.958">8225 7420 925 0,'-5'-2'314'16,"4"3"-145"-16,-3 9-490 15,-5 6 29-15,-4 11 176 16,-1 3 142-16,-2 4 91 16,0 1-2-16,-5 1-30 15,-5 4-16-15,-5-1-22 16,-2 2-15-16,3 0-6 15,0-3-1-15,3-2-14 16,1-3-3-16,0 0 1 16,2-1 1-16,7-1-3 0,1-1 0 15,1-2-5-15,4-4-1 16,1-7-6-16,1-2-11 16,4-8-37-16,1-2-39 15,1-2-116-15,3-1-84 16,0-2 179-16</inkml:trace>
  <inkml:trace contextRef="#ctx0" brushRef="#br0" timeOffset="4241.031">8650 7571 1372 0,'4'17'289'16,"-7"6"-460"-16,2 20-65 15,-4 6 28-15,-4 4 172 16,5-2 40-16,-3-9 17 15,5-1 1-15,-1-3-1 0,-1-2-5 16,4-5-12 0,0-2-1-16,-3-12-1 0,3-4-2 15,-2-10-9-15,1-3-19 16,7-3-49-16,-6 2 50 16</inkml:trace>
  <inkml:trace contextRef="#ctx0" brushRef="#br0" timeOffset="5113.813">9038 7659 1327 0,'8'21'361'0,"-8"12"-475"16,4 6-4-16,-1 12 58 15,-7-5 44-15,-4-8 16 16,-2-2 0-16,2-2 0 16,2-2 1-16,2-7 1 15,2-5 1-15,0-9 1 16,2-4 2-16,0-2 3 16,0-2 2-16,-1-3 4 15,1 0-1-15,0-1-4 16,-1-1-1-16,1 1-4 15,0 0-1-15,0 0 5 16,0 0-1-16,0-4 9 16,1-14 5-16,3-36 7 0,-3 29 2 15,2-4 4 1,-2 2 2-16,4 4 2 0,3 3 1 16,1 1-10-16,0 1-3 15,0 5-11-15,-5-4-5 16,3 6-6-16,1 0-5 15,0 4-8-15,3 2-7 0,-4 2-5 16,4 3-2-16,-1 0-2 16,-2 3 3-16,10 6 3 15,-4-2 1-15,0 4-2 16,0 0-4-16,-2 0-9 16,0 4-2-16,-1-1 1 15,-2-4 1-15,-5-1 8 16,1-2 4-16,-2-3 9 15,1 2 6-15,-3-4 6 16,-1-1 2-16,0 0-1 16,0-1 1-16,0 1 6 15,0 0 1-15,0 0 3 16,0 0 1-16,0-1-7 16,0-1-2-16,0 1-2 15,0-4 1-15,1-15 4 16,6-33 2-16,-2 28 1 15,1-2-1-15,-2 2-3 0,5 7-3 16,1 5-5-16,-1-1-1 16,4 6-4-16,-1 1-1 15,7 2-3-15,0 3-3 16,5 2-1-16,2 1-2 16,1 4 2-16,0 0 2 15,1 9 4-15,-1 7 2 16,-5 8 3-16,4 3 0 15,-4 5 2-15,1-4 0 0,-5 2 0 16,0-2 0-16,-1 0-8 16,-4-1-10-16,4-2-59 15,-6-2-38-15,-5-10-153 16,-4-2 166-16</inkml:trace>
  <inkml:trace contextRef="#ctx0" brushRef="#br0" timeOffset="5351.231">8619 7156 1619 0,'15'16'95'0,"5"8"-186"16</inkml:trace>
  <inkml:trace contextRef="#ctx0" brushRef="#br0" timeOffset="5641.443">10102 7631 885 0,'22'0'222'16</inkml:trace>
  <inkml:trace contextRef="#ctx0" brushRef="#br0" timeOffset="6298.733">10353 7712 973 0,'1'0'307'0,"-1"-4"-297"16,1 1-67-16,-1 1 9 15,0 1 48-15,0 0 26 0,-1-2-4 16,-7-16-5-16,-30-30-13 15,12 28-7-15,-8-1-6 16,-4 0 1-16,-1 5 3 16,-1 4 5-16,0 14-6 15,4 5-5-15,-3 13-8 16,1 1-11-16,3 6 8 16,2 4 4-16,6 2 8 15,1 4 7-15,6 1-1 16,3-3-5-16,12-4-1 15,2-3-1-15,7-9 7 16,4 0 5-16,3-6 7 16,4-2 0-16,4 1 7 15,-1-2 3-15,5-1-2 16,-1-1 0-16,1-6-9 16,3 1-2-16,-3-5 7 15,-1-2 3-15,0 1 4 0,-7-7-2 16,-2 1-8-16,4 1-3 15,-6-4-5-15,5 5 0 16,-5-1 3-16,-1-6 2 16,-4 1 2-16,-6-3 0 15,1-1 4-15,-2 6 0 16,1-1 2-16,-1 1 3 16,-1 6 2-16,4-2-1 15,-1 6-6-15,0 1-7 16,0 2-18-16,-1-1-4 0,0 0 0 15,3 10 3-15,10 16 10 16,21 32 3-16,-15-23 2 16,0 6 1-16,-1 4 0 15,2 4 0-15,0-5-2 16,0-1-1-16,-5-2-9 16,-2-6-13-16,-5-3-33 15,-2-4-17-15,-1-11-30 16,-1-6-14-1,-1-7-70-15,0-2-57 0,2-18 153 16</inkml:trace>
  <inkml:trace contextRef="#ctx0" brushRef="#br0" timeOffset="6732.688">10392 7359 1411 0,'0'0'258'16,"1"0"-572"-16,4 1 9 15,-1 22 157-15,29 35 145 0,-27-26 112 16,-3 5-1-16,6 4-24 15,2 2-18-15,-4 3-52 16,8 1-7-16,-4 3 14 16,4-1 9-16,-3-6 10 15,0-1-1-15,3 0-15 16,-5 3-10-16,2 5-9 16,-2-5-2-16,-5-5-2 15,5 0 1-15,-1-5-2 16,-2-1 0-16,-3-9-4 15,-1-6-10-15,-6-10-27 16,3-6-17-16,0 0-34 16,0-3-3-16,0-1 13 15,-1 0-7-15,0 0-100 16,-6-30 132-16</inkml:trace>
  <inkml:trace contextRef="#ctx0" brushRef="#br0" timeOffset="7146.309">10131 7608 1135 0,'-5'1'257'16,"2"-2"-347"-16,1 2-55 15,2-1 44-15,0 0 166 16,0 0 25-16,0 0-7 16,0 0-21-16,0 0-24 15,0 0-4-15,0 0-2 16,14 1 6-16,13 6 9 16,30 29 2-1,-15-30-10-15,-5-4-12 16,-19-1-13-16,2 1-3 0,59 2-4 15,1-3 1-15,1-2-1 16,-30-6 0-16,8 0 0 16,2-3-1-16,-3 1-9 15,-5 3-4-15,-11 0-17 16,-6 2-17-16,-14 1-41 0,-2 1-31 16,-7 0-72-16,-4 0-41 15,-1-1 144-15</inkml:trace>
  <inkml:trace contextRef="#ctx0" brushRef="#br0" timeOffset="7747.701">10993 7564 1430 0,'17'84'313'0,"-4"-70"-549"15,4 1-6-15,-3 3 125 16,2 0 98-16,5-6 73 16,5 0 2-16,8-6-4 15,0-4-10-15,3-5-34 16,-3-7-2-16,2-2 3 15,0-7-1-15,-4-2 5 16,-5 0 0-16,-9 1 5 16,-1 3-3-16,-8-2-10 15,1 2-6-15,-5-7-25 16,-4-4-11-16,-2 3-6 0,-8-3 5 16,-4 3 16-16,-8 2 10 15,-12-1 7-15,-2 1-2 16,-17 5 6-16,-2 1 2 15,-3 5 4-15,-1 6 1 16,14 9-11-16,3 1-7 16,12 9-3-16,2 4 1 15,3 5 10-15,2 7 6 0,3 10 14 16,1 7 6-16,11 5 3 31,5 4 0-31,8 4-9 0,4-3-3 0,6-3 7 16,6-3 9-16,4-5 9 15,4 3 1-15,4-4-13 16,3 3-11-16,5-12-18 16,-3-8-7-16,3-11-28 15,0-8-24-15,2-7-69 16,1-4-35-16,5-23 101 16</inkml:trace>
  <inkml:trace contextRef="#ctx0" brushRef="#br0" timeOffset="7962.836">13081 7384 1133 0,'-1'1'391'0,"11"3"-179"15</inkml:trace>
  <inkml:trace contextRef="#ctx0" brushRef="#br0" timeOffset="8381.133">13095 7392 510 0,'0'0'191'0,"0"0"-130"16,0 1 9-16,0 0 13 15,0-1 23-15,0 0 14 16,-2 0-32-16,-10 4-19 16,-19-4-27-16,-58-9-27 15,35-2-8 1,-2 6-7-16,3 2 0 0,6 3-2 16,6 6 0-16,7 4 0 15,4 3 0-15,11 7 0 16,2-2-1-16,10 6-5 15,5 2-1-15,11 12 2 16,6-2 2-16,12-1 5 16,4 2 0-16,2-8-1 0,2 3 1 15,-5 1 0-15,-2-5 2 16,-5-3 0-16,-2-5-1 16,-5 0-1-16,-7-4 1 15,-2-4-1-15,-7-1 1 16,-6-4 4-16,-4 1 2 15,-19 4 1-15,-6-5-3 16,-24 1-1-16,-6-5-1 16,0-2 0-16,6-1-1 0,19-3-15 15,8-2-22-15,9-2-49 16,7 3-8-16,6-3-46 16,3-3-76-16,17-16 154 15</inkml:trace>
  <inkml:trace contextRef="#ctx0" brushRef="#br0" timeOffset="8862.286">13240 7630 1439 0,'0'7'322'0,"-5"-5"-549"16,-2 5-66-16,-6 1 80 0,-2 5 157 15,-3 2 107-15,3-4 8 16,0 6-32-16,3 3-2 16,0 1-3-16,2 4-11 15,5-4-4-15,2 0 0 16,3-9 2-16,3 0 0 15,5-3-1-15,3-2-2 16,5 0-1-16,0-4-1 0,6 3-2 16,-2-6-1-16,5 0-3 15,0-2-4-15,0-5-2 16,2-1 0-16,-9-1 6 16,2 1 5-16,-9-4 7 15,-1 2 3-15,0-5-4 16,-6-5-5-16,-1-5-7 15,-2-5-3-15,-8-8 0 16,-3-4 1 0,-12-6 4-16,-7 0-1 0,-15 1-1 15,2 5-7-15,-7 12-21 16,4 5-51-16,3 10 53 16</inkml:trace>
  <inkml:trace contextRef="#ctx0" brushRef="#br0" timeOffset="9279.17">13425 7074 1164 0,'-1'14'427'0,"2"2"-408"16,3 6-289-16,3 7 11 15,-3 5 50-15,2 2 231 16,-2 0 20-16,-1 10 10 16,4 1 1-16,-3 4-23 15,1 7-16-15,-4-2-11 16,1 0-1-16,1-4 6 15,-2-4 6-15,0-5 2 16,3-2 1-16,-3-7-5 16,-1-2-6-16,0-5-3 15,-3-1 0-15,1 0-3 16,4-1-10-16,-5-5-32 16,4-2-10-16,-2-8-18 15,-5-3-8-15,6-5-42 16,2-3-31-16,10-13 90 15</inkml:trace>
  <inkml:trace contextRef="#ctx0" brushRef="#br0" timeOffset="9715.597">13683 7450 1169 0,'32'57'291'0,"-30"-29"-375"16,2 2-91-16,-2 7 37 15,-1 0 103-15,1-8 35 16,0-4 4-16,2 0 6 16,2-3 0-16,2-6 5 15,4 2 5-15,-2-7 23 16,4 2 13-16,0-7 4 15,-3-6-4-15,2 0-26 16,2-1-13-16,-3-2-11 16,5 3-3-16,-1 0-2 15,-6-3-1-15,3-2-1 16,-4-2-1-16,-1 0 2 16,4 2 2-16,-7-7 5 15,2 1 0-15,-7-8-11 16,-5-6-7-16,-6-5-21 15,2 1-2-15,-1 2 3 0,-2 6-18 16,10-3-71-16,-4 1-34 16,5 2-80-16,3 0 128 15</inkml:trace>
  <inkml:trace contextRef="#ctx0" brushRef="#br0" timeOffset="10084.409">14417 7238 1208 0,'29'17'205'0,"-30"8"-487"15,-5 9 19-15,-6 11 192 16,5 4 68-16,-5 7 41 16,5 4 4-16,2 5 2 15,1 2-5-15,7-3-30 16,-3-6-3-16,5-7 3 16,-5-8 2-16,0-5 4 15,0-1 0-15,1-5-4 0,5-2-3 16,-4-10-5-16,4-2-1 15,-6-8-32-15,0-2-22 16,0-4-75-16,-3-3-28 16,2-10-64-16,-5-11 126 15</inkml:trace>
  <inkml:trace contextRef="#ctx0" brushRef="#br0" timeOffset="10395.013">14108 7532 1406 0,'2'5'386'0,"14"8"-517"15,2 0-44-15,8 4 46 16,0-1 87-16,-2-7 102 15,3 1-4-15,5-2-12 16,5 2-1-16,-2-1-24 16,0-1-9-16,1-3-6 15,-3-3 1-15,-1-3 0 16,2-3-2-16,-3-6-18 16,1 2-21-16,-1-2-58 15,2 1-62-15,3-13 99 0</inkml:trace>
  <inkml:trace contextRef="#ctx0" brushRef="#br0" timeOffset="10689.127">14990 7604 1470 0,'-5'11'328'0,"3"5"-547"16,-3 13-37-16,-5 10 73 15,-3 7 143-15,-3-2 67 16,0-5 2-16,0-8-22 16,4 0-1-16,4-2-2 15,0-2-6-15,6 0-19 16,-3-7-14-16,2-13-29 15,2-3-14-15,1-4-31 16,1-4-16-16,-1 3 81 16</inkml:trace>
  <inkml:trace contextRef="#ctx0" brushRef="#br0" timeOffset="11213.134">15332 7567 990 0,'-2'17'341'15,"1"-5"-273"-15,0 7-197 16,-2 10 4-16,-4 0 54 0,-4 3 75 16,2 2 8-1,-2-2 3-15,2-3 1 0,6-3-1 16,2-7-4-16,1-1-3 15,1-6 3-15,6 1 4 16,-4-5 3-16,6 0 4 16,3 0-1-16,-4-3-5 15,7 3-6-15,3-5-17 16,3-3-8-16,13-2-7 16,-2-6 0-16,2-5 10 15,-1 1 6-15,-5-3 10 16,-2 2 5-16,-5 2 1 15,-3 0-2-15,-6-3-6 16,-1-2-2-16,-6-5-3 16,-1-1 2-16,-5-2 4 15,-6-2 2-15,-5-4 2 16,-13 0 2-16,-13 0-4 16,-9-4 0-16,-8 3 4 0,3 0-3 15,8 4 2-15,7 8-1 16,6 9-17-16,3 3-5 15,3 4-7-15,2 2-21 16,6 3-38-16,3 3-47 16,6-1 74-16</inkml:trace>
  <inkml:trace contextRef="#ctx0" brushRef="#br0" timeOffset="11810.803">15878 7642 1228 0,'2'23'250'0,"4"9"-456"16,-5 6-6-16,-1 0 141 15,-5-6 70-15,1-7 20 16,0-3 5-16,3-3 3 16,0-2-1-16,1 0-14 15,4 1-3-15,1-8 3 16,-1-1 10-16,-4-4 30 0,1-6 9 16,-1 2 11-16,0-2-2 15,0-1-26-15,0 1-10 16,0 0-17-16,0 0-8 15,3-21-3-15,9-33-1 16,-4 17-2-16,3-8 0 16,5-9 11-16,-1 3 2 15,4-2-1-15,0 5 11 0,3 4-7 16,-1 1 0 0,1 13 6-16,0 7-11 0,-2 7-9 15,1 2-4-15,4 9-7 16,0-1-6-16,4 10-2 15,1 6-1-15,4 9 3 16,2 10 6-16,8 13 6 16,2 11 0-16,-4 10 3 15,-2 4-2-15,-10 1 0 16,-5-8-1-16,-9-4-2 16,-3-8-2-16,-8-7-7 15,-2-5-8-15,-3-12-35 16,-2-7-21-16,-3-10-6 15,-5-3-23-15,-9-10-3 16,-5-8-19-16,-14-19 74 16</inkml:trace>
  <inkml:trace contextRef="#ctx0" brushRef="#br0" timeOffset="12188.762">15083 7280 624 0,'0'0'156'16</inkml:trace>
  <inkml:trace contextRef="#ctx0" brushRef="#br0" timeOffset="12360.444">15076 7283 254 0,'-1'0'133'0,"0"0"-31"15,0 0-34-15,0 0-3 16,0 0 22-16,-1 0 13 15,1 1-18-15,0 2-16 16,1 5-38-16,0 3-19 16,-1-2-21-16,0 4-23 0,-6 28-86 15,6-27-70-15,9-1 112 16</inkml:trace>
  <inkml:trace contextRef="#ctx0" brushRef="#br0" timeOffset="13044.13">18451 7330 1301 0,'-7'-5'413'0,"-10"-13"-559"15,-9-9-61-15,-15-5 10 16,-3 0 48-16,8 13 165 16,6 7 12-16,8 5 0 15,5 1-16-15,6 4-10 16,-6 1 1-16,8-1 0 15,-7 4 4-15,-2-1-1 16,4 1 1-16,-2 7 5 16,6 2-3-16,2 12 6 15,1 5-1-15,3 13-3 16,1 5 0-16,6 12-6 16,1 6-1-16,4 11 1 15,4 5-1-15,-3-2-2 16,3-1 0-16,-1-5-1 15,-4-3 1-15,1-3-1 16,-4-5 0-16,-5-12 1 16,-2-1-1-16,2-16 1 0,-2-1 0 15,4-8-4-15,-1-11-10 16,0-3-43-16,-4-8-8 16,1-2-14-16,-1 1-13 15,3-1 13-15,0-1-22 16,-1-13 61-16</inkml:trace>
  <inkml:trace contextRef="#ctx0" brushRef="#br0" timeOffset="13377.248">17796 7550 936 0,'-7'5'341'0,"13"-2"-293"16,-2 1-178-16,6 5 43 15,1-1 38-15,7 2 115 16,2 0 19-16,7-2-19 16,6-3-3-16,9 1-9 15,0 0-10-15,6-1-15 16,-2 0-7-16,-6 0-8 15,3-3-7-15,-7-2-7 0,-3 0-1 16,2-2-18-16,-3-3-11 16,1-2-33-16,1-1-25 15,0-6-36-15,2-4-45 16,3-10-138-16,2-2 196 16</inkml:trace>
  <inkml:trace contextRef="#ctx0" brushRef="#br0" timeOffset="14010.292">18914 7451 241 0,'0'1'93'16,"0"1"-53"-16,1 5 20 16,-2-7 19-16,0 0 40 15,0 0 6-15,-5 12-38 16,-3 5-20-16,-23 39-34 15,14-29-9-15,-3 2-11 16,-3 2-3-16,5 4-2 16,-8 2-1-16,8 6 1 15,4 0 0-15,3-8 2 16,6-4 0-16,6-7 1 16,0 1 1-16,6-2 5 15,1-2 3-15,2-4 3 16,1-3 2-16,3-2 0 15,6-3-4-15,0-2 4 16,3-1-3-16,1-6-8 16,1 0-1-16,-3-6-9 0,-1-2 4 15,-3-5 6-15,1-2-1 16,-3-6-4-16,-2-2-8 16,0-4-10-16,0-3-1 15,-2-5-5-15,-1-4 0 16,-8-13-4-16,-1-1 2 15,-6-2 7-15,-3 1 2 0,-1 11 10 16,-4-2 1-16,4 13-6 16,1 3-3-16,0 10-1 15,2 7 1-15,2 5 0 16,-3 2 3-16,4 4-29 16,-3 3-8-16,-3 3 2 15,4 2 2-15,-3 10 40 16,5 10 10-1,2-13 5-15,0-1-1 0,1 58-12 16,5 8-1-16,4 10-1 16,1-31 0-16,2-4 0 15,-2-6-5-15,2-6-25 16,-1-5-23-16,0-9-76 16,2-6-81-16,13-14 130 15</inkml:trace>
  <inkml:trace contextRef="#ctx0" brushRef="#br0" timeOffset="14510.269">19604 7661 1307 0,'-6'0'267'16,"0"-1"-440"-16,-15-5-54 15,-5 4 37-15,-5-2 162 16,-6 1 30-16,10 6 4 16,4 2 0-16,0 4-2 15,1 0-2-15,5-1 8 16,1 1 2-16,6 0 2 15,0 1 7-15,6 0 21 16,-1-2 0-16,5 3-3 16,5 0-7-16,5 9-30 15,5 6-2-15,8 3-1 16,3 2 1-16,5 3 3 16,1 2 2-16,-1 4 0 15,-3 1 0-15,-5-1-2 0,-4-4-1 16,-9-2 0-1,-3-4-1-15,-7-2 1 0,-2-3 3 16,-6-4 3-16,-4-3 0 16,-11-3 0-1,-6-3-5-15,-8-4-10 0,-1-4-17 16,-5-7-71-16,2-4-80 16,3-9 107-16</inkml:trace>
  <inkml:trace contextRef="#ctx0" brushRef="#br0" timeOffset="14892.984">19916 7362 1389 0,'7'14'103'0,"-1"21"-546"16,1 8 55-16,-1 16 159 16,-6-5 316-16,4 4 90 0,1 8-22 15,3 3-31-15,3 9-50 16,-3 3-61-16,0-6-4 15,1 0-1-15,-6-6 1 16,2-11 2-16,-3-5-1 16,1-19 0-16,3-5 0 15,-1-14-6-15,-1-6-11 16,-4-6-56-16,-1-2-31 16,-2-3-38-16,2 0 5 0,-1 1 83 15</inkml:trace>
  <inkml:trace contextRef="#ctx0" brushRef="#br0" timeOffset="15227.658">19593 7561 667 0,'0'-2'164'0,"0"2"-285"16,0 0-13-16,0-1 133 15,0 1 72-15,0 0 98 0,4 0-4 16,13 3-79-16,36 9-14 15,-19-5 10-15,9 0-6 16,13 3-13-16,1-2-6 16,2 1-35-16,-1-4-8 15,-9 0-21-15,-1 2-41 16,2-7 33-16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2:32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23031 2483 609 0,'-33'12'153'16</inkml:trace>
  <inkml:trace contextRef="#ctx0" brushRef="#br0" timeOffset="2420.232">22982 2494 499 0,'-6'-1'210'0,"1"-1"-111"15,2 1-27-15,-1-1-23 16,2 0-2-16,-1-2-11 15,0 1-12-15,1-1-9 0,0 1-3 16,-2 0-3-16,1 0-2 16,-2 1-7-16,-1-1-2 15,-1 1-3-15,-1 1-2 16,-1 1 1-16,-5 1 0 16,-31 16 1-16,25-5 1 15,1 6 0-15,0 3 1 16,0 1 0-16,4 2-1 15,4-5-1-15,1-1-7 0,6 2-1 16,0-3 2-16,4 0 1 16,4 1 8-16,0-7 3 15,1 1 1-15,2-4 4 16,-1 0 2-16,1-5 1 16,1 0 2-16,0-3-2 15,-1-3 0-15,3 0-2 16,-2-4 0-16,4-1-1 15,-2-1 2-15,2-4-2 16,-1-1 0-16,1-3-1 16,-4 1 0-16,1 2 3 15,0 0-1-15,-2 5-1 16,3-1-1-16,-5-2-4 16,2-4 0-16,0 0-1 15,-4-1 1-15,2 2 5 16,-4-1 4-16,1 1 4 15,-2 1 1-15,0 2-9 0,3 0-2 16,-7 1-4-16,2 0-2 16,-2 3 3-16,-1 2 1 15,-2 3-2-15,0 0-3 16,0 1-5-16,3 2-4 16,3 3-5-16,0-2-2 15,-1 1 3-15,0 2 3 0,-1 1 8 16,1 3 1-1,1 5 3-15,0 4 0 0,4 27 1 16,3-28 0-16,5-1 1 16,-1-3 2-16,1 1 1 15,4-4 1-15,-1 0 0 16,-4-3 1-16,3-2 4 16,-4-1 0-16,-1-3 1 15,3 0 1-15,0-3 2 16,1 0-1-16,0-2 0 15,0 0-1-15,-6-1 2 16,-2 1 2-16,-3-1 4 16,2 1 0-16,-2 0-2 15,0-3-12-15,-2-1-6 16,-3-4-1-16,-1-2-6 16,-3 4 9-16,-3-4 4 15,-1 4 0-15,-1 0 1 0,-1-1 0 16,4 8-4-1,2-2-2-15,4 6-6 0,-2 0-4 16,-1 4-5-16,1 2-2 16,-6 3 4-16,3 5 3 15,3 1 4-15,0 1 0 16,2 5 3-16,3-1-1 16,-1-1 3-16,4 0 0 15,-1-9-1-15,1-1 0 16,3-4 0-16,-2 0-1 0,1-2 2 15,-1-2 0-15,-3-1 2 16,1 0 2-16,0 0 5 16,2 0 3-16,-1 0 0 15,1 0-1-15,1-1-3 16,-1 0-2-16,2-3-4 16,-2 1 0-16,1-4-4 15,-2-2 0-15,-1-10-5 16,2-36 1-16,-9 31 3 15,-1-2-2-15,-7 0 4 16,1 5-5-16,-5 0-2 16,-3 5-7-16,-1 2-10 15,-5-1 2-15,-1 9-8 16,-1 1 3-16,3 8-5 16,3 4-6-16,5 5-3 15,3 3 3-15,7 4 15 16,4 3 10-16,6 5 12 0,2 1 3 15,7 4 1-15,3-1 1 16,8-2 1-16,4-3 1 16,8-6-1-16,1-2 1 15,0-4 5-15,1 0 2 16,-5-6 20-16,-2-4 2 16,2-4-2-16,0-7-3 0,-1-1-23 15,1-2-2-15,-9 0 5 16,-4 3 5-16,-5 0 11 15,-5-1-1-15,-3-2-10 16,-2-1-8-16,-3-6-6 16,-1-3 1-16,-5 0 4 15,-3-3 2-15,-6 4-1 16,-2 0 0-16,-4 1-4 16,0 4 1-16,0 4-2 15,1 2-1-15,0 6-4 16,2 2-5-16,4 0-7 15,1 7-3-15,6 3-1 16,-3 0-1-16,3 6 9 16,2 2 2-16,1 3 3 15,4 3 4-15,1 0-3 16,2-1 0-16,3-5 2 16,-3-5-3-16,6-5 5 15,-4-1 0-15,1-2 1 0,0-1 2 16,-2 0 6-16,0-4 0 15,-1 0 1-15,-3 0 2 16,0-1 9-16,0-1 3 16,0 1-5-16,0-1-4 15,-2-3-21-15,0-2-8 16,-4-12 1-16,-18-45 3 16,11 26 10-16,0 2 6 15,-6 4 3-15,4 6-1 0,-2 6-2 16,-1 2-5-16,3 5-11 15,-1 5-6-15,2 6-30 16,2 4-7-16,2 8-13 16,2 5 4-16,6 6 32 15,2 7 10-15,5 3 23 16,5 5 3-16,5 1 0 16,2-5 1-16,1-3 0 15,-1-9-1-15,0-8 1 16,-1-2 2-16,0-3 7 15,-1-2 1-15,-3-4 11 16,1-1 1-16,-1-5-5 16,-1 1 0-16,-1 0-3 15,-1 0 2-15,-3-2 1 16,-4-3-5-16,2-4-15 16,-5-2-7-16,0-7 2 0,-1-2 5 15,-5-2 13-15,5 0 4 16,-8 4-7-16,-3 1 0 15,4 5-8-15,-10-1 0 16,2 1-4-16,2 4-6 16,-6 4-6-16,4 6-3 15,1 4-11-15,3 3 0 0,-1 6-1 16,1 3 3 0,-2 6 11-16,1 4 7 0,0 3-4 15,2 1-1-15,4 0 2 16,4-1-5-16,3-5 6 15,1-4 1-15,3-5 2 16,-1-4 7-16,3-5 6 16,1-1 3-16,3 0 8 15,1 0 3-15,4-1-2 16,1-2 9-16,2-1-5 16,1 0-2-16,1-3 10 15,0 2-8-15,-4-3-2 16,3 2 0-16,-5-3 1 15,1 1 2-15,-3-3 6 16,-7 0 4-16,-2 0-7 16,1-1-1-16,-3 2-3 15,2-1-8-15,-1 1-9 16,-6 0-5-16,1 0-8 0,-7-2-1 16,-1 2-1-16,-6 0 1 15,0 3 3-15,0 2 2 16,3 1 2-16,4 1 0 15,3 4-19-15,3-3-14 16,3-1-30-16,1 4-9 16,1-5 12-16,0 0 10 15,1 1 0-15,4-2-27 16,4-3-87-16,18-10 100 0</inkml:trace>
  <inkml:trace contextRef="#ctx0" brushRef="#br0" timeOffset="2629.573">22995 2323 925 0,'-5'44'160'16,"5"-42"-175"-16</inkml:trace>
  <inkml:trace contextRef="#ctx0" brushRef="#br0" timeOffset="5556.055">22976 2381 125 0,'-2'3'53'0,"-1"1"-21"15,2-1-27-15,0-1 0 16,0 2 6-16,0-1 4 16,-1 2 6-16,0-1 2 15,-1 2 2-15,-1-2 0 16,1-1-3 0,-3 3-3-16,-3 3-5 0,-11 7-1 0,-35 34-3 15,34-35-2-15,2 1 2 16,-1 1 1-16,-1 1 5 15,-1 0 2-15,-3-1 0 16,1 1-3-16,-4 7-5 16,2 2-4-16,-2 9-1 15,-1 4 1-15,0-4 33 16,-1 4 5-16,1-5 0 16,-1 2-2-16,-2 3-31 15,-5 0-4-15,-5-2-1 16,-2-4-1-16,-3 3-2 15,4-1-2-15,-1 4 0 16,4 2 0-16,6-9 1 16,1 0 1-16,6-7 0 0,3-2-1 15,6 1 2-15,2-5 0 16,3-3 1-16,2-2 2 16,6-6 5-16,-1-2 7 15,4 1 12-15,0-5 5 16,-1-3 2-16,3 4-3 15,0-4-2-15,0 0-1 16,0 0-1-16,1 1-3 16,0 1-7-16,0 0-4 0,-1 0-4 15,0-1-1 1,0-1 5-16,0 1 5 0,0-1 4 16,0 1-1-16,0 0-5 15,0-1-3-15,-1 0-2 16,1 0-1-16,0 0 1 15,0 0-2-15,-1 0-3 16,0-1-2-16,0 1 0 16,1 0 1-16,0 0 7 15,1 0 1-15,-1 0 2 16,0 1-1-16,0-1-8 16,1 1-1-16,1 2-3 15,1-1-1-15,0 0 0 16,1 1-2-16,-1 0-1 15,2 2-1-15,-1 0 0 16,3 2 0-16,1 1-1 0,0 2-1 16,39 35 0-1,-34-27 0-15,10 11 1 0,9 8 0 16,0 5-1-16,5 1 0 16,3 3-1-16,-2-3 1 15,2 3 0-15,0 0 1 16,-2-7 0-16,-1-1 0 15,-3-3 0-15,-4 2-1 16,-1 1 1-16,-6-1-1 16,-2-5 1-16,2-2 1 0,-6-9 0 15,2-4 0-15,-6-4 0 16,-2-3 0 0,-3-1 0-16,-2-1 1 0,-3 0 1 15,-1-3 0-15,0-3 1 16,-2-1 2-16,0-1 1 15,0 0 0-15,0 0 3 16,0 0-1-16,-2 0 4 16,2 0 0-16,0 0 0 15,0 0-1-15,0 0-3 16,0 0-1-16,0-1-3 16,0 1 0-16,0 0-2 15,0 0 0-15,0 0 0 16,0 0-1-16,0 0 1 15,0 0-1-15,0 0-2 16,0 0 0-16,0 0-1 16,-1 0 0-16,0 0-2 0,0 0 1 15,0 0-1-15,-1 1-1 16,-2 2 2-16,-2-1-1 16,-3 2 1-16,-12 5 0 15,-32 16 1-15,28-16 1 16,1 9-2-16,-2-5 0 15,-5 4 0-15,-1 3-1 16,-14-1 1-16,-4 0 0 0,-5 3 1 16,-3-1 0-16,3 4 0 15,3 0 1-15,13 1 0 16,4-2 0-16,9 2 0 16,-1-3 0-16,-2-5 0 15,2 0 0-15,0-7 0 16,2 2 0-16,4-1 1 15,2 1-1-15,2 0 2 16,4-2-1-16,4-3 2 16,1 0 0-16,5-4 1 15,1-3 0-15,-1 0 2 16,3-1 0-16,0 0 2 16,-1 0 0-16,1 0 3 15,0 0 1-15,0 0-2 16,0 0 0-16,1 0-2 15,-1 0-1-15,1 0 1 0,-1 0-1 16,0 0-1-16,2 0 0 16,-1 0 1-16,1 0-1 15,2 1-2-15,1 2-2 16,6 0-2-16,14 9-1 16,37 16-1-16,-26-13 1 15,9 4-1-15,3 3 1 16,8 0 0-16,5 1-1 15,0-1 1-15,0 0 1 0,0 2-1 16,-1 1 1-16,-8 3 0 16,-5-4 0-16,2 1 0 15,-3-2 1-15,2-2-1 16,3-1 0-16,-11-4 1 16,1 1 0-16,-9 1-1 15,-3-1 1-15,-7-2-1 16,-4-5 1-16,-2 1 0 15,-3-2 0-15,-2-2 0 16,-1 0 1-16,-8-3 0 16,4-1 0-16,-6-2 1 15,0-1 0-15,0 0 2 16,0 0 0-16,0 0 1 16,1 0 1-16,-1 0-1 15,0 0 1-15,0 0-1 16,0 0-1-16,0 0 0 15,0 0-2-15,1 0-1 0,-1 0 0 16,0 0-1-16,0 0 0 16,-1 0 0-16,0 0 0 15,1 0 0-15,0 0 0 16,0 1 0-16,1-1 0 16,0 1-1-16,-1-1 0 15,-1 0 1-15,1 0 0 16,0 0 0-16,0 0 0 0,0 0-1 15,0 0-2-15,-1 0 1 16,1 0 0-16,0 0 1 16,0 0 0-16,0 0-1 15,0 0-1-15,0 0 1 16,0 0 0-16,0 0-1 16,0 0 0-16,0 0-1 15,0 0 0-15,0 0-1 16,0 1 0-16,0 1-1 15,0 2 0-15,0 2-1 16,-1 1 0-16,-1 3 2 16,1 8 1-16,0 31 1 15,1-26 1-15,5 2 0 16,-1 5 0-16,7 4 1 16,0 0 0-16,4-3 0 15,-3-4 0-15,2-2 0 16,1-1 0-16,-6 2 1 15,7-3 0-15,1-2 1 0,3-2 0 16,9-3 1-16,-3-1 0 16,1-3 0-16,-1-2 1 15,3-4 0-15,1-1 1 16,1-3-2-16,0-2 1 16,-2 0-2-16,0-2-1 15,-1-2 0-15,-4-3-1 16,-1-1 0-16,-1-2 0 15,0-6 0-15,4-2 0 0,-2-5 0 16,-2 1 2-16,-2-2 1 16,-2 2-1-1,-3 3 0-15,1-1-2 0,-3 1-1 16,-4 0-2-16,-2-6-1 16,-1 1 1-16,-4-3 1 15,-2 0 1-15,-3 6-2 16,-3-5-2-16,-3 3-2 15,-1-1 1-15,-4-6 2 16,-2-1 2-16,-4-5 2 16,-2 2 0-16,1 1 1 15,2 3-1-15,0 4-1 16,1 2 0-16,1 0-1 16,-2 3 1-16,-1 2-1 15,1 3 1-15,-4 2-1 16,2 5 0-16,-1 1 0 0,3 2-3 15,-3 0 0-15,1 2 1 16,-2 0-3-16,1 3 1 16,1 2 1-16,2-1-1 15,0 3 3-15,2 2 1 16,-2 0-1-16,4 3-1 16,-2 1 0-16,1 0 0 15,-1 4 0-15,-3 0 0 0,4 2 2 16,2 0-1-16,1 0 2 15,3 1 0-15,-3-1 1 16,0-1-1-16,1-3 1 16,-1 2-1-16,2 3 0 15,-2 0 0-15,-4 2 0 16,2-1-1-16,1 2 1 16,-2-1 1-16,6-2 0 15,1-1 0-15,3-5 2 16,2 1 1-16,3 0-1 15,0-1 5-15,0 0-1 16,1-1 0-16,0-1 1 16,1-2-3-16,0 1-3 15,1 1 1-15,-2-2-1 16,1 0-1-16,-1 0-14 16,-1-3-78-16,-22 6 66 15</inkml:trace>
  <inkml:trace contextRef="#ctx0" brushRef="#br0" timeOffset="21602.447">22772 2431 292 0,'-8'-16'73'0</inkml:trace>
  <inkml:trace contextRef="#ctx0" brushRef="#br0" timeOffset="21662.286">22691 2346 157 0,'-69'-46'40'0</inkml:trace>
  <inkml:trace contextRef="#ctx0" brushRef="#br0" timeOffset="24837.517">22104 2388 68 0,'0'1'40'0,"-1"-1"-6"0,1-1-15 15,0 1 7-15,-1 0 7 16,0-2 10-16,0 2 5 15,-2 0-8-15,0 0-7 16,-2 0-7-16,-2 0-7 16,0 0-7-16,1 2 6 15,-1 0 12-15,0 0 5 16,-1 1 1-16,-2 0-5 16,-3 0-9-16,-29 17-2 15,32-14-3-15,-4 4 0 0,2-2 0 16,0 4 3-16,-1-2 0 15,0-4 1-15,-2 2-4 16,5 0-2-16,-2 0-4 16,2 5 0-16,0-6-2 15,-2 1-1-15,-1 1-2 16,1 1 0-16,-2 2-3 16,0-1-1-16,-1 2 0 15,1-4 1-15,4 1 1 16,0-5 2-16,4-1 8 15,1 0 3-15,3 1 2 16,0 0-1-16,-1 2-6 16,0-1-3-16,-1 4-3 15,0 1-2-15,0 0-2 16,-2 1-1-16,4 0 1 16,0-4-1-16,-2 1 1 15,3 0 0-15,-1 1 3 0,2-2 0 16,0 1 2-16,1-2 1 15,3 1-1-15,-3 0 1 16,4 1-1-16,0 1-1 16,2 1-1-16,0-1 0 15,0 2 1-15,1-2 1 16,0 3 1-16,1-5-1 16,-1 3-3-16,1 0-1 0,3-1-2 15,-3 3-1-15,2-3 1 16,-3 3-1-16,-3-5 1 15,2 2 0-15,-1 3-1 16,-1-3 1-16,1-2-1 16,-3 4-1-16,2-5 1 15,-1 2 0-15,0 3 0 16,-2-5 0-16,0-2 1 16,-1 0 0-16,1-2-1 15,-2-3 1-15,0 2-1 16,0-1 0-16,0 0 0 15,0 1 0-15,0 1 0 16,0-1 0-16,0-1 0 16,-2 0 0-16,1 0-1 15,0 0-1-15,-1 1 0 16,-2-2 0-16,1 0 0 16,-3 0 0-16,-1 0-1 0,-1 0 1 15,-3 0 1-15,-6 1-1 16,-27 6 2-16,34-4-1 15,1-3-2-15,1 1 0 16,2-1 0-16,2 0 0 16,0 0 1-16,3 0-1 15,-1 0-2-15,-1 0-2 16,1 1 2-16,0 1 0 16,-2-1 3-16,1 1 2 0,-1 0-1 15,0 2 0-15,0 0 0 16,1 1-1-16,-1 1 0 15,2 1-1-15,0 1 0 16,1 7 0-16,-1 29 1 16,7-29 0-16,3 3 0 15,1 2 1-15,4-1 1 16,0 2-1-16,-1 0-1 16,0-1 1-16,0 1-1 15,-1-4 0-15,1 2 1 16,-3-3 1-16,-2 0 0 15,-2 2 0-15,-2-2 0 16,-2 0 0-16,-1 0 0 16,-4 1-1-16,0 1 1 15,-2-1 0-15,-3 0 0 16,2 0 1-16,-5 3-1 0,1 0 1 16,-2 3-1-16,-3 1 1 15,-2 5 0-15,-2-1 1 16,-3-2 0-16,-1-3 0 15,0-3 2-15,2-1 0 16,1 4-1-16,2 0-1 16,0 0-1-16,-1 0 0 15,1-1 0-15,-1-2-1 16,5 2 1-16,-2-1 0 0,1-2-1 16,2 2 1-16,-2-3-1 15,3 3 0-15,0 2 0 16,1 4 1-16,0 0 0 15,2 1 0-15,0-3-1 16,0 1 0-16,2-4 1 16,0-1 0-16,1 1 2 15,1 1 0-15,2 4 0 16,-2 1 0-16,1-5 0 16,2 2 1-16,1-6 3 15,0-1 1-15,2 0 2 16,0-1-1-16,2 2-1 15,-1-3-2-15,2 5-2 16,-1 0 0-16,2 2 2 16,1 1 1-16,1 1 1 15,1 2 0-15,1-4-2 0,0-1-1 16,2 0 1 0,0-3 0-16,2 7 3 0,1 4 3 15,1-4 0-15,1 0 0 16,-1-1-2-16,0-4-2 15,0-2-3-15,-5-1 1 16,3-3 1-16,-1-3 2 16,-1 1 6-16,1 0 4 15,0 2 7-15,0-3 2 0,-2 2-6 16,1 1-4-16,2-2-9 16,-2 2-4-16,2 0-3 15,-1-1 0-15,0-1 0 16,-1 1-1-16,-2-1 0 15,2-1 0-15,2-1 0 16,2-2 0-16,5 3 0 16,0 0 0-16,0 3-1 15,-1-2 1-15,-3 2 0 16,0-3 0-16,-1 0 0 16,3 2 0-16,1-3-1 15,1 1 0-15,-1-3 1 16,-2 2-1-16,1-1 1 15,-1-3 0-15,-1 4-1 16,2-3 0-16,-3 0 1 16,1 0-1-16,2-3 1 0,-2 2-1 15,3 1 1 1,-3 2 0-16,-2 1-1 0,2 2 1 16,-3-3-1-16,3 2 1 15,-2-4 0-15,1-2 1 16,1 1-1-16,-3-1 1 15,-1 1 0-15,1 1 1 16,-3-1-1-16,3-2 0 16,1 4 0-16,1-1-1 15,4 3 0-15,-2 1 1 0,-1-5 0 16,-1 1 1-16,-3-1 0 16,1-3-2-16,1 4 0 15,-1-2-1-15,3-1 1 16,-2 3 0-16,-4-4 1 15,0 0 0-15,0 1 0 16,-2-3 1-16,-1 1-1 16,0-3-1-16,-2 1 0 15,0-1 1-15,-4 0-1 16,1 0 0-16,0 0 1 16,-1 0-1-16,1 0-3 15,-1 0-7-15,0 0-57 16,0 0-92-16,-1 0 102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3:54.3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20457 3256 907 0,'0'0'227'16</inkml:trace>
  <inkml:trace contextRef="#ctx0" brushRef="#br0" timeOffset="1169.003">20425 3265 229 0,'-38'15'89'0,"28"-14"-48"0,-1 1-38 15,-5-2 13-15,1-2 17 16,-4-3 15-16,2 1-3 16,0-3-10-16,-2 2-4 15,-2-2-7-15,-1 0-5 16,-1 2-14-16,-1-2-4 15,2 6-4-15,-3-1-1 0,1 5 0 16,3 3-1-16,-4 3-1 16,-2 1-2-16,-1 4-1 15,0 0 0-15,1 1 3 16,3 2 4-16,2 3 2 16,1 0 0-16,5 4 1 15,3 3 0-15,3-3 1 16,2 3 0-16,1-2 0 15,2-2 0-15,2 3 0 16,3-6-1-16,3 4 2 16,1 0 0-16,4 2 1 15,-1 3 0-15,4-4-1 16,2 0 0-16,3-6-1 16,3-1 0-16,-1-2 2 15,1-1 1-15,-1 0 5 16,-1-3 1-16,3-2 0 0,0-1 2 15,-3-2 0-15,1 0 1 16,-2-3 6-16,-4-1-2 16,3-2-4-16,-5-1 0 15,-3-3-2-15,-2 3 0 16,-1-1 2-16,3 0-1 16,0-1-6-16,4-1 0 15,1-2-4-15,1-3-1 16,4 0 0-16,4-3-1 0,0 0 3 15,2-2 0-15,1-2 0 16,0-1 0-16,3-1-3 16,0-1 0-16,1-3-4 15,0-3-2-15,-5-5-4 16,-1 1-2-16,-6-5-5 16,0 2-8-16,-3-3-16 15,-3-6 1-15,-2 0 19 16,-2 0 10-16,-5 5 21 15,-1 6 0-15,-2 5-22 16,-5 1-5-16,0 2 2 16,-5 2 4-16,1 6 11 15,-1 2 1-15,-3 5-10 16,2 5-2-16,-2 2-1 16,2 3 4-16,2 8 8 15,3 4 2-15,4 7 4 0,2 7 0 16,2 7-3-16,0 3 0 15,1 8-1-15,2 0-1 16,1-1 1-16,0 1-1 16,2 2 1-16,0 1 2 15,-1 0 1-15,2 2 1 16,0-3-3-16,3 0 0 16,-4-3-3-16,1-2 0 15,-2 1 1-15,0 3 1 16,0 4 1-16,2 0 0 0,0-7 1 15,-1 1 0-15,2-2 1 16,0 0 0 0,-3-6 3-16,3-4 2 0,-7-5 3 15,-2 0 3-15,-2 0 1 16,-5 0 1-16,-2-4-1 16,-4-3 4-16,-5-3 5 15,-2-4 0-15,-7-3-1 16,-4-3-3-16,-4-4-5 15,-2-1 1-15,-3-5 0 16,3-3-1-16,0-5-2 16,-2-4-4-16,1-7-3 15,-4-3-3-15,-8-5-3 16,-5-1 0-16,-3 0 0 16,2 1 11-16,13 5 26 15,7 0 2-15,15 1-1 0,6 2-15 16,10-2-32-16,4-5-6 15,10 0-37-15,11-9-80 16,31 3 89-16</inkml:trace>
  <inkml:trace contextRef="#ctx0" brushRef="#br0" timeOffset="6740.326">23073 5196 48 0,'-33'0'12'15</inkml:trace>
  <inkml:trace contextRef="#ctx0" brushRef="#br0" timeOffset="7983.322">23042 5195 86 0,'0'0'53'0,"0"0"-2"16,0 0-38-16,0 0-13 15,-2 0-13-15,1 0-4 16,2 0 1-16,1 0 3 0,0-2 10 16,0-2 3-16,2-1 7 15,-1 0-1-15,1 0-3 16,0-1-5-16,1 2-20 15,-1-1-5-15,1 2 1 16,-2-1 6-16,0 2 21 16,-1 1 11-16,0 0 20 15,0 1 1-15,-1 0 11 16,0 0 12-16,-1-2 26 16,-1 1 12-16,0 1 9 15,1-1-10-15,0 1-31 16,0 0-7-16,1 0-18 15,-1 0-6-15,0 0-9 16,0 0-7-16,0 0-1 16,0 0-1-16,0 0-1 15,0 0-2-15,0 0-5 16,0 0-1-16,0 0-3 0,0 0-1 16,0 1-2-16,0 2 0 15,1 0 1-15,0 3-1 16,1 0 1-16,-1 0-1 15,2 4 0-15,-1 6-1 16,7 30 1-16,-9-30 0 16,0 3 0-16,-1-3 0 0,-1 1 1 15,1 0 0-15,0-4 0 16,-1 1 0-16,1-2 0 16,1 1 0-16,0-1 1 15,0-1 0-15,0-5 0 16,0 2 0-16,0-1 0 15,1-2 1-15,-1 4 0 16,2-3 0-16,-2-3 2 16,-3-1-1-16,3-3 0 15,-1 0 1-15,1 1-1 16,0 0-1-16,0 0 4 16,1 0 4-16,-1-1 8 15,0 0 5-15,0 1 3 16,0 0-2-16,0 0-3 15,0-1-4-15,-1-2-6 16,0 1-2-16,0-2-3 0,0 0 2 16,-2-2 3-16,2-1 2 15,-1-1 1-15,1-1 1 16,-2-1-2-16,2-4 0 16,-1-30-1-16,3 29 0 15,0-2-3-15,0 3-1 16,3 1-5-16,-4-1-1 15,2 3-1-15,0 0 0 16,1-1 1-16,0 1-1 16,1 2-2-16,-1-1-2 0,-1 3-1 15,1 0 0-15,0 1 1 16,1 1-2-16,1 2 1 16,1 1 1-16,0-1 0 15,1 2 2-15,-4-1 0 16,3 0-1-16,0 0-2 15,-5 2 0-15,1 0-3 16,2 0 0-16,0 2 0 16,2-1 1-16,1 1-1 15,1 3 1-15,1-1 1 16,1 2 0-16,28 24 2 16,-30-20 1-16,1 3-2 15,-1-4 0-15,-1 4 0 16,1 0 0-16,0-3 3 15,-1 3 1-15,-1-4 1 16,1 1 0-16,-3 1 1 16,3-1 0-16,-1 2 0 0,0-2 0 15,-1 3 0-15,-1-4 1 16,3 1 1-16,-4 0 1 16,0 0 0-16,0 3-1 15,-2-2 1-15,0 1 0 16,1 1 1-16,-1 0 1 15,-1 0 0-15,0 1-1 0,0-4-1 16,-1 3-1-16,-3-3 1 16,2-2-1-16,-1-1 1 15,-1 0-1-15,3-2-18 16,1 0-65-16,-14 5 56 16</inkml:trace>
  <inkml:trace contextRef="#ctx0" brushRef="#br0" timeOffset="20842.567">23408 5808 84 0,'-37'28'58'0,"36"-28"6"16,-3-1-19-16,2 0-3 16,2 1 0-16,-1 0 0 15,0-2 1-15,1 1 2 0,0 1 11 16,0-1 0-16,0 1-13 15,0 0-9-15,0 0-19 16,0 0-6-16,0 0-4 16,0 0-1-16,0 0-3 15,0 0 0-15,0 0 1 16,0 0 1-16,0 0 11 16,0 0 3-16,0 0 14 15,0 0 3-15,0 0 0 16,0 0 0-16,0 0-8 15,0 0-5-15,0 0-11 16,0 0-4-16,0 0-7 16,0 0-2-16,0 0 5 15,0 0 2-15,0 0 6 16,0-1 1-16,0 1-1 0,0 0-1 16,0 0-4-16,0 0-1 15,0 0 0-15,0 0 2 16,0 0 5-16,0 0 2 15,0 0 1-15,0 0-1 16,0 0-2-16,0 0-1 16,0 0-2-16,0 0 1 15,0-1 1-15,0 1 1 16,0 0 2-16,0 0 0 16,0 0 0-16,0 0 0 0,0 0-2 15,0 0 0-15,0 0-1 16,0 0-1-16,0 0 0 15,0 0-1-15,4 2 1 16,-1 4 0-16,0-2-1 16,1 3-1-16,3 0-1 15,-4-1 0-15,6 2-2 16,25 28 1-16,-31-29-2 16,5 3-1-16,-2-2 1 15,-1 0-1-15,3 1 1 16,-1 0-1-16,0 1 1 15,1 3-1-15,-5-1 1 16,3-1 0-16,-3-2 1 16,3 0 0-16,-1 0 0 15,-2 1 0-15,2 2 1 16,0 3 1-16,-2 5 2 0,2 1 1 16,-2-1 0-16,-3 1 0 15,2 0-3-15,0 0-1 16,-2-3-1-16,-2-1-1 15,-3-1 0-15,-2-2-1 16,0 0 0-16,0-1 0 16,3-2 0-16,-1-3-1 15,-1 2 1-15,2 1-1 16,1-3 0-16,2 0 0 0,0 4 0 16,0-5-1-16,-3 0 0 15,1 2 0-15,-1-4 0 16,1 1 0-16,3 3 0 15,-1-4 0-15,1 1 0 16,2 0 0-16,-1-3-3 16,-1-3 0-16,0 0-1 15,0 0 1-15,2 7 2 16,14 5 0-16,36 26 1 16,-25-31 1-16,4 1-1 15,0-1 1-15,0 0 0 16,-1-1 0-16,-1 1 0 15,-4 0 0-15,-2 3-1 16,-2-2 1-16,-5 2 0 16,-1 0-1-16,-5 1 0 15,-4 0 0-15,-1 0-1 0,-3 0-1 16,2 1 1-16,-3-2-1 16,-1 4 1-16,-5-1 1 15,1 0 0-15,-2 4 0 16,-3-1 0-16,0 0 0 15,-4 0 0-15,0 0 1 16,0 0-1-16,1 3 1 16,-1-2 0-16,-3 3 0 15,1-4-1-15,-1 2 1 16,0-1-1-16,1-3 1 0,2-2-1 16,4-2 0-16,0-3 0 15,3 1 0-15,0-1 0 16,0-1 0-16,3 1 0 15,-1-1 0-15,2-2-1 16,-1 1 0-16,1-2 0 16,1-3-1-16,1 0-3 15,0 0-1-15,0 0-1 16,0 0 2-16,3 7 1 16,4 6 1-16,-2-3 2 15,43 32 1-15,-24-31-1 16,1 1 1-16,4 2 0 15,0-2 0-15,-2 0 1 16,2-1 0-16,-6 2 0 16,-3 0 0-16,-4-1 1 15,-3 1-1-15,-4-5 2 0,0 3-1 16,-6-3 1-16,1 2 0 16,0 3 0-16,-6 0 0 15,-1 7 0-15,-3 0 0 16,-3 2 0-16,-3 1 0 15,-1-3 3-15,-4 1 3 16,-3-4 9-16,0 1-1 16,2-3-3-16,-2-3-2 0,5-1-9 15,4-3-1-15,4-1-1 16,4-3-1-16,3 1-1 16,0 0-2-16,1-3-6 15,-1-2-3-15,0 0 0 16,0 0 1-16,11 7 7 15,13-3 3-15,31 41 3 16,-25-31-1-16,2 0 1 16,-3 3-1-16,5 0-1 15,1 1 0-15,-3-1 0 16,-3-3 0-16,-9-1 1 16,-2-2 0-16,-7 1 1 15,-2 1-1-15,-4 3 1 16,-4-1-2-16,-4 2 1 15,-3 1-1-15,-9 2 0 16,-1 1 0-16,-10-4 0 0,-2 1-1 16,-3-1 1-16,-4-4 1 15,4 1 0-15,3-1 1 16,3-2 0-16,2-1-1 16,9-5-1-16,4-1 0 15,7-2-2-15,1 1-3 16,3-2-6-16,-1-1-3 15,0 0 0-15,0 0 0 16,1 0 9-16,20 4 3 16,39 8 3-16,-21-8 2 0,11-1 0 15,4-1-1-15,2 2-1 16,-4-1-1-16,-8 3 0 16,-8-1-1-16,-11 6-1 15,-5-1 0-15,-10 3-3 16,2 0-5-16,-8 2-9 15,0 3-3-15,-4 4 0 16,-5-1 4-16,-6-4-1 16,-7-2 0-16,-6 2 2 15,-5 1 2-15,-9 5 10 16,-2 0 3-16,-2-3 2 16,2 2 1-16,8-6-1 15,5-2 0-15,4-2 0 16,5-2-1-16,7 2-1 15,2-4 1 1,3 0 0-16,3-1 0 0,3-1-1 16,1 2-7-16,6 3-14 0,6 3-10 15,12 4-24-15,7 1 1 16,12 3 11-16,1-1 8 16,1 2 27-16,-4 1 2 15,-4 0 2-15,-5-2-2 16,-10 3-2-16,-3 3-4 15,-12 3-7-15,-5 4 0 0,-13 6-1 16,-10 1 3-16,-13-3 6 16,-11 1 3-16,-11-1-8 15,-7 1-40-15,-4 1 41 16</inkml:trace>
  <inkml:trace contextRef="#ctx0" brushRef="#br0" timeOffset="22915.111">24493 9020 433 0,'-3'0'79'0,"5"0"-98"16</inkml:trace>
  <inkml:trace contextRef="#ctx0" brushRef="#br0" timeOffset="23924.566">24491 9015 307 0,'0'-1'129'16,"0"1"-80"-16,-1-1-18 0,-1 0-17 15,1 0-9-15,-1-1-4 16,0-1-1-16,-2 1 0 15,0-2 1-15,-2 1-1 16,-1-2 1-16,1 1 2 16,-1-2 0-16,0-1 5 15,0-1 2-15,-24-23 4 16,21 21 2-16,-3 0 5 16,-2 2 6-16,-1-1 10 0,0 3 2 15,-4 0-1-15,0 1-7 16,0 2-10-16,-2 2 0 15,-1 0 15-15,-1 2-2 16,-2 2-1-16,-1 0 1 16,1 4-19-16,0 1 0 15,3 2-1-15,-1 3-8 16,-1 3-1-16,2 0 0 16,0 0-2-16,5 4 1 0,1 2-1 15,-1 2-1-15,-1 8 1 16,-3 3-1-16,-1 4 1 15,1-1 1-15,3 3-1 16,3 0 5-16,4 4 2 16,0 5-1-1,7-4-2-15,2 6-5 0,6 0-2 16,4-1-1-16,3 0-1 16,1-9-1-16,4-7-4 15,2-2-4-15,4-6-4 16,1 0-2-16,0-3-8 15,2-1 3-15,3-4 3 16,4-2 1-16,11-6 7 16,3-1-3-16,8-7-3 15,0 2 1-15,0-5 5 16,-2 1 5-16,-4 0 6 0,3-4 3 16,-7-1 0-16,2-3 1 15,-2-2-1-15,-1 1 1 16,-2-4 9-16,-4 2 11 15,-6-2 27-15,-6-1 10 16,-5 2 8-16,-2-4-10 16,-2 4-23-16,0-2-13 15,0 0-15-15,-2 1-3 16,-3-1-2-16,-1-2 3 0,-3-2 2 16,1 1-1-16,0-7 0 15,-3-1-3-15,0-1-2 16,1-4 1-16,-8 2 0 15,4-2 5-15,1 2 1 16,-4 7 1-16,2-1-3 16,-2 0-3-16,-5-2-3 15,0-4 0-15,-3 0-1 16,1-1 0-16,-1 4 0 16,2-1 0-16,-1 0 0 15,0 5 1-15,-3-5 0 16,2 3 1-16,-2-1 1 15,0 1-1-15,0-2 2 16,-4-1-2-16,0 0-1 16,0-1 0-16,-3 8 0 0,2 0 0 15,-4 6-1 1,-2-1-1-16,-3-2-2 0,-3 0 0 16,0 0 2-16,0 0-2 15,0 1-10-15,2 3-13 16,-8-1-48-16,-2 4-27 15,-3 2-55-15,-4 4-44 16,3 2 132-16</inkml:trace>
  <inkml:trace contextRef="#ctx0" brushRef="#br0" timeOffset="25157.412">24454 9253 702 0,'-1'8'339'15,"1"-8"-126"-15,0 0-378 16,0 1-29-16,-1-2 2 16,-1 0 142-16,2 1 115 0,0-1 43 15,-1 0-2-15,1-1-47 16,0 2-35-16,-2 0-19 16,1 0 5-16,-2-1 2 15,1-1 0-15,-1 0 0 16,-1-2-5-16,0 2-1 15,-1 0 1-15,0-1-4 16,1 1 0-16,0-2 1 16,0 1 1-16,-1 0 2 15,0 0-1-15,0 1-3 16,-1 0-1-16,0-1-1 16,0 1 1-16,0 0-2 15,-1 1 1-15,-3-2-3 16,-1 2-2-16,-8 1-1 15,-29 2 1-15,30 5 3 16,-2-3 0-16,0 0-8 16,3 1-1-16,0 1 1 0,-1 2-2 15,6 0 4-15,-1 0 0 16,5 0 0-16,1-2-2 16,4-2-18-16,-1 2-15 15,4 0-6-15,0 3 0 16,1-3 19-16,3 1 15 15,4-1 4-15,1 1-3 16,3-1 2-16,-1 0 3 0,4-3 3 16,1-2 6-16,3-1 0 15,-1-1 0-15,-2-2-1 16,0 1 0-16,2-2 0 16,-2 1 1-16,-3-3 0 15,-1 2 1-15,-4-3 2 16,3 1-1-16,-4-1 1 15,1 1-1-15,-1 1 7 16,-7-1 4-16,2 2 4 16,-2 0 2-16,-1 3-7 15,1-1-2-15,0 1-5 16,0 0-1-16,0 1-5 16,0-1-2-16,0 1-6 15,0 0-2-15,0-1-2 16,1 1 1-16,0 0 1 15,0 1 0-15,2 2 4 16,0 3 1-16,0 2 2 16,2 6 1-16,12 32 1 0,-13-29 0 15,-2 4-1-15,2 0-2 16,-1-1-1-16,-2 0 2 16,1 5 0-16,-3-1 3 15,-2 1 0-15,-2 3 1 16,-1-5 1-16,3 1 2 15,-5-2 10-15,5-4 1 16,-7 1 2-16,0-5 0 16,-4-4-9-16,-6 0 1 0,0-2-2 15,-4 3 1-15,-1 0 7 16,1-1 6-16,-2-1 11 16,-2-3 5-16,-1 1 4 15,-1 1-4-15,-6-5-11 16,1 0-8-16,-3-1-86 15,-11-5 51-15</inkml:trace>
  <inkml:trace contextRef="#ctx0" brushRef="#br0" timeOffset="27106.718">24476 6401 94 0,'83'18'43'16,"-83"-17"-21"-16,1-1-9 15,-1 4-9-15,0-4 1 16,0 0 22-16,0 0 21 16,0 0 20-16,0 0-3 0,0 0-35 15,0-1-24-15,0-1-19 16,0 1 4-16,0 0 26 15,0 0 8-15,0 0-2 16,0 0-10-16,0 0-24 16,0-1-5-16,0 1 3 15,0 0 9-15,0 0 10 16,0 0 2-16,0 0-1 16,0-1-2-16,0-6-2 15,0-4 1-15,0 1-1 16,-1-24-1-16,-2 23 0 15,1 5-1-15,0-1 9 16,0-3 8-16,0 4 8 16,0-6-1-16,0 3-11 15,-2-1-11-15,-1-1-10 16,0-2-2-16,-3-2-8 16,1-2-16-16,-7-4 23 0</inkml:trace>
  <inkml:trace contextRef="#ctx0" brushRef="#br0" timeOffset="29072.933">24329 5767 546 0,'31'26'167'0,"-29"-27"-209"0,-2 0-12 16,0 0 13-16,0 0 54 15,0 1 82-15,0 0 8 16,0 0-22-16,0 0-27 15,-2 0-41-15,2 0-10 16,0 0 0-16,0 0 6 16,0 0 11-16,0 0 4 15,0 0 6-15,0 0 0 16,0 4-5-16,6 10-4 0,1 6-10 16,15 30-3-16,-17-22-4 15,-2 2-2-15,2 2-1 16,-4 1 1-16,8 3 0 15,-5 2 0-15,4 7 0 16,-4 5 0-16,1-2 0 16,-1 0 1-16,0-10-1 15,1 2 0-15,-4-4 0 16,1 1 0-16,-2-2 0 16,1-6 2-16,0-1 0 15,0-2 1-15,-1 8 0 16,3 0-1-16,-2 1-1 15,1-3-1-15,-2-6-1 16,3-1 0-16,-3-3 0 16,-2-1-1-16,6 5 1 15,-8-4 0-15,2 5 0 16,1 1 0-16,-4-3 0 0,2-1 0 16,-3-3 1-16,3-2-1 15,-3 3 0-15,5 2 1 16,-2 2-1-16,0-4 0 15,-2-4 1-15,4-2-1 16,0-4 1-16,0-2 1 16,2-1 0-16,-3-3 0 15,1-2 2-15,2-3 1 0,-2-1 4 16,-1 0 2-16,1 0 1 16,0 0 10-16,0 0 14 15,1 0 2-15,0 0 8 16,0 0-8-16,0 0-13 15,0 0-2-15,0-1-8 16,0-1-1-16,0 1-3 16,0 0-2-16,1-6 0 15,1-11-3-15,4-34-2 16,-4 28-2-16,0-2-1 16,6 2 0-16,-3-2-1 15,4-4 0-15,-1-3-1 16,1-4-1-16,3-2-1 15,0 0 2-15,2-2-2 16,0 1 0-16,0 2-4 16,2-2-1-16,-1 2 0 15,-3 3-1-15,2 5 4 0,-1 11 1 16,-4 3 3-16,0-2 0 16,-2 2 1-16,-1 2-1 15,0-1 0-15,1 3-2 16,0 0-1-16,-2-1 0 15,2 7 1-15,0 0 1 16,-1 2 0-16,0 3 1 16,-1-3 0-16,-1-1-1 15,-1 5-2-15,1-4-2 0,-4 4-9 32,0 0-4-32,0 0-6 0,0 0-1 0,3 2 1 15,8 3 1-15,0 7 0 16,30 34 0-16,-31-22 2 15,1-2 3-15,0 1 7 16,-4 0 3-16,0 7 4 16,-3 1 1-16,4 5 1 15,0 2 1-15,-1-6 0 16,-1 2 1-16,2-5 0 16,-6-3 0-16,3 2 0 15,0-2 0-15,-5 1 1 16,3 2 0-16,3-5 0 15,-5 0 0-15,3-5 0 16,-3-2-1-16,-2 1 0 16,-2 2 1-16,2 4-1 0,1 3 0 15,-2-1 0-15,3 1 0 16,-1-1 1-16,-2-3-1 16,-2-3 0-16,2-4 0 15,-2-3 0-15,4-2 1 16,2-2-1-16,-4 2 1 15,0-1 0-15,0-3 1 16,-2 5-3-16,4-8-20 0,0 3-142 16,-2 5 116-16</inkml:trace>
  <inkml:trace contextRef="#ctx0" brushRef="#br0" timeOffset="32314.346">11833 6875 325 0,'-9'0'103'0,"0"3"-105"16,2-2-5-16,0 0 53 16,1 2 40-16,-1-3 68 15,3-2 24-15,3 2-14 16,-2-2-31-16,3 2-57 16,0-1-26-16,0 1-34 15,0 0-11-15,0 0-20 0,0 0-4 16,0 0 2-16,0 0 4 15,0 0 8-15,8 1 2 16,15 5 2-16,35 10-1 16,-28-7 1-16,1-3 0 15,1 2 0-15,2-1 0 16,5-1 0-16,1 1 0 16,5-2 0-16,-1 0 1 15,4 2-1-15,2 0 0 0,1 1 1 16,0 1 1-16,-1-1 0 15,-1 3 0-15,-3-6 1 16,2 2 1-16,0-3 2 16,2-2 1-16,2-2 0 15,-1-1 1-15,0-1-1 16,1 1-1-16,-4 1-2 16,0-2-1-16,-1 1-1 15,-6-1 0-15,5 0 0 16,-2-1 0-16,3 2 1 15,4 0 0-15,1-2 0 16,1 0 0-16,-1-3-1 16,1 1 0-16,1 0-1 15,-1-1 1-15,1 2 0 16,0 0 0-16,-2 1 0 16,-3-2 0-16,0 2-1 15,-3-1 0-15,-1 2 1 0,-2 0-1 16,1 2 0-16,2-3 1 15,1 1 0-15,7 0 0 16,1-1 0-16,-4 2-1 16,6 1 0-16,-6-1 0 15,1 1 0-15,1 0 0 16,0-1 0-16,3-1 0 16,3 1 0-16,0-2 0 0,1 1 0 15,-3 0 1 1,-5-1-1-16,2-1 0 0,-4 1 0 15,3 1 0-15,0 1 1 16,-2 1-1-16,-4 0 1 16,-1 1 0-16,-4 0-1 15,-2 2 0-15,-3-3 0 16,2 1 1-16,0-1 0 16,0 0-1-16,2 1 1 15,-3-1 0-15,1 0 0 16,1-1 1-16,4 0 2 15,1 1 1-15,-2-3 2 16,-3 2 0-16,-2 0-1 16,-3-4-2-16,0 3-1 15,0-1 0-15,0-1 0 16,2 3-1-16,4-3 0 16,3 4-1-16,0-1-1 0,1-2 1 15,-4 3-1-15,-1-1 1 16,-4 0 0-16,0 1-1 15,-1 0 0-15,0-2 1 16,3 1 0-16,-1 1 1 16,0-2-2-16,1 1 1 15,-2 1-1-15,2 0 0 0,-1 2 0 16,-3 2 0 0,3-1 0-16,-1-1 0 0,-3 1 0 15,2-3 0-15,1 1 0 16,3-1 0-16,3 0 0 15,2 3 0-15,3-3 0 16,-2 0 0-16,1 4 1 16,0-3-1-16,-4 1 1 15,0 2-1-15,-2-2 1 16,-2 0 0-16,5-1 2 16,2 3 1-16,-4-4-1 15,0 0 0-15,-3 0-1 16,0-4 0-16,3 4 0 15,0-2 0-15,-4 1 0 16,0 1 0-16,-5-2 3 16,2-1 2-16,4 2 3 15,2-2 1-15,0 0-3 16,1 2-2-16,-2 0-3 0,-4-1 0 16,0-1-1-16,-2 2 0 15,-2-1-1-15,-1-1 0 16,-2 1 0-16,-3 1 0 15,1 0 1-15,1 2 0 16,-5-1 1-16,1 0-1 16,-2 0 1-16,-4 0 1 15,3-1-2-15,-3 0 0 0,0 0 0 16,-1 1-2 0,1 0 1-16,-1 0 0 0,-1 0 0 15,-3 0 1-15,-3 0 1 16,-2 1 0-16,-5-3 2 15,2 3-1-15,-4-1-5 16,0 0-13-16,0 0-49 16,0 0-57-16,0 0 73 15</inkml:trace>
  <inkml:trace contextRef="#ctx0" brushRef="#br0" timeOffset="50264.854">20615 10918 523 0,'-1'0'155'16,"-1"0"-164"-16,1 0-47 15,0 2 4-15,0 1 54 0,0 0 48 16,1-1 34-16,0-1 10 16,0-1-3-16,0 1-16 15,0 2-10-15,0-3-4 16,0 2-6-16,1 0-6 15,0 1-18-15,0 0-4 16,10 0-5-16,0 1-1 16,33 28-5-16,-28-27-2 0,3-1-6 15,1 1-1 1,5 0-3-16,1 0-1 16,3 1-1-16,1 0-1 0,-1 0-1 15,0-4 1 1,-1 1-1-16,0-1 1 0,-3 0 1 15,5 0-1-15,-5 2 6 16,0 0 4-16,-3 0 6 16,0-1 4-16,2 0 0 15,-1 0-1-15,4-1-2 16,-2-1-2-16,1 2-4 16,2-2-3-16,3 1-3 15,0 1 0-15,2-1 1 16,-2 1 3-16,-5 0 5 15,0-1 0-15,0 0-1 16,1 1-4-16,-1-1-4 16,-2 1-1-16,-2-2 2 15,0-1 0-15,2 2 1 0,4-2 0 16,1 0-1-16,-1 0-1 16,2 0-1-16,1 1 0 15,3 1-2-15,2-1-1 16,1 2-1-16,0-2-1 15,-5-1 0-15,0 1 1 16,-4-1-1-16,-3 0 1 16,0 1-1-16,1-1 0 0,6 2 0 15,2-2 0-15,4 0 1 16,-2 0-1-16,-1-1 0 16,1 1 0-16,0-3 0 15,0 2 0-15,-3-3 0 16,-2 2-1-16,-3 1 1 15,-2-3-1-15,-5 3 0 16,0-2 0-16,3-1 0 16,-3-1-1-16,9 1 1 15,4 0 0-15,0-1 0 16,4 0 0-16,-1 0 0 16,-3 0 1-16,4 0-1 15,0-1 1-15,-1-1 1 16,2 0 0-16,-4-2-1 15,0 0 1-15,0-1 0 16,1-2 1-16,7 2-1 0,2-1 0 16,4 1-1-16,-1 1 1 15,-2 1 1-15,-3 1-1 16,-9 1 0-16,-4 3-1 16,-6 3-11-16,-3-2-12 15,0 2-48-15,-3 2-57 16,6 2 81-16</inkml:trace>
  <inkml:trace contextRef="#ctx0" brushRef="#br0" timeOffset="68358.561">3119 12835 336 0,'-30'11'153'16,"30"-11"-54"-16,-2-1-81 16,0-1-12-16,2 2 19 15,-1 0 21-15,1-1 32 16,0 0 11-16,0-1-3 15,0 2-9-15,-1 0-18 16,0 0-8-16,0 0-6 16,0-1 0-16,-1 0 0 15,1 1-1-15,1 0-7 16,0 0-10-16,0 0-12 16,0 0-6-16,0 0-8 15,0 0-3-15,0 0-5 16,0 0-3-16,-1 0-1 15,0 0-2-15,-2 11 4 16,-2 8 1-16,-7 42 4 0,9-23 0 16,0 8 0-16,-1-3-1 15,1 1 2-15,-2 3 0 16,2 2 0-16,-1 4 1 16,-1-2-2-16,1 0-1 15,-2 2-2-15,-1 1-3 16,0-2-1-16,0-3 0 15,0-8 1-15,-1 0 1 16,1-6 0-16,-3-1-1 0,1-8-3 16,2-4-2-16,0-7-5 15,4-1 0-15,3-7 4 16,-5-1 4-16,5-3 6 16,-4-1-2-16,3-2-8 15,1 0-5-15,-1 0 1 16,0 0 7-16,0 0 17 15,1 0 8-15,0 0 2 16,0-1-2-16,0 0-8 16,0 0 1-16,0 0-3 15,0 0 0-15,0 0 1 16,0-1-1-16,1-3 0 16,2-10-1-16,3-6-2 15,12-32-2-15,-5 22-6 16,3-6-3-16,4-2-3 15,4-4 0-15,4-8 4 16,1 2 4-16,4-1 4 0,4 4 1 16,2 4 0-16,5 2 0 15,1 2 0-15,-7 2 1 16,1 10 0-16,-9 3 0 16,-2 8 0-16,0 1 0 15,-2 5-1-15,2 3 1 16,-3 4-1-16,1 2 1 0,-1 9 0 15,-1 2-1 1,3 6 0-16,-2 3 0 0,-4 2 0 16,1 6 0-16,-4 6 1 15,-2 1 1-15,0 7-1 16,1 1 0-16,-7 8-1 16,4 6 1-16,-7-3 0 15,-2 0-1-15,1-1-1 16,-2-1 0-16,-2 1 1 15,4-4 0-15,-6-7 0 16,-3-4 0-16,0-3 1 16,-5-3 1-16,6-6 0 15,-2-5 1-15,1-6-1 16,-1-4-11-16,1-7-66 16,0 0-50-16,3-4 74 15</inkml:trace>
  <inkml:trace contextRef="#ctx0" brushRef="#br0" timeOffset="69087.806">5063 12888 968 0,'10'-1'344'0,"-7"0"-331"16,5-1-158-16,7 0-46 15,3 0 19-15,-3 0 75 16,-7-1 86-16,-6 3 80 15,0-1 10-15,-2 1 3 16,0 0-12-16,-1 0-51 16,0 0-6-16,0 0-5 15,0 0-2-15,-3 0 1 16,-21 6 0-16,-37 12-3 16,24-4-3-16,-10 9-2 15,3 4-1-15,-1 5 0 16,-2 1-3-16,-10 3-17 15,-6 1-12-15,-10 5-9 0,1-2 1 16,9 3 17-16,4-1 11 16,10-6 9-16,2 3 0 15,1-7-2-15,4 2 0 16,4-4 3-16,6-4 2 16,13-10 4-16,5-4 1 15,9-7-2-15,2-2-2 16,4-1-7-16,0 1-5 0,0-3-5 15,0 0 3-15,10 1 6 16,17 2 5-16,39 8 4 16,-23-10 0-16,3 0-1 15,7 1 1-15,5-1 0 16,0 3 0-16,7-1 0 16,2 3 0-16,1 1 0 15,-7 0 0-15,-7 2 0 16,-7 0 0-16,-8 1-1 15,0-1 0-15,-5 4 1 16,-3-2 0-16,-4-2-2 16,-1 3-3-16,-3-1-53 15,-2 4-51-15,-4 7 67 16</inkml:trace>
  <inkml:trace contextRef="#ctx0" brushRef="#br0" timeOffset="69874.985">4396 13917 348 0,'-1'0'108'15,"1"-1"-131"-15,4 1-15 16,-4-1 26-16,-2 0 30 15,1 0 72-15,0 0 17 16,1 0 8-16,-1-1-12 16,1 1-29-16,-1 1-13 15,1 0-24-15,0 0-6 16,0-1-13-16,-1 0-2 0,1 1-6 16,-2 0-6-16,1 0-6 15,0 0-3-15,1 0-1 16,0 0 1-16,1-1 3 15,20-2 2-15,36-3 0 16,-29-1 1-16,8 2 0 16,4 0 0-16,1 0-1 15,-1 1 1-15,-2 2 1 16,-3 3 1-16,-3 0 1 16,-4-1 1-16,-4 2 2 15,-2 0 0-15,-6 2 1 16,6 2-1-16,-6-3 0 15,2 2-2-15,0-4-1 16,-1 3-1-16,3-1 1 16,-2 1 0-16,2 0 1 15,-6 0 2-15,-3-1-2 16,1 1 0-16,-5-2-2 16,-1 1-1-16,-1 0-54 0,0-1-84 15,0 9 89-15</inkml:trace>
  <inkml:trace contextRef="#ctx0" brushRef="#br0" timeOffset="71070.983">6108 12827 75 0,'47'-11'39'15,"-45"11"-5"-15,1 2-15 0,-3-2 47 16,0 0 32-16,0 0 52 16,0 0 5-16,0 0-39 15,0 0-29-15,0 0-51 16,0 0-15-16,0-2-17 15,0 1-4-15,-1 0-1 16,1 1 0-16,0 0-1 16,0 0-1-16,0 0-3 15,-1 0-1-15,0 0 0 16,1 0 1-16,-2 0 1 16,2 0 3-16,-1 6 1 15,0 5 0-15,0 1 2 16,1 29 2-16,-1-26 0 15,-1 7 0-15,0 8-2 16,1 5-1-16,1 9-1 16,3-2 0-16,-1 2 0 15,1 3 1-15,0 2 0 0,-2-1 0 16,-2 3 0-16,-2 2 0 16,0 5 1-16,-2-2-1 15,1-6 1-15,-3-4 0 16,0-7-1-16,1-2 1 15,1-2-1-15,0-3 0 16,0-7-3-16,0-1-8 16,2-6-39-16,0-3-35 0,-1-5 50 15</inkml:trace>
  <inkml:trace contextRef="#ctx0" brushRef="#br0" timeOffset="71837.231">5768 13190 565 0,'0'3'229'0,"-2"-4"-119"0,2 2-176 16,0-1-13-16,0-1 22 15,0 0 39-15,0 0 81 16,-1 0 21-16,0 0 5 16,-1 1-13-16,2 0-39 15,0 0-15-15,0 0-16 16,0 0-4-16,0 0-2 15,0 0 0-15,0 0-2 16,0 0 1-16,0 0-1 16,0 0-1-16,0 0 1 15,0 0 1-15,0 0 0 16,0 0 1-16,0 0 0 16,0 0 1-16,0 0 0 15,6-1-1-15,2-1 0 16,-2 1 1-16,3 0 0 15,3 1 0-15,0-1 0 0,31-5 0 16,-28 0-1 0,0 1 0-16,3 2 0 0,1 3 0 15,2-1 0-15,1 2 0 16,-1 0 0-16,1-3 0 16,1 2 0-16,1-1-1 15,3 0-1-15,2 1 0 16,2 1 0-16,-1 0 0 15,0-1 1-15,-2 1 0 16,-4-1 0-16,4 1-1 0,0 2-39 16,6 1-56-16,3-2-154 15,-1-2 155-15</inkml:trace>
  <inkml:trace contextRef="#ctx0" brushRef="#br0" timeOffset="72957.672">6596 13288 1114 0,'2'0'399'0,"-2"0"-311"15,-1 1-230-15,0-1-30 16,0 0 20-16,1 0 28 16,-1 0 120-16,-1 5 20 15,0 9 5-15,0 1-3 16,-6 35-15-16,7-23-3 15,-2 9-2-15,1-1 1 0,-1-1 1 16,0-8 0 0,1-10 2-16,1-3 0 0,0-4 0 15,1-2-1-15,-2-1-1 16,2-1 0-16,0-2-2 16,-1-3-5-16,1 0-9 15,0 0-6-15,0 0-16 16,0 0-3-16,0 0 9 15,0 0 7-15,0 0 25 16,-1 0 13-16,0 0 20 16,1 0 10-16,0 0 3 15,0 0 1-15,0 0-2 16,0 0-6-16,0 0-5 16,0 0-8-16,-1-1-16 15,0 0-4-15,0 0-6 16,-1-1 0-16,1 1-1 15,0 0 0-15,0 0 0 0,0 0 1 16,0 0 1-16,-1-1 2 16,1 1 4-16,0 0 0 15,0 0 6-15,0 0 1 16,0 0 0-16,0 0 1 16,1-1-1-16,0 1 0 15,0 0-1-15,-2 0-3 16,2 0-7-16,0 0-3 15,0-1-6-15,0 1-1 0,0 0 0 16,0 1-1-16,0 0 1 16,0 0 1-16,0 0 1 15,0 0 3-15,-1 0 3 16,1 0 4-16,0 0-1 16,0 0 1-16,0 0-4 15,0 0-1-15,0 0 0 16,0-1 0-16,0 0 4 15,0 0-1-15,0 0-1 16,0-1-1-16,1-3-1 16,5-14-1-16,13-35-1 15,-10 29-1-15,-2-2-1 16,2-2-2-16,3 6 0 16,2 0 0-16,-2 1 0 15,3 0 1-15,-7-1-2 16,4 0-5-16,-2 3-10 15,0-1-3-15,1 3-2 16,-2 4 3-16,-2 0 10 0,-1 1 4 16,1 4 4-16,-4 2 1 15,2 2-17-15,0 5-4 16,3 0-7-16,-3-3-2 16,7 5 9-16,-3-3 0 15,4 7-2-15,3 6-2 16,1 2-3-16,3 4 2 0,1 7 10 15,-2 0 5-15,-2 5 13 16,-4-1 3-16,-3-7 0 16,2-1-9-16,-5-2-62 15,1 2-57-15,-4 3 76 16</inkml:trace>
  <inkml:trace contextRef="#ctx0" brushRef="#br0" timeOffset="73486.447">6975 13212 669 0,'4'59'330'16,"-4"-58"-138"-16,1 1-275 16,-1 0-101-16,-1-2 10 15,1 0 90-15,0 0 77 16,0 3 45-16,0 1 1 16,0 6-10-16,0 1-15 15,0 3-14-15,8 32 0 16,-3-29-1-16,0 3 1 0,2 2 0 15,-4-4 1-15,2-3 1 16,1-1 0-16,2-7-2 16,2 2-3-16,3-3-5 15,3 0-3-15,1-5 0 16,1 1 2-16,-1-2 5 16,-1-3 3-16,0-1 1 15,2-4-1-15,0 0-1 16,0-4 0-16,0-5 9 15,-6 2 8-15,-3-2 22 16,-3 2 5-16,-2 0 6 16,0 0-6-16,0 0-21 15,-4-1-12-15,-5-7-27 16,-2 0-18-16,-2-1-27 16,2-2-25-16,-10 1 55 15</inkml:trace>
  <inkml:trace contextRef="#ctx0" brushRef="#br0" timeOffset="74236.606">7338 13136 875 0,'-3'9'303'0,"5"-7"-362"16,4 6-120-16,3-2-27 16,2 5 31-16,-1-2 135 15,-1 0 59-15,-1-1 18 16,-1-2-1-16,5 5-9 15,0 0-12-15,4 3-14 16,1-1 0-16,-1-5 4 16,0 1 5-16,0-5 40 15,1-2 10-15,3-3 3 16,2-3-6-16,0-2-39 16,4-2-11-16,0-5-9 0,1 4-3 15,1-5-7-15,-3-3-1 16,2 2 4-16,-4-4 0 15,-2 1 6-15,-4 2 3 16,-7 1 6-16,0 1 7 16,-5 5 12-16,1 1 3 15,-2 3 6-15,-4-2-3 16,-2 0-9-16,-1 0-6 16,-3-5-13-16,-2 1-3 0,-8 0-9 15,-5-1-2 1,-4 5-1-16,-2-1 1 0,0 5 3 15,-1 0 3-15,-3 6 5 16,0 5-1-16,-5 4-4 16,0 3-3-16,-1 4-5 15,2-2-2-15,3 1 1 16,4 3 2-16,8 2 4 16,4 2 1-16,7 6 3 15,3 2 0-15,6 2 1 16,3 2 1-16,8-3 2 15,3 2 2-15,10 6 7 16,3-2 4-16,12 4 4 16,7-3 2-16,3-6-2 15,1-2-2-15,-2-4-5 16,-4-1-1-16,-2-2-59 16,1-3-95-16,1-5 95 0</inkml:trace>
  <inkml:trace contextRef="#ctx0" brushRef="#br0" timeOffset="74868.624">7025 13929 849 0,'0'0'257'16,"1"0"-257"-16,-1 0-206 15,0-1 11-15,0 0 142 16,0-1 84-16,-1 2 151 16,1-1 1-16,-1 1-67 15,-1 0-33-15,1 0-48 16,0 0-12-16,0-1-9 0,0 0-2 16,-19-4-7-16,-33-8-3 15,24 5-2-15,-1 2 0 16,2-1-1-16,0 1-1 15,1 4-6-15,6 2-7 16,0 3-18-16,-2 5-8 16,4 7-1-16,-4-2 6 15,2 4 19-15,6 2 4 16,0-3-3-16,2 3-3 0,6-4-4 16,-5 2 2-16,6 1 7 15,4 6 3-15,-1-1 7 16,4-2 2-16,1 0 2 15,6 0 3-15,7 3 0 16,1 2 0-16,7 0-1 16,3-6-2-16,-1 2-8 15,5-1-7-15,7 0-24 16,-1-4-22-16,9-3-82 16,3-4 91-16</inkml:trace>
  <inkml:trace contextRef="#ctx0" brushRef="#br0" timeOffset="75618.805">7348 13830 910 0,'0'0'324'15,"0"1"-335"-15,0 0-99 0,1 1-29 16,0 4 21-16,-2 1 118 16,-2 0 52-16,0 1 14 15,-2-1-5-15,0 5-39 16,-20 31-15-16,20-25-9 15,-2 0-1-15,0 2 1 16,4-3 0-16,0 0 1 16,3-2-3-16,1 4-2 15,3-1-3-15,-2 3-1 16,1-2-1-16,8-5 3 16,-2 4 1-16,7-3 0 15,-1 1 1-15,-3-4-3 16,0-2-2-16,1-3 3 15,0-2 0-15,2 1 3 16,0-4 4-16,1 1 2 16,-1-3 3-16,-1 0-1 15,-1 2 1-15,-2-4-1 0,0 2-1 16,-1-7 2-16,-4 1 5 16,-1-1 6-16,1 1 5 15,-3 3 4-15,1-3-2 16,-1 0 1-16,-3-4-2 15,0 2-4-15,1 0-4 16,1 0-5-16,-2-1-2 16,0-3-3-16,-2-3 0 15,-2 2 0-15,0 0 1 0,1-1 1 16,-1 0 1-16,1-1-1 16,-1 2 2-16,-2-1 2 15,-2-2 0-15,-2-5 4 16,0 1 1-16,-4 0-1 15,-2 2-1-15,-3 0-4 16,0 1-1-16,0 2-4 16,1 4-1-16,1 2-8 15,2 6-12-15,0 0-31 16,1 0-26-16,2 3-99 16,-1 0 112-16</inkml:trace>
  <inkml:trace contextRef="#ctx0" brushRef="#br0" timeOffset="76317.845">8045 13859 1057 0,'6'0'323'0,"-6"0"-473"16,0 0-107-16,0 0 8 16,-1 0 64-16,0 0 234 15,-1 0 98-15,2 0 19 16,0 0-29-16,0 0-94 15,0 0-28-15,0 0-18 16,0 0 1-16,0 0 6 16,0 0 9-16,-1 0 14 15,0 0 4-15,0-2-2 16,0 1-6-16,0 0-16 16,-4 0-5-16,-10-4-2 15,-35-13-2-15,24 13 0 16,-2 1 1-16,-2 3-1 15,0-1 1-15,3 2 0 16,-3 0-1-16,5 3 1 16,2 1-2-16,8 3-8 0,5 1-6 15,-3 5-8-15,4-1 0 16,0 1 9-16,1 1 7 16,6-3-5-16,-1-1-10 15,3 1-16-15,1 3-9 16,10 5-1-16,5 2 8 15,10-2 7-15,7 1 8 16,1-3 13-16,3 0 2 0,-2 5 9 16,-1-3 1-16,-3 0 2 15,-3-1 0-15,-8 0 1 16,-5-2 1-16,-7-3 4 16,-2 1 3-1,-5-4 22-15,-1 4 18 0,-4-1 17 16,-3-2 5-16,-4-3-13 15,-5 3-13-15,-13-3-23 16,-5 2-11-16,-9 1-30 16,-7-4-41-16,3-3 39 15</inkml:trace>
  <inkml:trace contextRef="#ctx0" brushRef="#br0" timeOffset="76851.957">8262 13427 1314 0,'-6'3'433'15,"6"-4"-515"-15,2 1-118 0,-2 0-33 16,0 0 28-16,0 0 136 16,0 0 88-16,0 0 24 15,4 12-2-15,3 14-33 16,8 30-7-16,-7-22-6 16,-2 1-1-16,-5-1 3 15,-1 1 4-15,-1 1 7 16,-3-2 1-16,1-2 1 15,0 0-3-15,1 3-4 16,2 3-2-16,1 5 1 16,0-1 0-16,3-7 2 15,-1-6 1-15,2-6 8 16,1-3 6-16,3 0 7 16,1-3 3-16,4 1-1 15,1-2-3-15,5 1-6 16,0 1-3-16,6-5-4 15,0-5-1-15,2-1-3 0,0-2-2 16,0 0-6 0,2 0-5-16,-5-5-29 0,0-2-18 15,-2-6-51-15,-5-1-51 16,2-6-130-16,0-4 177 16</inkml:trace>
  <inkml:trace contextRef="#ctx0" brushRef="#br0" timeOffset="77267.103">8052 13529 1122 0,'-8'55'385'0,"10"-55"-327"15,-2 0-149-15,3 0-4 16,-3 0 40-16,0 0 45 16,0 0 49-16,0 0 1 15,0 0-13-15,1 0-16 16,27 0-16-16,44 3-2 16,-4-3-18-16,12 0-35 15,15-2-143-15,4 2-133 16,-3-2 202-16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3:07:01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 10101 26 0,'-1'0'28'16,"0"0"24"-16,0 0 8 0,0 0 8 16,-1 0-8-1,1-1-18-15,1 1-5 0,0 0-3 16,0 0-1-16,0 0 4 16,0 0 2-16,0 0 3 15,0 0 0-15,0 0-7 16,0 0-3-16,8 0-2 15,-1 0-2-15,1 0-1 16,0 0-3-16,-1 0-5 16,3 1-1-16,-1 1-1 15,0-2-1-15,1 1-1 16,27 7-1-16,-26-5 1 16,-1 0-1-16,2-2 0 15,0 1-1-15,3-1-3 16,1 0-1-16,4 2-1 15,0-1-1-15,0 0-1 16,0 2 0-16,2-3-1 0,2 2 0 16,1 1-1-16,-2-1-1 15,1 3 1-15,-1-3-1 16,0 0 5-16,3-1 5 16,-2-2 5-16,2-1 1 15,-1-1-2-15,0-2-4 16,4 3-6-16,1-2-3 15,4-2-2-15,-1 1 0 16,-2 0 0-16,-1 2-1 0,-2-2-1 16,-3 3 1-16,-1 1-1 15,-4 0 0-15,-2 2-3 16,0 2-3-16,-7-2-70 16,7 3-102-16,-2 0 115 15</inkml:trace>
  <inkml:trace contextRef="#ctx0" brushRef="#br0" timeOffset="1218.559">4095 10003 150 0,'-1'-1'94'0,"0"0"-1"15,0 1-12-15,0 0-13 16,0 0-1-16,-1-1-5 16,1 0 4-16,0 1 9 15,0 0-5-15,0 0-7 16,0 0-6-16,-1 0-14 16,1 0-2-16,0 0 2 15,0 0-5-15,1 0-12 16,0 0-10-16,0 0-14 0,0 0-2 15,0 0-3-15,0 0 1 16,0 0 1-16,0 0 1 16,10 2-1-16,3 2 0 15,31 16-1-15,-27-12 1 16,2 0-1-16,-2-2 0 16,1 0-1-16,1 1 1 15,2-1 0-15,-1 1 0 16,2-4 0-16,0-1 1 0,-5 1 1 15,0-2 0-15,-6 1 0 16,2-2 0-16,-1 1-1 16,2-1-1-16,-2 1-1 15,-1 2-1-15,2-3-1 16,0 1 1-16,3 0-3 16,1 0-4-16,5 0-15 15,1 2-4-15,5-2-2 16,1 0 4-16,2-1 17 15,0 0 4-15,-5 0 5 16,1 0 1-16,-4 1-1 16,0 0-2-16,-5 0-20 15,-1 1-11-15,-1-1-49 16,-6 1-33-16,-2 0 74 16</inkml:trace>
  <inkml:trace contextRef="#ctx0" brushRef="#br0" timeOffset="3074.555">7341 10100 797 0,'-78'0'295'0,"80"0"-214"16,-1 0-116-16,0 0-6 16,-2-1 32-16,0 0 36 15,-1 0 57-15,1 0 11 16,0 0-15-16,0-1-14 15,0 1-28-15,-2-2-7 16,0-3 0-16,0 1 0 16,0 1-4-16,2 1-2 15,0 2-6-15,0 0-3 0,0 0-3 16,0 0-2-16,-1 0-7 16,1 0-4-16,0-1-9 15,0 1-3-15,1 0 0 16,0 0 2-16,5-1 2 15,20-2 2-15,35-29 2 16,-27 30 2-16,3-1 2 16,-4 0 0-16,1 0 0 15,-2-2 0-15,-1 3-2 16,1-3 1-16,-4 3 0 16,0 0 1-16,-6-2 0 15,-4 2 0-15,-2-2 0 16,0 4 0-16,-3 1 0 15,-4-1 0-15,-5 1 0 16,-1-1 0-16,-1 1-8 16,-1 0-11-16,0 0-54 15,0 0-48-15,0 0 73 0</inkml:trace>
  <inkml:trace contextRef="#ctx0" brushRef="#br0" timeOffset="4314.853">10292 10018 585 0,'18'36'142'0,"-14"-34"-229"16,2-2 0-16,-1 2 77 15,-5-2 46-15,0 0 53 0,0 0 4 16,0 0-24-16,0 0-13 16,0 0-13-16,4 0-2 15,-1 0-4-15,1 1-3 16,0 0-9-16,2 1-3 16,0 1-2-16,1-1-1 15,2 1 4-15,0 0 0 16,2 0-1-16,30 12-1 15,-28-11 0-15,2 0 0 16,0 1 2-16,-1-3-1 0,2 0-4 16,-2 1-3-16,1-1-5 15,-3 1-4-15,7 1 1 16,2-2-2-16,2 2 1 16,3-3 0-16,-2 1-1 15,2 0-1-15,-2 0-2 16,-1-1 0-16,0 1 0 15,-1-1 0-15,2 0 0 16,-1 2-1-16,3-3 2 16,0 3-1-16,4 1 0 15,-1-2 1-15,-3 2 1 16,0-1 1-16,-7 0 1 16,0 1 0-16,-4-3-2 15,1 2 0-15,-5-2-2 16,-4-1 0-16,1 0-2 15,-2 2-3-15,-5-2-41 0,4 1-33 16,-5-1-76 0,-1 0-51-16,0 0 128 0</inkml:trace>
  <inkml:trace contextRef="#ctx0" brushRef="#br0" timeOffset="5876.202">15450 7913 1147 0,'-1'0'353'0,"1"-1"-422"16,0 0-10-16,0 1 64 16,0 0 37-16,0 0 69 15,0 0 10-15,0 0-26 16,0 0-14-16,0 0-17 15,-1 0-5-15,1 0-7 16,0 0-2-16,0 0-3 16,0 0-4-16,0 0-9 15,0 0-4-15,0 0-8 16,0 0-2-16,0 0-3 16,4 0 0-16,17 0 1 15,31 3-1-15,-24-3 1 16,-2 0 1-16,3 2-1 0,0-2 0 15,0 3 0-15,3 1 0 16,0-2 0-16,-1 0 0 16,0-2 1-16,0 1 0 15,1 2 0-15,4-2 1 16,5-1 0-16,-1 0-1 16,5-1 0-16,-2-2 0 0,1 2-2 15,-1-1 2-15,-5 0-2 16,1 0 0-16,-11 0 1 15,1 1-1-15,-8 1 2 16,1 0 1-16,-4 0-1 16,-5 0 0-16,2 0-4 15,-6 0-2-15,-1 0-13 16,1 0-13-16,-5 0-37 16,1 1-32-16,-4 1-89 15,-1-2-129-15,0 0 208 16</inkml:trace>
  <inkml:trace contextRef="#ctx0" brushRef="#br0" timeOffset="7031.913">22147 7959 604 0,'0'0'155'15,"0"-1"-212"-15,-1 1-16 16,1 0 38-16,-1 0 118 15,1-1 52-15,0 1 4 16,0 0-31-16,0 0-64 16,0 0-18-16,0 0-2 15,0 0 4-15,0 0 9 0,0 0-4 16,0-1-11-16,0 0-5 16,0 0-9-16,0-1-2 15,2 1-6-15,12 1-3 16,3-1-1-16,31-1 0 15,-23 1 0-15,1 0 1 16,5-3 1-16,2-1 0 16,2 2-2-16,0-2-4 15,3 2-2-15,-7 0 0 16,3-2-7-16,0 3 0 0,3 2 1 16,6 0 0-1,-2 1 7-15,0-1 2 0,-2-3 3 16,0 1-1-16,-2-2-6 15,3 0-4-15,-2-3-6 16,1 4-13-16,3-2-13 16,3 4 0-16,3 2-18 15,2 1 7-15,-1 3 21 16,-5-2 4-16,-3 3 28 16,-6 2 7-16,-5 2 2 15,-4 2 0-15,-11 0-4 16,-1-2-15-16,-6 3-98 15,-4-4 80-15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9.x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10.x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customXml" Target="../ink/ink11.x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customXml" Target="../ink/ink12.x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1: Warmup</a:t>
            </a:r>
            <a:br>
              <a:rPr lang="en-US" dirty="0"/>
            </a:br>
            <a:r>
              <a:rPr lang="en-US" dirty="0"/>
              <a:t>Missionaries and Cannibals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Solve the Missionary-Cannibal Problem (with 3 missionaries and 3 cannibals) with a RECURSIVE DEPTH-FIRST SEARCH as follows: </a:t>
            </a:r>
          </a:p>
          <a:p>
            <a:pPr lvl="1"/>
            <a:r>
              <a:rPr lang="en-US" sz="2000" dirty="0"/>
              <a:t>You MUST use a </a:t>
            </a:r>
            <a:r>
              <a:rPr lang="en-US" sz="2000" b="1" dirty="0"/>
              <a:t>recursive</a:t>
            </a:r>
            <a:r>
              <a:rPr lang="en-US" sz="2000" dirty="0"/>
              <a:t> depth first search</a:t>
            </a:r>
          </a:p>
          <a:p>
            <a:pPr lvl="1"/>
            <a:r>
              <a:rPr lang="en-US" sz="2000" dirty="0"/>
              <a:t>No ancestor repeated states in a path</a:t>
            </a:r>
          </a:p>
          <a:p>
            <a:pPr lvl="1"/>
            <a:r>
              <a:rPr lang="en-US" sz="2000" dirty="0"/>
              <a:t>Keep counts of illegal states (cannibals eat missionaries), repeated states, total states searched</a:t>
            </a:r>
          </a:p>
          <a:p>
            <a:pPr lvl="1"/>
            <a:r>
              <a:rPr lang="en-US" sz="2000" dirty="0"/>
              <a:t>Use Python</a:t>
            </a:r>
          </a:p>
          <a:p>
            <a:pPr lvl="1"/>
            <a:r>
              <a:rPr lang="en-US" sz="2000" dirty="0"/>
              <a:t>Comment on each method and important code sections</a:t>
            </a:r>
          </a:p>
          <a:p>
            <a:pPr lvl="1"/>
            <a:r>
              <a:rPr lang="en-US" sz="2000" dirty="0"/>
              <a:t>Print all paths from start to goal</a:t>
            </a:r>
          </a:p>
          <a:p>
            <a:pPr lvl="1"/>
            <a:r>
              <a:rPr lang="en-US" sz="2000" dirty="0"/>
              <a:t>Print the final 3 counts.</a:t>
            </a:r>
          </a:p>
          <a:p>
            <a:r>
              <a:rPr lang="en-US" sz="2400" dirty="0">
                <a:solidFill>
                  <a:srgbClr val="0033CC"/>
                </a:solidFill>
              </a:rPr>
              <a:t>Due Jan 12 11:59pm. Late date Jan 14 11:59pm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Your work must be YOUR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C00000"/>
                </a:solidFill>
              </a:rPr>
              <a:t>Distance = 450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</a:p>
          <a:p>
            <a:pPr eaLnBrk="1" hangingPunct="1"/>
            <a:r>
              <a:rPr lang="en-US" altLang="en-US" dirty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search.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/>
              <a:t>time</a:t>
            </a:r>
          </a:p>
          <a:p>
            <a:pPr lvl="1" eaLnBrk="1" hangingPunct="1"/>
            <a:r>
              <a:rPr lang="en-US" altLang="en-US" dirty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AE7CEA-AFD8-4ECB-822D-202577E62D6F}"/>
                  </a:ext>
                </a:extLst>
              </p14:cNvPr>
              <p14:cNvContentPartPr/>
              <p14:nvPr/>
            </p14:nvContentPartPr>
            <p14:xfrm>
              <a:off x="5830560" y="1610280"/>
              <a:ext cx="786240" cy="328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AE7CEA-AFD8-4ECB-822D-202577E62D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1200" y="1600920"/>
                <a:ext cx="804960" cy="34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When would we use greedy best-first search or greedy approaches in general?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92D17D-B237-445B-AC76-D8C269BF1841}"/>
                  </a:ext>
                </a:extLst>
              </p14:cNvPr>
              <p14:cNvContentPartPr/>
              <p14:nvPr/>
            </p14:nvContentPartPr>
            <p14:xfrm>
              <a:off x="1435680" y="2546640"/>
              <a:ext cx="5808240" cy="587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92D17D-B237-445B-AC76-D8C269BF18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6320" y="2537280"/>
                <a:ext cx="5826960" cy="60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/>
              <a:t>Hart, Nilsson &amp; Rafael 1968</a:t>
            </a:r>
          </a:p>
          <a:p>
            <a:pPr lvl="1" eaLnBrk="1" hangingPunct="1"/>
            <a:r>
              <a:rPr lang="en-US" altLang="en-US" dirty="0"/>
              <a:t>Best-first search with </a:t>
            </a:r>
            <a:r>
              <a:rPr lang="en-US" altLang="en-US" dirty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where </a:t>
            </a:r>
            <a:r>
              <a:rPr lang="en-US" altLang="en-US" dirty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and </a:t>
            </a:r>
            <a:r>
              <a:rPr lang="en-US" altLang="en-US" dirty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/>
              <a:t>If h(n) is </a:t>
            </a:r>
            <a:r>
              <a:rPr lang="en-US" altLang="en-US" b="1" dirty="0">
                <a:solidFill>
                  <a:srgbClr val="0000FF"/>
                </a:solidFill>
              </a:rPr>
              <a:t>admissible </a:t>
            </a:r>
            <a:r>
              <a:rPr lang="en-US" altLang="en-US" dirty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4038600"/>
            <a:ext cx="5429250" cy="1311275"/>
            <a:chOff x="2027" y="2517"/>
            <a:chExt cx="3420" cy="826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-14330">
              <a:off x="2651" y="2595"/>
              <a:ext cx="27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3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A6225C-C7CF-47EC-A4E2-9D56067FA077}"/>
                  </a:ext>
                </a:extLst>
              </p14:cNvPr>
              <p14:cNvContentPartPr/>
              <p14:nvPr/>
            </p14:nvContentPartPr>
            <p14:xfrm>
              <a:off x="7653600" y="828000"/>
              <a:ext cx="858240" cy="1249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A6225C-C7CF-47EC-A4E2-9D56067FA0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44240" y="818640"/>
                <a:ext cx="876960" cy="126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3A812F-7C57-401E-9CF2-C9C9FB4224DF}"/>
                  </a:ext>
                </a:extLst>
              </p14:cNvPr>
              <p14:cNvContentPartPr/>
              <p14:nvPr/>
            </p14:nvContentPartPr>
            <p14:xfrm>
              <a:off x="1052280" y="1155600"/>
              <a:ext cx="7905960" cy="4009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3A812F-7C57-401E-9CF2-C9C9FB4224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2920" y="1146240"/>
                <a:ext cx="7924680" cy="402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675" y="1241425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241425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2EF186-1DB8-4914-8F07-085A3C8BD699}"/>
                  </a:ext>
                </a:extLst>
              </p14:cNvPr>
              <p14:cNvContentPartPr/>
              <p14:nvPr/>
            </p14:nvContentPartPr>
            <p14:xfrm>
              <a:off x="176400" y="2839680"/>
              <a:ext cx="8245440" cy="822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2EF186-1DB8-4914-8F07-085A3C8BD69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7040" y="2830320"/>
                <a:ext cx="8264160" cy="84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C8A137-F2A1-4928-953C-186A48F98DBD}"/>
                  </a:ext>
                </a:extLst>
              </p14:cNvPr>
              <p14:cNvContentPartPr/>
              <p14:nvPr/>
            </p14:nvContentPartPr>
            <p14:xfrm>
              <a:off x="1433520" y="3564000"/>
              <a:ext cx="3517200" cy="76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C8A137-F2A1-4928-953C-186A48F98DB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24160" y="3554640"/>
                <a:ext cx="3535920" cy="78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01E978-05AB-41D3-9D82-F44C8104A960}"/>
                  </a:ext>
                </a:extLst>
              </p14:cNvPr>
              <p14:cNvContentPartPr/>
              <p14:nvPr/>
            </p14:nvContentPartPr>
            <p14:xfrm>
              <a:off x="1859760" y="4339080"/>
              <a:ext cx="2909160" cy="91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01E978-05AB-41D3-9D82-F44C8104A96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50400" y="4329720"/>
                <a:ext cx="2927880" cy="11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C96AA2-FD75-42C6-B1BA-26A2D537BCF7}"/>
                  </a:ext>
                </a:extLst>
              </p14:cNvPr>
              <p14:cNvContentPartPr/>
              <p14:nvPr/>
            </p14:nvContentPartPr>
            <p14:xfrm>
              <a:off x="3227040" y="5104800"/>
              <a:ext cx="1311120" cy="304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C96AA2-FD75-42C6-B1BA-26A2D537BC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17680" y="5095440"/>
                <a:ext cx="1329840" cy="32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/>
              <a:t>two well-known h(n)’s</a:t>
            </a:r>
          </a:p>
          <a:p>
            <a:pPr lvl="1" eaLnBrk="1" hangingPunct="1"/>
            <a:r>
              <a:rPr lang="en-US" altLang="en-US" dirty="0"/>
              <a:t>h1 = the number of misplaced tiles</a:t>
            </a:r>
          </a:p>
          <a:p>
            <a:pPr lvl="1" eaLnBrk="1" hangingPunct="1"/>
            <a:r>
              <a:rPr lang="en-US" altLang="en-US" dirty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D9F679-D10A-412F-9AC1-005E430F3B92}"/>
                  </a:ext>
                </a:extLst>
              </p14:cNvPr>
              <p14:cNvContentPartPr/>
              <p14:nvPr/>
            </p14:nvContentPartPr>
            <p14:xfrm>
              <a:off x="5472720" y="1265400"/>
              <a:ext cx="3144600" cy="3590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D9F679-D10A-412F-9AC1-005E430F3B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3360" y="1256040"/>
                <a:ext cx="3163320" cy="360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79441E-65C7-4FE0-9A32-5B79609A2FE3}"/>
                  </a:ext>
                </a:extLst>
              </p14:cNvPr>
              <p14:cNvContentPartPr/>
              <p14:nvPr/>
            </p14:nvContentPartPr>
            <p14:xfrm>
              <a:off x="1655640" y="1858680"/>
              <a:ext cx="6270840" cy="300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79441E-65C7-4FE0-9A32-5B79609A2F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6280" y="1849320"/>
                <a:ext cx="6289560" cy="302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71D0957-392F-4ED5-85FC-2D3B2CF9841B}"/>
              </a:ext>
            </a:extLst>
          </p:cNvPr>
          <p:cNvSpPr txBox="1"/>
          <p:nvPr/>
        </p:nvSpPr>
        <p:spPr>
          <a:xfrm>
            <a:off x="175025" y="32766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   1 4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16CE90-0BA6-4CEA-A2F4-444A7F45E8F1}"/>
              </a:ext>
            </a:extLst>
          </p:cNvPr>
          <p:cNvSpPr txBox="1"/>
          <p:nvPr/>
        </p:nvSpPr>
        <p:spPr>
          <a:xfrm>
            <a:off x="210819" y="4621793"/>
            <a:ext cx="797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g=1</a:t>
            </a:r>
          </a:p>
          <a:p>
            <a:r>
              <a:rPr lang="en-US" dirty="0">
                <a:solidFill>
                  <a:srgbClr val="FF0000"/>
                </a:solidFill>
              </a:rPr>
              <a:t>h=</a:t>
            </a:r>
          </a:p>
          <a:p>
            <a:r>
              <a:rPr lang="en-US" dirty="0">
                <a:solidFill>
                  <a:srgbClr val="FF0000"/>
                </a:solidFill>
              </a:rPr>
              <a:t>f=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95870A-372D-4FFE-ACC3-C4BEA3D6D207}"/>
                  </a:ext>
                </a:extLst>
              </p14:cNvPr>
              <p14:cNvContentPartPr/>
              <p14:nvPr/>
            </p14:nvContentPartPr>
            <p14:xfrm>
              <a:off x="97920" y="5102280"/>
              <a:ext cx="924840" cy="835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95870A-372D-4FFE-ACC3-C4BEA3D6D2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560" y="5092920"/>
                <a:ext cx="943560" cy="85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>
                <a:solidFill>
                  <a:srgbClr val="0033CC"/>
                </a:solidFill>
              </a:rPr>
            </a:br>
            <a:r>
              <a:rPr lang="en-US" altLang="en-US" sz="320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ym typeface="Symbol" pitchFamily="18" charset="2"/>
              </a:rPr>
              <a:t>&lt; g(G1)   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  <p:sp>
        <p:nvSpPr>
          <p:cNvPr id="23569" name="Line 25"/>
          <p:cNvSpPr>
            <a:spLocks noChangeShapeType="1"/>
          </p:cNvSpPr>
          <p:nvPr/>
        </p:nvSpPr>
        <p:spPr bwMode="auto">
          <a:xfrm>
            <a:off x="3810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2D1E9E-931C-41A0-BE3A-CB2A2521806F}"/>
                  </a:ext>
                </a:extLst>
              </p14:cNvPr>
              <p14:cNvContentPartPr/>
              <p14:nvPr/>
            </p14:nvContentPartPr>
            <p14:xfrm>
              <a:off x="324000" y="1265760"/>
              <a:ext cx="8155080" cy="380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2D1E9E-931C-41A0-BE3A-CB2A252180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640" y="1256400"/>
                <a:ext cx="8173800" cy="382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33CC"/>
                </a:solidFill>
              </a:rPr>
              <a:t>Optimality of A* with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h(n) is consistent if </a:t>
            </a:r>
          </a:p>
          <a:p>
            <a:pPr lvl="1"/>
            <a:r>
              <a:rPr lang="en-US" altLang="en-US"/>
              <a:t>for every node n</a:t>
            </a:r>
          </a:p>
          <a:p>
            <a:pPr lvl="1"/>
            <a:r>
              <a:rPr lang="en-US" altLang="en-US"/>
              <a:t>for every successor n´ due to legal action a</a:t>
            </a:r>
          </a:p>
          <a:p>
            <a:pPr lvl="1"/>
            <a:r>
              <a:rPr lang="en-US" altLang="en-US"/>
              <a:t>h(n) &lt;= c(n,a,n´) + h(n´)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</a:t>
            </a:r>
            <a:r>
              <a:rPr lang="en-US" altLang="en-US" sz="2800" dirty="0" err="1"/>
              <a:t>Nillsson</a:t>
            </a:r>
            <a:r>
              <a:rPr lang="en-US" altLang="en-US" sz="2800" dirty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Graph-Search, it can break down, because an optimal path to a </a:t>
            </a:r>
            <a:r>
              <a:rPr lang="en-US" altLang="en-US" sz="2800" dirty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One way to solve the problem is that whenever you come to a repeated node, discard the </a:t>
            </a:r>
            <a:r>
              <a:rPr lang="en-US" altLang="en-US" sz="2800" dirty="0">
                <a:solidFill>
                  <a:srgbClr val="FF0000"/>
                </a:solidFill>
              </a:rPr>
              <a:t>longer</a:t>
            </a:r>
            <a:r>
              <a:rPr lang="en-US" altLang="en-US" sz="2800" dirty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node</a:t>
            </a:r>
            <a:r>
              <a:rPr lang="en-US" altLang="en-US" sz="2400" dirty="0"/>
              <a:t> consists of</a:t>
            </a:r>
          </a:p>
          <a:p>
            <a:pPr lvl="1" eaLnBrk="1" hangingPunct="1"/>
            <a:r>
              <a:rPr lang="en-US" altLang="en-US" sz="2400" dirty="0"/>
              <a:t>state</a:t>
            </a:r>
          </a:p>
          <a:p>
            <a:pPr lvl="1" eaLnBrk="1" hangingPunct="1"/>
            <a:r>
              <a:rPr lang="en-US" altLang="en-US" sz="2400" dirty="0"/>
              <a:t>g, h, f values</a:t>
            </a:r>
          </a:p>
          <a:p>
            <a:pPr lvl="1" eaLnBrk="1" hangingPunct="1"/>
            <a:r>
              <a:rPr lang="en-US" altLang="en-US" sz="2400" dirty="0"/>
              <a:t>list of successors</a:t>
            </a:r>
          </a:p>
          <a:p>
            <a:pPr lvl="1" eaLnBrk="1" hangingPunct="1"/>
            <a:r>
              <a:rPr lang="en-US" altLang="en-US" sz="2400" dirty="0"/>
              <a:t>pointer to parent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OPEN</a:t>
            </a:r>
            <a:r>
              <a:rPr lang="en-US" altLang="en-US" sz="2400" dirty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CLOSED </a:t>
            </a:r>
            <a:r>
              <a:rPr lang="en-US" altLang="en-US" sz="2400" dirty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CLOSED &lt;- empty list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D65ECA-3A41-4C8B-8332-4698C4C591A3}"/>
                  </a:ext>
                </a:extLst>
              </p14:cNvPr>
              <p14:cNvContentPartPr/>
              <p14:nvPr/>
            </p14:nvContentPartPr>
            <p14:xfrm>
              <a:off x="6561000" y="2193480"/>
              <a:ext cx="1812600" cy="97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D65ECA-3A41-4C8B-8332-4698C4C591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1640" y="2184120"/>
                <a:ext cx="1831320" cy="99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2)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if OPEN is empty, fail</a:t>
            </a:r>
          </a:p>
          <a:p>
            <a:pPr eaLnBrk="1" hangingPunct="1"/>
            <a:r>
              <a:rPr lang="en-US" altLang="en-US" sz="2800" dirty="0"/>
              <a:t>BESTNODE &lt;- node on OPEN with lowest f</a:t>
            </a:r>
          </a:p>
          <a:p>
            <a:pPr eaLnBrk="1" hangingPunct="1"/>
            <a:r>
              <a:rPr lang="en-US" altLang="en-US" sz="2800" dirty="0"/>
              <a:t>if BESTNODE is a goal, exit and succeed</a:t>
            </a:r>
          </a:p>
          <a:p>
            <a:pPr eaLnBrk="1" hangingPunct="1"/>
            <a:r>
              <a:rPr lang="en-US" altLang="en-US" sz="2800" dirty="0"/>
              <a:t>remove BESTNODE from OPEN and add it to CLOSED</a:t>
            </a:r>
          </a:p>
          <a:p>
            <a:pPr eaLnBrk="1" hangingPunct="1"/>
            <a:r>
              <a:rPr lang="en-US" altLang="en-US" sz="2800" dirty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What’s the difference?   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9A397D-B418-413B-98A1-46A612C72E75}"/>
                  </a:ext>
                </a:extLst>
              </p14:cNvPr>
              <p14:cNvContentPartPr/>
              <p14:nvPr/>
            </p14:nvContentPartPr>
            <p14:xfrm>
              <a:off x="934200" y="4892760"/>
              <a:ext cx="7396560" cy="630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9A397D-B418-413B-98A1-46A612C72E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4840" y="4883400"/>
                <a:ext cx="7415280" cy="64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for each successor</a:t>
            </a:r>
            <a:r>
              <a:rPr lang="en-US" altLang="en-US" dirty="0">
                <a:solidFill>
                  <a:srgbClr val="0033CC"/>
                </a:solidFill>
              </a:rPr>
              <a:t> s</a:t>
            </a:r>
            <a:r>
              <a:rPr lang="en-US" altLang="en-US" dirty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compute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if there is a node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on OPEN with the same state info as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{ add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if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  <a:r>
              <a:rPr lang="en-US" altLang="en-US" dirty="0"/>
              <a:t> &lt; </a:t>
            </a:r>
            <a:r>
              <a:rPr lang="en-US" altLang="en-US" dirty="0">
                <a:solidFill>
                  <a:srgbClr val="FF0000"/>
                </a:solidFill>
              </a:rPr>
              <a:t>g(OLD)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update OLD</a:t>
            </a:r>
            <a:r>
              <a:rPr lang="en-US" altLang="en-US" dirty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   throw out </a:t>
            </a:r>
            <a:r>
              <a:rPr lang="en-US" altLang="en-US" dirty="0">
                <a:solidFill>
                  <a:srgbClr val="0033CC"/>
                </a:solidFill>
              </a:rPr>
              <a:t>s </a:t>
            </a:r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4. if (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  <a:r>
              <a:rPr lang="en-US" altLang="en-US" sz="2800" dirty="0"/>
              <a:t> is not on OPEN and there is a node 	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info as 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{ add 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if </a:t>
            </a:r>
            <a:r>
              <a:rPr lang="en-US" altLang="en-US" sz="2800" dirty="0">
                <a:solidFill>
                  <a:srgbClr val="0033CC"/>
                </a:solidFill>
              </a:rPr>
              <a:t>g(s)</a:t>
            </a:r>
            <a:r>
              <a:rPr lang="en-US" altLang="en-US" sz="2800" dirty="0"/>
              <a:t> &lt; </a:t>
            </a:r>
            <a:r>
              <a:rPr lang="en-US" altLang="en-US" sz="2800" dirty="0">
                <a:solidFill>
                  <a:srgbClr val="FF0000"/>
                </a:solidFill>
              </a:rPr>
              <a:t>g(OLD)</a:t>
            </a:r>
            <a:r>
              <a:rPr lang="en-US" altLang="en-US" sz="2800" dirty="0"/>
              <a:t>, update</a:t>
            </a:r>
            <a:r>
              <a:rPr lang="en-US" altLang="en-US" sz="2800" dirty="0">
                <a:solidFill>
                  <a:srgbClr val="FF0000"/>
                </a:solidFill>
              </a:rPr>
              <a:t> OLD</a:t>
            </a:r>
            <a:r>
              <a:rPr lang="en-US" altLang="en-US" sz="2800" dirty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   </a:t>
            </a:r>
            <a:r>
              <a:rPr lang="en-US" altLang="en-US" sz="2800" dirty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/>
              <a:t>throw out s</a:t>
            </a:r>
            <a:r>
              <a:rPr lang="en-US" altLang="en-US" sz="2800" dirty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FBC6B5-494D-49DC-917D-C810EABA3B39}"/>
                  </a:ext>
                </a:extLst>
              </p14:cNvPr>
              <p14:cNvContentPartPr/>
              <p14:nvPr/>
            </p14:nvContentPartPr>
            <p14:xfrm>
              <a:off x="1798560" y="3679200"/>
              <a:ext cx="4680000" cy="112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FBC6B5-494D-49DC-917D-C810EABA3B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9200" y="3669840"/>
                <a:ext cx="4698720" cy="114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5. If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{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calculate </a:t>
            </a:r>
            <a:r>
              <a:rPr lang="en-US" altLang="en-US" dirty="0">
                <a:solidFill>
                  <a:srgbClr val="0033CC"/>
                </a:solidFill>
              </a:rPr>
              <a:t>g(s), h(s), f(s)</a:t>
            </a:r>
            <a:r>
              <a:rPr lang="en-US" altLang="en-US" dirty="0"/>
              <a:t> }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General Tree Search Paradigm</a:t>
            </a:r>
            <a:endParaRPr lang="en-US" altLang="en-US" sz="320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Use an </a:t>
            </a:r>
            <a:r>
              <a:rPr lang="en-US" altLang="en-US">
                <a:solidFill>
                  <a:srgbClr val="FF0000"/>
                </a:solidFill>
              </a:rPr>
              <a:t>evaluation function f(n) </a:t>
            </a:r>
            <a:r>
              <a:rPr lang="en-US" altLang="en-US"/>
              <a:t>for node n.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Always choose the node from fringe that has the </a:t>
            </a:r>
            <a:r>
              <a:rPr lang="en-US" altLang="en-US">
                <a:solidFill>
                  <a:srgbClr val="FF0000"/>
                </a:solidFill>
              </a:rPr>
              <a:t>lowest</a:t>
            </a:r>
            <a:r>
              <a:rPr lang="en-US" altLang="en-US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a heuristic?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We’ll call the heuristic function </a:t>
            </a:r>
            <a:r>
              <a:rPr lang="en-US" altLang="en-US" dirty="0">
                <a:solidFill>
                  <a:srgbClr val="FF0000"/>
                </a:solidFill>
              </a:rPr>
              <a:t>h(n)</a:t>
            </a:r>
            <a:r>
              <a:rPr lang="en-US" alt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793308-6B0C-4385-BDA3-44453A0263FF}"/>
                  </a:ext>
                </a:extLst>
              </p14:cNvPr>
              <p14:cNvContentPartPr/>
              <p14:nvPr/>
            </p14:nvContentPartPr>
            <p14:xfrm>
              <a:off x="1121040" y="1639080"/>
              <a:ext cx="7432920" cy="332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793308-6B0C-4385-BDA3-44453A0263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1680" y="1629720"/>
                <a:ext cx="7451640" cy="334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What does that mean?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is it ignoring?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1ED16B-39AB-4799-9FD9-D8DDA897F306}"/>
                  </a:ext>
                </a:extLst>
              </p14:cNvPr>
              <p14:cNvContentPartPr/>
              <p14:nvPr/>
            </p14:nvContentPartPr>
            <p14:xfrm>
              <a:off x="1058400" y="3040920"/>
              <a:ext cx="7582680" cy="200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1ED16B-39AB-4799-9FD9-D8DDA897F3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9040" y="3031560"/>
                <a:ext cx="7601400" cy="201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/>
              <a:t>Initial State: Arad</a:t>
            </a:r>
          </a:p>
          <a:p>
            <a:pPr lvl="1" eaLnBrk="1" hangingPunct="1"/>
            <a:r>
              <a:rPr lang="en-US" altLang="en-US" dirty="0"/>
              <a:t>Goal State: Bucharest</a:t>
            </a:r>
          </a:p>
          <a:p>
            <a:pPr lvl="1" eaLnBrk="1" hangingPunct="1"/>
            <a:r>
              <a:rPr lang="en-US" altLang="en-US" dirty="0"/>
              <a:t>c(</a:t>
            </a:r>
            <a:r>
              <a:rPr lang="en-US" altLang="en-US" dirty="0" err="1"/>
              <a:t>s,a,s</a:t>
            </a:r>
            <a:r>
              <a:rPr lang="en-US" altLang="en-US" dirty="0"/>
              <a:t>´) is the </a:t>
            </a:r>
            <a:r>
              <a:rPr lang="en-US" altLang="en-US" dirty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Heuristic function: </a:t>
            </a:r>
            <a:r>
              <a:rPr lang="en-US" altLang="en-US" dirty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C4AAC2F-782B-4B75-8E70-365A932126BF}"/>
                  </a:ext>
                </a:extLst>
              </p14:cNvPr>
              <p14:cNvContentPartPr/>
              <p14:nvPr/>
            </p14:nvContentPartPr>
            <p14:xfrm>
              <a:off x="2061000" y="2768400"/>
              <a:ext cx="3803400" cy="204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C4AAC2F-782B-4B75-8E70-365A932126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1640" y="2759040"/>
                <a:ext cx="3822120" cy="206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1426</Words>
  <Application>Microsoft Office PowerPoint</Application>
  <PresentationFormat>On-screen Show (4:3)</PresentationFormat>
  <Paragraphs>274</Paragraphs>
  <Slides>32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Comic Sans MS</vt:lpstr>
      <vt:lpstr>Symbol</vt:lpstr>
      <vt:lpstr>Times New Roman</vt:lpstr>
      <vt:lpstr>Wingdings</vt:lpstr>
      <vt:lpstr>Default Design</vt:lpstr>
      <vt:lpstr>Bitmap Image</vt:lpstr>
      <vt:lpstr>HW 1: Warmup Missionaries and Cannibals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127</cp:revision>
  <dcterms:created xsi:type="dcterms:W3CDTF">2005-09-19T20:30:33Z</dcterms:created>
  <dcterms:modified xsi:type="dcterms:W3CDTF">2022-01-10T22:42:32Z</dcterms:modified>
</cp:coreProperties>
</file>