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63" r:id="rId1"/>
  </p:sldMasterIdLst>
  <p:notesMasterIdLst>
    <p:notesMasterId r:id="rId5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Lst>
  <p:sldSz cx="9144000" cy="5143500" type="screen16x9"/>
  <p:notesSz cx="6858000" cy="9144000"/>
  <p:embeddedFontLst>
    <p:embeddedFont>
      <p:font typeface="Encode Sans" panose="020B0604020202020204" charset="0"/>
      <p:regular r:id="rId54"/>
      <p:bold r:id="rId55"/>
    </p:embeddedFont>
    <p:embeddedFont>
      <p:font typeface="Open Sans" panose="020B0604020202020204" charset="0"/>
      <p:regular r:id="rId56"/>
      <p:bold r:id="rId57"/>
      <p:italic r:id="rId58"/>
      <p:boldItalic r:id="rId59"/>
    </p:embeddedFont>
    <p:embeddedFont>
      <p:font typeface="Roboto" panose="020B0604020202020204" charset="0"/>
      <p:regular r:id="rId60"/>
      <p:bold r:id="rId61"/>
      <p:italic r:id="rId62"/>
      <p:boldItalic r:id="rId6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4" d="100"/>
          <a:sy n="84" d="100"/>
        </p:scale>
        <p:origin x="780" y="6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font" Target="fonts/font2.fntdata"/><Relationship Id="rId63" Type="http://schemas.openxmlformats.org/officeDocument/2006/relationships/font" Target="fonts/font10.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openxmlformats.org/officeDocument/2006/relationships/font" Target="fonts/font5.fntdata"/><Relationship Id="rId66"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font" Target="fonts/font8.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3.fntdata"/><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6.fntdata"/><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1.fntdata"/><Relationship Id="rId62"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4.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7.fntdata"/><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11632ad4085_0_1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 name="Google Shape;102;g11632ad4085_0_1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c4b92a64d1_0_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 name="Google Shape;161;gc4b92a64d1_0_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g1154b18a7fe_0_8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 name="Google Shape;200;g1154b18a7fe_0_8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8" name="Google Shape;218;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6" name="Google Shape;236;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g1154b18a7fe_0_9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3" name="Google Shape;243;g1154b18a7fe_0_9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1154b18a7f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 name="Google Shape;253;g1154b18a7f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gf11ad34133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3" name="Google Shape;273;gf11ad3413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g1154b18a7fe_0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1" name="Google Shape;281;g1154b18a7fe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1154b18a7fe_0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1154b18a7fe_0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gf021b38db7_0_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6" name="Google Shape;306;gf021b38db7_0_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11632ad4085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8" name="Google Shape;108;g11632ad4085_0_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geda1f3c0df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8" name="Google Shape;318;geda1f3c0df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g1154b18a7fe_0_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26" name="Google Shape;326;g1154b18a7fe_0_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33" name="Google Shape;333;p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g1154b18a7fe_0_9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9" name="Google Shape;339;g1154b18a7fe_0_9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g1154b18a7fe_0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0" name="Google Shape;350;g1154b18a7fe_0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g1154b18a7fe_0_2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6" name="Google Shape;356;g1154b18a7fe_0_2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g1154b18a7fe_0_6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7" name="Google Shape;367;g1154b18a7fe_0_6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g1154b18a7fe_0_2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6" name="Google Shape;396;g1154b18a7fe_0_2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g1154b18a7fe_0_1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2" name="Google Shape;402;g1154b18a7fe_0_1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Google Shape;410;g1154b18a7fe_0_10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1" name="Google Shape;411;g1154b18a7fe_0_10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g11632ad4085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4" name="Google Shape;114;g11632ad4085_0_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g1154b18a7fe_0_1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8" name="Google Shape;418;g1154b18a7fe_0_1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g1154b18a7fe_0_2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7" name="Google Shape;427;g1154b18a7fe_0_2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Google Shape;433;g1154b18a7fe_0_1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4" name="Google Shape;434;g1154b18a7fe_0_1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g1154b18a7fe_0_2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3" name="Google Shape;443;g1154b18a7fe_0_2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g1154b18a7fe_0_8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1" name="Google Shape;451;g1154b18a7fe_0_8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6"/>
        <p:cNvGrpSpPr/>
        <p:nvPr/>
      </p:nvGrpSpPr>
      <p:grpSpPr>
        <a:xfrm>
          <a:off x="0" y="0"/>
          <a:ext cx="0" cy="0"/>
          <a:chOff x="0" y="0"/>
          <a:chExt cx="0" cy="0"/>
        </a:xfrm>
      </p:grpSpPr>
      <p:sp>
        <p:nvSpPr>
          <p:cNvPr id="467" name="Google Shape;467;g1154b18a7fe_0_2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8" name="Google Shape;468;g1154b18a7fe_0_2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2"/>
        <p:cNvGrpSpPr/>
        <p:nvPr/>
      </p:nvGrpSpPr>
      <p:grpSpPr>
        <a:xfrm>
          <a:off x="0" y="0"/>
          <a:ext cx="0" cy="0"/>
          <a:chOff x="0" y="0"/>
          <a:chExt cx="0" cy="0"/>
        </a:xfrm>
      </p:grpSpPr>
      <p:sp>
        <p:nvSpPr>
          <p:cNvPr id="473" name="Google Shape;473;g1154b18a7fe_0_10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4" name="Google Shape;474;g1154b18a7fe_0_10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
        <p:cNvGrpSpPr/>
        <p:nvPr/>
      </p:nvGrpSpPr>
      <p:grpSpPr>
        <a:xfrm>
          <a:off x="0" y="0"/>
          <a:ext cx="0" cy="0"/>
          <a:chOff x="0" y="0"/>
          <a:chExt cx="0" cy="0"/>
        </a:xfrm>
      </p:grpSpPr>
      <p:sp>
        <p:nvSpPr>
          <p:cNvPr id="482" name="Google Shape;482;gf021b38db7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3" name="Google Shape;483;gf021b38db7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9"/>
        <p:cNvGrpSpPr/>
        <p:nvPr/>
      </p:nvGrpSpPr>
      <p:grpSpPr>
        <a:xfrm>
          <a:off x="0" y="0"/>
          <a:ext cx="0" cy="0"/>
          <a:chOff x="0" y="0"/>
          <a:chExt cx="0" cy="0"/>
        </a:xfrm>
      </p:grpSpPr>
      <p:sp>
        <p:nvSpPr>
          <p:cNvPr id="490" name="Google Shape;490;gf021b38db7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1" name="Google Shape;491;gf021b38db7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0"/>
        <p:cNvGrpSpPr/>
        <p:nvPr/>
      </p:nvGrpSpPr>
      <p:grpSpPr>
        <a:xfrm>
          <a:off x="0" y="0"/>
          <a:ext cx="0" cy="0"/>
          <a:chOff x="0" y="0"/>
          <a:chExt cx="0" cy="0"/>
        </a:xfrm>
      </p:grpSpPr>
      <p:sp>
        <p:nvSpPr>
          <p:cNvPr id="501" name="Google Shape;501;g11632ad4085_0_1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2" name="Google Shape;502;g11632ad4085_0_1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11632ad4085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1" name="Google Shape;121;g11632ad4085_0_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1"/>
        <p:cNvGrpSpPr/>
        <p:nvPr/>
      </p:nvGrpSpPr>
      <p:grpSpPr>
        <a:xfrm>
          <a:off x="0" y="0"/>
          <a:ext cx="0" cy="0"/>
          <a:chOff x="0" y="0"/>
          <a:chExt cx="0" cy="0"/>
        </a:xfrm>
      </p:grpSpPr>
      <p:sp>
        <p:nvSpPr>
          <p:cNvPr id="512" name="Google Shape;512;g1154b18a7fe_0_2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3" name="Google Shape;513;g1154b18a7fe_0_2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
        <p:cNvGrpSpPr/>
        <p:nvPr/>
      </p:nvGrpSpPr>
      <p:grpSpPr>
        <a:xfrm>
          <a:off x="0" y="0"/>
          <a:ext cx="0" cy="0"/>
          <a:chOff x="0" y="0"/>
          <a:chExt cx="0" cy="0"/>
        </a:xfrm>
      </p:grpSpPr>
      <p:sp>
        <p:nvSpPr>
          <p:cNvPr id="521" name="Google Shape;521;g1154b18a7fe_0_3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2" name="Google Shape;522;g1154b18a7fe_0_3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gf021b38db7_0_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9" name="Google Shape;529;gf021b38db7_0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5"/>
        <p:cNvGrpSpPr/>
        <p:nvPr/>
      </p:nvGrpSpPr>
      <p:grpSpPr>
        <a:xfrm>
          <a:off x="0" y="0"/>
          <a:ext cx="0" cy="0"/>
          <a:chOff x="0" y="0"/>
          <a:chExt cx="0" cy="0"/>
        </a:xfrm>
      </p:grpSpPr>
      <p:sp>
        <p:nvSpPr>
          <p:cNvPr id="536" name="Google Shape;536;g1154b18a7fe_0_5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7" name="Google Shape;537;g1154b18a7fe_0_5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3"/>
        <p:cNvGrpSpPr/>
        <p:nvPr/>
      </p:nvGrpSpPr>
      <p:grpSpPr>
        <a:xfrm>
          <a:off x="0" y="0"/>
          <a:ext cx="0" cy="0"/>
          <a:chOff x="0" y="0"/>
          <a:chExt cx="0" cy="0"/>
        </a:xfrm>
      </p:grpSpPr>
      <p:sp>
        <p:nvSpPr>
          <p:cNvPr id="544" name="Google Shape;544;g1154b18a7fe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5" name="Google Shape;545;g1154b18a7fe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9"/>
        <p:cNvGrpSpPr/>
        <p:nvPr/>
      </p:nvGrpSpPr>
      <p:grpSpPr>
        <a:xfrm>
          <a:off x="0" y="0"/>
          <a:ext cx="0" cy="0"/>
          <a:chOff x="0" y="0"/>
          <a:chExt cx="0" cy="0"/>
        </a:xfrm>
      </p:grpSpPr>
      <p:sp>
        <p:nvSpPr>
          <p:cNvPr id="550" name="Google Shape;550;g1154b18a7fe_0_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1" name="Google Shape;551;g1154b18a7fe_0_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9"/>
        <p:cNvGrpSpPr/>
        <p:nvPr/>
      </p:nvGrpSpPr>
      <p:grpSpPr>
        <a:xfrm>
          <a:off x="0" y="0"/>
          <a:ext cx="0" cy="0"/>
          <a:chOff x="0" y="0"/>
          <a:chExt cx="0" cy="0"/>
        </a:xfrm>
      </p:grpSpPr>
      <p:sp>
        <p:nvSpPr>
          <p:cNvPr id="560" name="Google Shape;560;g1154b18a7fe_0_1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1" name="Google Shape;561;g1154b18a7fe_0_1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6"/>
        <p:cNvGrpSpPr/>
        <p:nvPr/>
      </p:nvGrpSpPr>
      <p:grpSpPr>
        <a:xfrm>
          <a:off x="0" y="0"/>
          <a:ext cx="0" cy="0"/>
          <a:chOff x="0" y="0"/>
          <a:chExt cx="0" cy="0"/>
        </a:xfrm>
      </p:grpSpPr>
      <p:sp>
        <p:nvSpPr>
          <p:cNvPr id="567" name="Google Shape;567;g1154b18a7fe_0_1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8" name="Google Shape;568;g1154b18a7fe_0_1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3"/>
        <p:cNvGrpSpPr/>
        <p:nvPr/>
      </p:nvGrpSpPr>
      <p:grpSpPr>
        <a:xfrm>
          <a:off x="0" y="0"/>
          <a:ext cx="0" cy="0"/>
          <a:chOff x="0" y="0"/>
          <a:chExt cx="0" cy="0"/>
        </a:xfrm>
      </p:grpSpPr>
      <p:sp>
        <p:nvSpPr>
          <p:cNvPr id="574" name="Google Shape;574;g1154b18a7fe_0_2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5" name="Google Shape;575;g1154b18a7fe_0_2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9"/>
        <p:cNvGrpSpPr/>
        <p:nvPr/>
      </p:nvGrpSpPr>
      <p:grpSpPr>
        <a:xfrm>
          <a:off x="0" y="0"/>
          <a:ext cx="0" cy="0"/>
          <a:chOff x="0" y="0"/>
          <a:chExt cx="0" cy="0"/>
        </a:xfrm>
      </p:grpSpPr>
      <p:sp>
        <p:nvSpPr>
          <p:cNvPr id="580" name="Google Shape;580;g1154b18a7fe_0_2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1" name="Google Shape;581;g1154b18a7fe_0_2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11632ad4085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7" name="Google Shape;127;g11632ad4085_0_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6"/>
        <p:cNvGrpSpPr/>
        <p:nvPr/>
      </p:nvGrpSpPr>
      <p:grpSpPr>
        <a:xfrm>
          <a:off x="0" y="0"/>
          <a:ext cx="0" cy="0"/>
          <a:chOff x="0" y="0"/>
          <a:chExt cx="0" cy="0"/>
        </a:xfrm>
      </p:grpSpPr>
      <p:sp>
        <p:nvSpPr>
          <p:cNvPr id="587" name="Google Shape;587;gf3509d9be4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8" name="Google Shape;588;gf3509d9be4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6"/>
        <p:cNvGrpSpPr/>
        <p:nvPr/>
      </p:nvGrpSpPr>
      <p:grpSpPr>
        <a:xfrm>
          <a:off x="0" y="0"/>
          <a:ext cx="0" cy="0"/>
          <a:chOff x="0" y="0"/>
          <a:chExt cx="0" cy="0"/>
        </a:xfrm>
      </p:grpSpPr>
      <p:sp>
        <p:nvSpPr>
          <p:cNvPr id="607" name="Google Shape;607;g11465b6254f_0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8" name="Google Shape;608;g11465b6254f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11632ad4085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3" name="Google Shape;133;g11632ad4085_0_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11632ad4085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9" name="Google Shape;139;g11632ad4085_0_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11632ad4085_0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6" name="Google Shape;146;g11632ad4085_0_3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3" name="Google Shape;153;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SzPts val="5200"/>
              <a:buNone/>
              <a:defRPr sz="5200"/>
            </a:lvl1pPr>
            <a:lvl2pPr lvl="1" algn="ctr" rtl="0">
              <a:lnSpc>
                <a:spcPct val="100000"/>
              </a:lnSpc>
              <a:spcBef>
                <a:spcPts val="0"/>
              </a:spcBef>
              <a:spcAft>
                <a:spcPts val="0"/>
              </a:spcAft>
              <a:buSzPts val="5200"/>
              <a:buNone/>
              <a:defRPr sz="5200"/>
            </a:lvl2pPr>
            <a:lvl3pPr lvl="2" algn="ctr" rtl="0">
              <a:lnSpc>
                <a:spcPct val="100000"/>
              </a:lnSpc>
              <a:spcBef>
                <a:spcPts val="0"/>
              </a:spcBef>
              <a:spcAft>
                <a:spcPts val="0"/>
              </a:spcAft>
              <a:buSzPts val="5200"/>
              <a:buNone/>
              <a:defRPr sz="5200"/>
            </a:lvl3pPr>
            <a:lvl4pPr lvl="3" algn="ctr" rtl="0">
              <a:lnSpc>
                <a:spcPct val="100000"/>
              </a:lnSpc>
              <a:spcBef>
                <a:spcPts val="0"/>
              </a:spcBef>
              <a:spcAft>
                <a:spcPts val="0"/>
              </a:spcAft>
              <a:buSzPts val="5200"/>
              <a:buNone/>
              <a:defRPr sz="5200"/>
            </a:lvl4pPr>
            <a:lvl5pPr lvl="4" algn="ctr" rtl="0">
              <a:lnSpc>
                <a:spcPct val="100000"/>
              </a:lnSpc>
              <a:spcBef>
                <a:spcPts val="0"/>
              </a:spcBef>
              <a:spcAft>
                <a:spcPts val="0"/>
              </a:spcAft>
              <a:buSzPts val="5200"/>
              <a:buNone/>
              <a:defRPr sz="5200"/>
            </a:lvl5pPr>
            <a:lvl6pPr lvl="5" algn="ctr" rtl="0">
              <a:lnSpc>
                <a:spcPct val="100000"/>
              </a:lnSpc>
              <a:spcBef>
                <a:spcPts val="0"/>
              </a:spcBef>
              <a:spcAft>
                <a:spcPts val="0"/>
              </a:spcAft>
              <a:buSzPts val="5200"/>
              <a:buNone/>
              <a:defRPr sz="5200"/>
            </a:lvl6pPr>
            <a:lvl7pPr lvl="6" algn="ctr" rtl="0">
              <a:lnSpc>
                <a:spcPct val="100000"/>
              </a:lnSpc>
              <a:spcBef>
                <a:spcPts val="0"/>
              </a:spcBef>
              <a:spcAft>
                <a:spcPts val="0"/>
              </a:spcAft>
              <a:buSzPts val="5200"/>
              <a:buNone/>
              <a:defRPr sz="5200"/>
            </a:lvl7pPr>
            <a:lvl8pPr lvl="7" algn="ctr" rtl="0">
              <a:lnSpc>
                <a:spcPct val="100000"/>
              </a:lnSpc>
              <a:spcBef>
                <a:spcPts val="0"/>
              </a:spcBef>
              <a:spcAft>
                <a:spcPts val="0"/>
              </a:spcAft>
              <a:buSzPts val="5200"/>
              <a:buNone/>
              <a:defRPr sz="5200"/>
            </a:lvl8pPr>
            <a:lvl9pPr lvl="8" algn="ctr" rtl="0">
              <a:lnSpc>
                <a:spcPct val="100000"/>
              </a:lnSpc>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75"/>
        <p:cNvGrpSpPr/>
        <p:nvPr/>
      </p:nvGrpSpPr>
      <p:grpSpPr>
        <a:xfrm>
          <a:off x="0" y="0"/>
          <a:ext cx="0" cy="0"/>
          <a:chOff x="0" y="0"/>
          <a:chExt cx="0" cy="0"/>
        </a:xfrm>
      </p:grpSpPr>
      <p:sp>
        <p:nvSpPr>
          <p:cNvPr id="76" name="Google Shape;76;p1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2800"/>
              <a:buNone/>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77" name="Google Shape;77;p11"/>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Autofit/>
          </a:bodyPr>
          <a:lstStyle>
            <a:lvl1pPr marL="457200" lvl="0" indent="-317500" algn="l" rtl="0">
              <a:lnSpc>
                <a:spcPct val="115000"/>
              </a:lnSpc>
              <a:spcBef>
                <a:spcPts val="0"/>
              </a:spcBef>
              <a:spcAft>
                <a:spcPts val="0"/>
              </a:spcAft>
              <a:buSzPts val="1400"/>
              <a:buChar char="●"/>
              <a:defRPr sz="1400"/>
            </a:lvl1pPr>
            <a:lvl2pPr marL="914400" lvl="1" indent="-304800" algn="l" rtl="0">
              <a:lnSpc>
                <a:spcPct val="115000"/>
              </a:lnSpc>
              <a:spcBef>
                <a:spcPts val="1600"/>
              </a:spcBef>
              <a:spcAft>
                <a:spcPts val="0"/>
              </a:spcAft>
              <a:buSzPts val="1200"/>
              <a:buChar char="○"/>
              <a:defRPr sz="1200"/>
            </a:lvl2pPr>
            <a:lvl3pPr marL="1371600" lvl="2" indent="-304800" algn="l" rtl="0">
              <a:lnSpc>
                <a:spcPct val="115000"/>
              </a:lnSpc>
              <a:spcBef>
                <a:spcPts val="1600"/>
              </a:spcBef>
              <a:spcAft>
                <a:spcPts val="0"/>
              </a:spcAft>
              <a:buSzPts val="1200"/>
              <a:buChar char="■"/>
              <a:defRPr sz="1200"/>
            </a:lvl3pPr>
            <a:lvl4pPr marL="1828800" lvl="3" indent="-304800" algn="l" rtl="0">
              <a:lnSpc>
                <a:spcPct val="115000"/>
              </a:lnSpc>
              <a:spcBef>
                <a:spcPts val="1600"/>
              </a:spcBef>
              <a:spcAft>
                <a:spcPts val="0"/>
              </a:spcAft>
              <a:buSzPts val="1200"/>
              <a:buChar char="●"/>
              <a:defRPr sz="1200"/>
            </a:lvl4pPr>
            <a:lvl5pPr marL="2286000" lvl="4" indent="-304800" algn="l" rtl="0">
              <a:lnSpc>
                <a:spcPct val="115000"/>
              </a:lnSpc>
              <a:spcBef>
                <a:spcPts val="1600"/>
              </a:spcBef>
              <a:spcAft>
                <a:spcPts val="0"/>
              </a:spcAft>
              <a:buSzPts val="1200"/>
              <a:buChar char="○"/>
              <a:defRPr sz="1200"/>
            </a:lvl5pPr>
            <a:lvl6pPr marL="2743200" lvl="5" indent="-304800" algn="l" rtl="0">
              <a:lnSpc>
                <a:spcPct val="115000"/>
              </a:lnSpc>
              <a:spcBef>
                <a:spcPts val="1600"/>
              </a:spcBef>
              <a:spcAft>
                <a:spcPts val="0"/>
              </a:spcAft>
              <a:buSzPts val="1200"/>
              <a:buChar char="■"/>
              <a:defRPr sz="1200"/>
            </a:lvl6pPr>
            <a:lvl7pPr marL="3200400" lvl="6" indent="-304800" algn="l" rtl="0">
              <a:lnSpc>
                <a:spcPct val="115000"/>
              </a:lnSpc>
              <a:spcBef>
                <a:spcPts val="1600"/>
              </a:spcBef>
              <a:spcAft>
                <a:spcPts val="0"/>
              </a:spcAft>
              <a:buSzPts val="1200"/>
              <a:buChar char="●"/>
              <a:defRPr sz="1200"/>
            </a:lvl7pPr>
            <a:lvl8pPr marL="3657600" lvl="7" indent="-304800" algn="l" rtl="0">
              <a:lnSpc>
                <a:spcPct val="115000"/>
              </a:lnSpc>
              <a:spcBef>
                <a:spcPts val="1600"/>
              </a:spcBef>
              <a:spcAft>
                <a:spcPts val="0"/>
              </a:spcAft>
              <a:buSzPts val="1200"/>
              <a:buChar char="○"/>
              <a:defRPr sz="1200"/>
            </a:lvl8pPr>
            <a:lvl9pPr marL="4114800" lvl="8" indent="-304800" algn="l" rtl="0">
              <a:lnSpc>
                <a:spcPct val="115000"/>
              </a:lnSpc>
              <a:spcBef>
                <a:spcPts val="1600"/>
              </a:spcBef>
              <a:spcAft>
                <a:spcPts val="1600"/>
              </a:spcAft>
              <a:buSzPts val="1200"/>
              <a:buChar char="■"/>
              <a:defRPr sz="1200"/>
            </a:lvl9pPr>
          </a:lstStyle>
          <a:p>
            <a:endParaRPr/>
          </a:p>
        </p:txBody>
      </p:sp>
      <p:sp>
        <p:nvSpPr>
          <p:cNvPr id="78" name="Google Shape;78;p11"/>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Autofit/>
          </a:bodyPr>
          <a:lstStyle>
            <a:lvl1pPr marL="457200" lvl="0" indent="-317500" algn="l" rtl="0">
              <a:lnSpc>
                <a:spcPct val="115000"/>
              </a:lnSpc>
              <a:spcBef>
                <a:spcPts val="0"/>
              </a:spcBef>
              <a:spcAft>
                <a:spcPts val="0"/>
              </a:spcAft>
              <a:buSzPts val="1400"/>
              <a:buChar char="●"/>
              <a:defRPr sz="1400"/>
            </a:lvl1pPr>
            <a:lvl2pPr marL="914400" lvl="1" indent="-304800" algn="l" rtl="0">
              <a:lnSpc>
                <a:spcPct val="115000"/>
              </a:lnSpc>
              <a:spcBef>
                <a:spcPts val="1600"/>
              </a:spcBef>
              <a:spcAft>
                <a:spcPts val="0"/>
              </a:spcAft>
              <a:buSzPts val="1200"/>
              <a:buChar char="○"/>
              <a:defRPr sz="1200"/>
            </a:lvl2pPr>
            <a:lvl3pPr marL="1371600" lvl="2" indent="-304800" algn="l" rtl="0">
              <a:lnSpc>
                <a:spcPct val="115000"/>
              </a:lnSpc>
              <a:spcBef>
                <a:spcPts val="1600"/>
              </a:spcBef>
              <a:spcAft>
                <a:spcPts val="0"/>
              </a:spcAft>
              <a:buSzPts val="1200"/>
              <a:buChar char="■"/>
              <a:defRPr sz="1200"/>
            </a:lvl3pPr>
            <a:lvl4pPr marL="1828800" lvl="3" indent="-304800" algn="l" rtl="0">
              <a:lnSpc>
                <a:spcPct val="115000"/>
              </a:lnSpc>
              <a:spcBef>
                <a:spcPts val="1600"/>
              </a:spcBef>
              <a:spcAft>
                <a:spcPts val="0"/>
              </a:spcAft>
              <a:buSzPts val="1200"/>
              <a:buChar char="●"/>
              <a:defRPr sz="1200"/>
            </a:lvl4pPr>
            <a:lvl5pPr marL="2286000" lvl="4" indent="-304800" algn="l" rtl="0">
              <a:lnSpc>
                <a:spcPct val="115000"/>
              </a:lnSpc>
              <a:spcBef>
                <a:spcPts val="1600"/>
              </a:spcBef>
              <a:spcAft>
                <a:spcPts val="0"/>
              </a:spcAft>
              <a:buSzPts val="1200"/>
              <a:buChar char="○"/>
              <a:defRPr sz="1200"/>
            </a:lvl5pPr>
            <a:lvl6pPr marL="2743200" lvl="5" indent="-304800" algn="l" rtl="0">
              <a:lnSpc>
                <a:spcPct val="115000"/>
              </a:lnSpc>
              <a:spcBef>
                <a:spcPts val="1600"/>
              </a:spcBef>
              <a:spcAft>
                <a:spcPts val="0"/>
              </a:spcAft>
              <a:buSzPts val="1200"/>
              <a:buChar char="■"/>
              <a:defRPr sz="1200"/>
            </a:lvl6pPr>
            <a:lvl7pPr marL="3200400" lvl="6" indent="-304800" algn="l" rtl="0">
              <a:lnSpc>
                <a:spcPct val="115000"/>
              </a:lnSpc>
              <a:spcBef>
                <a:spcPts val="1600"/>
              </a:spcBef>
              <a:spcAft>
                <a:spcPts val="0"/>
              </a:spcAft>
              <a:buSzPts val="1200"/>
              <a:buChar char="●"/>
              <a:defRPr sz="1200"/>
            </a:lvl7pPr>
            <a:lvl8pPr marL="3657600" lvl="7" indent="-304800" algn="l" rtl="0">
              <a:lnSpc>
                <a:spcPct val="115000"/>
              </a:lnSpc>
              <a:spcBef>
                <a:spcPts val="1600"/>
              </a:spcBef>
              <a:spcAft>
                <a:spcPts val="0"/>
              </a:spcAft>
              <a:buSzPts val="1200"/>
              <a:buChar char="○"/>
              <a:defRPr sz="1200"/>
            </a:lvl8pPr>
            <a:lvl9pPr marL="4114800" lvl="8" indent="-304800" algn="l" rtl="0">
              <a:lnSpc>
                <a:spcPct val="115000"/>
              </a:lnSpc>
              <a:spcBef>
                <a:spcPts val="1600"/>
              </a:spcBef>
              <a:spcAft>
                <a:spcPts val="1600"/>
              </a:spcAft>
              <a:buSzPts val="1200"/>
              <a:buChar char="■"/>
              <a:defRPr sz="1200"/>
            </a:lvl9pPr>
          </a:lstStyle>
          <a:p>
            <a:endParaRPr/>
          </a:p>
        </p:txBody>
      </p:sp>
      <p:sp>
        <p:nvSpPr>
          <p:cNvPr id="79" name="Google Shape;79;p1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80"/>
        <p:cNvGrpSpPr/>
        <p:nvPr/>
      </p:nvGrpSpPr>
      <p:grpSpPr>
        <a:xfrm>
          <a:off x="0" y="0"/>
          <a:ext cx="0" cy="0"/>
          <a:chOff x="0" y="0"/>
          <a:chExt cx="0" cy="0"/>
        </a:xfrm>
      </p:grpSpPr>
      <p:sp>
        <p:nvSpPr>
          <p:cNvPr id="81" name="Google Shape;81;p1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2800"/>
              <a:buNone/>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82" name="Google Shape;82;p1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UW Fonts and Colors">
  <p:cSld name="ONE_COLUMN_TEXT">
    <p:spTree>
      <p:nvGrpSpPr>
        <p:cNvPr id="1" name="Shape 83"/>
        <p:cNvGrpSpPr/>
        <p:nvPr/>
      </p:nvGrpSpPr>
      <p:grpSpPr>
        <a:xfrm>
          <a:off x="0" y="0"/>
          <a:ext cx="0" cy="0"/>
          <a:chOff x="0" y="0"/>
          <a:chExt cx="0" cy="0"/>
        </a:xfrm>
      </p:grpSpPr>
      <p:sp>
        <p:nvSpPr>
          <p:cNvPr id="84" name="Google Shape;84;p13"/>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Autofit/>
          </a:bodyPr>
          <a:lstStyle>
            <a:lvl1pPr lvl="0" algn="l" rtl="0">
              <a:lnSpc>
                <a:spcPct val="100000"/>
              </a:lnSpc>
              <a:spcBef>
                <a:spcPts val="0"/>
              </a:spcBef>
              <a:spcAft>
                <a:spcPts val="0"/>
              </a:spcAft>
              <a:buSzPts val="2400"/>
              <a:buNone/>
              <a:defRPr sz="2400"/>
            </a:lvl1pPr>
            <a:lvl2pPr lvl="1" algn="l" rtl="0">
              <a:lnSpc>
                <a:spcPct val="100000"/>
              </a:lnSpc>
              <a:spcBef>
                <a:spcPts val="0"/>
              </a:spcBef>
              <a:spcAft>
                <a:spcPts val="0"/>
              </a:spcAft>
              <a:buSzPts val="2400"/>
              <a:buNone/>
              <a:defRPr sz="2400"/>
            </a:lvl2pPr>
            <a:lvl3pPr lvl="2" algn="l" rtl="0">
              <a:lnSpc>
                <a:spcPct val="100000"/>
              </a:lnSpc>
              <a:spcBef>
                <a:spcPts val="0"/>
              </a:spcBef>
              <a:spcAft>
                <a:spcPts val="0"/>
              </a:spcAft>
              <a:buSzPts val="2400"/>
              <a:buNone/>
              <a:defRPr sz="2400"/>
            </a:lvl3pPr>
            <a:lvl4pPr lvl="3" algn="l" rtl="0">
              <a:lnSpc>
                <a:spcPct val="100000"/>
              </a:lnSpc>
              <a:spcBef>
                <a:spcPts val="0"/>
              </a:spcBef>
              <a:spcAft>
                <a:spcPts val="0"/>
              </a:spcAft>
              <a:buSzPts val="2400"/>
              <a:buNone/>
              <a:defRPr sz="2400"/>
            </a:lvl4pPr>
            <a:lvl5pPr lvl="4" algn="l" rtl="0">
              <a:lnSpc>
                <a:spcPct val="100000"/>
              </a:lnSpc>
              <a:spcBef>
                <a:spcPts val="0"/>
              </a:spcBef>
              <a:spcAft>
                <a:spcPts val="0"/>
              </a:spcAft>
              <a:buSzPts val="2400"/>
              <a:buNone/>
              <a:defRPr sz="2400"/>
            </a:lvl5pPr>
            <a:lvl6pPr lvl="5" algn="l" rtl="0">
              <a:lnSpc>
                <a:spcPct val="100000"/>
              </a:lnSpc>
              <a:spcBef>
                <a:spcPts val="0"/>
              </a:spcBef>
              <a:spcAft>
                <a:spcPts val="0"/>
              </a:spcAft>
              <a:buSzPts val="2400"/>
              <a:buNone/>
              <a:defRPr sz="2400"/>
            </a:lvl6pPr>
            <a:lvl7pPr lvl="6" algn="l" rtl="0">
              <a:lnSpc>
                <a:spcPct val="100000"/>
              </a:lnSpc>
              <a:spcBef>
                <a:spcPts val="0"/>
              </a:spcBef>
              <a:spcAft>
                <a:spcPts val="0"/>
              </a:spcAft>
              <a:buSzPts val="2400"/>
              <a:buNone/>
              <a:defRPr sz="2400"/>
            </a:lvl7pPr>
            <a:lvl8pPr lvl="7" algn="l" rtl="0">
              <a:lnSpc>
                <a:spcPct val="100000"/>
              </a:lnSpc>
              <a:spcBef>
                <a:spcPts val="0"/>
              </a:spcBef>
              <a:spcAft>
                <a:spcPts val="0"/>
              </a:spcAft>
              <a:buSzPts val="2400"/>
              <a:buNone/>
              <a:defRPr sz="2400"/>
            </a:lvl8pPr>
            <a:lvl9pPr lvl="8" algn="l" rtl="0">
              <a:lnSpc>
                <a:spcPct val="100000"/>
              </a:lnSpc>
              <a:spcBef>
                <a:spcPts val="0"/>
              </a:spcBef>
              <a:spcAft>
                <a:spcPts val="0"/>
              </a:spcAft>
              <a:buSzPts val="2400"/>
              <a:buNone/>
              <a:defRPr sz="2400"/>
            </a:lvl9pPr>
          </a:lstStyle>
          <a:p>
            <a:endParaRPr/>
          </a:p>
        </p:txBody>
      </p:sp>
      <p:sp>
        <p:nvSpPr>
          <p:cNvPr id="85" name="Google Shape;85;p13"/>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Autofit/>
          </a:bodyPr>
          <a:lstStyle>
            <a:lvl1pPr marL="457200" lvl="0" indent="-304800" algn="l" rtl="0">
              <a:lnSpc>
                <a:spcPct val="115000"/>
              </a:lnSpc>
              <a:spcBef>
                <a:spcPts val="0"/>
              </a:spcBef>
              <a:spcAft>
                <a:spcPts val="0"/>
              </a:spcAft>
              <a:buSzPts val="1200"/>
              <a:buChar char="●"/>
              <a:defRPr sz="1200"/>
            </a:lvl1pPr>
            <a:lvl2pPr marL="914400" lvl="1" indent="-304800" algn="l" rtl="0">
              <a:lnSpc>
                <a:spcPct val="115000"/>
              </a:lnSpc>
              <a:spcBef>
                <a:spcPts val="1600"/>
              </a:spcBef>
              <a:spcAft>
                <a:spcPts val="0"/>
              </a:spcAft>
              <a:buSzPts val="1200"/>
              <a:buChar char="○"/>
              <a:defRPr sz="1200"/>
            </a:lvl2pPr>
            <a:lvl3pPr marL="1371600" lvl="2" indent="-304800" algn="l" rtl="0">
              <a:lnSpc>
                <a:spcPct val="115000"/>
              </a:lnSpc>
              <a:spcBef>
                <a:spcPts val="1600"/>
              </a:spcBef>
              <a:spcAft>
                <a:spcPts val="0"/>
              </a:spcAft>
              <a:buSzPts val="1200"/>
              <a:buChar char="■"/>
              <a:defRPr sz="1200"/>
            </a:lvl3pPr>
            <a:lvl4pPr marL="1828800" lvl="3" indent="-304800" algn="l" rtl="0">
              <a:lnSpc>
                <a:spcPct val="115000"/>
              </a:lnSpc>
              <a:spcBef>
                <a:spcPts val="1600"/>
              </a:spcBef>
              <a:spcAft>
                <a:spcPts val="0"/>
              </a:spcAft>
              <a:buSzPts val="1200"/>
              <a:buChar char="●"/>
              <a:defRPr sz="1200"/>
            </a:lvl4pPr>
            <a:lvl5pPr marL="2286000" lvl="4" indent="-304800" algn="l" rtl="0">
              <a:lnSpc>
                <a:spcPct val="115000"/>
              </a:lnSpc>
              <a:spcBef>
                <a:spcPts val="1600"/>
              </a:spcBef>
              <a:spcAft>
                <a:spcPts val="0"/>
              </a:spcAft>
              <a:buSzPts val="1200"/>
              <a:buChar char="○"/>
              <a:defRPr sz="1200"/>
            </a:lvl5pPr>
            <a:lvl6pPr marL="2743200" lvl="5" indent="-304800" algn="l" rtl="0">
              <a:lnSpc>
                <a:spcPct val="115000"/>
              </a:lnSpc>
              <a:spcBef>
                <a:spcPts val="1600"/>
              </a:spcBef>
              <a:spcAft>
                <a:spcPts val="0"/>
              </a:spcAft>
              <a:buSzPts val="1200"/>
              <a:buChar char="■"/>
              <a:defRPr sz="1200"/>
            </a:lvl6pPr>
            <a:lvl7pPr marL="3200400" lvl="6" indent="-304800" algn="l" rtl="0">
              <a:lnSpc>
                <a:spcPct val="115000"/>
              </a:lnSpc>
              <a:spcBef>
                <a:spcPts val="1600"/>
              </a:spcBef>
              <a:spcAft>
                <a:spcPts val="0"/>
              </a:spcAft>
              <a:buSzPts val="1200"/>
              <a:buChar char="●"/>
              <a:defRPr sz="1200"/>
            </a:lvl7pPr>
            <a:lvl8pPr marL="3657600" lvl="7" indent="-304800" algn="l" rtl="0">
              <a:lnSpc>
                <a:spcPct val="115000"/>
              </a:lnSpc>
              <a:spcBef>
                <a:spcPts val="1600"/>
              </a:spcBef>
              <a:spcAft>
                <a:spcPts val="0"/>
              </a:spcAft>
              <a:buSzPts val="1200"/>
              <a:buChar char="○"/>
              <a:defRPr sz="1200"/>
            </a:lvl8pPr>
            <a:lvl9pPr marL="4114800" lvl="8" indent="-304800" algn="l" rtl="0">
              <a:lnSpc>
                <a:spcPct val="115000"/>
              </a:lnSpc>
              <a:spcBef>
                <a:spcPts val="1600"/>
              </a:spcBef>
              <a:spcAft>
                <a:spcPts val="1600"/>
              </a:spcAft>
              <a:buSzPts val="1200"/>
              <a:buChar char="■"/>
              <a:defRPr sz="1200"/>
            </a:lvl9pPr>
          </a:lstStyle>
          <a:p>
            <a:endParaRPr/>
          </a:p>
        </p:txBody>
      </p:sp>
      <p:sp>
        <p:nvSpPr>
          <p:cNvPr id="86" name="Google Shape;86;p1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87"/>
        <p:cNvGrpSpPr/>
        <p:nvPr/>
      </p:nvGrpSpPr>
      <p:grpSpPr>
        <a:xfrm>
          <a:off x="0" y="0"/>
          <a:ext cx="0" cy="0"/>
          <a:chOff x="0" y="0"/>
          <a:chExt cx="0" cy="0"/>
        </a:xfrm>
      </p:grpSpPr>
      <p:sp>
        <p:nvSpPr>
          <p:cNvPr id="88" name="Google Shape;88;p14"/>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Autofit/>
          </a:bodyPr>
          <a:lstStyle>
            <a:lvl1pPr lvl="0" algn="l" rtl="0">
              <a:lnSpc>
                <a:spcPct val="100000"/>
              </a:lnSpc>
              <a:spcBef>
                <a:spcPts val="0"/>
              </a:spcBef>
              <a:spcAft>
                <a:spcPts val="0"/>
              </a:spcAft>
              <a:buSzPts val="4800"/>
              <a:buNone/>
              <a:defRPr sz="4800"/>
            </a:lvl1pPr>
            <a:lvl2pPr lvl="1" algn="l" rtl="0">
              <a:lnSpc>
                <a:spcPct val="100000"/>
              </a:lnSpc>
              <a:spcBef>
                <a:spcPts val="0"/>
              </a:spcBef>
              <a:spcAft>
                <a:spcPts val="0"/>
              </a:spcAft>
              <a:buSzPts val="4800"/>
              <a:buNone/>
              <a:defRPr sz="4800"/>
            </a:lvl2pPr>
            <a:lvl3pPr lvl="2" algn="l" rtl="0">
              <a:lnSpc>
                <a:spcPct val="100000"/>
              </a:lnSpc>
              <a:spcBef>
                <a:spcPts val="0"/>
              </a:spcBef>
              <a:spcAft>
                <a:spcPts val="0"/>
              </a:spcAft>
              <a:buSzPts val="4800"/>
              <a:buNone/>
              <a:defRPr sz="4800"/>
            </a:lvl3pPr>
            <a:lvl4pPr lvl="3" algn="l" rtl="0">
              <a:lnSpc>
                <a:spcPct val="100000"/>
              </a:lnSpc>
              <a:spcBef>
                <a:spcPts val="0"/>
              </a:spcBef>
              <a:spcAft>
                <a:spcPts val="0"/>
              </a:spcAft>
              <a:buSzPts val="4800"/>
              <a:buNone/>
              <a:defRPr sz="4800"/>
            </a:lvl4pPr>
            <a:lvl5pPr lvl="4" algn="l" rtl="0">
              <a:lnSpc>
                <a:spcPct val="100000"/>
              </a:lnSpc>
              <a:spcBef>
                <a:spcPts val="0"/>
              </a:spcBef>
              <a:spcAft>
                <a:spcPts val="0"/>
              </a:spcAft>
              <a:buSzPts val="4800"/>
              <a:buNone/>
              <a:defRPr sz="4800"/>
            </a:lvl5pPr>
            <a:lvl6pPr lvl="5" algn="l" rtl="0">
              <a:lnSpc>
                <a:spcPct val="100000"/>
              </a:lnSpc>
              <a:spcBef>
                <a:spcPts val="0"/>
              </a:spcBef>
              <a:spcAft>
                <a:spcPts val="0"/>
              </a:spcAft>
              <a:buSzPts val="4800"/>
              <a:buNone/>
              <a:defRPr sz="4800"/>
            </a:lvl6pPr>
            <a:lvl7pPr lvl="6" algn="l" rtl="0">
              <a:lnSpc>
                <a:spcPct val="100000"/>
              </a:lnSpc>
              <a:spcBef>
                <a:spcPts val="0"/>
              </a:spcBef>
              <a:spcAft>
                <a:spcPts val="0"/>
              </a:spcAft>
              <a:buSzPts val="4800"/>
              <a:buNone/>
              <a:defRPr sz="4800"/>
            </a:lvl7pPr>
            <a:lvl8pPr lvl="7" algn="l" rtl="0">
              <a:lnSpc>
                <a:spcPct val="100000"/>
              </a:lnSpc>
              <a:spcBef>
                <a:spcPts val="0"/>
              </a:spcBef>
              <a:spcAft>
                <a:spcPts val="0"/>
              </a:spcAft>
              <a:buSzPts val="4800"/>
              <a:buNone/>
              <a:defRPr sz="4800"/>
            </a:lvl8pPr>
            <a:lvl9pPr lvl="8" algn="l" rtl="0">
              <a:lnSpc>
                <a:spcPct val="100000"/>
              </a:lnSpc>
              <a:spcBef>
                <a:spcPts val="0"/>
              </a:spcBef>
              <a:spcAft>
                <a:spcPts val="0"/>
              </a:spcAft>
              <a:buSzPts val="4800"/>
              <a:buNone/>
              <a:defRPr sz="4800"/>
            </a:lvl9pPr>
          </a:lstStyle>
          <a:p>
            <a:endParaRPr/>
          </a:p>
        </p:txBody>
      </p:sp>
      <p:sp>
        <p:nvSpPr>
          <p:cNvPr id="89" name="Google Shape;89;p1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90"/>
        <p:cNvGrpSpPr/>
        <p:nvPr/>
      </p:nvGrpSpPr>
      <p:grpSpPr>
        <a:xfrm>
          <a:off x="0" y="0"/>
          <a:ext cx="0" cy="0"/>
          <a:chOff x="0" y="0"/>
          <a:chExt cx="0" cy="0"/>
        </a:xfrm>
      </p:grpSpPr>
      <p:sp>
        <p:nvSpPr>
          <p:cNvPr id="91" name="Google Shape;91;p15"/>
          <p:cNvSpPr/>
          <p:nvPr/>
        </p:nvSpPr>
        <p:spPr>
          <a:xfrm>
            <a:off x="4572000" y="-125"/>
            <a:ext cx="4572000" cy="5143500"/>
          </a:xfrm>
          <a:prstGeom prst="rect">
            <a:avLst/>
          </a:prstGeom>
          <a:solidFill>
            <a:srgbClr val="4B2E8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 name="Google Shape;92;p15"/>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SzPts val="4200"/>
              <a:buNone/>
              <a:defRPr sz="4200"/>
            </a:lvl1pPr>
            <a:lvl2pPr lvl="1" algn="ctr" rtl="0">
              <a:lnSpc>
                <a:spcPct val="100000"/>
              </a:lnSpc>
              <a:spcBef>
                <a:spcPts val="0"/>
              </a:spcBef>
              <a:spcAft>
                <a:spcPts val="0"/>
              </a:spcAft>
              <a:buSzPts val="4200"/>
              <a:buNone/>
              <a:defRPr sz="4200"/>
            </a:lvl2pPr>
            <a:lvl3pPr lvl="2" algn="ctr" rtl="0">
              <a:lnSpc>
                <a:spcPct val="100000"/>
              </a:lnSpc>
              <a:spcBef>
                <a:spcPts val="0"/>
              </a:spcBef>
              <a:spcAft>
                <a:spcPts val="0"/>
              </a:spcAft>
              <a:buSzPts val="4200"/>
              <a:buNone/>
              <a:defRPr sz="4200"/>
            </a:lvl3pPr>
            <a:lvl4pPr lvl="3" algn="ctr" rtl="0">
              <a:lnSpc>
                <a:spcPct val="100000"/>
              </a:lnSpc>
              <a:spcBef>
                <a:spcPts val="0"/>
              </a:spcBef>
              <a:spcAft>
                <a:spcPts val="0"/>
              </a:spcAft>
              <a:buSzPts val="4200"/>
              <a:buNone/>
              <a:defRPr sz="4200"/>
            </a:lvl4pPr>
            <a:lvl5pPr lvl="4" algn="ctr" rtl="0">
              <a:lnSpc>
                <a:spcPct val="100000"/>
              </a:lnSpc>
              <a:spcBef>
                <a:spcPts val="0"/>
              </a:spcBef>
              <a:spcAft>
                <a:spcPts val="0"/>
              </a:spcAft>
              <a:buSzPts val="4200"/>
              <a:buNone/>
              <a:defRPr sz="4200"/>
            </a:lvl5pPr>
            <a:lvl6pPr lvl="5" algn="ctr" rtl="0">
              <a:lnSpc>
                <a:spcPct val="100000"/>
              </a:lnSpc>
              <a:spcBef>
                <a:spcPts val="0"/>
              </a:spcBef>
              <a:spcAft>
                <a:spcPts val="0"/>
              </a:spcAft>
              <a:buSzPts val="4200"/>
              <a:buNone/>
              <a:defRPr sz="4200"/>
            </a:lvl6pPr>
            <a:lvl7pPr lvl="6" algn="ctr" rtl="0">
              <a:lnSpc>
                <a:spcPct val="100000"/>
              </a:lnSpc>
              <a:spcBef>
                <a:spcPts val="0"/>
              </a:spcBef>
              <a:spcAft>
                <a:spcPts val="0"/>
              </a:spcAft>
              <a:buSzPts val="4200"/>
              <a:buNone/>
              <a:defRPr sz="4200"/>
            </a:lvl7pPr>
            <a:lvl8pPr lvl="7" algn="ctr" rtl="0">
              <a:lnSpc>
                <a:spcPct val="100000"/>
              </a:lnSpc>
              <a:spcBef>
                <a:spcPts val="0"/>
              </a:spcBef>
              <a:spcAft>
                <a:spcPts val="0"/>
              </a:spcAft>
              <a:buSzPts val="4200"/>
              <a:buNone/>
              <a:defRPr sz="4200"/>
            </a:lvl8pPr>
            <a:lvl9pPr lvl="8" algn="ctr" rtl="0">
              <a:lnSpc>
                <a:spcPct val="100000"/>
              </a:lnSpc>
              <a:spcBef>
                <a:spcPts val="0"/>
              </a:spcBef>
              <a:spcAft>
                <a:spcPts val="0"/>
              </a:spcAft>
              <a:buSzPts val="4200"/>
              <a:buNone/>
              <a:defRPr sz="4200"/>
            </a:lvl9pPr>
          </a:lstStyle>
          <a:p>
            <a:endParaRPr/>
          </a:p>
        </p:txBody>
      </p:sp>
      <p:sp>
        <p:nvSpPr>
          <p:cNvPr id="93" name="Google Shape;93;p15"/>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94" name="Google Shape;94;p15"/>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Autofit/>
          </a:bodyPr>
          <a:lstStyle>
            <a:lvl1pPr marL="457200" lvl="0" indent="-342900" algn="l" rtl="0">
              <a:lnSpc>
                <a:spcPct val="115000"/>
              </a:lnSpc>
              <a:spcBef>
                <a:spcPts val="0"/>
              </a:spcBef>
              <a:spcAft>
                <a:spcPts val="0"/>
              </a:spcAft>
              <a:buClr>
                <a:srgbClr val="85754D"/>
              </a:buClr>
              <a:buSzPts val="1800"/>
              <a:buChar char="●"/>
              <a:defRPr>
                <a:solidFill>
                  <a:srgbClr val="85754D"/>
                </a:solidFill>
              </a:defRPr>
            </a:lvl1pPr>
            <a:lvl2pPr marL="914400" lvl="1" indent="-317500" algn="l" rtl="0">
              <a:lnSpc>
                <a:spcPct val="115000"/>
              </a:lnSpc>
              <a:spcBef>
                <a:spcPts val="1600"/>
              </a:spcBef>
              <a:spcAft>
                <a:spcPts val="0"/>
              </a:spcAft>
              <a:buClr>
                <a:srgbClr val="85754D"/>
              </a:buClr>
              <a:buSzPts val="1400"/>
              <a:buChar char="○"/>
              <a:defRPr>
                <a:solidFill>
                  <a:srgbClr val="85754D"/>
                </a:solidFill>
              </a:defRPr>
            </a:lvl2pPr>
            <a:lvl3pPr marL="1371600" lvl="2" indent="-317500" algn="l" rtl="0">
              <a:lnSpc>
                <a:spcPct val="115000"/>
              </a:lnSpc>
              <a:spcBef>
                <a:spcPts val="1600"/>
              </a:spcBef>
              <a:spcAft>
                <a:spcPts val="0"/>
              </a:spcAft>
              <a:buClr>
                <a:srgbClr val="85754D"/>
              </a:buClr>
              <a:buSzPts val="1400"/>
              <a:buChar char="■"/>
              <a:defRPr>
                <a:solidFill>
                  <a:srgbClr val="85754D"/>
                </a:solidFill>
              </a:defRPr>
            </a:lvl3pPr>
            <a:lvl4pPr marL="1828800" lvl="3" indent="-317500" algn="l" rtl="0">
              <a:lnSpc>
                <a:spcPct val="115000"/>
              </a:lnSpc>
              <a:spcBef>
                <a:spcPts val="1600"/>
              </a:spcBef>
              <a:spcAft>
                <a:spcPts val="0"/>
              </a:spcAft>
              <a:buClr>
                <a:srgbClr val="85754D"/>
              </a:buClr>
              <a:buSzPts val="1400"/>
              <a:buChar char="●"/>
              <a:defRPr>
                <a:solidFill>
                  <a:srgbClr val="85754D"/>
                </a:solidFill>
              </a:defRPr>
            </a:lvl4pPr>
            <a:lvl5pPr marL="2286000" lvl="4" indent="-317500" algn="l" rtl="0">
              <a:lnSpc>
                <a:spcPct val="115000"/>
              </a:lnSpc>
              <a:spcBef>
                <a:spcPts val="1600"/>
              </a:spcBef>
              <a:spcAft>
                <a:spcPts val="0"/>
              </a:spcAft>
              <a:buClr>
                <a:srgbClr val="85754D"/>
              </a:buClr>
              <a:buSzPts val="1400"/>
              <a:buChar char="○"/>
              <a:defRPr>
                <a:solidFill>
                  <a:srgbClr val="85754D"/>
                </a:solidFill>
              </a:defRPr>
            </a:lvl5pPr>
            <a:lvl6pPr marL="2743200" lvl="5" indent="-317500" algn="l" rtl="0">
              <a:lnSpc>
                <a:spcPct val="115000"/>
              </a:lnSpc>
              <a:spcBef>
                <a:spcPts val="1600"/>
              </a:spcBef>
              <a:spcAft>
                <a:spcPts val="0"/>
              </a:spcAft>
              <a:buClr>
                <a:srgbClr val="85754D"/>
              </a:buClr>
              <a:buSzPts val="1400"/>
              <a:buChar char="■"/>
              <a:defRPr>
                <a:solidFill>
                  <a:srgbClr val="85754D"/>
                </a:solidFill>
              </a:defRPr>
            </a:lvl6pPr>
            <a:lvl7pPr marL="3200400" lvl="6" indent="-317500" algn="l" rtl="0">
              <a:lnSpc>
                <a:spcPct val="115000"/>
              </a:lnSpc>
              <a:spcBef>
                <a:spcPts val="1600"/>
              </a:spcBef>
              <a:spcAft>
                <a:spcPts val="0"/>
              </a:spcAft>
              <a:buClr>
                <a:srgbClr val="85754D"/>
              </a:buClr>
              <a:buSzPts val="1400"/>
              <a:buChar char="●"/>
              <a:defRPr>
                <a:solidFill>
                  <a:srgbClr val="85754D"/>
                </a:solidFill>
              </a:defRPr>
            </a:lvl7pPr>
            <a:lvl8pPr marL="3657600" lvl="7" indent="-317500" algn="l" rtl="0">
              <a:lnSpc>
                <a:spcPct val="115000"/>
              </a:lnSpc>
              <a:spcBef>
                <a:spcPts val="1600"/>
              </a:spcBef>
              <a:spcAft>
                <a:spcPts val="0"/>
              </a:spcAft>
              <a:buClr>
                <a:srgbClr val="85754D"/>
              </a:buClr>
              <a:buSzPts val="1400"/>
              <a:buChar char="○"/>
              <a:defRPr>
                <a:solidFill>
                  <a:srgbClr val="85754D"/>
                </a:solidFill>
              </a:defRPr>
            </a:lvl8pPr>
            <a:lvl9pPr marL="4114800" lvl="8" indent="-317500" algn="l" rtl="0">
              <a:lnSpc>
                <a:spcPct val="115000"/>
              </a:lnSpc>
              <a:spcBef>
                <a:spcPts val="1600"/>
              </a:spcBef>
              <a:spcAft>
                <a:spcPts val="1600"/>
              </a:spcAft>
              <a:buClr>
                <a:srgbClr val="85754D"/>
              </a:buClr>
              <a:buSzPts val="1400"/>
              <a:buChar char="■"/>
              <a:defRPr>
                <a:solidFill>
                  <a:srgbClr val="85754D"/>
                </a:solidFill>
              </a:defRPr>
            </a:lvl9pPr>
          </a:lstStyle>
          <a:p>
            <a:endParaRPr/>
          </a:p>
        </p:txBody>
      </p:sp>
      <p:sp>
        <p:nvSpPr>
          <p:cNvPr id="95" name="Google Shape;95;p1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96"/>
        <p:cNvGrpSpPr/>
        <p:nvPr/>
      </p:nvGrpSpPr>
      <p:grpSpPr>
        <a:xfrm>
          <a:off x="0" y="0"/>
          <a:ext cx="0" cy="0"/>
          <a:chOff x="0" y="0"/>
          <a:chExt cx="0" cy="0"/>
        </a:xfrm>
      </p:grpSpPr>
      <p:sp>
        <p:nvSpPr>
          <p:cNvPr id="97" name="Google Shape;97;p16"/>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SzPts val="12000"/>
              <a:buNone/>
              <a:defRPr sz="12000"/>
            </a:lvl1pPr>
            <a:lvl2pPr lvl="1" algn="ctr" rtl="0">
              <a:lnSpc>
                <a:spcPct val="100000"/>
              </a:lnSpc>
              <a:spcBef>
                <a:spcPts val="0"/>
              </a:spcBef>
              <a:spcAft>
                <a:spcPts val="0"/>
              </a:spcAft>
              <a:buSzPts val="12000"/>
              <a:buNone/>
              <a:defRPr sz="12000"/>
            </a:lvl2pPr>
            <a:lvl3pPr lvl="2" algn="ctr" rtl="0">
              <a:lnSpc>
                <a:spcPct val="100000"/>
              </a:lnSpc>
              <a:spcBef>
                <a:spcPts val="0"/>
              </a:spcBef>
              <a:spcAft>
                <a:spcPts val="0"/>
              </a:spcAft>
              <a:buSzPts val="12000"/>
              <a:buNone/>
              <a:defRPr sz="12000"/>
            </a:lvl3pPr>
            <a:lvl4pPr lvl="3" algn="ctr" rtl="0">
              <a:lnSpc>
                <a:spcPct val="100000"/>
              </a:lnSpc>
              <a:spcBef>
                <a:spcPts val="0"/>
              </a:spcBef>
              <a:spcAft>
                <a:spcPts val="0"/>
              </a:spcAft>
              <a:buSzPts val="12000"/>
              <a:buNone/>
              <a:defRPr sz="12000"/>
            </a:lvl4pPr>
            <a:lvl5pPr lvl="4" algn="ctr" rtl="0">
              <a:lnSpc>
                <a:spcPct val="100000"/>
              </a:lnSpc>
              <a:spcBef>
                <a:spcPts val="0"/>
              </a:spcBef>
              <a:spcAft>
                <a:spcPts val="0"/>
              </a:spcAft>
              <a:buSzPts val="12000"/>
              <a:buNone/>
              <a:defRPr sz="12000"/>
            </a:lvl5pPr>
            <a:lvl6pPr lvl="5" algn="ctr" rtl="0">
              <a:lnSpc>
                <a:spcPct val="100000"/>
              </a:lnSpc>
              <a:spcBef>
                <a:spcPts val="0"/>
              </a:spcBef>
              <a:spcAft>
                <a:spcPts val="0"/>
              </a:spcAft>
              <a:buSzPts val="12000"/>
              <a:buNone/>
              <a:defRPr sz="12000"/>
            </a:lvl6pPr>
            <a:lvl7pPr lvl="6" algn="ctr" rtl="0">
              <a:lnSpc>
                <a:spcPct val="100000"/>
              </a:lnSpc>
              <a:spcBef>
                <a:spcPts val="0"/>
              </a:spcBef>
              <a:spcAft>
                <a:spcPts val="0"/>
              </a:spcAft>
              <a:buSzPts val="12000"/>
              <a:buNone/>
              <a:defRPr sz="12000"/>
            </a:lvl7pPr>
            <a:lvl8pPr lvl="7" algn="ctr" rtl="0">
              <a:lnSpc>
                <a:spcPct val="100000"/>
              </a:lnSpc>
              <a:spcBef>
                <a:spcPts val="0"/>
              </a:spcBef>
              <a:spcAft>
                <a:spcPts val="0"/>
              </a:spcAft>
              <a:buSzPts val="12000"/>
              <a:buNone/>
              <a:defRPr sz="12000"/>
            </a:lvl8pPr>
            <a:lvl9pPr lvl="8" algn="ctr" rtl="0">
              <a:lnSpc>
                <a:spcPct val="100000"/>
              </a:lnSpc>
              <a:spcBef>
                <a:spcPts val="0"/>
              </a:spcBef>
              <a:spcAft>
                <a:spcPts val="0"/>
              </a:spcAft>
              <a:buSzPts val="12000"/>
              <a:buNone/>
              <a:defRPr sz="12000"/>
            </a:lvl9pPr>
          </a:lstStyle>
          <a:p>
            <a:r>
              <a:t>xx%</a:t>
            </a:r>
          </a:p>
        </p:txBody>
      </p:sp>
      <p:sp>
        <p:nvSpPr>
          <p:cNvPr id="98" name="Google Shape;98;p16"/>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Autofit/>
          </a:bodyPr>
          <a:lstStyle>
            <a:lvl1pPr marL="457200" lvl="0" indent="-342900" algn="ctr" rtl="0">
              <a:lnSpc>
                <a:spcPct val="115000"/>
              </a:lnSpc>
              <a:spcBef>
                <a:spcPts val="0"/>
              </a:spcBef>
              <a:spcAft>
                <a:spcPts val="0"/>
              </a:spcAft>
              <a:buSzPts val="1800"/>
              <a:buChar char="●"/>
              <a:defRPr/>
            </a:lvl1pPr>
            <a:lvl2pPr marL="914400" lvl="1" indent="-317500" algn="ctr" rtl="0">
              <a:lnSpc>
                <a:spcPct val="115000"/>
              </a:lnSpc>
              <a:spcBef>
                <a:spcPts val="1600"/>
              </a:spcBef>
              <a:spcAft>
                <a:spcPts val="0"/>
              </a:spcAft>
              <a:buSzPts val="1400"/>
              <a:buChar char="○"/>
              <a:defRPr/>
            </a:lvl2pPr>
            <a:lvl3pPr marL="1371600" lvl="2" indent="-317500" algn="ctr" rtl="0">
              <a:lnSpc>
                <a:spcPct val="115000"/>
              </a:lnSpc>
              <a:spcBef>
                <a:spcPts val="1600"/>
              </a:spcBef>
              <a:spcAft>
                <a:spcPts val="0"/>
              </a:spcAft>
              <a:buSzPts val="1400"/>
              <a:buChar char="■"/>
              <a:defRPr/>
            </a:lvl3pPr>
            <a:lvl4pPr marL="1828800" lvl="3" indent="-317500" algn="ctr" rtl="0">
              <a:lnSpc>
                <a:spcPct val="115000"/>
              </a:lnSpc>
              <a:spcBef>
                <a:spcPts val="1600"/>
              </a:spcBef>
              <a:spcAft>
                <a:spcPts val="0"/>
              </a:spcAft>
              <a:buSzPts val="1400"/>
              <a:buChar char="●"/>
              <a:defRPr/>
            </a:lvl4pPr>
            <a:lvl5pPr marL="2286000" lvl="4" indent="-317500" algn="ctr" rtl="0">
              <a:lnSpc>
                <a:spcPct val="115000"/>
              </a:lnSpc>
              <a:spcBef>
                <a:spcPts val="1600"/>
              </a:spcBef>
              <a:spcAft>
                <a:spcPts val="0"/>
              </a:spcAft>
              <a:buSzPts val="1400"/>
              <a:buChar char="○"/>
              <a:defRPr/>
            </a:lvl5pPr>
            <a:lvl6pPr marL="2743200" lvl="5" indent="-317500" algn="ctr" rtl="0">
              <a:lnSpc>
                <a:spcPct val="115000"/>
              </a:lnSpc>
              <a:spcBef>
                <a:spcPts val="1600"/>
              </a:spcBef>
              <a:spcAft>
                <a:spcPts val="0"/>
              </a:spcAft>
              <a:buSzPts val="1400"/>
              <a:buChar char="■"/>
              <a:defRPr/>
            </a:lvl6pPr>
            <a:lvl7pPr marL="3200400" lvl="6" indent="-317500" algn="ctr" rtl="0">
              <a:lnSpc>
                <a:spcPct val="115000"/>
              </a:lnSpc>
              <a:spcBef>
                <a:spcPts val="1600"/>
              </a:spcBef>
              <a:spcAft>
                <a:spcPts val="0"/>
              </a:spcAft>
              <a:buSzPts val="1400"/>
              <a:buChar char="●"/>
              <a:defRPr/>
            </a:lvl7pPr>
            <a:lvl8pPr marL="3657600" lvl="7" indent="-317500" algn="ctr" rtl="0">
              <a:lnSpc>
                <a:spcPct val="115000"/>
              </a:lnSpc>
              <a:spcBef>
                <a:spcPts val="1600"/>
              </a:spcBef>
              <a:spcAft>
                <a:spcPts val="0"/>
              </a:spcAft>
              <a:buSzPts val="1400"/>
              <a:buChar char="○"/>
              <a:defRPr/>
            </a:lvl8pPr>
            <a:lvl9pPr marL="4114800" lvl="8" indent="-317500" algn="ctr" rtl="0">
              <a:lnSpc>
                <a:spcPct val="115000"/>
              </a:lnSpc>
              <a:spcBef>
                <a:spcPts val="1600"/>
              </a:spcBef>
              <a:spcAft>
                <a:spcPts val="1600"/>
              </a:spcAft>
              <a:buSzPts val="1400"/>
              <a:buChar char="■"/>
              <a:defRPr/>
            </a:lvl9pPr>
          </a:lstStyle>
          <a:p>
            <a:endParaRPr/>
          </a:p>
        </p:txBody>
      </p:sp>
      <p:sp>
        <p:nvSpPr>
          <p:cNvPr id="99" name="Google Shape;99;p1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ustom Layout 1">
  <p:cSld name="CUSTOM">
    <p:spTree>
      <p:nvGrpSpPr>
        <p:cNvPr id="1" name="Shape 13"/>
        <p:cNvGrpSpPr/>
        <p:nvPr/>
      </p:nvGrpSpPr>
      <p:grpSpPr>
        <a:xfrm>
          <a:off x="0" y="0"/>
          <a:ext cx="0" cy="0"/>
          <a:chOff x="0" y="0"/>
          <a:chExt cx="0" cy="0"/>
        </a:xfrm>
      </p:grpSpPr>
      <p:sp>
        <p:nvSpPr>
          <p:cNvPr id="14" name="Google Shape;14;p3"/>
          <p:cNvSpPr txBox="1"/>
          <p:nvPr/>
        </p:nvSpPr>
        <p:spPr>
          <a:xfrm>
            <a:off x="0" y="0"/>
            <a:ext cx="9144000" cy="3834000"/>
          </a:xfrm>
          <a:prstGeom prst="rect">
            <a:avLst/>
          </a:prstGeom>
          <a:solidFill>
            <a:srgbClr val="4B2E83"/>
          </a:solid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5200"/>
              <a:buNone/>
            </a:pPr>
            <a:r>
              <a:rPr lang="en-US" sz="6700">
                <a:solidFill>
                  <a:schemeClr val="lt1"/>
                </a:solidFill>
                <a:latin typeface="Encode Sans"/>
                <a:ea typeface="Encode Sans"/>
                <a:cs typeface="Encode Sans"/>
                <a:sym typeface="Encode Sans"/>
              </a:rPr>
              <a:t>Main Title Goes Here</a:t>
            </a:r>
            <a:endParaRPr sz="6700">
              <a:solidFill>
                <a:schemeClr val="lt1"/>
              </a:solidFill>
              <a:latin typeface="Encode Sans"/>
              <a:ea typeface="Encode Sans"/>
              <a:cs typeface="Encode Sans"/>
              <a:sym typeface="Encode Sans"/>
            </a:endParaRPr>
          </a:p>
          <a:p>
            <a:pPr marL="0" lvl="0" indent="0" algn="l" rtl="0">
              <a:lnSpc>
                <a:spcPct val="100000"/>
              </a:lnSpc>
              <a:spcBef>
                <a:spcPts val="0"/>
              </a:spcBef>
              <a:spcAft>
                <a:spcPts val="0"/>
              </a:spcAft>
              <a:buSzPts val="5200"/>
              <a:buNone/>
            </a:pPr>
            <a:r>
              <a:rPr lang="en-US" sz="3600" i="1">
                <a:solidFill>
                  <a:schemeClr val="lt1"/>
                </a:solidFill>
                <a:latin typeface="Encode Sans"/>
                <a:ea typeface="Encode Sans"/>
                <a:cs typeface="Encode Sans"/>
                <a:sym typeface="Encode Sans"/>
              </a:rPr>
              <a:t>Sub-title Comes Here</a:t>
            </a:r>
            <a:endParaRPr sz="3600" i="1">
              <a:solidFill>
                <a:schemeClr val="lt1"/>
              </a:solidFill>
              <a:latin typeface="Encode Sans"/>
              <a:ea typeface="Encode Sans"/>
              <a:cs typeface="Encode Sans"/>
              <a:sym typeface="Encode Sans"/>
            </a:endParaRPr>
          </a:p>
        </p:txBody>
      </p:sp>
      <p:sp>
        <p:nvSpPr>
          <p:cNvPr id="15" name="Google Shape;15;p3"/>
          <p:cNvSpPr txBox="1"/>
          <p:nvPr/>
        </p:nvSpPr>
        <p:spPr>
          <a:xfrm>
            <a:off x="0" y="4225500"/>
            <a:ext cx="9144000" cy="843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sz="1800" b="1">
                <a:solidFill>
                  <a:srgbClr val="4B2E83"/>
                </a:solidFill>
                <a:latin typeface="Open Sans"/>
                <a:ea typeface="Open Sans"/>
                <a:cs typeface="Open Sans"/>
                <a:sym typeface="Open Sans"/>
              </a:rPr>
              <a:t>Author Name</a:t>
            </a:r>
            <a:endParaRPr sz="1800" b="1">
              <a:solidFill>
                <a:srgbClr val="4B2E83"/>
              </a:solidFill>
              <a:latin typeface="Open Sans"/>
              <a:ea typeface="Open Sans"/>
              <a:cs typeface="Open Sans"/>
              <a:sym typeface="Open Sans"/>
            </a:endParaRPr>
          </a:p>
          <a:p>
            <a:pPr marL="0" lvl="0" indent="0" algn="l" rtl="0">
              <a:lnSpc>
                <a:spcPct val="100000"/>
              </a:lnSpc>
              <a:spcBef>
                <a:spcPts val="0"/>
              </a:spcBef>
              <a:spcAft>
                <a:spcPts val="0"/>
              </a:spcAft>
              <a:buSzPts val="2800"/>
              <a:buNone/>
            </a:pPr>
            <a:r>
              <a:rPr lang="en-US" sz="1800" b="1">
                <a:solidFill>
                  <a:srgbClr val="4B2E83"/>
                </a:solidFill>
                <a:latin typeface="Open Sans"/>
                <a:ea typeface="Open Sans"/>
                <a:cs typeface="Open Sans"/>
                <a:sym typeface="Open Sans"/>
              </a:rPr>
              <a:t>Sept/13/2077</a:t>
            </a:r>
            <a:endParaRPr sz="1800" b="1">
              <a:solidFill>
                <a:srgbClr val="4B2E83"/>
              </a:solidFill>
              <a:latin typeface="Open Sans"/>
              <a:ea typeface="Open Sans"/>
              <a:cs typeface="Open Sans"/>
              <a:sym typeface="Open Sans"/>
            </a:endParaRPr>
          </a:p>
        </p:txBody>
      </p:sp>
      <p:sp>
        <p:nvSpPr>
          <p:cNvPr id="16" name="Google Shape;16;p3"/>
          <p:cNvSpPr/>
          <p:nvPr/>
        </p:nvSpPr>
        <p:spPr>
          <a:xfrm>
            <a:off x="-119250" y="3834000"/>
            <a:ext cx="9382500" cy="166500"/>
          </a:xfrm>
          <a:prstGeom prst="roundRect">
            <a:avLst>
              <a:gd name="adj" fmla="val 16667"/>
            </a:avLst>
          </a:prstGeom>
          <a:solidFill>
            <a:srgbClr val="E8D3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7" name="Google Shape;17;p3"/>
          <p:cNvPicPr preferRelativeResize="0"/>
          <p:nvPr/>
        </p:nvPicPr>
        <p:blipFill>
          <a:blip r:embed="rId2">
            <a:alphaModFix/>
          </a:blip>
          <a:stretch>
            <a:fillRect/>
          </a:stretch>
        </p:blipFill>
        <p:spPr>
          <a:xfrm>
            <a:off x="7759700" y="3759175"/>
            <a:ext cx="1384300" cy="1384325"/>
          </a:xfrm>
          <a:prstGeom prst="rect">
            <a:avLst/>
          </a:prstGeom>
          <a:noFill/>
          <a:ln>
            <a:noFill/>
          </a:ln>
        </p:spPr>
      </p:pic>
      <p:sp>
        <p:nvSpPr>
          <p:cNvPr id="18" name="Google Shape;18;p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sz="1300">
                <a:solidFill>
                  <a:srgbClr val="4B2E83"/>
                </a:solidFill>
                <a:latin typeface="Open Sans"/>
                <a:ea typeface="Open Sans"/>
                <a:cs typeface="Open Sans"/>
                <a:sym typeface="Open Sans"/>
              </a:defRPr>
            </a:lvl1pPr>
            <a:lvl2pPr lvl="1">
              <a:buNone/>
              <a:defRPr sz="1300">
                <a:solidFill>
                  <a:srgbClr val="4B2E83"/>
                </a:solidFill>
                <a:latin typeface="Open Sans"/>
                <a:ea typeface="Open Sans"/>
                <a:cs typeface="Open Sans"/>
                <a:sym typeface="Open Sans"/>
              </a:defRPr>
            </a:lvl2pPr>
            <a:lvl3pPr lvl="2">
              <a:buNone/>
              <a:defRPr sz="1300">
                <a:solidFill>
                  <a:srgbClr val="4B2E83"/>
                </a:solidFill>
                <a:latin typeface="Open Sans"/>
                <a:ea typeface="Open Sans"/>
                <a:cs typeface="Open Sans"/>
                <a:sym typeface="Open Sans"/>
              </a:defRPr>
            </a:lvl3pPr>
            <a:lvl4pPr lvl="3">
              <a:buNone/>
              <a:defRPr sz="1300">
                <a:solidFill>
                  <a:srgbClr val="4B2E83"/>
                </a:solidFill>
                <a:latin typeface="Open Sans"/>
                <a:ea typeface="Open Sans"/>
                <a:cs typeface="Open Sans"/>
                <a:sym typeface="Open Sans"/>
              </a:defRPr>
            </a:lvl4pPr>
            <a:lvl5pPr lvl="4">
              <a:buNone/>
              <a:defRPr sz="1300">
                <a:solidFill>
                  <a:srgbClr val="4B2E83"/>
                </a:solidFill>
                <a:latin typeface="Open Sans"/>
                <a:ea typeface="Open Sans"/>
                <a:cs typeface="Open Sans"/>
                <a:sym typeface="Open Sans"/>
              </a:defRPr>
            </a:lvl5pPr>
            <a:lvl6pPr lvl="5">
              <a:buNone/>
              <a:defRPr sz="1300">
                <a:solidFill>
                  <a:srgbClr val="4B2E83"/>
                </a:solidFill>
                <a:latin typeface="Open Sans"/>
                <a:ea typeface="Open Sans"/>
                <a:cs typeface="Open Sans"/>
                <a:sym typeface="Open Sans"/>
              </a:defRPr>
            </a:lvl6pPr>
            <a:lvl7pPr lvl="6">
              <a:buNone/>
              <a:defRPr sz="1300">
                <a:solidFill>
                  <a:srgbClr val="4B2E83"/>
                </a:solidFill>
                <a:latin typeface="Open Sans"/>
                <a:ea typeface="Open Sans"/>
                <a:cs typeface="Open Sans"/>
                <a:sym typeface="Open Sans"/>
              </a:defRPr>
            </a:lvl7pPr>
            <a:lvl8pPr lvl="7">
              <a:buNone/>
              <a:defRPr sz="1300">
                <a:solidFill>
                  <a:srgbClr val="4B2E83"/>
                </a:solidFill>
                <a:latin typeface="Open Sans"/>
                <a:ea typeface="Open Sans"/>
                <a:cs typeface="Open Sans"/>
                <a:sym typeface="Open Sans"/>
              </a:defRPr>
            </a:lvl8pPr>
            <a:lvl9pPr lvl="8">
              <a:buNone/>
              <a:defRPr sz="1300">
                <a:solidFill>
                  <a:srgbClr val="4B2E83"/>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ustom Layout 2">
  <p:cSld name="CUSTOM_1">
    <p:spTree>
      <p:nvGrpSpPr>
        <p:cNvPr id="1" name="Shape 19"/>
        <p:cNvGrpSpPr/>
        <p:nvPr/>
      </p:nvGrpSpPr>
      <p:grpSpPr>
        <a:xfrm>
          <a:off x="0" y="0"/>
          <a:ext cx="0" cy="0"/>
          <a:chOff x="0" y="0"/>
          <a:chExt cx="0" cy="0"/>
        </a:xfrm>
      </p:grpSpPr>
      <p:sp>
        <p:nvSpPr>
          <p:cNvPr id="20" name="Google Shape;20;p4"/>
          <p:cNvSpPr txBox="1"/>
          <p:nvPr/>
        </p:nvSpPr>
        <p:spPr>
          <a:xfrm>
            <a:off x="311700" y="470425"/>
            <a:ext cx="8520600" cy="572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b="1">
                <a:solidFill>
                  <a:srgbClr val="492A7C"/>
                </a:solidFill>
                <a:latin typeface="Encode Sans"/>
                <a:ea typeface="Encode Sans"/>
                <a:cs typeface="Encode Sans"/>
                <a:sym typeface="Encode Sans"/>
              </a:rPr>
              <a:t>Timeline Example</a:t>
            </a:r>
            <a:endParaRPr b="1">
              <a:solidFill>
                <a:srgbClr val="492A7C"/>
              </a:solidFill>
              <a:latin typeface="Encode Sans"/>
              <a:ea typeface="Encode Sans"/>
              <a:cs typeface="Encode Sans"/>
              <a:sym typeface="Encode Sans"/>
            </a:endParaRPr>
          </a:p>
        </p:txBody>
      </p:sp>
      <p:pic>
        <p:nvPicPr>
          <p:cNvPr id="21" name="Google Shape;21;p4"/>
          <p:cNvPicPr preferRelativeResize="0"/>
          <p:nvPr/>
        </p:nvPicPr>
        <p:blipFill rotWithShape="1">
          <a:blip r:embed="rId2">
            <a:alphaModFix/>
          </a:blip>
          <a:srcRect l="9281" t="50187" r="72921" b="23931"/>
          <a:stretch/>
        </p:blipFill>
        <p:spPr>
          <a:xfrm rot="5400000">
            <a:off x="2101899" y="3282101"/>
            <a:ext cx="914402" cy="914400"/>
          </a:xfrm>
          <a:prstGeom prst="rect">
            <a:avLst/>
          </a:prstGeom>
          <a:noFill/>
          <a:ln w="9525" cap="flat" cmpd="sng">
            <a:solidFill>
              <a:srgbClr val="000000"/>
            </a:solidFill>
            <a:prstDash val="solid"/>
            <a:round/>
            <a:headEnd type="none" w="sm" len="sm"/>
            <a:tailEnd type="none" w="sm" len="sm"/>
          </a:ln>
        </p:spPr>
      </p:pic>
      <p:pic>
        <p:nvPicPr>
          <p:cNvPr id="22" name="Google Shape;22;p4"/>
          <p:cNvPicPr preferRelativeResize="0"/>
          <p:nvPr/>
        </p:nvPicPr>
        <p:blipFill rotWithShape="1">
          <a:blip r:embed="rId2">
            <a:alphaModFix/>
          </a:blip>
          <a:srcRect l="11145" t="51669" r="66259" b="15475"/>
          <a:stretch/>
        </p:blipFill>
        <p:spPr>
          <a:xfrm rot="5400000">
            <a:off x="2254299" y="3434501"/>
            <a:ext cx="914402" cy="914400"/>
          </a:xfrm>
          <a:prstGeom prst="rect">
            <a:avLst/>
          </a:prstGeom>
          <a:noFill/>
          <a:ln w="9525" cap="flat" cmpd="sng">
            <a:solidFill>
              <a:srgbClr val="000000"/>
            </a:solidFill>
            <a:prstDash val="solid"/>
            <a:round/>
            <a:headEnd type="none" w="sm" len="sm"/>
            <a:tailEnd type="none" w="sm" len="sm"/>
          </a:ln>
        </p:spPr>
      </p:pic>
      <p:pic>
        <p:nvPicPr>
          <p:cNvPr id="23" name="Google Shape;23;p4"/>
          <p:cNvPicPr preferRelativeResize="0"/>
          <p:nvPr/>
        </p:nvPicPr>
        <p:blipFill rotWithShape="1">
          <a:blip r:embed="rId2">
            <a:alphaModFix/>
          </a:blip>
          <a:srcRect l="11244" t="23399" r="68544" b="47210"/>
          <a:stretch/>
        </p:blipFill>
        <p:spPr>
          <a:xfrm rot="5400000">
            <a:off x="2406699" y="3586901"/>
            <a:ext cx="914402" cy="914400"/>
          </a:xfrm>
          <a:prstGeom prst="rect">
            <a:avLst/>
          </a:prstGeom>
          <a:noFill/>
          <a:ln w="9525" cap="flat" cmpd="sng">
            <a:solidFill>
              <a:srgbClr val="000000"/>
            </a:solidFill>
            <a:prstDash val="solid"/>
            <a:round/>
            <a:headEnd type="none" w="sm" len="sm"/>
            <a:tailEnd type="none" w="sm" len="sm"/>
          </a:ln>
        </p:spPr>
      </p:pic>
      <p:pic>
        <p:nvPicPr>
          <p:cNvPr id="24" name="Google Shape;24;p4"/>
          <p:cNvPicPr preferRelativeResize="0"/>
          <p:nvPr/>
        </p:nvPicPr>
        <p:blipFill rotWithShape="1">
          <a:blip r:embed="rId2">
            <a:alphaModFix/>
          </a:blip>
          <a:srcRect l="1872" t="23443" r="65272" b="28780"/>
          <a:stretch/>
        </p:blipFill>
        <p:spPr>
          <a:xfrm rot="5400000">
            <a:off x="2559099" y="3739301"/>
            <a:ext cx="914402" cy="914400"/>
          </a:xfrm>
          <a:prstGeom prst="rect">
            <a:avLst/>
          </a:prstGeom>
          <a:noFill/>
          <a:ln w="9525" cap="flat" cmpd="sng">
            <a:solidFill>
              <a:srgbClr val="000000"/>
            </a:solidFill>
            <a:prstDash val="solid"/>
            <a:round/>
            <a:headEnd type="none" w="sm" len="sm"/>
            <a:tailEnd type="none" w="sm" len="sm"/>
          </a:ln>
        </p:spPr>
      </p:pic>
      <p:sp>
        <p:nvSpPr>
          <p:cNvPr id="25" name="Google Shape;25;p4"/>
          <p:cNvSpPr txBox="1"/>
          <p:nvPr/>
        </p:nvSpPr>
        <p:spPr>
          <a:xfrm>
            <a:off x="311700" y="3442913"/>
            <a:ext cx="1521300" cy="677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600" b="1">
                <a:solidFill>
                  <a:srgbClr val="4B2E83"/>
                </a:solidFill>
                <a:latin typeface="Open Sans"/>
                <a:ea typeface="Open Sans"/>
                <a:cs typeface="Open Sans"/>
                <a:sym typeface="Open Sans"/>
              </a:rPr>
              <a:t>Breast Cancer</a:t>
            </a:r>
            <a:endParaRPr sz="1600" b="1">
              <a:solidFill>
                <a:srgbClr val="4B2E83"/>
              </a:solidFill>
              <a:latin typeface="Open Sans"/>
              <a:ea typeface="Open Sans"/>
              <a:cs typeface="Open Sans"/>
              <a:sym typeface="Open Sans"/>
            </a:endParaRPr>
          </a:p>
        </p:txBody>
      </p:sp>
      <p:pic>
        <p:nvPicPr>
          <p:cNvPr id="26" name="Google Shape;26;p4"/>
          <p:cNvPicPr preferRelativeResize="0"/>
          <p:nvPr/>
        </p:nvPicPr>
        <p:blipFill>
          <a:blip r:embed="rId3">
            <a:alphaModFix/>
          </a:blip>
          <a:stretch>
            <a:fillRect/>
          </a:stretch>
        </p:blipFill>
        <p:spPr>
          <a:xfrm>
            <a:off x="5420325" y="3229263"/>
            <a:ext cx="1558050" cy="1104425"/>
          </a:xfrm>
          <a:prstGeom prst="rect">
            <a:avLst/>
          </a:prstGeom>
          <a:noFill/>
          <a:ln>
            <a:noFill/>
          </a:ln>
        </p:spPr>
      </p:pic>
      <p:pic>
        <p:nvPicPr>
          <p:cNvPr id="27" name="Google Shape;27;p4"/>
          <p:cNvPicPr preferRelativeResize="0"/>
          <p:nvPr/>
        </p:nvPicPr>
        <p:blipFill>
          <a:blip r:embed="rId4">
            <a:alphaModFix/>
          </a:blip>
          <a:stretch>
            <a:fillRect/>
          </a:stretch>
        </p:blipFill>
        <p:spPr>
          <a:xfrm>
            <a:off x="7358638" y="3472825"/>
            <a:ext cx="1071975" cy="837774"/>
          </a:xfrm>
          <a:prstGeom prst="rect">
            <a:avLst/>
          </a:prstGeom>
          <a:noFill/>
          <a:ln>
            <a:noFill/>
          </a:ln>
        </p:spPr>
      </p:pic>
      <p:pic>
        <p:nvPicPr>
          <p:cNvPr id="28" name="Google Shape;28;p4"/>
          <p:cNvPicPr preferRelativeResize="0"/>
          <p:nvPr/>
        </p:nvPicPr>
        <p:blipFill>
          <a:blip r:embed="rId5">
            <a:alphaModFix/>
          </a:blip>
          <a:stretch>
            <a:fillRect/>
          </a:stretch>
        </p:blipFill>
        <p:spPr>
          <a:xfrm>
            <a:off x="3940386" y="3400474"/>
            <a:ext cx="1145079" cy="762000"/>
          </a:xfrm>
          <a:prstGeom prst="rect">
            <a:avLst/>
          </a:prstGeom>
          <a:noFill/>
          <a:ln>
            <a:noFill/>
          </a:ln>
        </p:spPr>
      </p:pic>
      <p:sp>
        <p:nvSpPr>
          <p:cNvPr id="29" name="Google Shape;29;p4"/>
          <p:cNvSpPr/>
          <p:nvPr/>
        </p:nvSpPr>
        <p:spPr>
          <a:xfrm>
            <a:off x="311700" y="1114650"/>
            <a:ext cx="3792300" cy="75900"/>
          </a:xfrm>
          <a:prstGeom prst="roundRect">
            <a:avLst>
              <a:gd name="adj" fmla="val 16667"/>
            </a:avLst>
          </a:prstGeom>
          <a:solidFill>
            <a:srgbClr val="E8D3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4"/>
          <p:cNvSpPr/>
          <p:nvPr/>
        </p:nvSpPr>
        <p:spPr>
          <a:xfrm>
            <a:off x="342434" y="1640500"/>
            <a:ext cx="1872300" cy="745500"/>
          </a:xfrm>
          <a:prstGeom prst="homePlate">
            <a:avLst>
              <a:gd name="adj" fmla="val 50000"/>
            </a:avLst>
          </a:prstGeom>
          <a:solidFill>
            <a:srgbClr val="4B2E83"/>
          </a:solidFill>
          <a:ln w="9525" cap="flat" cmpd="sng">
            <a:solidFill>
              <a:srgbClr val="FFFFFF"/>
            </a:solidFill>
            <a:prstDash val="solid"/>
            <a:round/>
            <a:headEnd type="none" w="sm" len="sm"/>
            <a:tailEnd type="none" w="sm" len="sm"/>
          </a:ln>
        </p:spPr>
        <p:txBody>
          <a:bodyPr spcFirstLastPara="1" wrap="square" lIns="121875" tIns="121875" rIns="121875" bIns="121875" anchor="ctr" anchorCtr="0">
            <a:noAutofit/>
          </a:bodyPr>
          <a:lstStyle/>
          <a:p>
            <a:pPr marL="0" lvl="0" indent="0" algn="l" rtl="0">
              <a:spcBef>
                <a:spcPts val="0"/>
              </a:spcBef>
              <a:spcAft>
                <a:spcPts val="0"/>
              </a:spcAft>
              <a:buNone/>
            </a:pPr>
            <a:endParaRPr/>
          </a:p>
        </p:txBody>
      </p:sp>
      <p:sp>
        <p:nvSpPr>
          <p:cNvPr id="31" name="Google Shape;31;p4"/>
          <p:cNvSpPr txBox="1"/>
          <p:nvPr/>
        </p:nvSpPr>
        <p:spPr>
          <a:xfrm>
            <a:off x="342423" y="1778050"/>
            <a:ext cx="1455600" cy="470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800">
                <a:solidFill>
                  <a:srgbClr val="FFFFFF"/>
                </a:solidFill>
                <a:latin typeface="Roboto"/>
                <a:ea typeface="Roboto"/>
                <a:cs typeface="Roboto"/>
                <a:sym typeface="Roboto"/>
              </a:rPr>
              <a:t>Define the Problem</a:t>
            </a:r>
            <a:endParaRPr sz="1800">
              <a:solidFill>
                <a:srgbClr val="FFFFFF"/>
              </a:solidFill>
              <a:latin typeface="Roboto"/>
              <a:ea typeface="Roboto"/>
              <a:cs typeface="Roboto"/>
              <a:sym typeface="Roboto"/>
            </a:endParaRPr>
          </a:p>
        </p:txBody>
      </p:sp>
      <p:sp>
        <p:nvSpPr>
          <p:cNvPr id="32" name="Google Shape;32;p4"/>
          <p:cNvSpPr/>
          <p:nvPr/>
        </p:nvSpPr>
        <p:spPr>
          <a:xfrm>
            <a:off x="1818554" y="1640500"/>
            <a:ext cx="2051100" cy="745500"/>
          </a:xfrm>
          <a:prstGeom prst="chevron">
            <a:avLst>
              <a:gd name="adj" fmla="val 50000"/>
            </a:avLst>
          </a:prstGeom>
          <a:solidFill>
            <a:srgbClr val="4B2E83"/>
          </a:solidFill>
          <a:ln w="9525" cap="flat" cmpd="sng">
            <a:solidFill>
              <a:srgbClr val="FFFFFF"/>
            </a:solidFill>
            <a:prstDash val="solid"/>
            <a:round/>
            <a:headEnd type="none" w="sm" len="sm"/>
            <a:tailEnd type="none" w="sm" len="sm"/>
          </a:ln>
        </p:spPr>
        <p:txBody>
          <a:bodyPr spcFirstLastPara="1" wrap="square" lIns="121875" tIns="121875" rIns="121875" bIns="121875" anchor="ctr" anchorCtr="0">
            <a:noAutofit/>
          </a:bodyPr>
          <a:lstStyle/>
          <a:p>
            <a:pPr marL="0" lvl="0" indent="0" algn="l" rtl="0">
              <a:spcBef>
                <a:spcPts val="0"/>
              </a:spcBef>
              <a:spcAft>
                <a:spcPts val="0"/>
              </a:spcAft>
              <a:buNone/>
            </a:pPr>
            <a:endParaRPr/>
          </a:p>
        </p:txBody>
      </p:sp>
      <p:sp>
        <p:nvSpPr>
          <p:cNvPr id="33" name="Google Shape;33;p4"/>
          <p:cNvSpPr txBox="1"/>
          <p:nvPr/>
        </p:nvSpPr>
        <p:spPr>
          <a:xfrm>
            <a:off x="2127817" y="1778050"/>
            <a:ext cx="1315500" cy="470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800">
                <a:solidFill>
                  <a:srgbClr val="FFFFFF"/>
                </a:solidFill>
                <a:latin typeface="Roboto"/>
                <a:ea typeface="Roboto"/>
                <a:cs typeface="Roboto"/>
                <a:sym typeface="Roboto"/>
              </a:rPr>
              <a:t>Collect Data</a:t>
            </a:r>
            <a:endParaRPr sz="1800">
              <a:solidFill>
                <a:srgbClr val="FFFFFF"/>
              </a:solidFill>
              <a:latin typeface="Roboto"/>
              <a:ea typeface="Roboto"/>
              <a:cs typeface="Roboto"/>
              <a:sym typeface="Roboto"/>
            </a:endParaRPr>
          </a:p>
        </p:txBody>
      </p:sp>
      <p:sp>
        <p:nvSpPr>
          <p:cNvPr id="34" name="Google Shape;34;p4"/>
          <p:cNvSpPr/>
          <p:nvPr/>
        </p:nvSpPr>
        <p:spPr>
          <a:xfrm>
            <a:off x="3473473" y="1640500"/>
            <a:ext cx="2051100" cy="745500"/>
          </a:xfrm>
          <a:prstGeom prst="chevron">
            <a:avLst>
              <a:gd name="adj" fmla="val 50000"/>
            </a:avLst>
          </a:prstGeom>
          <a:solidFill>
            <a:srgbClr val="4B2E83"/>
          </a:solidFill>
          <a:ln w="9525" cap="flat" cmpd="sng">
            <a:solidFill>
              <a:srgbClr val="FFFFFF"/>
            </a:solidFill>
            <a:prstDash val="solid"/>
            <a:round/>
            <a:headEnd type="none" w="sm" len="sm"/>
            <a:tailEnd type="none" w="sm" len="sm"/>
          </a:ln>
        </p:spPr>
        <p:txBody>
          <a:bodyPr spcFirstLastPara="1" wrap="square" lIns="121875" tIns="121875" rIns="121875" bIns="121875" anchor="ctr" anchorCtr="0">
            <a:noAutofit/>
          </a:bodyPr>
          <a:lstStyle/>
          <a:p>
            <a:pPr marL="0" lvl="0" indent="0" algn="l" rtl="0">
              <a:spcBef>
                <a:spcPts val="0"/>
              </a:spcBef>
              <a:spcAft>
                <a:spcPts val="0"/>
              </a:spcAft>
              <a:buNone/>
            </a:pPr>
            <a:endParaRPr/>
          </a:p>
        </p:txBody>
      </p:sp>
      <p:sp>
        <p:nvSpPr>
          <p:cNvPr id="35" name="Google Shape;35;p4"/>
          <p:cNvSpPr txBox="1"/>
          <p:nvPr/>
        </p:nvSpPr>
        <p:spPr>
          <a:xfrm>
            <a:off x="3769255" y="1778050"/>
            <a:ext cx="1315500" cy="470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800">
                <a:solidFill>
                  <a:srgbClr val="FFFFFF"/>
                </a:solidFill>
                <a:latin typeface="Roboto"/>
                <a:ea typeface="Roboto"/>
                <a:cs typeface="Roboto"/>
                <a:sym typeface="Roboto"/>
              </a:rPr>
              <a:t>Train Model</a:t>
            </a:r>
            <a:endParaRPr sz="1800">
              <a:solidFill>
                <a:srgbClr val="FFFFFF"/>
              </a:solidFill>
              <a:latin typeface="Roboto"/>
              <a:ea typeface="Roboto"/>
              <a:cs typeface="Roboto"/>
              <a:sym typeface="Roboto"/>
            </a:endParaRPr>
          </a:p>
        </p:txBody>
      </p:sp>
      <p:sp>
        <p:nvSpPr>
          <p:cNvPr id="36" name="Google Shape;36;p4"/>
          <p:cNvSpPr/>
          <p:nvPr/>
        </p:nvSpPr>
        <p:spPr>
          <a:xfrm>
            <a:off x="5128393" y="1640500"/>
            <a:ext cx="2051100" cy="745500"/>
          </a:xfrm>
          <a:prstGeom prst="chevron">
            <a:avLst>
              <a:gd name="adj" fmla="val 50000"/>
            </a:avLst>
          </a:prstGeom>
          <a:solidFill>
            <a:srgbClr val="4B2E83"/>
          </a:solidFill>
          <a:ln w="9525" cap="flat" cmpd="sng">
            <a:solidFill>
              <a:srgbClr val="FFFFFF"/>
            </a:solidFill>
            <a:prstDash val="solid"/>
            <a:round/>
            <a:headEnd type="none" w="sm" len="sm"/>
            <a:tailEnd type="none" w="sm" len="sm"/>
          </a:ln>
        </p:spPr>
        <p:txBody>
          <a:bodyPr spcFirstLastPara="1" wrap="square" lIns="121875" tIns="121875" rIns="121875" bIns="121875" anchor="ctr" anchorCtr="0">
            <a:noAutofit/>
          </a:bodyPr>
          <a:lstStyle/>
          <a:p>
            <a:pPr marL="0" lvl="0" indent="0" algn="l" rtl="0">
              <a:spcBef>
                <a:spcPts val="0"/>
              </a:spcBef>
              <a:spcAft>
                <a:spcPts val="0"/>
              </a:spcAft>
              <a:buNone/>
            </a:pPr>
            <a:endParaRPr/>
          </a:p>
        </p:txBody>
      </p:sp>
      <p:sp>
        <p:nvSpPr>
          <p:cNvPr id="37" name="Google Shape;37;p4"/>
          <p:cNvSpPr txBox="1"/>
          <p:nvPr/>
        </p:nvSpPr>
        <p:spPr>
          <a:xfrm>
            <a:off x="5418199" y="1778050"/>
            <a:ext cx="1315500" cy="470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800">
                <a:solidFill>
                  <a:srgbClr val="FFFFFF"/>
                </a:solidFill>
                <a:latin typeface="Roboto"/>
                <a:ea typeface="Roboto"/>
                <a:cs typeface="Roboto"/>
                <a:sym typeface="Roboto"/>
              </a:rPr>
              <a:t>Evaluate</a:t>
            </a:r>
            <a:endParaRPr sz="1800">
              <a:solidFill>
                <a:srgbClr val="FFFFFF"/>
              </a:solidFill>
              <a:latin typeface="Roboto"/>
              <a:ea typeface="Roboto"/>
              <a:cs typeface="Roboto"/>
              <a:sym typeface="Roboto"/>
            </a:endParaRPr>
          </a:p>
        </p:txBody>
      </p:sp>
      <p:sp>
        <p:nvSpPr>
          <p:cNvPr id="38" name="Google Shape;38;p4"/>
          <p:cNvSpPr/>
          <p:nvPr/>
        </p:nvSpPr>
        <p:spPr>
          <a:xfrm>
            <a:off x="6783313" y="1640500"/>
            <a:ext cx="2051100" cy="745500"/>
          </a:xfrm>
          <a:prstGeom prst="chevron">
            <a:avLst>
              <a:gd name="adj" fmla="val 50000"/>
            </a:avLst>
          </a:prstGeom>
          <a:solidFill>
            <a:srgbClr val="4B2E83"/>
          </a:solidFill>
          <a:ln w="9525" cap="flat" cmpd="sng">
            <a:solidFill>
              <a:srgbClr val="FFFFFF"/>
            </a:solidFill>
            <a:prstDash val="solid"/>
            <a:round/>
            <a:headEnd type="none" w="sm" len="sm"/>
            <a:tailEnd type="none" w="sm" len="sm"/>
          </a:ln>
        </p:spPr>
        <p:txBody>
          <a:bodyPr spcFirstLastPara="1" wrap="square" lIns="121875" tIns="121875" rIns="121875" bIns="121875" anchor="ctr" anchorCtr="0">
            <a:noAutofit/>
          </a:bodyPr>
          <a:lstStyle/>
          <a:p>
            <a:pPr marL="0" lvl="0" indent="0" algn="l" rtl="0">
              <a:spcBef>
                <a:spcPts val="0"/>
              </a:spcBef>
              <a:spcAft>
                <a:spcPts val="0"/>
              </a:spcAft>
              <a:buNone/>
            </a:pPr>
            <a:endParaRPr/>
          </a:p>
        </p:txBody>
      </p:sp>
      <p:sp>
        <p:nvSpPr>
          <p:cNvPr id="39" name="Google Shape;39;p4"/>
          <p:cNvSpPr txBox="1"/>
          <p:nvPr/>
        </p:nvSpPr>
        <p:spPr>
          <a:xfrm>
            <a:off x="7113012" y="1778050"/>
            <a:ext cx="1315500" cy="470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800">
                <a:solidFill>
                  <a:srgbClr val="FFFFFF"/>
                </a:solidFill>
                <a:latin typeface="Roboto"/>
                <a:ea typeface="Roboto"/>
                <a:cs typeface="Roboto"/>
                <a:sym typeface="Roboto"/>
              </a:rPr>
              <a:t>Deploy</a:t>
            </a:r>
            <a:endParaRPr sz="1800">
              <a:solidFill>
                <a:srgbClr val="FFFFFF"/>
              </a:solidFill>
              <a:latin typeface="Roboto"/>
              <a:ea typeface="Roboto"/>
              <a:cs typeface="Roboto"/>
              <a:sym typeface="Roboto"/>
            </a:endParaRPr>
          </a:p>
        </p:txBody>
      </p:sp>
      <p:grpSp>
        <p:nvGrpSpPr>
          <p:cNvPr id="40" name="Google Shape;40;p4"/>
          <p:cNvGrpSpPr/>
          <p:nvPr/>
        </p:nvGrpSpPr>
        <p:grpSpPr>
          <a:xfrm>
            <a:off x="970782" y="2377440"/>
            <a:ext cx="198900" cy="593656"/>
            <a:chOff x="2223534" y="2938958"/>
            <a:chExt cx="198900" cy="593656"/>
          </a:xfrm>
        </p:grpSpPr>
        <p:cxnSp>
          <p:nvCxnSpPr>
            <p:cNvPr id="41" name="Google Shape;41;p4"/>
            <p:cNvCxnSpPr/>
            <p:nvPr/>
          </p:nvCxnSpPr>
          <p:spPr>
            <a:xfrm rot="10800000">
              <a:off x="2322997" y="2938958"/>
              <a:ext cx="0" cy="554700"/>
            </a:xfrm>
            <a:prstGeom prst="straightConnector1">
              <a:avLst/>
            </a:prstGeom>
            <a:noFill/>
            <a:ln w="9525" cap="flat" cmpd="sng">
              <a:solidFill>
                <a:srgbClr val="424242"/>
              </a:solidFill>
              <a:prstDash val="solid"/>
              <a:round/>
              <a:headEnd type="none" w="sm" len="sm"/>
              <a:tailEnd type="none" w="sm" len="sm"/>
            </a:ln>
          </p:spPr>
        </p:cxnSp>
        <p:sp>
          <p:nvSpPr>
            <p:cNvPr id="42" name="Google Shape;42;p4"/>
            <p:cNvSpPr/>
            <p:nvPr/>
          </p:nvSpPr>
          <p:spPr>
            <a:xfrm rot="10800000" flipH="1">
              <a:off x="2223534" y="3333714"/>
              <a:ext cx="198900" cy="198900"/>
            </a:xfrm>
            <a:prstGeom prst="ellipse">
              <a:avLst/>
            </a:prstGeom>
            <a:solidFill>
              <a:srgbClr val="F4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 name="Google Shape;43;p4"/>
          <p:cNvGrpSpPr/>
          <p:nvPr/>
        </p:nvGrpSpPr>
        <p:grpSpPr>
          <a:xfrm>
            <a:off x="2762332" y="2377440"/>
            <a:ext cx="198900" cy="593656"/>
            <a:chOff x="2223534" y="2938958"/>
            <a:chExt cx="198900" cy="593656"/>
          </a:xfrm>
        </p:grpSpPr>
        <p:cxnSp>
          <p:nvCxnSpPr>
            <p:cNvPr id="44" name="Google Shape;44;p4"/>
            <p:cNvCxnSpPr/>
            <p:nvPr/>
          </p:nvCxnSpPr>
          <p:spPr>
            <a:xfrm rot="10800000">
              <a:off x="2322997" y="2938958"/>
              <a:ext cx="0" cy="554700"/>
            </a:xfrm>
            <a:prstGeom prst="straightConnector1">
              <a:avLst/>
            </a:prstGeom>
            <a:noFill/>
            <a:ln w="9525" cap="flat" cmpd="sng">
              <a:solidFill>
                <a:srgbClr val="424242"/>
              </a:solidFill>
              <a:prstDash val="solid"/>
              <a:round/>
              <a:headEnd type="none" w="sm" len="sm"/>
              <a:tailEnd type="none" w="sm" len="sm"/>
            </a:ln>
          </p:spPr>
        </p:cxnSp>
        <p:sp>
          <p:nvSpPr>
            <p:cNvPr id="45" name="Google Shape;45;p4"/>
            <p:cNvSpPr/>
            <p:nvPr/>
          </p:nvSpPr>
          <p:spPr>
            <a:xfrm rot="10800000" flipH="1">
              <a:off x="2223534" y="3333714"/>
              <a:ext cx="198900" cy="198900"/>
            </a:xfrm>
            <a:prstGeom prst="ellipse">
              <a:avLst/>
            </a:prstGeom>
            <a:solidFill>
              <a:srgbClr val="F4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 name="Google Shape;46;p4"/>
          <p:cNvGrpSpPr/>
          <p:nvPr/>
        </p:nvGrpSpPr>
        <p:grpSpPr>
          <a:xfrm>
            <a:off x="4327557" y="2377440"/>
            <a:ext cx="198900" cy="593656"/>
            <a:chOff x="2223534" y="2938958"/>
            <a:chExt cx="198900" cy="593656"/>
          </a:xfrm>
        </p:grpSpPr>
        <p:cxnSp>
          <p:nvCxnSpPr>
            <p:cNvPr id="47" name="Google Shape;47;p4"/>
            <p:cNvCxnSpPr/>
            <p:nvPr/>
          </p:nvCxnSpPr>
          <p:spPr>
            <a:xfrm rot="10800000">
              <a:off x="2322997" y="2938958"/>
              <a:ext cx="0" cy="554700"/>
            </a:xfrm>
            <a:prstGeom prst="straightConnector1">
              <a:avLst/>
            </a:prstGeom>
            <a:noFill/>
            <a:ln w="9525" cap="flat" cmpd="sng">
              <a:solidFill>
                <a:srgbClr val="424242"/>
              </a:solidFill>
              <a:prstDash val="solid"/>
              <a:round/>
              <a:headEnd type="none" w="sm" len="sm"/>
              <a:tailEnd type="none" w="sm" len="sm"/>
            </a:ln>
          </p:spPr>
        </p:cxnSp>
        <p:sp>
          <p:nvSpPr>
            <p:cNvPr id="48" name="Google Shape;48;p4"/>
            <p:cNvSpPr/>
            <p:nvPr/>
          </p:nvSpPr>
          <p:spPr>
            <a:xfrm rot="10800000" flipH="1">
              <a:off x="2223534" y="3333714"/>
              <a:ext cx="198900" cy="198900"/>
            </a:xfrm>
            <a:prstGeom prst="ellipse">
              <a:avLst/>
            </a:prstGeom>
            <a:solidFill>
              <a:srgbClr val="F4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 name="Google Shape;49;p4"/>
          <p:cNvGrpSpPr/>
          <p:nvPr/>
        </p:nvGrpSpPr>
        <p:grpSpPr>
          <a:xfrm>
            <a:off x="5976507" y="2377440"/>
            <a:ext cx="198900" cy="593656"/>
            <a:chOff x="2223534" y="2938958"/>
            <a:chExt cx="198900" cy="593656"/>
          </a:xfrm>
        </p:grpSpPr>
        <p:cxnSp>
          <p:nvCxnSpPr>
            <p:cNvPr id="50" name="Google Shape;50;p4"/>
            <p:cNvCxnSpPr/>
            <p:nvPr/>
          </p:nvCxnSpPr>
          <p:spPr>
            <a:xfrm rot="10800000">
              <a:off x="2322997" y="2938958"/>
              <a:ext cx="0" cy="554700"/>
            </a:xfrm>
            <a:prstGeom prst="straightConnector1">
              <a:avLst/>
            </a:prstGeom>
            <a:noFill/>
            <a:ln w="9525" cap="flat" cmpd="sng">
              <a:solidFill>
                <a:srgbClr val="424242"/>
              </a:solidFill>
              <a:prstDash val="solid"/>
              <a:round/>
              <a:headEnd type="none" w="sm" len="sm"/>
              <a:tailEnd type="none" w="sm" len="sm"/>
            </a:ln>
          </p:spPr>
        </p:cxnSp>
        <p:sp>
          <p:nvSpPr>
            <p:cNvPr id="51" name="Google Shape;51;p4"/>
            <p:cNvSpPr/>
            <p:nvPr/>
          </p:nvSpPr>
          <p:spPr>
            <a:xfrm rot="10800000" flipH="1">
              <a:off x="2223534" y="3333714"/>
              <a:ext cx="198900" cy="198900"/>
            </a:xfrm>
            <a:prstGeom prst="ellipse">
              <a:avLst/>
            </a:prstGeom>
            <a:solidFill>
              <a:srgbClr val="F4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 name="Google Shape;52;p4"/>
          <p:cNvGrpSpPr/>
          <p:nvPr/>
        </p:nvGrpSpPr>
        <p:grpSpPr>
          <a:xfrm>
            <a:off x="7793070" y="2377440"/>
            <a:ext cx="198900" cy="593656"/>
            <a:chOff x="2223534" y="2938958"/>
            <a:chExt cx="198900" cy="593656"/>
          </a:xfrm>
        </p:grpSpPr>
        <p:cxnSp>
          <p:nvCxnSpPr>
            <p:cNvPr id="53" name="Google Shape;53;p4"/>
            <p:cNvCxnSpPr/>
            <p:nvPr/>
          </p:nvCxnSpPr>
          <p:spPr>
            <a:xfrm rot="10800000">
              <a:off x="2322997" y="2938958"/>
              <a:ext cx="0" cy="554700"/>
            </a:xfrm>
            <a:prstGeom prst="straightConnector1">
              <a:avLst/>
            </a:prstGeom>
            <a:noFill/>
            <a:ln w="9525" cap="flat" cmpd="sng">
              <a:solidFill>
                <a:srgbClr val="424242"/>
              </a:solidFill>
              <a:prstDash val="solid"/>
              <a:round/>
              <a:headEnd type="none" w="sm" len="sm"/>
              <a:tailEnd type="none" w="sm" len="sm"/>
            </a:ln>
          </p:spPr>
        </p:cxnSp>
        <p:sp>
          <p:nvSpPr>
            <p:cNvPr id="54" name="Google Shape;54;p4"/>
            <p:cNvSpPr/>
            <p:nvPr/>
          </p:nvSpPr>
          <p:spPr>
            <a:xfrm rot="10800000" flipH="1">
              <a:off x="2223534" y="3333714"/>
              <a:ext cx="198900" cy="198900"/>
            </a:xfrm>
            <a:prstGeom prst="ellipse">
              <a:avLst/>
            </a:prstGeom>
            <a:solidFill>
              <a:srgbClr val="F4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5" name="Google Shape;55;p4"/>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sz="1300">
                <a:solidFill>
                  <a:srgbClr val="4B2E83"/>
                </a:solidFill>
                <a:latin typeface="Open Sans"/>
                <a:ea typeface="Open Sans"/>
                <a:cs typeface="Open Sans"/>
                <a:sym typeface="Open Sans"/>
              </a:defRPr>
            </a:lvl1pPr>
            <a:lvl2pPr lvl="1">
              <a:buNone/>
              <a:defRPr sz="1300">
                <a:solidFill>
                  <a:srgbClr val="4B2E83"/>
                </a:solidFill>
                <a:latin typeface="Open Sans"/>
                <a:ea typeface="Open Sans"/>
                <a:cs typeface="Open Sans"/>
                <a:sym typeface="Open Sans"/>
              </a:defRPr>
            </a:lvl2pPr>
            <a:lvl3pPr lvl="2">
              <a:buNone/>
              <a:defRPr sz="1300">
                <a:solidFill>
                  <a:srgbClr val="4B2E83"/>
                </a:solidFill>
                <a:latin typeface="Open Sans"/>
                <a:ea typeface="Open Sans"/>
                <a:cs typeface="Open Sans"/>
                <a:sym typeface="Open Sans"/>
              </a:defRPr>
            </a:lvl3pPr>
            <a:lvl4pPr lvl="3">
              <a:buNone/>
              <a:defRPr sz="1300">
                <a:solidFill>
                  <a:srgbClr val="4B2E83"/>
                </a:solidFill>
                <a:latin typeface="Open Sans"/>
                <a:ea typeface="Open Sans"/>
                <a:cs typeface="Open Sans"/>
                <a:sym typeface="Open Sans"/>
              </a:defRPr>
            </a:lvl4pPr>
            <a:lvl5pPr lvl="4">
              <a:buNone/>
              <a:defRPr sz="1300">
                <a:solidFill>
                  <a:srgbClr val="4B2E83"/>
                </a:solidFill>
                <a:latin typeface="Open Sans"/>
                <a:ea typeface="Open Sans"/>
                <a:cs typeface="Open Sans"/>
                <a:sym typeface="Open Sans"/>
              </a:defRPr>
            </a:lvl5pPr>
            <a:lvl6pPr lvl="5">
              <a:buNone/>
              <a:defRPr sz="1300">
                <a:solidFill>
                  <a:srgbClr val="4B2E83"/>
                </a:solidFill>
                <a:latin typeface="Open Sans"/>
                <a:ea typeface="Open Sans"/>
                <a:cs typeface="Open Sans"/>
                <a:sym typeface="Open Sans"/>
              </a:defRPr>
            </a:lvl6pPr>
            <a:lvl7pPr lvl="6">
              <a:buNone/>
              <a:defRPr sz="1300">
                <a:solidFill>
                  <a:srgbClr val="4B2E83"/>
                </a:solidFill>
                <a:latin typeface="Open Sans"/>
                <a:ea typeface="Open Sans"/>
                <a:cs typeface="Open Sans"/>
                <a:sym typeface="Open Sans"/>
              </a:defRPr>
            </a:lvl7pPr>
            <a:lvl8pPr lvl="7">
              <a:buNone/>
              <a:defRPr sz="1300">
                <a:solidFill>
                  <a:srgbClr val="4B2E83"/>
                </a:solidFill>
                <a:latin typeface="Open Sans"/>
                <a:ea typeface="Open Sans"/>
                <a:cs typeface="Open Sans"/>
                <a:sym typeface="Open Sans"/>
              </a:defRPr>
            </a:lvl8pPr>
            <a:lvl9pPr lvl="8">
              <a:buNone/>
              <a:defRPr sz="1300">
                <a:solidFill>
                  <a:srgbClr val="4B2E83"/>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6"/>
        <p:cNvGrpSpPr/>
        <p:nvPr/>
      </p:nvGrpSpPr>
      <p:grpSpPr>
        <a:xfrm>
          <a:off x="0" y="0"/>
          <a:ext cx="0" cy="0"/>
          <a:chOff x="0" y="0"/>
          <a:chExt cx="0" cy="0"/>
        </a:xfrm>
      </p:grpSpPr>
      <p:sp>
        <p:nvSpPr>
          <p:cNvPr id="57" name="Google Shape;57;p5"/>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3600"/>
              <a:buNone/>
              <a:defRPr sz="3600"/>
            </a:lvl1pPr>
            <a:lvl2pPr lvl="1" algn="ctr" rtl="0">
              <a:lnSpc>
                <a:spcPct val="100000"/>
              </a:lnSpc>
              <a:spcBef>
                <a:spcPts val="0"/>
              </a:spcBef>
              <a:spcAft>
                <a:spcPts val="0"/>
              </a:spcAft>
              <a:buSzPts val="3600"/>
              <a:buNone/>
              <a:defRPr sz="3600"/>
            </a:lvl2pPr>
            <a:lvl3pPr lvl="2" algn="ctr" rtl="0">
              <a:lnSpc>
                <a:spcPct val="100000"/>
              </a:lnSpc>
              <a:spcBef>
                <a:spcPts val="0"/>
              </a:spcBef>
              <a:spcAft>
                <a:spcPts val="0"/>
              </a:spcAft>
              <a:buSzPts val="3600"/>
              <a:buNone/>
              <a:defRPr sz="3600"/>
            </a:lvl3pPr>
            <a:lvl4pPr lvl="3" algn="ctr" rtl="0">
              <a:lnSpc>
                <a:spcPct val="100000"/>
              </a:lnSpc>
              <a:spcBef>
                <a:spcPts val="0"/>
              </a:spcBef>
              <a:spcAft>
                <a:spcPts val="0"/>
              </a:spcAft>
              <a:buSzPts val="3600"/>
              <a:buNone/>
              <a:defRPr sz="3600"/>
            </a:lvl4pPr>
            <a:lvl5pPr lvl="4" algn="ctr" rtl="0">
              <a:lnSpc>
                <a:spcPct val="100000"/>
              </a:lnSpc>
              <a:spcBef>
                <a:spcPts val="0"/>
              </a:spcBef>
              <a:spcAft>
                <a:spcPts val="0"/>
              </a:spcAft>
              <a:buSzPts val="3600"/>
              <a:buNone/>
              <a:defRPr sz="3600"/>
            </a:lvl5pPr>
            <a:lvl6pPr lvl="5" algn="ctr" rtl="0">
              <a:lnSpc>
                <a:spcPct val="100000"/>
              </a:lnSpc>
              <a:spcBef>
                <a:spcPts val="0"/>
              </a:spcBef>
              <a:spcAft>
                <a:spcPts val="0"/>
              </a:spcAft>
              <a:buSzPts val="3600"/>
              <a:buNone/>
              <a:defRPr sz="3600"/>
            </a:lvl6pPr>
            <a:lvl7pPr lvl="6" algn="ctr" rtl="0">
              <a:lnSpc>
                <a:spcPct val="100000"/>
              </a:lnSpc>
              <a:spcBef>
                <a:spcPts val="0"/>
              </a:spcBef>
              <a:spcAft>
                <a:spcPts val="0"/>
              </a:spcAft>
              <a:buSzPts val="3600"/>
              <a:buNone/>
              <a:defRPr sz="3600"/>
            </a:lvl7pPr>
            <a:lvl8pPr lvl="7" algn="ctr" rtl="0">
              <a:lnSpc>
                <a:spcPct val="100000"/>
              </a:lnSpc>
              <a:spcBef>
                <a:spcPts val="0"/>
              </a:spcBef>
              <a:spcAft>
                <a:spcPts val="0"/>
              </a:spcAft>
              <a:buSzPts val="3600"/>
              <a:buNone/>
              <a:defRPr sz="3600"/>
            </a:lvl8pPr>
            <a:lvl9pPr lvl="8" algn="ctr" rtl="0">
              <a:lnSpc>
                <a:spcPct val="100000"/>
              </a:lnSpc>
              <a:spcBef>
                <a:spcPts val="0"/>
              </a:spcBef>
              <a:spcAft>
                <a:spcPts val="0"/>
              </a:spcAft>
              <a:buSzPts val="3600"/>
              <a:buNone/>
              <a:defRPr sz="3600"/>
            </a:lvl9pPr>
          </a:lstStyle>
          <a:p>
            <a:endParaRPr/>
          </a:p>
        </p:txBody>
      </p:sp>
      <p:sp>
        <p:nvSpPr>
          <p:cNvPr id="58" name="Google Shape;58;p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1">
  <p:cSld name="SECTION_HEADER_1">
    <p:bg>
      <p:bgPr>
        <a:solidFill>
          <a:srgbClr val="4B2E83"/>
        </a:solidFill>
        <a:effectLst/>
      </p:bgPr>
    </p:bg>
    <p:spTree>
      <p:nvGrpSpPr>
        <p:cNvPr id="1" name="Shape 59"/>
        <p:cNvGrpSpPr/>
        <p:nvPr/>
      </p:nvGrpSpPr>
      <p:grpSpPr>
        <a:xfrm>
          <a:off x="0" y="0"/>
          <a:ext cx="0" cy="0"/>
          <a:chOff x="0" y="0"/>
          <a:chExt cx="0" cy="0"/>
        </a:xfrm>
      </p:grpSpPr>
      <p:sp>
        <p:nvSpPr>
          <p:cNvPr id="60" name="Google Shape;60;p6"/>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rgbClr val="85754D"/>
              </a:buClr>
              <a:buSzPts val="3600"/>
              <a:buNone/>
              <a:defRPr sz="3600">
                <a:solidFill>
                  <a:srgbClr val="85754D"/>
                </a:solidFill>
              </a:defRPr>
            </a:lvl1pPr>
            <a:lvl2pPr lvl="1" algn="ctr" rtl="0">
              <a:lnSpc>
                <a:spcPct val="100000"/>
              </a:lnSpc>
              <a:spcBef>
                <a:spcPts val="0"/>
              </a:spcBef>
              <a:spcAft>
                <a:spcPts val="0"/>
              </a:spcAft>
              <a:buClr>
                <a:srgbClr val="85754D"/>
              </a:buClr>
              <a:buSzPts val="3600"/>
              <a:buNone/>
              <a:defRPr sz="3600">
                <a:solidFill>
                  <a:srgbClr val="85754D"/>
                </a:solidFill>
              </a:defRPr>
            </a:lvl2pPr>
            <a:lvl3pPr lvl="2" algn="ctr" rtl="0">
              <a:lnSpc>
                <a:spcPct val="100000"/>
              </a:lnSpc>
              <a:spcBef>
                <a:spcPts val="0"/>
              </a:spcBef>
              <a:spcAft>
                <a:spcPts val="0"/>
              </a:spcAft>
              <a:buClr>
                <a:srgbClr val="85754D"/>
              </a:buClr>
              <a:buSzPts val="3600"/>
              <a:buNone/>
              <a:defRPr sz="3600">
                <a:solidFill>
                  <a:srgbClr val="85754D"/>
                </a:solidFill>
              </a:defRPr>
            </a:lvl3pPr>
            <a:lvl4pPr lvl="3" algn="ctr" rtl="0">
              <a:lnSpc>
                <a:spcPct val="100000"/>
              </a:lnSpc>
              <a:spcBef>
                <a:spcPts val="0"/>
              </a:spcBef>
              <a:spcAft>
                <a:spcPts val="0"/>
              </a:spcAft>
              <a:buClr>
                <a:srgbClr val="85754D"/>
              </a:buClr>
              <a:buSzPts val="3600"/>
              <a:buNone/>
              <a:defRPr sz="3600">
                <a:solidFill>
                  <a:srgbClr val="85754D"/>
                </a:solidFill>
              </a:defRPr>
            </a:lvl4pPr>
            <a:lvl5pPr lvl="4" algn="ctr" rtl="0">
              <a:lnSpc>
                <a:spcPct val="100000"/>
              </a:lnSpc>
              <a:spcBef>
                <a:spcPts val="0"/>
              </a:spcBef>
              <a:spcAft>
                <a:spcPts val="0"/>
              </a:spcAft>
              <a:buClr>
                <a:srgbClr val="85754D"/>
              </a:buClr>
              <a:buSzPts val="3600"/>
              <a:buNone/>
              <a:defRPr sz="3600">
                <a:solidFill>
                  <a:srgbClr val="85754D"/>
                </a:solidFill>
              </a:defRPr>
            </a:lvl5pPr>
            <a:lvl6pPr lvl="5" algn="ctr" rtl="0">
              <a:lnSpc>
                <a:spcPct val="100000"/>
              </a:lnSpc>
              <a:spcBef>
                <a:spcPts val="0"/>
              </a:spcBef>
              <a:spcAft>
                <a:spcPts val="0"/>
              </a:spcAft>
              <a:buClr>
                <a:srgbClr val="85754D"/>
              </a:buClr>
              <a:buSzPts val="3600"/>
              <a:buNone/>
              <a:defRPr sz="3600">
                <a:solidFill>
                  <a:srgbClr val="85754D"/>
                </a:solidFill>
              </a:defRPr>
            </a:lvl6pPr>
            <a:lvl7pPr lvl="6" algn="ctr" rtl="0">
              <a:lnSpc>
                <a:spcPct val="100000"/>
              </a:lnSpc>
              <a:spcBef>
                <a:spcPts val="0"/>
              </a:spcBef>
              <a:spcAft>
                <a:spcPts val="0"/>
              </a:spcAft>
              <a:buClr>
                <a:srgbClr val="85754D"/>
              </a:buClr>
              <a:buSzPts val="3600"/>
              <a:buNone/>
              <a:defRPr sz="3600">
                <a:solidFill>
                  <a:srgbClr val="85754D"/>
                </a:solidFill>
              </a:defRPr>
            </a:lvl7pPr>
            <a:lvl8pPr lvl="7" algn="ctr" rtl="0">
              <a:lnSpc>
                <a:spcPct val="100000"/>
              </a:lnSpc>
              <a:spcBef>
                <a:spcPts val="0"/>
              </a:spcBef>
              <a:spcAft>
                <a:spcPts val="0"/>
              </a:spcAft>
              <a:buClr>
                <a:srgbClr val="85754D"/>
              </a:buClr>
              <a:buSzPts val="3600"/>
              <a:buNone/>
              <a:defRPr sz="3600">
                <a:solidFill>
                  <a:srgbClr val="85754D"/>
                </a:solidFill>
              </a:defRPr>
            </a:lvl8pPr>
            <a:lvl9pPr lvl="8" algn="ctr" rtl="0">
              <a:lnSpc>
                <a:spcPct val="100000"/>
              </a:lnSpc>
              <a:spcBef>
                <a:spcPts val="0"/>
              </a:spcBef>
              <a:spcAft>
                <a:spcPts val="0"/>
              </a:spcAft>
              <a:buClr>
                <a:srgbClr val="85754D"/>
              </a:buClr>
              <a:buSzPts val="3600"/>
              <a:buNone/>
              <a:defRPr sz="3600">
                <a:solidFill>
                  <a:srgbClr val="85754D"/>
                </a:solidFill>
              </a:defRPr>
            </a:lvl9pPr>
          </a:lstStyle>
          <a:p>
            <a:endParaRPr/>
          </a:p>
        </p:txBody>
      </p:sp>
      <p:sp>
        <p:nvSpPr>
          <p:cNvPr id="61" name="Google Shape;61;p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 1 1">
  <p:cSld name="SECTION_HEADER_1_1">
    <p:bg>
      <p:bgPr>
        <a:solidFill>
          <a:srgbClr val="E8D3A2"/>
        </a:solidFill>
        <a:effectLst/>
      </p:bgPr>
    </p:bg>
    <p:spTree>
      <p:nvGrpSpPr>
        <p:cNvPr id="1" name="Shape 62"/>
        <p:cNvGrpSpPr/>
        <p:nvPr/>
      </p:nvGrpSpPr>
      <p:grpSpPr>
        <a:xfrm>
          <a:off x="0" y="0"/>
          <a:ext cx="0" cy="0"/>
          <a:chOff x="0" y="0"/>
          <a:chExt cx="0" cy="0"/>
        </a:xfrm>
      </p:grpSpPr>
      <p:sp>
        <p:nvSpPr>
          <p:cNvPr id="63" name="Google Shape;63;p7"/>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rgbClr val="4B2E83"/>
              </a:buClr>
              <a:buSzPts val="3600"/>
              <a:buNone/>
              <a:defRPr sz="3600">
                <a:solidFill>
                  <a:srgbClr val="4B2E83"/>
                </a:solidFill>
              </a:defRPr>
            </a:lvl1pPr>
            <a:lvl2pPr lvl="1" algn="ctr" rtl="0">
              <a:lnSpc>
                <a:spcPct val="100000"/>
              </a:lnSpc>
              <a:spcBef>
                <a:spcPts val="0"/>
              </a:spcBef>
              <a:spcAft>
                <a:spcPts val="0"/>
              </a:spcAft>
              <a:buClr>
                <a:srgbClr val="4B2E83"/>
              </a:buClr>
              <a:buSzPts val="3600"/>
              <a:buNone/>
              <a:defRPr sz="3600">
                <a:solidFill>
                  <a:srgbClr val="4B2E83"/>
                </a:solidFill>
              </a:defRPr>
            </a:lvl2pPr>
            <a:lvl3pPr lvl="2" algn="ctr" rtl="0">
              <a:lnSpc>
                <a:spcPct val="100000"/>
              </a:lnSpc>
              <a:spcBef>
                <a:spcPts val="0"/>
              </a:spcBef>
              <a:spcAft>
                <a:spcPts val="0"/>
              </a:spcAft>
              <a:buClr>
                <a:srgbClr val="4B2E83"/>
              </a:buClr>
              <a:buSzPts val="3600"/>
              <a:buNone/>
              <a:defRPr sz="3600">
                <a:solidFill>
                  <a:srgbClr val="4B2E83"/>
                </a:solidFill>
              </a:defRPr>
            </a:lvl3pPr>
            <a:lvl4pPr lvl="3" algn="ctr" rtl="0">
              <a:lnSpc>
                <a:spcPct val="100000"/>
              </a:lnSpc>
              <a:spcBef>
                <a:spcPts val="0"/>
              </a:spcBef>
              <a:spcAft>
                <a:spcPts val="0"/>
              </a:spcAft>
              <a:buClr>
                <a:srgbClr val="4B2E83"/>
              </a:buClr>
              <a:buSzPts val="3600"/>
              <a:buNone/>
              <a:defRPr sz="3600">
                <a:solidFill>
                  <a:srgbClr val="4B2E83"/>
                </a:solidFill>
              </a:defRPr>
            </a:lvl4pPr>
            <a:lvl5pPr lvl="4" algn="ctr" rtl="0">
              <a:lnSpc>
                <a:spcPct val="100000"/>
              </a:lnSpc>
              <a:spcBef>
                <a:spcPts val="0"/>
              </a:spcBef>
              <a:spcAft>
                <a:spcPts val="0"/>
              </a:spcAft>
              <a:buClr>
                <a:srgbClr val="4B2E83"/>
              </a:buClr>
              <a:buSzPts val="3600"/>
              <a:buNone/>
              <a:defRPr sz="3600">
                <a:solidFill>
                  <a:srgbClr val="4B2E83"/>
                </a:solidFill>
              </a:defRPr>
            </a:lvl5pPr>
            <a:lvl6pPr lvl="5" algn="ctr" rtl="0">
              <a:lnSpc>
                <a:spcPct val="100000"/>
              </a:lnSpc>
              <a:spcBef>
                <a:spcPts val="0"/>
              </a:spcBef>
              <a:spcAft>
                <a:spcPts val="0"/>
              </a:spcAft>
              <a:buClr>
                <a:srgbClr val="4B2E83"/>
              </a:buClr>
              <a:buSzPts val="3600"/>
              <a:buNone/>
              <a:defRPr sz="3600">
                <a:solidFill>
                  <a:srgbClr val="4B2E83"/>
                </a:solidFill>
              </a:defRPr>
            </a:lvl6pPr>
            <a:lvl7pPr lvl="6" algn="ctr" rtl="0">
              <a:lnSpc>
                <a:spcPct val="100000"/>
              </a:lnSpc>
              <a:spcBef>
                <a:spcPts val="0"/>
              </a:spcBef>
              <a:spcAft>
                <a:spcPts val="0"/>
              </a:spcAft>
              <a:buClr>
                <a:srgbClr val="4B2E83"/>
              </a:buClr>
              <a:buSzPts val="3600"/>
              <a:buNone/>
              <a:defRPr sz="3600">
                <a:solidFill>
                  <a:srgbClr val="4B2E83"/>
                </a:solidFill>
              </a:defRPr>
            </a:lvl7pPr>
            <a:lvl8pPr lvl="7" algn="ctr" rtl="0">
              <a:lnSpc>
                <a:spcPct val="100000"/>
              </a:lnSpc>
              <a:spcBef>
                <a:spcPts val="0"/>
              </a:spcBef>
              <a:spcAft>
                <a:spcPts val="0"/>
              </a:spcAft>
              <a:buClr>
                <a:srgbClr val="4B2E83"/>
              </a:buClr>
              <a:buSzPts val="3600"/>
              <a:buNone/>
              <a:defRPr sz="3600">
                <a:solidFill>
                  <a:srgbClr val="4B2E83"/>
                </a:solidFill>
              </a:defRPr>
            </a:lvl8pPr>
            <a:lvl9pPr lvl="8" algn="ctr" rtl="0">
              <a:lnSpc>
                <a:spcPct val="100000"/>
              </a:lnSpc>
              <a:spcBef>
                <a:spcPts val="0"/>
              </a:spcBef>
              <a:spcAft>
                <a:spcPts val="0"/>
              </a:spcAft>
              <a:buClr>
                <a:srgbClr val="4B2E83"/>
              </a:buClr>
              <a:buSzPts val="3600"/>
              <a:buNone/>
              <a:defRPr sz="3600">
                <a:solidFill>
                  <a:srgbClr val="4B2E83"/>
                </a:solidFill>
              </a:defRPr>
            </a:lvl9pPr>
          </a:lstStyle>
          <a:p>
            <a:endParaRPr/>
          </a:p>
        </p:txBody>
      </p:sp>
      <p:sp>
        <p:nvSpPr>
          <p:cNvPr id="64" name="Google Shape;64;p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65"/>
        <p:cNvGrpSpPr/>
        <p:nvPr/>
      </p:nvGrpSpPr>
      <p:grpSpPr>
        <a:xfrm>
          <a:off x="0" y="0"/>
          <a:ext cx="0" cy="0"/>
          <a:chOff x="0" y="0"/>
          <a:chExt cx="0" cy="0"/>
        </a:xfrm>
      </p:grpSpPr>
      <p:sp>
        <p:nvSpPr>
          <p:cNvPr id="66" name="Google Shape;66;p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2800"/>
              <a:buNone/>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67" name="Google Shape;67;p8"/>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gn="l" rtl="0">
              <a:lnSpc>
                <a:spcPct val="115000"/>
              </a:lnSpc>
              <a:spcBef>
                <a:spcPts val="0"/>
              </a:spcBef>
              <a:spcAft>
                <a:spcPts val="0"/>
              </a:spcAft>
              <a:buSzPts val="1800"/>
              <a:buChar char="●"/>
              <a:defRPr/>
            </a:lvl1pPr>
            <a:lvl2pPr marL="914400" lvl="1" indent="-317500" algn="l" rtl="0">
              <a:lnSpc>
                <a:spcPct val="115000"/>
              </a:lnSpc>
              <a:spcBef>
                <a:spcPts val="1600"/>
              </a:spcBef>
              <a:spcAft>
                <a:spcPts val="0"/>
              </a:spcAft>
              <a:buSzPts val="1400"/>
              <a:buChar char="○"/>
              <a:defRPr/>
            </a:lvl2pPr>
            <a:lvl3pPr marL="1371600" lvl="2" indent="-317500" algn="l" rtl="0">
              <a:lnSpc>
                <a:spcPct val="115000"/>
              </a:lnSpc>
              <a:spcBef>
                <a:spcPts val="1600"/>
              </a:spcBef>
              <a:spcAft>
                <a:spcPts val="0"/>
              </a:spcAft>
              <a:buSzPts val="1400"/>
              <a:buChar char="■"/>
              <a:defRPr/>
            </a:lvl3pPr>
            <a:lvl4pPr marL="1828800" lvl="3" indent="-317500" algn="l" rtl="0">
              <a:lnSpc>
                <a:spcPct val="115000"/>
              </a:lnSpc>
              <a:spcBef>
                <a:spcPts val="1600"/>
              </a:spcBef>
              <a:spcAft>
                <a:spcPts val="0"/>
              </a:spcAft>
              <a:buSzPts val="1400"/>
              <a:buChar char="●"/>
              <a:defRPr/>
            </a:lvl4pPr>
            <a:lvl5pPr marL="2286000" lvl="4" indent="-317500" algn="l" rtl="0">
              <a:lnSpc>
                <a:spcPct val="115000"/>
              </a:lnSpc>
              <a:spcBef>
                <a:spcPts val="1600"/>
              </a:spcBef>
              <a:spcAft>
                <a:spcPts val="0"/>
              </a:spcAft>
              <a:buSzPts val="1400"/>
              <a:buChar char="○"/>
              <a:defRPr/>
            </a:lvl5pPr>
            <a:lvl6pPr marL="2743200" lvl="5" indent="-317500" algn="l" rtl="0">
              <a:lnSpc>
                <a:spcPct val="115000"/>
              </a:lnSpc>
              <a:spcBef>
                <a:spcPts val="1600"/>
              </a:spcBef>
              <a:spcAft>
                <a:spcPts val="0"/>
              </a:spcAft>
              <a:buSzPts val="1400"/>
              <a:buChar char="■"/>
              <a:defRPr/>
            </a:lvl6pPr>
            <a:lvl7pPr marL="3200400" lvl="6" indent="-317500" algn="l" rtl="0">
              <a:lnSpc>
                <a:spcPct val="115000"/>
              </a:lnSpc>
              <a:spcBef>
                <a:spcPts val="1600"/>
              </a:spcBef>
              <a:spcAft>
                <a:spcPts val="0"/>
              </a:spcAft>
              <a:buSzPts val="1400"/>
              <a:buChar char="●"/>
              <a:defRPr/>
            </a:lvl7pPr>
            <a:lvl8pPr marL="3657600" lvl="7" indent="-317500" algn="l" rtl="0">
              <a:lnSpc>
                <a:spcPct val="115000"/>
              </a:lnSpc>
              <a:spcBef>
                <a:spcPts val="1600"/>
              </a:spcBef>
              <a:spcAft>
                <a:spcPts val="0"/>
              </a:spcAft>
              <a:buSzPts val="1400"/>
              <a:buChar char="○"/>
              <a:defRPr/>
            </a:lvl8pPr>
            <a:lvl9pPr marL="4114800" lvl="8" indent="-317500" algn="l" rtl="0">
              <a:lnSpc>
                <a:spcPct val="115000"/>
              </a:lnSpc>
              <a:spcBef>
                <a:spcPts val="1600"/>
              </a:spcBef>
              <a:spcAft>
                <a:spcPts val="1600"/>
              </a:spcAft>
              <a:buSzPts val="1400"/>
              <a:buChar char="■"/>
              <a:defRPr/>
            </a:lvl9pPr>
          </a:lstStyle>
          <a:p>
            <a:endParaRPr/>
          </a:p>
        </p:txBody>
      </p:sp>
      <p:sp>
        <p:nvSpPr>
          <p:cNvPr id="68" name="Google Shape;68;p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69" name="Google Shape;69;p8"/>
          <p:cNvSpPr/>
          <p:nvPr/>
        </p:nvSpPr>
        <p:spPr>
          <a:xfrm>
            <a:off x="410150" y="1017725"/>
            <a:ext cx="3792300" cy="75900"/>
          </a:xfrm>
          <a:prstGeom prst="roundRect">
            <a:avLst>
              <a:gd name="adj" fmla="val 16667"/>
            </a:avLst>
          </a:prstGeom>
          <a:solidFill>
            <a:srgbClr val="E8D3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70"/>
        <p:cNvGrpSpPr/>
        <p:nvPr/>
      </p:nvGrpSpPr>
      <p:grpSpPr>
        <a:xfrm>
          <a:off x="0" y="0"/>
          <a:ext cx="0" cy="0"/>
          <a:chOff x="0" y="0"/>
          <a:chExt cx="0" cy="0"/>
        </a:xfrm>
      </p:grpSpPr>
      <p:sp>
        <p:nvSpPr>
          <p:cNvPr id="71" name="Google Shape;71;p9"/>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Autofit/>
          </a:bodyPr>
          <a:lstStyle>
            <a:lvl1pPr marL="457200" lvl="0" indent="-228600" algn="l" rtl="0">
              <a:lnSpc>
                <a:spcPct val="100000"/>
              </a:lnSpc>
              <a:spcBef>
                <a:spcPts val="0"/>
              </a:spcBef>
              <a:spcAft>
                <a:spcPts val="0"/>
              </a:spcAft>
              <a:buSzPts val="1800"/>
              <a:buNone/>
              <a:defRPr/>
            </a:lvl1pPr>
          </a:lstStyle>
          <a:p>
            <a:endParaRPr/>
          </a:p>
        </p:txBody>
      </p:sp>
      <p:sp>
        <p:nvSpPr>
          <p:cNvPr id="72" name="Google Shape;72;p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3"/>
        <p:cNvGrpSpPr/>
        <p:nvPr/>
      </p:nvGrpSpPr>
      <p:grpSpPr>
        <a:xfrm>
          <a:off x="0" y="0"/>
          <a:ext cx="0" cy="0"/>
          <a:chOff x="0" y="0"/>
          <a:chExt cx="0" cy="0"/>
        </a:xfrm>
      </p:grpSpPr>
      <p:sp>
        <p:nvSpPr>
          <p:cNvPr id="74" name="Google Shape;74;p1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4B2E83"/>
              </a:buClr>
              <a:buSzPts val="2800"/>
              <a:buFont typeface="Encode Sans"/>
              <a:buNone/>
              <a:defRPr sz="2800" b="1" i="0" u="none" strike="noStrike" cap="none">
                <a:solidFill>
                  <a:srgbClr val="4B2E83"/>
                </a:solidFill>
                <a:latin typeface="Encode Sans"/>
                <a:ea typeface="Encode Sans"/>
                <a:cs typeface="Encode Sans"/>
                <a:sym typeface="Encode Sans"/>
              </a:defRPr>
            </a:lvl1pPr>
            <a:lvl2pPr marR="0" lvl="1" algn="l" rtl="0">
              <a:lnSpc>
                <a:spcPct val="100000"/>
              </a:lnSpc>
              <a:spcBef>
                <a:spcPts val="0"/>
              </a:spcBef>
              <a:spcAft>
                <a:spcPts val="0"/>
              </a:spcAft>
              <a:buClr>
                <a:srgbClr val="4B2E83"/>
              </a:buClr>
              <a:buSzPts val="2800"/>
              <a:buFont typeface="Encode Sans"/>
              <a:buNone/>
              <a:defRPr sz="2800" i="0" u="none" strike="noStrike" cap="none">
                <a:solidFill>
                  <a:srgbClr val="4B2E83"/>
                </a:solidFill>
                <a:latin typeface="Encode Sans"/>
                <a:ea typeface="Encode Sans"/>
                <a:cs typeface="Encode Sans"/>
                <a:sym typeface="Encode Sans"/>
              </a:defRPr>
            </a:lvl2pPr>
            <a:lvl3pPr marR="0" lvl="2" algn="l" rtl="0">
              <a:lnSpc>
                <a:spcPct val="100000"/>
              </a:lnSpc>
              <a:spcBef>
                <a:spcPts val="0"/>
              </a:spcBef>
              <a:spcAft>
                <a:spcPts val="0"/>
              </a:spcAft>
              <a:buClr>
                <a:srgbClr val="4B2E83"/>
              </a:buClr>
              <a:buSzPts val="2800"/>
              <a:buFont typeface="Encode Sans"/>
              <a:buNone/>
              <a:defRPr sz="2800" i="0" u="none" strike="noStrike" cap="none">
                <a:solidFill>
                  <a:srgbClr val="4B2E83"/>
                </a:solidFill>
                <a:latin typeface="Encode Sans"/>
                <a:ea typeface="Encode Sans"/>
                <a:cs typeface="Encode Sans"/>
                <a:sym typeface="Encode Sans"/>
              </a:defRPr>
            </a:lvl3pPr>
            <a:lvl4pPr marR="0" lvl="3" algn="l" rtl="0">
              <a:lnSpc>
                <a:spcPct val="100000"/>
              </a:lnSpc>
              <a:spcBef>
                <a:spcPts val="0"/>
              </a:spcBef>
              <a:spcAft>
                <a:spcPts val="0"/>
              </a:spcAft>
              <a:buClr>
                <a:srgbClr val="4B2E83"/>
              </a:buClr>
              <a:buSzPts val="2800"/>
              <a:buFont typeface="Encode Sans"/>
              <a:buNone/>
              <a:defRPr sz="2800" i="0" u="none" strike="noStrike" cap="none">
                <a:solidFill>
                  <a:srgbClr val="4B2E83"/>
                </a:solidFill>
                <a:latin typeface="Encode Sans"/>
                <a:ea typeface="Encode Sans"/>
                <a:cs typeface="Encode Sans"/>
                <a:sym typeface="Encode Sans"/>
              </a:defRPr>
            </a:lvl4pPr>
            <a:lvl5pPr marR="0" lvl="4" algn="l" rtl="0">
              <a:lnSpc>
                <a:spcPct val="100000"/>
              </a:lnSpc>
              <a:spcBef>
                <a:spcPts val="0"/>
              </a:spcBef>
              <a:spcAft>
                <a:spcPts val="0"/>
              </a:spcAft>
              <a:buClr>
                <a:srgbClr val="4B2E83"/>
              </a:buClr>
              <a:buSzPts val="2800"/>
              <a:buFont typeface="Encode Sans"/>
              <a:buNone/>
              <a:defRPr sz="2800" i="0" u="none" strike="noStrike" cap="none">
                <a:solidFill>
                  <a:srgbClr val="4B2E83"/>
                </a:solidFill>
                <a:latin typeface="Encode Sans"/>
                <a:ea typeface="Encode Sans"/>
                <a:cs typeface="Encode Sans"/>
                <a:sym typeface="Encode Sans"/>
              </a:defRPr>
            </a:lvl5pPr>
            <a:lvl6pPr marR="0" lvl="5" algn="l" rtl="0">
              <a:lnSpc>
                <a:spcPct val="100000"/>
              </a:lnSpc>
              <a:spcBef>
                <a:spcPts val="0"/>
              </a:spcBef>
              <a:spcAft>
                <a:spcPts val="0"/>
              </a:spcAft>
              <a:buClr>
                <a:srgbClr val="4B2E83"/>
              </a:buClr>
              <a:buSzPts val="2800"/>
              <a:buFont typeface="Encode Sans"/>
              <a:buNone/>
              <a:defRPr sz="2800" i="0" u="none" strike="noStrike" cap="none">
                <a:solidFill>
                  <a:srgbClr val="4B2E83"/>
                </a:solidFill>
                <a:latin typeface="Encode Sans"/>
                <a:ea typeface="Encode Sans"/>
                <a:cs typeface="Encode Sans"/>
                <a:sym typeface="Encode Sans"/>
              </a:defRPr>
            </a:lvl6pPr>
            <a:lvl7pPr marR="0" lvl="6" algn="l" rtl="0">
              <a:lnSpc>
                <a:spcPct val="100000"/>
              </a:lnSpc>
              <a:spcBef>
                <a:spcPts val="0"/>
              </a:spcBef>
              <a:spcAft>
                <a:spcPts val="0"/>
              </a:spcAft>
              <a:buClr>
                <a:srgbClr val="4B2E83"/>
              </a:buClr>
              <a:buSzPts val="2800"/>
              <a:buFont typeface="Encode Sans"/>
              <a:buNone/>
              <a:defRPr sz="2800" i="0" u="none" strike="noStrike" cap="none">
                <a:solidFill>
                  <a:srgbClr val="4B2E83"/>
                </a:solidFill>
                <a:latin typeface="Encode Sans"/>
                <a:ea typeface="Encode Sans"/>
                <a:cs typeface="Encode Sans"/>
                <a:sym typeface="Encode Sans"/>
              </a:defRPr>
            </a:lvl7pPr>
            <a:lvl8pPr marR="0" lvl="7" algn="l" rtl="0">
              <a:lnSpc>
                <a:spcPct val="100000"/>
              </a:lnSpc>
              <a:spcBef>
                <a:spcPts val="0"/>
              </a:spcBef>
              <a:spcAft>
                <a:spcPts val="0"/>
              </a:spcAft>
              <a:buClr>
                <a:srgbClr val="4B2E83"/>
              </a:buClr>
              <a:buSzPts val="2800"/>
              <a:buFont typeface="Encode Sans"/>
              <a:buNone/>
              <a:defRPr sz="2800" i="0" u="none" strike="noStrike" cap="none">
                <a:solidFill>
                  <a:srgbClr val="4B2E83"/>
                </a:solidFill>
                <a:latin typeface="Encode Sans"/>
                <a:ea typeface="Encode Sans"/>
                <a:cs typeface="Encode Sans"/>
                <a:sym typeface="Encode Sans"/>
              </a:defRPr>
            </a:lvl8pPr>
            <a:lvl9pPr marR="0" lvl="8" algn="l" rtl="0">
              <a:lnSpc>
                <a:spcPct val="100000"/>
              </a:lnSpc>
              <a:spcBef>
                <a:spcPts val="0"/>
              </a:spcBef>
              <a:spcAft>
                <a:spcPts val="0"/>
              </a:spcAft>
              <a:buClr>
                <a:srgbClr val="4B2E83"/>
              </a:buClr>
              <a:buSzPts val="2800"/>
              <a:buFont typeface="Encode Sans"/>
              <a:buNone/>
              <a:defRPr sz="2800" i="0" u="none" strike="noStrike" cap="none">
                <a:solidFill>
                  <a:srgbClr val="4B2E83"/>
                </a:solidFill>
                <a:latin typeface="Encode Sans"/>
                <a:ea typeface="Encode Sans"/>
                <a:cs typeface="Encode Sans"/>
                <a:sym typeface="Encode Sans"/>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rgbClr val="4B2E83"/>
              </a:buClr>
              <a:buSzPts val="1800"/>
              <a:buFont typeface="Open Sans"/>
              <a:buChar char="●"/>
              <a:defRPr sz="1800" i="0" u="none" strike="noStrike" cap="none">
                <a:solidFill>
                  <a:srgbClr val="4B2E83"/>
                </a:solidFill>
                <a:latin typeface="Open Sans"/>
                <a:ea typeface="Open Sans"/>
                <a:cs typeface="Open Sans"/>
                <a:sym typeface="Open Sans"/>
              </a:defRPr>
            </a:lvl1pPr>
            <a:lvl2pPr marL="914400" marR="0" lvl="1" indent="-317500" algn="l" rtl="0">
              <a:lnSpc>
                <a:spcPct val="115000"/>
              </a:lnSpc>
              <a:spcBef>
                <a:spcPts val="1600"/>
              </a:spcBef>
              <a:spcAft>
                <a:spcPts val="0"/>
              </a:spcAft>
              <a:buClr>
                <a:srgbClr val="4B2E83"/>
              </a:buClr>
              <a:buSzPts val="1400"/>
              <a:buFont typeface="Open Sans"/>
              <a:buChar char="○"/>
              <a:defRPr sz="1400" i="0" u="none" strike="noStrike" cap="none">
                <a:solidFill>
                  <a:srgbClr val="4B2E83"/>
                </a:solidFill>
                <a:latin typeface="Open Sans"/>
                <a:ea typeface="Open Sans"/>
                <a:cs typeface="Open Sans"/>
                <a:sym typeface="Open Sans"/>
              </a:defRPr>
            </a:lvl2pPr>
            <a:lvl3pPr marL="1371600" marR="0" lvl="2" indent="-317500" algn="l" rtl="0">
              <a:lnSpc>
                <a:spcPct val="115000"/>
              </a:lnSpc>
              <a:spcBef>
                <a:spcPts val="1600"/>
              </a:spcBef>
              <a:spcAft>
                <a:spcPts val="0"/>
              </a:spcAft>
              <a:buClr>
                <a:srgbClr val="4B2E83"/>
              </a:buClr>
              <a:buSzPts val="1400"/>
              <a:buFont typeface="Open Sans"/>
              <a:buChar char="■"/>
              <a:defRPr sz="1400" i="0" u="none" strike="noStrike" cap="none">
                <a:solidFill>
                  <a:srgbClr val="4B2E83"/>
                </a:solidFill>
                <a:latin typeface="Open Sans"/>
                <a:ea typeface="Open Sans"/>
                <a:cs typeface="Open Sans"/>
                <a:sym typeface="Open Sans"/>
              </a:defRPr>
            </a:lvl3pPr>
            <a:lvl4pPr marL="1828800" marR="0" lvl="3" indent="-317500" algn="l" rtl="0">
              <a:lnSpc>
                <a:spcPct val="115000"/>
              </a:lnSpc>
              <a:spcBef>
                <a:spcPts val="1600"/>
              </a:spcBef>
              <a:spcAft>
                <a:spcPts val="0"/>
              </a:spcAft>
              <a:buClr>
                <a:srgbClr val="4B2E83"/>
              </a:buClr>
              <a:buSzPts val="1400"/>
              <a:buFont typeface="Open Sans"/>
              <a:buChar char="●"/>
              <a:defRPr sz="1400" i="0" u="none" strike="noStrike" cap="none">
                <a:solidFill>
                  <a:srgbClr val="4B2E83"/>
                </a:solidFill>
                <a:latin typeface="Open Sans"/>
                <a:ea typeface="Open Sans"/>
                <a:cs typeface="Open Sans"/>
                <a:sym typeface="Open Sans"/>
              </a:defRPr>
            </a:lvl4pPr>
            <a:lvl5pPr marL="2286000" marR="0" lvl="4" indent="-317500" algn="l" rtl="0">
              <a:lnSpc>
                <a:spcPct val="115000"/>
              </a:lnSpc>
              <a:spcBef>
                <a:spcPts val="1600"/>
              </a:spcBef>
              <a:spcAft>
                <a:spcPts val="0"/>
              </a:spcAft>
              <a:buClr>
                <a:srgbClr val="4B2E83"/>
              </a:buClr>
              <a:buSzPts val="1400"/>
              <a:buFont typeface="Open Sans"/>
              <a:buChar char="○"/>
              <a:defRPr sz="1400" i="0" u="none" strike="noStrike" cap="none">
                <a:solidFill>
                  <a:srgbClr val="4B2E83"/>
                </a:solidFill>
                <a:latin typeface="Open Sans"/>
                <a:ea typeface="Open Sans"/>
                <a:cs typeface="Open Sans"/>
                <a:sym typeface="Open Sans"/>
              </a:defRPr>
            </a:lvl5pPr>
            <a:lvl6pPr marL="2743200" marR="0" lvl="5" indent="-317500" algn="l" rtl="0">
              <a:lnSpc>
                <a:spcPct val="115000"/>
              </a:lnSpc>
              <a:spcBef>
                <a:spcPts val="1600"/>
              </a:spcBef>
              <a:spcAft>
                <a:spcPts val="0"/>
              </a:spcAft>
              <a:buClr>
                <a:srgbClr val="4B2E83"/>
              </a:buClr>
              <a:buSzPts val="1400"/>
              <a:buFont typeface="Open Sans"/>
              <a:buChar char="■"/>
              <a:defRPr sz="1400" i="0" u="none" strike="noStrike" cap="none">
                <a:solidFill>
                  <a:srgbClr val="4B2E83"/>
                </a:solidFill>
                <a:latin typeface="Open Sans"/>
                <a:ea typeface="Open Sans"/>
                <a:cs typeface="Open Sans"/>
                <a:sym typeface="Open Sans"/>
              </a:defRPr>
            </a:lvl6pPr>
            <a:lvl7pPr marL="3200400" marR="0" lvl="6" indent="-317500" algn="l" rtl="0">
              <a:lnSpc>
                <a:spcPct val="115000"/>
              </a:lnSpc>
              <a:spcBef>
                <a:spcPts val="1600"/>
              </a:spcBef>
              <a:spcAft>
                <a:spcPts val="0"/>
              </a:spcAft>
              <a:buClr>
                <a:srgbClr val="4B2E83"/>
              </a:buClr>
              <a:buSzPts val="1400"/>
              <a:buFont typeface="Open Sans"/>
              <a:buChar char="●"/>
              <a:defRPr sz="1400" i="0" u="none" strike="noStrike" cap="none">
                <a:solidFill>
                  <a:srgbClr val="4B2E83"/>
                </a:solidFill>
                <a:latin typeface="Open Sans"/>
                <a:ea typeface="Open Sans"/>
                <a:cs typeface="Open Sans"/>
                <a:sym typeface="Open Sans"/>
              </a:defRPr>
            </a:lvl7pPr>
            <a:lvl8pPr marL="3657600" marR="0" lvl="7" indent="-317500" algn="l" rtl="0">
              <a:lnSpc>
                <a:spcPct val="115000"/>
              </a:lnSpc>
              <a:spcBef>
                <a:spcPts val="1600"/>
              </a:spcBef>
              <a:spcAft>
                <a:spcPts val="0"/>
              </a:spcAft>
              <a:buClr>
                <a:srgbClr val="4B2E83"/>
              </a:buClr>
              <a:buSzPts val="1400"/>
              <a:buFont typeface="Open Sans"/>
              <a:buChar char="○"/>
              <a:defRPr sz="1400" i="0" u="none" strike="noStrike" cap="none">
                <a:solidFill>
                  <a:srgbClr val="4B2E83"/>
                </a:solidFill>
                <a:latin typeface="Open Sans"/>
                <a:ea typeface="Open Sans"/>
                <a:cs typeface="Open Sans"/>
                <a:sym typeface="Open Sans"/>
              </a:defRPr>
            </a:lvl8pPr>
            <a:lvl9pPr marL="4114800" marR="0" lvl="8" indent="-317500" algn="l" rtl="0">
              <a:lnSpc>
                <a:spcPct val="115000"/>
              </a:lnSpc>
              <a:spcBef>
                <a:spcPts val="1600"/>
              </a:spcBef>
              <a:spcAft>
                <a:spcPts val="1600"/>
              </a:spcAft>
              <a:buClr>
                <a:srgbClr val="4B2E83"/>
              </a:buClr>
              <a:buSzPts val="1400"/>
              <a:buFont typeface="Open Sans"/>
              <a:buChar char="■"/>
              <a:defRPr sz="1400" i="0" u="none" strike="noStrike" cap="none">
                <a:solidFill>
                  <a:srgbClr val="4B2E83"/>
                </a:solidFill>
                <a:latin typeface="Open Sans"/>
                <a:ea typeface="Open Sans"/>
                <a:cs typeface="Open Sans"/>
                <a:sym typeface="Open Sans"/>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2.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jpg"/><Relationship Id="rId7"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11.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 Id="rId9" Type="http://schemas.openxmlformats.org/officeDocument/2006/relationships/image" Target="../media/image34.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9.xml"/><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6.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png"/><Relationship Id="rId12" Type="http://schemas.openxmlformats.org/officeDocument/2006/relationships/image" Target="../media/image53.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47.png"/><Relationship Id="rId11" Type="http://schemas.openxmlformats.org/officeDocument/2006/relationships/image" Target="../media/image52.png"/><Relationship Id="rId5" Type="http://schemas.openxmlformats.org/officeDocument/2006/relationships/image" Target="../media/image46.png"/><Relationship Id="rId10" Type="http://schemas.openxmlformats.org/officeDocument/2006/relationships/image" Target="../media/image51.png"/><Relationship Id="rId4" Type="http://schemas.openxmlformats.org/officeDocument/2006/relationships/image" Target="../media/image45.png"/><Relationship Id="rId9" Type="http://schemas.openxmlformats.org/officeDocument/2006/relationships/image" Target="../media/image50.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57.jpg"/></Relationships>
</file>

<file path=ppt/slides/_rels/slide3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61.png"/></Relationships>
</file>

<file path=ppt/slides/_rels/slide3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3.xml"/><Relationship Id="rId1" Type="http://schemas.openxmlformats.org/officeDocument/2006/relationships/slideLayout" Target="../slideLayouts/slideLayout9.xml"/><Relationship Id="rId4" Type="http://schemas.openxmlformats.org/officeDocument/2006/relationships/image" Target="../media/image72.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openxmlformats.org/officeDocument/2006/relationships/image" Target="../media/image74.png"/></Relationships>
</file>

<file path=ppt/slides/_rels/slide4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7.xml"/><Relationship Id="rId1" Type="http://schemas.openxmlformats.org/officeDocument/2006/relationships/slideLayout" Target="../slideLayouts/slideLayout9.xml"/><Relationship Id="rId4" Type="http://schemas.openxmlformats.org/officeDocument/2006/relationships/image" Target="../media/image77.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2.png"/><Relationship Id="rId7" Type="http://schemas.openxmlformats.org/officeDocument/2006/relationships/image" Target="../media/image24.png"/><Relationship Id="rId2" Type="http://schemas.openxmlformats.org/officeDocument/2006/relationships/notesSlide" Target="../notesSlides/notesSlide50.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10" Type="http://schemas.openxmlformats.org/officeDocument/2006/relationships/image" Target="../media/image13.png"/><Relationship Id="rId4" Type="http://schemas.openxmlformats.org/officeDocument/2006/relationships/image" Target="../media/image21.png"/><Relationship Id="rId9" Type="http://schemas.openxmlformats.org/officeDocument/2006/relationships/image" Target="../media/image79.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hyperlink" Target="mailto:beibin@uw.edu" TargetMode="External"/><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17"/>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t>Homework: CNN</a:t>
            </a:r>
            <a:endParaRPr/>
          </a:p>
        </p:txBody>
      </p:sp>
      <p:sp>
        <p:nvSpPr>
          <p:cNvPr id="105" name="Google Shape;105;p1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000"/>
              <a:buFont typeface="Arial"/>
              <a:buNone/>
            </a:pPr>
            <a:fld id="{00000000-1234-1234-1234-123412341234}" type="slidenum">
              <a:rPr lang="en-US"/>
              <a:t>1</a:t>
            </a:fld>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p26"/>
          <p:cNvSpPr txBox="1">
            <a:spLocks noGrp="1"/>
          </p:cNvSpPr>
          <p:nvPr>
            <p:ph type="title"/>
          </p:nvPr>
        </p:nvSpPr>
        <p:spPr>
          <a:xfrm>
            <a:off x="311700" y="4704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a:solidFill>
                  <a:srgbClr val="492A7C"/>
                </a:solidFill>
                <a:latin typeface="Encode Sans"/>
                <a:ea typeface="Encode Sans"/>
                <a:cs typeface="Encode Sans"/>
                <a:sym typeface="Encode Sans"/>
              </a:rPr>
              <a:t>Traditional Machine Learning</a:t>
            </a:r>
            <a:endParaRPr b="1">
              <a:solidFill>
                <a:srgbClr val="492A7C"/>
              </a:solidFill>
              <a:latin typeface="Encode Sans"/>
              <a:ea typeface="Encode Sans"/>
              <a:cs typeface="Encode Sans"/>
              <a:sym typeface="Encode Sans"/>
            </a:endParaRPr>
          </a:p>
        </p:txBody>
      </p:sp>
      <p:pic>
        <p:nvPicPr>
          <p:cNvPr id="164" name="Google Shape;164;p26"/>
          <p:cNvPicPr preferRelativeResize="0"/>
          <p:nvPr/>
        </p:nvPicPr>
        <p:blipFill rotWithShape="1">
          <a:blip r:embed="rId3">
            <a:alphaModFix/>
          </a:blip>
          <a:srcRect l="9281" t="50187" r="72921" b="23931"/>
          <a:stretch/>
        </p:blipFill>
        <p:spPr>
          <a:xfrm rot="5400000">
            <a:off x="2101899" y="3282101"/>
            <a:ext cx="914402" cy="914400"/>
          </a:xfrm>
          <a:prstGeom prst="rect">
            <a:avLst/>
          </a:prstGeom>
          <a:noFill/>
          <a:ln w="9525" cap="flat" cmpd="sng">
            <a:solidFill>
              <a:srgbClr val="000000"/>
            </a:solidFill>
            <a:prstDash val="solid"/>
            <a:round/>
            <a:headEnd type="none" w="sm" len="sm"/>
            <a:tailEnd type="none" w="sm" len="sm"/>
          </a:ln>
        </p:spPr>
      </p:pic>
      <p:pic>
        <p:nvPicPr>
          <p:cNvPr id="165" name="Google Shape;165;p26"/>
          <p:cNvPicPr preferRelativeResize="0"/>
          <p:nvPr/>
        </p:nvPicPr>
        <p:blipFill rotWithShape="1">
          <a:blip r:embed="rId3">
            <a:alphaModFix/>
          </a:blip>
          <a:srcRect l="11145" t="51669" r="66259" b="15475"/>
          <a:stretch/>
        </p:blipFill>
        <p:spPr>
          <a:xfrm rot="5400000">
            <a:off x="2254299" y="3434501"/>
            <a:ext cx="914402" cy="914400"/>
          </a:xfrm>
          <a:prstGeom prst="rect">
            <a:avLst/>
          </a:prstGeom>
          <a:noFill/>
          <a:ln w="9525" cap="flat" cmpd="sng">
            <a:solidFill>
              <a:srgbClr val="000000"/>
            </a:solidFill>
            <a:prstDash val="solid"/>
            <a:round/>
            <a:headEnd type="none" w="sm" len="sm"/>
            <a:tailEnd type="none" w="sm" len="sm"/>
          </a:ln>
        </p:spPr>
      </p:pic>
      <p:pic>
        <p:nvPicPr>
          <p:cNvPr id="166" name="Google Shape;166;p26"/>
          <p:cNvPicPr preferRelativeResize="0"/>
          <p:nvPr/>
        </p:nvPicPr>
        <p:blipFill rotWithShape="1">
          <a:blip r:embed="rId3">
            <a:alphaModFix/>
          </a:blip>
          <a:srcRect l="11244" t="23399" r="68544" b="47210"/>
          <a:stretch/>
        </p:blipFill>
        <p:spPr>
          <a:xfrm rot="5400000">
            <a:off x="2406699" y="3586901"/>
            <a:ext cx="914402" cy="914400"/>
          </a:xfrm>
          <a:prstGeom prst="rect">
            <a:avLst/>
          </a:prstGeom>
          <a:noFill/>
          <a:ln w="9525" cap="flat" cmpd="sng">
            <a:solidFill>
              <a:srgbClr val="000000"/>
            </a:solidFill>
            <a:prstDash val="solid"/>
            <a:round/>
            <a:headEnd type="none" w="sm" len="sm"/>
            <a:tailEnd type="none" w="sm" len="sm"/>
          </a:ln>
        </p:spPr>
      </p:pic>
      <p:pic>
        <p:nvPicPr>
          <p:cNvPr id="167" name="Google Shape;167;p26"/>
          <p:cNvPicPr preferRelativeResize="0"/>
          <p:nvPr/>
        </p:nvPicPr>
        <p:blipFill rotWithShape="1">
          <a:blip r:embed="rId3">
            <a:alphaModFix/>
          </a:blip>
          <a:srcRect l="1872" t="23443" r="65272" b="28780"/>
          <a:stretch/>
        </p:blipFill>
        <p:spPr>
          <a:xfrm rot="5400000">
            <a:off x="2559099" y="3739301"/>
            <a:ext cx="914402" cy="914400"/>
          </a:xfrm>
          <a:prstGeom prst="rect">
            <a:avLst/>
          </a:prstGeom>
          <a:noFill/>
          <a:ln w="9525" cap="flat" cmpd="sng">
            <a:solidFill>
              <a:srgbClr val="000000"/>
            </a:solidFill>
            <a:prstDash val="solid"/>
            <a:round/>
            <a:headEnd type="none" w="sm" len="sm"/>
            <a:tailEnd type="none" w="sm" len="sm"/>
          </a:ln>
        </p:spPr>
      </p:pic>
      <p:sp>
        <p:nvSpPr>
          <p:cNvPr id="168" name="Google Shape;168;p26"/>
          <p:cNvSpPr txBox="1"/>
          <p:nvPr/>
        </p:nvSpPr>
        <p:spPr>
          <a:xfrm>
            <a:off x="311700" y="3442913"/>
            <a:ext cx="1521300" cy="677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600" b="1">
                <a:solidFill>
                  <a:srgbClr val="4B2E83"/>
                </a:solidFill>
                <a:latin typeface="Open Sans"/>
                <a:ea typeface="Open Sans"/>
                <a:cs typeface="Open Sans"/>
                <a:sym typeface="Open Sans"/>
              </a:rPr>
              <a:t>Breast Cancer</a:t>
            </a:r>
            <a:endParaRPr sz="1600" b="1">
              <a:solidFill>
                <a:srgbClr val="4B2E83"/>
              </a:solidFill>
              <a:latin typeface="Open Sans"/>
              <a:ea typeface="Open Sans"/>
              <a:cs typeface="Open Sans"/>
              <a:sym typeface="Open Sans"/>
            </a:endParaRPr>
          </a:p>
        </p:txBody>
      </p:sp>
      <p:pic>
        <p:nvPicPr>
          <p:cNvPr id="169" name="Google Shape;169;p26"/>
          <p:cNvPicPr preferRelativeResize="0"/>
          <p:nvPr/>
        </p:nvPicPr>
        <p:blipFill>
          <a:blip r:embed="rId4">
            <a:alphaModFix/>
          </a:blip>
          <a:stretch>
            <a:fillRect/>
          </a:stretch>
        </p:blipFill>
        <p:spPr>
          <a:xfrm>
            <a:off x="5420325" y="3229263"/>
            <a:ext cx="1558050" cy="1104425"/>
          </a:xfrm>
          <a:prstGeom prst="rect">
            <a:avLst/>
          </a:prstGeom>
          <a:noFill/>
          <a:ln>
            <a:noFill/>
          </a:ln>
        </p:spPr>
      </p:pic>
      <p:pic>
        <p:nvPicPr>
          <p:cNvPr id="170" name="Google Shape;170;p26"/>
          <p:cNvPicPr preferRelativeResize="0"/>
          <p:nvPr/>
        </p:nvPicPr>
        <p:blipFill>
          <a:blip r:embed="rId5">
            <a:alphaModFix/>
          </a:blip>
          <a:stretch>
            <a:fillRect/>
          </a:stretch>
        </p:blipFill>
        <p:spPr>
          <a:xfrm>
            <a:off x="7358638" y="3472825"/>
            <a:ext cx="1071975" cy="837774"/>
          </a:xfrm>
          <a:prstGeom prst="rect">
            <a:avLst/>
          </a:prstGeom>
          <a:noFill/>
          <a:ln>
            <a:noFill/>
          </a:ln>
        </p:spPr>
      </p:pic>
      <p:pic>
        <p:nvPicPr>
          <p:cNvPr id="171" name="Google Shape;171;p26"/>
          <p:cNvPicPr preferRelativeResize="0"/>
          <p:nvPr/>
        </p:nvPicPr>
        <p:blipFill>
          <a:blip r:embed="rId6">
            <a:alphaModFix/>
          </a:blip>
          <a:stretch>
            <a:fillRect/>
          </a:stretch>
        </p:blipFill>
        <p:spPr>
          <a:xfrm>
            <a:off x="3940386" y="3400474"/>
            <a:ext cx="1145079" cy="762000"/>
          </a:xfrm>
          <a:prstGeom prst="rect">
            <a:avLst/>
          </a:prstGeom>
          <a:noFill/>
          <a:ln>
            <a:noFill/>
          </a:ln>
        </p:spPr>
      </p:pic>
      <p:sp>
        <p:nvSpPr>
          <p:cNvPr id="172" name="Google Shape;172;p26"/>
          <p:cNvSpPr/>
          <p:nvPr/>
        </p:nvSpPr>
        <p:spPr>
          <a:xfrm>
            <a:off x="342434" y="1640500"/>
            <a:ext cx="1872300" cy="745500"/>
          </a:xfrm>
          <a:prstGeom prst="homePlate">
            <a:avLst>
              <a:gd name="adj" fmla="val 50000"/>
            </a:avLst>
          </a:prstGeom>
          <a:solidFill>
            <a:srgbClr val="4B2E83"/>
          </a:solidFill>
          <a:ln w="9525" cap="flat" cmpd="sng">
            <a:solidFill>
              <a:srgbClr val="FFFFFF"/>
            </a:solidFill>
            <a:prstDash val="solid"/>
            <a:round/>
            <a:headEnd type="none" w="sm" len="sm"/>
            <a:tailEnd type="none" w="sm" len="sm"/>
          </a:ln>
        </p:spPr>
        <p:txBody>
          <a:bodyPr spcFirstLastPara="1" wrap="square" lIns="121875" tIns="121875" rIns="121875" bIns="121875" anchor="ctr" anchorCtr="0">
            <a:noAutofit/>
          </a:bodyPr>
          <a:lstStyle/>
          <a:p>
            <a:pPr marL="0" lvl="0" indent="0" algn="l" rtl="0">
              <a:spcBef>
                <a:spcPts val="0"/>
              </a:spcBef>
              <a:spcAft>
                <a:spcPts val="0"/>
              </a:spcAft>
              <a:buNone/>
            </a:pPr>
            <a:endParaRPr/>
          </a:p>
        </p:txBody>
      </p:sp>
      <p:sp>
        <p:nvSpPr>
          <p:cNvPr id="173" name="Google Shape;173;p26"/>
          <p:cNvSpPr txBox="1"/>
          <p:nvPr/>
        </p:nvSpPr>
        <p:spPr>
          <a:xfrm>
            <a:off x="342423" y="1778050"/>
            <a:ext cx="1455600" cy="470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800">
                <a:solidFill>
                  <a:srgbClr val="FFFFFF"/>
                </a:solidFill>
                <a:latin typeface="Roboto"/>
                <a:ea typeface="Roboto"/>
                <a:cs typeface="Roboto"/>
                <a:sym typeface="Roboto"/>
              </a:rPr>
              <a:t>Define the Problem</a:t>
            </a:r>
            <a:endParaRPr sz="1800">
              <a:solidFill>
                <a:srgbClr val="FFFFFF"/>
              </a:solidFill>
              <a:latin typeface="Roboto"/>
              <a:ea typeface="Roboto"/>
              <a:cs typeface="Roboto"/>
              <a:sym typeface="Roboto"/>
            </a:endParaRPr>
          </a:p>
        </p:txBody>
      </p:sp>
      <p:sp>
        <p:nvSpPr>
          <p:cNvPr id="174" name="Google Shape;174;p26"/>
          <p:cNvSpPr/>
          <p:nvPr/>
        </p:nvSpPr>
        <p:spPr>
          <a:xfrm>
            <a:off x="1818554" y="1640500"/>
            <a:ext cx="2051100" cy="745500"/>
          </a:xfrm>
          <a:prstGeom prst="chevron">
            <a:avLst>
              <a:gd name="adj" fmla="val 50000"/>
            </a:avLst>
          </a:prstGeom>
          <a:solidFill>
            <a:srgbClr val="4B2E83"/>
          </a:solidFill>
          <a:ln w="9525" cap="flat" cmpd="sng">
            <a:solidFill>
              <a:srgbClr val="FFFFFF"/>
            </a:solidFill>
            <a:prstDash val="solid"/>
            <a:round/>
            <a:headEnd type="none" w="sm" len="sm"/>
            <a:tailEnd type="none" w="sm" len="sm"/>
          </a:ln>
        </p:spPr>
        <p:txBody>
          <a:bodyPr spcFirstLastPara="1" wrap="square" lIns="121875" tIns="121875" rIns="121875" bIns="121875" anchor="ctr" anchorCtr="0">
            <a:noAutofit/>
          </a:bodyPr>
          <a:lstStyle/>
          <a:p>
            <a:pPr marL="0" lvl="0" indent="0" algn="l" rtl="0">
              <a:spcBef>
                <a:spcPts val="0"/>
              </a:spcBef>
              <a:spcAft>
                <a:spcPts val="0"/>
              </a:spcAft>
              <a:buNone/>
            </a:pPr>
            <a:endParaRPr/>
          </a:p>
        </p:txBody>
      </p:sp>
      <p:sp>
        <p:nvSpPr>
          <p:cNvPr id="175" name="Google Shape;175;p26"/>
          <p:cNvSpPr txBox="1"/>
          <p:nvPr/>
        </p:nvSpPr>
        <p:spPr>
          <a:xfrm>
            <a:off x="2127817" y="1778050"/>
            <a:ext cx="1315500" cy="470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800">
                <a:solidFill>
                  <a:srgbClr val="FFFFFF"/>
                </a:solidFill>
                <a:latin typeface="Roboto"/>
                <a:ea typeface="Roboto"/>
                <a:cs typeface="Roboto"/>
                <a:sym typeface="Roboto"/>
              </a:rPr>
              <a:t>Collect Data</a:t>
            </a:r>
            <a:endParaRPr sz="1800">
              <a:solidFill>
                <a:srgbClr val="FFFFFF"/>
              </a:solidFill>
              <a:latin typeface="Roboto"/>
              <a:ea typeface="Roboto"/>
              <a:cs typeface="Roboto"/>
              <a:sym typeface="Roboto"/>
            </a:endParaRPr>
          </a:p>
        </p:txBody>
      </p:sp>
      <p:sp>
        <p:nvSpPr>
          <p:cNvPr id="176" name="Google Shape;176;p26"/>
          <p:cNvSpPr/>
          <p:nvPr/>
        </p:nvSpPr>
        <p:spPr>
          <a:xfrm>
            <a:off x="3473473" y="1640500"/>
            <a:ext cx="2051100" cy="745500"/>
          </a:xfrm>
          <a:prstGeom prst="chevron">
            <a:avLst>
              <a:gd name="adj" fmla="val 50000"/>
            </a:avLst>
          </a:prstGeom>
          <a:solidFill>
            <a:srgbClr val="4B2E83"/>
          </a:solidFill>
          <a:ln w="9525" cap="flat" cmpd="sng">
            <a:solidFill>
              <a:srgbClr val="FFFFFF"/>
            </a:solidFill>
            <a:prstDash val="solid"/>
            <a:round/>
            <a:headEnd type="none" w="sm" len="sm"/>
            <a:tailEnd type="none" w="sm" len="sm"/>
          </a:ln>
        </p:spPr>
        <p:txBody>
          <a:bodyPr spcFirstLastPara="1" wrap="square" lIns="121875" tIns="121875" rIns="121875" bIns="121875" anchor="ctr" anchorCtr="0">
            <a:noAutofit/>
          </a:bodyPr>
          <a:lstStyle/>
          <a:p>
            <a:pPr marL="0" lvl="0" indent="0" algn="l" rtl="0">
              <a:spcBef>
                <a:spcPts val="0"/>
              </a:spcBef>
              <a:spcAft>
                <a:spcPts val="0"/>
              </a:spcAft>
              <a:buNone/>
            </a:pPr>
            <a:endParaRPr/>
          </a:p>
        </p:txBody>
      </p:sp>
      <p:sp>
        <p:nvSpPr>
          <p:cNvPr id="177" name="Google Shape;177;p26"/>
          <p:cNvSpPr txBox="1"/>
          <p:nvPr/>
        </p:nvSpPr>
        <p:spPr>
          <a:xfrm>
            <a:off x="3769255" y="1778050"/>
            <a:ext cx="1315500" cy="470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800">
                <a:solidFill>
                  <a:srgbClr val="FFFFFF"/>
                </a:solidFill>
                <a:latin typeface="Roboto"/>
                <a:ea typeface="Roboto"/>
                <a:cs typeface="Roboto"/>
                <a:sym typeface="Roboto"/>
              </a:rPr>
              <a:t>Train Model</a:t>
            </a:r>
            <a:endParaRPr sz="1800">
              <a:solidFill>
                <a:srgbClr val="FFFFFF"/>
              </a:solidFill>
              <a:latin typeface="Roboto"/>
              <a:ea typeface="Roboto"/>
              <a:cs typeface="Roboto"/>
              <a:sym typeface="Roboto"/>
            </a:endParaRPr>
          </a:p>
        </p:txBody>
      </p:sp>
      <p:sp>
        <p:nvSpPr>
          <p:cNvPr id="178" name="Google Shape;178;p26"/>
          <p:cNvSpPr/>
          <p:nvPr/>
        </p:nvSpPr>
        <p:spPr>
          <a:xfrm>
            <a:off x="5128393" y="1640500"/>
            <a:ext cx="2051100" cy="745500"/>
          </a:xfrm>
          <a:prstGeom prst="chevron">
            <a:avLst>
              <a:gd name="adj" fmla="val 50000"/>
            </a:avLst>
          </a:prstGeom>
          <a:solidFill>
            <a:srgbClr val="4B2E83"/>
          </a:solidFill>
          <a:ln w="9525" cap="flat" cmpd="sng">
            <a:solidFill>
              <a:srgbClr val="FFFFFF"/>
            </a:solidFill>
            <a:prstDash val="solid"/>
            <a:round/>
            <a:headEnd type="none" w="sm" len="sm"/>
            <a:tailEnd type="none" w="sm" len="sm"/>
          </a:ln>
        </p:spPr>
        <p:txBody>
          <a:bodyPr spcFirstLastPara="1" wrap="square" lIns="121875" tIns="121875" rIns="121875" bIns="121875" anchor="ctr" anchorCtr="0">
            <a:noAutofit/>
          </a:bodyPr>
          <a:lstStyle/>
          <a:p>
            <a:pPr marL="0" lvl="0" indent="0" algn="l" rtl="0">
              <a:spcBef>
                <a:spcPts val="0"/>
              </a:spcBef>
              <a:spcAft>
                <a:spcPts val="0"/>
              </a:spcAft>
              <a:buNone/>
            </a:pPr>
            <a:endParaRPr/>
          </a:p>
        </p:txBody>
      </p:sp>
      <p:sp>
        <p:nvSpPr>
          <p:cNvPr id="179" name="Google Shape;179;p26"/>
          <p:cNvSpPr txBox="1"/>
          <p:nvPr/>
        </p:nvSpPr>
        <p:spPr>
          <a:xfrm>
            <a:off x="5418199" y="1778050"/>
            <a:ext cx="1315500" cy="470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800">
                <a:solidFill>
                  <a:srgbClr val="FFFFFF"/>
                </a:solidFill>
                <a:latin typeface="Roboto"/>
                <a:ea typeface="Roboto"/>
                <a:cs typeface="Roboto"/>
                <a:sym typeface="Roboto"/>
              </a:rPr>
              <a:t>Evaluate</a:t>
            </a:r>
            <a:endParaRPr sz="1800">
              <a:solidFill>
                <a:srgbClr val="FFFFFF"/>
              </a:solidFill>
              <a:latin typeface="Roboto"/>
              <a:ea typeface="Roboto"/>
              <a:cs typeface="Roboto"/>
              <a:sym typeface="Roboto"/>
            </a:endParaRPr>
          </a:p>
        </p:txBody>
      </p:sp>
      <p:sp>
        <p:nvSpPr>
          <p:cNvPr id="180" name="Google Shape;180;p26"/>
          <p:cNvSpPr/>
          <p:nvPr/>
        </p:nvSpPr>
        <p:spPr>
          <a:xfrm>
            <a:off x="6783313" y="1640500"/>
            <a:ext cx="2051100" cy="745500"/>
          </a:xfrm>
          <a:prstGeom prst="chevron">
            <a:avLst>
              <a:gd name="adj" fmla="val 50000"/>
            </a:avLst>
          </a:prstGeom>
          <a:solidFill>
            <a:srgbClr val="4B2E83"/>
          </a:solidFill>
          <a:ln w="9525" cap="flat" cmpd="sng">
            <a:solidFill>
              <a:srgbClr val="FFFFFF"/>
            </a:solidFill>
            <a:prstDash val="solid"/>
            <a:round/>
            <a:headEnd type="none" w="sm" len="sm"/>
            <a:tailEnd type="none" w="sm" len="sm"/>
          </a:ln>
        </p:spPr>
        <p:txBody>
          <a:bodyPr spcFirstLastPara="1" wrap="square" lIns="121875" tIns="121875" rIns="121875" bIns="121875" anchor="ctr" anchorCtr="0">
            <a:noAutofit/>
          </a:bodyPr>
          <a:lstStyle/>
          <a:p>
            <a:pPr marL="0" lvl="0" indent="0" algn="l" rtl="0">
              <a:spcBef>
                <a:spcPts val="0"/>
              </a:spcBef>
              <a:spcAft>
                <a:spcPts val="0"/>
              </a:spcAft>
              <a:buNone/>
            </a:pPr>
            <a:endParaRPr/>
          </a:p>
        </p:txBody>
      </p:sp>
      <p:sp>
        <p:nvSpPr>
          <p:cNvPr id="181" name="Google Shape;181;p26"/>
          <p:cNvSpPr txBox="1"/>
          <p:nvPr/>
        </p:nvSpPr>
        <p:spPr>
          <a:xfrm>
            <a:off x="7113012" y="1778050"/>
            <a:ext cx="1315500" cy="470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800">
                <a:solidFill>
                  <a:srgbClr val="FFFFFF"/>
                </a:solidFill>
                <a:latin typeface="Roboto"/>
                <a:ea typeface="Roboto"/>
                <a:cs typeface="Roboto"/>
                <a:sym typeface="Roboto"/>
              </a:rPr>
              <a:t>Deploy</a:t>
            </a:r>
            <a:endParaRPr sz="1800">
              <a:solidFill>
                <a:srgbClr val="FFFFFF"/>
              </a:solidFill>
              <a:latin typeface="Roboto"/>
              <a:ea typeface="Roboto"/>
              <a:cs typeface="Roboto"/>
              <a:sym typeface="Roboto"/>
            </a:endParaRPr>
          </a:p>
        </p:txBody>
      </p:sp>
      <p:grpSp>
        <p:nvGrpSpPr>
          <p:cNvPr id="182" name="Google Shape;182;p26"/>
          <p:cNvGrpSpPr/>
          <p:nvPr/>
        </p:nvGrpSpPr>
        <p:grpSpPr>
          <a:xfrm>
            <a:off x="970782" y="2377440"/>
            <a:ext cx="198900" cy="593656"/>
            <a:chOff x="2223534" y="2938958"/>
            <a:chExt cx="198900" cy="593656"/>
          </a:xfrm>
        </p:grpSpPr>
        <p:cxnSp>
          <p:nvCxnSpPr>
            <p:cNvPr id="183" name="Google Shape;183;p26"/>
            <p:cNvCxnSpPr/>
            <p:nvPr/>
          </p:nvCxnSpPr>
          <p:spPr>
            <a:xfrm rot="10800000">
              <a:off x="2322997" y="2938958"/>
              <a:ext cx="0" cy="554700"/>
            </a:xfrm>
            <a:prstGeom prst="straightConnector1">
              <a:avLst/>
            </a:prstGeom>
            <a:noFill/>
            <a:ln w="9525" cap="flat" cmpd="sng">
              <a:solidFill>
                <a:srgbClr val="424242"/>
              </a:solidFill>
              <a:prstDash val="solid"/>
              <a:round/>
              <a:headEnd type="none" w="sm" len="sm"/>
              <a:tailEnd type="none" w="sm" len="sm"/>
            </a:ln>
          </p:spPr>
        </p:cxnSp>
        <p:sp>
          <p:nvSpPr>
            <p:cNvPr id="184" name="Google Shape;184;p26"/>
            <p:cNvSpPr/>
            <p:nvPr/>
          </p:nvSpPr>
          <p:spPr>
            <a:xfrm rot="10800000" flipH="1">
              <a:off x="2223534" y="3333714"/>
              <a:ext cx="198900" cy="198900"/>
            </a:xfrm>
            <a:prstGeom prst="ellipse">
              <a:avLst/>
            </a:prstGeom>
            <a:solidFill>
              <a:srgbClr val="F4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5" name="Google Shape;185;p26"/>
          <p:cNvGrpSpPr/>
          <p:nvPr/>
        </p:nvGrpSpPr>
        <p:grpSpPr>
          <a:xfrm>
            <a:off x="2762332" y="2377440"/>
            <a:ext cx="198900" cy="593656"/>
            <a:chOff x="2223534" y="2938958"/>
            <a:chExt cx="198900" cy="593656"/>
          </a:xfrm>
        </p:grpSpPr>
        <p:cxnSp>
          <p:nvCxnSpPr>
            <p:cNvPr id="186" name="Google Shape;186;p26"/>
            <p:cNvCxnSpPr/>
            <p:nvPr/>
          </p:nvCxnSpPr>
          <p:spPr>
            <a:xfrm rot="10800000">
              <a:off x="2322997" y="2938958"/>
              <a:ext cx="0" cy="554700"/>
            </a:xfrm>
            <a:prstGeom prst="straightConnector1">
              <a:avLst/>
            </a:prstGeom>
            <a:noFill/>
            <a:ln w="9525" cap="flat" cmpd="sng">
              <a:solidFill>
                <a:srgbClr val="424242"/>
              </a:solidFill>
              <a:prstDash val="solid"/>
              <a:round/>
              <a:headEnd type="none" w="sm" len="sm"/>
              <a:tailEnd type="none" w="sm" len="sm"/>
            </a:ln>
          </p:spPr>
        </p:cxnSp>
        <p:sp>
          <p:nvSpPr>
            <p:cNvPr id="187" name="Google Shape;187;p26"/>
            <p:cNvSpPr/>
            <p:nvPr/>
          </p:nvSpPr>
          <p:spPr>
            <a:xfrm rot="10800000" flipH="1">
              <a:off x="2223534" y="3333714"/>
              <a:ext cx="198900" cy="198900"/>
            </a:xfrm>
            <a:prstGeom prst="ellipse">
              <a:avLst/>
            </a:prstGeom>
            <a:solidFill>
              <a:srgbClr val="F4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8" name="Google Shape;188;p26"/>
          <p:cNvGrpSpPr/>
          <p:nvPr/>
        </p:nvGrpSpPr>
        <p:grpSpPr>
          <a:xfrm>
            <a:off x="4327557" y="2377440"/>
            <a:ext cx="198900" cy="593656"/>
            <a:chOff x="2223534" y="2938958"/>
            <a:chExt cx="198900" cy="593656"/>
          </a:xfrm>
        </p:grpSpPr>
        <p:cxnSp>
          <p:nvCxnSpPr>
            <p:cNvPr id="189" name="Google Shape;189;p26"/>
            <p:cNvCxnSpPr/>
            <p:nvPr/>
          </p:nvCxnSpPr>
          <p:spPr>
            <a:xfrm rot="10800000">
              <a:off x="2322997" y="2938958"/>
              <a:ext cx="0" cy="554700"/>
            </a:xfrm>
            <a:prstGeom prst="straightConnector1">
              <a:avLst/>
            </a:prstGeom>
            <a:noFill/>
            <a:ln w="9525" cap="flat" cmpd="sng">
              <a:solidFill>
                <a:srgbClr val="424242"/>
              </a:solidFill>
              <a:prstDash val="solid"/>
              <a:round/>
              <a:headEnd type="none" w="sm" len="sm"/>
              <a:tailEnd type="none" w="sm" len="sm"/>
            </a:ln>
          </p:spPr>
        </p:cxnSp>
        <p:sp>
          <p:nvSpPr>
            <p:cNvPr id="190" name="Google Shape;190;p26"/>
            <p:cNvSpPr/>
            <p:nvPr/>
          </p:nvSpPr>
          <p:spPr>
            <a:xfrm rot="10800000" flipH="1">
              <a:off x="2223534" y="3333714"/>
              <a:ext cx="198900" cy="198900"/>
            </a:xfrm>
            <a:prstGeom prst="ellipse">
              <a:avLst/>
            </a:prstGeom>
            <a:solidFill>
              <a:srgbClr val="F4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1" name="Google Shape;191;p26"/>
          <p:cNvGrpSpPr/>
          <p:nvPr/>
        </p:nvGrpSpPr>
        <p:grpSpPr>
          <a:xfrm>
            <a:off x="5976507" y="2377440"/>
            <a:ext cx="198900" cy="593656"/>
            <a:chOff x="2223534" y="2938958"/>
            <a:chExt cx="198900" cy="593656"/>
          </a:xfrm>
        </p:grpSpPr>
        <p:cxnSp>
          <p:nvCxnSpPr>
            <p:cNvPr id="192" name="Google Shape;192;p26"/>
            <p:cNvCxnSpPr/>
            <p:nvPr/>
          </p:nvCxnSpPr>
          <p:spPr>
            <a:xfrm rot="10800000">
              <a:off x="2322997" y="2938958"/>
              <a:ext cx="0" cy="554700"/>
            </a:xfrm>
            <a:prstGeom prst="straightConnector1">
              <a:avLst/>
            </a:prstGeom>
            <a:noFill/>
            <a:ln w="9525" cap="flat" cmpd="sng">
              <a:solidFill>
                <a:srgbClr val="424242"/>
              </a:solidFill>
              <a:prstDash val="solid"/>
              <a:round/>
              <a:headEnd type="none" w="sm" len="sm"/>
              <a:tailEnd type="none" w="sm" len="sm"/>
            </a:ln>
          </p:spPr>
        </p:cxnSp>
        <p:sp>
          <p:nvSpPr>
            <p:cNvPr id="193" name="Google Shape;193;p26"/>
            <p:cNvSpPr/>
            <p:nvPr/>
          </p:nvSpPr>
          <p:spPr>
            <a:xfrm rot="10800000" flipH="1">
              <a:off x="2223534" y="3333714"/>
              <a:ext cx="198900" cy="198900"/>
            </a:xfrm>
            <a:prstGeom prst="ellipse">
              <a:avLst/>
            </a:prstGeom>
            <a:solidFill>
              <a:srgbClr val="F4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4" name="Google Shape;194;p26"/>
          <p:cNvGrpSpPr/>
          <p:nvPr/>
        </p:nvGrpSpPr>
        <p:grpSpPr>
          <a:xfrm>
            <a:off x="7793070" y="2377440"/>
            <a:ext cx="198900" cy="593656"/>
            <a:chOff x="2223534" y="2938958"/>
            <a:chExt cx="198900" cy="593656"/>
          </a:xfrm>
        </p:grpSpPr>
        <p:cxnSp>
          <p:nvCxnSpPr>
            <p:cNvPr id="195" name="Google Shape;195;p26"/>
            <p:cNvCxnSpPr/>
            <p:nvPr/>
          </p:nvCxnSpPr>
          <p:spPr>
            <a:xfrm rot="10800000">
              <a:off x="2322997" y="2938958"/>
              <a:ext cx="0" cy="554700"/>
            </a:xfrm>
            <a:prstGeom prst="straightConnector1">
              <a:avLst/>
            </a:prstGeom>
            <a:noFill/>
            <a:ln w="9525" cap="flat" cmpd="sng">
              <a:solidFill>
                <a:srgbClr val="424242"/>
              </a:solidFill>
              <a:prstDash val="solid"/>
              <a:round/>
              <a:headEnd type="none" w="sm" len="sm"/>
              <a:tailEnd type="none" w="sm" len="sm"/>
            </a:ln>
          </p:spPr>
        </p:cxnSp>
        <p:sp>
          <p:nvSpPr>
            <p:cNvPr id="196" name="Google Shape;196;p26"/>
            <p:cNvSpPr/>
            <p:nvPr/>
          </p:nvSpPr>
          <p:spPr>
            <a:xfrm rot="10800000" flipH="1">
              <a:off x="2223534" y="3333714"/>
              <a:ext cx="198900" cy="198900"/>
            </a:xfrm>
            <a:prstGeom prst="ellipse">
              <a:avLst/>
            </a:prstGeom>
            <a:solidFill>
              <a:srgbClr val="F4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7" name="Google Shape;197;p2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000"/>
              <a:buFont typeface="Arial"/>
              <a:buNone/>
            </a:pPr>
            <a:fld id="{00000000-1234-1234-1234-123412341234}" type="slidenum">
              <a:rPr lang="en-US"/>
              <a:t>10</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2"/>
                                        </p:tgtEl>
                                        <p:attrNameLst>
                                          <p:attrName>style.visibility</p:attrName>
                                        </p:attrNameLst>
                                      </p:cBhvr>
                                      <p:to>
                                        <p:strVal val="visible"/>
                                      </p:to>
                                    </p:set>
                                    <p:animEffect transition="in" filter="fade">
                                      <p:cBhvr>
                                        <p:cTn id="7" dur="1000"/>
                                        <p:tgtEl>
                                          <p:spTgt spid="172"/>
                                        </p:tgtEl>
                                      </p:cBhvr>
                                    </p:animEffect>
                                  </p:childTnLst>
                                </p:cTn>
                              </p:par>
                              <p:par>
                                <p:cTn id="8" presetID="10" presetClass="entr" presetSubtype="0" fill="hold" nodeType="withEffect">
                                  <p:stCondLst>
                                    <p:cond delay="0"/>
                                  </p:stCondLst>
                                  <p:childTnLst>
                                    <p:set>
                                      <p:cBhvr>
                                        <p:cTn id="9" dur="1" fill="hold">
                                          <p:stCondLst>
                                            <p:cond delay="0"/>
                                          </p:stCondLst>
                                        </p:cTn>
                                        <p:tgtEl>
                                          <p:spTgt spid="173"/>
                                        </p:tgtEl>
                                        <p:attrNameLst>
                                          <p:attrName>style.visibility</p:attrName>
                                        </p:attrNameLst>
                                      </p:cBhvr>
                                      <p:to>
                                        <p:strVal val="visible"/>
                                      </p:to>
                                    </p:set>
                                    <p:animEffect transition="in" filter="fade">
                                      <p:cBhvr>
                                        <p:cTn id="10" dur="1000"/>
                                        <p:tgtEl>
                                          <p:spTgt spid="173"/>
                                        </p:tgtEl>
                                      </p:cBhvr>
                                    </p:animEffect>
                                  </p:childTnLst>
                                </p:cTn>
                              </p:par>
                              <p:par>
                                <p:cTn id="11" presetID="10" presetClass="entr" presetSubtype="0" fill="hold" nodeType="withEffect">
                                  <p:stCondLst>
                                    <p:cond delay="0"/>
                                  </p:stCondLst>
                                  <p:childTnLst>
                                    <p:set>
                                      <p:cBhvr>
                                        <p:cTn id="12" dur="1" fill="hold">
                                          <p:stCondLst>
                                            <p:cond delay="0"/>
                                          </p:stCondLst>
                                        </p:cTn>
                                        <p:tgtEl>
                                          <p:spTgt spid="174"/>
                                        </p:tgtEl>
                                        <p:attrNameLst>
                                          <p:attrName>style.visibility</p:attrName>
                                        </p:attrNameLst>
                                      </p:cBhvr>
                                      <p:to>
                                        <p:strVal val="visible"/>
                                      </p:to>
                                    </p:set>
                                    <p:animEffect transition="in" filter="fade">
                                      <p:cBhvr>
                                        <p:cTn id="13" dur="1000"/>
                                        <p:tgtEl>
                                          <p:spTgt spid="174"/>
                                        </p:tgtEl>
                                      </p:cBhvr>
                                    </p:animEffect>
                                  </p:childTnLst>
                                </p:cTn>
                              </p:par>
                              <p:par>
                                <p:cTn id="14" presetID="10" presetClass="entr" presetSubtype="0" fill="hold" nodeType="withEffect">
                                  <p:stCondLst>
                                    <p:cond delay="0"/>
                                  </p:stCondLst>
                                  <p:childTnLst>
                                    <p:set>
                                      <p:cBhvr>
                                        <p:cTn id="15" dur="1" fill="hold">
                                          <p:stCondLst>
                                            <p:cond delay="0"/>
                                          </p:stCondLst>
                                        </p:cTn>
                                        <p:tgtEl>
                                          <p:spTgt spid="175"/>
                                        </p:tgtEl>
                                        <p:attrNameLst>
                                          <p:attrName>style.visibility</p:attrName>
                                        </p:attrNameLst>
                                      </p:cBhvr>
                                      <p:to>
                                        <p:strVal val="visible"/>
                                      </p:to>
                                    </p:set>
                                    <p:animEffect transition="in" filter="fade">
                                      <p:cBhvr>
                                        <p:cTn id="16" dur="1000"/>
                                        <p:tgtEl>
                                          <p:spTgt spid="175"/>
                                        </p:tgtEl>
                                      </p:cBhvr>
                                    </p:animEffect>
                                  </p:childTnLst>
                                </p:cTn>
                              </p:par>
                              <p:par>
                                <p:cTn id="17" presetID="10" presetClass="entr" presetSubtype="0" fill="hold" nodeType="withEffect">
                                  <p:stCondLst>
                                    <p:cond delay="0"/>
                                  </p:stCondLst>
                                  <p:childTnLst>
                                    <p:set>
                                      <p:cBhvr>
                                        <p:cTn id="18" dur="1" fill="hold">
                                          <p:stCondLst>
                                            <p:cond delay="0"/>
                                          </p:stCondLst>
                                        </p:cTn>
                                        <p:tgtEl>
                                          <p:spTgt spid="176"/>
                                        </p:tgtEl>
                                        <p:attrNameLst>
                                          <p:attrName>style.visibility</p:attrName>
                                        </p:attrNameLst>
                                      </p:cBhvr>
                                      <p:to>
                                        <p:strVal val="visible"/>
                                      </p:to>
                                    </p:set>
                                    <p:animEffect transition="in" filter="fade">
                                      <p:cBhvr>
                                        <p:cTn id="19" dur="1000"/>
                                        <p:tgtEl>
                                          <p:spTgt spid="176"/>
                                        </p:tgtEl>
                                      </p:cBhvr>
                                    </p:animEffect>
                                  </p:childTnLst>
                                </p:cTn>
                              </p:par>
                              <p:par>
                                <p:cTn id="20" presetID="10" presetClass="entr" presetSubtype="0" fill="hold" nodeType="withEffect">
                                  <p:stCondLst>
                                    <p:cond delay="0"/>
                                  </p:stCondLst>
                                  <p:childTnLst>
                                    <p:set>
                                      <p:cBhvr>
                                        <p:cTn id="21" dur="1" fill="hold">
                                          <p:stCondLst>
                                            <p:cond delay="0"/>
                                          </p:stCondLst>
                                        </p:cTn>
                                        <p:tgtEl>
                                          <p:spTgt spid="177"/>
                                        </p:tgtEl>
                                        <p:attrNameLst>
                                          <p:attrName>style.visibility</p:attrName>
                                        </p:attrNameLst>
                                      </p:cBhvr>
                                      <p:to>
                                        <p:strVal val="visible"/>
                                      </p:to>
                                    </p:set>
                                    <p:animEffect transition="in" filter="fade">
                                      <p:cBhvr>
                                        <p:cTn id="22" dur="1000"/>
                                        <p:tgtEl>
                                          <p:spTgt spid="177"/>
                                        </p:tgtEl>
                                      </p:cBhvr>
                                    </p:animEffect>
                                  </p:childTnLst>
                                </p:cTn>
                              </p:par>
                              <p:par>
                                <p:cTn id="23" presetID="10" presetClass="entr" presetSubtype="0" fill="hold" nodeType="withEffect">
                                  <p:stCondLst>
                                    <p:cond delay="0"/>
                                  </p:stCondLst>
                                  <p:childTnLst>
                                    <p:set>
                                      <p:cBhvr>
                                        <p:cTn id="24" dur="1" fill="hold">
                                          <p:stCondLst>
                                            <p:cond delay="0"/>
                                          </p:stCondLst>
                                        </p:cTn>
                                        <p:tgtEl>
                                          <p:spTgt spid="178"/>
                                        </p:tgtEl>
                                        <p:attrNameLst>
                                          <p:attrName>style.visibility</p:attrName>
                                        </p:attrNameLst>
                                      </p:cBhvr>
                                      <p:to>
                                        <p:strVal val="visible"/>
                                      </p:to>
                                    </p:set>
                                    <p:animEffect transition="in" filter="fade">
                                      <p:cBhvr>
                                        <p:cTn id="25" dur="1000"/>
                                        <p:tgtEl>
                                          <p:spTgt spid="178"/>
                                        </p:tgtEl>
                                      </p:cBhvr>
                                    </p:animEffect>
                                  </p:childTnLst>
                                </p:cTn>
                              </p:par>
                              <p:par>
                                <p:cTn id="26" presetID="10" presetClass="entr" presetSubtype="0" fill="hold" nodeType="withEffect">
                                  <p:stCondLst>
                                    <p:cond delay="0"/>
                                  </p:stCondLst>
                                  <p:childTnLst>
                                    <p:set>
                                      <p:cBhvr>
                                        <p:cTn id="27" dur="1" fill="hold">
                                          <p:stCondLst>
                                            <p:cond delay="0"/>
                                          </p:stCondLst>
                                        </p:cTn>
                                        <p:tgtEl>
                                          <p:spTgt spid="179"/>
                                        </p:tgtEl>
                                        <p:attrNameLst>
                                          <p:attrName>style.visibility</p:attrName>
                                        </p:attrNameLst>
                                      </p:cBhvr>
                                      <p:to>
                                        <p:strVal val="visible"/>
                                      </p:to>
                                    </p:set>
                                    <p:animEffect transition="in" filter="fade">
                                      <p:cBhvr>
                                        <p:cTn id="28" dur="1000"/>
                                        <p:tgtEl>
                                          <p:spTgt spid="179"/>
                                        </p:tgtEl>
                                      </p:cBhvr>
                                    </p:animEffect>
                                  </p:childTnLst>
                                </p:cTn>
                              </p:par>
                              <p:par>
                                <p:cTn id="29" presetID="10" presetClass="entr" presetSubtype="0" fill="hold" nodeType="withEffect">
                                  <p:stCondLst>
                                    <p:cond delay="0"/>
                                  </p:stCondLst>
                                  <p:childTnLst>
                                    <p:set>
                                      <p:cBhvr>
                                        <p:cTn id="30" dur="1" fill="hold">
                                          <p:stCondLst>
                                            <p:cond delay="0"/>
                                          </p:stCondLst>
                                        </p:cTn>
                                        <p:tgtEl>
                                          <p:spTgt spid="180"/>
                                        </p:tgtEl>
                                        <p:attrNameLst>
                                          <p:attrName>style.visibility</p:attrName>
                                        </p:attrNameLst>
                                      </p:cBhvr>
                                      <p:to>
                                        <p:strVal val="visible"/>
                                      </p:to>
                                    </p:set>
                                    <p:animEffect transition="in" filter="fade">
                                      <p:cBhvr>
                                        <p:cTn id="31" dur="1000"/>
                                        <p:tgtEl>
                                          <p:spTgt spid="180"/>
                                        </p:tgtEl>
                                      </p:cBhvr>
                                    </p:animEffect>
                                  </p:childTnLst>
                                </p:cTn>
                              </p:par>
                              <p:par>
                                <p:cTn id="32" presetID="10" presetClass="entr" presetSubtype="0" fill="hold" nodeType="withEffect">
                                  <p:stCondLst>
                                    <p:cond delay="0"/>
                                  </p:stCondLst>
                                  <p:childTnLst>
                                    <p:set>
                                      <p:cBhvr>
                                        <p:cTn id="33" dur="1" fill="hold">
                                          <p:stCondLst>
                                            <p:cond delay="0"/>
                                          </p:stCondLst>
                                        </p:cTn>
                                        <p:tgtEl>
                                          <p:spTgt spid="181"/>
                                        </p:tgtEl>
                                        <p:attrNameLst>
                                          <p:attrName>style.visibility</p:attrName>
                                        </p:attrNameLst>
                                      </p:cBhvr>
                                      <p:to>
                                        <p:strVal val="visible"/>
                                      </p:to>
                                    </p:set>
                                    <p:animEffect transition="in" filter="fade">
                                      <p:cBhvr>
                                        <p:cTn id="34" dur="1000"/>
                                        <p:tgtEl>
                                          <p:spTgt spid="181"/>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82"/>
                                        </p:tgtEl>
                                        <p:attrNameLst>
                                          <p:attrName>style.visibility</p:attrName>
                                        </p:attrNameLst>
                                      </p:cBhvr>
                                      <p:to>
                                        <p:strVal val="visible"/>
                                      </p:to>
                                    </p:set>
                                    <p:animEffect transition="in" filter="fade">
                                      <p:cBhvr>
                                        <p:cTn id="39" dur="1000"/>
                                        <p:tgtEl>
                                          <p:spTgt spid="182"/>
                                        </p:tgtEl>
                                      </p:cBhvr>
                                    </p:animEffect>
                                  </p:childTnLst>
                                </p:cTn>
                              </p:par>
                              <p:par>
                                <p:cTn id="40" presetID="10" presetClass="entr" presetSubtype="0" fill="hold" nodeType="withEffect">
                                  <p:stCondLst>
                                    <p:cond delay="0"/>
                                  </p:stCondLst>
                                  <p:childTnLst>
                                    <p:set>
                                      <p:cBhvr>
                                        <p:cTn id="41" dur="1" fill="hold">
                                          <p:stCondLst>
                                            <p:cond delay="0"/>
                                          </p:stCondLst>
                                        </p:cTn>
                                        <p:tgtEl>
                                          <p:spTgt spid="185"/>
                                        </p:tgtEl>
                                        <p:attrNameLst>
                                          <p:attrName>style.visibility</p:attrName>
                                        </p:attrNameLst>
                                      </p:cBhvr>
                                      <p:to>
                                        <p:strVal val="visible"/>
                                      </p:to>
                                    </p:set>
                                    <p:animEffect transition="in" filter="fade">
                                      <p:cBhvr>
                                        <p:cTn id="42" dur="1000"/>
                                        <p:tgtEl>
                                          <p:spTgt spid="185"/>
                                        </p:tgtEl>
                                      </p:cBhvr>
                                    </p:animEffect>
                                  </p:childTnLst>
                                </p:cTn>
                              </p:par>
                              <p:par>
                                <p:cTn id="43" presetID="10" presetClass="entr" presetSubtype="0" fill="hold" nodeType="withEffect">
                                  <p:stCondLst>
                                    <p:cond delay="0"/>
                                  </p:stCondLst>
                                  <p:childTnLst>
                                    <p:set>
                                      <p:cBhvr>
                                        <p:cTn id="44" dur="1" fill="hold">
                                          <p:stCondLst>
                                            <p:cond delay="0"/>
                                          </p:stCondLst>
                                        </p:cTn>
                                        <p:tgtEl>
                                          <p:spTgt spid="188"/>
                                        </p:tgtEl>
                                        <p:attrNameLst>
                                          <p:attrName>style.visibility</p:attrName>
                                        </p:attrNameLst>
                                      </p:cBhvr>
                                      <p:to>
                                        <p:strVal val="visible"/>
                                      </p:to>
                                    </p:set>
                                    <p:animEffect transition="in" filter="fade">
                                      <p:cBhvr>
                                        <p:cTn id="45" dur="1000"/>
                                        <p:tgtEl>
                                          <p:spTgt spid="188"/>
                                        </p:tgtEl>
                                      </p:cBhvr>
                                    </p:animEffect>
                                  </p:childTnLst>
                                </p:cTn>
                              </p:par>
                              <p:par>
                                <p:cTn id="46" presetID="10" presetClass="entr" presetSubtype="0" fill="hold" nodeType="withEffect">
                                  <p:stCondLst>
                                    <p:cond delay="0"/>
                                  </p:stCondLst>
                                  <p:childTnLst>
                                    <p:set>
                                      <p:cBhvr>
                                        <p:cTn id="47" dur="1" fill="hold">
                                          <p:stCondLst>
                                            <p:cond delay="0"/>
                                          </p:stCondLst>
                                        </p:cTn>
                                        <p:tgtEl>
                                          <p:spTgt spid="191"/>
                                        </p:tgtEl>
                                        <p:attrNameLst>
                                          <p:attrName>style.visibility</p:attrName>
                                        </p:attrNameLst>
                                      </p:cBhvr>
                                      <p:to>
                                        <p:strVal val="visible"/>
                                      </p:to>
                                    </p:set>
                                    <p:animEffect transition="in" filter="fade">
                                      <p:cBhvr>
                                        <p:cTn id="48" dur="1000"/>
                                        <p:tgtEl>
                                          <p:spTgt spid="191"/>
                                        </p:tgtEl>
                                      </p:cBhvr>
                                    </p:animEffect>
                                  </p:childTnLst>
                                </p:cTn>
                              </p:par>
                              <p:par>
                                <p:cTn id="49" presetID="10" presetClass="entr" presetSubtype="0" fill="hold" nodeType="withEffect">
                                  <p:stCondLst>
                                    <p:cond delay="0"/>
                                  </p:stCondLst>
                                  <p:childTnLst>
                                    <p:set>
                                      <p:cBhvr>
                                        <p:cTn id="50" dur="1" fill="hold">
                                          <p:stCondLst>
                                            <p:cond delay="0"/>
                                          </p:stCondLst>
                                        </p:cTn>
                                        <p:tgtEl>
                                          <p:spTgt spid="194"/>
                                        </p:tgtEl>
                                        <p:attrNameLst>
                                          <p:attrName>style.visibility</p:attrName>
                                        </p:attrNameLst>
                                      </p:cBhvr>
                                      <p:to>
                                        <p:strVal val="visible"/>
                                      </p:to>
                                    </p:set>
                                    <p:animEffect transition="in" filter="fade">
                                      <p:cBhvr>
                                        <p:cTn id="51" dur="1000"/>
                                        <p:tgtEl>
                                          <p:spTgt spid="194"/>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164"/>
                                        </p:tgtEl>
                                        <p:attrNameLst>
                                          <p:attrName>style.visibility</p:attrName>
                                        </p:attrNameLst>
                                      </p:cBhvr>
                                      <p:to>
                                        <p:strVal val="visible"/>
                                      </p:to>
                                    </p:set>
                                    <p:animEffect transition="in" filter="fade">
                                      <p:cBhvr>
                                        <p:cTn id="56" dur="1000"/>
                                        <p:tgtEl>
                                          <p:spTgt spid="164"/>
                                        </p:tgtEl>
                                      </p:cBhvr>
                                    </p:animEffect>
                                  </p:childTnLst>
                                </p:cTn>
                              </p:par>
                              <p:par>
                                <p:cTn id="57" presetID="10" presetClass="entr" presetSubtype="0" fill="hold" nodeType="withEffect">
                                  <p:stCondLst>
                                    <p:cond delay="0"/>
                                  </p:stCondLst>
                                  <p:childTnLst>
                                    <p:set>
                                      <p:cBhvr>
                                        <p:cTn id="58" dur="1" fill="hold">
                                          <p:stCondLst>
                                            <p:cond delay="0"/>
                                          </p:stCondLst>
                                        </p:cTn>
                                        <p:tgtEl>
                                          <p:spTgt spid="165"/>
                                        </p:tgtEl>
                                        <p:attrNameLst>
                                          <p:attrName>style.visibility</p:attrName>
                                        </p:attrNameLst>
                                      </p:cBhvr>
                                      <p:to>
                                        <p:strVal val="visible"/>
                                      </p:to>
                                    </p:set>
                                    <p:animEffect transition="in" filter="fade">
                                      <p:cBhvr>
                                        <p:cTn id="59" dur="1000"/>
                                        <p:tgtEl>
                                          <p:spTgt spid="165"/>
                                        </p:tgtEl>
                                      </p:cBhvr>
                                    </p:animEffect>
                                  </p:childTnLst>
                                </p:cTn>
                              </p:par>
                              <p:par>
                                <p:cTn id="60" presetID="10" presetClass="entr" presetSubtype="0" fill="hold" nodeType="withEffect">
                                  <p:stCondLst>
                                    <p:cond delay="0"/>
                                  </p:stCondLst>
                                  <p:childTnLst>
                                    <p:set>
                                      <p:cBhvr>
                                        <p:cTn id="61" dur="1" fill="hold">
                                          <p:stCondLst>
                                            <p:cond delay="0"/>
                                          </p:stCondLst>
                                        </p:cTn>
                                        <p:tgtEl>
                                          <p:spTgt spid="166"/>
                                        </p:tgtEl>
                                        <p:attrNameLst>
                                          <p:attrName>style.visibility</p:attrName>
                                        </p:attrNameLst>
                                      </p:cBhvr>
                                      <p:to>
                                        <p:strVal val="visible"/>
                                      </p:to>
                                    </p:set>
                                    <p:animEffect transition="in" filter="fade">
                                      <p:cBhvr>
                                        <p:cTn id="62" dur="1000"/>
                                        <p:tgtEl>
                                          <p:spTgt spid="166"/>
                                        </p:tgtEl>
                                      </p:cBhvr>
                                    </p:animEffect>
                                  </p:childTnLst>
                                </p:cTn>
                              </p:par>
                              <p:par>
                                <p:cTn id="63" presetID="10" presetClass="entr" presetSubtype="0" fill="hold" nodeType="withEffect">
                                  <p:stCondLst>
                                    <p:cond delay="0"/>
                                  </p:stCondLst>
                                  <p:childTnLst>
                                    <p:set>
                                      <p:cBhvr>
                                        <p:cTn id="64" dur="1" fill="hold">
                                          <p:stCondLst>
                                            <p:cond delay="0"/>
                                          </p:stCondLst>
                                        </p:cTn>
                                        <p:tgtEl>
                                          <p:spTgt spid="167"/>
                                        </p:tgtEl>
                                        <p:attrNameLst>
                                          <p:attrName>style.visibility</p:attrName>
                                        </p:attrNameLst>
                                      </p:cBhvr>
                                      <p:to>
                                        <p:strVal val="visible"/>
                                      </p:to>
                                    </p:set>
                                    <p:animEffect transition="in" filter="fade">
                                      <p:cBhvr>
                                        <p:cTn id="65" dur="1000"/>
                                        <p:tgtEl>
                                          <p:spTgt spid="167"/>
                                        </p:tgtEl>
                                      </p:cBhvr>
                                    </p:animEffect>
                                  </p:childTnLst>
                                </p:cTn>
                              </p:par>
                              <p:par>
                                <p:cTn id="66" presetID="10" presetClass="entr" presetSubtype="0" fill="hold" nodeType="withEffect">
                                  <p:stCondLst>
                                    <p:cond delay="0"/>
                                  </p:stCondLst>
                                  <p:childTnLst>
                                    <p:set>
                                      <p:cBhvr>
                                        <p:cTn id="67" dur="1" fill="hold">
                                          <p:stCondLst>
                                            <p:cond delay="0"/>
                                          </p:stCondLst>
                                        </p:cTn>
                                        <p:tgtEl>
                                          <p:spTgt spid="168"/>
                                        </p:tgtEl>
                                        <p:attrNameLst>
                                          <p:attrName>style.visibility</p:attrName>
                                        </p:attrNameLst>
                                      </p:cBhvr>
                                      <p:to>
                                        <p:strVal val="visible"/>
                                      </p:to>
                                    </p:set>
                                    <p:animEffect transition="in" filter="fade">
                                      <p:cBhvr>
                                        <p:cTn id="68" dur="1000"/>
                                        <p:tgtEl>
                                          <p:spTgt spid="168"/>
                                        </p:tgtEl>
                                      </p:cBhvr>
                                    </p:animEffect>
                                  </p:childTnLst>
                                </p:cTn>
                              </p:par>
                              <p:par>
                                <p:cTn id="69" presetID="10" presetClass="entr" presetSubtype="0" fill="hold" nodeType="withEffect">
                                  <p:stCondLst>
                                    <p:cond delay="0"/>
                                  </p:stCondLst>
                                  <p:childTnLst>
                                    <p:set>
                                      <p:cBhvr>
                                        <p:cTn id="70" dur="1" fill="hold">
                                          <p:stCondLst>
                                            <p:cond delay="0"/>
                                          </p:stCondLst>
                                        </p:cTn>
                                        <p:tgtEl>
                                          <p:spTgt spid="169"/>
                                        </p:tgtEl>
                                        <p:attrNameLst>
                                          <p:attrName>style.visibility</p:attrName>
                                        </p:attrNameLst>
                                      </p:cBhvr>
                                      <p:to>
                                        <p:strVal val="visible"/>
                                      </p:to>
                                    </p:set>
                                    <p:animEffect transition="in" filter="fade">
                                      <p:cBhvr>
                                        <p:cTn id="71" dur="1000"/>
                                        <p:tgtEl>
                                          <p:spTgt spid="169"/>
                                        </p:tgtEl>
                                      </p:cBhvr>
                                    </p:animEffect>
                                  </p:childTnLst>
                                </p:cTn>
                              </p:par>
                              <p:par>
                                <p:cTn id="72" presetID="10" presetClass="entr" presetSubtype="0" fill="hold" nodeType="withEffect">
                                  <p:stCondLst>
                                    <p:cond delay="0"/>
                                  </p:stCondLst>
                                  <p:childTnLst>
                                    <p:set>
                                      <p:cBhvr>
                                        <p:cTn id="73" dur="1" fill="hold">
                                          <p:stCondLst>
                                            <p:cond delay="0"/>
                                          </p:stCondLst>
                                        </p:cTn>
                                        <p:tgtEl>
                                          <p:spTgt spid="170"/>
                                        </p:tgtEl>
                                        <p:attrNameLst>
                                          <p:attrName>style.visibility</p:attrName>
                                        </p:attrNameLst>
                                      </p:cBhvr>
                                      <p:to>
                                        <p:strVal val="visible"/>
                                      </p:to>
                                    </p:set>
                                    <p:animEffect transition="in" filter="fade">
                                      <p:cBhvr>
                                        <p:cTn id="74" dur="1000"/>
                                        <p:tgtEl>
                                          <p:spTgt spid="170"/>
                                        </p:tgtEl>
                                      </p:cBhvr>
                                    </p:animEffect>
                                  </p:childTnLst>
                                </p:cTn>
                              </p:par>
                              <p:par>
                                <p:cTn id="75" presetID="10" presetClass="entr" presetSubtype="0" fill="hold" nodeType="withEffect">
                                  <p:stCondLst>
                                    <p:cond delay="0"/>
                                  </p:stCondLst>
                                  <p:childTnLst>
                                    <p:set>
                                      <p:cBhvr>
                                        <p:cTn id="76" dur="1" fill="hold">
                                          <p:stCondLst>
                                            <p:cond delay="0"/>
                                          </p:stCondLst>
                                        </p:cTn>
                                        <p:tgtEl>
                                          <p:spTgt spid="171"/>
                                        </p:tgtEl>
                                        <p:attrNameLst>
                                          <p:attrName>style.visibility</p:attrName>
                                        </p:attrNameLst>
                                      </p:cBhvr>
                                      <p:to>
                                        <p:strVal val="visible"/>
                                      </p:to>
                                    </p:set>
                                    <p:animEffect transition="in" filter="fade">
                                      <p:cBhvr>
                                        <p:cTn id="77" dur="1000"/>
                                        <p:tgtEl>
                                          <p:spTgt spid="1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Google Shape;202;p2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Challenges and Opportunities</a:t>
            </a:r>
            <a:endParaRPr/>
          </a:p>
        </p:txBody>
      </p:sp>
      <p:pic>
        <p:nvPicPr>
          <p:cNvPr id="203" name="Google Shape;203;p27"/>
          <p:cNvPicPr preferRelativeResize="0"/>
          <p:nvPr/>
        </p:nvPicPr>
        <p:blipFill rotWithShape="1">
          <a:blip r:embed="rId3">
            <a:alphaModFix/>
          </a:blip>
          <a:srcRect l="32572" r="15651" b="7604"/>
          <a:stretch/>
        </p:blipFill>
        <p:spPr>
          <a:xfrm>
            <a:off x="6549763" y="3189175"/>
            <a:ext cx="1371600" cy="1371600"/>
          </a:xfrm>
          <a:prstGeom prst="rect">
            <a:avLst/>
          </a:prstGeom>
          <a:noFill/>
          <a:ln>
            <a:noFill/>
          </a:ln>
        </p:spPr>
      </p:pic>
      <p:pic>
        <p:nvPicPr>
          <p:cNvPr id="204" name="Google Shape;204;p27"/>
          <p:cNvPicPr preferRelativeResize="0"/>
          <p:nvPr/>
        </p:nvPicPr>
        <p:blipFill rotWithShape="1">
          <a:blip r:embed="rId4">
            <a:alphaModFix/>
          </a:blip>
          <a:srcRect/>
          <a:stretch/>
        </p:blipFill>
        <p:spPr>
          <a:xfrm>
            <a:off x="2969838" y="3189175"/>
            <a:ext cx="1371600" cy="1371600"/>
          </a:xfrm>
          <a:prstGeom prst="rect">
            <a:avLst/>
          </a:prstGeom>
          <a:noFill/>
          <a:ln>
            <a:noFill/>
          </a:ln>
        </p:spPr>
      </p:pic>
      <p:sp>
        <p:nvSpPr>
          <p:cNvPr id="205" name="Google Shape;205;p27"/>
          <p:cNvSpPr txBox="1">
            <a:spLocks noGrp="1"/>
          </p:cNvSpPr>
          <p:nvPr>
            <p:ph type="body" idx="1"/>
          </p:nvPr>
        </p:nvSpPr>
        <p:spPr>
          <a:xfrm>
            <a:off x="1898988" y="4628388"/>
            <a:ext cx="3513300" cy="5151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SzPts val="1800"/>
              <a:buNone/>
            </a:pPr>
            <a:r>
              <a:rPr lang="en-US">
                <a:solidFill>
                  <a:srgbClr val="492A7C"/>
                </a:solidFill>
                <a:latin typeface="Open Sans"/>
                <a:ea typeface="Open Sans"/>
                <a:cs typeface="Open Sans"/>
                <a:sym typeface="Open Sans"/>
              </a:rPr>
              <a:t>Adults’ Expression</a:t>
            </a:r>
            <a:endParaRPr>
              <a:solidFill>
                <a:srgbClr val="492A7C"/>
              </a:solidFill>
              <a:latin typeface="Open Sans"/>
              <a:ea typeface="Open Sans"/>
              <a:cs typeface="Open Sans"/>
              <a:sym typeface="Open Sans"/>
            </a:endParaRPr>
          </a:p>
        </p:txBody>
      </p:sp>
      <p:sp>
        <p:nvSpPr>
          <p:cNvPr id="206" name="Google Shape;206;p27"/>
          <p:cNvSpPr txBox="1">
            <a:spLocks noGrp="1"/>
          </p:cNvSpPr>
          <p:nvPr>
            <p:ph type="body" idx="1"/>
          </p:nvPr>
        </p:nvSpPr>
        <p:spPr>
          <a:xfrm>
            <a:off x="5491063" y="4624397"/>
            <a:ext cx="3489000" cy="5151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SzPts val="1800"/>
              <a:buNone/>
            </a:pPr>
            <a:r>
              <a:rPr lang="en-US">
                <a:solidFill>
                  <a:srgbClr val="492A7C"/>
                </a:solidFill>
                <a:latin typeface="Open Sans"/>
                <a:ea typeface="Open Sans"/>
                <a:cs typeface="Open Sans"/>
                <a:sym typeface="Open Sans"/>
              </a:rPr>
              <a:t>Children’s Expression</a:t>
            </a:r>
            <a:endParaRPr>
              <a:solidFill>
                <a:srgbClr val="492A7C"/>
              </a:solidFill>
              <a:latin typeface="Open Sans"/>
              <a:ea typeface="Open Sans"/>
              <a:cs typeface="Open Sans"/>
              <a:sym typeface="Open Sans"/>
            </a:endParaRPr>
          </a:p>
        </p:txBody>
      </p:sp>
      <p:sp>
        <p:nvSpPr>
          <p:cNvPr id="207" name="Google Shape;207;p27"/>
          <p:cNvSpPr txBox="1">
            <a:spLocks noGrp="1"/>
          </p:cNvSpPr>
          <p:nvPr>
            <p:ph type="body" idx="1"/>
          </p:nvPr>
        </p:nvSpPr>
        <p:spPr>
          <a:xfrm>
            <a:off x="197988" y="3652838"/>
            <a:ext cx="2358600" cy="444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1600"/>
              </a:spcAft>
              <a:buSzPts val="1800"/>
              <a:buNone/>
            </a:pPr>
            <a:r>
              <a:rPr lang="en-US" b="1">
                <a:solidFill>
                  <a:srgbClr val="492A7C"/>
                </a:solidFill>
                <a:latin typeface="Encode Sans"/>
                <a:ea typeface="Encode Sans"/>
                <a:cs typeface="Encode Sans"/>
                <a:sym typeface="Encode Sans"/>
              </a:rPr>
              <a:t>During Deployment</a:t>
            </a:r>
            <a:endParaRPr b="1">
              <a:solidFill>
                <a:srgbClr val="492A7C"/>
              </a:solidFill>
              <a:latin typeface="Encode Sans"/>
              <a:ea typeface="Encode Sans"/>
              <a:cs typeface="Encode Sans"/>
              <a:sym typeface="Encode Sans"/>
            </a:endParaRPr>
          </a:p>
        </p:txBody>
      </p:sp>
      <p:pic>
        <p:nvPicPr>
          <p:cNvPr id="208" name="Google Shape;208;p27"/>
          <p:cNvPicPr preferRelativeResize="0"/>
          <p:nvPr/>
        </p:nvPicPr>
        <p:blipFill rotWithShape="1">
          <a:blip r:embed="rId5">
            <a:alphaModFix/>
          </a:blip>
          <a:srcRect l="1872" t="23443" r="65272" b="28780"/>
          <a:stretch/>
        </p:blipFill>
        <p:spPr>
          <a:xfrm rot="5400000">
            <a:off x="6549763" y="1278574"/>
            <a:ext cx="1371599" cy="1371600"/>
          </a:xfrm>
          <a:prstGeom prst="rect">
            <a:avLst/>
          </a:prstGeom>
          <a:noFill/>
          <a:ln>
            <a:noFill/>
          </a:ln>
        </p:spPr>
      </p:pic>
      <p:sp>
        <p:nvSpPr>
          <p:cNvPr id="209" name="Google Shape;209;p27"/>
          <p:cNvSpPr txBox="1">
            <a:spLocks noGrp="1"/>
          </p:cNvSpPr>
          <p:nvPr>
            <p:ph type="body" idx="1"/>
          </p:nvPr>
        </p:nvSpPr>
        <p:spPr>
          <a:xfrm>
            <a:off x="5960263" y="2709793"/>
            <a:ext cx="2550600" cy="4443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SzPts val="1800"/>
              <a:buNone/>
            </a:pPr>
            <a:r>
              <a:rPr lang="en-US">
                <a:solidFill>
                  <a:srgbClr val="492A7C"/>
                </a:solidFill>
                <a:latin typeface="Open Sans"/>
                <a:ea typeface="Open Sans"/>
                <a:cs typeface="Open Sans"/>
                <a:sym typeface="Open Sans"/>
              </a:rPr>
              <a:t>Breast Cancer</a:t>
            </a:r>
            <a:endParaRPr>
              <a:solidFill>
                <a:srgbClr val="492A7C"/>
              </a:solidFill>
              <a:latin typeface="Open Sans"/>
              <a:ea typeface="Open Sans"/>
              <a:cs typeface="Open Sans"/>
              <a:sym typeface="Open Sans"/>
            </a:endParaRPr>
          </a:p>
        </p:txBody>
      </p:sp>
      <p:sp>
        <p:nvSpPr>
          <p:cNvPr id="210" name="Google Shape;210;p27"/>
          <p:cNvSpPr txBox="1">
            <a:spLocks noGrp="1"/>
          </p:cNvSpPr>
          <p:nvPr>
            <p:ph type="body" idx="1"/>
          </p:nvPr>
        </p:nvSpPr>
        <p:spPr>
          <a:xfrm>
            <a:off x="2185050" y="2696813"/>
            <a:ext cx="2941200" cy="4443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SzPts val="1800"/>
              <a:buNone/>
            </a:pPr>
            <a:r>
              <a:rPr lang="en-US">
                <a:solidFill>
                  <a:srgbClr val="492A7C"/>
                </a:solidFill>
                <a:latin typeface="Open Sans"/>
                <a:ea typeface="Open Sans"/>
                <a:cs typeface="Open Sans"/>
                <a:sym typeface="Open Sans"/>
              </a:rPr>
              <a:t>Melanoma</a:t>
            </a:r>
            <a:endParaRPr>
              <a:solidFill>
                <a:srgbClr val="492A7C"/>
              </a:solidFill>
              <a:latin typeface="Open Sans"/>
              <a:ea typeface="Open Sans"/>
              <a:cs typeface="Open Sans"/>
              <a:sym typeface="Open Sans"/>
            </a:endParaRPr>
          </a:p>
        </p:txBody>
      </p:sp>
      <p:pic>
        <p:nvPicPr>
          <p:cNvPr id="211" name="Google Shape;211;p27"/>
          <p:cNvPicPr preferRelativeResize="0"/>
          <p:nvPr/>
        </p:nvPicPr>
        <p:blipFill rotWithShape="1">
          <a:blip r:embed="rId6">
            <a:alphaModFix/>
          </a:blip>
          <a:srcRect r="23059"/>
          <a:stretch/>
        </p:blipFill>
        <p:spPr>
          <a:xfrm>
            <a:off x="2969850" y="1291538"/>
            <a:ext cx="1371600" cy="1371600"/>
          </a:xfrm>
          <a:prstGeom prst="rect">
            <a:avLst/>
          </a:prstGeom>
          <a:noFill/>
          <a:ln>
            <a:noFill/>
          </a:ln>
        </p:spPr>
      </p:pic>
      <p:sp>
        <p:nvSpPr>
          <p:cNvPr id="212" name="Google Shape;212;p27"/>
          <p:cNvSpPr txBox="1">
            <a:spLocks noGrp="1"/>
          </p:cNvSpPr>
          <p:nvPr>
            <p:ph type="body" idx="1"/>
          </p:nvPr>
        </p:nvSpPr>
        <p:spPr>
          <a:xfrm>
            <a:off x="163925" y="1670050"/>
            <a:ext cx="2182200" cy="605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SzPts val="1800"/>
              <a:buNone/>
            </a:pPr>
            <a:r>
              <a:rPr lang="en-US" b="1">
                <a:solidFill>
                  <a:srgbClr val="492A7C"/>
                </a:solidFill>
                <a:latin typeface="Encode Sans"/>
                <a:ea typeface="Encode Sans"/>
                <a:cs typeface="Encode Sans"/>
                <a:sym typeface="Encode Sans"/>
              </a:rPr>
              <a:t>During Training</a:t>
            </a:r>
            <a:endParaRPr b="1">
              <a:solidFill>
                <a:srgbClr val="492A7C"/>
              </a:solidFill>
              <a:latin typeface="Encode Sans"/>
              <a:ea typeface="Encode Sans"/>
              <a:cs typeface="Encode Sans"/>
              <a:sym typeface="Encode Sans"/>
            </a:endParaRPr>
          </a:p>
        </p:txBody>
      </p:sp>
      <p:pic>
        <p:nvPicPr>
          <p:cNvPr id="213" name="Google Shape;213;p27"/>
          <p:cNvPicPr preferRelativeResize="0"/>
          <p:nvPr/>
        </p:nvPicPr>
        <p:blipFill>
          <a:blip r:embed="rId7">
            <a:alphaModFix/>
          </a:blip>
          <a:stretch>
            <a:fillRect/>
          </a:stretch>
        </p:blipFill>
        <p:spPr>
          <a:xfrm>
            <a:off x="4649450" y="1512833"/>
            <a:ext cx="1687675" cy="920125"/>
          </a:xfrm>
          <a:prstGeom prst="rect">
            <a:avLst/>
          </a:prstGeom>
          <a:noFill/>
          <a:ln>
            <a:noFill/>
          </a:ln>
        </p:spPr>
      </p:pic>
      <p:pic>
        <p:nvPicPr>
          <p:cNvPr id="214" name="Google Shape;214;p27"/>
          <p:cNvPicPr preferRelativeResize="0"/>
          <p:nvPr/>
        </p:nvPicPr>
        <p:blipFill>
          <a:blip r:embed="rId7">
            <a:alphaModFix/>
          </a:blip>
          <a:stretch>
            <a:fillRect/>
          </a:stretch>
        </p:blipFill>
        <p:spPr>
          <a:xfrm>
            <a:off x="4649450" y="3414945"/>
            <a:ext cx="1687675" cy="920125"/>
          </a:xfrm>
          <a:prstGeom prst="rect">
            <a:avLst/>
          </a:prstGeom>
          <a:noFill/>
          <a:ln>
            <a:noFill/>
          </a:ln>
        </p:spPr>
      </p:pic>
      <p:sp>
        <p:nvSpPr>
          <p:cNvPr id="215" name="Google Shape;215;p2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000"/>
              <a:buFont typeface="Arial"/>
              <a:buNone/>
            </a:pPr>
            <a:fld id="{00000000-1234-1234-1234-123412341234}" type="slidenum">
              <a:rPr lang="en-US"/>
              <a:t>11</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8"/>
                                        </p:tgtEl>
                                        <p:attrNameLst>
                                          <p:attrName>style.visibility</p:attrName>
                                        </p:attrNameLst>
                                      </p:cBhvr>
                                      <p:to>
                                        <p:strVal val="visible"/>
                                      </p:to>
                                    </p:set>
                                    <p:animEffect transition="in" filter="fade">
                                      <p:cBhvr>
                                        <p:cTn id="7" dur="1000"/>
                                        <p:tgtEl>
                                          <p:spTgt spid="208"/>
                                        </p:tgtEl>
                                      </p:cBhvr>
                                    </p:animEffect>
                                  </p:childTnLst>
                                </p:cTn>
                              </p:par>
                              <p:par>
                                <p:cTn id="8" presetID="10" presetClass="entr" presetSubtype="0" fill="hold" nodeType="withEffect">
                                  <p:stCondLst>
                                    <p:cond delay="0"/>
                                  </p:stCondLst>
                                  <p:childTnLst>
                                    <p:set>
                                      <p:cBhvr>
                                        <p:cTn id="9" dur="1" fill="hold">
                                          <p:stCondLst>
                                            <p:cond delay="0"/>
                                          </p:stCondLst>
                                        </p:cTn>
                                        <p:tgtEl>
                                          <p:spTgt spid="210"/>
                                        </p:tgtEl>
                                        <p:attrNameLst>
                                          <p:attrName>style.visibility</p:attrName>
                                        </p:attrNameLst>
                                      </p:cBhvr>
                                      <p:to>
                                        <p:strVal val="visible"/>
                                      </p:to>
                                    </p:set>
                                    <p:animEffect transition="in" filter="fade">
                                      <p:cBhvr>
                                        <p:cTn id="10" dur="1000"/>
                                        <p:tgtEl>
                                          <p:spTgt spid="210"/>
                                        </p:tgtEl>
                                      </p:cBhvr>
                                    </p:animEffect>
                                  </p:childTnLst>
                                </p:cTn>
                              </p:par>
                              <p:par>
                                <p:cTn id="11" presetID="10" presetClass="entr" presetSubtype="0" fill="hold" nodeType="withEffect">
                                  <p:stCondLst>
                                    <p:cond delay="0"/>
                                  </p:stCondLst>
                                  <p:childTnLst>
                                    <p:set>
                                      <p:cBhvr>
                                        <p:cTn id="12" dur="1" fill="hold">
                                          <p:stCondLst>
                                            <p:cond delay="0"/>
                                          </p:stCondLst>
                                        </p:cTn>
                                        <p:tgtEl>
                                          <p:spTgt spid="211"/>
                                        </p:tgtEl>
                                        <p:attrNameLst>
                                          <p:attrName>style.visibility</p:attrName>
                                        </p:attrNameLst>
                                      </p:cBhvr>
                                      <p:to>
                                        <p:strVal val="visible"/>
                                      </p:to>
                                    </p:set>
                                    <p:animEffect transition="in" filter="fade">
                                      <p:cBhvr>
                                        <p:cTn id="13" dur="1000"/>
                                        <p:tgtEl>
                                          <p:spTgt spid="211"/>
                                        </p:tgtEl>
                                      </p:cBhvr>
                                    </p:animEffect>
                                  </p:childTnLst>
                                </p:cTn>
                              </p:par>
                              <p:par>
                                <p:cTn id="14" presetID="10" presetClass="entr" presetSubtype="0" fill="hold" nodeType="withEffect">
                                  <p:stCondLst>
                                    <p:cond delay="0"/>
                                  </p:stCondLst>
                                  <p:childTnLst>
                                    <p:set>
                                      <p:cBhvr>
                                        <p:cTn id="15" dur="1" fill="hold">
                                          <p:stCondLst>
                                            <p:cond delay="0"/>
                                          </p:stCondLst>
                                        </p:cTn>
                                        <p:tgtEl>
                                          <p:spTgt spid="212"/>
                                        </p:tgtEl>
                                        <p:attrNameLst>
                                          <p:attrName>style.visibility</p:attrName>
                                        </p:attrNameLst>
                                      </p:cBhvr>
                                      <p:to>
                                        <p:strVal val="visible"/>
                                      </p:to>
                                    </p:set>
                                    <p:animEffect transition="in" filter="fade">
                                      <p:cBhvr>
                                        <p:cTn id="16" dur="1000"/>
                                        <p:tgtEl>
                                          <p:spTgt spid="212"/>
                                        </p:tgtEl>
                                      </p:cBhvr>
                                    </p:animEffect>
                                  </p:childTnLst>
                                </p:cTn>
                              </p:par>
                              <p:par>
                                <p:cTn id="17" presetID="10" presetClass="entr" presetSubtype="0" fill="hold" nodeType="withEffect">
                                  <p:stCondLst>
                                    <p:cond delay="0"/>
                                  </p:stCondLst>
                                  <p:childTnLst>
                                    <p:set>
                                      <p:cBhvr>
                                        <p:cTn id="18" dur="1" fill="hold">
                                          <p:stCondLst>
                                            <p:cond delay="0"/>
                                          </p:stCondLst>
                                        </p:cTn>
                                        <p:tgtEl>
                                          <p:spTgt spid="213"/>
                                        </p:tgtEl>
                                        <p:attrNameLst>
                                          <p:attrName>style.visibility</p:attrName>
                                        </p:attrNameLst>
                                      </p:cBhvr>
                                      <p:to>
                                        <p:strVal val="visible"/>
                                      </p:to>
                                    </p:set>
                                    <p:animEffect transition="in" filter="fade">
                                      <p:cBhvr>
                                        <p:cTn id="19" dur="1000"/>
                                        <p:tgtEl>
                                          <p:spTgt spid="213"/>
                                        </p:tgtEl>
                                      </p:cBhvr>
                                    </p:animEffect>
                                  </p:childTnLst>
                                </p:cTn>
                              </p:par>
                              <p:par>
                                <p:cTn id="20" presetID="10" presetClass="entr" presetSubtype="0" fill="hold" nodeType="withEffect">
                                  <p:stCondLst>
                                    <p:cond delay="0"/>
                                  </p:stCondLst>
                                  <p:childTnLst>
                                    <p:set>
                                      <p:cBhvr>
                                        <p:cTn id="21" dur="1" fill="hold">
                                          <p:stCondLst>
                                            <p:cond delay="0"/>
                                          </p:stCondLst>
                                        </p:cTn>
                                        <p:tgtEl>
                                          <p:spTgt spid="209"/>
                                        </p:tgtEl>
                                        <p:attrNameLst>
                                          <p:attrName>style.visibility</p:attrName>
                                        </p:attrNameLst>
                                      </p:cBhvr>
                                      <p:to>
                                        <p:strVal val="visible"/>
                                      </p:to>
                                    </p:set>
                                    <p:animEffect transition="in" filter="fade">
                                      <p:cBhvr>
                                        <p:cTn id="22" dur="1000"/>
                                        <p:tgtEl>
                                          <p:spTgt spid="20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03"/>
                                        </p:tgtEl>
                                        <p:attrNameLst>
                                          <p:attrName>style.visibility</p:attrName>
                                        </p:attrNameLst>
                                      </p:cBhvr>
                                      <p:to>
                                        <p:strVal val="visible"/>
                                      </p:to>
                                    </p:set>
                                    <p:animEffect transition="in" filter="fade">
                                      <p:cBhvr>
                                        <p:cTn id="27" dur="1000"/>
                                        <p:tgtEl>
                                          <p:spTgt spid="203"/>
                                        </p:tgtEl>
                                      </p:cBhvr>
                                    </p:animEffect>
                                  </p:childTnLst>
                                </p:cTn>
                              </p:par>
                              <p:par>
                                <p:cTn id="28" presetID="10" presetClass="entr" presetSubtype="0" fill="hold" nodeType="withEffect">
                                  <p:stCondLst>
                                    <p:cond delay="0"/>
                                  </p:stCondLst>
                                  <p:childTnLst>
                                    <p:set>
                                      <p:cBhvr>
                                        <p:cTn id="29" dur="1" fill="hold">
                                          <p:stCondLst>
                                            <p:cond delay="0"/>
                                          </p:stCondLst>
                                        </p:cTn>
                                        <p:tgtEl>
                                          <p:spTgt spid="204"/>
                                        </p:tgtEl>
                                        <p:attrNameLst>
                                          <p:attrName>style.visibility</p:attrName>
                                        </p:attrNameLst>
                                      </p:cBhvr>
                                      <p:to>
                                        <p:strVal val="visible"/>
                                      </p:to>
                                    </p:set>
                                    <p:animEffect transition="in" filter="fade">
                                      <p:cBhvr>
                                        <p:cTn id="30" dur="1000"/>
                                        <p:tgtEl>
                                          <p:spTgt spid="204"/>
                                        </p:tgtEl>
                                      </p:cBhvr>
                                    </p:animEffect>
                                  </p:childTnLst>
                                </p:cTn>
                              </p:par>
                              <p:par>
                                <p:cTn id="31" presetID="10" presetClass="entr" presetSubtype="0" fill="hold" nodeType="withEffect">
                                  <p:stCondLst>
                                    <p:cond delay="0"/>
                                  </p:stCondLst>
                                  <p:childTnLst>
                                    <p:set>
                                      <p:cBhvr>
                                        <p:cTn id="32" dur="1" fill="hold">
                                          <p:stCondLst>
                                            <p:cond delay="0"/>
                                          </p:stCondLst>
                                        </p:cTn>
                                        <p:tgtEl>
                                          <p:spTgt spid="205"/>
                                        </p:tgtEl>
                                        <p:attrNameLst>
                                          <p:attrName>style.visibility</p:attrName>
                                        </p:attrNameLst>
                                      </p:cBhvr>
                                      <p:to>
                                        <p:strVal val="visible"/>
                                      </p:to>
                                    </p:set>
                                    <p:animEffect transition="in" filter="fade">
                                      <p:cBhvr>
                                        <p:cTn id="33" dur="1000"/>
                                        <p:tgtEl>
                                          <p:spTgt spid="205"/>
                                        </p:tgtEl>
                                      </p:cBhvr>
                                    </p:animEffect>
                                  </p:childTnLst>
                                </p:cTn>
                              </p:par>
                              <p:par>
                                <p:cTn id="34" presetID="10" presetClass="entr" presetSubtype="0" fill="hold" nodeType="withEffect">
                                  <p:stCondLst>
                                    <p:cond delay="0"/>
                                  </p:stCondLst>
                                  <p:childTnLst>
                                    <p:set>
                                      <p:cBhvr>
                                        <p:cTn id="35" dur="1" fill="hold">
                                          <p:stCondLst>
                                            <p:cond delay="0"/>
                                          </p:stCondLst>
                                        </p:cTn>
                                        <p:tgtEl>
                                          <p:spTgt spid="206"/>
                                        </p:tgtEl>
                                        <p:attrNameLst>
                                          <p:attrName>style.visibility</p:attrName>
                                        </p:attrNameLst>
                                      </p:cBhvr>
                                      <p:to>
                                        <p:strVal val="visible"/>
                                      </p:to>
                                    </p:set>
                                    <p:animEffect transition="in" filter="fade">
                                      <p:cBhvr>
                                        <p:cTn id="36" dur="1000"/>
                                        <p:tgtEl>
                                          <p:spTgt spid="206"/>
                                        </p:tgtEl>
                                      </p:cBhvr>
                                    </p:animEffect>
                                  </p:childTnLst>
                                </p:cTn>
                              </p:par>
                              <p:par>
                                <p:cTn id="37" presetID="10" presetClass="entr" presetSubtype="0" fill="hold" nodeType="withEffect">
                                  <p:stCondLst>
                                    <p:cond delay="0"/>
                                  </p:stCondLst>
                                  <p:childTnLst>
                                    <p:set>
                                      <p:cBhvr>
                                        <p:cTn id="38" dur="1" fill="hold">
                                          <p:stCondLst>
                                            <p:cond delay="0"/>
                                          </p:stCondLst>
                                        </p:cTn>
                                        <p:tgtEl>
                                          <p:spTgt spid="207"/>
                                        </p:tgtEl>
                                        <p:attrNameLst>
                                          <p:attrName>style.visibility</p:attrName>
                                        </p:attrNameLst>
                                      </p:cBhvr>
                                      <p:to>
                                        <p:strVal val="visible"/>
                                      </p:to>
                                    </p:set>
                                    <p:animEffect transition="in" filter="fade">
                                      <p:cBhvr>
                                        <p:cTn id="39" dur="1000"/>
                                        <p:tgtEl>
                                          <p:spTgt spid="207"/>
                                        </p:tgtEl>
                                      </p:cBhvr>
                                    </p:animEffect>
                                  </p:childTnLst>
                                </p:cTn>
                              </p:par>
                              <p:par>
                                <p:cTn id="40" presetID="10" presetClass="entr" presetSubtype="0" fill="hold" nodeType="withEffect">
                                  <p:stCondLst>
                                    <p:cond delay="0"/>
                                  </p:stCondLst>
                                  <p:childTnLst>
                                    <p:set>
                                      <p:cBhvr>
                                        <p:cTn id="41" dur="1" fill="hold">
                                          <p:stCondLst>
                                            <p:cond delay="0"/>
                                          </p:stCondLst>
                                        </p:cTn>
                                        <p:tgtEl>
                                          <p:spTgt spid="214"/>
                                        </p:tgtEl>
                                        <p:attrNameLst>
                                          <p:attrName>style.visibility</p:attrName>
                                        </p:attrNameLst>
                                      </p:cBhvr>
                                      <p:to>
                                        <p:strVal val="visible"/>
                                      </p:to>
                                    </p:set>
                                    <p:animEffect transition="in" filter="fade">
                                      <p:cBhvr>
                                        <p:cTn id="42" dur="1000"/>
                                        <p:tgtEl>
                                          <p:spTgt spid="2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p28"/>
          <p:cNvSpPr txBox="1">
            <a:spLocks noGrp="1"/>
          </p:cNvSpPr>
          <p:nvPr>
            <p:ph type="title"/>
          </p:nvPr>
        </p:nvSpPr>
        <p:spPr>
          <a:xfrm>
            <a:off x="311700" y="4704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a:solidFill>
                  <a:srgbClr val="4B2E83"/>
                </a:solidFill>
                <a:latin typeface="Encode Sans"/>
                <a:ea typeface="Encode Sans"/>
                <a:cs typeface="Encode Sans"/>
                <a:sym typeface="Encode Sans"/>
              </a:rPr>
              <a:t>Adaptation in Human</a:t>
            </a:r>
            <a:r>
              <a:rPr lang="en-US"/>
              <a:t>s: Fast and Good</a:t>
            </a:r>
            <a:endParaRPr b="1">
              <a:solidFill>
                <a:srgbClr val="4B2E83"/>
              </a:solidFill>
              <a:latin typeface="Encode Sans"/>
              <a:ea typeface="Encode Sans"/>
              <a:cs typeface="Encode Sans"/>
              <a:sym typeface="Encode Sans"/>
            </a:endParaRPr>
          </a:p>
        </p:txBody>
      </p:sp>
      <p:sp>
        <p:nvSpPr>
          <p:cNvPr id="221" name="Google Shape;221;p28"/>
          <p:cNvSpPr txBox="1"/>
          <p:nvPr/>
        </p:nvSpPr>
        <p:spPr>
          <a:xfrm>
            <a:off x="2018886" y="4490864"/>
            <a:ext cx="2972400" cy="4095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1600"/>
              </a:spcAft>
              <a:buClr>
                <a:schemeClr val="dk2"/>
              </a:buClr>
              <a:buSzPts val="1800"/>
              <a:buFont typeface="Arial"/>
              <a:buNone/>
            </a:pPr>
            <a:r>
              <a:rPr lang="en-US" sz="1800" i="0" u="none" strike="noStrike" cap="none">
                <a:solidFill>
                  <a:srgbClr val="492A7C"/>
                </a:solidFill>
                <a:latin typeface="Open Sans"/>
                <a:ea typeface="Open Sans"/>
                <a:cs typeface="Open Sans"/>
                <a:sym typeface="Open Sans"/>
              </a:rPr>
              <a:t>Drive car</a:t>
            </a:r>
            <a:endParaRPr sz="1800">
              <a:solidFill>
                <a:srgbClr val="492A7C"/>
              </a:solidFill>
              <a:latin typeface="Open Sans"/>
              <a:ea typeface="Open Sans"/>
              <a:cs typeface="Open Sans"/>
              <a:sym typeface="Open Sans"/>
            </a:endParaRPr>
          </a:p>
        </p:txBody>
      </p:sp>
      <p:pic>
        <p:nvPicPr>
          <p:cNvPr id="222" name="Google Shape;222;p28"/>
          <p:cNvPicPr preferRelativeResize="0"/>
          <p:nvPr/>
        </p:nvPicPr>
        <p:blipFill rotWithShape="1">
          <a:blip r:embed="rId3">
            <a:alphaModFix/>
          </a:blip>
          <a:srcRect l="25928" r="17631"/>
          <a:stretch/>
        </p:blipFill>
        <p:spPr>
          <a:xfrm>
            <a:off x="2875263" y="3143488"/>
            <a:ext cx="1371600" cy="1371600"/>
          </a:xfrm>
          <a:prstGeom prst="rect">
            <a:avLst/>
          </a:prstGeom>
          <a:noFill/>
          <a:ln>
            <a:noFill/>
          </a:ln>
        </p:spPr>
      </p:pic>
      <p:sp>
        <p:nvSpPr>
          <p:cNvPr id="223" name="Google Shape;223;p28"/>
          <p:cNvSpPr txBox="1"/>
          <p:nvPr/>
        </p:nvSpPr>
        <p:spPr>
          <a:xfrm>
            <a:off x="6133911" y="4494835"/>
            <a:ext cx="2972400" cy="4095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1600"/>
              </a:spcAft>
              <a:buClr>
                <a:schemeClr val="dk2"/>
              </a:buClr>
              <a:buSzPts val="1800"/>
              <a:buFont typeface="Arial"/>
              <a:buNone/>
            </a:pPr>
            <a:r>
              <a:rPr lang="en-US" sz="1800" i="0" u="none" strike="noStrike" cap="none">
                <a:solidFill>
                  <a:srgbClr val="492A7C"/>
                </a:solidFill>
                <a:latin typeface="Open Sans"/>
                <a:ea typeface="Open Sans"/>
                <a:cs typeface="Open Sans"/>
                <a:sym typeface="Open Sans"/>
              </a:rPr>
              <a:t>Drive U-Haul Truck</a:t>
            </a:r>
            <a:endParaRPr sz="1800">
              <a:solidFill>
                <a:srgbClr val="492A7C"/>
              </a:solidFill>
              <a:latin typeface="Open Sans"/>
              <a:ea typeface="Open Sans"/>
              <a:cs typeface="Open Sans"/>
              <a:sym typeface="Open Sans"/>
            </a:endParaRPr>
          </a:p>
        </p:txBody>
      </p:sp>
      <p:pic>
        <p:nvPicPr>
          <p:cNvPr id="224" name="Google Shape;224;p28"/>
          <p:cNvPicPr preferRelativeResize="0"/>
          <p:nvPr/>
        </p:nvPicPr>
        <p:blipFill rotWithShape="1">
          <a:blip r:embed="rId4">
            <a:alphaModFix/>
          </a:blip>
          <a:srcRect t="7071"/>
          <a:stretch/>
        </p:blipFill>
        <p:spPr>
          <a:xfrm>
            <a:off x="6934313" y="3143512"/>
            <a:ext cx="1371600" cy="1371599"/>
          </a:xfrm>
          <a:prstGeom prst="rect">
            <a:avLst/>
          </a:prstGeom>
          <a:noFill/>
          <a:ln>
            <a:noFill/>
          </a:ln>
        </p:spPr>
      </p:pic>
      <p:pic>
        <p:nvPicPr>
          <p:cNvPr id="225" name="Google Shape;225;p28"/>
          <p:cNvPicPr preferRelativeResize="0"/>
          <p:nvPr/>
        </p:nvPicPr>
        <p:blipFill rotWithShape="1">
          <a:blip r:embed="rId5">
            <a:alphaModFix/>
          </a:blip>
          <a:srcRect l="23208" t="-370" r="20771" b="370"/>
          <a:stretch/>
        </p:blipFill>
        <p:spPr>
          <a:xfrm>
            <a:off x="6935175" y="1327600"/>
            <a:ext cx="1371600" cy="1371600"/>
          </a:xfrm>
          <a:prstGeom prst="rect">
            <a:avLst/>
          </a:prstGeom>
          <a:noFill/>
          <a:ln>
            <a:noFill/>
          </a:ln>
        </p:spPr>
      </p:pic>
      <p:sp>
        <p:nvSpPr>
          <p:cNvPr id="226" name="Google Shape;226;p28"/>
          <p:cNvSpPr txBox="1">
            <a:spLocks noGrp="1"/>
          </p:cNvSpPr>
          <p:nvPr>
            <p:ph type="body" idx="1"/>
          </p:nvPr>
        </p:nvSpPr>
        <p:spPr>
          <a:xfrm>
            <a:off x="2286625" y="2699206"/>
            <a:ext cx="2550600" cy="4443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SzPts val="1800"/>
              <a:buNone/>
            </a:pPr>
            <a:r>
              <a:rPr lang="en-US">
                <a:solidFill>
                  <a:srgbClr val="492A7C"/>
                </a:solidFill>
                <a:latin typeface="Open Sans"/>
                <a:ea typeface="Open Sans"/>
                <a:cs typeface="Open Sans"/>
                <a:sym typeface="Open Sans"/>
              </a:rPr>
              <a:t>Skate</a:t>
            </a:r>
            <a:endParaRPr>
              <a:solidFill>
                <a:srgbClr val="492A7C"/>
              </a:solidFill>
              <a:latin typeface="Open Sans"/>
              <a:ea typeface="Open Sans"/>
              <a:cs typeface="Open Sans"/>
              <a:sym typeface="Open Sans"/>
            </a:endParaRPr>
          </a:p>
        </p:txBody>
      </p:sp>
      <p:sp>
        <p:nvSpPr>
          <p:cNvPr id="227" name="Google Shape;227;p28"/>
          <p:cNvSpPr txBox="1">
            <a:spLocks noGrp="1"/>
          </p:cNvSpPr>
          <p:nvPr>
            <p:ph type="body" idx="1"/>
          </p:nvPr>
        </p:nvSpPr>
        <p:spPr>
          <a:xfrm>
            <a:off x="6345675" y="2699206"/>
            <a:ext cx="2550600" cy="4443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SzPts val="1800"/>
              <a:buNone/>
            </a:pPr>
            <a:r>
              <a:rPr lang="en-US">
                <a:solidFill>
                  <a:srgbClr val="492A7C"/>
                </a:solidFill>
                <a:latin typeface="Open Sans"/>
                <a:ea typeface="Open Sans"/>
                <a:cs typeface="Open Sans"/>
                <a:sym typeface="Open Sans"/>
              </a:rPr>
              <a:t>Snowboard</a:t>
            </a:r>
            <a:endParaRPr>
              <a:solidFill>
                <a:srgbClr val="492A7C"/>
              </a:solidFill>
              <a:latin typeface="Open Sans"/>
              <a:ea typeface="Open Sans"/>
              <a:cs typeface="Open Sans"/>
              <a:sym typeface="Open Sans"/>
            </a:endParaRPr>
          </a:p>
        </p:txBody>
      </p:sp>
      <p:pic>
        <p:nvPicPr>
          <p:cNvPr id="228" name="Google Shape;228;p28"/>
          <p:cNvPicPr preferRelativeResize="0"/>
          <p:nvPr/>
        </p:nvPicPr>
        <p:blipFill rotWithShape="1">
          <a:blip r:embed="rId6">
            <a:alphaModFix/>
          </a:blip>
          <a:srcRect l="22598" r="30035" b="15647"/>
          <a:stretch/>
        </p:blipFill>
        <p:spPr>
          <a:xfrm>
            <a:off x="2876125" y="1327600"/>
            <a:ext cx="1371600" cy="1371600"/>
          </a:xfrm>
          <a:prstGeom prst="rect">
            <a:avLst/>
          </a:prstGeom>
          <a:noFill/>
          <a:ln>
            <a:noFill/>
          </a:ln>
        </p:spPr>
      </p:pic>
      <p:pic>
        <p:nvPicPr>
          <p:cNvPr id="229" name="Google Shape;229;p28"/>
          <p:cNvPicPr preferRelativeResize="0"/>
          <p:nvPr/>
        </p:nvPicPr>
        <p:blipFill>
          <a:blip r:embed="rId7">
            <a:alphaModFix/>
          </a:blip>
          <a:stretch>
            <a:fillRect/>
          </a:stretch>
        </p:blipFill>
        <p:spPr>
          <a:xfrm>
            <a:off x="4718750" y="1553345"/>
            <a:ext cx="1687675" cy="920125"/>
          </a:xfrm>
          <a:prstGeom prst="rect">
            <a:avLst/>
          </a:prstGeom>
          <a:noFill/>
          <a:ln>
            <a:noFill/>
          </a:ln>
        </p:spPr>
      </p:pic>
      <p:pic>
        <p:nvPicPr>
          <p:cNvPr id="230" name="Google Shape;230;p28"/>
          <p:cNvPicPr preferRelativeResize="0"/>
          <p:nvPr/>
        </p:nvPicPr>
        <p:blipFill>
          <a:blip r:embed="rId7">
            <a:alphaModFix/>
          </a:blip>
          <a:stretch>
            <a:fillRect/>
          </a:stretch>
        </p:blipFill>
        <p:spPr>
          <a:xfrm>
            <a:off x="4746750" y="3369233"/>
            <a:ext cx="1687675" cy="920125"/>
          </a:xfrm>
          <a:prstGeom prst="rect">
            <a:avLst/>
          </a:prstGeom>
          <a:noFill/>
          <a:ln>
            <a:noFill/>
          </a:ln>
        </p:spPr>
      </p:pic>
      <p:sp>
        <p:nvSpPr>
          <p:cNvPr id="231" name="Google Shape;231;p28"/>
          <p:cNvSpPr txBox="1">
            <a:spLocks noGrp="1"/>
          </p:cNvSpPr>
          <p:nvPr>
            <p:ph type="body" idx="1"/>
          </p:nvPr>
        </p:nvSpPr>
        <p:spPr>
          <a:xfrm>
            <a:off x="197988" y="3652838"/>
            <a:ext cx="2358600" cy="444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1600"/>
              </a:spcAft>
              <a:buSzPts val="1800"/>
              <a:buNone/>
            </a:pPr>
            <a:r>
              <a:rPr lang="en-US" b="1">
                <a:solidFill>
                  <a:srgbClr val="492A7C"/>
                </a:solidFill>
                <a:latin typeface="Encode Sans"/>
                <a:ea typeface="Encode Sans"/>
                <a:cs typeface="Encode Sans"/>
                <a:sym typeface="Encode Sans"/>
              </a:rPr>
              <a:t>During Using</a:t>
            </a:r>
            <a:endParaRPr b="1">
              <a:solidFill>
                <a:srgbClr val="492A7C"/>
              </a:solidFill>
              <a:latin typeface="Encode Sans"/>
              <a:ea typeface="Encode Sans"/>
              <a:cs typeface="Encode Sans"/>
              <a:sym typeface="Encode Sans"/>
            </a:endParaRPr>
          </a:p>
        </p:txBody>
      </p:sp>
      <p:sp>
        <p:nvSpPr>
          <p:cNvPr id="232" name="Google Shape;232;p28"/>
          <p:cNvSpPr txBox="1">
            <a:spLocks noGrp="1"/>
          </p:cNvSpPr>
          <p:nvPr>
            <p:ph type="body" idx="1"/>
          </p:nvPr>
        </p:nvSpPr>
        <p:spPr>
          <a:xfrm>
            <a:off x="163925" y="1670050"/>
            <a:ext cx="2182200" cy="605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SzPts val="1800"/>
              <a:buNone/>
            </a:pPr>
            <a:r>
              <a:rPr lang="en-US" b="1">
                <a:solidFill>
                  <a:srgbClr val="492A7C"/>
                </a:solidFill>
                <a:latin typeface="Encode Sans"/>
                <a:ea typeface="Encode Sans"/>
                <a:cs typeface="Encode Sans"/>
                <a:sym typeface="Encode Sans"/>
              </a:rPr>
              <a:t>During Learning</a:t>
            </a:r>
            <a:endParaRPr b="1">
              <a:solidFill>
                <a:srgbClr val="492A7C"/>
              </a:solidFill>
              <a:latin typeface="Encode Sans"/>
              <a:ea typeface="Encode Sans"/>
              <a:cs typeface="Encode Sans"/>
              <a:sym typeface="Encode Sans"/>
            </a:endParaRPr>
          </a:p>
        </p:txBody>
      </p:sp>
      <p:sp>
        <p:nvSpPr>
          <p:cNvPr id="233" name="Google Shape;233;p2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000"/>
              <a:buFont typeface="Arial"/>
              <a:buNone/>
            </a:pPr>
            <a:fld id="{00000000-1234-1234-1234-123412341234}" type="slidenum">
              <a:rPr lang="en-US"/>
              <a:t>12</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5"/>
                                        </p:tgtEl>
                                        <p:attrNameLst>
                                          <p:attrName>style.visibility</p:attrName>
                                        </p:attrNameLst>
                                      </p:cBhvr>
                                      <p:to>
                                        <p:strVal val="visible"/>
                                      </p:to>
                                    </p:set>
                                    <p:animEffect transition="in" filter="fade">
                                      <p:cBhvr>
                                        <p:cTn id="7" dur="1000"/>
                                        <p:tgtEl>
                                          <p:spTgt spid="225"/>
                                        </p:tgtEl>
                                      </p:cBhvr>
                                    </p:animEffect>
                                  </p:childTnLst>
                                </p:cTn>
                              </p:par>
                              <p:par>
                                <p:cTn id="8" presetID="10" presetClass="entr" presetSubtype="0" fill="hold" nodeType="withEffect">
                                  <p:stCondLst>
                                    <p:cond delay="0"/>
                                  </p:stCondLst>
                                  <p:childTnLst>
                                    <p:set>
                                      <p:cBhvr>
                                        <p:cTn id="9" dur="1" fill="hold">
                                          <p:stCondLst>
                                            <p:cond delay="0"/>
                                          </p:stCondLst>
                                        </p:cTn>
                                        <p:tgtEl>
                                          <p:spTgt spid="226"/>
                                        </p:tgtEl>
                                        <p:attrNameLst>
                                          <p:attrName>style.visibility</p:attrName>
                                        </p:attrNameLst>
                                      </p:cBhvr>
                                      <p:to>
                                        <p:strVal val="visible"/>
                                      </p:to>
                                    </p:set>
                                    <p:animEffect transition="in" filter="fade">
                                      <p:cBhvr>
                                        <p:cTn id="10" dur="1000"/>
                                        <p:tgtEl>
                                          <p:spTgt spid="226"/>
                                        </p:tgtEl>
                                      </p:cBhvr>
                                    </p:animEffect>
                                  </p:childTnLst>
                                </p:cTn>
                              </p:par>
                              <p:par>
                                <p:cTn id="11" presetID="10" presetClass="entr" presetSubtype="0" fill="hold" nodeType="withEffect">
                                  <p:stCondLst>
                                    <p:cond delay="0"/>
                                  </p:stCondLst>
                                  <p:childTnLst>
                                    <p:set>
                                      <p:cBhvr>
                                        <p:cTn id="12" dur="1" fill="hold">
                                          <p:stCondLst>
                                            <p:cond delay="0"/>
                                          </p:stCondLst>
                                        </p:cTn>
                                        <p:tgtEl>
                                          <p:spTgt spid="227"/>
                                        </p:tgtEl>
                                        <p:attrNameLst>
                                          <p:attrName>style.visibility</p:attrName>
                                        </p:attrNameLst>
                                      </p:cBhvr>
                                      <p:to>
                                        <p:strVal val="visible"/>
                                      </p:to>
                                    </p:set>
                                    <p:animEffect transition="in" filter="fade">
                                      <p:cBhvr>
                                        <p:cTn id="13" dur="1000"/>
                                        <p:tgtEl>
                                          <p:spTgt spid="227"/>
                                        </p:tgtEl>
                                      </p:cBhvr>
                                    </p:animEffect>
                                  </p:childTnLst>
                                </p:cTn>
                              </p:par>
                              <p:par>
                                <p:cTn id="14" presetID="10" presetClass="entr" presetSubtype="0" fill="hold" nodeType="withEffect">
                                  <p:stCondLst>
                                    <p:cond delay="0"/>
                                  </p:stCondLst>
                                  <p:childTnLst>
                                    <p:set>
                                      <p:cBhvr>
                                        <p:cTn id="15" dur="1" fill="hold">
                                          <p:stCondLst>
                                            <p:cond delay="0"/>
                                          </p:stCondLst>
                                        </p:cTn>
                                        <p:tgtEl>
                                          <p:spTgt spid="228"/>
                                        </p:tgtEl>
                                        <p:attrNameLst>
                                          <p:attrName>style.visibility</p:attrName>
                                        </p:attrNameLst>
                                      </p:cBhvr>
                                      <p:to>
                                        <p:strVal val="visible"/>
                                      </p:to>
                                    </p:set>
                                    <p:animEffect transition="in" filter="fade">
                                      <p:cBhvr>
                                        <p:cTn id="16" dur="1000"/>
                                        <p:tgtEl>
                                          <p:spTgt spid="228"/>
                                        </p:tgtEl>
                                      </p:cBhvr>
                                    </p:animEffect>
                                  </p:childTnLst>
                                </p:cTn>
                              </p:par>
                              <p:par>
                                <p:cTn id="17" presetID="10" presetClass="entr" presetSubtype="0" fill="hold" nodeType="withEffect">
                                  <p:stCondLst>
                                    <p:cond delay="0"/>
                                  </p:stCondLst>
                                  <p:childTnLst>
                                    <p:set>
                                      <p:cBhvr>
                                        <p:cTn id="18" dur="1" fill="hold">
                                          <p:stCondLst>
                                            <p:cond delay="0"/>
                                          </p:stCondLst>
                                        </p:cTn>
                                        <p:tgtEl>
                                          <p:spTgt spid="229"/>
                                        </p:tgtEl>
                                        <p:attrNameLst>
                                          <p:attrName>style.visibility</p:attrName>
                                        </p:attrNameLst>
                                      </p:cBhvr>
                                      <p:to>
                                        <p:strVal val="visible"/>
                                      </p:to>
                                    </p:set>
                                    <p:animEffect transition="in" filter="fade">
                                      <p:cBhvr>
                                        <p:cTn id="19" dur="1000"/>
                                        <p:tgtEl>
                                          <p:spTgt spid="229"/>
                                        </p:tgtEl>
                                      </p:cBhvr>
                                    </p:animEffect>
                                  </p:childTnLst>
                                </p:cTn>
                              </p:par>
                              <p:par>
                                <p:cTn id="20" presetID="10" presetClass="entr" presetSubtype="0" fill="hold" nodeType="withEffect">
                                  <p:stCondLst>
                                    <p:cond delay="0"/>
                                  </p:stCondLst>
                                  <p:childTnLst>
                                    <p:set>
                                      <p:cBhvr>
                                        <p:cTn id="21" dur="1" fill="hold">
                                          <p:stCondLst>
                                            <p:cond delay="0"/>
                                          </p:stCondLst>
                                        </p:cTn>
                                        <p:tgtEl>
                                          <p:spTgt spid="232"/>
                                        </p:tgtEl>
                                        <p:attrNameLst>
                                          <p:attrName>style.visibility</p:attrName>
                                        </p:attrNameLst>
                                      </p:cBhvr>
                                      <p:to>
                                        <p:strVal val="visible"/>
                                      </p:to>
                                    </p:set>
                                    <p:animEffect transition="in" filter="fade">
                                      <p:cBhvr>
                                        <p:cTn id="22" dur="1000"/>
                                        <p:tgtEl>
                                          <p:spTgt spid="23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21"/>
                                        </p:tgtEl>
                                        <p:attrNameLst>
                                          <p:attrName>style.visibility</p:attrName>
                                        </p:attrNameLst>
                                      </p:cBhvr>
                                      <p:to>
                                        <p:strVal val="visible"/>
                                      </p:to>
                                    </p:set>
                                    <p:animEffect transition="in" filter="fade">
                                      <p:cBhvr>
                                        <p:cTn id="27" dur="1000"/>
                                        <p:tgtEl>
                                          <p:spTgt spid="221"/>
                                        </p:tgtEl>
                                      </p:cBhvr>
                                    </p:animEffect>
                                  </p:childTnLst>
                                </p:cTn>
                              </p:par>
                              <p:par>
                                <p:cTn id="28" presetID="10" presetClass="entr" presetSubtype="0" fill="hold" nodeType="withEffect">
                                  <p:stCondLst>
                                    <p:cond delay="0"/>
                                  </p:stCondLst>
                                  <p:childTnLst>
                                    <p:set>
                                      <p:cBhvr>
                                        <p:cTn id="29" dur="1" fill="hold">
                                          <p:stCondLst>
                                            <p:cond delay="0"/>
                                          </p:stCondLst>
                                        </p:cTn>
                                        <p:tgtEl>
                                          <p:spTgt spid="222"/>
                                        </p:tgtEl>
                                        <p:attrNameLst>
                                          <p:attrName>style.visibility</p:attrName>
                                        </p:attrNameLst>
                                      </p:cBhvr>
                                      <p:to>
                                        <p:strVal val="visible"/>
                                      </p:to>
                                    </p:set>
                                    <p:animEffect transition="in" filter="fade">
                                      <p:cBhvr>
                                        <p:cTn id="30" dur="1000"/>
                                        <p:tgtEl>
                                          <p:spTgt spid="222"/>
                                        </p:tgtEl>
                                      </p:cBhvr>
                                    </p:animEffect>
                                  </p:childTnLst>
                                </p:cTn>
                              </p:par>
                              <p:par>
                                <p:cTn id="31" presetID="10" presetClass="entr" presetSubtype="0" fill="hold" nodeType="withEffect">
                                  <p:stCondLst>
                                    <p:cond delay="0"/>
                                  </p:stCondLst>
                                  <p:childTnLst>
                                    <p:set>
                                      <p:cBhvr>
                                        <p:cTn id="32" dur="1" fill="hold">
                                          <p:stCondLst>
                                            <p:cond delay="0"/>
                                          </p:stCondLst>
                                        </p:cTn>
                                        <p:tgtEl>
                                          <p:spTgt spid="223"/>
                                        </p:tgtEl>
                                        <p:attrNameLst>
                                          <p:attrName>style.visibility</p:attrName>
                                        </p:attrNameLst>
                                      </p:cBhvr>
                                      <p:to>
                                        <p:strVal val="visible"/>
                                      </p:to>
                                    </p:set>
                                    <p:animEffect transition="in" filter="fade">
                                      <p:cBhvr>
                                        <p:cTn id="33" dur="1000"/>
                                        <p:tgtEl>
                                          <p:spTgt spid="223"/>
                                        </p:tgtEl>
                                      </p:cBhvr>
                                    </p:animEffect>
                                  </p:childTnLst>
                                </p:cTn>
                              </p:par>
                              <p:par>
                                <p:cTn id="34" presetID="10" presetClass="entr" presetSubtype="0" fill="hold" nodeType="withEffect">
                                  <p:stCondLst>
                                    <p:cond delay="0"/>
                                  </p:stCondLst>
                                  <p:childTnLst>
                                    <p:set>
                                      <p:cBhvr>
                                        <p:cTn id="35" dur="1" fill="hold">
                                          <p:stCondLst>
                                            <p:cond delay="0"/>
                                          </p:stCondLst>
                                        </p:cTn>
                                        <p:tgtEl>
                                          <p:spTgt spid="224"/>
                                        </p:tgtEl>
                                        <p:attrNameLst>
                                          <p:attrName>style.visibility</p:attrName>
                                        </p:attrNameLst>
                                      </p:cBhvr>
                                      <p:to>
                                        <p:strVal val="visible"/>
                                      </p:to>
                                    </p:set>
                                    <p:animEffect transition="in" filter="fade">
                                      <p:cBhvr>
                                        <p:cTn id="36" dur="1000"/>
                                        <p:tgtEl>
                                          <p:spTgt spid="224"/>
                                        </p:tgtEl>
                                      </p:cBhvr>
                                    </p:animEffect>
                                  </p:childTnLst>
                                </p:cTn>
                              </p:par>
                              <p:par>
                                <p:cTn id="37" presetID="10" presetClass="entr" presetSubtype="0" fill="hold" nodeType="withEffect">
                                  <p:stCondLst>
                                    <p:cond delay="0"/>
                                  </p:stCondLst>
                                  <p:childTnLst>
                                    <p:set>
                                      <p:cBhvr>
                                        <p:cTn id="38" dur="1" fill="hold">
                                          <p:stCondLst>
                                            <p:cond delay="0"/>
                                          </p:stCondLst>
                                        </p:cTn>
                                        <p:tgtEl>
                                          <p:spTgt spid="230"/>
                                        </p:tgtEl>
                                        <p:attrNameLst>
                                          <p:attrName>style.visibility</p:attrName>
                                        </p:attrNameLst>
                                      </p:cBhvr>
                                      <p:to>
                                        <p:strVal val="visible"/>
                                      </p:to>
                                    </p:set>
                                    <p:animEffect transition="in" filter="fade">
                                      <p:cBhvr>
                                        <p:cTn id="39" dur="1000"/>
                                        <p:tgtEl>
                                          <p:spTgt spid="230"/>
                                        </p:tgtEl>
                                      </p:cBhvr>
                                    </p:animEffect>
                                  </p:childTnLst>
                                </p:cTn>
                              </p:par>
                              <p:par>
                                <p:cTn id="40" presetID="10" presetClass="entr" presetSubtype="0" fill="hold" nodeType="withEffect">
                                  <p:stCondLst>
                                    <p:cond delay="0"/>
                                  </p:stCondLst>
                                  <p:childTnLst>
                                    <p:set>
                                      <p:cBhvr>
                                        <p:cTn id="41" dur="1" fill="hold">
                                          <p:stCondLst>
                                            <p:cond delay="0"/>
                                          </p:stCondLst>
                                        </p:cTn>
                                        <p:tgtEl>
                                          <p:spTgt spid="231"/>
                                        </p:tgtEl>
                                        <p:attrNameLst>
                                          <p:attrName>style.visibility</p:attrName>
                                        </p:attrNameLst>
                                      </p:cBhvr>
                                      <p:to>
                                        <p:strVal val="visible"/>
                                      </p:to>
                                    </p:set>
                                    <p:animEffect transition="in" filter="fade">
                                      <p:cBhvr>
                                        <p:cTn id="42" dur="1000"/>
                                        <p:tgtEl>
                                          <p:spTgt spid="2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2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sz="3500" b="1">
                <a:solidFill>
                  <a:srgbClr val="4B2E83"/>
                </a:solidFill>
                <a:latin typeface="Encode Sans"/>
                <a:ea typeface="Encode Sans"/>
                <a:cs typeface="Encode Sans"/>
                <a:sym typeface="Encode Sans"/>
              </a:rPr>
              <a:t>How about Machines?</a:t>
            </a:r>
            <a:endParaRPr sz="3300" b="1">
              <a:solidFill>
                <a:srgbClr val="4B2E83"/>
              </a:solidFill>
              <a:latin typeface="Encode Sans"/>
              <a:ea typeface="Encode Sans"/>
              <a:cs typeface="Encode Sans"/>
              <a:sym typeface="Encode Sans"/>
            </a:endParaRPr>
          </a:p>
        </p:txBody>
      </p:sp>
      <p:sp>
        <p:nvSpPr>
          <p:cNvPr id="239" name="Google Shape;239;p29"/>
          <p:cNvSpPr txBox="1">
            <a:spLocks noGrp="1"/>
          </p:cNvSpPr>
          <p:nvPr>
            <p:ph type="body" idx="1"/>
          </p:nvPr>
        </p:nvSpPr>
        <p:spPr>
          <a:xfrm>
            <a:off x="311700" y="1152475"/>
            <a:ext cx="8520600" cy="3738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600"/>
              </a:spcBef>
              <a:spcAft>
                <a:spcPts val="0"/>
              </a:spcAft>
              <a:buSzPts val="1800"/>
              <a:buNone/>
            </a:pPr>
            <a:endParaRPr sz="1700">
              <a:latin typeface="Encode Sans"/>
              <a:ea typeface="Encode Sans"/>
              <a:cs typeface="Encode Sans"/>
              <a:sym typeface="Encode Sans"/>
            </a:endParaRPr>
          </a:p>
          <a:p>
            <a:pPr marL="0" lvl="0" indent="0" algn="l" rtl="0">
              <a:lnSpc>
                <a:spcPct val="115000"/>
              </a:lnSpc>
              <a:spcBef>
                <a:spcPts val="1600"/>
              </a:spcBef>
              <a:spcAft>
                <a:spcPts val="0"/>
              </a:spcAft>
              <a:buSzPts val="1800"/>
              <a:buNone/>
            </a:pPr>
            <a:endParaRPr sz="1700">
              <a:latin typeface="Encode Sans"/>
              <a:ea typeface="Encode Sans"/>
              <a:cs typeface="Encode Sans"/>
              <a:sym typeface="Encode Sans"/>
            </a:endParaRPr>
          </a:p>
          <a:p>
            <a:pPr marL="0" lvl="0" indent="0" algn="l" rtl="0">
              <a:lnSpc>
                <a:spcPct val="115000"/>
              </a:lnSpc>
              <a:spcBef>
                <a:spcPts val="1600"/>
              </a:spcBef>
              <a:spcAft>
                <a:spcPts val="0"/>
              </a:spcAft>
              <a:buSzPts val="1800"/>
              <a:buNone/>
            </a:pPr>
            <a:endParaRPr sz="1700">
              <a:latin typeface="Encode Sans"/>
              <a:ea typeface="Encode Sans"/>
              <a:cs typeface="Encode Sans"/>
              <a:sym typeface="Encode Sans"/>
            </a:endParaRPr>
          </a:p>
          <a:p>
            <a:pPr marL="0" lvl="0" indent="0" algn="ctr" rtl="0">
              <a:lnSpc>
                <a:spcPct val="115000"/>
              </a:lnSpc>
              <a:spcBef>
                <a:spcPts val="1600"/>
              </a:spcBef>
              <a:spcAft>
                <a:spcPts val="1600"/>
              </a:spcAft>
              <a:buSzPts val="1800"/>
              <a:buNone/>
            </a:pPr>
            <a:r>
              <a:rPr lang="en-US" sz="2400" b="1">
                <a:solidFill>
                  <a:srgbClr val="4B2E83"/>
                </a:solidFill>
                <a:latin typeface="Encode Sans"/>
                <a:ea typeface="Encode Sans"/>
                <a:cs typeface="Encode Sans"/>
                <a:sym typeface="Encode Sans"/>
              </a:rPr>
              <a:t>Can we do </a:t>
            </a:r>
            <a:r>
              <a:rPr lang="en-US" sz="2900" b="1">
                <a:solidFill>
                  <a:srgbClr val="222222"/>
                </a:solidFill>
                <a:latin typeface="Encode Sans"/>
                <a:ea typeface="Encode Sans"/>
                <a:cs typeface="Encode Sans"/>
                <a:sym typeface="Encode Sans"/>
              </a:rPr>
              <a:t>better </a:t>
            </a:r>
            <a:r>
              <a:rPr lang="en-US" sz="2400" b="1">
                <a:solidFill>
                  <a:srgbClr val="4B2E83"/>
                </a:solidFill>
                <a:latin typeface="Encode Sans"/>
                <a:ea typeface="Encode Sans"/>
                <a:cs typeface="Encode Sans"/>
                <a:sym typeface="Encode Sans"/>
              </a:rPr>
              <a:t>and improve </a:t>
            </a:r>
            <a:r>
              <a:rPr lang="en-US" sz="2900" b="1">
                <a:solidFill>
                  <a:schemeClr val="dk1"/>
                </a:solidFill>
                <a:latin typeface="Encode Sans"/>
                <a:ea typeface="Encode Sans"/>
                <a:cs typeface="Encode Sans"/>
                <a:sym typeface="Encode Sans"/>
              </a:rPr>
              <a:t>machine</a:t>
            </a:r>
            <a:r>
              <a:rPr lang="en-US" sz="2400" b="1">
                <a:solidFill>
                  <a:srgbClr val="4B2E83"/>
                </a:solidFill>
                <a:latin typeface="Encode Sans"/>
                <a:ea typeface="Encode Sans"/>
                <a:cs typeface="Encode Sans"/>
                <a:sym typeface="Encode Sans"/>
              </a:rPr>
              <a:t>’s adaptation?</a:t>
            </a:r>
            <a:endParaRPr sz="2400">
              <a:solidFill>
                <a:srgbClr val="4B2E83"/>
              </a:solidFill>
              <a:latin typeface="Encode Sans"/>
              <a:ea typeface="Encode Sans"/>
              <a:cs typeface="Encode Sans"/>
              <a:sym typeface="Encode Sans"/>
            </a:endParaRPr>
          </a:p>
        </p:txBody>
      </p:sp>
      <p:sp>
        <p:nvSpPr>
          <p:cNvPr id="240" name="Google Shape;240;p2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000"/>
              <a:buFont typeface="Arial"/>
              <a:buNone/>
            </a:pPr>
            <a:fld id="{00000000-1234-1234-1234-123412341234}" type="slidenum">
              <a:rPr lang="en-US"/>
              <a:t>13</a:t>
            </a:fld>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p30"/>
          <p:cNvSpPr txBox="1">
            <a:spLocks noGrp="1"/>
          </p:cNvSpPr>
          <p:nvPr>
            <p:ph type="title"/>
          </p:nvPr>
        </p:nvSpPr>
        <p:spPr>
          <a:xfrm>
            <a:off x="276850" y="652650"/>
            <a:ext cx="4045200" cy="1482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a:t>Learning</a:t>
            </a:r>
            <a:endParaRPr/>
          </a:p>
        </p:txBody>
      </p:sp>
      <p:sp>
        <p:nvSpPr>
          <p:cNvPr id="246" name="Google Shape;246;p30"/>
          <p:cNvSpPr txBox="1">
            <a:spLocks noGrp="1"/>
          </p:cNvSpPr>
          <p:nvPr>
            <p:ph type="subTitle" idx="1"/>
          </p:nvPr>
        </p:nvSpPr>
        <p:spPr>
          <a:xfrm>
            <a:off x="276850" y="2222550"/>
            <a:ext cx="4045200" cy="2268300"/>
          </a:xfrm>
          <a:prstGeom prst="rect">
            <a:avLst/>
          </a:prstGeom>
        </p:spPr>
        <p:txBody>
          <a:bodyPr spcFirstLastPara="1" wrap="square" lIns="91425" tIns="91425" rIns="91425" bIns="91425" anchor="t" anchorCtr="0">
            <a:noAutofit/>
          </a:bodyPr>
          <a:lstStyle/>
          <a:p>
            <a:pPr marL="0" lvl="0" indent="0" algn="ctr" rtl="0">
              <a:lnSpc>
                <a:spcPct val="200000"/>
              </a:lnSpc>
              <a:spcBef>
                <a:spcPts val="1600"/>
              </a:spcBef>
              <a:spcAft>
                <a:spcPts val="0"/>
              </a:spcAft>
              <a:buNone/>
            </a:pPr>
            <a:r>
              <a:rPr lang="en-US" sz="2000"/>
              <a:t>Utilize Prior Knowledge </a:t>
            </a:r>
            <a:endParaRPr sz="2000"/>
          </a:p>
          <a:p>
            <a:pPr marL="0" lvl="0" indent="0" algn="ctr" rtl="0">
              <a:lnSpc>
                <a:spcPct val="200000"/>
              </a:lnSpc>
              <a:spcBef>
                <a:spcPts val="1600"/>
              </a:spcBef>
              <a:spcAft>
                <a:spcPts val="0"/>
              </a:spcAft>
              <a:buNone/>
            </a:pPr>
            <a:r>
              <a:rPr lang="en-US" sz="2000"/>
              <a:t>Practice Different Tasks</a:t>
            </a:r>
            <a:endParaRPr sz="2000"/>
          </a:p>
          <a:p>
            <a:pPr marL="0" lvl="0" indent="0" algn="ctr" rtl="0">
              <a:lnSpc>
                <a:spcPct val="200000"/>
              </a:lnSpc>
              <a:spcBef>
                <a:spcPts val="1600"/>
              </a:spcBef>
              <a:spcAft>
                <a:spcPts val="0"/>
              </a:spcAft>
              <a:buNone/>
            </a:pPr>
            <a:r>
              <a:rPr lang="en-US" sz="2000"/>
              <a:t>Learn from Failure</a:t>
            </a:r>
            <a:endParaRPr/>
          </a:p>
        </p:txBody>
      </p:sp>
      <p:sp>
        <p:nvSpPr>
          <p:cNvPr id="247" name="Google Shape;247;p30"/>
          <p:cNvSpPr txBox="1">
            <a:spLocks noGrp="1"/>
          </p:cNvSpPr>
          <p:nvPr>
            <p:ph type="title"/>
          </p:nvPr>
        </p:nvSpPr>
        <p:spPr>
          <a:xfrm>
            <a:off x="4821950" y="652650"/>
            <a:ext cx="4045200" cy="1482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a:solidFill>
                  <a:srgbClr val="E8D3A2"/>
                </a:solidFill>
              </a:rPr>
              <a:t>Inference</a:t>
            </a:r>
            <a:endParaRPr>
              <a:solidFill>
                <a:srgbClr val="E8D3A2"/>
              </a:solidFill>
            </a:endParaRPr>
          </a:p>
        </p:txBody>
      </p:sp>
      <p:sp>
        <p:nvSpPr>
          <p:cNvPr id="248" name="Google Shape;248;p30"/>
          <p:cNvSpPr txBox="1">
            <a:spLocks noGrp="1"/>
          </p:cNvSpPr>
          <p:nvPr>
            <p:ph type="subTitle" idx="1"/>
          </p:nvPr>
        </p:nvSpPr>
        <p:spPr>
          <a:xfrm>
            <a:off x="4821950" y="2222550"/>
            <a:ext cx="4045200" cy="2089200"/>
          </a:xfrm>
          <a:prstGeom prst="rect">
            <a:avLst/>
          </a:prstGeom>
        </p:spPr>
        <p:txBody>
          <a:bodyPr spcFirstLastPara="1" wrap="square" lIns="91425" tIns="91425" rIns="91425" bIns="91425" anchor="t" anchorCtr="0">
            <a:noAutofit/>
          </a:bodyPr>
          <a:lstStyle/>
          <a:p>
            <a:pPr marL="0" lvl="0" indent="0" algn="ctr" rtl="0">
              <a:lnSpc>
                <a:spcPct val="200000"/>
              </a:lnSpc>
              <a:spcBef>
                <a:spcPts val="1600"/>
              </a:spcBef>
              <a:spcAft>
                <a:spcPts val="0"/>
              </a:spcAft>
              <a:buNone/>
            </a:pPr>
            <a:r>
              <a:rPr lang="en-US" sz="2000">
                <a:solidFill>
                  <a:srgbClr val="E8D3A2"/>
                </a:solidFill>
              </a:rPr>
              <a:t>Recognize Novel Samples</a:t>
            </a:r>
            <a:endParaRPr sz="2000">
              <a:solidFill>
                <a:srgbClr val="E8D3A2"/>
              </a:solidFill>
            </a:endParaRPr>
          </a:p>
          <a:p>
            <a:pPr marL="0" lvl="0" indent="0" algn="ctr" rtl="0">
              <a:lnSpc>
                <a:spcPct val="200000"/>
              </a:lnSpc>
              <a:spcBef>
                <a:spcPts val="1600"/>
              </a:spcBef>
              <a:spcAft>
                <a:spcPts val="0"/>
              </a:spcAft>
              <a:buNone/>
            </a:pPr>
            <a:r>
              <a:rPr lang="en-US" sz="2000">
                <a:solidFill>
                  <a:srgbClr val="E8D3A2"/>
                </a:solidFill>
              </a:rPr>
              <a:t>Estimate Confidence</a:t>
            </a:r>
            <a:endParaRPr sz="2000">
              <a:solidFill>
                <a:srgbClr val="E8D3A2"/>
              </a:solidFill>
            </a:endParaRPr>
          </a:p>
          <a:p>
            <a:pPr marL="0" lvl="0" indent="0" algn="ctr" rtl="0">
              <a:lnSpc>
                <a:spcPct val="200000"/>
              </a:lnSpc>
              <a:spcBef>
                <a:spcPts val="1600"/>
              </a:spcBef>
              <a:spcAft>
                <a:spcPts val="0"/>
              </a:spcAft>
              <a:buNone/>
            </a:pPr>
            <a:r>
              <a:rPr lang="en-US" sz="2000">
                <a:solidFill>
                  <a:srgbClr val="E8D3A2"/>
                </a:solidFill>
              </a:rPr>
              <a:t>Adjust Behavior</a:t>
            </a:r>
            <a:endParaRPr>
              <a:solidFill>
                <a:srgbClr val="E8D3A2"/>
              </a:solidFill>
            </a:endParaRPr>
          </a:p>
          <a:p>
            <a:pPr marL="457200" lvl="0" indent="0" algn="ctr" rtl="0">
              <a:lnSpc>
                <a:spcPct val="200000"/>
              </a:lnSpc>
              <a:spcBef>
                <a:spcPts val="1600"/>
              </a:spcBef>
              <a:spcAft>
                <a:spcPts val="0"/>
              </a:spcAft>
              <a:buClr>
                <a:schemeClr val="dk1"/>
              </a:buClr>
              <a:buSzPts val="1100"/>
              <a:buFont typeface="Arial"/>
              <a:buNone/>
            </a:pPr>
            <a:endParaRPr>
              <a:solidFill>
                <a:srgbClr val="E8D3A2"/>
              </a:solidFill>
            </a:endParaRPr>
          </a:p>
        </p:txBody>
      </p:sp>
      <p:sp>
        <p:nvSpPr>
          <p:cNvPr id="249" name="Google Shape;249;p30"/>
          <p:cNvSpPr/>
          <p:nvPr/>
        </p:nvSpPr>
        <p:spPr>
          <a:xfrm>
            <a:off x="1943150" y="2179800"/>
            <a:ext cx="4963800" cy="783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US" sz="5000" b="1">
                <a:solidFill>
                  <a:srgbClr val="492A7C"/>
                </a:solidFill>
                <a:latin typeface="Encode Sans"/>
                <a:ea typeface="Encode Sans"/>
                <a:cs typeface="Encode Sans"/>
                <a:sym typeface="Encode Sans"/>
              </a:rPr>
              <a:t>Adapt</a:t>
            </a:r>
            <a:r>
              <a:rPr lang="en-US" sz="5000" b="1">
                <a:solidFill>
                  <a:srgbClr val="E8D3A2"/>
                </a:solidFill>
                <a:latin typeface="Encode Sans"/>
                <a:ea typeface="Encode Sans"/>
                <a:cs typeface="Encode Sans"/>
                <a:sym typeface="Encode Sans"/>
              </a:rPr>
              <a:t>ation</a:t>
            </a:r>
            <a:endParaRPr/>
          </a:p>
        </p:txBody>
      </p:sp>
      <p:sp>
        <p:nvSpPr>
          <p:cNvPr id="250" name="Google Shape;250;p3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000"/>
              <a:buFont typeface="Arial"/>
              <a:buNone/>
            </a:pPr>
            <a:fld id="{00000000-1234-1234-1234-123412341234}" type="slidenum">
              <a:rPr lang="en-US"/>
              <a:t>14</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5"/>
                                        </p:tgtEl>
                                        <p:attrNameLst>
                                          <p:attrName>style.visibility</p:attrName>
                                        </p:attrNameLst>
                                      </p:cBhvr>
                                      <p:to>
                                        <p:strVal val="visible"/>
                                      </p:to>
                                    </p:set>
                                    <p:animEffect transition="in" filter="fade">
                                      <p:cBhvr>
                                        <p:cTn id="7" dur="1000"/>
                                        <p:tgtEl>
                                          <p:spTgt spid="245"/>
                                        </p:tgtEl>
                                      </p:cBhvr>
                                    </p:animEffect>
                                  </p:childTnLst>
                                </p:cTn>
                              </p:par>
                              <p:par>
                                <p:cTn id="8" presetID="10" presetClass="exit" presetSubtype="0" fill="hold" nodeType="withEffect">
                                  <p:stCondLst>
                                    <p:cond delay="0"/>
                                  </p:stCondLst>
                                  <p:childTnLst>
                                    <p:animEffect transition="out" filter="fade">
                                      <p:cBhvr>
                                        <p:cTn id="9" dur="1000"/>
                                        <p:tgtEl>
                                          <p:spTgt spid="249"/>
                                        </p:tgtEl>
                                      </p:cBhvr>
                                    </p:animEffect>
                                    <p:set>
                                      <p:cBhvr>
                                        <p:cTn id="10" dur="1" fill="hold">
                                          <p:stCondLst>
                                            <p:cond delay="1000"/>
                                          </p:stCondLst>
                                        </p:cTn>
                                        <p:tgtEl>
                                          <p:spTgt spid="24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47"/>
                                        </p:tgtEl>
                                        <p:attrNameLst>
                                          <p:attrName>style.visibility</p:attrName>
                                        </p:attrNameLst>
                                      </p:cBhvr>
                                      <p:to>
                                        <p:strVal val="visible"/>
                                      </p:to>
                                    </p:set>
                                    <p:animEffect transition="in" filter="fade">
                                      <p:cBhvr>
                                        <p:cTn id="15" dur="1000"/>
                                        <p:tgtEl>
                                          <p:spTgt spid="24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46">
                                            <p:txEl>
                                              <p:pRg st="0" end="0"/>
                                            </p:txEl>
                                          </p:spTgt>
                                        </p:tgtEl>
                                        <p:attrNameLst>
                                          <p:attrName>style.visibility</p:attrName>
                                        </p:attrNameLst>
                                      </p:cBhvr>
                                      <p:to>
                                        <p:strVal val="visible"/>
                                      </p:to>
                                    </p:set>
                                    <p:animEffect transition="in" filter="fade">
                                      <p:cBhvr>
                                        <p:cTn id="20" dur="1000"/>
                                        <p:tgtEl>
                                          <p:spTgt spid="246">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46">
                                            <p:txEl>
                                              <p:pRg st="1" end="1"/>
                                            </p:txEl>
                                          </p:spTgt>
                                        </p:tgtEl>
                                        <p:attrNameLst>
                                          <p:attrName>style.visibility</p:attrName>
                                        </p:attrNameLst>
                                      </p:cBhvr>
                                      <p:to>
                                        <p:strVal val="visible"/>
                                      </p:to>
                                    </p:set>
                                    <p:animEffect transition="in" filter="fade">
                                      <p:cBhvr>
                                        <p:cTn id="25" dur="1000"/>
                                        <p:tgtEl>
                                          <p:spTgt spid="246">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46">
                                            <p:txEl>
                                              <p:pRg st="2" end="2"/>
                                            </p:txEl>
                                          </p:spTgt>
                                        </p:tgtEl>
                                        <p:attrNameLst>
                                          <p:attrName>style.visibility</p:attrName>
                                        </p:attrNameLst>
                                      </p:cBhvr>
                                      <p:to>
                                        <p:strVal val="visible"/>
                                      </p:to>
                                    </p:set>
                                    <p:animEffect transition="in" filter="fade">
                                      <p:cBhvr>
                                        <p:cTn id="30" dur="1000"/>
                                        <p:tgtEl>
                                          <p:spTgt spid="246">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248">
                                            <p:txEl>
                                              <p:pRg st="0" end="0"/>
                                            </p:txEl>
                                          </p:spTgt>
                                        </p:tgtEl>
                                        <p:attrNameLst>
                                          <p:attrName>style.visibility</p:attrName>
                                        </p:attrNameLst>
                                      </p:cBhvr>
                                      <p:to>
                                        <p:strVal val="visible"/>
                                      </p:to>
                                    </p:set>
                                    <p:animEffect transition="in" filter="fade">
                                      <p:cBhvr>
                                        <p:cTn id="35" dur="1000"/>
                                        <p:tgtEl>
                                          <p:spTgt spid="248">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248">
                                            <p:txEl>
                                              <p:pRg st="1" end="1"/>
                                            </p:txEl>
                                          </p:spTgt>
                                        </p:tgtEl>
                                        <p:attrNameLst>
                                          <p:attrName>style.visibility</p:attrName>
                                        </p:attrNameLst>
                                      </p:cBhvr>
                                      <p:to>
                                        <p:strVal val="visible"/>
                                      </p:to>
                                    </p:set>
                                    <p:animEffect transition="in" filter="fade">
                                      <p:cBhvr>
                                        <p:cTn id="40" dur="1000"/>
                                        <p:tgtEl>
                                          <p:spTgt spid="248">
                                            <p:txEl>
                                              <p:pRg st="1" end="1"/>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248">
                                            <p:txEl>
                                              <p:pRg st="2" end="2"/>
                                            </p:txEl>
                                          </p:spTgt>
                                        </p:tgtEl>
                                        <p:attrNameLst>
                                          <p:attrName>style.visibility</p:attrName>
                                        </p:attrNameLst>
                                      </p:cBhvr>
                                      <p:to>
                                        <p:strVal val="visible"/>
                                      </p:to>
                                    </p:set>
                                    <p:animEffect transition="in" filter="fade">
                                      <p:cBhvr>
                                        <p:cTn id="45" dur="1000"/>
                                        <p:tgtEl>
                                          <p:spTgt spid="248">
                                            <p:txEl>
                                              <p:pRg st="2" end="2"/>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248">
                                            <p:txEl>
                                              <p:pRg st="3" end="3"/>
                                            </p:txEl>
                                          </p:spTgt>
                                        </p:tgtEl>
                                        <p:attrNameLst>
                                          <p:attrName>style.visibility</p:attrName>
                                        </p:attrNameLst>
                                      </p:cBhvr>
                                      <p:to>
                                        <p:strVal val="visible"/>
                                      </p:to>
                                    </p:set>
                                    <p:animEffect transition="in" filter="fade">
                                      <p:cBhvr>
                                        <p:cTn id="50" dur="1000"/>
                                        <p:tgtEl>
                                          <p:spTgt spid="24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Google Shape;255;p31"/>
          <p:cNvSpPr txBox="1"/>
          <p:nvPr/>
        </p:nvSpPr>
        <p:spPr>
          <a:xfrm>
            <a:off x="737500" y="2731700"/>
            <a:ext cx="1958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solidFill>
                  <a:srgbClr val="4B2E83"/>
                </a:solidFill>
                <a:latin typeface="Open Sans"/>
                <a:ea typeface="Open Sans"/>
                <a:cs typeface="Open Sans"/>
                <a:sym typeface="Open Sans"/>
              </a:rPr>
              <a:t>14+ Million Images</a:t>
            </a:r>
            <a:endParaRPr>
              <a:solidFill>
                <a:srgbClr val="4B2E83"/>
              </a:solidFill>
              <a:latin typeface="Open Sans"/>
              <a:ea typeface="Open Sans"/>
              <a:cs typeface="Open Sans"/>
              <a:sym typeface="Open Sans"/>
            </a:endParaRPr>
          </a:p>
        </p:txBody>
      </p:sp>
      <p:pic>
        <p:nvPicPr>
          <p:cNvPr id="256" name="Google Shape;256;p31"/>
          <p:cNvPicPr preferRelativeResize="0"/>
          <p:nvPr/>
        </p:nvPicPr>
        <p:blipFill>
          <a:blip r:embed="rId3">
            <a:alphaModFix/>
          </a:blip>
          <a:stretch>
            <a:fillRect/>
          </a:stretch>
        </p:blipFill>
        <p:spPr>
          <a:xfrm>
            <a:off x="1163676" y="3535547"/>
            <a:ext cx="1053375" cy="1053350"/>
          </a:xfrm>
          <a:prstGeom prst="rect">
            <a:avLst/>
          </a:prstGeom>
          <a:noFill/>
          <a:ln>
            <a:noFill/>
          </a:ln>
        </p:spPr>
      </p:pic>
      <p:sp>
        <p:nvSpPr>
          <p:cNvPr id="257" name="Google Shape;257;p31"/>
          <p:cNvSpPr txBox="1"/>
          <p:nvPr/>
        </p:nvSpPr>
        <p:spPr>
          <a:xfrm>
            <a:off x="140124" y="4588900"/>
            <a:ext cx="3100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solidFill>
                  <a:srgbClr val="4B2E83"/>
                </a:solidFill>
                <a:latin typeface="Open Sans"/>
                <a:ea typeface="Open Sans"/>
                <a:cs typeface="Open Sans"/>
                <a:sym typeface="Open Sans"/>
              </a:rPr>
              <a:t>WikiText-103: 100+ Million Tokens</a:t>
            </a:r>
            <a:endParaRPr>
              <a:solidFill>
                <a:srgbClr val="4B2E83"/>
              </a:solidFill>
              <a:latin typeface="Open Sans"/>
              <a:ea typeface="Open Sans"/>
              <a:cs typeface="Open Sans"/>
              <a:sym typeface="Open Sans"/>
            </a:endParaRPr>
          </a:p>
        </p:txBody>
      </p:sp>
      <p:sp>
        <p:nvSpPr>
          <p:cNvPr id="258" name="Google Shape;258;p31"/>
          <p:cNvSpPr txBox="1"/>
          <p:nvPr/>
        </p:nvSpPr>
        <p:spPr>
          <a:xfrm>
            <a:off x="6586900" y="2788188"/>
            <a:ext cx="19584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a:solidFill>
                  <a:srgbClr val="4B2E83"/>
                </a:solidFill>
                <a:latin typeface="Open Sans"/>
                <a:ea typeface="Open Sans"/>
                <a:cs typeface="Open Sans"/>
                <a:sym typeface="Open Sans"/>
              </a:rPr>
              <a:t>Medical Imaging</a:t>
            </a:r>
            <a:endParaRPr>
              <a:solidFill>
                <a:srgbClr val="4B2E83"/>
              </a:solidFill>
              <a:latin typeface="Open Sans"/>
              <a:ea typeface="Open Sans"/>
              <a:cs typeface="Open Sans"/>
              <a:sym typeface="Open Sans"/>
            </a:endParaRPr>
          </a:p>
        </p:txBody>
      </p:sp>
      <p:sp>
        <p:nvSpPr>
          <p:cNvPr id="259" name="Google Shape;259;p31"/>
          <p:cNvSpPr txBox="1"/>
          <p:nvPr/>
        </p:nvSpPr>
        <p:spPr>
          <a:xfrm>
            <a:off x="711150" y="1261575"/>
            <a:ext cx="19584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800" b="1">
                <a:solidFill>
                  <a:srgbClr val="492A7C"/>
                </a:solidFill>
                <a:latin typeface="Encode Sans"/>
                <a:ea typeface="Encode Sans"/>
                <a:cs typeface="Encode Sans"/>
                <a:sym typeface="Encode Sans"/>
              </a:rPr>
              <a:t>Big Data</a:t>
            </a:r>
            <a:endParaRPr sz="1800" b="1">
              <a:solidFill>
                <a:srgbClr val="492A7C"/>
              </a:solidFill>
              <a:latin typeface="Encode Sans"/>
              <a:ea typeface="Encode Sans"/>
              <a:cs typeface="Encode Sans"/>
              <a:sym typeface="Encode Sans"/>
            </a:endParaRPr>
          </a:p>
        </p:txBody>
      </p:sp>
      <p:sp>
        <p:nvSpPr>
          <p:cNvPr id="260" name="Google Shape;260;p31"/>
          <p:cNvSpPr txBox="1"/>
          <p:nvPr/>
        </p:nvSpPr>
        <p:spPr>
          <a:xfrm>
            <a:off x="6586900" y="1212988"/>
            <a:ext cx="19584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800" b="1">
                <a:solidFill>
                  <a:srgbClr val="492A7C"/>
                </a:solidFill>
                <a:latin typeface="Encode Sans"/>
                <a:ea typeface="Encode Sans"/>
                <a:cs typeface="Encode Sans"/>
                <a:sym typeface="Encode Sans"/>
              </a:rPr>
              <a:t>Small Datasets</a:t>
            </a:r>
            <a:endParaRPr sz="1800" b="1">
              <a:solidFill>
                <a:srgbClr val="492A7C"/>
              </a:solidFill>
              <a:latin typeface="Encode Sans"/>
              <a:ea typeface="Encode Sans"/>
              <a:cs typeface="Encode Sans"/>
              <a:sym typeface="Encode Sans"/>
            </a:endParaRPr>
          </a:p>
        </p:txBody>
      </p:sp>
      <p:pic>
        <p:nvPicPr>
          <p:cNvPr id="261" name="Google Shape;261;p31"/>
          <p:cNvPicPr preferRelativeResize="0"/>
          <p:nvPr/>
        </p:nvPicPr>
        <p:blipFill>
          <a:blip r:embed="rId4">
            <a:alphaModFix/>
          </a:blip>
          <a:stretch>
            <a:fillRect/>
          </a:stretch>
        </p:blipFill>
        <p:spPr>
          <a:xfrm>
            <a:off x="526575" y="1783250"/>
            <a:ext cx="2327574" cy="997538"/>
          </a:xfrm>
          <a:prstGeom prst="rect">
            <a:avLst/>
          </a:prstGeom>
          <a:noFill/>
          <a:ln>
            <a:noFill/>
          </a:ln>
        </p:spPr>
      </p:pic>
      <p:pic>
        <p:nvPicPr>
          <p:cNvPr id="262" name="Google Shape;262;p31"/>
          <p:cNvPicPr preferRelativeResize="0"/>
          <p:nvPr/>
        </p:nvPicPr>
        <p:blipFill>
          <a:blip r:embed="rId5">
            <a:alphaModFix/>
          </a:blip>
          <a:stretch>
            <a:fillRect/>
          </a:stretch>
        </p:blipFill>
        <p:spPr>
          <a:xfrm>
            <a:off x="6069775" y="1732675"/>
            <a:ext cx="2992650" cy="997550"/>
          </a:xfrm>
          <a:prstGeom prst="rect">
            <a:avLst/>
          </a:prstGeom>
          <a:noFill/>
          <a:ln>
            <a:noFill/>
          </a:ln>
        </p:spPr>
      </p:pic>
      <p:pic>
        <p:nvPicPr>
          <p:cNvPr id="263" name="Google Shape;263;p31"/>
          <p:cNvPicPr preferRelativeResize="0"/>
          <p:nvPr/>
        </p:nvPicPr>
        <p:blipFill>
          <a:blip r:embed="rId6">
            <a:alphaModFix/>
          </a:blip>
          <a:stretch>
            <a:fillRect/>
          </a:stretch>
        </p:blipFill>
        <p:spPr>
          <a:xfrm>
            <a:off x="6854498" y="3415075"/>
            <a:ext cx="1763851" cy="1173826"/>
          </a:xfrm>
          <a:prstGeom prst="rect">
            <a:avLst/>
          </a:prstGeom>
          <a:noFill/>
          <a:ln>
            <a:noFill/>
          </a:ln>
        </p:spPr>
      </p:pic>
      <p:sp>
        <p:nvSpPr>
          <p:cNvPr id="264" name="Google Shape;264;p31"/>
          <p:cNvSpPr txBox="1"/>
          <p:nvPr/>
        </p:nvSpPr>
        <p:spPr>
          <a:xfrm>
            <a:off x="6757225" y="4588888"/>
            <a:ext cx="19584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a:solidFill>
                  <a:srgbClr val="4B2E83"/>
                </a:solidFill>
                <a:latin typeface="Open Sans"/>
                <a:ea typeface="Open Sans"/>
                <a:cs typeface="Open Sans"/>
                <a:sym typeface="Open Sans"/>
              </a:rPr>
              <a:t>Private Documents</a:t>
            </a:r>
            <a:endParaRPr>
              <a:solidFill>
                <a:srgbClr val="4B2E83"/>
              </a:solidFill>
              <a:latin typeface="Open Sans"/>
              <a:ea typeface="Open Sans"/>
              <a:cs typeface="Open Sans"/>
              <a:sym typeface="Open Sans"/>
            </a:endParaRPr>
          </a:p>
        </p:txBody>
      </p:sp>
      <p:sp>
        <p:nvSpPr>
          <p:cNvPr id="265" name="Google Shape;265;p3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Adapting Knowledge</a:t>
            </a:r>
            <a:endParaRPr/>
          </a:p>
        </p:txBody>
      </p:sp>
      <p:pic>
        <p:nvPicPr>
          <p:cNvPr id="266" name="Google Shape;266;p31"/>
          <p:cNvPicPr preferRelativeResize="0"/>
          <p:nvPr/>
        </p:nvPicPr>
        <p:blipFill>
          <a:blip r:embed="rId7">
            <a:alphaModFix/>
          </a:blip>
          <a:stretch>
            <a:fillRect/>
          </a:stretch>
        </p:blipFill>
        <p:spPr>
          <a:xfrm>
            <a:off x="4106037" y="2164100"/>
            <a:ext cx="1115575" cy="966000"/>
          </a:xfrm>
          <a:prstGeom prst="rect">
            <a:avLst/>
          </a:prstGeom>
          <a:noFill/>
          <a:ln>
            <a:noFill/>
          </a:ln>
        </p:spPr>
      </p:pic>
      <p:sp>
        <p:nvSpPr>
          <p:cNvPr id="267" name="Google Shape;267;p31"/>
          <p:cNvSpPr txBox="1"/>
          <p:nvPr/>
        </p:nvSpPr>
        <p:spPr>
          <a:xfrm>
            <a:off x="3684613" y="3073588"/>
            <a:ext cx="1958400" cy="1139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800" b="1">
                <a:solidFill>
                  <a:srgbClr val="492A7C"/>
                </a:solidFill>
                <a:latin typeface="Encode Sans"/>
                <a:ea typeface="Encode Sans"/>
                <a:cs typeface="Encode Sans"/>
                <a:sym typeface="Encode Sans"/>
              </a:rPr>
              <a:t>Foundation</a:t>
            </a:r>
            <a:endParaRPr sz="1800" b="1">
              <a:solidFill>
                <a:srgbClr val="492A7C"/>
              </a:solidFill>
              <a:latin typeface="Encode Sans"/>
              <a:ea typeface="Encode Sans"/>
              <a:cs typeface="Encode Sans"/>
              <a:sym typeface="Encode Sans"/>
            </a:endParaRPr>
          </a:p>
          <a:p>
            <a:pPr marL="0" lvl="0" indent="0" algn="ctr" rtl="0">
              <a:spcBef>
                <a:spcPts val="0"/>
              </a:spcBef>
              <a:spcAft>
                <a:spcPts val="0"/>
              </a:spcAft>
              <a:buNone/>
            </a:pPr>
            <a:r>
              <a:rPr lang="en-US" sz="1800" b="1">
                <a:solidFill>
                  <a:srgbClr val="492A7C"/>
                </a:solidFill>
                <a:latin typeface="Encode Sans"/>
                <a:ea typeface="Encode Sans"/>
                <a:cs typeface="Encode Sans"/>
                <a:sym typeface="Encode Sans"/>
              </a:rPr>
              <a:t>Models</a:t>
            </a:r>
            <a:endParaRPr sz="1800" b="1">
              <a:solidFill>
                <a:srgbClr val="492A7C"/>
              </a:solidFill>
              <a:latin typeface="Encode Sans"/>
              <a:ea typeface="Encode Sans"/>
              <a:cs typeface="Encode Sans"/>
              <a:sym typeface="Encode Sans"/>
            </a:endParaRPr>
          </a:p>
          <a:p>
            <a:pPr marL="0" lvl="0" indent="0" algn="ctr" rtl="0">
              <a:spcBef>
                <a:spcPts val="0"/>
              </a:spcBef>
              <a:spcAft>
                <a:spcPts val="0"/>
              </a:spcAft>
              <a:buNone/>
            </a:pPr>
            <a:r>
              <a:rPr lang="en-US" sz="1300" i="1">
                <a:solidFill>
                  <a:srgbClr val="492A7C"/>
                </a:solidFill>
                <a:latin typeface="Open Sans"/>
                <a:ea typeface="Open Sans"/>
                <a:cs typeface="Open Sans"/>
                <a:sym typeface="Open Sans"/>
              </a:rPr>
              <a:t>(Large, Powerful)</a:t>
            </a:r>
            <a:endParaRPr sz="1300" i="1">
              <a:solidFill>
                <a:srgbClr val="492A7C"/>
              </a:solidFill>
              <a:latin typeface="Open Sans"/>
              <a:ea typeface="Open Sans"/>
              <a:cs typeface="Open Sans"/>
              <a:sym typeface="Open Sans"/>
            </a:endParaRPr>
          </a:p>
          <a:p>
            <a:pPr marL="0" lvl="0" indent="0" algn="ctr" rtl="0">
              <a:spcBef>
                <a:spcPts val="0"/>
              </a:spcBef>
              <a:spcAft>
                <a:spcPts val="0"/>
              </a:spcAft>
              <a:buNone/>
            </a:pPr>
            <a:r>
              <a:rPr lang="en-US" sz="1300" i="1">
                <a:solidFill>
                  <a:srgbClr val="492A7C"/>
                </a:solidFill>
                <a:latin typeface="Open Sans"/>
                <a:ea typeface="Open Sans"/>
                <a:cs typeface="Open Sans"/>
                <a:sym typeface="Open Sans"/>
              </a:rPr>
              <a:t>(Centralized, Federated)</a:t>
            </a:r>
            <a:endParaRPr sz="1300" i="1">
              <a:solidFill>
                <a:srgbClr val="492A7C"/>
              </a:solidFill>
              <a:latin typeface="Open Sans"/>
              <a:ea typeface="Open Sans"/>
              <a:cs typeface="Open Sans"/>
              <a:sym typeface="Open Sans"/>
            </a:endParaRPr>
          </a:p>
        </p:txBody>
      </p:sp>
      <p:sp>
        <p:nvSpPr>
          <p:cNvPr id="268" name="Google Shape;268;p31"/>
          <p:cNvSpPr/>
          <p:nvPr/>
        </p:nvSpPr>
        <p:spPr>
          <a:xfrm>
            <a:off x="5396050" y="1511400"/>
            <a:ext cx="961500" cy="3477900"/>
          </a:xfrm>
          <a:prstGeom prst="leftBrace">
            <a:avLst>
              <a:gd name="adj1" fmla="val 48938"/>
              <a:gd name="adj2" fmla="val 50000"/>
            </a:avLst>
          </a:prstGeom>
          <a:noFill/>
          <a:ln w="38100" cap="flat" cmpd="sng">
            <a:solidFill>
              <a:srgbClr val="4B2E8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31"/>
          <p:cNvSpPr/>
          <p:nvPr/>
        </p:nvSpPr>
        <p:spPr>
          <a:xfrm rot="10800000">
            <a:off x="2923138" y="1511400"/>
            <a:ext cx="961500" cy="3477900"/>
          </a:xfrm>
          <a:prstGeom prst="leftBrace">
            <a:avLst>
              <a:gd name="adj1" fmla="val 48938"/>
              <a:gd name="adj2" fmla="val 50000"/>
            </a:avLst>
          </a:prstGeom>
          <a:noFill/>
          <a:ln w="38100" cap="flat" cmpd="sng">
            <a:solidFill>
              <a:srgbClr val="4B2E8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3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000"/>
              <a:buFont typeface="Arial"/>
              <a:buNone/>
            </a:pPr>
            <a:fld id="{00000000-1234-1234-1234-123412341234}" type="slidenum">
              <a:rPr lang="en-US"/>
              <a:t>15</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5"/>
                                        </p:tgtEl>
                                        <p:attrNameLst>
                                          <p:attrName>style.visibility</p:attrName>
                                        </p:attrNameLst>
                                      </p:cBhvr>
                                      <p:to>
                                        <p:strVal val="visible"/>
                                      </p:to>
                                    </p:set>
                                    <p:animEffect transition="in" filter="fade">
                                      <p:cBhvr>
                                        <p:cTn id="7" dur="1000"/>
                                        <p:tgtEl>
                                          <p:spTgt spid="255"/>
                                        </p:tgtEl>
                                      </p:cBhvr>
                                    </p:animEffect>
                                  </p:childTnLst>
                                </p:cTn>
                              </p:par>
                              <p:par>
                                <p:cTn id="8" presetID="10" presetClass="entr" presetSubtype="0" fill="hold" nodeType="withEffect">
                                  <p:stCondLst>
                                    <p:cond delay="0"/>
                                  </p:stCondLst>
                                  <p:childTnLst>
                                    <p:set>
                                      <p:cBhvr>
                                        <p:cTn id="9" dur="1" fill="hold">
                                          <p:stCondLst>
                                            <p:cond delay="0"/>
                                          </p:stCondLst>
                                        </p:cTn>
                                        <p:tgtEl>
                                          <p:spTgt spid="256"/>
                                        </p:tgtEl>
                                        <p:attrNameLst>
                                          <p:attrName>style.visibility</p:attrName>
                                        </p:attrNameLst>
                                      </p:cBhvr>
                                      <p:to>
                                        <p:strVal val="visible"/>
                                      </p:to>
                                    </p:set>
                                    <p:animEffect transition="in" filter="fade">
                                      <p:cBhvr>
                                        <p:cTn id="10" dur="1000"/>
                                        <p:tgtEl>
                                          <p:spTgt spid="256"/>
                                        </p:tgtEl>
                                      </p:cBhvr>
                                    </p:animEffect>
                                  </p:childTnLst>
                                </p:cTn>
                              </p:par>
                              <p:par>
                                <p:cTn id="11" presetID="10" presetClass="entr" presetSubtype="0" fill="hold" nodeType="withEffect">
                                  <p:stCondLst>
                                    <p:cond delay="0"/>
                                  </p:stCondLst>
                                  <p:childTnLst>
                                    <p:set>
                                      <p:cBhvr>
                                        <p:cTn id="12" dur="1" fill="hold">
                                          <p:stCondLst>
                                            <p:cond delay="0"/>
                                          </p:stCondLst>
                                        </p:cTn>
                                        <p:tgtEl>
                                          <p:spTgt spid="257"/>
                                        </p:tgtEl>
                                        <p:attrNameLst>
                                          <p:attrName>style.visibility</p:attrName>
                                        </p:attrNameLst>
                                      </p:cBhvr>
                                      <p:to>
                                        <p:strVal val="visible"/>
                                      </p:to>
                                    </p:set>
                                    <p:animEffect transition="in" filter="fade">
                                      <p:cBhvr>
                                        <p:cTn id="13" dur="1000"/>
                                        <p:tgtEl>
                                          <p:spTgt spid="257"/>
                                        </p:tgtEl>
                                      </p:cBhvr>
                                    </p:animEffect>
                                  </p:childTnLst>
                                </p:cTn>
                              </p:par>
                              <p:par>
                                <p:cTn id="14" presetID="10" presetClass="entr" presetSubtype="0" fill="hold" nodeType="withEffect">
                                  <p:stCondLst>
                                    <p:cond delay="0"/>
                                  </p:stCondLst>
                                  <p:childTnLst>
                                    <p:set>
                                      <p:cBhvr>
                                        <p:cTn id="15" dur="1" fill="hold">
                                          <p:stCondLst>
                                            <p:cond delay="0"/>
                                          </p:stCondLst>
                                        </p:cTn>
                                        <p:tgtEl>
                                          <p:spTgt spid="259"/>
                                        </p:tgtEl>
                                        <p:attrNameLst>
                                          <p:attrName>style.visibility</p:attrName>
                                        </p:attrNameLst>
                                      </p:cBhvr>
                                      <p:to>
                                        <p:strVal val="visible"/>
                                      </p:to>
                                    </p:set>
                                    <p:animEffect transition="in" filter="fade">
                                      <p:cBhvr>
                                        <p:cTn id="16" dur="1000"/>
                                        <p:tgtEl>
                                          <p:spTgt spid="259"/>
                                        </p:tgtEl>
                                      </p:cBhvr>
                                    </p:animEffect>
                                  </p:childTnLst>
                                </p:cTn>
                              </p:par>
                              <p:par>
                                <p:cTn id="17" presetID="10" presetClass="entr" presetSubtype="0" fill="hold" nodeType="withEffect">
                                  <p:stCondLst>
                                    <p:cond delay="0"/>
                                  </p:stCondLst>
                                  <p:childTnLst>
                                    <p:set>
                                      <p:cBhvr>
                                        <p:cTn id="18" dur="1" fill="hold">
                                          <p:stCondLst>
                                            <p:cond delay="0"/>
                                          </p:stCondLst>
                                        </p:cTn>
                                        <p:tgtEl>
                                          <p:spTgt spid="261"/>
                                        </p:tgtEl>
                                        <p:attrNameLst>
                                          <p:attrName>style.visibility</p:attrName>
                                        </p:attrNameLst>
                                      </p:cBhvr>
                                      <p:to>
                                        <p:strVal val="visible"/>
                                      </p:to>
                                    </p:set>
                                    <p:animEffect transition="in" filter="fade">
                                      <p:cBhvr>
                                        <p:cTn id="19" dur="1000"/>
                                        <p:tgtEl>
                                          <p:spTgt spid="261"/>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66"/>
                                        </p:tgtEl>
                                        <p:attrNameLst>
                                          <p:attrName>style.visibility</p:attrName>
                                        </p:attrNameLst>
                                      </p:cBhvr>
                                      <p:to>
                                        <p:strVal val="visible"/>
                                      </p:to>
                                    </p:set>
                                    <p:animEffect transition="in" filter="fade">
                                      <p:cBhvr>
                                        <p:cTn id="24" dur="1000"/>
                                        <p:tgtEl>
                                          <p:spTgt spid="266"/>
                                        </p:tgtEl>
                                      </p:cBhvr>
                                    </p:animEffect>
                                  </p:childTnLst>
                                </p:cTn>
                              </p:par>
                              <p:par>
                                <p:cTn id="25" presetID="10" presetClass="entr" presetSubtype="0" fill="hold" nodeType="withEffect">
                                  <p:stCondLst>
                                    <p:cond delay="0"/>
                                  </p:stCondLst>
                                  <p:childTnLst>
                                    <p:set>
                                      <p:cBhvr>
                                        <p:cTn id="26" dur="1" fill="hold">
                                          <p:stCondLst>
                                            <p:cond delay="0"/>
                                          </p:stCondLst>
                                        </p:cTn>
                                        <p:tgtEl>
                                          <p:spTgt spid="267"/>
                                        </p:tgtEl>
                                        <p:attrNameLst>
                                          <p:attrName>style.visibility</p:attrName>
                                        </p:attrNameLst>
                                      </p:cBhvr>
                                      <p:to>
                                        <p:strVal val="visible"/>
                                      </p:to>
                                    </p:set>
                                    <p:animEffect transition="in" filter="fade">
                                      <p:cBhvr>
                                        <p:cTn id="27" dur="1000"/>
                                        <p:tgtEl>
                                          <p:spTgt spid="267"/>
                                        </p:tgtEl>
                                      </p:cBhvr>
                                    </p:animEffect>
                                  </p:childTnLst>
                                </p:cTn>
                              </p:par>
                              <p:par>
                                <p:cTn id="28" presetID="10" presetClass="entr" presetSubtype="0" fill="hold" nodeType="withEffect">
                                  <p:stCondLst>
                                    <p:cond delay="0"/>
                                  </p:stCondLst>
                                  <p:childTnLst>
                                    <p:set>
                                      <p:cBhvr>
                                        <p:cTn id="29" dur="1" fill="hold">
                                          <p:stCondLst>
                                            <p:cond delay="0"/>
                                          </p:stCondLst>
                                        </p:cTn>
                                        <p:tgtEl>
                                          <p:spTgt spid="269"/>
                                        </p:tgtEl>
                                        <p:attrNameLst>
                                          <p:attrName>style.visibility</p:attrName>
                                        </p:attrNameLst>
                                      </p:cBhvr>
                                      <p:to>
                                        <p:strVal val="visible"/>
                                      </p:to>
                                    </p:set>
                                    <p:animEffect transition="in" filter="fade">
                                      <p:cBhvr>
                                        <p:cTn id="30" dur="1000"/>
                                        <p:tgtEl>
                                          <p:spTgt spid="269"/>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268"/>
                                        </p:tgtEl>
                                        <p:attrNameLst>
                                          <p:attrName>style.visibility</p:attrName>
                                        </p:attrNameLst>
                                      </p:cBhvr>
                                      <p:to>
                                        <p:strVal val="visible"/>
                                      </p:to>
                                    </p:set>
                                    <p:animEffect transition="in" filter="fade">
                                      <p:cBhvr>
                                        <p:cTn id="35" dur="1000"/>
                                        <p:tgtEl>
                                          <p:spTgt spid="268"/>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258"/>
                                        </p:tgtEl>
                                        <p:attrNameLst>
                                          <p:attrName>style.visibility</p:attrName>
                                        </p:attrNameLst>
                                      </p:cBhvr>
                                      <p:to>
                                        <p:strVal val="visible"/>
                                      </p:to>
                                    </p:set>
                                    <p:animEffect transition="in" filter="fade">
                                      <p:cBhvr>
                                        <p:cTn id="40" dur="1000"/>
                                        <p:tgtEl>
                                          <p:spTgt spid="258"/>
                                        </p:tgtEl>
                                      </p:cBhvr>
                                    </p:animEffect>
                                  </p:childTnLst>
                                </p:cTn>
                              </p:par>
                              <p:par>
                                <p:cTn id="41" presetID="10" presetClass="entr" presetSubtype="0" fill="hold" nodeType="withEffect">
                                  <p:stCondLst>
                                    <p:cond delay="0"/>
                                  </p:stCondLst>
                                  <p:childTnLst>
                                    <p:set>
                                      <p:cBhvr>
                                        <p:cTn id="42" dur="1" fill="hold">
                                          <p:stCondLst>
                                            <p:cond delay="0"/>
                                          </p:stCondLst>
                                        </p:cTn>
                                        <p:tgtEl>
                                          <p:spTgt spid="260"/>
                                        </p:tgtEl>
                                        <p:attrNameLst>
                                          <p:attrName>style.visibility</p:attrName>
                                        </p:attrNameLst>
                                      </p:cBhvr>
                                      <p:to>
                                        <p:strVal val="visible"/>
                                      </p:to>
                                    </p:set>
                                    <p:animEffect transition="in" filter="fade">
                                      <p:cBhvr>
                                        <p:cTn id="43" dur="1000"/>
                                        <p:tgtEl>
                                          <p:spTgt spid="260"/>
                                        </p:tgtEl>
                                      </p:cBhvr>
                                    </p:animEffect>
                                  </p:childTnLst>
                                </p:cTn>
                              </p:par>
                              <p:par>
                                <p:cTn id="44" presetID="10" presetClass="entr" presetSubtype="0" fill="hold" nodeType="withEffect">
                                  <p:stCondLst>
                                    <p:cond delay="0"/>
                                  </p:stCondLst>
                                  <p:childTnLst>
                                    <p:set>
                                      <p:cBhvr>
                                        <p:cTn id="45" dur="1" fill="hold">
                                          <p:stCondLst>
                                            <p:cond delay="0"/>
                                          </p:stCondLst>
                                        </p:cTn>
                                        <p:tgtEl>
                                          <p:spTgt spid="262"/>
                                        </p:tgtEl>
                                        <p:attrNameLst>
                                          <p:attrName>style.visibility</p:attrName>
                                        </p:attrNameLst>
                                      </p:cBhvr>
                                      <p:to>
                                        <p:strVal val="visible"/>
                                      </p:to>
                                    </p:set>
                                    <p:animEffect transition="in" filter="fade">
                                      <p:cBhvr>
                                        <p:cTn id="46" dur="1000"/>
                                        <p:tgtEl>
                                          <p:spTgt spid="262"/>
                                        </p:tgtEl>
                                      </p:cBhvr>
                                    </p:animEffect>
                                  </p:childTnLst>
                                </p:cTn>
                              </p:par>
                              <p:par>
                                <p:cTn id="47" presetID="10" presetClass="entr" presetSubtype="0" fill="hold" nodeType="withEffect">
                                  <p:stCondLst>
                                    <p:cond delay="0"/>
                                  </p:stCondLst>
                                  <p:childTnLst>
                                    <p:set>
                                      <p:cBhvr>
                                        <p:cTn id="48" dur="1" fill="hold">
                                          <p:stCondLst>
                                            <p:cond delay="0"/>
                                          </p:stCondLst>
                                        </p:cTn>
                                        <p:tgtEl>
                                          <p:spTgt spid="263"/>
                                        </p:tgtEl>
                                        <p:attrNameLst>
                                          <p:attrName>style.visibility</p:attrName>
                                        </p:attrNameLst>
                                      </p:cBhvr>
                                      <p:to>
                                        <p:strVal val="visible"/>
                                      </p:to>
                                    </p:set>
                                    <p:animEffect transition="in" filter="fade">
                                      <p:cBhvr>
                                        <p:cTn id="49" dur="1000"/>
                                        <p:tgtEl>
                                          <p:spTgt spid="263"/>
                                        </p:tgtEl>
                                      </p:cBhvr>
                                    </p:animEffect>
                                  </p:childTnLst>
                                </p:cTn>
                              </p:par>
                              <p:par>
                                <p:cTn id="50" presetID="10" presetClass="entr" presetSubtype="0" fill="hold" nodeType="withEffect">
                                  <p:stCondLst>
                                    <p:cond delay="0"/>
                                  </p:stCondLst>
                                  <p:childTnLst>
                                    <p:set>
                                      <p:cBhvr>
                                        <p:cTn id="51" dur="1" fill="hold">
                                          <p:stCondLst>
                                            <p:cond delay="0"/>
                                          </p:stCondLst>
                                        </p:cTn>
                                        <p:tgtEl>
                                          <p:spTgt spid="264"/>
                                        </p:tgtEl>
                                        <p:attrNameLst>
                                          <p:attrName>style.visibility</p:attrName>
                                        </p:attrNameLst>
                                      </p:cBhvr>
                                      <p:to>
                                        <p:strVal val="visible"/>
                                      </p:to>
                                    </p:set>
                                    <p:animEffect transition="in" filter="fade">
                                      <p:cBhvr>
                                        <p:cTn id="52" dur="1000"/>
                                        <p:tgtEl>
                                          <p:spTgt spid="2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p3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Adapting Shifts</a:t>
            </a:r>
            <a:endParaRPr/>
          </a:p>
        </p:txBody>
      </p:sp>
      <p:pic>
        <p:nvPicPr>
          <p:cNvPr id="276" name="Google Shape;276;p32"/>
          <p:cNvPicPr preferRelativeResize="0"/>
          <p:nvPr/>
        </p:nvPicPr>
        <p:blipFill>
          <a:blip r:embed="rId3">
            <a:alphaModFix/>
          </a:blip>
          <a:stretch>
            <a:fillRect/>
          </a:stretch>
        </p:blipFill>
        <p:spPr>
          <a:xfrm>
            <a:off x="488399" y="1874700"/>
            <a:ext cx="3764741" cy="2332950"/>
          </a:xfrm>
          <a:prstGeom prst="rect">
            <a:avLst/>
          </a:prstGeom>
          <a:noFill/>
          <a:ln>
            <a:noFill/>
          </a:ln>
        </p:spPr>
      </p:pic>
      <p:pic>
        <p:nvPicPr>
          <p:cNvPr id="277" name="Google Shape;277;p32"/>
          <p:cNvPicPr preferRelativeResize="0"/>
          <p:nvPr/>
        </p:nvPicPr>
        <p:blipFill>
          <a:blip r:embed="rId4">
            <a:alphaModFix/>
          </a:blip>
          <a:stretch>
            <a:fillRect/>
          </a:stretch>
        </p:blipFill>
        <p:spPr>
          <a:xfrm>
            <a:off x="5156148" y="1874701"/>
            <a:ext cx="3499450" cy="2332949"/>
          </a:xfrm>
          <a:prstGeom prst="rect">
            <a:avLst/>
          </a:prstGeom>
          <a:noFill/>
          <a:ln>
            <a:noFill/>
          </a:ln>
        </p:spPr>
      </p:pic>
      <p:sp>
        <p:nvSpPr>
          <p:cNvPr id="278" name="Google Shape;278;p3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000"/>
              <a:buFont typeface="Arial"/>
              <a:buNone/>
            </a:pPr>
            <a:fld id="{00000000-1234-1234-1234-123412341234}" type="slidenum">
              <a:rPr lang="en-US"/>
              <a:t>16</a:t>
            </a:fld>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p3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Prior </a:t>
            </a:r>
            <a:r>
              <a:rPr lang="en-US" b="1">
                <a:solidFill>
                  <a:srgbClr val="4B2E83"/>
                </a:solidFill>
                <a:latin typeface="Encode Sans"/>
                <a:ea typeface="Encode Sans"/>
                <a:cs typeface="Encode Sans"/>
                <a:sym typeface="Encode Sans"/>
              </a:rPr>
              <a:t>Studies</a:t>
            </a:r>
            <a:endParaRPr b="1">
              <a:solidFill>
                <a:srgbClr val="4B2E83"/>
              </a:solidFill>
              <a:latin typeface="Encode Sans"/>
              <a:ea typeface="Encode Sans"/>
              <a:cs typeface="Encode Sans"/>
              <a:sym typeface="Encode Sans"/>
            </a:endParaRPr>
          </a:p>
        </p:txBody>
      </p:sp>
      <p:pic>
        <p:nvPicPr>
          <p:cNvPr id="284" name="Google Shape;284;p33" descr="5 Advanced Active Learning - Human-in-the-Loop Machine Learning MEAP V10"/>
          <p:cNvPicPr preferRelativeResize="0"/>
          <p:nvPr/>
        </p:nvPicPr>
        <p:blipFill rotWithShape="1">
          <a:blip r:embed="rId3">
            <a:alphaModFix/>
          </a:blip>
          <a:srcRect/>
          <a:stretch/>
        </p:blipFill>
        <p:spPr>
          <a:xfrm>
            <a:off x="3601713" y="3428213"/>
            <a:ext cx="2058075" cy="1152520"/>
          </a:xfrm>
          <a:prstGeom prst="rect">
            <a:avLst/>
          </a:prstGeom>
          <a:noFill/>
          <a:ln>
            <a:noFill/>
          </a:ln>
        </p:spPr>
      </p:pic>
      <p:sp>
        <p:nvSpPr>
          <p:cNvPr id="285" name="Google Shape;285;p33"/>
          <p:cNvSpPr txBox="1"/>
          <p:nvPr/>
        </p:nvSpPr>
        <p:spPr>
          <a:xfrm>
            <a:off x="3395350" y="4558000"/>
            <a:ext cx="24708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a:solidFill>
                  <a:srgbClr val="4B2E83"/>
                </a:solidFill>
                <a:latin typeface="Encode Sans"/>
                <a:ea typeface="Encode Sans"/>
                <a:cs typeface="Encode Sans"/>
                <a:sym typeface="Encode Sans"/>
              </a:rPr>
              <a:t>Active Learning</a:t>
            </a:r>
            <a:endParaRPr>
              <a:solidFill>
                <a:srgbClr val="4B2E83"/>
              </a:solidFill>
              <a:latin typeface="Encode Sans"/>
              <a:ea typeface="Encode Sans"/>
              <a:cs typeface="Encode Sans"/>
              <a:sym typeface="Encode Sans"/>
            </a:endParaRPr>
          </a:p>
        </p:txBody>
      </p:sp>
      <p:pic>
        <p:nvPicPr>
          <p:cNvPr id="286" name="Google Shape;286;p33" descr="Learning to Learn – The Berkeley Artificial Intelligence Research Blog"/>
          <p:cNvPicPr preferRelativeResize="0"/>
          <p:nvPr/>
        </p:nvPicPr>
        <p:blipFill rotWithShape="1">
          <a:blip r:embed="rId4">
            <a:alphaModFix/>
          </a:blip>
          <a:srcRect/>
          <a:stretch/>
        </p:blipFill>
        <p:spPr>
          <a:xfrm>
            <a:off x="6573805" y="1296886"/>
            <a:ext cx="1824827" cy="1088046"/>
          </a:xfrm>
          <a:prstGeom prst="rect">
            <a:avLst/>
          </a:prstGeom>
          <a:noFill/>
          <a:ln>
            <a:noFill/>
          </a:ln>
        </p:spPr>
      </p:pic>
      <p:pic>
        <p:nvPicPr>
          <p:cNvPr id="287" name="Google Shape;287;p33"/>
          <p:cNvPicPr preferRelativeResize="0"/>
          <p:nvPr/>
        </p:nvPicPr>
        <p:blipFill rotWithShape="1">
          <a:blip r:embed="rId5">
            <a:alphaModFix/>
          </a:blip>
          <a:srcRect/>
          <a:stretch/>
        </p:blipFill>
        <p:spPr>
          <a:xfrm>
            <a:off x="6589375" y="3288325"/>
            <a:ext cx="1793676" cy="1020649"/>
          </a:xfrm>
          <a:prstGeom prst="rect">
            <a:avLst/>
          </a:prstGeom>
          <a:noFill/>
          <a:ln>
            <a:noFill/>
          </a:ln>
        </p:spPr>
      </p:pic>
      <p:pic>
        <p:nvPicPr>
          <p:cNvPr id="288" name="Google Shape;288;p33"/>
          <p:cNvPicPr preferRelativeResize="0"/>
          <p:nvPr/>
        </p:nvPicPr>
        <p:blipFill rotWithShape="1">
          <a:blip r:embed="rId6">
            <a:alphaModFix/>
          </a:blip>
          <a:srcRect/>
          <a:stretch/>
        </p:blipFill>
        <p:spPr>
          <a:xfrm>
            <a:off x="6457183" y="4383900"/>
            <a:ext cx="2058074" cy="232425"/>
          </a:xfrm>
          <a:prstGeom prst="rect">
            <a:avLst/>
          </a:prstGeom>
          <a:noFill/>
          <a:ln>
            <a:noFill/>
          </a:ln>
        </p:spPr>
      </p:pic>
      <p:sp>
        <p:nvSpPr>
          <p:cNvPr id="289" name="Google Shape;289;p33"/>
          <p:cNvSpPr txBox="1"/>
          <p:nvPr/>
        </p:nvSpPr>
        <p:spPr>
          <a:xfrm>
            <a:off x="3336588" y="2610800"/>
            <a:ext cx="24708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a:solidFill>
                  <a:srgbClr val="4B2E83"/>
                </a:solidFill>
                <a:latin typeface="Encode Sans"/>
                <a:ea typeface="Encode Sans"/>
                <a:cs typeface="Encode Sans"/>
                <a:sym typeface="Encode Sans"/>
              </a:rPr>
              <a:t>Domain Adaptation</a:t>
            </a:r>
            <a:endParaRPr>
              <a:solidFill>
                <a:srgbClr val="4B2E83"/>
              </a:solidFill>
              <a:latin typeface="Encode Sans"/>
              <a:ea typeface="Encode Sans"/>
              <a:cs typeface="Encode Sans"/>
              <a:sym typeface="Encode Sans"/>
            </a:endParaRPr>
          </a:p>
        </p:txBody>
      </p:sp>
      <p:sp>
        <p:nvSpPr>
          <p:cNvPr id="290" name="Google Shape;290;p33"/>
          <p:cNvSpPr txBox="1"/>
          <p:nvPr/>
        </p:nvSpPr>
        <p:spPr>
          <a:xfrm>
            <a:off x="6250813" y="2606425"/>
            <a:ext cx="24708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a:solidFill>
                  <a:srgbClr val="4B2E83"/>
                </a:solidFill>
                <a:latin typeface="Encode Sans"/>
                <a:ea typeface="Encode Sans"/>
                <a:cs typeface="Encode Sans"/>
                <a:sym typeface="Encode Sans"/>
              </a:rPr>
              <a:t>Meta Learning</a:t>
            </a:r>
            <a:endParaRPr>
              <a:solidFill>
                <a:srgbClr val="4B2E83"/>
              </a:solidFill>
              <a:latin typeface="Encode Sans"/>
              <a:ea typeface="Encode Sans"/>
              <a:cs typeface="Encode Sans"/>
              <a:sym typeface="Encode Sans"/>
            </a:endParaRPr>
          </a:p>
        </p:txBody>
      </p:sp>
      <p:pic>
        <p:nvPicPr>
          <p:cNvPr id="291" name="Google Shape;291;p33"/>
          <p:cNvPicPr preferRelativeResize="0"/>
          <p:nvPr/>
        </p:nvPicPr>
        <p:blipFill>
          <a:blip r:embed="rId7">
            <a:alphaModFix/>
          </a:blip>
          <a:stretch>
            <a:fillRect/>
          </a:stretch>
        </p:blipFill>
        <p:spPr>
          <a:xfrm>
            <a:off x="1031487" y="3483625"/>
            <a:ext cx="1252625" cy="1041700"/>
          </a:xfrm>
          <a:prstGeom prst="rect">
            <a:avLst/>
          </a:prstGeom>
          <a:noFill/>
          <a:ln>
            <a:noFill/>
          </a:ln>
        </p:spPr>
      </p:pic>
      <p:sp>
        <p:nvSpPr>
          <p:cNvPr id="292" name="Google Shape;292;p33"/>
          <p:cNvSpPr txBox="1"/>
          <p:nvPr/>
        </p:nvSpPr>
        <p:spPr>
          <a:xfrm>
            <a:off x="540275" y="4560525"/>
            <a:ext cx="22350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a:solidFill>
                  <a:srgbClr val="4B2E83"/>
                </a:solidFill>
                <a:latin typeface="Encode Sans"/>
                <a:ea typeface="Encode Sans"/>
                <a:cs typeface="Encode Sans"/>
                <a:sym typeface="Encode Sans"/>
              </a:rPr>
              <a:t>Self-Supervision</a:t>
            </a:r>
            <a:endParaRPr>
              <a:solidFill>
                <a:srgbClr val="4B2E83"/>
              </a:solidFill>
              <a:latin typeface="Encode Sans"/>
              <a:ea typeface="Encode Sans"/>
              <a:cs typeface="Encode Sans"/>
              <a:sym typeface="Encode Sans"/>
            </a:endParaRPr>
          </a:p>
        </p:txBody>
      </p:sp>
      <p:sp>
        <p:nvSpPr>
          <p:cNvPr id="293" name="Google Shape;293;p33"/>
          <p:cNvSpPr txBox="1"/>
          <p:nvPr/>
        </p:nvSpPr>
        <p:spPr>
          <a:xfrm>
            <a:off x="6250813" y="4590675"/>
            <a:ext cx="24708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a:solidFill>
                  <a:srgbClr val="4B2E83"/>
                </a:solidFill>
                <a:latin typeface="Encode Sans"/>
                <a:ea typeface="Encode Sans"/>
                <a:cs typeface="Encode Sans"/>
                <a:sym typeface="Encode Sans"/>
              </a:rPr>
              <a:t>Exploration v.s. Exploitation</a:t>
            </a:r>
            <a:endParaRPr>
              <a:solidFill>
                <a:srgbClr val="4B2E83"/>
              </a:solidFill>
              <a:latin typeface="Encode Sans"/>
              <a:ea typeface="Encode Sans"/>
              <a:cs typeface="Encode Sans"/>
              <a:sym typeface="Encode Sans"/>
            </a:endParaRPr>
          </a:p>
        </p:txBody>
      </p:sp>
      <p:pic>
        <p:nvPicPr>
          <p:cNvPr id="294" name="Google Shape;294;p33"/>
          <p:cNvPicPr preferRelativeResize="0"/>
          <p:nvPr/>
        </p:nvPicPr>
        <p:blipFill>
          <a:blip r:embed="rId8">
            <a:alphaModFix/>
          </a:blip>
          <a:stretch>
            <a:fillRect/>
          </a:stretch>
        </p:blipFill>
        <p:spPr>
          <a:xfrm>
            <a:off x="842063" y="1163137"/>
            <a:ext cx="1631475" cy="1355575"/>
          </a:xfrm>
          <a:prstGeom prst="rect">
            <a:avLst/>
          </a:prstGeom>
          <a:noFill/>
          <a:ln>
            <a:noFill/>
          </a:ln>
        </p:spPr>
      </p:pic>
      <p:sp>
        <p:nvSpPr>
          <p:cNvPr id="295" name="Google Shape;295;p33"/>
          <p:cNvSpPr txBox="1"/>
          <p:nvPr/>
        </p:nvSpPr>
        <p:spPr>
          <a:xfrm>
            <a:off x="422363" y="2589013"/>
            <a:ext cx="24708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a:solidFill>
                  <a:srgbClr val="4B2E83"/>
                </a:solidFill>
                <a:latin typeface="Encode Sans"/>
                <a:ea typeface="Encode Sans"/>
                <a:cs typeface="Encode Sans"/>
                <a:sym typeface="Encode Sans"/>
              </a:rPr>
              <a:t>Stats Analysis</a:t>
            </a:r>
            <a:endParaRPr>
              <a:solidFill>
                <a:srgbClr val="4B2E83"/>
              </a:solidFill>
              <a:latin typeface="Encode Sans"/>
              <a:ea typeface="Encode Sans"/>
              <a:cs typeface="Encode Sans"/>
              <a:sym typeface="Encode Sans"/>
            </a:endParaRPr>
          </a:p>
        </p:txBody>
      </p:sp>
      <p:sp>
        <p:nvSpPr>
          <p:cNvPr id="296" name="Google Shape;296;p3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000"/>
              <a:buFont typeface="Arial"/>
              <a:buNone/>
            </a:pPr>
            <a:fld id="{00000000-1234-1234-1234-123412341234}" type="slidenum">
              <a:rPr lang="en-US"/>
              <a:t>17</a:t>
            </a:fld>
            <a:endParaRPr/>
          </a:p>
        </p:txBody>
      </p:sp>
      <p:pic>
        <p:nvPicPr>
          <p:cNvPr id="297" name="Google Shape;297;p33"/>
          <p:cNvPicPr preferRelativeResize="0"/>
          <p:nvPr/>
        </p:nvPicPr>
        <p:blipFill rotWithShape="1">
          <a:blip r:embed="rId9">
            <a:alphaModFix/>
          </a:blip>
          <a:srcRect l="8285" t="4237" r="8102" b="2426"/>
          <a:stretch/>
        </p:blipFill>
        <p:spPr>
          <a:xfrm>
            <a:off x="3336600" y="1131631"/>
            <a:ext cx="2470801" cy="1418557"/>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Google Shape;302;p34"/>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t>They are Powerful, </a:t>
            </a:r>
            <a:endParaRPr/>
          </a:p>
          <a:p>
            <a:pPr marL="0" lvl="0" indent="0" algn="ctr" rtl="0">
              <a:spcBef>
                <a:spcPts val="0"/>
              </a:spcBef>
              <a:spcAft>
                <a:spcPts val="0"/>
              </a:spcAft>
              <a:buNone/>
            </a:pPr>
            <a:r>
              <a:rPr lang="en-US"/>
              <a:t>But…</a:t>
            </a:r>
            <a:endParaRPr/>
          </a:p>
        </p:txBody>
      </p:sp>
      <p:sp>
        <p:nvSpPr>
          <p:cNvPr id="303" name="Google Shape;303;p3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000"/>
              <a:buFont typeface="Arial"/>
              <a:buNone/>
            </a:pPr>
            <a:fld id="{00000000-1234-1234-1234-123412341234}" type="slidenum">
              <a:rPr lang="en-US"/>
              <a:t>18</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2">
                                            <p:txEl>
                                              <p:pRg st="0" end="0"/>
                                            </p:txEl>
                                          </p:spTgt>
                                        </p:tgtEl>
                                        <p:attrNameLst>
                                          <p:attrName>style.visibility</p:attrName>
                                        </p:attrNameLst>
                                      </p:cBhvr>
                                      <p:to>
                                        <p:strVal val="visible"/>
                                      </p:to>
                                    </p:set>
                                    <p:animEffect transition="in" filter="fade">
                                      <p:cBhvr>
                                        <p:cTn id="7" dur="1000"/>
                                        <p:tgtEl>
                                          <p:spTgt spid="30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2">
                                            <p:txEl>
                                              <p:pRg st="1" end="1"/>
                                            </p:txEl>
                                          </p:spTgt>
                                        </p:tgtEl>
                                        <p:attrNameLst>
                                          <p:attrName>style.visibility</p:attrName>
                                        </p:attrNameLst>
                                      </p:cBhvr>
                                      <p:to>
                                        <p:strVal val="visible"/>
                                      </p:to>
                                    </p:set>
                                    <p:animEffect transition="in" filter="fade">
                                      <p:cBhvr>
                                        <p:cTn id="12" dur="1000"/>
                                        <p:tgtEl>
                                          <p:spTgt spid="30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Google Shape;308;p35"/>
          <p:cNvSpPr/>
          <p:nvPr/>
        </p:nvSpPr>
        <p:spPr>
          <a:xfrm>
            <a:off x="4572000" y="-67500"/>
            <a:ext cx="5613900" cy="5319000"/>
          </a:xfrm>
          <a:prstGeom prst="rect">
            <a:avLst/>
          </a:prstGeom>
          <a:solidFill>
            <a:srgbClr val="4B2E8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35"/>
          <p:cNvSpPr txBox="1">
            <a:spLocks noGrp="1"/>
          </p:cNvSpPr>
          <p:nvPr>
            <p:ph type="body" idx="4294967295"/>
          </p:nvPr>
        </p:nvSpPr>
        <p:spPr>
          <a:xfrm>
            <a:off x="365700" y="1177950"/>
            <a:ext cx="2793300" cy="23709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sz="2300" b="1">
                <a:solidFill>
                  <a:srgbClr val="4B2E83"/>
                </a:solidFill>
                <a:latin typeface="Open Sans"/>
                <a:ea typeface="Open Sans"/>
                <a:cs typeface="Open Sans"/>
                <a:sym typeface="Open Sans"/>
              </a:rPr>
              <a:t>Prefrontal Cortex</a:t>
            </a:r>
            <a:endParaRPr sz="2300" b="1">
              <a:solidFill>
                <a:srgbClr val="4B2E83"/>
              </a:solidFill>
              <a:latin typeface="Open Sans"/>
              <a:ea typeface="Open Sans"/>
              <a:cs typeface="Open Sans"/>
              <a:sym typeface="Open Sans"/>
            </a:endParaRPr>
          </a:p>
          <a:p>
            <a:pPr marL="0" lvl="0" indent="0" algn="l" rtl="0">
              <a:spcBef>
                <a:spcPts val="0"/>
              </a:spcBef>
              <a:spcAft>
                <a:spcPts val="0"/>
              </a:spcAft>
              <a:buNone/>
            </a:pPr>
            <a:endParaRPr sz="1200">
              <a:solidFill>
                <a:srgbClr val="4B2E83"/>
              </a:solidFill>
              <a:latin typeface="Open Sans"/>
              <a:ea typeface="Open Sans"/>
              <a:cs typeface="Open Sans"/>
              <a:sym typeface="Open Sans"/>
            </a:endParaRPr>
          </a:p>
          <a:p>
            <a:pPr marL="0" lvl="0" indent="0" algn="l" rtl="0">
              <a:spcBef>
                <a:spcPts val="0"/>
              </a:spcBef>
              <a:spcAft>
                <a:spcPts val="0"/>
              </a:spcAft>
              <a:buNone/>
            </a:pPr>
            <a:r>
              <a:rPr lang="en-US" sz="1200">
                <a:solidFill>
                  <a:srgbClr val="4B2E83"/>
                </a:solidFill>
                <a:latin typeface="Open Sans"/>
                <a:ea typeface="Open Sans"/>
                <a:cs typeface="Open Sans"/>
                <a:sym typeface="Open Sans"/>
              </a:rPr>
              <a:t>Executive Functioning Skills</a:t>
            </a:r>
            <a:endParaRPr sz="1200">
              <a:solidFill>
                <a:srgbClr val="4B2E83"/>
              </a:solidFill>
              <a:latin typeface="Open Sans"/>
              <a:ea typeface="Open Sans"/>
              <a:cs typeface="Open Sans"/>
              <a:sym typeface="Open Sans"/>
            </a:endParaRPr>
          </a:p>
          <a:p>
            <a:pPr marL="0" lvl="0" indent="0" algn="l" rtl="0">
              <a:spcBef>
                <a:spcPts val="0"/>
              </a:spcBef>
              <a:spcAft>
                <a:spcPts val="0"/>
              </a:spcAft>
              <a:buNone/>
            </a:pPr>
            <a:r>
              <a:rPr lang="en-US" sz="1200"/>
              <a:t>	Shifting</a:t>
            </a:r>
            <a:endParaRPr sz="1200"/>
          </a:p>
          <a:p>
            <a:pPr marL="0" lvl="0" indent="0" algn="l" rtl="0">
              <a:spcBef>
                <a:spcPts val="0"/>
              </a:spcBef>
              <a:spcAft>
                <a:spcPts val="0"/>
              </a:spcAft>
              <a:buNone/>
            </a:pPr>
            <a:r>
              <a:rPr lang="en-US" sz="1200"/>
              <a:t>	Inhibitory</a:t>
            </a:r>
            <a:endParaRPr sz="1200"/>
          </a:p>
          <a:p>
            <a:pPr marL="0" lvl="0" indent="0" algn="l" rtl="0">
              <a:spcBef>
                <a:spcPts val="0"/>
              </a:spcBef>
              <a:spcAft>
                <a:spcPts val="0"/>
              </a:spcAft>
              <a:buNone/>
            </a:pPr>
            <a:r>
              <a:rPr lang="en-US" sz="1200"/>
              <a:t>	Short-Term Memory</a:t>
            </a:r>
            <a:endParaRPr sz="1200"/>
          </a:p>
          <a:p>
            <a:pPr marL="0" lvl="0" indent="0" algn="l" rtl="0">
              <a:spcBef>
                <a:spcPts val="0"/>
              </a:spcBef>
              <a:spcAft>
                <a:spcPts val="0"/>
              </a:spcAft>
              <a:buNone/>
            </a:pPr>
            <a:r>
              <a:rPr lang="en-US" sz="1200">
                <a:solidFill>
                  <a:srgbClr val="4B2E83"/>
                </a:solidFill>
                <a:latin typeface="Open Sans"/>
                <a:ea typeface="Open Sans"/>
                <a:cs typeface="Open Sans"/>
                <a:sym typeface="Open Sans"/>
              </a:rPr>
              <a:t>Confidence in Problem-Solving</a:t>
            </a:r>
            <a:endParaRPr sz="1200">
              <a:solidFill>
                <a:srgbClr val="4B2E83"/>
              </a:solidFill>
              <a:latin typeface="Open Sans"/>
              <a:ea typeface="Open Sans"/>
              <a:cs typeface="Open Sans"/>
              <a:sym typeface="Open Sans"/>
            </a:endParaRPr>
          </a:p>
          <a:p>
            <a:pPr marL="0" lvl="0" indent="0" algn="l" rtl="0">
              <a:spcBef>
                <a:spcPts val="0"/>
              </a:spcBef>
              <a:spcAft>
                <a:spcPts val="0"/>
              </a:spcAft>
              <a:buNone/>
            </a:pPr>
            <a:r>
              <a:rPr lang="en-US" sz="1200">
                <a:solidFill>
                  <a:srgbClr val="4B2E83"/>
                </a:solidFill>
                <a:latin typeface="Open Sans"/>
                <a:ea typeface="Open Sans"/>
                <a:cs typeface="Open Sans"/>
                <a:sym typeface="Open Sans"/>
              </a:rPr>
              <a:t>Language Generation</a:t>
            </a:r>
            <a:endParaRPr sz="1200">
              <a:solidFill>
                <a:srgbClr val="4B2E83"/>
              </a:solidFill>
              <a:latin typeface="Open Sans"/>
              <a:ea typeface="Open Sans"/>
              <a:cs typeface="Open Sans"/>
              <a:sym typeface="Open Sans"/>
            </a:endParaRPr>
          </a:p>
          <a:p>
            <a:pPr marL="0" lvl="0" indent="0" algn="l" rtl="0">
              <a:spcBef>
                <a:spcPts val="0"/>
              </a:spcBef>
              <a:spcAft>
                <a:spcPts val="0"/>
              </a:spcAft>
              <a:buNone/>
            </a:pPr>
            <a:endParaRPr sz="1200">
              <a:solidFill>
                <a:srgbClr val="4B2E83"/>
              </a:solidFill>
              <a:latin typeface="Open Sans"/>
              <a:ea typeface="Open Sans"/>
              <a:cs typeface="Open Sans"/>
              <a:sym typeface="Open Sans"/>
            </a:endParaRPr>
          </a:p>
          <a:p>
            <a:pPr marL="0" lvl="0" indent="0" algn="l" rtl="0">
              <a:spcBef>
                <a:spcPts val="0"/>
              </a:spcBef>
              <a:spcAft>
                <a:spcPts val="0"/>
              </a:spcAft>
              <a:buNone/>
            </a:pPr>
            <a:endParaRPr sz="1200">
              <a:solidFill>
                <a:srgbClr val="4B2E83"/>
              </a:solidFill>
              <a:latin typeface="Open Sans"/>
              <a:ea typeface="Open Sans"/>
              <a:cs typeface="Open Sans"/>
              <a:sym typeface="Open Sans"/>
            </a:endParaRPr>
          </a:p>
          <a:p>
            <a:pPr marL="0" lvl="0" indent="0" algn="l" rtl="0">
              <a:spcBef>
                <a:spcPts val="0"/>
              </a:spcBef>
              <a:spcAft>
                <a:spcPts val="0"/>
              </a:spcAft>
              <a:buNone/>
            </a:pPr>
            <a:endParaRPr sz="1200" b="1">
              <a:solidFill>
                <a:srgbClr val="4B2E83"/>
              </a:solidFill>
              <a:latin typeface="Open Sans"/>
              <a:ea typeface="Open Sans"/>
              <a:cs typeface="Open Sans"/>
              <a:sym typeface="Open Sans"/>
            </a:endParaRPr>
          </a:p>
        </p:txBody>
      </p:sp>
      <p:sp>
        <p:nvSpPr>
          <p:cNvPr id="310" name="Google Shape;310;p35"/>
          <p:cNvSpPr/>
          <p:nvPr/>
        </p:nvSpPr>
        <p:spPr>
          <a:xfrm>
            <a:off x="433200" y="1731750"/>
            <a:ext cx="2496300" cy="75900"/>
          </a:xfrm>
          <a:prstGeom prst="roundRect">
            <a:avLst>
              <a:gd name="adj" fmla="val 16667"/>
            </a:avLst>
          </a:prstGeom>
          <a:solidFill>
            <a:srgbClr val="E8D3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11" name="Google Shape;311;p35"/>
          <p:cNvPicPr preferRelativeResize="0"/>
          <p:nvPr/>
        </p:nvPicPr>
        <p:blipFill>
          <a:blip r:embed="rId3">
            <a:alphaModFix/>
          </a:blip>
          <a:stretch>
            <a:fillRect/>
          </a:stretch>
        </p:blipFill>
        <p:spPr>
          <a:xfrm>
            <a:off x="5572498" y="899000"/>
            <a:ext cx="3063500" cy="3345501"/>
          </a:xfrm>
          <a:prstGeom prst="rect">
            <a:avLst/>
          </a:prstGeom>
          <a:noFill/>
          <a:ln>
            <a:noFill/>
          </a:ln>
        </p:spPr>
      </p:pic>
      <p:sp>
        <p:nvSpPr>
          <p:cNvPr id="312" name="Google Shape;312;p35"/>
          <p:cNvSpPr txBox="1"/>
          <p:nvPr/>
        </p:nvSpPr>
        <p:spPr>
          <a:xfrm>
            <a:off x="2841600" y="285150"/>
            <a:ext cx="3460800" cy="892800"/>
          </a:xfrm>
          <a:prstGeom prst="rect">
            <a:avLst/>
          </a:prstGeom>
          <a:solidFill>
            <a:srgbClr val="E8D3A2"/>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300" b="1" i="1">
                <a:solidFill>
                  <a:srgbClr val="4B2E83"/>
                </a:solidFill>
                <a:latin typeface="Open Sans"/>
                <a:ea typeface="Open Sans"/>
                <a:cs typeface="Open Sans"/>
                <a:sym typeface="Open Sans"/>
              </a:rPr>
              <a:t>Unified Framework</a:t>
            </a:r>
            <a:endParaRPr sz="2300" b="1" i="1">
              <a:solidFill>
                <a:srgbClr val="4B2E83"/>
              </a:solidFill>
              <a:latin typeface="Open Sans"/>
              <a:ea typeface="Open Sans"/>
              <a:cs typeface="Open Sans"/>
              <a:sym typeface="Open Sans"/>
            </a:endParaRPr>
          </a:p>
          <a:p>
            <a:pPr marL="0" lvl="0" indent="0" algn="ctr" rtl="0">
              <a:spcBef>
                <a:spcPts val="0"/>
              </a:spcBef>
              <a:spcAft>
                <a:spcPts val="0"/>
              </a:spcAft>
              <a:buNone/>
            </a:pPr>
            <a:r>
              <a:rPr lang="en-US" sz="2300" b="1" i="1">
                <a:solidFill>
                  <a:srgbClr val="4B2E83"/>
                </a:solidFill>
                <a:latin typeface="Open Sans"/>
                <a:ea typeface="Open Sans"/>
                <a:cs typeface="Open Sans"/>
                <a:sym typeface="Open Sans"/>
              </a:rPr>
              <a:t>in Human Brain!</a:t>
            </a:r>
            <a:endParaRPr sz="2300" b="1" i="1">
              <a:solidFill>
                <a:srgbClr val="4B2E83"/>
              </a:solidFill>
              <a:latin typeface="Open Sans"/>
              <a:ea typeface="Open Sans"/>
              <a:cs typeface="Open Sans"/>
              <a:sym typeface="Open Sans"/>
            </a:endParaRPr>
          </a:p>
        </p:txBody>
      </p:sp>
      <p:sp>
        <p:nvSpPr>
          <p:cNvPr id="313" name="Google Shape;313;p35"/>
          <p:cNvSpPr txBox="1"/>
          <p:nvPr/>
        </p:nvSpPr>
        <p:spPr>
          <a:xfrm>
            <a:off x="0" y="4196100"/>
            <a:ext cx="44859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800">
                <a:solidFill>
                  <a:srgbClr val="4B2E83"/>
                </a:solidFill>
                <a:latin typeface="Encode Sans"/>
                <a:ea typeface="Encode Sans"/>
                <a:cs typeface="Encode Sans"/>
                <a:sym typeface="Encode Sans"/>
              </a:rPr>
              <a:t>Social Influences on Executive Functioning in Autism: Design of a Mobile Gaming Platform. </a:t>
            </a:r>
            <a:endParaRPr sz="800">
              <a:solidFill>
                <a:srgbClr val="4B2E83"/>
              </a:solidFill>
              <a:latin typeface="Encode Sans"/>
              <a:ea typeface="Encode Sans"/>
              <a:cs typeface="Encode Sans"/>
              <a:sym typeface="Encode Sans"/>
            </a:endParaRPr>
          </a:p>
          <a:p>
            <a:pPr marL="0" lvl="0" indent="0" algn="l" rtl="0">
              <a:spcBef>
                <a:spcPts val="0"/>
              </a:spcBef>
              <a:spcAft>
                <a:spcPts val="0"/>
              </a:spcAft>
              <a:buNone/>
            </a:pPr>
            <a:r>
              <a:rPr lang="en-US" sz="800">
                <a:solidFill>
                  <a:srgbClr val="4B2E83"/>
                </a:solidFill>
                <a:latin typeface="Encode Sans"/>
                <a:ea typeface="Encode Sans"/>
                <a:cs typeface="Encode Sans"/>
                <a:sym typeface="Encode Sans"/>
              </a:rPr>
              <a:t>Li, B., et al.  In Proceedings of the SIGCHI Conference on Human Factors in Computing Systems (p. 443) (ACM SIGCHI 2018).</a:t>
            </a:r>
            <a:endParaRPr sz="800">
              <a:solidFill>
                <a:srgbClr val="4B2E83"/>
              </a:solidFill>
              <a:latin typeface="Encode Sans"/>
              <a:ea typeface="Encode Sans"/>
              <a:cs typeface="Encode Sans"/>
              <a:sym typeface="Encode Sans"/>
            </a:endParaRPr>
          </a:p>
          <a:p>
            <a:pPr marL="0" lvl="0" indent="0" algn="l" rtl="0">
              <a:spcBef>
                <a:spcPts val="0"/>
              </a:spcBef>
              <a:spcAft>
                <a:spcPts val="0"/>
              </a:spcAft>
              <a:buNone/>
            </a:pPr>
            <a:endParaRPr sz="800">
              <a:solidFill>
                <a:srgbClr val="4B2E83"/>
              </a:solidFill>
              <a:latin typeface="Encode Sans"/>
              <a:ea typeface="Encode Sans"/>
              <a:cs typeface="Encode Sans"/>
              <a:sym typeface="Encode Sans"/>
            </a:endParaRPr>
          </a:p>
          <a:p>
            <a:pPr marL="0" lvl="0" indent="0" algn="l" rtl="0">
              <a:spcBef>
                <a:spcPts val="0"/>
              </a:spcBef>
              <a:spcAft>
                <a:spcPts val="0"/>
              </a:spcAft>
              <a:buNone/>
            </a:pPr>
            <a:r>
              <a:rPr lang="en-US" sz="800">
                <a:solidFill>
                  <a:srgbClr val="4B2E83"/>
                </a:solidFill>
                <a:latin typeface="Encode Sans"/>
                <a:ea typeface="Encode Sans"/>
                <a:cs typeface="Encode Sans"/>
                <a:sym typeface="Encode Sans"/>
              </a:rPr>
              <a:t>Memory Deficit in Patients with Temporal Lobe Epilepsy: Evidence from Eye Tracking Technology  Zhu, G., et al.  Frontiers in Neuroscience 2021</a:t>
            </a:r>
            <a:endParaRPr sz="800">
              <a:solidFill>
                <a:srgbClr val="4B2E83"/>
              </a:solidFill>
              <a:latin typeface="Encode Sans"/>
              <a:ea typeface="Encode Sans"/>
              <a:cs typeface="Encode Sans"/>
              <a:sym typeface="Encode Sans"/>
            </a:endParaRPr>
          </a:p>
        </p:txBody>
      </p:sp>
      <p:pic>
        <p:nvPicPr>
          <p:cNvPr id="314" name="Google Shape;314;p35"/>
          <p:cNvPicPr preferRelativeResize="0"/>
          <p:nvPr/>
        </p:nvPicPr>
        <p:blipFill rotWithShape="1">
          <a:blip r:embed="rId4">
            <a:alphaModFix/>
          </a:blip>
          <a:srcRect/>
          <a:stretch/>
        </p:blipFill>
        <p:spPr>
          <a:xfrm>
            <a:off x="4572000" y="3889775"/>
            <a:ext cx="1643600" cy="1253725"/>
          </a:xfrm>
          <a:prstGeom prst="rect">
            <a:avLst/>
          </a:prstGeom>
          <a:noFill/>
          <a:ln>
            <a:noFill/>
          </a:ln>
        </p:spPr>
      </p:pic>
      <p:sp>
        <p:nvSpPr>
          <p:cNvPr id="315" name="Google Shape;315;p3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000"/>
              <a:buFont typeface="Arial"/>
              <a:buNone/>
            </a:pPr>
            <a:fld id="{00000000-1234-1234-1234-123412341234}" type="slidenum">
              <a:rPr lang="en-US"/>
              <a:t>19</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9">
                                            <p:txEl>
                                              <p:pRg st="0" end="0"/>
                                            </p:txEl>
                                          </p:spTgt>
                                        </p:tgtEl>
                                        <p:attrNameLst>
                                          <p:attrName>style.visibility</p:attrName>
                                        </p:attrNameLst>
                                      </p:cBhvr>
                                      <p:to>
                                        <p:strVal val="visible"/>
                                      </p:to>
                                    </p:set>
                                    <p:animEffect transition="in" filter="fade">
                                      <p:cBhvr>
                                        <p:cTn id="7" dur="1000"/>
                                        <p:tgtEl>
                                          <p:spTgt spid="30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9">
                                            <p:txEl>
                                              <p:pRg st="1" end="1"/>
                                            </p:txEl>
                                          </p:spTgt>
                                        </p:tgtEl>
                                        <p:attrNameLst>
                                          <p:attrName>style.visibility</p:attrName>
                                        </p:attrNameLst>
                                      </p:cBhvr>
                                      <p:to>
                                        <p:strVal val="visible"/>
                                      </p:to>
                                    </p:set>
                                    <p:animEffect transition="in" filter="fade">
                                      <p:cBhvr>
                                        <p:cTn id="12" dur="1000"/>
                                        <p:tgtEl>
                                          <p:spTgt spid="30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09">
                                            <p:txEl>
                                              <p:pRg st="2" end="2"/>
                                            </p:txEl>
                                          </p:spTgt>
                                        </p:tgtEl>
                                        <p:attrNameLst>
                                          <p:attrName>style.visibility</p:attrName>
                                        </p:attrNameLst>
                                      </p:cBhvr>
                                      <p:to>
                                        <p:strVal val="visible"/>
                                      </p:to>
                                    </p:set>
                                    <p:animEffect transition="in" filter="fade">
                                      <p:cBhvr>
                                        <p:cTn id="17" dur="1000"/>
                                        <p:tgtEl>
                                          <p:spTgt spid="30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09">
                                            <p:txEl>
                                              <p:pRg st="3" end="3"/>
                                            </p:txEl>
                                          </p:spTgt>
                                        </p:tgtEl>
                                        <p:attrNameLst>
                                          <p:attrName>style.visibility</p:attrName>
                                        </p:attrNameLst>
                                      </p:cBhvr>
                                      <p:to>
                                        <p:strVal val="visible"/>
                                      </p:to>
                                    </p:set>
                                    <p:animEffect transition="in" filter="fade">
                                      <p:cBhvr>
                                        <p:cTn id="22" dur="1000"/>
                                        <p:tgtEl>
                                          <p:spTgt spid="30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09">
                                            <p:txEl>
                                              <p:pRg st="4" end="4"/>
                                            </p:txEl>
                                          </p:spTgt>
                                        </p:tgtEl>
                                        <p:attrNameLst>
                                          <p:attrName>style.visibility</p:attrName>
                                        </p:attrNameLst>
                                      </p:cBhvr>
                                      <p:to>
                                        <p:strVal val="visible"/>
                                      </p:to>
                                    </p:set>
                                    <p:animEffect transition="in" filter="fade">
                                      <p:cBhvr>
                                        <p:cTn id="27" dur="1000"/>
                                        <p:tgtEl>
                                          <p:spTgt spid="309">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09">
                                            <p:txEl>
                                              <p:pRg st="5" end="5"/>
                                            </p:txEl>
                                          </p:spTgt>
                                        </p:tgtEl>
                                        <p:attrNameLst>
                                          <p:attrName>style.visibility</p:attrName>
                                        </p:attrNameLst>
                                      </p:cBhvr>
                                      <p:to>
                                        <p:strVal val="visible"/>
                                      </p:to>
                                    </p:set>
                                    <p:animEffect transition="in" filter="fade">
                                      <p:cBhvr>
                                        <p:cTn id="32" dur="1000"/>
                                        <p:tgtEl>
                                          <p:spTgt spid="309">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09">
                                            <p:txEl>
                                              <p:pRg st="6" end="6"/>
                                            </p:txEl>
                                          </p:spTgt>
                                        </p:tgtEl>
                                        <p:attrNameLst>
                                          <p:attrName>style.visibility</p:attrName>
                                        </p:attrNameLst>
                                      </p:cBhvr>
                                      <p:to>
                                        <p:strVal val="visible"/>
                                      </p:to>
                                    </p:set>
                                    <p:animEffect transition="in" filter="fade">
                                      <p:cBhvr>
                                        <p:cTn id="37" dur="1000"/>
                                        <p:tgtEl>
                                          <p:spTgt spid="309">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09">
                                            <p:txEl>
                                              <p:pRg st="7" end="7"/>
                                            </p:txEl>
                                          </p:spTgt>
                                        </p:tgtEl>
                                        <p:attrNameLst>
                                          <p:attrName>style.visibility</p:attrName>
                                        </p:attrNameLst>
                                      </p:cBhvr>
                                      <p:to>
                                        <p:strVal val="visible"/>
                                      </p:to>
                                    </p:set>
                                    <p:animEffect transition="in" filter="fade">
                                      <p:cBhvr>
                                        <p:cTn id="42" dur="1000"/>
                                        <p:tgtEl>
                                          <p:spTgt spid="309">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09">
                                            <p:txEl>
                                              <p:pRg st="8" end="8"/>
                                            </p:txEl>
                                          </p:spTgt>
                                        </p:tgtEl>
                                        <p:attrNameLst>
                                          <p:attrName>style.visibility</p:attrName>
                                        </p:attrNameLst>
                                      </p:cBhvr>
                                      <p:to>
                                        <p:strVal val="visible"/>
                                      </p:to>
                                    </p:set>
                                    <p:animEffect transition="in" filter="fade">
                                      <p:cBhvr>
                                        <p:cTn id="47" dur="1000"/>
                                        <p:tgtEl>
                                          <p:spTgt spid="309">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09">
                                            <p:txEl>
                                              <p:pRg st="9" end="9"/>
                                            </p:txEl>
                                          </p:spTgt>
                                        </p:tgtEl>
                                        <p:attrNameLst>
                                          <p:attrName>style.visibility</p:attrName>
                                        </p:attrNameLst>
                                      </p:cBhvr>
                                      <p:to>
                                        <p:strVal val="visible"/>
                                      </p:to>
                                    </p:set>
                                    <p:animEffect transition="in" filter="fade">
                                      <p:cBhvr>
                                        <p:cTn id="52" dur="1000"/>
                                        <p:tgtEl>
                                          <p:spTgt spid="309">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309">
                                            <p:txEl>
                                              <p:pRg st="10" end="10"/>
                                            </p:txEl>
                                          </p:spTgt>
                                        </p:tgtEl>
                                        <p:attrNameLst>
                                          <p:attrName>style.visibility</p:attrName>
                                        </p:attrNameLst>
                                      </p:cBhvr>
                                      <p:to>
                                        <p:strVal val="visible"/>
                                      </p:to>
                                    </p:set>
                                    <p:animEffect transition="in" filter="fade">
                                      <p:cBhvr>
                                        <p:cTn id="57" dur="1000"/>
                                        <p:tgtEl>
                                          <p:spTgt spid="309">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312"/>
                                        </p:tgtEl>
                                        <p:attrNameLst>
                                          <p:attrName>style.visibility</p:attrName>
                                        </p:attrNameLst>
                                      </p:cBhvr>
                                      <p:to>
                                        <p:strVal val="visible"/>
                                      </p:to>
                                    </p:set>
                                    <p:animEffect transition="in" filter="fade">
                                      <p:cBhvr>
                                        <p:cTn id="62" dur="1000"/>
                                        <p:tgtEl>
                                          <p:spTgt spid="312"/>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313"/>
                                        </p:tgtEl>
                                        <p:attrNameLst>
                                          <p:attrName>style.visibility</p:attrName>
                                        </p:attrNameLst>
                                      </p:cBhvr>
                                      <p:to>
                                        <p:strVal val="visible"/>
                                      </p:to>
                                    </p:set>
                                    <p:animEffect transition="in" filter="fade">
                                      <p:cBhvr>
                                        <p:cTn id="67" dur="1000"/>
                                        <p:tgtEl>
                                          <p:spTgt spid="313"/>
                                        </p:tgtEl>
                                      </p:cBhvr>
                                    </p:animEffect>
                                  </p:childTnLst>
                                </p:cTn>
                              </p:par>
                              <p:par>
                                <p:cTn id="68" presetID="10" presetClass="entr" presetSubtype="0" fill="hold" nodeType="withEffect">
                                  <p:stCondLst>
                                    <p:cond delay="0"/>
                                  </p:stCondLst>
                                  <p:childTnLst>
                                    <p:set>
                                      <p:cBhvr>
                                        <p:cTn id="69" dur="1" fill="hold">
                                          <p:stCondLst>
                                            <p:cond delay="0"/>
                                          </p:stCondLst>
                                        </p:cTn>
                                        <p:tgtEl>
                                          <p:spTgt spid="314"/>
                                        </p:tgtEl>
                                        <p:attrNameLst>
                                          <p:attrName>style.visibility</p:attrName>
                                        </p:attrNameLst>
                                      </p:cBhvr>
                                      <p:to>
                                        <p:strVal val="visible"/>
                                      </p:to>
                                    </p:set>
                                    <p:animEffect transition="in" filter="fade">
                                      <p:cBhvr>
                                        <p:cTn id="70" dur="1000"/>
                                        <p:tgtEl>
                                          <p:spTgt spid="3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p1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a:t>Neural Network (Q1)</a:t>
            </a:r>
            <a:endParaRPr/>
          </a:p>
        </p:txBody>
      </p:sp>
      <p:pic>
        <p:nvPicPr>
          <p:cNvPr id="111" name="Google Shape;111;p18"/>
          <p:cNvPicPr preferRelativeResize="0"/>
          <p:nvPr/>
        </p:nvPicPr>
        <p:blipFill rotWithShape="1">
          <a:blip r:embed="rId3">
            <a:alphaModFix/>
          </a:blip>
          <a:srcRect/>
          <a:stretch/>
        </p:blipFill>
        <p:spPr>
          <a:xfrm>
            <a:off x="1520868" y="1152475"/>
            <a:ext cx="6102271" cy="3991026"/>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320" name="Google Shape;320;p36"/>
          <p:cNvSpPr txBox="1">
            <a:spLocks noGrp="1"/>
          </p:cNvSpPr>
          <p:nvPr>
            <p:ph type="body" idx="4294967295"/>
          </p:nvPr>
        </p:nvSpPr>
        <p:spPr>
          <a:xfrm>
            <a:off x="4699500" y="1386300"/>
            <a:ext cx="4215900" cy="23709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sz="2300" b="1">
                <a:solidFill>
                  <a:srgbClr val="4B2E83"/>
                </a:solidFill>
                <a:latin typeface="Open Sans"/>
                <a:ea typeface="Open Sans"/>
                <a:cs typeface="Open Sans"/>
                <a:sym typeface="Open Sans"/>
              </a:rPr>
              <a:t>Translate </a:t>
            </a:r>
            <a:r>
              <a:rPr lang="en-US" sz="2300" b="1"/>
              <a:t>DL for Real World</a:t>
            </a:r>
            <a:endParaRPr sz="2300" b="1">
              <a:solidFill>
                <a:srgbClr val="4B2E83"/>
              </a:solidFill>
              <a:latin typeface="Open Sans"/>
              <a:ea typeface="Open Sans"/>
              <a:cs typeface="Open Sans"/>
              <a:sym typeface="Open Sans"/>
            </a:endParaRPr>
          </a:p>
          <a:p>
            <a:pPr marL="0" lvl="0" indent="0" algn="l" rtl="0">
              <a:lnSpc>
                <a:spcPct val="115000"/>
              </a:lnSpc>
              <a:spcBef>
                <a:spcPts val="0"/>
              </a:spcBef>
              <a:spcAft>
                <a:spcPts val="0"/>
              </a:spcAft>
              <a:buNone/>
            </a:pPr>
            <a:endParaRPr sz="1200">
              <a:solidFill>
                <a:srgbClr val="4B2E83"/>
              </a:solidFill>
              <a:latin typeface="Open Sans"/>
              <a:ea typeface="Open Sans"/>
              <a:cs typeface="Open Sans"/>
              <a:sym typeface="Open Sans"/>
            </a:endParaRPr>
          </a:p>
          <a:p>
            <a:pPr marL="0" lvl="0" indent="0" algn="l" rtl="0">
              <a:spcBef>
                <a:spcPts val="0"/>
              </a:spcBef>
              <a:spcAft>
                <a:spcPts val="0"/>
              </a:spcAft>
              <a:buNone/>
            </a:pPr>
            <a:r>
              <a:rPr lang="en-US" sz="1200">
                <a:solidFill>
                  <a:srgbClr val="4B2E83"/>
                </a:solidFill>
                <a:latin typeface="Open Sans"/>
                <a:ea typeface="Open Sans"/>
                <a:cs typeface="Open Sans"/>
                <a:sym typeface="Open Sans"/>
              </a:rPr>
              <a:t>Bringing  state-of-the-art adaptation techniques into real-world applications for private entities (e.g., due to HIPAA, privacy, labeling cost, etc.).</a:t>
            </a:r>
            <a:endParaRPr sz="1200">
              <a:solidFill>
                <a:srgbClr val="4B2E83"/>
              </a:solidFill>
              <a:latin typeface="Open Sans"/>
              <a:ea typeface="Open Sans"/>
              <a:cs typeface="Open Sans"/>
              <a:sym typeface="Open Sans"/>
            </a:endParaRPr>
          </a:p>
        </p:txBody>
      </p:sp>
      <p:sp>
        <p:nvSpPr>
          <p:cNvPr id="321" name="Google Shape;321;p36"/>
          <p:cNvSpPr/>
          <p:nvPr/>
        </p:nvSpPr>
        <p:spPr>
          <a:xfrm>
            <a:off x="4767000" y="1863900"/>
            <a:ext cx="3767400" cy="75900"/>
          </a:xfrm>
          <a:prstGeom prst="roundRect">
            <a:avLst>
              <a:gd name="adj" fmla="val 16667"/>
            </a:avLst>
          </a:prstGeom>
          <a:solidFill>
            <a:srgbClr val="E8D3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22" name="Google Shape;322;p36"/>
          <p:cNvPicPr preferRelativeResize="0"/>
          <p:nvPr/>
        </p:nvPicPr>
        <p:blipFill>
          <a:blip r:embed="rId3">
            <a:alphaModFix/>
          </a:blip>
          <a:stretch>
            <a:fillRect/>
          </a:stretch>
        </p:blipFill>
        <p:spPr>
          <a:xfrm>
            <a:off x="-3511350" y="-105725"/>
            <a:ext cx="7942474" cy="5354958"/>
          </a:xfrm>
          <a:prstGeom prst="rect">
            <a:avLst/>
          </a:prstGeom>
          <a:noFill/>
          <a:ln>
            <a:noFill/>
          </a:ln>
        </p:spPr>
      </p:pic>
      <p:sp>
        <p:nvSpPr>
          <p:cNvPr id="323" name="Google Shape;323;p3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000"/>
              <a:buFont typeface="Arial"/>
              <a:buNone/>
            </a:pPr>
            <a:fld id="{00000000-1234-1234-1234-123412341234}" type="slidenum">
              <a:rPr lang="en-US"/>
              <a:t>20</a:t>
            </a:fld>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sp>
        <p:nvSpPr>
          <p:cNvPr id="328" name="Google Shape;328;p3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b="1">
                <a:solidFill>
                  <a:srgbClr val="492A7C"/>
                </a:solidFill>
                <a:latin typeface="Encode Sans"/>
                <a:ea typeface="Encode Sans"/>
                <a:cs typeface="Encode Sans"/>
                <a:sym typeface="Encode Sans"/>
              </a:rPr>
              <a:t>Motivation</a:t>
            </a:r>
            <a:endParaRPr b="1">
              <a:solidFill>
                <a:srgbClr val="492A7C"/>
              </a:solidFill>
              <a:latin typeface="Encode Sans"/>
              <a:ea typeface="Encode Sans"/>
              <a:cs typeface="Encode Sans"/>
              <a:sym typeface="Encode Sans"/>
            </a:endParaRPr>
          </a:p>
        </p:txBody>
      </p:sp>
      <p:sp>
        <p:nvSpPr>
          <p:cNvPr id="329" name="Google Shape;329;p37"/>
          <p:cNvSpPr txBox="1">
            <a:spLocks noGrp="1"/>
          </p:cNvSpPr>
          <p:nvPr>
            <p:ph type="body" idx="1"/>
          </p:nvPr>
        </p:nvSpPr>
        <p:spPr>
          <a:xfrm>
            <a:off x="311700" y="1492250"/>
            <a:ext cx="8520600" cy="26511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a:solidFill>
                <a:srgbClr val="492A7C"/>
              </a:solidFill>
              <a:latin typeface="Open Sans"/>
              <a:ea typeface="Open Sans"/>
              <a:cs typeface="Open Sans"/>
              <a:sym typeface="Open Sans"/>
            </a:endParaRPr>
          </a:p>
          <a:p>
            <a:pPr marL="0" lvl="0" indent="0" algn="l" rtl="0">
              <a:lnSpc>
                <a:spcPct val="115000"/>
              </a:lnSpc>
              <a:spcBef>
                <a:spcPts val="0"/>
              </a:spcBef>
              <a:spcAft>
                <a:spcPts val="0"/>
              </a:spcAft>
              <a:buNone/>
            </a:pPr>
            <a:r>
              <a:rPr lang="en-US">
                <a:solidFill>
                  <a:srgbClr val="492A7C"/>
                </a:solidFill>
              </a:rPr>
              <a:t>We need a </a:t>
            </a:r>
            <a:r>
              <a:rPr lang="en-US" b="1">
                <a:solidFill>
                  <a:srgbClr val="492A7C"/>
                </a:solidFill>
              </a:rPr>
              <a:t>Unified </a:t>
            </a:r>
            <a:r>
              <a:rPr lang="en-US">
                <a:solidFill>
                  <a:srgbClr val="492A7C"/>
                </a:solidFill>
              </a:rPr>
              <a:t>framework for these various ML tasks</a:t>
            </a:r>
            <a:endParaRPr>
              <a:solidFill>
                <a:srgbClr val="492A7C"/>
              </a:solidFill>
            </a:endParaRPr>
          </a:p>
          <a:p>
            <a:pPr marL="0" lvl="0" indent="0" algn="l" rtl="0">
              <a:lnSpc>
                <a:spcPct val="115000"/>
              </a:lnSpc>
              <a:spcBef>
                <a:spcPts val="0"/>
              </a:spcBef>
              <a:spcAft>
                <a:spcPts val="0"/>
              </a:spcAft>
              <a:buNone/>
            </a:pPr>
            <a:endParaRPr>
              <a:solidFill>
                <a:srgbClr val="492A7C"/>
              </a:solidFill>
            </a:endParaRPr>
          </a:p>
          <a:p>
            <a:pPr marL="0" lvl="0" indent="0" algn="l" rtl="0">
              <a:lnSpc>
                <a:spcPct val="115000"/>
              </a:lnSpc>
              <a:spcBef>
                <a:spcPts val="0"/>
              </a:spcBef>
              <a:spcAft>
                <a:spcPts val="0"/>
              </a:spcAft>
              <a:buNone/>
            </a:pPr>
            <a:r>
              <a:rPr lang="en-US">
                <a:solidFill>
                  <a:srgbClr val="492A7C"/>
                </a:solidFill>
                <a:latin typeface="Open Sans"/>
                <a:ea typeface="Open Sans"/>
                <a:cs typeface="Open Sans"/>
                <a:sym typeface="Open Sans"/>
              </a:rPr>
              <a:t>Build </a:t>
            </a:r>
            <a:r>
              <a:rPr lang="en-US" b="1">
                <a:solidFill>
                  <a:srgbClr val="492A7C"/>
                </a:solidFill>
              </a:rPr>
              <a:t>in-house </a:t>
            </a:r>
            <a:r>
              <a:rPr lang="en-US">
                <a:solidFill>
                  <a:srgbClr val="492A7C"/>
                </a:solidFill>
                <a:latin typeface="Open Sans"/>
                <a:ea typeface="Open Sans"/>
                <a:cs typeface="Open Sans"/>
                <a:sym typeface="Open Sans"/>
              </a:rPr>
              <a:t>private foundation models for </a:t>
            </a:r>
            <a:r>
              <a:rPr lang="en-US" b="1">
                <a:solidFill>
                  <a:srgbClr val="492A7C"/>
                </a:solidFill>
              </a:rPr>
              <a:t>low-resource </a:t>
            </a:r>
            <a:r>
              <a:rPr lang="en-US">
                <a:solidFill>
                  <a:srgbClr val="492A7C"/>
                </a:solidFill>
                <a:latin typeface="Open Sans"/>
                <a:ea typeface="Open Sans"/>
                <a:cs typeface="Open Sans"/>
                <a:sym typeface="Open Sans"/>
              </a:rPr>
              <a:t>data</a:t>
            </a:r>
            <a:endParaRPr>
              <a:solidFill>
                <a:srgbClr val="492A7C"/>
              </a:solidFill>
              <a:latin typeface="Open Sans"/>
              <a:ea typeface="Open Sans"/>
              <a:cs typeface="Open Sans"/>
              <a:sym typeface="Open Sans"/>
            </a:endParaRPr>
          </a:p>
        </p:txBody>
      </p:sp>
      <p:sp>
        <p:nvSpPr>
          <p:cNvPr id="330" name="Google Shape;330;p3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000"/>
              <a:buFont typeface="Arial"/>
              <a:buNone/>
            </a:pPr>
            <a:fld id="{00000000-1234-1234-1234-123412341234}" type="slidenum">
              <a:rPr lang="en-US"/>
              <a:t>21</a:t>
            </a:fld>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335" name="Google Shape;335;p38"/>
          <p:cNvSpPr txBox="1">
            <a:spLocks noGrp="1"/>
          </p:cNvSpPr>
          <p:nvPr>
            <p:ph type="title"/>
          </p:nvPr>
        </p:nvSpPr>
        <p:spPr>
          <a:xfrm>
            <a:off x="311700" y="1717050"/>
            <a:ext cx="8520600" cy="17094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3600"/>
              <a:buNone/>
            </a:pPr>
            <a:r>
              <a:rPr lang="en-US" b="1">
                <a:solidFill>
                  <a:srgbClr val="4B2E83"/>
                </a:solidFill>
                <a:latin typeface="Encode Sans"/>
                <a:ea typeface="Encode Sans"/>
                <a:cs typeface="Encode Sans"/>
                <a:sym typeface="Encode Sans"/>
              </a:rPr>
              <a:t>Method</a:t>
            </a:r>
            <a:endParaRPr b="1">
              <a:solidFill>
                <a:srgbClr val="4B2E83"/>
              </a:solidFill>
              <a:latin typeface="Encode Sans"/>
              <a:ea typeface="Encode Sans"/>
              <a:cs typeface="Encode Sans"/>
              <a:sym typeface="Encode Sans"/>
            </a:endParaRPr>
          </a:p>
          <a:p>
            <a:pPr marL="0" lvl="0" indent="0" algn="ctr" rtl="0">
              <a:lnSpc>
                <a:spcPct val="100000"/>
              </a:lnSpc>
              <a:spcBef>
                <a:spcPts val="0"/>
              </a:spcBef>
              <a:spcAft>
                <a:spcPts val="0"/>
              </a:spcAft>
              <a:buSzPts val="3600"/>
              <a:buNone/>
            </a:pPr>
            <a:endParaRPr>
              <a:solidFill>
                <a:srgbClr val="4B2E83"/>
              </a:solidFill>
              <a:latin typeface="Encode Sans"/>
              <a:ea typeface="Encode Sans"/>
              <a:cs typeface="Encode Sans"/>
              <a:sym typeface="Encode Sans"/>
            </a:endParaRPr>
          </a:p>
          <a:p>
            <a:pPr marL="0" lvl="0" indent="0" algn="ctr" rtl="0">
              <a:lnSpc>
                <a:spcPct val="100000"/>
              </a:lnSpc>
              <a:spcBef>
                <a:spcPts val="0"/>
              </a:spcBef>
              <a:spcAft>
                <a:spcPts val="0"/>
              </a:spcAft>
              <a:buSzPts val="3600"/>
              <a:buNone/>
            </a:pPr>
            <a:r>
              <a:rPr lang="en-US" sz="2400" i="1">
                <a:solidFill>
                  <a:srgbClr val="4B2E83"/>
                </a:solidFill>
                <a:latin typeface="Encode Sans"/>
                <a:ea typeface="Encode Sans"/>
                <a:cs typeface="Encode Sans"/>
                <a:sym typeface="Encode Sans"/>
              </a:rPr>
              <a:t>An unified pipeline to adapt shifting in low-resource learning</a:t>
            </a:r>
            <a:endParaRPr sz="3200" i="1">
              <a:solidFill>
                <a:srgbClr val="4B2E83"/>
              </a:solidFill>
              <a:latin typeface="Encode Sans"/>
              <a:ea typeface="Encode Sans"/>
              <a:cs typeface="Encode Sans"/>
              <a:sym typeface="Encode Sans"/>
            </a:endParaRPr>
          </a:p>
        </p:txBody>
      </p:sp>
      <p:sp>
        <p:nvSpPr>
          <p:cNvPr id="336" name="Google Shape;336;p3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000"/>
              <a:buFont typeface="Arial"/>
              <a:buNone/>
            </a:pPr>
            <a:fld id="{00000000-1234-1234-1234-123412341234}" type="slidenum">
              <a:rPr lang="en-US"/>
              <a:t>22</a:t>
            </a:fld>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341" name="Google Shape;341;p3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000"/>
              <a:buFont typeface="Arial"/>
              <a:buNone/>
            </a:pPr>
            <a:fld id="{00000000-1234-1234-1234-123412341234}" type="slidenum">
              <a:rPr lang="en-US"/>
              <a:t>23</a:t>
            </a:fld>
            <a:endParaRPr/>
          </a:p>
        </p:txBody>
      </p:sp>
      <p:pic>
        <p:nvPicPr>
          <p:cNvPr id="342" name="Google Shape;342;p39"/>
          <p:cNvPicPr preferRelativeResize="0"/>
          <p:nvPr/>
        </p:nvPicPr>
        <p:blipFill>
          <a:blip r:embed="rId3">
            <a:alphaModFix/>
          </a:blip>
          <a:stretch>
            <a:fillRect/>
          </a:stretch>
        </p:blipFill>
        <p:spPr>
          <a:xfrm>
            <a:off x="152400" y="522075"/>
            <a:ext cx="8839199" cy="4099339"/>
          </a:xfrm>
          <a:prstGeom prst="rect">
            <a:avLst/>
          </a:prstGeom>
          <a:noFill/>
          <a:ln>
            <a:noFill/>
          </a:ln>
        </p:spPr>
      </p:pic>
      <p:sp>
        <p:nvSpPr>
          <p:cNvPr id="343" name="Google Shape;343;p39"/>
          <p:cNvSpPr/>
          <p:nvPr/>
        </p:nvSpPr>
        <p:spPr>
          <a:xfrm>
            <a:off x="0" y="1659675"/>
            <a:ext cx="9144000" cy="6999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39"/>
          <p:cNvSpPr/>
          <p:nvPr/>
        </p:nvSpPr>
        <p:spPr>
          <a:xfrm>
            <a:off x="0" y="2240850"/>
            <a:ext cx="9144000" cy="6618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39"/>
          <p:cNvSpPr/>
          <p:nvPr/>
        </p:nvSpPr>
        <p:spPr>
          <a:xfrm>
            <a:off x="0" y="2940625"/>
            <a:ext cx="9144000" cy="5343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39"/>
          <p:cNvSpPr/>
          <p:nvPr/>
        </p:nvSpPr>
        <p:spPr>
          <a:xfrm>
            <a:off x="-35400" y="3484988"/>
            <a:ext cx="9144000" cy="5343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39"/>
          <p:cNvSpPr/>
          <p:nvPr/>
        </p:nvSpPr>
        <p:spPr>
          <a:xfrm>
            <a:off x="73475" y="4114800"/>
            <a:ext cx="9144000" cy="5484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1000"/>
                                          </p:stCondLst>
                                        </p:cTn>
                                        <p:tgtEl>
                                          <p:spTgt spid="34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1000"/>
                                          </p:stCondLst>
                                        </p:cTn>
                                        <p:tgtEl>
                                          <p:spTgt spid="34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1000"/>
                                          </p:stCondLst>
                                        </p:cTn>
                                        <p:tgtEl>
                                          <p:spTgt spid="34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1000"/>
                                          </p:stCondLst>
                                        </p:cTn>
                                        <p:tgtEl>
                                          <p:spTgt spid="346"/>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1000"/>
                                          </p:stCondLst>
                                        </p:cTn>
                                        <p:tgtEl>
                                          <p:spTgt spid="34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pic>
        <p:nvPicPr>
          <p:cNvPr id="352" name="Google Shape;352;p40"/>
          <p:cNvPicPr preferRelativeResize="0"/>
          <p:nvPr/>
        </p:nvPicPr>
        <p:blipFill>
          <a:blip r:embed="rId3">
            <a:alphaModFix/>
          </a:blip>
          <a:stretch>
            <a:fillRect/>
          </a:stretch>
        </p:blipFill>
        <p:spPr>
          <a:xfrm>
            <a:off x="-149174" y="-229350"/>
            <a:ext cx="9811512" cy="5934017"/>
          </a:xfrm>
          <a:prstGeom prst="rect">
            <a:avLst/>
          </a:prstGeom>
          <a:noFill/>
          <a:ln>
            <a:noFill/>
          </a:ln>
        </p:spPr>
      </p:pic>
      <p:sp>
        <p:nvSpPr>
          <p:cNvPr id="353" name="Google Shape;353;p40"/>
          <p:cNvSpPr txBox="1">
            <a:spLocks noGrp="1"/>
          </p:cNvSpPr>
          <p:nvPr>
            <p:ph type="sldNum" idx="12"/>
          </p:nvPr>
        </p:nvSpPr>
        <p:spPr>
          <a:xfrm>
            <a:off x="8" y="4749892"/>
            <a:ext cx="548700" cy="393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Clr>
                <a:srgbClr val="000000"/>
              </a:buClr>
              <a:buSzPts val="1000"/>
              <a:buFont typeface="Arial"/>
              <a:buNone/>
            </a:pPr>
            <a:fld id="{00000000-1234-1234-1234-123412341234}" type="slidenum">
              <a:rPr lang="en-US"/>
              <a:t>24</a:t>
            </a:fld>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sp>
        <p:nvSpPr>
          <p:cNvPr id="358" name="Google Shape;358;p4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Encoder</a:t>
            </a:r>
            <a:endParaRPr/>
          </a:p>
        </p:txBody>
      </p:sp>
      <p:sp>
        <p:nvSpPr>
          <p:cNvPr id="359" name="Google Shape;359;p41"/>
          <p:cNvSpPr txBox="1">
            <a:spLocks noGrp="1"/>
          </p:cNvSpPr>
          <p:nvPr>
            <p:ph type="body" idx="1"/>
          </p:nvPr>
        </p:nvSpPr>
        <p:spPr>
          <a:xfrm>
            <a:off x="311700" y="1152475"/>
            <a:ext cx="41931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US"/>
              <a:t>Residual Option</a:t>
            </a:r>
            <a:endParaRPr/>
          </a:p>
          <a:p>
            <a:pPr marL="457200" lvl="0" indent="-342900" algn="l" rtl="0">
              <a:spcBef>
                <a:spcPts val="0"/>
              </a:spcBef>
              <a:spcAft>
                <a:spcPts val="0"/>
              </a:spcAft>
              <a:buSzPts val="1800"/>
              <a:buChar char="●"/>
            </a:pPr>
            <a:r>
              <a:rPr lang="en-US"/>
              <a:t>Variational Bayes Option</a:t>
            </a:r>
            <a:endParaRPr/>
          </a:p>
          <a:p>
            <a:pPr marL="457200" lvl="0" indent="-342900" algn="l" rtl="0">
              <a:spcBef>
                <a:spcPts val="0"/>
              </a:spcBef>
              <a:spcAft>
                <a:spcPts val="0"/>
              </a:spcAft>
              <a:buSzPts val="1800"/>
              <a:buChar char="●"/>
            </a:pPr>
            <a:r>
              <a:rPr lang="en-US"/>
              <a:t>Dropout Mechanism</a:t>
            </a:r>
            <a:endParaRPr/>
          </a:p>
        </p:txBody>
      </p:sp>
      <p:pic>
        <p:nvPicPr>
          <p:cNvPr id="360" name="Google Shape;360;p41"/>
          <p:cNvPicPr preferRelativeResize="0"/>
          <p:nvPr/>
        </p:nvPicPr>
        <p:blipFill>
          <a:blip r:embed="rId3">
            <a:alphaModFix/>
          </a:blip>
          <a:stretch>
            <a:fillRect/>
          </a:stretch>
        </p:blipFill>
        <p:spPr>
          <a:xfrm>
            <a:off x="0" y="2571750"/>
            <a:ext cx="7196013" cy="2530799"/>
          </a:xfrm>
          <a:prstGeom prst="rect">
            <a:avLst/>
          </a:prstGeom>
          <a:noFill/>
          <a:ln>
            <a:noFill/>
          </a:ln>
        </p:spPr>
      </p:pic>
      <p:pic>
        <p:nvPicPr>
          <p:cNvPr id="361" name="Google Shape;361;p41"/>
          <p:cNvPicPr preferRelativeResize="0"/>
          <p:nvPr/>
        </p:nvPicPr>
        <p:blipFill>
          <a:blip r:embed="rId4">
            <a:alphaModFix/>
          </a:blip>
          <a:stretch>
            <a:fillRect/>
          </a:stretch>
        </p:blipFill>
        <p:spPr>
          <a:xfrm>
            <a:off x="5831475" y="0"/>
            <a:ext cx="3268399" cy="3275726"/>
          </a:xfrm>
          <a:prstGeom prst="rect">
            <a:avLst/>
          </a:prstGeom>
          <a:noFill/>
          <a:ln>
            <a:noFill/>
          </a:ln>
        </p:spPr>
      </p:pic>
      <p:pic>
        <p:nvPicPr>
          <p:cNvPr id="362" name="Google Shape;362;p41"/>
          <p:cNvPicPr preferRelativeResize="0"/>
          <p:nvPr/>
        </p:nvPicPr>
        <p:blipFill>
          <a:blip r:embed="rId5">
            <a:alphaModFix/>
          </a:blip>
          <a:stretch>
            <a:fillRect/>
          </a:stretch>
        </p:blipFill>
        <p:spPr>
          <a:xfrm>
            <a:off x="3345500" y="2088525"/>
            <a:ext cx="5069551" cy="2842025"/>
          </a:xfrm>
          <a:prstGeom prst="rect">
            <a:avLst/>
          </a:prstGeom>
          <a:noFill/>
          <a:ln>
            <a:noFill/>
          </a:ln>
        </p:spPr>
      </p:pic>
      <p:pic>
        <p:nvPicPr>
          <p:cNvPr id="363" name="Google Shape;363;p41"/>
          <p:cNvPicPr preferRelativeResize="0"/>
          <p:nvPr/>
        </p:nvPicPr>
        <p:blipFill>
          <a:blip r:embed="rId6">
            <a:alphaModFix/>
          </a:blip>
          <a:stretch>
            <a:fillRect/>
          </a:stretch>
        </p:blipFill>
        <p:spPr>
          <a:xfrm>
            <a:off x="3624525" y="1097475"/>
            <a:ext cx="5519475" cy="2948525"/>
          </a:xfrm>
          <a:prstGeom prst="rect">
            <a:avLst/>
          </a:prstGeom>
          <a:noFill/>
          <a:ln>
            <a:noFill/>
          </a:ln>
        </p:spPr>
      </p:pic>
      <p:sp>
        <p:nvSpPr>
          <p:cNvPr id="364" name="Google Shape;364;p4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000"/>
              <a:buFont typeface="Arial"/>
              <a:buNone/>
            </a:pPr>
            <a:fld id="{00000000-1234-1234-1234-123412341234}" type="slidenum">
              <a:rPr lang="en-US"/>
              <a:t>25</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1"/>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1000"/>
                                          </p:stCondLst>
                                        </p:cTn>
                                        <p:tgtEl>
                                          <p:spTgt spid="360"/>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62"/>
                                        </p:tgtEl>
                                        <p:attrNameLst>
                                          <p:attrName>style.visibility</p:attrName>
                                        </p:attrNameLst>
                                      </p:cBhvr>
                                      <p:to>
                                        <p:strVal val="visible"/>
                                      </p:to>
                                    </p:set>
                                  </p:childTnLst>
                                </p:cTn>
                              </p:par>
                              <p:par>
                                <p:cTn id="13" presetID="1" presetClass="exit" presetSubtype="0" fill="hold" nodeType="withEffect">
                                  <p:stCondLst>
                                    <p:cond delay="0"/>
                                  </p:stCondLst>
                                  <p:childTnLst>
                                    <p:set>
                                      <p:cBhvr>
                                        <p:cTn id="14" dur="1" fill="hold">
                                          <p:stCondLst>
                                            <p:cond delay="1000"/>
                                          </p:stCondLst>
                                        </p:cTn>
                                        <p:tgtEl>
                                          <p:spTgt spid="361"/>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63"/>
                                        </p:tgtEl>
                                        <p:attrNameLst>
                                          <p:attrName>style.visibility</p:attrName>
                                        </p:attrNameLst>
                                      </p:cBhvr>
                                      <p:to>
                                        <p:strVal val="visible"/>
                                      </p:to>
                                    </p:set>
                                  </p:childTnLst>
                                </p:cTn>
                              </p:par>
                              <p:par>
                                <p:cTn id="19" presetID="1" presetClass="exit" presetSubtype="0" fill="hold" nodeType="withEffect">
                                  <p:stCondLst>
                                    <p:cond delay="0"/>
                                  </p:stCondLst>
                                  <p:childTnLst>
                                    <p:set>
                                      <p:cBhvr>
                                        <p:cTn id="20" dur="1" fill="hold">
                                          <p:stCondLst>
                                            <p:cond delay="1000"/>
                                          </p:stCondLst>
                                        </p:cTn>
                                        <p:tgtEl>
                                          <p:spTgt spid="36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sp>
        <p:nvSpPr>
          <p:cNvPr id="369" name="Google Shape;369;p4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Decoders and Tasks</a:t>
            </a:r>
            <a:endParaRPr/>
          </a:p>
        </p:txBody>
      </p:sp>
      <p:sp>
        <p:nvSpPr>
          <p:cNvPr id="370" name="Google Shape;370;p42"/>
          <p:cNvSpPr txBox="1"/>
          <p:nvPr/>
        </p:nvSpPr>
        <p:spPr>
          <a:xfrm>
            <a:off x="3566149" y="2607451"/>
            <a:ext cx="1783200" cy="415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500" b="1">
                <a:solidFill>
                  <a:srgbClr val="4B2E83"/>
                </a:solidFill>
                <a:latin typeface="Encode Sans"/>
                <a:ea typeface="Encode Sans"/>
                <a:cs typeface="Encode Sans"/>
                <a:sym typeface="Encode Sans"/>
              </a:rPr>
              <a:t>Reconst, Recover</a:t>
            </a:r>
            <a:endParaRPr sz="1500" b="1">
              <a:solidFill>
                <a:srgbClr val="4B2E83"/>
              </a:solidFill>
              <a:latin typeface="Encode Sans"/>
              <a:ea typeface="Encode Sans"/>
              <a:cs typeface="Encode Sans"/>
              <a:sym typeface="Encode Sans"/>
            </a:endParaRPr>
          </a:p>
        </p:txBody>
      </p:sp>
      <p:sp>
        <p:nvSpPr>
          <p:cNvPr id="371" name="Google Shape;371;p42"/>
          <p:cNvSpPr txBox="1"/>
          <p:nvPr/>
        </p:nvSpPr>
        <p:spPr>
          <a:xfrm>
            <a:off x="6392401" y="2607451"/>
            <a:ext cx="1783200" cy="415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500" b="1">
                <a:solidFill>
                  <a:srgbClr val="4B2E83"/>
                </a:solidFill>
                <a:latin typeface="Encode Sans"/>
                <a:ea typeface="Encode Sans"/>
                <a:cs typeface="Encode Sans"/>
                <a:sym typeface="Encode Sans"/>
              </a:rPr>
              <a:t>Generate</a:t>
            </a:r>
            <a:endParaRPr sz="1500" b="1">
              <a:solidFill>
                <a:srgbClr val="4B2E83"/>
              </a:solidFill>
              <a:latin typeface="Encode Sans"/>
              <a:ea typeface="Encode Sans"/>
              <a:cs typeface="Encode Sans"/>
              <a:sym typeface="Encode Sans"/>
            </a:endParaRPr>
          </a:p>
        </p:txBody>
      </p:sp>
      <p:sp>
        <p:nvSpPr>
          <p:cNvPr id="372" name="Google Shape;372;p42"/>
          <p:cNvSpPr txBox="1"/>
          <p:nvPr/>
        </p:nvSpPr>
        <p:spPr>
          <a:xfrm>
            <a:off x="528606" y="4695076"/>
            <a:ext cx="2232000" cy="415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500" b="1">
                <a:solidFill>
                  <a:srgbClr val="4B2E83"/>
                </a:solidFill>
                <a:latin typeface="Encode Sans"/>
                <a:ea typeface="Encode Sans"/>
                <a:cs typeface="Encode Sans"/>
                <a:sym typeface="Encode Sans"/>
              </a:rPr>
              <a:t>Segment, Detect</a:t>
            </a:r>
            <a:endParaRPr sz="1500" b="1">
              <a:solidFill>
                <a:srgbClr val="4B2E83"/>
              </a:solidFill>
              <a:latin typeface="Encode Sans"/>
              <a:ea typeface="Encode Sans"/>
              <a:cs typeface="Encode Sans"/>
              <a:sym typeface="Encode Sans"/>
            </a:endParaRPr>
          </a:p>
        </p:txBody>
      </p:sp>
      <p:sp>
        <p:nvSpPr>
          <p:cNvPr id="373" name="Google Shape;373;p42"/>
          <p:cNvSpPr txBox="1"/>
          <p:nvPr/>
        </p:nvSpPr>
        <p:spPr>
          <a:xfrm>
            <a:off x="3483563" y="4728007"/>
            <a:ext cx="2166000" cy="415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500" b="1">
                <a:solidFill>
                  <a:srgbClr val="4B2E83"/>
                </a:solidFill>
                <a:latin typeface="Encode Sans"/>
                <a:ea typeface="Encode Sans"/>
                <a:cs typeface="Encode Sans"/>
                <a:sym typeface="Encode Sans"/>
              </a:rPr>
              <a:t>Contrastive</a:t>
            </a:r>
            <a:endParaRPr sz="1500" b="1">
              <a:solidFill>
                <a:srgbClr val="4B2E83"/>
              </a:solidFill>
              <a:latin typeface="Encode Sans"/>
              <a:ea typeface="Encode Sans"/>
              <a:cs typeface="Encode Sans"/>
              <a:sym typeface="Encode Sans"/>
            </a:endParaRPr>
          </a:p>
        </p:txBody>
      </p:sp>
      <p:grpSp>
        <p:nvGrpSpPr>
          <p:cNvPr id="374" name="Google Shape;374;p42"/>
          <p:cNvGrpSpPr/>
          <p:nvPr/>
        </p:nvGrpSpPr>
        <p:grpSpPr>
          <a:xfrm>
            <a:off x="3628735" y="3418700"/>
            <a:ext cx="1874914" cy="1353482"/>
            <a:chOff x="5994675" y="2921085"/>
            <a:chExt cx="2350105" cy="1673651"/>
          </a:xfrm>
        </p:grpSpPr>
        <p:pic>
          <p:nvPicPr>
            <p:cNvPr id="375" name="Google Shape;375;p42"/>
            <p:cNvPicPr preferRelativeResize="0"/>
            <p:nvPr/>
          </p:nvPicPr>
          <p:blipFill>
            <a:blip r:embed="rId3">
              <a:alphaModFix/>
            </a:blip>
            <a:stretch>
              <a:fillRect/>
            </a:stretch>
          </p:blipFill>
          <p:spPr>
            <a:xfrm>
              <a:off x="6596196" y="2921085"/>
              <a:ext cx="818288" cy="889574"/>
            </a:xfrm>
            <a:prstGeom prst="rect">
              <a:avLst/>
            </a:prstGeom>
            <a:noFill/>
            <a:ln>
              <a:noFill/>
            </a:ln>
          </p:spPr>
        </p:pic>
        <p:pic>
          <p:nvPicPr>
            <p:cNvPr id="376" name="Google Shape;376;p42"/>
            <p:cNvPicPr preferRelativeResize="0"/>
            <p:nvPr/>
          </p:nvPicPr>
          <p:blipFill rotWithShape="1">
            <a:blip r:embed="rId4">
              <a:alphaModFix/>
            </a:blip>
            <a:srcRect l="17947" r="17838"/>
            <a:stretch/>
          </p:blipFill>
          <p:spPr>
            <a:xfrm>
              <a:off x="5994675" y="3596585"/>
              <a:ext cx="818286" cy="889576"/>
            </a:xfrm>
            <a:prstGeom prst="rect">
              <a:avLst/>
            </a:prstGeom>
            <a:noFill/>
            <a:ln>
              <a:noFill/>
            </a:ln>
          </p:spPr>
        </p:pic>
        <p:sp>
          <p:nvSpPr>
            <p:cNvPr id="377" name="Google Shape;377;p42"/>
            <p:cNvSpPr/>
            <p:nvPr/>
          </p:nvSpPr>
          <p:spPr>
            <a:xfrm>
              <a:off x="6942459" y="3901424"/>
              <a:ext cx="126000" cy="125700"/>
            </a:xfrm>
            <a:prstGeom prst="ellipse">
              <a:avLst/>
            </a:prstGeom>
            <a:solidFill>
              <a:srgbClr val="E8D3A2"/>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42"/>
            <p:cNvSpPr/>
            <p:nvPr/>
          </p:nvSpPr>
          <p:spPr>
            <a:xfrm>
              <a:off x="6898400" y="3978496"/>
              <a:ext cx="126000" cy="125700"/>
            </a:xfrm>
            <a:prstGeom prst="ellipse">
              <a:avLst/>
            </a:prstGeom>
            <a:solidFill>
              <a:srgbClr val="E8D3A2"/>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42"/>
            <p:cNvSpPr/>
            <p:nvPr/>
          </p:nvSpPr>
          <p:spPr>
            <a:xfrm>
              <a:off x="7273886" y="4087105"/>
              <a:ext cx="126000" cy="125700"/>
            </a:xfrm>
            <a:prstGeom prst="ellipse">
              <a:avLst/>
            </a:prstGeom>
            <a:solidFill>
              <a:srgbClr val="212121"/>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80" name="Google Shape;380;p42"/>
            <p:cNvCxnSpPr>
              <a:stCxn id="376" idx="3"/>
              <a:endCxn id="378" idx="2"/>
            </p:cNvCxnSpPr>
            <p:nvPr/>
          </p:nvCxnSpPr>
          <p:spPr>
            <a:xfrm>
              <a:off x="6812961" y="4041374"/>
              <a:ext cx="85500" cy="0"/>
            </a:xfrm>
            <a:prstGeom prst="straightConnector1">
              <a:avLst/>
            </a:prstGeom>
            <a:noFill/>
            <a:ln w="9525" cap="flat" cmpd="sng">
              <a:solidFill>
                <a:srgbClr val="595959"/>
              </a:solidFill>
              <a:prstDash val="solid"/>
              <a:round/>
              <a:headEnd type="none" w="med" len="med"/>
              <a:tailEnd type="none" w="med" len="med"/>
            </a:ln>
          </p:spPr>
        </p:cxnSp>
        <p:cxnSp>
          <p:nvCxnSpPr>
            <p:cNvPr id="381" name="Google Shape;381;p42"/>
            <p:cNvCxnSpPr>
              <a:stCxn id="375" idx="2"/>
              <a:endCxn id="377" idx="0"/>
            </p:cNvCxnSpPr>
            <p:nvPr/>
          </p:nvCxnSpPr>
          <p:spPr>
            <a:xfrm>
              <a:off x="7005340" y="3810659"/>
              <a:ext cx="0" cy="90900"/>
            </a:xfrm>
            <a:prstGeom prst="straightConnector1">
              <a:avLst/>
            </a:prstGeom>
            <a:noFill/>
            <a:ln w="9525" cap="flat" cmpd="sng">
              <a:solidFill>
                <a:srgbClr val="595959"/>
              </a:solidFill>
              <a:prstDash val="solid"/>
              <a:round/>
              <a:headEnd type="none" w="med" len="med"/>
              <a:tailEnd type="none" w="med" len="med"/>
            </a:ln>
          </p:spPr>
        </p:cxnSp>
        <p:cxnSp>
          <p:nvCxnSpPr>
            <p:cNvPr id="382" name="Google Shape;382;p42"/>
            <p:cNvCxnSpPr>
              <a:stCxn id="379" idx="6"/>
              <a:endCxn id="383" idx="1"/>
            </p:cNvCxnSpPr>
            <p:nvPr/>
          </p:nvCxnSpPr>
          <p:spPr>
            <a:xfrm>
              <a:off x="7399886" y="4149955"/>
              <a:ext cx="55200" cy="0"/>
            </a:xfrm>
            <a:prstGeom prst="straightConnector1">
              <a:avLst/>
            </a:prstGeom>
            <a:noFill/>
            <a:ln w="9525" cap="flat" cmpd="sng">
              <a:solidFill>
                <a:srgbClr val="595959"/>
              </a:solidFill>
              <a:prstDash val="solid"/>
              <a:round/>
              <a:headEnd type="none" w="med" len="med"/>
              <a:tailEnd type="none" w="med" len="med"/>
            </a:ln>
          </p:spPr>
        </p:cxnSp>
        <p:pic>
          <p:nvPicPr>
            <p:cNvPr id="383" name="Google Shape;383;p42"/>
            <p:cNvPicPr preferRelativeResize="0"/>
            <p:nvPr/>
          </p:nvPicPr>
          <p:blipFill>
            <a:blip r:embed="rId5">
              <a:alphaModFix/>
            </a:blip>
            <a:stretch>
              <a:fillRect/>
            </a:stretch>
          </p:blipFill>
          <p:spPr>
            <a:xfrm>
              <a:off x="7455206" y="3705163"/>
              <a:ext cx="889574" cy="889574"/>
            </a:xfrm>
            <a:prstGeom prst="rect">
              <a:avLst/>
            </a:prstGeom>
            <a:noFill/>
            <a:ln>
              <a:noFill/>
            </a:ln>
          </p:spPr>
        </p:pic>
      </p:grpSp>
      <p:pic>
        <p:nvPicPr>
          <p:cNvPr id="384" name="Google Shape;384;p42"/>
          <p:cNvPicPr preferRelativeResize="0"/>
          <p:nvPr/>
        </p:nvPicPr>
        <p:blipFill>
          <a:blip r:embed="rId6">
            <a:alphaModFix/>
          </a:blip>
          <a:stretch>
            <a:fillRect/>
          </a:stretch>
        </p:blipFill>
        <p:spPr>
          <a:xfrm>
            <a:off x="515499" y="3629450"/>
            <a:ext cx="1094325" cy="931505"/>
          </a:xfrm>
          <a:prstGeom prst="rect">
            <a:avLst/>
          </a:prstGeom>
          <a:noFill/>
          <a:ln>
            <a:noFill/>
          </a:ln>
        </p:spPr>
      </p:pic>
      <p:pic>
        <p:nvPicPr>
          <p:cNvPr id="385" name="Google Shape;385;p42"/>
          <p:cNvPicPr preferRelativeResize="0"/>
          <p:nvPr/>
        </p:nvPicPr>
        <p:blipFill>
          <a:blip r:embed="rId7">
            <a:alphaModFix/>
          </a:blip>
          <a:stretch>
            <a:fillRect/>
          </a:stretch>
        </p:blipFill>
        <p:spPr>
          <a:xfrm>
            <a:off x="1679377" y="3629457"/>
            <a:ext cx="1094325" cy="931505"/>
          </a:xfrm>
          <a:prstGeom prst="rect">
            <a:avLst/>
          </a:prstGeom>
          <a:noFill/>
          <a:ln>
            <a:noFill/>
          </a:ln>
        </p:spPr>
      </p:pic>
      <p:pic>
        <p:nvPicPr>
          <p:cNvPr id="386" name="Google Shape;386;p42"/>
          <p:cNvPicPr preferRelativeResize="0"/>
          <p:nvPr/>
        </p:nvPicPr>
        <p:blipFill rotWithShape="1">
          <a:blip r:embed="rId8">
            <a:alphaModFix/>
          </a:blip>
          <a:srcRect t="17389"/>
          <a:stretch/>
        </p:blipFill>
        <p:spPr>
          <a:xfrm>
            <a:off x="6613037" y="1299201"/>
            <a:ext cx="1341935" cy="1353475"/>
          </a:xfrm>
          <a:prstGeom prst="rect">
            <a:avLst/>
          </a:prstGeom>
          <a:noFill/>
          <a:ln>
            <a:noFill/>
          </a:ln>
        </p:spPr>
      </p:pic>
      <p:sp>
        <p:nvSpPr>
          <p:cNvPr id="387" name="Google Shape;387;p42"/>
          <p:cNvSpPr txBox="1"/>
          <p:nvPr/>
        </p:nvSpPr>
        <p:spPr>
          <a:xfrm>
            <a:off x="739899" y="2574676"/>
            <a:ext cx="1783200" cy="415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500" b="1">
                <a:solidFill>
                  <a:srgbClr val="4B2E83"/>
                </a:solidFill>
                <a:latin typeface="Encode Sans"/>
                <a:ea typeface="Encode Sans"/>
                <a:cs typeface="Encode Sans"/>
                <a:sym typeface="Encode Sans"/>
              </a:rPr>
              <a:t>Classify, Regress</a:t>
            </a:r>
            <a:endParaRPr sz="1500" b="1">
              <a:solidFill>
                <a:srgbClr val="4B2E83"/>
              </a:solidFill>
              <a:latin typeface="Encode Sans"/>
              <a:ea typeface="Encode Sans"/>
              <a:cs typeface="Encode Sans"/>
              <a:sym typeface="Encode Sans"/>
            </a:endParaRPr>
          </a:p>
        </p:txBody>
      </p:sp>
      <p:pic>
        <p:nvPicPr>
          <p:cNvPr id="388" name="Google Shape;388;p42"/>
          <p:cNvPicPr preferRelativeResize="0"/>
          <p:nvPr/>
        </p:nvPicPr>
        <p:blipFill>
          <a:blip r:embed="rId9">
            <a:alphaModFix/>
          </a:blip>
          <a:stretch>
            <a:fillRect/>
          </a:stretch>
        </p:blipFill>
        <p:spPr>
          <a:xfrm>
            <a:off x="515500" y="1417944"/>
            <a:ext cx="2231999" cy="1115986"/>
          </a:xfrm>
          <a:prstGeom prst="rect">
            <a:avLst/>
          </a:prstGeom>
          <a:noFill/>
          <a:ln>
            <a:noFill/>
          </a:ln>
        </p:spPr>
      </p:pic>
      <p:pic>
        <p:nvPicPr>
          <p:cNvPr id="389" name="Google Shape;389;p42"/>
          <p:cNvPicPr preferRelativeResize="0"/>
          <p:nvPr/>
        </p:nvPicPr>
        <p:blipFill>
          <a:blip r:embed="rId10">
            <a:alphaModFix/>
          </a:blip>
          <a:stretch>
            <a:fillRect/>
          </a:stretch>
        </p:blipFill>
        <p:spPr>
          <a:xfrm>
            <a:off x="6181187" y="3574455"/>
            <a:ext cx="2447325" cy="1041975"/>
          </a:xfrm>
          <a:prstGeom prst="rect">
            <a:avLst/>
          </a:prstGeom>
          <a:noFill/>
          <a:ln>
            <a:noFill/>
          </a:ln>
        </p:spPr>
      </p:pic>
      <p:sp>
        <p:nvSpPr>
          <p:cNvPr id="390" name="Google Shape;390;p42"/>
          <p:cNvSpPr txBox="1"/>
          <p:nvPr/>
        </p:nvSpPr>
        <p:spPr>
          <a:xfrm>
            <a:off x="6372550" y="4695075"/>
            <a:ext cx="2064600" cy="415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500" b="1">
                <a:solidFill>
                  <a:srgbClr val="4B2E83"/>
                </a:solidFill>
                <a:latin typeface="Encode Sans"/>
                <a:ea typeface="Encode Sans"/>
                <a:cs typeface="Encode Sans"/>
                <a:sym typeface="Encode Sans"/>
              </a:rPr>
              <a:t>f(Confidence Esti.)</a:t>
            </a:r>
            <a:endParaRPr sz="1500" b="1">
              <a:solidFill>
                <a:srgbClr val="4B2E83"/>
              </a:solidFill>
              <a:latin typeface="Encode Sans"/>
              <a:ea typeface="Encode Sans"/>
              <a:cs typeface="Encode Sans"/>
              <a:sym typeface="Encode Sans"/>
            </a:endParaRPr>
          </a:p>
        </p:txBody>
      </p:sp>
      <p:pic>
        <p:nvPicPr>
          <p:cNvPr id="391" name="Google Shape;391;p42"/>
          <p:cNvPicPr preferRelativeResize="0"/>
          <p:nvPr/>
        </p:nvPicPr>
        <p:blipFill rotWithShape="1">
          <a:blip r:embed="rId11">
            <a:alphaModFix/>
          </a:blip>
          <a:srcRect r="34631"/>
          <a:stretch/>
        </p:blipFill>
        <p:spPr>
          <a:xfrm>
            <a:off x="3678725" y="1162200"/>
            <a:ext cx="727278" cy="1490473"/>
          </a:xfrm>
          <a:prstGeom prst="rect">
            <a:avLst/>
          </a:prstGeom>
          <a:noFill/>
          <a:ln>
            <a:noFill/>
          </a:ln>
        </p:spPr>
      </p:pic>
      <p:pic>
        <p:nvPicPr>
          <p:cNvPr id="392" name="Google Shape;392;p42"/>
          <p:cNvPicPr preferRelativeResize="0"/>
          <p:nvPr/>
        </p:nvPicPr>
        <p:blipFill rotWithShape="1">
          <a:blip r:embed="rId12">
            <a:alphaModFix/>
          </a:blip>
          <a:srcRect r="33275"/>
          <a:stretch/>
        </p:blipFill>
        <p:spPr>
          <a:xfrm>
            <a:off x="4496101" y="1162650"/>
            <a:ext cx="740664" cy="1489558"/>
          </a:xfrm>
          <a:prstGeom prst="rect">
            <a:avLst/>
          </a:prstGeom>
          <a:noFill/>
          <a:ln>
            <a:noFill/>
          </a:ln>
        </p:spPr>
      </p:pic>
      <p:sp>
        <p:nvSpPr>
          <p:cNvPr id="393" name="Google Shape;393;p4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000"/>
              <a:buFont typeface="Arial"/>
              <a:buNone/>
            </a:pPr>
            <a:fld id="{00000000-1234-1234-1234-123412341234}" type="slidenum">
              <a:rPr lang="en-US"/>
              <a:t>26</a:t>
            </a:fld>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sp>
        <p:nvSpPr>
          <p:cNvPr id="398" name="Google Shape;398;p4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t>Medical Imaging</a:t>
            </a:r>
            <a:endParaRPr/>
          </a:p>
        </p:txBody>
      </p:sp>
      <p:sp>
        <p:nvSpPr>
          <p:cNvPr id="399" name="Google Shape;399;p4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000"/>
              <a:buFont typeface="Arial"/>
              <a:buNone/>
            </a:pPr>
            <a:fld id="{00000000-1234-1234-1234-123412341234}" type="slidenum">
              <a:rPr lang="en-US"/>
              <a:t>27</a:t>
            </a:fld>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sp>
        <p:nvSpPr>
          <p:cNvPr id="404" name="Google Shape;404;p4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Ducts: for Breast Cancer Diagnosis</a:t>
            </a:r>
            <a:endParaRPr/>
          </a:p>
        </p:txBody>
      </p:sp>
      <p:sp>
        <p:nvSpPr>
          <p:cNvPr id="405" name="Google Shape;405;p44"/>
          <p:cNvSpPr txBox="1">
            <a:spLocks noGrp="1"/>
          </p:cNvSpPr>
          <p:nvPr>
            <p:ph type="body" idx="1"/>
          </p:nvPr>
        </p:nvSpPr>
        <p:spPr>
          <a:xfrm>
            <a:off x="311700" y="1152475"/>
            <a:ext cx="8520600" cy="2975400"/>
          </a:xfrm>
          <a:prstGeom prst="rect">
            <a:avLst/>
          </a:prstGeom>
        </p:spPr>
        <p:txBody>
          <a:bodyPr spcFirstLastPara="1" wrap="square" lIns="91425" tIns="91425" rIns="91425" bIns="91425" anchor="t" anchorCtr="0">
            <a:noAutofit/>
          </a:bodyPr>
          <a:lstStyle/>
          <a:p>
            <a:pPr marL="457200" lvl="0" indent="-342900" algn="l" rtl="0">
              <a:lnSpc>
                <a:spcPct val="200000"/>
              </a:lnSpc>
              <a:spcBef>
                <a:spcPts val="0"/>
              </a:spcBef>
              <a:spcAft>
                <a:spcPts val="0"/>
              </a:spcAft>
              <a:buSzPts val="1800"/>
              <a:buChar char="●"/>
            </a:pPr>
            <a:r>
              <a:rPr lang="en-US" b="1"/>
              <a:t>Important </a:t>
            </a:r>
            <a:r>
              <a:rPr lang="en-US"/>
              <a:t>Region for Diagnosis</a:t>
            </a:r>
            <a:endParaRPr/>
          </a:p>
          <a:p>
            <a:pPr marL="457200" lvl="0" indent="-342900" algn="l" rtl="0">
              <a:lnSpc>
                <a:spcPct val="200000"/>
              </a:lnSpc>
              <a:spcBef>
                <a:spcPts val="0"/>
              </a:spcBef>
              <a:spcAft>
                <a:spcPts val="0"/>
              </a:spcAft>
              <a:buSzPts val="1800"/>
              <a:buChar char="●"/>
            </a:pPr>
            <a:r>
              <a:rPr lang="en-US" b="1"/>
              <a:t>Interpretable </a:t>
            </a:r>
            <a:r>
              <a:rPr lang="en-US"/>
              <a:t>Intermediate Results</a:t>
            </a:r>
            <a:endParaRPr/>
          </a:p>
          <a:p>
            <a:pPr marL="457200" lvl="0" indent="-342900" algn="l" rtl="0">
              <a:lnSpc>
                <a:spcPct val="200000"/>
              </a:lnSpc>
              <a:spcBef>
                <a:spcPts val="0"/>
              </a:spcBef>
              <a:spcAft>
                <a:spcPts val="0"/>
              </a:spcAft>
              <a:buSzPts val="1800"/>
              <a:buChar char="●"/>
            </a:pPr>
            <a:r>
              <a:rPr lang="en-US"/>
              <a:t>Only </a:t>
            </a:r>
            <a:r>
              <a:rPr lang="en-US" b="1"/>
              <a:t>240 </a:t>
            </a:r>
            <a:r>
              <a:rPr lang="en-US"/>
              <a:t>Images (Biopsies) in the Dataset</a:t>
            </a:r>
            <a:endParaRPr/>
          </a:p>
          <a:p>
            <a:pPr marL="457200" lvl="0" indent="-342900" algn="l" rtl="0">
              <a:lnSpc>
                <a:spcPct val="200000"/>
              </a:lnSpc>
              <a:spcBef>
                <a:spcPts val="0"/>
              </a:spcBef>
              <a:spcAft>
                <a:spcPts val="0"/>
              </a:spcAft>
              <a:buSzPts val="1800"/>
              <a:buChar char="●"/>
            </a:pPr>
            <a:r>
              <a:rPr lang="en-US" b="1"/>
              <a:t>No </a:t>
            </a:r>
            <a:r>
              <a:rPr lang="en-US"/>
              <a:t>Duct </a:t>
            </a:r>
            <a:r>
              <a:rPr lang="en-US" b="1"/>
              <a:t>Label</a:t>
            </a:r>
            <a:endParaRPr/>
          </a:p>
        </p:txBody>
      </p:sp>
      <p:sp>
        <p:nvSpPr>
          <p:cNvPr id="406" name="Google Shape;406;p44"/>
          <p:cNvSpPr txBox="1"/>
          <p:nvPr/>
        </p:nvSpPr>
        <p:spPr>
          <a:xfrm>
            <a:off x="311700" y="4346325"/>
            <a:ext cx="5585400" cy="600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900"/>
              <a:t>Classifying Breast Histopathology Images with a Ductal Instance-Oriented Pipeline </a:t>
            </a:r>
            <a:endParaRPr sz="900"/>
          </a:p>
          <a:p>
            <a:pPr marL="0" lvl="0" indent="0" algn="l" rtl="0">
              <a:spcBef>
                <a:spcPts val="0"/>
              </a:spcBef>
              <a:spcAft>
                <a:spcPts val="0"/>
              </a:spcAft>
              <a:buNone/>
            </a:pPr>
            <a:r>
              <a:rPr lang="en-US" sz="900" b="1"/>
              <a:t>Li, B.</a:t>
            </a:r>
            <a:r>
              <a:rPr lang="en-US" sz="900"/>
              <a:t>; Mercan, E.; Mehta, S.; Knezevich, S.; Arnold, C.; Weaver, D.; Elmore, J.; Shapiro, L. </a:t>
            </a:r>
            <a:endParaRPr sz="900"/>
          </a:p>
          <a:p>
            <a:pPr marL="0" lvl="0" indent="0" algn="l" rtl="0">
              <a:spcBef>
                <a:spcPts val="0"/>
              </a:spcBef>
              <a:spcAft>
                <a:spcPts val="0"/>
              </a:spcAft>
              <a:buNone/>
            </a:pPr>
            <a:r>
              <a:rPr lang="en-US" sz="900"/>
              <a:t>In 2020 25th International Conference on Pattern Recognition. IEEE.</a:t>
            </a:r>
            <a:endParaRPr sz="900"/>
          </a:p>
        </p:txBody>
      </p:sp>
      <p:pic>
        <p:nvPicPr>
          <p:cNvPr id="407" name="Google Shape;407;p44"/>
          <p:cNvPicPr preferRelativeResize="0"/>
          <p:nvPr/>
        </p:nvPicPr>
        <p:blipFill>
          <a:blip r:embed="rId3">
            <a:alphaModFix/>
          </a:blip>
          <a:stretch>
            <a:fillRect/>
          </a:stretch>
        </p:blipFill>
        <p:spPr>
          <a:xfrm>
            <a:off x="5864300" y="1325988"/>
            <a:ext cx="3023048" cy="2491523"/>
          </a:xfrm>
          <a:prstGeom prst="rect">
            <a:avLst/>
          </a:prstGeom>
          <a:noFill/>
          <a:ln>
            <a:noFill/>
          </a:ln>
        </p:spPr>
      </p:pic>
      <p:sp>
        <p:nvSpPr>
          <p:cNvPr id="408" name="Google Shape;408;p4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000"/>
              <a:buFont typeface="Arial"/>
              <a:buNone/>
            </a:pPr>
            <a:fld id="{00000000-1234-1234-1234-123412341234}" type="slidenum">
              <a:rPr lang="en-US"/>
              <a:t>28</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5">
                                            <p:txEl>
                                              <p:pRg st="0" end="0"/>
                                            </p:txEl>
                                          </p:spTgt>
                                        </p:tgtEl>
                                        <p:attrNameLst>
                                          <p:attrName>style.visibility</p:attrName>
                                        </p:attrNameLst>
                                      </p:cBhvr>
                                      <p:to>
                                        <p:strVal val="visible"/>
                                      </p:to>
                                    </p:set>
                                    <p:animEffect transition="in" filter="fade">
                                      <p:cBhvr>
                                        <p:cTn id="7" dur="1000"/>
                                        <p:tgtEl>
                                          <p:spTgt spid="40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05">
                                            <p:txEl>
                                              <p:pRg st="1" end="1"/>
                                            </p:txEl>
                                          </p:spTgt>
                                        </p:tgtEl>
                                        <p:attrNameLst>
                                          <p:attrName>style.visibility</p:attrName>
                                        </p:attrNameLst>
                                      </p:cBhvr>
                                      <p:to>
                                        <p:strVal val="visible"/>
                                      </p:to>
                                    </p:set>
                                    <p:animEffect transition="in" filter="fade">
                                      <p:cBhvr>
                                        <p:cTn id="12" dur="1000"/>
                                        <p:tgtEl>
                                          <p:spTgt spid="40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05">
                                            <p:txEl>
                                              <p:pRg st="2" end="2"/>
                                            </p:txEl>
                                          </p:spTgt>
                                        </p:tgtEl>
                                        <p:attrNameLst>
                                          <p:attrName>style.visibility</p:attrName>
                                        </p:attrNameLst>
                                      </p:cBhvr>
                                      <p:to>
                                        <p:strVal val="visible"/>
                                      </p:to>
                                    </p:set>
                                    <p:animEffect transition="in" filter="fade">
                                      <p:cBhvr>
                                        <p:cTn id="17" dur="1000"/>
                                        <p:tgtEl>
                                          <p:spTgt spid="40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05">
                                            <p:txEl>
                                              <p:pRg st="3" end="3"/>
                                            </p:txEl>
                                          </p:spTgt>
                                        </p:tgtEl>
                                        <p:attrNameLst>
                                          <p:attrName>style.visibility</p:attrName>
                                        </p:attrNameLst>
                                      </p:cBhvr>
                                      <p:to>
                                        <p:strVal val="visible"/>
                                      </p:to>
                                    </p:set>
                                    <p:animEffect transition="in" filter="fade">
                                      <p:cBhvr>
                                        <p:cTn id="22" dur="1000"/>
                                        <p:tgtEl>
                                          <p:spTgt spid="40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12"/>
        <p:cNvGrpSpPr/>
        <p:nvPr/>
      </p:nvGrpSpPr>
      <p:grpSpPr>
        <a:xfrm>
          <a:off x="0" y="0"/>
          <a:ext cx="0" cy="0"/>
          <a:chOff x="0" y="0"/>
          <a:chExt cx="0" cy="0"/>
        </a:xfrm>
      </p:grpSpPr>
      <p:sp>
        <p:nvSpPr>
          <p:cNvPr id="413" name="Google Shape;413;p4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Ductal Instance Identification</a:t>
            </a:r>
            <a:endParaRPr/>
          </a:p>
        </p:txBody>
      </p:sp>
      <p:sp>
        <p:nvSpPr>
          <p:cNvPr id="414" name="Google Shape;414;p4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000"/>
              <a:buFont typeface="Arial"/>
              <a:buNone/>
            </a:pPr>
            <a:fld id="{00000000-1234-1234-1234-123412341234}" type="slidenum">
              <a:rPr lang="en-US"/>
              <a:t>29</a:t>
            </a:fld>
            <a:endParaRPr/>
          </a:p>
        </p:txBody>
      </p:sp>
      <p:pic>
        <p:nvPicPr>
          <p:cNvPr id="415" name="Google Shape;415;p45"/>
          <p:cNvPicPr preferRelativeResize="0"/>
          <p:nvPr/>
        </p:nvPicPr>
        <p:blipFill>
          <a:blip r:embed="rId3">
            <a:alphaModFix/>
          </a:blip>
          <a:stretch>
            <a:fillRect/>
          </a:stretch>
        </p:blipFill>
        <p:spPr>
          <a:xfrm>
            <a:off x="152400" y="1447725"/>
            <a:ext cx="8839201" cy="3142277"/>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Google Shape;116;p1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a:t>Convolutional Neural Network (Q2)</a:t>
            </a:r>
            <a:endParaRPr/>
          </a:p>
        </p:txBody>
      </p:sp>
      <p:sp>
        <p:nvSpPr>
          <p:cNvPr id="117" name="Google Shape;117;p19"/>
          <p:cNvSpPr txBox="1">
            <a:spLocks noGrp="1"/>
          </p:cNvSpPr>
          <p:nvPr>
            <p:ph type="body" idx="1"/>
          </p:nvPr>
        </p:nvSpPr>
        <p:spPr>
          <a:xfrm>
            <a:off x="155850" y="1177100"/>
            <a:ext cx="2199600" cy="34164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800"/>
              <a:buNone/>
            </a:pPr>
            <a:r>
              <a:rPr lang="en-US"/>
              <a:t>Conv</a:t>
            </a:r>
            <a:endParaRPr/>
          </a:p>
          <a:p>
            <a:pPr marL="0" lvl="0" indent="0" algn="l" rtl="0">
              <a:lnSpc>
                <a:spcPct val="115000"/>
              </a:lnSpc>
              <a:spcBef>
                <a:spcPts val="1600"/>
              </a:spcBef>
              <a:spcAft>
                <a:spcPts val="0"/>
              </a:spcAft>
              <a:buSzPts val="1800"/>
              <a:buNone/>
            </a:pPr>
            <a:r>
              <a:rPr lang="en-US"/>
              <a:t>Pool</a:t>
            </a:r>
            <a:endParaRPr/>
          </a:p>
          <a:p>
            <a:pPr marL="0" lvl="0" indent="0" algn="l" rtl="0">
              <a:lnSpc>
                <a:spcPct val="115000"/>
              </a:lnSpc>
              <a:spcBef>
                <a:spcPts val="1600"/>
              </a:spcBef>
              <a:spcAft>
                <a:spcPts val="0"/>
              </a:spcAft>
              <a:buSzPts val="1800"/>
              <a:buNone/>
            </a:pPr>
            <a:r>
              <a:rPr lang="en-US"/>
              <a:t>FC</a:t>
            </a:r>
            <a:endParaRPr/>
          </a:p>
          <a:p>
            <a:pPr marL="0" lvl="0" indent="0" algn="l" rtl="0">
              <a:lnSpc>
                <a:spcPct val="115000"/>
              </a:lnSpc>
              <a:spcBef>
                <a:spcPts val="1600"/>
              </a:spcBef>
              <a:spcAft>
                <a:spcPts val="1600"/>
              </a:spcAft>
              <a:buSzPts val="1800"/>
              <a:buNone/>
            </a:pPr>
            <a:r>
              <a:rPr lang="en-US"/>
              <a:t>Cross Entropy</a:t>
            </a:r>
            <a:endParaRPr/>
          </a:p>
        </p:txBody>
      </p:sp>
      <p:pic>
        <p:nvPicPr>
          <p:cNvPr id="118" name="Google Shape;118;p19"/>
          <p:cNvPicPr preferRelativeResize="0"/>
          <p:nvPr/>
        </p:nvPicPr>
        <p:blipFill rotWithShape="1">
          <a:blip r:embed="rId3">
            <a:alphaModFix/>
          </a:blip>
          <a:srcRect/>
          <a:stretch/>
        </p:blipFill>
        <p:spPr>
          <a:xfrm>
            <a:off x="2017700" y="1407913"/>
            <a:ext cx="6970450" cy="237692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sp>
        <p:nvSpPr>
          <p:cNvPr id="420" name="Google Shape;420;p4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a:solidFill>
                  <a:srgbClr val="4B2E83"/>
                </a:solidFill>
                <a:latin typeface="Encode Sans"/>
                <a:ea typeface="Encode Sans"/>
                <a:cs typeface="Encode Sans"/>
                <a:sym typeface="Encode Sans"/>
              </a:rPr>
              <a:t>Weakly Supervised Annotation</a:t>
            </a:r>
            <a:endParaRPr b="1">
              <a:solidFill>
                <a:srgbClr val="4B2E83"/>
              </a:solidFill>
              <a:latin typeface="Encode Sans"/>
              <a:ea typeface="Encode Sans"/>
              <a:cs typeface="Encode Sans"/>
              <a:sym typeface="Encode Sans"/>
            </a:endParaRPr>
          </a:p>
        </p:txBody>
      </p:sp>
      <p:sp>
        <p:nvSpPr>
          <p:cNvPr id="421" name="Google Shape;421;p46"/>
          <p:cNvSpPr txBox="1">
            <a:spLocks noGrp="1"/>
          </p:cNvSpPr>
          <p:nvPr>
            <p:ph type="body" idx="1"/>
          </p:nvPr>
        </p:nvSpPr>
        <p:spPr>
          <a:xfrm>
            <a:off x="5256050" y="1097400"/>
            <a:ext cx="3704400" cy="3416400"/>
          </a:xfrm>
          <a:prstGeom prst="rect">
            <a:avLst/>
          </a:prstGeom>
        </p:spPr>
        <p:txBody>
          <a:bodyPr spcFirstLastPara="1" wrap="square" lIns="91425" tIns="91425" rIns="91425" bIns="91425" anchor="t" anchorCtr="0">
            <a:noAutofit/>
          </a:bodyPr>
          <a:lstStyle/>
          <a:p>
            <a:pPr marL="457200" lvl="0" indent="-311150" algn="l" rtl="0">
              <a:spcBef>
                <a:spcPts val="0"/>
              </a:spcBef>
              <a:spcAft>
                <a:spcPts val="0"/>
              </a:spcAft>
              <a:buClr>
                <a:srgbClr val="4B2E83"/>
              </a:buClr>
              <a:buSzPts val="1300"/>
              <a:buFont typeface="Open Sans"/>
              <a:buChar char="●"/>
            </a:pPr>
            <a:r>
              <a:rPr lang="en-US" sz="1300">
                <a:solidFill>
                  <a:srgbClr val="4B2E83"/>
                </a:solidFill>
                <a:latin typeface="Open Sans"/>
                <a:ea typeface="Open Sans"/>
                <a:cs typeface="Open Sans"/>
                <a:sym typeface="Open Sans"/>
              </a:rPr>
              <a:t>Human-AI Collaboration </a:t>
            </a:r>
            <a:endParaRPr sz="1300"/>
          </a:p>
          <a:p>
            <a:pPr marL="457200" lvl="0" indent="-311150" algn="l" rtl="0">
              <a:spcBef>
                <a:spcPts val="0"/>
              </a:spcBef>
              <a:spcAft>
                <a:spcPts val="0"/>
              </a:spcAft>
              <a:buClr>
                <a:srgbClr val="4B2E83"/>
              </a:buClr>
              <a:buSzPts val="1300"/>
              <a:buFont typeface="Open Sans"/>
              <a:buChar char="●"/>
            </a:pPr>
            <a:r>
              <a:rPr lang="en-US" sz="1300"/>
              <a:t>Weakly Supervised </a:t>
            </a:r>
            <a:r>
              <a:rPr lang="en-US" sz="1300">
                <a:solidFill>
                  <a:srgbClr val="4B2E83"/>
                </a:solidFill>
                <a:latin typeface="Open Sans"/>
                <a:ea typeface="Open Sans"/>
                <a:cs typeface="Open Sans"/>
                <a:sym typeface="Open Sans"/>
              </a:rPr>
              <a:t>Labeling</a:t>
            </a:r>
            <a:endParaRPr sz="1300">
              <a:solidFill>
                <a:srgbClr val="4B2E83"/>
              </a:solidFill>
              <a:latin typeface="Open Sans"/>
              <a:ea typeface="Open Sans"/>
              <a:cs typeface="Open Sans"/>
              <a:sym typeface="Open Sans"/>
            </a:endParaRPr>
          </a:p>
          <a:p>
            <a:pPr marL="457200" lvl="0" indent="-311150" algn="l" rtl="0">
              <a:spcBef>
                <a:spcPts val="0"/>
              </a:spcBef>
              <a:spcAft>
                <a:spcPts val="0"/>
              </a:spcAft>
              <a:buClr>
                <a:srgbClr val="4B2E83"/>
              </a:buClr>
              <a:buSzPts val="1300"/>
              <a:buFont typeface="Open Sans"/>
              <a:buChar char="●"/>
            </a:pPr>
            <a:r>
              <a:rPr lang="en-US" sz="1300">
                <a:solidFill>
                  <a:srgbClr val="4B2E83"/>
                </a:solidFill>
                <a:latin typeface="Open Sans"/>
                <a:ea typeface="Open Sans"/>
                <a:cs typeface="Open Sans"/>
                <a:sym typeface="Open Sans"/>
              </a:rPr>
              <a:t>Combines</a:t>
            </a:r>
            <a:endParaRPr sz="1300">
              <a:solidFill>
                <a:srgbClr val="4B2E83"/>
              </a:solidFill>
              <a:latin typeface="Open Sans"/>
              <a:ea typeface="Open Sans"/>
              <a:cs typeface="Open Sans"/>
              <a:sym typeface="Open Sans"/>
            </a:endParaRPr>
          </a:p>
          <a:p>
            <a:pPr marL="914400" lvl="1" indent="-311150" algn="l" rtl="0">
              <a:spcBef>
                <a:spcPts val="0"/>
              </a:spcBef>
              <a:spcAft>
                <a:spcPts val="0"/>
              </a:spcAft>
              <a:buClr>
                <a:srgbClr val="4B2E83"/>
              </a:buClr>
              <a:buSzPts val="1300"/>
              <a:buFont typeface="Open Sans"/>
              <a:buChar char="○"/>
            </a:pPr>
            <a:r>
              <a:rPr lang="en-US" sz="1300">
                <a:solidFill>
                  <a:srgbClr val="4B2E83"/>
                </a:solidFill>
                <a:latin typeface="Open Sans"/>
                <a:ea typeface="Open Sans"/>
                <a:cs typeface="Open Sans"/>
                <a:sym typeface="Open Sans"/>
              </a:rPr>
              <a:t>Machine’s Semantic Prediction</a:t>
            </a:r>
            <a:endParaRPr sz="1300">
              <a:solidFill>
                <a:srgbClr val="4B2E83"/>
              </a:solidFill>
              <a:latin typeface="Open Sans"/>
              <a:ea typeface="Open Sans"/>
              <a:cs typeface="Open Sans"/>
              <a:sym typeface="Open Sans"/>
            </a:endParaRPr>
          </a:p>
          <a:p>
            <a:pPr marL="914400" lvl="1" indent="-311150" algn="l" rtl="0">
              <a:spcBef>
                <a:spcPts val="0"/>
              </a:spcBef>
              <a:spcAft>
                <a:spcPts val="0"/>
              </a:spcAft>
              <a:buClr>
                <a:srgbClr val="4B2E83"/>
              </a:buClr>
              <a:buSzPts val="1300"/>
              <a:buFont typeface="Open Sans"/>
              <a:buChar char="○"/>
            </a:pPr>
            <a:r>
              <a:rPr lang="en-US" sz="1300">
                <a:solidFill>
                  <a:srgbClr val="4B2E83"/>
                </a:solidFill>
                <a:latin typeface="Open Sans"/>
                <a:ea typeface="Open Sans"/>
                <a:cs typeface="Open Sans"/>
                <a:sym typeface="Open Sans"/>
              </a:rPr>
              <a:t>Human Box Annotation</a:t>
            </a:r>
            <a:endParaRPr sz="1300">
              <a:solidFill>
                <a:srgbClr val="4B2E83"/>
              </a:solidFill>
              <a:latin typeface="Open Sans"/>
              <a:ea typeface="Open Sans"/>
              <a:cs typeface="Open Sans"/>
              <a:sym typeface="Open Sans"/>
            </a:endParaRPr>
          </a:p>
          <a:p>
            <a:pPr marL="457200" lvl="0" indent="-311150" algn="l" rtl="0">
              <a:spcBef>
                <a:spcPts val="0"/>
              </a:spcBef>
              <a:spcAft>
                <a:spcPts val="0"/>
              </a:spcAft>
              <a:buClr>
                <a:srgbClr val="4B2E83"/>
              </a:buClr>
              <a:buSzPts val="1300"/>
              <a:buFont typeface="Open Sans"/>
              <a:buChar char="●"/>
            </a:pPr>
            <a:r>
              <a:rPr lang="en-US" sz="1300">
                <a:solidFill>
                  <a:srgbClr val="4B2E83"/>
                </a:solidFill>
                <a:latin typeface="Open Sans"/>
                <a:ea typeface="Open Sans"/>
                <a:cs typeface="Open Sans"/>
                <a:sym typeface="Open Sans"/>
              </a:rPr>
              <a:t>Instance Segmentation Labels</a:t>
            </a:r>
            <a:endParaRPr sz="1300">
              <a:solidFill>
                <a:srgbClr val="4B2E83"/>
              </a:solidFill>
              <a:latin typeface="Open Sans"/>
              <a:ea typeface="Open Sans"/>
              <a:cs typeface="Open Sans"/>
              <a:sym typeface="Open Sans"/>
            </a:endParaRPr>
          </a:p>
          <a:p>
            <a:pPr marL="457200" lvl="0" indent="-311150" algn="l" rtl="0">
              <a:spcBef>
                <a:spcPts val="0"/>
              </a:spcBef>
              <a:spcAft>
                <a:spcPts val="0"/>
              </a:spcAft>
              <a:buClr>
                <a:srgbClr val="4B2E83"/>
              </a:buClr>
              <a:buSzPts val="1300"/>
              <a:buFont typeface="Open Sans"/>
              <a:buChar char="●"/>
            </a:pPr>
            <a:r>
              <a:rPr lang="en-US" sz="1300">
                <a:solidFill>
                  <a:srgbClr val="4B2E83"/>
                </a:solidFill>
                <a:latin typeface="Open Sans"/>
                <a:ea typeface="Open Sans"/>
                <a:cs typeface="Open Sans"/>
                <a:sym typeface="Open Sans"/>
              </a:rPr>
              <a:t>Silver Standard</a:t>
            </a:r>
            <a:endParaRPr sz="1300">
              <a:solidFill>
                <a:srgbClr val="4B2E83"/>
              </a:solidFill>
              <a:latin typeface="Open Sans"/>
              <a:ea typeface="Open Sans"/>
              <a:cs typeface="Open Sans"/>
              <a:sym typeface="Open Sans"/>
            </a:endParaRPr>
          </a:p>
        </p:txBody>
      </p:sp>
      <p:pic>
        <p:nvPicPr>
          <p:cNvPr id="422" name="Google Shape;422;p46"/>
          <p:cNvPicPr preferRelativeResize="0"/>
          <p:nvPr/>
        </p:nvPicPr>
        <p:blipFill>
          <a:blip r:embed="rId3">
            <a:alphaModFix/>
          </a:blip>
          <a:stretch>
            <a:fillRect/>
          </a:stretch>
        </p:blipFill>
        <p:spPr>
          <a:xfrm>
            <a:off x="311700" y="1097400"/>
            <a:ext cx="4944342" cy="3820975"/>
          </a:xfrm>
          <a:prstGeom prst="rect">
            <a:avLst/>
          </a:prstGeom>
          <a:noFill/>
          <a:ln>
            <a:noFill/>
          </a:ln>
        </p:spPr>
      </p:pic>
      <p:pic>
        <p:nvPicPr>
          <p:cNvPr id="423" name="Google Shape;423;p46"/>
          <p:cNvPicPr preferRelativeResize="0"/>
          <p:nvPr/>
        </p:nvPicPr>
        <p:blipFill>
          <a:blip r:embed="rId4">
            <a:alphaModFix/>
          </a:blip>
          <a:stretch>
            <a:fillRect/>
          </a:stretch>
        </p:blipFill>
        <p:spPr>
          <a:xfrm>
            <a:off x="7220626" y="2640600"/>
            <a:ext cx="1923374" cy="2502901"/>
          </a:xfrm>
          <a:prstGeom prst="rect">
            <a:avLst/>
          </a:prstGeom>
          <a:noFill/>
          <a:ln>
            <a:noFill/>
          </a:ln>
        </p:spPr>
      </p:pic>
      <p:sp>
        <p:nvSpPr>
          <p:cNvPr id="424" name="Google Shape;424;p4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000"/>
              <a:buFont typeface="Arial"/>
              <a:buNone/>
            </a:pPr>
            <a:fld id="{00000000-1234-1234-1234-123412341234}" type="slidenum">
              <a:rPr lang="en-US"/>
              <a:t>30</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21"/>
                                        </p:tgtEl>
                                        <p:attrNameLst>
                                          <p:attrName>style.visibility</p:attrName>
                                        </p:attrNameLst>
                                      </p:cBhvr>
                                      <p:to>
                                        <p:strVal val="visible"/>
                                      </p:to>
                                    </p:set>
                                    <p:animEffect transition="in" filter="fade">
                                      <p:cBhvr>
                                        <p:cTn id="7" dur="1000"/>
                                        <p:tgtEl>
                                          <p:spTgt spid="4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23"/>
                                        </p:tgtEl>
                                        <p:attrNameLst>
                                          <p:attrName>style.visibility</p:attrName>
                                        </p:attrNameLst>
                                      </p:cBhvr>
                                      <p:to>
                                        <p:strVal val="visible"/>
                                      </p:to>
                                    </p:set>
                                    <p:animEffect transition="in" filter="fade">
                                      <p:cBhvr>
                                        <p:cTn id="12" dur="1000"/>
                                        <p:tgtEl>
                                          <p:spTgt spid="4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28"/>
        <p:cNvGrpSpPr/>
        <p:nvPr/>
      </p:nvGrpSpPr>
      <p:grpSpPr>
        <a:xfrm>
          <a:off x="0" y="0"/>
          <a:ext cx="0" cy="0"/>
          <a:chOff x="0" y="0"/>
          <a:chExt cx="0" cy="0"/>
        </a:xfrm>
      </p:grpSpPr>
      <p:sp>
        <p:nvSpPr>
          <p:cNvPr id="429" name="Google Shape;429;p4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2700"/>
              <a:t>Diagnostic Performance</a:t>
            </a:r>
            <a:endParaRPr/>
          </a:p>
        </p:txBody>
      </p:sp>
      <p:pic>
        <p:nvPicPr>
          <p:cNvPr id="430" name="Google Shape;430;p47"/>
          <p:cNvPicPr preferRelativeResize="0"/>
          <p:nvPr/>
        </p:nvPicPr>
        <p:blipFill>
          <a:blip r:embed="rId3">
            <a:alphaModFix/>
          </a:blip>
          <a:stretch>
            <a:fillRect/>
          </a:stretch>
        </p:blipFill>
        <p:spPr>
          <a:xfrm>
            <a:off x="27525" y="1383450"/>
            <a:ext cx="9088925" cy="3197156"/>
          </a:xfrm>
          <a:prstGeom prst="rect">
            <a:avLst/>
          </a:prstGeom>
          <a:noFill/>
          <a:ln>
            <a:noFill/>
          </a:ln>
        </p:spPr>
      </p:pic>
      <p:sp>
        <p:nvSpPr>
          <p:cNvPr id="431" name="Google Shape;431;p4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000"/>
              <a:buFont typeface="Arial"/>
              <a:buNone/>
            </a:pPr>
            <a:fld id="{00000000-1234-1234-1234-123412341234}" type="slidenum">
              <a:rPr lang="en-US"/>
              <a:t>31</a:t>
            </a:fld>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sp>
        <p:nvSpPr>
          <p:cNvPr id="436" name="Google Shape;436;p4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Instance Segmentation Results</a:t>
            </a:r>
            <a:endParaRPr/>
          </a:p>
        </p:txBody>
      </p:sp>
      <p:pic>
        <p:nvPicPr>
          <p:cNvPr id="437" name="Google Shape;437;p48"/>
          <p:cNvPicPr preferRelativeResize="0"/>
          <p:nvPr/>
        </p:nvPicPr>
        <p:blipFill>
          <a:blip r:embed="rId3">
            <a:alphaModFix/>
          </a:blip>
          <a:stretch>
            <a:fillRect/>
          </a:stretch>
        </p:blipFill>
        <p:spPr>
          <a:xfrm>
            <a:off x="1117050" y="1094150"/>
            <a:ext cx="7950751" cy="3820978"/>
          </a:xfrm>
          <a:prstGeom prst="rect">
            <a:avLst/>
          </a:prstGeom>
          <a:noFill/>
          <a:ln>
            <a:noFill/>
          </a:ln>
        </p:spPr>
      </p:pic>
      <p:sp>
        <p:nvSpPr>
          <p:cNvPr id="438" name="Google Shape;438;p48"/>
          <p:cNvSpPr txBox="1"/>
          <p:nvPr/>
        </p:nvSpPr>
        <p:spPr>
          <a:xfrm>
            <a:off x="250025" y="1139800"/>
            <a:ext cx="835800" cy="1818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a:t>Good</a:t>
            </a:r>
            <a:endParaRPr/>
          </a:p>
        </p:txBody>
      </p:sp>
      <p:sp>
        <p:nvSpPr>
          <p:cNvPr id="439" name="Google Shape;439;p48"/>
          <p:cNvSpPr txBox="1"/>
          <p:nvPr/>
        </p:nvSpPr>
        <p:spPr>
          <a:xfrm>
            <a:off x="53425" y="3061825"/>
            <a:ext cx="1032300" cy="1818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a:t>Imperfect</a:t>
            </a:r>
            <a:endParaRPr/>
          </a:p>
        </p:txBody>
      </p:sp>
      <p:sp>
        <p:nvSpPr>
          <p:cNvPr id="440" name="Google Shape;440;p4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000"/>
              <a:buFont typeface="Arial"/>
              <a:buNone/>
            </a:pPr>
            <a:fld id="{00000000-1234-1234-1234-123412341234}" type="slidenum">
              <a:rPr lang="en-US"/>
              <a:t>32</a:t>
            </a:fld>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44"/>
        <p:cNvGrpSpPr/>
        <p:nvPr/>
      </p:nvGrpSpPr>
      <p:grpSpPr>
        <a:xfrm>
          <a:off x="0" y="0"/>
          <a:ext cx="0" cy="0"/>
          <a:chOff x="0" y="0"/>
          <a:chExt cx="0" cy="0"/>
        </a:xfrm>
      </p:grpSpPr>
      <p:sp>
        <p:nvSpPr>
          <p:cNvPr id="445" name="Google Shape;445;p4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Diagnostic Results</a:t>
            </a:r>
            <a:endParaRPr/>
          </a:p>
        </p:txBody>
      </p:sp>
      <p:sp>
        <p:nvSpPr>
          <p:cNvPr id="446" name="Google Shape;446;p4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000"/>
              <a:buFont typeface="Arial"/>
              <a:buNone/>
            </a:pPr>
            <a:fld id="{00000000-1234-1234-1234-123412341234}" type="slidenum">
              <a:rPr lang="en-US"/>
              <a:t>33</a:t>
            </a:fld>
            <a:endParaRPr/>
          </a:p>
        </p:txBody>
      </p:sp>
      <p:pic>
        <p:nvPicPr>
          <p:cNvPr id="447" name="Google Shape;447;p49"/>
          <p:cNvPicPr preferRelativeResize="0"/>
          <p:nvPr/>
        </p:nvPicPr>
        <p:blipFill>
          <a:blip r:embed="rId3">
            <a:alphaModFix/>
          </a:blip>
          <a:stretch>
            <a:fillRect/>
          </a:stretch>
        </p:blipFill>
        <p:spPr>
          <a:xfrm>
            <a:off x="132675" y="1320837"/>
            <a:ext cx="5832519" cy="3145199"/>
          </a:xfrm>
          <a:prstGeom prst="rect">
            <a:avLst/>
          </a:prstGeom>
          <a:noFill/>
          <a:ln>
            <a:noFill/>
          </a:ln>
        </p:spPr>
      </p:pic>
      <p:pic>
        <p:nvPicPr>
          <p:cNvPr id="448" name="Google Shape;448;p49"/>
          <p:cNvPicPr preferRelativeResize="0"/>
          <p:nvPr/>
        </p:nvPicPr>
        <p:blipFill>
          <a:blip r:embed="rId4">
            <a:alphaModFix/>
          </a:blip>
          <a:stretch>
            <a:fillRect/>
          </a:stretch>
        </p:blipFill>
        <p:spPr>
          <a:xfrm>
            <a:off x="6212919" y="1839363"/>
            <a:ext cx="2808231" cy="2108132"/>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sp>
        <p:nvSpPr>
          <p:cNvPr id="453" name="Google Shape;453;p5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Ablation Experiments</a:t>
            </a:r>
            <a:endParaRPr/>
          </a:p>
        </p:txBody>
      </p:sp>
      <p:pic>
        <p:nvPicPr>
          <p:cNvPr id="454" name="Google Shape;454;p50"/>
          <p:cNvPicPr preferRelativeResize="0"/>
          <p:nvPr/>
        </p:nvPicPr>
        <p:blipFill>
          <a:blip r:embed="rId3">
            <a:alphaModFix/>
          </a:blip>
          <a:stretch>
            <a:fillRect/>
          </a:stretch>
        </p:blipFill>
        <p:spPr>
          <a:xfrm>
            <a:off x="717476" y="2293963"/>
            <a:ext cx="2757749" cy="1636650"/>
          </a:xfrm>
          <a:prstGeom prst="rect">
            <a:avLst/>
          </a:prstGeom>
          <a:noFill/>
          <a:ln>
            <a:noFill/>
          </a:ln>
        </p:spPr>
      </p:pic>
      <p:pic>
        <p:nvPicPr>
          <p:cNvPr id="455" name="Google Shape;455;p50"/>
          <p:cNvPicPr preferRelativeResize="0"/>
          <p:nvPr/>
        </p:nvPicPr>
        <p:blipFill>
          <a:blip r:embed="rId4">
            <a:alphaModFix/>
          </a:blip>
          <a:stretch>
            <a:fillRect/>
          </a:stretch>
        </p:blipFill>
        <p:spPr>
          <a:xfrm>
            <a:off x="4195425" y="2091688"/>
            <a:ext cx="3750049" cy="2041201"/>
          </a:xfrm>
          <a:prstGeom prst="rect">
            <a:avLst/>
          </a:prstGeom>
          <a:noFill/>
          <a:ln>
            <a:noFill/>
          </a:ln>
        </p:spPr>
      </p:pic>
      <p:sp>
        <p:nvSpPr>
          <p:cNvPr id="456" name="Google Shape;456;p50"/>
          <p:cNvSpPr/>
          <p:nvPr/>
        </p:nvSpPr>
        <p:spPr>
          <a:xfrm>
            <a:off x="4835675" y="2429688"/>
            <a:ext cx="1682400" cy="163500"/>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50"/>
          <p:cNvSpPr txBox="1"/>
          <p:nvPr/>
        </p:nvSpPr>
        <p:spPr>
          <a:xfrm>
            <a:off x="2765325" y="1634688"/>
            <a:ext cx="2713800" cy="323100"/>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US" sz="900"/>
              <a:t>Benign Epithelium (BE) near Boundary (BD)</a:t>
            </a:r>
            <a:endParaRPr sz="900"/>
          </a:p>
        </p:txBody>
      </p:sp>
      <p:cxnSp>
        <p:nvCxnSpPr>
          <p:cNvPr id="458" name="Google Shape;458;p50"/>
          <p:cNvCxnSpPr>
            <a:stCxn id="457" idx="2"/>
            <a:endCxn id="456" idx="1"/>
          </p:cNvCxnSpPr>
          <p:nvPr/>
        </p:nvCxnSpPr>
        <p:spPr>
          <a:xfrm>
            <a:off x="4122225" y="1957788"/>
            <a:ext cx="713400" cy="553800"/>
          </a:xfrm>
          <a:prstGeom prst="straightConnector1">
            <a:avLst/>
          </a:prstGeom>
          <a:noFill/>
          <a:ln w="9525" cap="flat" cmpd="sng">
            <a:solidFill>
              <a:srgbClr val="FF0000"/>
            </a:solidFill>
            <a:prstDash val="solid"/>
            <a:round/>
            <a:headEnd type="none" w="med" len="med"/>
            <a:tailEnd type="none" w="med" len="med"/>
          </a:ln>
        </p:spPr>
      </p:cxnSp>
      <p:sp>
        <p:nvSpPr>
          <p:cNvPr id="459" name="Google Shape;459;p50"/>
          <p:cNvSpPr/>
          <p:nvPr/>
        </p:nvSpPr>
        <p:spPr>
          <a:xfrm>
            <a:off x="4835675" y="2593188"/>
            <a:ext cx="1682400" cy="139500"/>
          </a:xfrm>
          <a:prstGeom prst="rect">
            <a:avLst/>
          </a:prstGeom>
          <a:noFill/>
          <a:ln w="952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50"/>
          <p:cNvSpPr txBox="1"/>
          <p:nvPr/>
        </p:nvSpPr>
        <p:spPr>
          <a:xfrm>
            <a:off x="5300525" y="1278763"/>
            <a:ext cx="3126000" cy="323100"/>
          </a:xfrm>
          <a:prstGeom prst="rect">
            <a:avLst/>
          </a:prstGeom>
          <a:noFill/>
          <a:ln w="9525" cap="flat" cmpd="sng">
            <a:solidFill>
              <a:srgbClr val="0000FF"/>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US" sz="900"/>
              <a:t>Malignant Epithelium (BE) and Necrosis (NC) co-occurs</a:t>
            </a:r>
            <a:endParaRPr sz="900"/>
          </a:p>
        </p:txBody>
      </p:sp>
      <p:cxnSp>
        <p:nvCxnSpPr>
          <p:cNvPr id="461" name="Google Shape;461;p50"/>
          <p:cNvCxnSpPr>
            <a:stCxn id="460" idx="2"/>
            <a:endCxn id="459" idx="3"/>
          </p:cNvCxnSpPr>
          <p:nvPr/>
        </p:nvCxnSpPr>
        <p:spPr>
          <a:xfrm flipH="1">
            <a:off x="6518225" y="1601863"/>
            <a:ext cx="345300" cy="1061100"/>
          </a:xfrm>
          <a:prstGeom prst="straightConnector1">
            <a:avLst/>
          </a:prstGeom>
          <a:noFill/>
          <a:ln w="9525" cap="flat" cmpd="sng">
            <a:solidFill>
              <a:srgbClr val="0000FF"/>
            </a:solidFill>
            <a:prstDash val="solid"/>
            <a:round/>
            <a:headEnd type="none" w="med" len="med"/>
            <a:tailEnd type="none" w="med" len="med"/>
          </a:ln>
        </p:spPr>
      </p:cxnSp>
      <p:sp>
        <p:nvSpPr>
          <p:cNvPr id="462" name="Google Shape;462;p50"/>
          <p:cNvSpPr/>
          <p:nvPr/>
        </p:nvSpPr>
        <p:spPr>
          <a:xfrm>
            <a:off x="4835675" y="2760013"/>
            <a:ext cx="1682400" cy="139500"/>
          </a:xfrm>
          <a:prstGeom prst="rect">
            <a:avLst/>
          </a:prstGeom>
          <a:noFill/>
          <a:ln w="9525"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50"/>
          <p:cNvSpPr txBox="1"/>
          <p:nvPr/>
        </p:nvSpPr>
        <p:spPr>
          <a:xfrm>
            <a:off x="5572550" y="4291338"/>
            <a:ext cx="2027100" cy="323100"/>
          </a:xfrm>
          <a:prstGeom prst="rect">
            <a:avLst/>
          </a:prstGeom>
          <a:noFill/>
          <a:ln w="9525" cap="flat" cmpd="sng">
            <a:solidFill>
              <a:srgbClr val="00FF00"/>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US" sz="900">
                <a:solidFill>
                  <a:schemeClr val="dk1"/>
                </a:solidFill>
              </a:rPr>
              <a:t>Necrosis (NC) near Boundary (BD)</a:t>
            </a:r>
            <a:endParaRPr sz="900"/>
          </a:p>
        </p:txBody>
      </p:sp>
      <p:cxnSp>
        <p:nvCxnSpPr>
          <p:cNvPr id="464" name="Google Shape;464;p50"/>
          <p:cNvCxnSpPr>
            <a:stCxn id="462" idx="2"/>
            <a:endCxn id="463" idx="0"/>
          </p:cNvCxnSpPr>
          <p:nvPr/>
        </p:nvCxnSpPr>
        <p:spPr>
          <a:xfrm>
            <a:off x="5676875" y="2899513"/>
            <a:ext cx="909300" cy="1391700"/>
          </a:xfrm>
          <a:prstGeom prst="straightConnector1">
            <a:avLst/>
          </a:prstGeom>
          <a:noFill/>
          <a:ln w="9525" cap="flat" cmpd="sng">
            <a:solidFill>
              <a:srgbClr val="00FF00"/>
            </a:solidFill>
            <a:prstDash val="solid"/>
            <a:round/>
            <a:headEnd type="none" w="med" len="med"/>
            <a:tailEnd type="none" w="med" len="med"/>
          </a:ln>
        </p:spPr>
      </p:cxnSp>
      <p:sp>
        <p:nvSpPr>
          <p:cNvPr id="465" name="Google Shape;465;p5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000"/>
              <a:buFont typeface="Arial"/>
              <a:buNone/>
            </a:pPr>
            <a:fld id="{00000000-1234-1234-1234-123412341234}" type="slidenum">
              <a:rPr lang="en-US"/>
              <a:t>34</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55"/>
                                        </p:tgtEl>
                                        <p:attrNameLst>
                                          <p:attrName>style.visibility</p:attrName>
                                        </p:attrNameLst>
                                      </p:cBhvr>
                                      <p:to>
                                        <p:strVal val="visible"/>
                                      </p:to>
                                    </p:set>
                                    <p:animEffect transition="in" filter="fade">
                                      <p:cBhvr>
                                        <p:cTn id="7" dur="1000"/>
                                        <p:tgtEl>
                                          <p:spTgt spid="45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57"/>
                                        </p:tgtEl>
                                        <p:attrNameLst>
                                          <p:attrName>style.visibility</p:attrName>
                                        </p:attrNameLst>
                                      </p:cBhvr>
                                      <p:to>
                                        <p:strVal val="visible"/>
                                      </p:to>
                                    </p:set>
                                    <p:animEffect transition="in" filter="fade">
                                      <p:cBhvr>
                                        <p:cTn id="12" dur="1000"/>
                                        <p:tgtEl>
                                          <p:spTgt spid="457"/>
                                        </p:tgtEl>
                                      </p:cBhvr>
                                    </p:animEffect>
                                  </p:childTnLst>
                                </p:cTn>
                              </p:par>
                              <p:par>
                                <p:cTn id="13" presetID="10" presetClass="entr" presetSubtype="0" fill="hold" nodeType="withEffect">
                                  <p:stCondLst>
                                    <p:cond delay="0"/>
                                  </p:stCondLst>
                                  <p:childTnLst>
                                    <p:set>
                                      <p:cBhvr>
                                        <p:cTn id="14" dur="1" fill="hold">
                                          <p:stCondLst>
                                            <p:cond delay="0"/>
                                          </p:stCondLst>
                                        </p:cTn>
                                        <p:tgtEl>
                                          <p:spTgt spid="458"/>
                                        </p:tgtEl>
                                        <p:attrNameLst>
                                          <p:attrName>style.visibility</p:attrName>
                                        </p:attrNameLst>
                                      </p:cBhvr>
                                      <p:to>
                                        <p:strVal val="visible"/>
                                      </p:to>
                                    </p:set>
                                    <p:animEffect transition="in" filter="fade">
                                      <p:cBhvr>
                                        <p:cTn id="15" dur="1000"/>
                                        <p:tgtEl>
                                          <p:spTgt spid="458"/>
                                        </p:tgtEl>
                                      </p:cBhvr>
                                    </p:animEffect>
                                  </p:childTnLst>
                                </p:cTn>
                              </p:par>
                              <p:par>
                                <p:cTn id="16" presetID="10" presetClass="entr" presetSubtype="0" fill="hold" nodeType="withEffect">
                                  <p:stCondLst>
                                    <p:cond delay="0"/>
                                  </p:stCondLst>
                                  <p:childTnLst>
                                    <p:set>
                                      <p:cBhvr>
                                        <p:cTn id="17" dur="1" fill="hold">
                                          <p:stCondLst>
                                            <p:cond delay="0"/>
                                          </p:stCondLst>
                                        </p:cTn>
                                        <p:tgtEl>
                                          <p:spTgt spid="456"/>
                                        </p:tgtEl>
                                        <p:attrNameLst>
                                          <p:attrName>style.visibility</p:attrName>
                                        </p:attrNameLst>
                                      </p:cBhvr>
                                      <p:to>
                                        <p:strVal val="visible"/>
                                      </p:to>
                                    </p:set>
                                    <p:animEffect transition="in" filter="fade">
                                      <p:cBhvr>
                                        <p:cTn id="18" dur="1000"/>
                                        <p:tgtEl>
                                          <p:spTgt spid="45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460"/>
                                        </p:tgtEl>
                                        <p:attrNameLst>
                                          <p:attrName>style.visibility</p:attrName>
                                        </p:attrNameLst>
                                      </p:cBhvr>
                                      <p:to>
                                        <p:strVal val="visible"/>
                                      </p:to>
                                    </p:set>
                                    <p:animEffect transition="in" filter="fade">
                                      <p:cBhvr>
                                        <p:cTn id="23" dur="1000"/>
                                        <p:tgtEl>
                                          <p:spTgt spid="460"/>
                                        </p:tgtEl>
                                      </p:cBhvr>
                                    </p:animEffect>
                                  </p:childTnLst>
                                </p:cTn>
                              </p:par>
                              <p:par>
                                <p:cTn id="24" presetID="10" presetClass="entr" presetSubtype="0" fill="hold" nodeType="withEffect">
                                  <p:stCondLst>
                                    <p:cond delay="0"/>
                                  </p:stCondLst>
                                  <p:childTnLst>
                                    <p:set>
                                      <p:cBhvr>
                                        <p:cTn id="25" dur="1" fill="hold">
                                          <p:stCondLst>
                                            <p:cond delay="0"/>
                                          </p:stCondLst>
                                        </p:cTn>
                                        <p:tgtEl>
                                          <p:spTgt spid="461"/>
                                        </p:tgtEl>
                                        <p:attrNameLst>
                                          <p:attrName>style.visibility</p:attrName>
                                        </p:attrNameLst>
                                      </p:cBhvr>
                                      <p:to>
                                        <p:strVal val="visible"/>
                                      </p:to>
                                    </p:set>
                                    <p:animEffect transition="in" filter="fade">
                                      <p:cBhvr>
                                        <p:cTn id="26" dur="1000"/>
                                        <p:tgtEl>
                                          <p:spTgt spid="461"/>
                                        </p:tgtEl>
                                      </p:cBhvr>
                                    </p:animEffect>
                                  </p:childTnLst>
                                </p:cTn>
                              </p:par>
                              <p:par>
                                <p:cTn id="27" presetID="10" presetClass="entr" presetSubtype="0" fill="hold" nodeType="withEffect">
                                  <p:stCondLst>
                                    <p:cond delay="0"/>
                                  </p:stCondLst>
                                  <p:childTnLst>
                                    <p:set>
                                      <p:cBhvr>
                                        <p:cTn id="28" dur="1" fill="hold">
                                          <p:stCondLst>
                                            <p:cond delay="0"/>
                                          </p:stCondLst>
                                        </p:cTn>
                                        <p:tgtEl>
                                          <p:spTgt spid="459"/>
                                        </p:tgtEl>
                                        <p:attrNameLst>
                                          <p:attrName>style.visibility</p:attrName>
                                        </p:attrNameLst>
                                      </p:cBhvr>
                                      <p:to>
                                        <p:strVal val="visible"/>
                                      </p:to>
                                    </p:set>
                                    <p:animEffect transition="in" filter="fade">
                                      <p:cBhvr>
                                        <p:cTn id="29" dur="1000"/>
                                        <p:tgtEl>
                                          <p:spTgt spid="459"/>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463"/>
                                        </p:tgtEl>
                                        <p:attrNameLst>
                                          <p:attrName>style.visibility</p:attrName>
                                        </p:attrNameLst>
                                      </p:cBhvr>
                                      <p:to>
                                        <p:strVal val="visible"/>
                                      </p:to>
                                    </p:set>
                                    <p:animEffect transition="in" filter="fade">
                                      <p:cBhvr>
                                        <p:cTn id="34" dur="1000"/>
                                        <p:tgtEl>
                                          <p:spTgt spid="463"/>
                                        </p:tgtEl>
                                      </p:cBhvr>
                                    </p:animEffect>
                                  </p:childTnLst>
                                </p:cTn>
                              </p:par>
                              <p:par>
                                <p:cTn id="35" presetID="10" presetClass="entr" presetSubtype="0" fill="hold" nodeType="withEffect">
                                  <p:stCondLst>
                                    <p:cond delay="0"/>
                                  </p:stCondLst>
                                  <p:childTnLst>
                                    <p:set>
                                      <p:cBhvr>
                                        <p:cTn id="36" dur="1" fill="hold">
                                          <p:stCondLst>
                                            <p:cond delay="0"/>
                                          </p:stCondLst>
                                        </p:cTn>
                                        <p:tgtEl>
                                          <p:spTgt spid="464"/>
                                        </p:tgtEl>
                                        <p:attrNameLst>
                                          <p:attrName>style.visibility</p:attrName>
                                        </p:attrNameLst>
                                      </p:cBhvr>
                                      <p:to>
                                        <p:strVal val="visible"/>
                                      </p:to>
                                    </p:set>
                                    <p:animEffect transition="in" filter="fade">
                                      <p:cBhvr>
                                        <p:cTn id="37" dur="1000"/>
                                        <p:tgtEl>
                                          <p:spTgt spid="464"/>
                                        </p:tgtEl>
                                      </p:cBhvr>
                                    </p:animEffect>
                                  </p:childTnLst>
                                </p:cTn>
                              </p:par>
                              <p:par>
                                <p:cTn id="38" presetID="10" presetClass="entr" presetSubtype="0" fill="hold" nodeType="withEffect">
                                  <p:stCondLst>
                                    <p:cond delay="0"/>
                                  </p:stCondLst>
                                  <p:childTnLst>
                                    <p:set>
                                      <p:cBhvr>
                                        <p:cTn id="39" dur="1" fill="hold">
                                          <p:stCondLst>
                                            <p:cond delay="0"/>
                                          </p:stCondLst>
                                        </p:cTn>
                                        <p:tgtEl>
                                          <p:spTgt spid="462"/>
                                        </p:tgtEl>
                                        <p:attrNameLst>
                                          <p:attrName>style.visibility</p:attrName>
                                        </p:attrNameLst>
                                      </p:cBhvr>
                                      <p:to>
                                        <p:strVal val="visible"/>
                                      </p:to>
                                    </p:set>
                                    <p:animEffect transition="in" filter="fade">
                                      <p:cBhvr>
                                        <p:cTn id="40" dur="1000"/>
                                        <p:tgtEl>
                                          <p:spTgt spid="4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69"/>
        <p:cNvGrpSpPr/>
        <p:nvPr/>
      </p:nvGrpSpPr>
      <p:grpSpPr>
        <a:xfrm>
          <a:off x="0" y="0"/>
          <a:ext cx="0" cy="0"/>
          <a:chOff x="0" y="0"/>
          <a:chExt cx="0" cy="0"/>
        </a:xfrm>
      </p:grpSpPr>
      <p:sp>
        <p:nvSpPr>
          <p:cNvPr id="470" name="Google Shape;470;p51"/>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t>Behavior Analysis</a:t>
            </a:r>
            <a:endParaRPr/>
          </a:p>
        </p:txBody>
      </p:sp>
      <p:sp>
        <p:nvSpPr>
          <p:cNvPr id="471" name="Google Shape;471;p5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000"/>
              <a:buFont typeface="Arial"/>
              <a:buNone/>
            </a:pPr>
            <a:fld id="{00000000-1234-1234-1234-123412341234}" type="slidenum">
              <a:rPr lang="en-US"/>
              <a:t>35</a:t>
            </a:fld>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75"/>
        <p:cNvGrpSpPr/>
        <p:nvPr/>
      </p:nvGrpSpPr>
      <p:grpSpPr>
        <a:xfrm>
          <a:off x="0" y="0"/>
          <a:ext cx="0" cy="0"/>
          <a:chOff x="0" y="0"/>
          <a:chExt cx="0" cy="0"/>
        </a:xfrm>
      </p:grpSpPr>
      <p:sp>
        <p:nvSpPr>
          <p:cNvPr id="476" name="Google Shape;476;p5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Data Collection</a:t>
            </a:r>
            <a:endParaRPr/>
          </a:p>
        </p:txBody>
      </p:sp>
      <p:sp>
        <p:nvSpPr>
          <p:cNvPr id="477" name="Google Shape;477;p52"/>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US"/>
              <a:t>From iPad Air 2 or iPad 5th Generation</a:t>
            </a:r>
            <a:endParaRPr/>
          </a:p>
          <a:p>
            <a:pPr marL="457200" lvl="0" indent="-342900" algn="l" rtl="0">
              <a:spcBef>
                <a:spcPts val="0"/>
              </a:spcBef>
              <a:spcAft>
                <a:spcPts val="0"/>
              </a:spcAft>
              <a:buClr>
                <a:srgbClr val="492A7C"/>
              </a:buClr>
              <a:buSzPts val="1800"/>
              <a:buChar char="●"/>
            </a:pPr>
            <a:r>
              <a:rPr lang="en-US">
                <a:solidFill>
                  <a:srgbClr val="492A7C"/>
                </a:solidFill>
              </a:rPr>
              <a:t>88 participants</a:t>
            </a:r>
            <a:endParaRPr>
              <a:solidFill>
                <a:srgbClr val="492A7C"/>
              </a:solidFill>
            </a:endParaRPr>
          </a:p>
          <a:p>
            <a:pPr marL="914400" lvl="1" indent="-317500" algn="l" rtl="0">
              <a:spcBef>
                <a:spcPts val="0"/>
              </a:spcBef>
              <a:spcAft>
                <a:spcPts val="0"/>
              </a:spcAft>
              <a:buClr>
                <a:srgbClr val="492A7C"/>
              </a:buClr>
              <a:buSzPts val="1400"/>
              <a:buChar char="○"/>
            </a:pPr>
            <a:r>
              <a:rPr lang="en-US" sz="1800">
                <a:solidFill>
                  <a:srgbClr val="492A7C"/>
                </a:solidFill>
              </a:rPr>
              <a:t>49 children with ASD</a:t>
            </a:r>
            <a:endParaRPr sz="1800">
              <a:solidFill>
                <a:srgbClr val="492A7C"/>
              </a:solidFill>
            </a:endParaRPr>
          </a:p>
          <a:p>
            <a:pPr marL="914400" lvl="1" indent="-342900" algn="l" rtl="0">
              <a:spcBef>
                <a:spcPts val="0"/>
              </a:spcBef>
              <a:spcAft>
                <a:spcPts val="0"/>
              </a:spcAft>
              <a:buClr>
                <a:srgbClr val="492A7C"/>
              </a:buClr>
              <a:buSzPts val="1800"/>
              <a:buChar char="○"/>
            </a:pPr>
            <a:r>
              <a:rPr lang="en-US" sz="1800">
                <a:solidFill>
                  <a:srgbClr val="492A7C"/>
                </a:solidFill>
              </a:rPr>
              <a:t>39 typically developing (TD) peers</a:t>
            </a:r>
            <a:endParaRPr sz="1800">
              <a:solidFill>
                <a:srgbClr val="492A7C"/>
              </a:solidFill>
            </a:endParaRPr>
          </a:p>
          <a:p>
            <a:pPr marL="0" lvl="0" indent="0" algn="l" rtl="0">
              <a:spcBef>
                <a:spcPts val="1600"/>
              </a:spcBef>
              <a:spcAft>
                <a:spcPts val="0"/>
              </a:spcAft>
              <a:buNone/>
            </a:pPr>
            <a:endParaRPr>
              <a:solidFill>
                <a:srgbClr val="492A7C"/>
              </a:solidFill>
            </a:endParaRPr>
          </a:p>
          <a:p>
            <a:pPr marL="0" lvl="0" indent="0" algn="l" rtl="0">
              <a:spcBef>
                <a:spcPts val="1600"/>
              </a:spcBef>
              <a:spcAft>
                <a:spcPts val="0"/>
              </a:spcAft>
              <a:buNone/>
            </a:pPr>
            <a:endParaRPr>
              <a:solidFill>
                <a:srgbClr val="492A7C"/>
              </a:solidFill>
            </a:endParaRPr>
          </a:p>
          <a:p>
            <a:pPr marL="0" lvl="0" indent="0" algn="l" rtl="0">
              <a:spcBef>
                <a:spcPts val="1600"/>
              </a:spcBef>
              <a:spcAft>
                <a:spcPts val="0"/>
              </a:spcAft>
              <a:buNone/>
            </a:pPr>
            <a:endParaRPr sz="600"/>
          </a:p>
        </p:txBody>
      </p:sp>
      <p:sp>
        <p:nvSpPr>
          <p:cNvPr id="478" name="Google Shape;478;p5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000"/>
              <a:buFont typeface="Arial"/>
              <a:buNone/>
            </a:pPr>
            <a:fld id="{00000000-1234-1234-1234-123412341234}" type="slidenum">
              <a:rPr lang="en-US"/>
              <a:t>36</a:t>
            </a:fld>
            <a:endParaRPr/>
          </a:p>
        </p:txBody>
      </p:sp>
      <p:sp>
        <p:nvSpPr>
          <p:cNvPr id="479" name="Google Shape;479;p52"/>
          <p:cNvSpPr txBox="1"/>
          <p:nvPr/>
        </p:nvSpPr>
        <p:spPr>
          <a:xfrm>
            <a:off x="0" y="4127700"/>
            <a:ext cx="4572000" cy="10158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800" b="1">
                <a:solidFill>
                  <a:srgbClr val="4B2E83"/>
                </a:solidFill>
                <a:latin typeface="Open Sans"/>
                <a:ea typeface="Open Sans"/>
                <a:cs typeface="Open Sans"/>
                <a:sym typeface="Open Sans"/>
              </a:rPr>
              <a:t>Disclaimer</a:t>
            </a:r>
            <a:r>
              <a:rPr lang="en-US" sz="800">
                <a:solidFill>
                  <a:srgbClr val="4B2E83"/>
                </a:solidFill>
                <a:latin typeface="Open Sans"/>
                <a:ea typeface="Open Sans"/>
                <a:cs typeface="Open Sans"/>
                <a:sym typeface="Open Sans"/>
              </a:rPr>
              <a:t>: During our experiments, informed consent was obtained from parents of all children, and all study procedures were designed in accordance with the World Medical Association Declaration of Helsinki - Ethical Principles for Medical Research Involving Human Subjects as well as in compliance with HIPAA to preserve privacy. The Institutional Review Boards approved these studies of Yale University, Seattle Children’s Research Institute, and the University of Washington.</a:t>
            </a:r>
            <a:endParaRPr sz="800">
              <a:solidFill>
                <a:srgbClr val="4B2E83"/>
              </a:solidFill>
              <a:latin typeface="Open Sans"/>
              <a:ea typeface="Open Sans"/>
              <a:cs typeface="Open Sans"/>
              <a:sym typeface="Open Sans"/>
            </a:endParaRPr>
          </a:p>
        </p:txBody>
      </p:sp>
      <p:pic>
        <p:nvPicPr>
          <p:cNvPr id="480" name="Google Shape;480;p52"/>
          <p:cNvPicPr preferRelativeResize="0"/>
          <p:nvPr/>
        </p:nvPicPr>
        <p:blipFill>
          <a:blip r:embed="rId3">
            <a:alphaModFix/>
          </a:blip>
          <a:stretch>
            <a:fillRect/>
          </a:stretch>
        </p:blipFill>
        <p:spPr>
          <a:xfrm>
            <a:off x="5735475" y="2253775"/>
            <a:ext cx="3017025" cy="201135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sp>
        <p:nvSpPr>
          <p:cNvPr id="485" name="Google Shape;485;p5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2700" b="1">
                <a:solidFill>
                  <a:srgbClr val="4B2E83"/>
                </a:solidFill>
                <a:latin typeface="Encode Sans"/>
                <a:ea typeface="Encode Sans"/>
                <a:cs typeface="Encode Sans"/>
                <a:sym typeface="Encode Sans"/>
              </a:rPr>
              <a:t>Multi-Task Learning in Affective Computing</a:t>
            </a:r>
            <a:endParaRPr sz="2700" b="1">
              <a:solidFill>
                <a:srgbClr val="4B2E83"/>
              </a:solidFill>
              <a:latin typeface="Encode Sans"/>
              <a:ea typeface="Encode Sans"/>
              <a:cs typeface="Encode Sans"/>
              <a:sym typeface="Encode Sans"/>
            </a:endParaRPr>
          </a:p>
        </p:txBody>
      </p:sp>
      <p:sp>
        <p:nvSpPr>
          <p:cNvPr id="486" name="Google Shape;486;p53"/>
          <p:cNvSpPr txBox="1"/>
          <p:nvPr/>
        </p:nvSpPr>
        <p:spPr>
          <a:xfrm>
            <a:off x="357750" y="4543200"/>
            <a:ext cx="8245800" cy="600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900">
                <a:solidFill>
                  <a:srgbClr val="4B2E83"/>
                </a:solidFill>
                <a:latin typeface="Open Sans"/>
                <a:ea typeface="Open Sans"/>
                <a:cs typeface="Open Sans"/>
                <a:sym typeface="Open Sans"/>
              </a:rPr>
              <a:t>A Facial Affect Analysis System for Autism Spectrum Disorder </a:t>
            </a:r>
            <a:endParaRPr sz="900">
              <a:solidFill>
                <a:srgbClr val="4B2E83"/>
              </a:solidFill>
              <a:latin typeface="Open Sans"/>
              <a:ea typeface="Open Sans"/>
              <a:cs typeface="Open Sans"/>
              <a:sym typeface="Open Sans"/>
            </a:endParaRPr>
          </a:p>
          <a:p>
            <a:pPr marL="0" lvl="0" indent="0" algn="l" rtl="0">
              <a:spcBef>
                <a:spcPts val="0"/>
              </a:spcBef>
              <a:spcAft>
                <a:spcPts val="0"/>
              </a:spcAft>
              <a:buNone/>
            </a:pPr>
            <a:r>
              <a:rPr lang="en-US" sz="900" b="1">
                <a:solidFill>
                  <a:srgbClr val="4B2E83"/>
                </a:solidFill>
                <a:latin typeface="Open Sans"/>
                <a:ea typeface="Open Sans"/>
                <a:cs typeface="Open Sans"/>
                <a:sym typeface="Open Sans"/>
              </a:rPr>
              <a:t>Li, B.</a:t>
            </a:r>
            <a:r>
              <a:rPr lang="en-US" sz="900">
                <a:solidFill>
                  <a:srgbClr val="4B2E83"/>
                </a:solidFill>
                <a:latin typeface="Open Sans"/>
                <a:ea typeface="Open Sans"/>
                <a:cs typeface="Open Sans"/>
                <a:sym typeface="Open Sans"/>
              </a:rPr>
              <a:t>; Mehta, S.; Aneja, D.; Foster, C.; Ventola, P.; Shic, F.; Shapiro, L. </a:t>
            </a:r>
            <a:endParaRPr sz="900">
              <a:solidFill>
                <a:srgbClr val="4B2E83"/>
              </a:solidFill>
              <a:latin typeface="Open Sans"/>
              <a:ea typeface="Open Sans"/>
              <a:cs typeface="Open Sans"/>
              <a:sym typeface="Open Sans"/>
            </a:endParaRPr>
          </a:p>
          <a:p>
            <a:pPr marL="0" lvl="0" indent="0" algn="l" rtl="0">
              <a:spcBef>
                <a:spcPts val="0"/>
              </a:spcBef>
              <a:spcAft>
                <a:spcPts val="0"/>
              </a:spcAft>
              <a:buNone/>
            </a:pPr>
            <a:r>
              <a:rPr lang="en-US" sz="900">
                <a:solidFill>
                  <a:srgbClr val="4B2E83"/>
                </a:solidFill>
                <a:latin typeface="Open Sans"/>
                <a:ea typeface="Open Sans"/>
                <a:cs typeface="Open Sans"/>
                <a:sym typeface="Open Sans"/>
              </a:rPr>
              <a:t>In Proceedings of the IEEE International Conference on Image Processing (ICIP 2019)</a:t>
            </a:r>
            <a:endParaRPr sz="900">
              <a:solidFill>
                <a:srgbClr val="4B2E83"/>
              </a:solidFill>
              <a:latin typeface="Open Sans"/>
              <a:ea typeface="Open Sans"/>
              <a:cs typeface="Open Sans"/>
              <a:sym typeface="Open Sans"/>
            </a:endParaRPr>
          </a:p>
        </p:txBody>
      </p:sp>
      <p:pic>
        <p:nvPicPr>
          <p:cNvPr id="487" name="Google Shape;487;p53"/>
          <p:cNvPicPr preferRelativeResize="0"/>
          <p:nvPr/>
        </p:nvPicPr>
        <p:blipFill>
          <a:blip r:embed="rId3">
            <a:alphaModFix/>
          </a:blip>
          <a:stretch>
            <a:fillRect/>
          </a:stretch>
        </p:blipFill>
        <p:spPr>
          <a:xfrm>
            <a:off x="231763" y="1251733"/>
            <a:ext cx="8680474" cy="3177480"/>
          </a:xfrm>
          <a:prstGeom prst="rect">
            <a:avLst/>
          </a:prstGeom>
          <a:noFill/>
          <a:ln>
            <a:noFill/>
          </a:ln>
        </p:spPr>
      </p:pic>
      <p:sp>
        <p:nvSpPr>
          <p:cNvPr id="488" name="Google Shape;488;p5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000"/>
              <a:buFont typeface="Arial"/>
              <a:buNone/>
            </a:pPr>
            <a:fld id="{00000000-1234-1234-1234-123412341234}" type="slidenum">
              <a:rPr lang="en-US"/>
              <a:t>37</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86"/>
                                        </p:tgtEl>
                                        <p:attrNameLst>
                                          <p:attrName>style.visibility</p:attrName>
                                        </p:attrNameLst>
                                      </p:cBhvr>
                                      <p:to>
                                        <p:strVal val="visible"/>
                                      </p:to>
                                    </p:set>
                                    <p:animEffect transition="in" filter="fade">
                                      <p:cBhvr>
                                        <p:cTn id="7" dur="1000"/>
                                        <p:tgtEl>
                                          <p:spTgt spid="48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87"/>
                                        </p:tgtEl>
                                        <p:attrNameLst>
                                          <p:attrName>style.visibility</p:attrName>
                                        </p:attrNameLst>
                                      </p:cBhvr>
                                      <p:to>
                                        <p:strVal val="visible"/>
                                      </p:to>
                                    </p:set>
                                    <p:animEffect transition="in" filter="fade">
                                      <p:cBhvr>
                                        <p:cTn id="12" dur="1000"/>
                                        <p:tgtEl>
                                          <p:spTgt spid="4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92"/>
        <p:cNvGrpSpPr/>
        <p:nvPr/>
      </p:nvGrpSpPr>
      <p:grpSpPr>
        <a:xfrm>
          <a:off x="0" y="0"/>
          <a:ext cx="0" cy="0"/>
          <a:chOff x="0" y="0"/>
          <a:chExt cx="0" cy="0"/>
        </a:xfrm>
      </p:grpSpPr>
      <p:pic>
        <p:nvPicPr>
          <p:cNvPr id="493" name="Google Shape;493;p54"/>
          <p:cNvPicPr preferRelativeResize="0"/>
          <p:nvPr/>
        </p:nvPicPr>
        <p:blipFill>
          <a:blip r:embed="rId3">
            <a:alphaModFix/>
          </a:blip>
          <a:stretch>
            <a:fillRect/>
          </a:stretch>
        </p:blipFill>
        <p:spPr>
          <a:xfrm>
            <a:off x="1325863" y="1165350"/>
            <a:ext cx="6492276" cy="2900000"/>
          </a:xfrm>
          <a:prstGeom prst="rect">
            <a:avLst/>
          </a:prstGeom>
          <a:noFill/>
          <a:ln>
            <a:noFill/>
          </a:ln>
        </p:spPr>
      </p:pic>
      <p:sp>
        <p:nvSpPr>
          <p:cNvPr id="494" name="Google Shape;494;p5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Results</a:t>
            </a:r>
            <a:endParaRPr/>
          </a:p>
        </p:txBody>
      </p:sp>
      <p:sp>
        <p:nvSpPr>
          <p:cNvPr id="495" name="Google Shape;495;p5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000"/>
              <a:buFont typeface="Arial"/>
              <a:buNone/>
            </a:pPr>
            <a:fld id="{00000000-1234-1234-1234-123412341234}" type="slidenum">
              <a:rPr lang="en-US"/>
              <a:t>38</a:t>
            </a:fld>
            <a:endParaRPr/>
          </a:p>
        </p:txBody>
      </p:sp>
      <p:sp>
        <p:nvSpPr>
          <p:cNvPr id="496" name="Google Shape;496;p54"/>
          <p:cNvSpPr txBox="1"/>
          <p:nvPr/>
        </p:nvSpPr>
        <p:spPr>
          <a:xfrm>
            <a:off x="482100" y="4124525"/>
            <a:ext cx="8179800" cy="1019100"/>
          </a:xfrm>
          <a:prstGeom prst="rect">
            <a:avLst/>
          </a:prstGeom>
          <a:noFill/>
          <a:ln>
            <a:noFill/>
          </a:ln>
        </p:spPr>
        <p:txBody>
          <a:bodyPr spcFirstLastPara="1" wrap="square" lIns="91425" tIns="91425" rIns="91425" bIns="91425" anchor="t" anchorCtr="0">
            <a:noAutofit/>
          </a:bodyPr>
          <a:lstStyle/>
          <a:p>
            <a:pPr marL="457200" lvl="0" indent="-292100" algn="l" rtl="0">
              <a:spcBef>
                <a:spcPts val="0"/>
              </a:spcBef>
              <a:spcAft>
                <a:spcPts val="0"/>
              </a:spcAft>
              <a:buSzPts val="1000"/>
              <a:buChar char="●"/>
            </a:pPr>
            <a:r>
              <a:rPr lang="en-US" sz="1000">
                <a:highlight>
                  <a:srgbClr val="FFFFFF"/>
                </a:highlight>
              </a:rPr>
              <a:t>Benitez-Quiroz, Carlos Fabian, Yan Wang, and Aleix M. Martinez. "Recognition of Action Units in the Wild with Deep Nets and a New Global-Local Loss." </a:t>
            </a:r>
            <a:r>
              <a:rPr lang="en-US" sz="1000" i="1">
                <a:highlight>
                  <a:srgbClr val="FFFFFF"/>
                </a:highlight>
              </a:rPr>
              <a:t>ICCV</a:t>
            </a:r>
            <a:r>
              <a:rPr lang="en-US" sz="1000">
                <a:highlight>
                  <a:srgbClr val="FFFFFF"/>
                </a:highlight>
              </a:rPr>
              <a:t>. 2017.</a:t>
            </a:r>
            <a:endParaRPr sz="1000">
              <a:highlight>
                <a:srgbClr val="FFFFFF"/>
              </a:highlight>
            </a:endParaRPr>
          </a:p>
          <a:p>
            <a:pPr marL="457200" lvl="0" indent="-292100" algn="l" rtl="0">
              <a:spcBef>
                <a:spcPts val="0"/>
              </a:spcBef>
              <a:spcAft>
                <a:spcPts val="0"/>
              </a:spcAft>
              <a:buSzPts val="1000"/>
              <a:buChar char="●"/>
            </a:pPr>
            <a:r>
              <a:rPr lang="en-US" sz="1000">
                <a:solidFill>
                  <a:srgbClr val="222222"/>
                </a:solidFill>
                <a:highlight>
                  <a:srgbClr val="FFFFFF"/>
                </a:highlight>
              </a:rPr>
              <a:t>Benitez-Quiroz, C. Fabian, et al. "EmotioNet Challenge: Recognition of facial expressions of emotion in the wild." </a:t>
            </a:r>
            <a:r>
              <a:rPr lang="en-US" sz="1000" i="1">
                <a:solidFill>
                  <a:srgbClr val="222222"/>
                </a:solidFill>
                <a:highlight>
                  <a:srgbClr val="FFFFFF"/>
                </a:highlight>
              </a:rPr>
              <a:t>arXiv preprint arXiv:1703.01210</a:t>
            </a:r>
            <a:r>
              <a:rPr lang="en-US" sz="1000">
                <a:solidFill>
                  <a:srgbClr val="222222"/>
                </a:solidFill>
                <a:highlight>
                  <a:srgbClr val="FFFFFF"/>
                </a:highlight>
              </a:rPr>
              <a:t> (2017).</a:t>
            </a:r>
            <a:endParaRPr sz="1000">
              <a:highlight>
                <a:srgbClr val="FFFFFF"/>
              </a:highlight>
            </a:endParaRPr>
          </a:p>
          <a:p>
            <a:pPr marL="457200" lvl="0" indent="-292100" algn="l" rtl="0">
              <a:spcBef>
                <a:spcPts val="0"/>
              </a:spcBef>
              <a:spcAft>
                <a:spcPts val="0"/>
              </a:spcAft>
              <a:buSzPts val="1000"/>
              <a:buChar char="●"/>
            </a:pPr>
            <a:r>
              <a:rPr lang="en-US" sz="1000">
                <a:solidFill>
                  <a:srgbClr val="222222"/>
                </a:solidFill>
                <a:highlight>
                  <a:srgbClr val="FFFFFF"/>
                </a:highlight>
              </a:rPr>
              <a:t>Mollahosseini, Ali, Behzad Hasani, and Mohammad H. Mahoor. "AffectNet: A Database for Facial Expression, Valence, and Arousal Computing in the Wild." </a:t>
            </a:r>
            <a:r>
              <a:rPr lang="en-US" sz="1000" i="1">
                <a:solidFill>
                  <a:srgbClr val="222222"/>
                </a:solidFill>
                <a:highlight>
                  <a:srgbClr val="FFFFFF"/>
                </a:highlight>
              </a:rPr>
              <a:t>IEEE Transactions on Affective Computing</a:t>
            </a:r>
            <a:r>
              <a:rPr lang="en-US" sz="1000">
                <a:solidFill>
                  <a:srgbClr val="222222"/>
                </a:solidFill>
                <a:highlight>
                  <a:srgbClr val="FFFFFF"/>
                </a:highlight>
              </a:rPr>
              <a:t> (2017).</a:t>
            </a:r>
            <a:endParaRPr sz="1000">
              <a:solidFill>
                <a:srgbClr val="222222"/>
              </a:solidFill>
              <a:highlight>
                <a:srgbClr val="FFFFFF"/>
              </a:highlight>
            </a:endParaRPr>
          </a:p>
          <a:p>
            <a:pPr marL="0" lvl="0" indent="0" algn="l" rtl="0">
              <a:spcBef>
                <a:spcPts val="0"/>
              </a:spcBef>
              <a:spcAft>
                <a:spcPts val="0"/>
              </a:spcAft>
              <a:buNone/>
            </a:pPr>
            <a:endParaRPr sz="1000"/>
          </a:p>
        </p:txBody>
      </p:sp>
      <p:sp>
        <p:nvSpPr>
          <p:cNvPr id="497" name="Google Shape;497;p54"/>
          <p:cNvSpPr/>
          <p:nvPr/>
        </p:nvSpPr>
        <p:spPr>
          <a:xfrm>
            <a:off x="4691213" y="2774050"/>
            <a:ext cx="3061200" cy="572700"/>
          </a:xfrm>
          <a:prstGeom prst="roundRect">
            <a:avLst>
              <a:gd name="adj" fmla="val 16667"/>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54"/>
          <p:cNvSpPr/>
          <p:nvPr/>
        </p:nvSpPr>
        <p:spPr>
          <a:xfrm>
            <a:off x="6415500" y="2774050"/>
            <a:ext cx="1336800" cy="1232700"/>
          </a:xfrm>
          <a:prstGeom prst="roundRect">
            <a:avLst>
              <a:gd name="adj" fmla="val 16667"/>
            </a:avLst>
          </a:prstGeom>
          <a:noFill/>
          <a:ln w="952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54"/>
          <p:cNvSpPr/>
          <p:nvPr/>
        </p:nvSpPr>
        <p:spPr>
          <a:xfrm>
            <a:off x="7125800" y="2926450"/>
            <a:ext cx="548700" cy="1080300"/>
          </a:xfrm>
          <a:prstGeom prst="roundRect">
            <a:avLst>
              <a:gd name="adj" fmla="val 16667"/>
            </a:avLst>
          </a:prstGeom>
          <a:noFill/>
          <a:ln w="9525" cap="flat" cmpd="sng">
            <a:solidFill>
              <a:srgbClr val="4B2E8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97"/>
                                        </p:tgtEl>
                                        <p:attrNameLst>
                                          <p:attrName>style.visibility</p:attrName>
                                        </p:attrNameLst>
                                      </p:cBhvr>
                                      <p:to>
                                        <p:strVal val="visible"/>
                                      </p:to>
                                    </p:set>
                                    <p:animEffect transition="in" filter="fade">
                                      <p:cBhvr>
                                        <p:cTn id="7" dur="1000"/>
                                        <p:tgtEl>
                                          <p:spTgt spid="49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98"/>
                                        </p:tgtEl>
                                        <p:attrNameLst>
                                          <p:attrName>style.visibility</p:attrName>
                                        </p:attrNameLst>
                                      </p:cBhvr>
                                      <p:to>
                                        <p:strVal val="visible"/>
                                      </p:to>
                                    </p:set>
                                    <p:animEffect transition="in" filter="fade">
                                      <p:cBhvr>
                                        <p:cTn id="12" dur="1000"/>
                                        <p:tgtEl>
                                          <p:spTgt spid="49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99"/>
                                        </p:tgtEl>
                                        <p:attrNameLst>
                                          <p:attrName>style.visibility</p:attrName>
                                        </p:attrNameLst>
                                      </p:cBhvr>
                                      <p:to>
                                        <p:strVal val="visible"/>
                                      </p:to>
                                    </p:set>
                                    <p:animEffect transition="in" filter="fade">
                                      <p:cBhvr>
                                        <p:cTn id="17" dur="1000"/>
                                        <p:tgtEl>
                                          <p:spTgt spid="4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03"/>
        <p:cNvGrpSpPr/>
        <p:nvPr/>
      </p:nvGrpSpPr>
      <p:grpSpPr>
        <a:xfrm>
          <a:off x="0" y="0"/>
          <a:ext cx="0" cy="0"/>
          <a:chOff x="0" y="0"/>
          <a:chExt cx="0" cy="0"/>
        </a:xfrm>
      </p:grpSpPr>
      <p:sp>
        <p:nvSpPr>
          <p:cNvPr id="504" name="Google Shape;504;p5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2700"/>
              <a:t>Gaze Estimation (Face to Gaze)</a:t>
            </a:r>
            <a:endParaRPr/>
          </a:p>
        </p:txBody>
      </p:sp>
      <p:sp>
        <p:nvSpPr>
          <p:cNvPr id="505" name="Google Shape;505;p5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US"/>
              <a:t>39</a:t>
            </a:fld>
            <a:endParaRPr/>
          </a:p>
        </p:txBody>
      </p:sp>
      <p:pic>
        <p:nvPicPr>
          <p:cNvPr id="506" name="Google Shape;506;p55"/>
          <p:cNvPicPr preferRelativeResize="0"/>
          <p:nvPr/>
        </p:nvPicPr>
        <p:blipFill>
          <a:blip r:embed="rId3">
            <a:alphaModFix/>
          </a:blip>
          <a:stretch>
            <a:fillRect/>
          </a:stretch>
        </p:blipFill>
        <p:spPr>
          <a:xfrm>
            <a:off x="1356151" y="1300325"/>
            <a:ext cx="6431700" cy="3723626"/>
          </a:xfrm>
          <a:prstGeom prst="rect">
            <a:avLst/>
          </a:prstGeom>
          <a:noFill/>
          <a:ln>
            <a:noFill/>
          </a:ln>
        </p:spPr>
      </p:pic>
      <p:sp>
        <p:nvSpPr>
          <p:cNvPr id="507" name="Google Shape;507;p5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000"/>
              <a:buFont typeface="Arial"/>
              <a:buNone/>
            </a:pPr>
            <a:fld id="{00000000-1234-1234-1234-123412341234}" type="slidenum">
              <a:rPr lang="en-US"/>
              <a:t>39</a:t>
            </a:fld>
            <a:endParaRPr/>
          </a:p>
        </p:txBody>
      </p:sp>
      <p:sp>
        <p:nvSpPr>
          <p:cNvPr id="508" name="Google Shape;508;p55"/>
          <p:cNvSpPr/>
          <p:nvPr/>
        </p:nvSpPr>
        <p:spPr>
          <a:xfrm>
            <a:off x="4985625" y="3091400"/>
            <a:ext cx="736800" cy="591900"/>
          </a:xfrm>
          <a:prstGeom prst="ellipse">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55"/>
          <p:cNvSpPr/>
          <p:nvPr/>
        </p:nvSpPr>
        <p:spPr>
          <a:xfrm>
            <a:off x="6052275" y="3137400"/>
            <a:ext cx="736800" cy="591900"/>
          </a:xfrm>
          <a:prstGeom prst="ellipse">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55"/>
          <p:cNvSpPr/>
          <p:nvPr/>
        </p:nvSpPr>
        <p:spPr>
          <a:xfrm>
            <a:off x="7320575" y="2999300"/>
            <a:ext cx="368400" cy="618300"/>
          </a:xfrm>
          <a:prstGeom prst="rect">
            <a:avLst/>
          </a:prstGeom>
          <a:noFill/>
          <a:ln w="38100"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08"/>
                                        </p:tgtEl>
                                        <p:attrNameLst>
                                          <p:attrName>style.visibility</p:attrName>
                                        </p:attrNameLst>
                                      </p:cBhvr>
                                      <p:to>
                                        <p:strVal val="visible"/>
                                      </p:to>
                                    </p:set>
                                    <p:animEffect transition="in" filter="fade">
                                      <p:cBhvr>
                                        <p:cTn id="7" dur="1000"/>
                                        <p:tgtEl>
                                          <p:spTgt spid="508"/>
                                        </p:tgtEl>
                                      </p:cBhvr>
                                    </p:animEffect>
                                  </p:childTnLst>
                                </p:cTn>
                              </p:par>
                              <p:par>
                                <p:cTn id="8" presetID="10" presetClass="entr" presetSubtype="0" fill="hold" nodeType="withEffect">
                                  <p:stCondLst>
                                    <p:cond delay="0"/>
                                  </p:stCondLst>
                                  <p:childTnLst>
                                    <p:set>
                                      <p:cBhvr>
                                        <p:cTn id="9" dur="1" fill="hold">
                                          <p:stCondLst>
                                            <p:cond delay="0"/>
                                          </p:stCondLst>
                                        </p:cTn>
                                        <p:tgtEl>
                                          <p:spTgt spid="509"/>
                                        </p:tgtEl>
                                        <p:attrNameLst>
                                          <p:attrName>style.visibility</p:attrName>
                                        </p:attrNameLst>
                                      </p:cBhvr>
                                      <p:to>
                                        <p:strVal val="visible"/>
                                      </p:to>
                                    </p:set>
                                    <p:animEffect transition="in" filter="fade">
                                      <p:cBhvr>
                                        <p:cTn id="10" dur="1000"/>
                                        <p:tgtEl>
                                          <p:spTgt spid="509"/>
                                        </p:tgtEl>
                                      </p:cBhvr>
                                    </p:animEffect>
                                  </p:childTnLst>
                                </p:cTn>
                              </p:par>
                              <p:par>
                                <p:cTn id="11" presetID="10" presetClass="entr" presetSubtype="0" fill="hold" nodeType="withEffect">
                                  <p:stCondLst>
                                    <p:cond delay="0"/>
                                  </p:stCondLst>
                                  <p:childTnLst>
                                    <p:set>
                                      <p:cBhvr>
                                        <p:cTn id="12" dur="1" fill="hold">
                                          <p:stCondLst>
                                            <p:cond delay="0"/>
                                          </p:stCondLst>
                                        </p:cTn>
                                        <p:tgtEl>
                                          <p:spTgt spid="510"/>
                                        </p:tgtEl>
                                        <p:attrNameLst>
                                          <p:attrName>style.visibility</p:attrName>
                                        </p:attrNameLst>
                                      </p:cBhvr>
                                      <p:to>
                                        <p:strVal val="visible"/>
                                      </p:to>
                                    </p:set>
                                    <p:animEffect transition="in" filter="fade">
                                      <p:cBhvr>
                                        <p:cTn id="13" dur="1000"/>
                                        <p:tgtEl>
                                          <p:spTgt spid="5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pic>
        <p:nvPicPr>
          <p:cNvPr id="123" name="Google Shape;123;p20"/>
          <p:cNvPicPr preferRelativeResize="0"/>
          <p:nvPr/>
        </p:nvPicPr>
        <p:blipFill rotWithShape="1">
          <a:blip r:embed="rId3">
            <a:alphaModFix/>
          </a:blip>
          <a:srcRect/>
          <a:stretch/>
        </p:blipFill>
        <p:spPr>
          <a:xfrm>
            <a:off x="3156453" y="1017725"/>
            <a:ext cx="2831100" cy="3776326"/>
          </a:xfrm>
          <a:prstGeom prst="rect">
            <a:avLst/>
          </a:prstGeom>
          <a:noFill/>
          <a:ln>
            <a:noFill/>
          </a:ln>
        </p:spPr>
      </p:pic>
      <p:sp>
        <p:nvSpPr>
          <p:cNvPr id="124" name="Google Shape;124;p2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a:t>Yellow or Blue?</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14"/>
        <p:cNvGrpSpPr/>
        <p:nvPr/>
      </p:nvGrpSpPr>
      <p:grpSpPr>
        <a:xfrm>
          <a:off x="0" y="0"/>
          <a:ext cx="0" cy="0"/>
          <a:chOff x="0" y="0"/>
          <a:chExt cx="0" cy="0"/>
        </a:xfrm>
      </p:grpSpPr>
      <p:sp>
        <p:nvSpPr>
          <p:cNvPr id="515" name="Google Shape;515;p5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Severity of Data Shift (Post-Hoc)</a:t>
            </a:r>
            <a:endParaRPr/>
          </a:p>
        </p:txBody>
      </p:sp>
      <p:pic>
        <p:nvPicPr>
          <p:cNvPr id="516" name="Google Shape;516;p56"/>
          <p:cNvPicPr preferRelativeResize="0"/>
          <p:nvPr/>
        </p:nvPicPr>
        <p:blipFill>
          <a:blip r:embed="rId3">
            <a:alphaModFix/>
          </a:blip>
          <a:stretch>
            <a:fillRect/>
          </a:stretch>
        </p:blipFill>
        <p:spPr>
          <a:xfrm>
            <a:off x="1312800" y="1595050"/>
            <a:ext cx="6518401" cy="3024275"/>
          </a:xfrm>
          <a:prstGeom prst="rect">
            <a:avLst/>
          </a:prstGeom>
          <a:noFill/>
          <a:ln>
            <a:noFill/>
          </a:ln>
        </p:spPr>
      </p:pic>
      <p:sp>
        <p:nvSpPr>
          <p:cNvPr id="517" name="Google Shape;517;p5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000"/>
              <a:buFont typeface="Arial"/>
              <a:buNone/>
            </a:pPr>
            <a:fld id="{00000000-1234-1234-1234-123412341234}" type="slidenum">
              <a:rPr lang="en-US"/>
              <a:t>40</a:t>
            </a:fld>
            <a:endParaRPr/>
          </a:p>
        </p:txBody>
      </p:sp>
      <p:sp>
        <p:nvSpPr>
          <p:cNvPr id="518" name="Google Shape;518;p56"/>
          <p:cNvSpPr/>
          <p:nvPr/>
        </p:nvSpPr>
        <p:spPr>
          <a:xfrm>
            <a:off x="2934150" y="2571750"/>
            <a:ext cx="1360500" cy="499800"/>
          </a:xfrm>
          <a:prstGeom prst="rect">
            <a:avLst/>
          </a:prstGeom>
          <a:solidFill>
            <a:schemeClr val="lt1"/>
          </a:solid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US" sz="1700">
                <a:latin typeface="Times New Roman"/>
                <a:ea typeface="Times New Roman"/>
                <a:cs typeface="Times New Roman"/>
                <a:sym typeface="Times New Roman"/>
              </a:rPr>
              <a:t>GazeCapture</a:t>
            </a:r>
            <a:endParaRPr sz="1700">
              <a:latin typeface="Times New Roman"/>
              <a:ea typeface="Times New Roman"/>
              <a:cs typeface="Times New Roman"/>
              <a:sym typeface="Times New Roman"/>
            </a:endParaRPr>
          </a:p>
        </p:txBody>
      </p:sp>
      <p:sp>
        <p:nvSpPr>
          <p:cNvPr id="519" name="Google Shape;519;p56"/>
          <p:cNvSpPr/>
          <p:nvPr/>
        </p:nvSpPr>
        <p:spPr>
          <a:xfrm>
            <a:off x="5204625" y="2873025"/>
            <a:ext cx="402425" cy="1405950"/>
          </a:xfrm>
          <a:custGeom>
            <a:avLst/>
            <a:gdLst/>
            <a:ahLst/>
            <a:cxnLst/>
            <a:rect l="l" t="t" r="r" b="b"/>
            <a:pathLst>
              <a:path w="16097" h="56238" extrusionOk="0">
                <a:moveTo>
                  <a:pt x="0" y="0"/>
                </a:moveTo>
                <a:cubicBezTo>
                  <a:pt x="2678" y="3901"/>
                  <a:pt x="15835" y="14030"/>
                  <a:pt x="16068" y="23403"/>
                </a:cubicBezTo>
                <a:cubicBezTo>
                  <a:pt x="16301" y="32776"/>
                  <a:pt x="3842" y="50766"/>
                  <a:pt x="1397" y="56238"/>
                </a:cubicBezTo>
              </a:path>
            </a:pathLst>
          </a:custGeom>
          <a:noFill/>
          <a:ln w="38100" cap="flat" cmpd="sng">
            <a:solidFill>
              <a:srgbClr val="FF0000"/>
            </a:solidFill>
            <a:prstDash val="solid"/>
            <a:round/>
            <a:headEnd type="none" w="med" len="med"/>
            <a:tailEnd type="triangle" w="med" len="med"/>
          </a:ln>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9"/>
                                        </p:tgtEl>
                                        <p:attrNameLst>
                                          <p:attrName>style.visibility</p:attrName>
                                        </p:attrNameLst>
                                      </p:cBhvr>
                                      <p:to>
                                        <p:strVal val="visible"/>
                                      </p:to>
                                    </p:set>
                                    <p:animEffect transition="in" filter="fade">
                                      <p:cBhvr>
                                        <p:cTn id="7" dur="1000"/>
                                        <p:tgtEl>
                                          <p:spTgt spid="5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23"/>
        <p:cNvGrpSpPr/>
        <p:nvPr/>
      </p:nvGrpSpPr>
      <p:grpSpPr>
        <a:xfrm>
          <a:off x="0" y="0"/>
          <a:ext cx="0" cy="0"/>
          <a:chOff x="0" y="0"/>
          <a:chExt cx="0" cy="0"/>
        </a:xfrm>
      </p:grpSpPr>
      <p:sp>
        <p:nvSpPr>
          <p:cNvPr id="524" name="Google Shape;524;p5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Adaptation (Calibration) Performance</a:t>
            </a:r>
            <a:endParaRPr/>
          </a:p>
        </p:txBody>
      </p:sp>
      <p:pic>
        <p:nvPicPr>
          <p:cNvPr id="525" name="Google Shape;525;p57"/>
          <p:cNvPicPr preferRelativeResize="0"/>
          <p:nvPr/>
        </p:nvPicPr>
        <p:blipFill>
          <a:blip r:embed="rId3">
            <a:alphaModFix/>
          </a:blip>
          <a:stretch>
            <a:fillRect/>
          </a:stretch>
        </p:blipFill>
        <p:spPr>
          <a:xfrm>
            <a:off x="2174275" y="1981500"/>
            <a:ext cx="4795451" cy="2761174"/>
          </a:xfrm>
          <a:prstGeom prst="rect">
            <a:avLst/>
          </a:prstGeom>
          <a:noFill/>
          <a:ln>
            <a:noFill/>
          </a:ln>
        </p:spPr>
      </p:pic>
      <p:sp>
        <p:nvSpPr>
          <p:cNvPr id="526" name="Google Shape;526;p5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000"/>
              <a:buFont typeface="Arial"/>
              <a:buNone/>
            </a:pPr>
            <a:fld id="{00000000-1234-1234-1234-123412341234}" type="slidenum">
              <a:rPr lang="en-US"/>
              <a:t>41</a:t>
            </a:fld>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sp>
        <p:nvSpPr>
          <p:cNvPr id="531" name="Google Shape;531;p5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2700"/>
              <a:t>Scanpath Analysis</a:t>
            </a:r>
            <a:endParaRPr sz="2700"/>
          </a:p>
        </p:txBody>
      </p:sp>
      <p:pic>
        <p:nvPicPr>
          <p:cNvPr id="532" name="Google Shape;532;p58"/>
          <p:cNvPicPr preferRelativeResize="0"/>
          <p:nvPr/>
        </p:nvPicPr>
        <p:blipFill>
          <a:blip r:embed="rId3">
            <a:alphaModFix/>
          </a:blip>
          <a:stretch>
            <a:fillRect/>
          </a:stretch>
        </p:blipFill>
        <p:spPr>
          <a:xfrm>
            <a:off x="1613688" y="1334573"/>
            <a:ext cx="5916635" cy="2942564"/>
          </a:xfrm>
          <a:prstGeom prst="rect">
            <a:avLst/>
          </a:prstGeom>
          <a:noFill/>
          <a:ln>
            <a:noFill/>
          </a:ln>
        </p:spPr>
      </p:pic>
      <p:sp>
        <p:nvSpPr>
          <p:cNvPr id="533" name="Google Shape;533;p58"/>
          <p:cNvSpPr txBox="1"/>
          <p:nvPr/>
        </p:nvSpPr>
        <p:spPr>
          <a:xfrm>
            <a:off x="250775" y="4593975"/>
            <a:ext cx="72996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900">
                <a:solidFill>
                  <a:srgbClr val="4B2E83"/>
                </a:solidFill>
              </a:rPr>
              <a:t>Learning Oculomotor Behaviors from Scanpath Data. </a:t>
            </a:r>
            <a:r>
              <a:rPr lang="en-US" sz="900" b="1">
                <a:solidFill>
                  <a:srgbClr val="4B2E83"/>
                </a:solidFill>
              </a:rPr>
              <a:t>Li, B.</a:t>
            </a:r>
            <a:r>
              <a:rPr lang="en-US" sz="900">
                <a:solidFill>
                  <a:srgbClr val="4B2E83"/>
                </a:solidFill>
              </a:rPr>
              <a:t>; Nuechterlein, N.; Barney, E.; Foster, C.; Kim, M.; Mahony, M.; Atyabi, A.; Feng, L.; Wang, Q.; Ventola, P.; Shapiro, L.; Shic, F. In 2021 </a:t>
            </a:r>
            <a:r>
              <a:rPr lang="en-US" sz="900" i="1">
                <a:solidFill>
                  <a:srgbClr val="4B2E83"/>
                </a:solidFill>
              </a:rPr>
              <a:t>ACM International Conference In Multi-modal Interaction (ICMI).</a:t>
            </a:r>
            <a:endParaRPr sz="900" i="1">
              <a:solidFill>
                <a:srgbClr val="4B2E83"/>
              </a:solidFill>
            </a:endParaRPr>
          </a:p>
        </p:txBody>
      </p:sp>
      <p:sp>
        <p:nvSpPr>
          <p:cNvPr id="534" name="Google Shape;534;p5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000"/>
              <a:buFont typeface="Arial"/>
              <a:buNone/>
            </a:pPr>
            <a:fld id="{00000000-1234-1234-1234-123412341234}" type="slidenum">
              <a:rPr lang="en-US"/>
              <a:t>42</a:t>
            </a:fld>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38"/>
        <p:cNvGrpSpPr/>
        <p:nvPr/>
      </p:nvGrpSpPr>
      <p:grpSpPr>
        <a:xfrm>
          <a:off x="0" y="0"/>
          <a:ext cx="0" cy="0"/>
          <a:chOff x="0" y="0"/>
          <a:chExt cx="0" cy="0"/>
        </a:xfrm>
      </p:grpSpPr>
      <p:pic>
        <p:nvPicPr>
          <p:cNvPr id="539" name="Google Shape;539;p59"/>
          <p:cNvPicPr preferRelativeResize="0"/>
          <p:nvPr/>
        </p:nvPicPr>
        <p:blipFill>
          <a:blip r:embed="rId3">
            <a:alphaModFix/>
          </a:blip>
          <a:stretch>
            <a:fillRect/>
          </a:stretch>
        </p:blipFill>
        <p:spPr>
          <a:xfrm>
            <a:off x="919175" y="1328325"/>
            <a:ext cx="3166826" cy="3205575"/>
          </a:xfrm>
          <a:prstGeom prst="rect">
            <a:avLst/>
          </a:prstGeom>
          <a:noFill/>
          <a:ln>
            <a:noFill/>
          </a:ln>
        </p:spPr>
      </p:pic>
      <p:sp>
        <p:nvSpPr>
          <p:cNvPr id="540" name="Google Shape;540;p59"/>
          <p:cNvSpPr txBox="1">
            <a:spLocks noGrp="1"/>
          </p:cNvSpPr>
          <p:nvPr>
            <p:ph type="title" idx="4294967295"/>
          </p:nvPr>
        </p:nvSpPr>
        <p:spPr>
          <a:xfrm>
            <a:off x="335725"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Application Group Classification</a:t>
            </a:r>
            <a:endParaRPr/>
          </a:p>
        </p:txBody>
      </p:sp>
      <p:sp>
        <p:nvSpPr>
          <p:cNvPr id="541" name="Google Shape;541;p59"/>
          <p:cNvSpPr txBox="1">
            <a:spLocks noGrp="1"/>
          </p:cNvSpPr>
          <p:nvPr>
            <p:ph type="sldNum" idx="12"/>
          </p:nvPr>
        </p:nvSpPr>
        <p:spPr>
          <a:xfrm>
            <a:off x="8" y="4749892"/>
            <a:ext cx="548700" cy="393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Clr>
                <a:srgbClr val="000000"/>
              </a:buClr>
              <a:buSzPts val="1000"/>
              <a:buFont typeface="Arial"/>
              <a:buNone/>
            </a:pPr>
            <a:fld id="{00000000-1234-1234-1234-123412341234}" type="slidenum">
              <a:rPr lang="en-US"/>
              <a:t>43</a:t>
            </a:fld>
            <a:endParaRPr/>
          </a:p>
        </p:txBody>
      </p:sp>
      <p:pic>
        <p:nvPicPr>
          <p:cNvPr id="542" name="Google Shape;542;p59"/>
          <p:cNvPicPr preferRelativeResize="0"/>
          <p:nvPr/>
        </p:nvPicPr>
        <p:blipFill>
          <a:blip r:embed="rId4">
            <a:alphaModFix/>
          </a:blip>
          <a:stretch>
            <a:fillRect/>
          </a:stretch>
        </p:blipFill>
        <p:spPr>
          <a:xfrm>
            <a:off x="4867950" y="2307975"/>
            <a:ext cx="4021249" cy="1246287"/>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46"/>
        <p:cNvGrpSpPr/>
        <p:nvPr/>
      </p:nvGrpSpPr>
      <p:grpSpPr>
        <a:xfrm>
          <a:off x="0" y="0"/>
          <a:ext cx="0" cy="0"/>
          <a:chOff x="0" y="0"/>
          <a:chExt cx="0" cy="0"/>
        </a:xfrm>
      </p:grpSpPr>
      <p:sp>
        <p:nvSpPr>
          <p:cNvPr id="547" name="Google Shape;547;p60"/>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t>Query Optimization in DBMS</a:t>
            </a:r>
            <a:endParaRPr/>
          </a:p>
        </p:txBody>
      </p:sp>
      <p:sp>
        <p:nvSpPr>
          <p:cNvPr id="548" name="Google Shape;548;p6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000"/>
              <a:buFont typeface="Arial"/>
              <a:buNone/>
            </a:pPr>
            <a:fld id="{00000000-1234-1234-1234-123412341234}" type="slidenum">
              <a:rPr lang="en-US"/>
              <a:t>44</a:t>
            </a:fld>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52"/>
        <p:cNvGrpSpPr/>
        <p:nvPr/>
      </p:nvGrpSpPr>
      <p:grpSpPr>
        <a:xfrm>
          <a:off x="0" y="0"/>
          <a:ext cx="0" cy="0"/>
          <a:chOff x="0" y="0"/>
          <a:chExt cx="0" cy="0"/>
        </a:xfrm>
      </p:grpSpPr>
      <p:sp>
        <p:nvSpPr>
          <p:cNvPr id="553" name="Google Shape;553;p6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Cardinality Estimation</a:t>
            </a:r>
            <a:endParaRPr/>
          </a:p>
        </p:txBody>
      </p:sp>
      <p:pic>
        <p:nvPicPr>
          <p:cNvPr id="554" name="Google Shape;554;p61"/>
          <p:cNvPicPr preferRelativeResize="0"/>
          <p:nvPr/>
        </p:nvPicPr>
        <p:blipFill>
          <a:blip r:embed="rId3">
            <a:alphaModFix/>
          </a:blip>
          <a:stretch>
            <a:fillRect/>
          </a:stretch>
        </p:blipFill>
        <p:spPr>
          <a:xfrm>
            <a:off x="4830200" y="90250"/>
            <a:ext cx="4095750" cy="1695450"/>
          </a:xfrm>
          <a:prstGeom prst="rect">
            <a:avLst/>
          </a:prstGeom>
          <a:noFill/>
          <a:ln>
            <a:noFill/>
          </a:ln>
        </p:spPr>
      </p:pic>
      <p:sp>
        <p:nvSpPr>
          <p:cNvPr id="555" name="Google Shape;555;p61"/>
          <p:cNvSpPr txBox="1"/>
          <p:nvPr/>
        </p:nvSpPr>
        <p:spPr>
          <a:xfrm>
            <a:off x="311700" y="1411900"/>
            <a:ext cx="3861600" cy="20778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l" rtl="0">
              <a:lnSpc>
                <a:spcPct val="135714"/>
              </a:lnSpc>
              <a:spcBef>
                <a:spcPts val="0"/>
              </a:spcBef>
              <a:spcAft>
                <a:spcPts val="0"/>
              </a:spcAft>
              <a:buNone/>
            </a:pPr>
            <a:r>
              <a:rPr lang="en-US" sz="1050">
                <a:solidFill>
                  <a:srgbClr val="0000FF"/>
                </a:solidFill>
                <a:highlight>
                  <a:srgbClr val="FFFFFF"/>
                </a:highlight>
                <a:latin typeface="Courier New"/>
                <a:ea typeface="Courier New"/>
                <a:cs typeface="Courier New"/>
                <a:sym typeface="Courier New"/>
              </a:rPr>
              <a:t>SELECT</a:t>
            </a:r>
            <a:r>
              <a:rPr lang="en-US" sz="1050">
                <a:solidFill>
                  <a:schemeClr val="dk1"/>
                </a:solidFill>
                <a:highlight>
                  <a:srgbClr val="FFFFFF"/>
                </a:highlight>
                <a:latin typeface="Courier New"/>
                <a:ea typeface="Courier New"/>
                <a:cs typeface="Courier New"/>
                <a:sym typeface="Courier New"/>
              </a:rPr>
              <a:t> p.Name </a:t>
            </a:r>
            <a:r>
              <a:rPr lang="en-US" sz="1050">
                <a:solidFill>
                  <a:srgbClr val="0000FF"/>
                </a:solidFill>
                <a:highlight>
                  <a:srgbClr val="FFFFFF"/>
                </a:highlight>
                <a:latin typeface="Courier New"/>
                <a:ea typeface="Courier New"/>
                <a:cs typeface="Courier New"/>
                <a:sym typeface="Courier New"/>
              </a:rPr>
              <a:t>AS</a:t>
            </a:r>
            <a:r>
              <a:rPr lang="en-US" sz="1050">
                <a:solidFill>
                  <a:schemeClr val="dk1"/>
                </a:solidFill>
                <a:highlight>
                  <a:srgbClr val="FFFFFF"/>
                </a:highlight>
                <a:latin typeface="Courier New"/>
                <a:ea typeface="Courier New"/>
                <a:cs typeface="Courier New"/>
                <a:sym typeface="Courier New"/>
              </a:rPr>
              <a:t> ProductName,</a:t>
            </a:r>
            <a:endParaRPr sz="1050">
              <a:solidFill>
                <a:schemeClr val="dk1"/>
              </a:solidFill>
              <a:highlight>
                <a:srgbClr val="FFFFFF"/>
              </a:highlight>
              <a:latin typeface="Courier New"/>
              <a:ea typeface="Courier New"/>
              <a:cs typeface="Courier New"/>
              <a:sym typeface="Courier New"/>
            </a:endParaRPr>
          </a:p>
          <a:p>
            <a:pPr marL="0" lvl="0" indent="0" algn="l" rtl="0">
              <a:lnSpc>
                <a:spcPct val="135714"/>
              </a:lnSpc>
              <a:spcBef>
                <a:spcPts val="0"/>
              </a:spcBef>
              <a:spcAft>
                <a:spcPts val="0"/>
              </a:spcAft>
              <a:buNone/>
            </a:pPr>
            <a:r>
              <a:rPr lang="en-US" sz="1050">
                <a:solidFill>
                  <a:schemeClr val="dk1"/>
                </a:solidFill>
                <a:highlight>
                  <a:srgbClr val="FFFFFF"/>
                </a:highlight>
                <a:latin typeface="Courier New"/>
                <a:ea typeface="Courier New"/>
                <a:cs typeface="Courier New"/>
                <a:sym typeface="Courier New"/>
              </a:rPr>
              <a:t>NonDiscountSales = (OrderQty * UnitPrice),</a:t>
            </a:r>
            <a:endParaRPr sz="1050">
              <a:solidFill>
                <a:schemeClr val="dk1"/>
              </a:solidFill>
              <a:highlight>
                <a:srgbClr val="FFFFFF"/>
              </a:highlight>
              <a:latin typeface="Courier New"/>
              <a:ea typeface="Courier New"/>
              <a:cs typeface="Courier New"/>
              <a:sym typeface="Courier New"/>
            </a:endParaRPr>
          </a:p>
          <a:p>
            <a:pPr marL="0" lvl="0" indent="0" algn="l" rtl="0">
              <a:lnSpc>
                <a:spcPct val="135714"/>
              </a:lnSpc>
              <a:spcBef>
                <a:spcPts val="0"/>
              </a:spcBef>
              <a:spcAft>
                <a:spcPts val="0"/>
              </a:spcAft>
              <a:buNone/>
            </a:pPr>
            <a:r>
              <a:rPr lang="en-US" sz="1050">
                <a:solidFill>
                  <a:schemeClr val="dk1"/>
                </a:solidFill>
                <a:highlight>
                  <a:srgbClr val="FFFFFF"/>
                </a:highlight>
                <a:latin typeface="Courier New"/>
                <a:ea typeface="Courier New"/>
                <a:cs typeface="Courier New"/>
                <a:sym typeface="Courier New"/>
              </a:rPr>
              <a:t>Discounts = ((OrderQty * UnitPrice) * UnitPriceDiscount)</a:t>
            </a:r>
            <a:endParaRPr sz="1050">
              <a:solidFill>
                <a:schemeClr val="dk1"/>
              </a:solidFill>
              <a:highlight>
                <a:srgbClr val="FFFFFF"/>
              </a:highlight>
              <a:latin typeface="Courier New"/>
              <a:ea typeface="Courier New"/>
              <a:cs typeface="Courier New"/>
              <a:sym typeface="Courier New"/>
            </a:endParaRPr>
          </a:p>
          <a:p>
            <a:pPr marL="0" lvl="0" indent="0" algn="l" rtl="0">
              <a:lnSpc>
                <a:spcPct val="135714"/>
              </a:lnSpc>
              <a:spcBef>
                <a:spcPts val="0"/>
              </a:spcBef>
              <a:spcAft>
                <a:spcPts val="0"/>
              </a:spcAft>
              <a:buNone/>
            </a:pPr>
            <a:r>
              <a:rPr lang="en-US" sz="1050">
                <a:solidFill>
                  <a:srgbClr val="0000FF"/>
                </a:solidFill>
                <a:highlight>
                  <a:srgbClr val="FFFFFF"/>
                </a:highlight>
                <a:latin typeface="Courier New"/>
                <a:ea typeface="Courier New"/>
                <a:cs typeface="Courier New"/>
                <a:sym typeface="Courier New"/>
              </a:rPr>
              <a:t>FROM</a:t>
            </a:r>
            <a:r>
              <a:rPr lang="en-US" sz="1050">
                <a:solidFill>
                  <a:schemeClr val="dk1"/>
                </a:solidFill>
                <a:highlight>
                  <a:srgbClr val="FFFFFF"/>
                </a:highlight>
                <a:latin typeface="Courier New"/>
                <a:ea typeface="Courier New"/>
                <a:cs typeface="Courier New"/>
                <a:sym typeface="Courier New"/>
              </a:rPr>
              <a:t> Production.Product </a:t>
            </a:r>
            <a:r>
              <a:rPr lang="en-US" sz="1050">
                <a:solidFill>
                  <a:srgbClr val="0000FF"/>
                </a:solidFill>
                <a:highlight>
                  <a:srgbClr val="FFFFFF"/>
                </a:highlight>
                <a:latin typeface="Courier New"/>
                <a:ea typeface="Courier New"/>
                <a:cs typeface="Courier New"/>
                <a:sym typeface="Courier New"/>
              </a:rPr>
              <a:t>AS</a:t>
            </a:r>
            <a:r>
              <a:rPr lang="en-US" sz="1050">
                <a:solidFill>
                  <a:schemeClr val="dk1"/>
                </a:solidFill>
                <a:highlight>
                  <a:srgbClr val="FFFFFF"/>
                </a:highlight>
                <a:latin typeface="Courier New"/>
                <a:ea typeface="Courier New"/>
                <a:cs typeface="Courier New"/>
                <a:sym typeface="Courier New"/>
              </a:rPr>
              <a:t> p</a:t>
            </a:r>
            <a:endParaRPr sz="1050">
              <a:solidFill>
                <a:schemeClr val="dk1"/>
              </a:solidFill>
              <a:highlight>
                <a:srgbClr val="FFFFFF"/>
              </a:highlight>
              <a:latin typeface="Courier New"/>
              <a:ea typeface="Courier New"/>
              <a:cs typeface="Courier New"/>
              <a:sym typeface="Courier New"/>
            </a:endParaRPr>
          </a:p>
          <a:p>
            <a:pPr marL="0" lvl="0" indent="0" algn="l" rtl="0">
              <a:lnSpc>
                <a:spcPct val="135714"/>
              </a:lnSpc>
              <a:spcBef>
                <a:spcPts val="0"/>
              </a:spcBef>
              <a:spcAft>
                <a:spcPts val="0"/>
              </a:spcAft>
              <a:buNone/>
            </a:pPr>
            <a:r>
              <a:rPr lang="en-US" sz="1050">
                <a:solidFill>
                  <a:srgbClr val="0000FF"/>
                </a:solidFill>
                <a:highlight>
                  <a:srgbClr val="FFFFFF"/>
                </a:highlight>
                <a:latin typeface="Courier New"/>
                <a:ea typeface="Courier New"/>
                <a:cs typeface="Courier New"/>
                <a:sym typeface="Courier New"/>
              </a:rPr>
              <a:t>JOIN</a:t>
            </a:r>
            <a:r>
              <a:rPr lang="en-US" sz="1050">
                <a:solidFill>
                  <a:schemeClr val="dk1"/>
                </a:solidFill>
                <a:highlight>
                  <a:srgbClr val="FFFFFF"/>
                </a:highlight>
                <a:latin typeface="Courier New"/>
                <a:ea typeface="Courier New"/>
                <a:cs typeface="Courier New"/>
                <a:sym typeface="Courier New"/>
              </a:rPr>
              <a:t> Sales.SalesOrderDetail </a:t>
            </a:r>
            <a:r>
              <a:rPr lang="en-US" sz="1050">
                <a:solidFill>
                  <a:srgbClr val="0000FF"/>
                </a:solidFill>
                <a:highlight>
                  <a:srgbClr val="FFFFFF"/>
                </a:highlight>
                <a:latin typeface="Courier New"/>
                <a:ea typeface="Courier New"/>
                <a:cs typeface="Courier New"/>
                <a:sym typeface="Courier New"/>
              </a:rPr>
              <a:t>AS</a:t>
            </a:r>
            <a:r>
              <a:rPr lang="en-US" sz="1050">
                <a:solidFill>
                  <a:schemeClr val="dk1"/>
                </a:solidFill>
                <a:highlight>
                  <a:srgbClr val="FFFFFF"/>
                </a:highlight>
                <a:latin typeface="Courier New"/>
                <a:ea typeface="Courier New"/>
                <a:cs typeface="Courier New"/>
                <a:sym typeface="Courier New"/>
              </a:rPr>
              <a:t> sod</a:t>
            </a:r>
            <a:endParaRPr sz="1050">
              <a:solidFill>
                <a:schemeClr val="dk1"/>
              </a:solidFill>
              <a:highlight>
                <a:srgbClr val="FFFFFF"/>
              </a:highlight>
              <a:latin typeface="Courier New"/>
              <a:ea typeface="Courier New"/>
              <a:cs typeface="Courier New"/>
              <a:sym typeface="Courier New"/>
            </a:endParaRPr>
          </a:p>
          <a:p>
            <a:pPr marL="0" lvl="0" indent="0" algn="l" rtl="0">
              <a:lnSpc>
                <a:spcPct val="135714"/>
              </a:lnSpc>
              <a:spcBef>
                <a:spcPts val="0"/>
              </a:spcBef>
              <a:spcAft>
                <a:spcPts val="0"/>
              </a:spcAft>
              <a:buNone/>
            </a:pPr>
            <a:r>
              <a:rPr lang="en-US" sz="1050">
                <a:solidFill>
                  <a:srgbClr val="0000FF"/>
                </a:solidFill>
                <a:highlight>
                  <a:srgbClr val="FFFFFF"/>
                </a:highlight>
                <a:latin typeface="Courier New"/>
                <a:ea typeface="Courier New"/>
                <a:cs typeface="Courier New"/>
                <a:sym typeface="Courier New"/>
              </a:rPr>
              <a:t>ON</a:t>
            </a:r>
            <a:r>
              <a:rPr lang="en-US" sz="1050">
                <a:solidFill>
                  <a:schemeClr val="dk1"/>
                </a:solidFill>
                <a:highlight>
                  <a:srgbClr val="FFFFFF"/>
                </a:highlight>
                <a:latin typeface="Courier New"/>
                <a:ea typeface="Courier New"/>
                <a:cs typeface="Courier New"/>
                <a:sym typeface="Courier New"/>
              </a:rPr>
              <a:t> p.ProductID = sod.ProductID</a:t>
            </a:r>
            <a:endParaRPr sz="1050">
              <a:solidFill>
                <a:schemeClr val="dk1"/>
              </a:solidFill>
              <a:highlight>
                <a:srgbClr val="FFFFFF"/>
              </a:highlight>
              <a:latin typeface="Courier New"/>
              <a:ea typeface="Courier New"/>
              <a:cs typeface="Courier New"/>
              <a:sym typeface="Courier New"/>
            </a:endParaRPr>
          </a:p>
          <a:p>
            <a:pPr marL="0" lvl="0" indent="0" algn="l" rtl="0">
              <a:lnSpc>
                <a:spcPct val="135714"/>
              </a:lnSpc>
              <a:spcBef>
                <a:spcPts val="0"/>
              </a:spcBef>
              <a:spcAft>
                <a:spcPts val="0"/>
              </a:spcAft>
              <a:buNone/>
            </a:pPr>
            <a:r>
              <a:rPr lang="en-US" sz="1050">
                <a:solidFill>
                  <a:srgbClr val="0000FF"/>
                </a:solidFill>
                <a:highlight>
                  <a:srgbClr val="FFFFFF"/>
                </a:highlight>
                <a:latin typeface="Courier New"/>
                <a:ea typeface="Courier New"/>
                <a:cs typeface="Courier New"/>
                <a:sym typeface="Courier New"/>
              </a:rPr>
              <a:t>ORDER BY</a:t>
            </a:r>
            <a:r>
              <a:rPr lang="en-US" sz="1050">
                <a:solidFill>
                  <a:schemeClr val="dk1"/>
                </a:solidFill>
                <a:highlight>
                  <a:srgbClr val="FFFFFF"/>
                </a:highlight>
                <a:latin typeface="Courier New"/>
                <a:ea typeface="Courier New"/>
                <a:cs typeface="Courier New"/>
                <a:sym typeface="Courier New"/>
              </a:rPr>
              <a:t> ProductName </a:t>
            </a:r>
            <a:r>
              <a:rPr lang="en-US" sz="1050">
                <a:solidFill>
                  <a:srgbClr val="0000FF"/>
                </a:solidFill>
                <a:highlight>
                  <a:srgbClr val="FFFFFF"/>
                </a:highlight>
                <a:latin typeface="Courier New"/>
                <a:ea typeface="Courier New"/>
                <a:cs typeface="Courier New"/>
                <a:sym typeface="Courier New"/>
              </a:rPr>
              <a:t>DESC</a:t>
            </a:r>
            <a:r>
              <a:rPr lang="en-US" sz="1050">
                <a:solidFill>
                  <a:schemeClr val="dk1"/>
                </a:solidFill>
                <a:highlight>
                  <a:srgbClr val="FFFFFF"/>
                </a:highlight>
                <a:latin typeface="Courier New"/>
                <a:ea typeface="Courier New"/>
                <a:cs typeface="Courier New"/>
                <a:sym typeface="Courier New"/>
              </a:rPr>
              <a:t>;</a:t>
            </a:r>
            <a:endParaRPr sz="1050">
              <a:solidFill>
                <a:schemeClr val="dk1"/>
              </a:solidFill>
              <a:highlight>
                <a:srgbClr val="FFFFFF"/>
              </a:highlight>
              <a:latin typeface="Courier New"/>
              <a:ea typeface="Courier New"/>
              <a:cs typeface="Courier New"/>
              <a:sym typeface="Courier New"/>
            </a:endParaRPr>
          </a:p>
          <a:p>
            <a:pPr marL="50800" marR="50800" lvl="0" indent="0" algn="l" rtl="0">
              <a:lnSpc>
                <a:spcPct val="115000"/>
              </a:lnSpc>
              <a:spcBef>
                <a:spcPts val="0"/>
              </a:spcBef>
              <a:spcAft>
                <a:spcPts val="0"/>
              </a:spcAft>
              <a:buNone/>
            </a:pPr>
            <a:endParaRPr sz="900">
              <a:solidFill>
                <a:schemeClr val="dk1"/>
              </a:solidFill>
              <a:highlight>
                <a:srgbClr val="FFFFFF"/>
              </a:highlight>
              <a:latin typeface="Courier New"/>
              <a:ea typeface="Courier New"/>
              <a:cs typeface="Courier New"/>
              <a:sym typeface="Courier New"/>
            </a:endParaRPr>
          </a:p>
        </p:txBody>
      </p:sp>
      <p:pic>
        <p:nvPicPr>
          <p:cNvPr id="556" name="Google Shape;556;p61"/>
          <p:cNvPicPr preferRelativeResize="0"/>
          <p:nvPr/>
        </p:nvPicPr>
        <p:blipFill>
          <a:blip r:embed="rId4">
            <a:alphaModFix/>
          </a:blip>
          <a:stretch>
            <a:fillRect/>
          </a:stretch>
        </p:blipFill>
        <p:spPr>
          <a:xfrm>
            <a:off x="5198169" y="1878925"/>
            <a:ext cx="3359805" cy="3264576"/>
          </a:xfrm>
          <a:prstGeom prst="rect">
            <a:avLst/>
          </a:prstGeom>
          <a:noFill/>
          <a:ln>
            <a:noFill/>
          </a:ln>
        </p:spPr>
      </p:pic>
      <p:sp>
        <p:nvSpPr>
          <p:cNvPr id="557" name="Google Shape;557;p6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000"/>
              <a:buFont typeface="Arial"/>
              <a:buNone/>
            </a:pPr>
            <a:fld id="{00000000-1234-1234-1234-123412341234}" type="slidenum">
              <a:rPr lang="en-US"/>
              <a:t>45</a:t>
            </a:fld>
            <a:endParaRPr/>
          </a:p>
        </p:txBody>
      </p:sp>
      <p:sp>
        <p:nvSpPr>
          <p:cNvPr id="558" name="Google Shape;558;p61"/>
          <p:cNvSpPr txBox="1"/>
          <p:nvPr/>
        </p:nvSpPr>
        <p:spPr>
          <a:xfrm>
            <a:off x="0" y="4312200"/>
            <a:ext cx="4860600" cy="831300"/>
          </a:xfrm>
          <a:prstGeom prst="rect">
            <a:avLst/>
          </a:prstGeom>
          <a:noFill/>
          <a:ln>
            <a:noFill/>
          </a:ln>
        </p:spPr>
        <p:txBody>
          <a:bodyPr spcFirstLastPara="1" wrap="square" lIns="91425" tIns="91425" rIns="91425" bIns="91425" anchor="t" anchorCtr="0">
            <a:spAutoFit/>
          </a:bodyPr>
          <a:lstStyle/>
          <a:p>
            <a:pPr marL="457200" lvl="0" indent="-273050" algn="l" rtl="0">
              <a:spcBef>
                <a:spcPts val="0"/>
              </a:spcBef>
              <a:spcAft>
                <a:spcPts val="0"/>
              </a:spcAft>
              <a:buClr>
                <a:schemeClr val="dk1"/>
              </a:buClr>
              <a:buSzPts val="700"/>
              <a:buFont typeface="Open Sans"/>
              <a:buChar char="●"/>
            </a:pPr>
            <a:r>
              <a:rPr lang="en-US" sz="700">
                <a:solidFill>
                  <a:schemeClr val="dk1"/>
                </a:solidFill>
                <a:latin typeface="Open Sans"/>
                <a:ea typeface="Open Sans"/>
                <a:cs typeface="Open Sans"/>
                <a:sym typeface="Open Sans"/>
              </a:rPr>
              <a:t>Cardinality Estimation: Is Machine Learning a Silver Bullet? Li, B.; Lu, Y.; Wang, C.; Kandula, S.. The 3rd International Workshop on Applied AI for Database Systems and Applications (AIDB).</a:t>
            </a:r>
            <a:endParaRPr sz="700">
              <a:solidFill>
                <a:schemeClr val="dk1"/>
              </a:solidFill>
              <a:latin typeface="Open Sans"/>
              <a:ea typeface="Open Sans"/>
              <a:cs typeface="Open Sans"/>
              <a:sym typeface="Open Sans"/>
            </a:endParaRPr>
          </a:p>
          <a:p>
            <a:pPr marL="457200" lvl="0" indent="-273050" algn="l" rtl="0">
              <a:spcBef>
                <a:spcPts val="0"/>
              </a:spcBef>
              <a:spcAft>
                <a:spcPts val="0"/>
              </a:spcAft>
              <a:buClr>
                <a:schemeClr val="dk1"/>
              </a:buClr>
              <a:buSzPts val="700"/>
              <a:buFont typeface="Open Sans"/>
              <a:buChar char="●"/>
            </a:pPr>
            <a:r>
              <a:rPr lang="en-US" sz="700">
                <a:solidFill>
                  <a:schemeClr val="dk1"/>
                </a:solidFill>
                <a:latin typeface="Open Sans"/>
                <a:ea typeface="Open Sans"/>
                <a:cs typeface="Open Sans"/>
                <a:sym typeface="Open Sans"/>
              </a:rPr>
              <a:t>Q-error Bounds of Random Uniform Sampling for Cardinality Estimation. Li, B.; Lu, Y.; Wang, C.; Kandula, S..</a:t>
            </a:r>
            <a:endParaRPr sz="700">
              <a:solidFill>
                <a:schemeClr val="dk1"/>
              </a:solidFill>
              <a:latin typeface="Open Sans"/>
              <a:ea typeface="Open Sans"/>
              <a:cs typeface="Open Sans"/>
              <a:sym typeface="Open Sans"/>
            </a:endParaRPr>
          </a:p>
          <a:p>
            <a:pPr marL="457200" lvl="0" indent="-273050" algn="l" rtl="0">
              <a:spcBef>
                <a:spcPts val="0"/>
              </a:spcBef>
              <a:spcAft>
                <a:spcPts val="0"/>
              </a:spcAft>
              <a:buClr>
                <a:schemeClr val="dk1"/>
              </a:buClr>
              <a:buSzPts val="700"/>
              <a:buFont typeface="Open Sans"/>
              <a:buChar char="●"/>
            </a:pPr>
            <a:r>
              <a:rPr lang="en-US" sz="700">
                <a:solidFill>
                  <a:schemeClr val="dk1"/>
                </a:solidFill>
                <a:latin typeface="Open Sans"/>
                <a:ea typeface="Open Sans"/>
                <a:cs typeface="Open Sans"/>
                <a:sym typeface="Open Sans"/>
              </a:rPr>
              <a:t>Warper: Efficiently Adapting Learned Cardinality Estimators to Data and Workload Drifts. Li, B.; Lu, Y.; Wang, C.; Kandula, S..</a:t>
            </a:r>
            <a:endParaRPr sz="700">
              <a:solidFill>
                <a:schemeClr val="dk1"/>
              </a:solidFill>
              <a:latin typeface="Open Sans"/>
              <a:ea typeface="Open Sans"/>
              <a:cs typeface="Open Sans"/>
              <a:sym typeface="Open San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54"/>
                                        </p:tgtEl>
                                        <p:attrNameLst>
                                          <p:attrName>style.visibility</p:attrName>
                                        </p:attrNameLst>
                                      </p:cBhvr>
                                      <p:to>
                                        <p:strVal val="visible"/>
                                      </p:to>
                                    </p:set>
                                    <p:animEffect transition="in" filter="fade">
                                      <p:cBhvr>
                                        <p:cTn id="7" dur="1000"/>
                                        <p:tgtEl>
                                          <p:spTgt spid="55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56"/>
                                        </p:tgtEl>
                                        <p:attrNameLst>
                                          <p:attrName>style.visibility</p:attrName>
                                        </p:attrNameLst>
                                      </p:cBhvr>
                                      <p:to>
                                        <p:strVal val="visible"/>
                                      </p:to>
                                    </p:set>
                                    <p:animEffect transition="in" filter="fade">
                                      <p:cBhvr>
                                        <p:cTn id="12" dur="1000"/>
                                        <p:tgtEl>
                                          <p:spTgt spid="5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62"/>
        <p:cNvGrpSpPr/>
        <p:nvPr/>
      </p:nvGrpSpPr>
      <p:grpSpPr>
        <a:xfrm>
          <a:off x="0" y="0"/>
          <a:ext cx="0" cy="0"/>
          <a:chOff x="0" y="0"/>
          <a:chExt cx="0" cy="0"/>
        </a:xfrm>
      </p:grpSpPr>
      <p:sp>
        <p:nvSpPr>
          <p:cNvPr id="563" name="Google Shape;563;p6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Data Shift After Deployment</a:t>
            </a:r>
            <a:endParaRPr/>
          </a:p>
        </p:txBody>
      </p:sp>
      <p:pic>
        <p:nvPicPr>
          <p:cNvPr id="564" name="Google Shape;564;p62"/>
          <p:cNvPicPr preferRelativeResize="0"/>
          <p:nvPr/>
        </p:nvPicPr>
        <p:blipFill>
          <a:blip r:embed="rId3">
            <a:alphaModFix/>
          </a:blip>
          <a:stretch>
            <a:fillRect/>
          </a:stretch>
        </p:blipFill>
        <p:spPr>
          <a:xfrm>
            <a:off x="0" y="1313822"/>
            <a:ext cx="9144001" cy="3093706"/>
          </a:xfrm>
          <a:prstGeom prst="rect">
            <a:avLst/>
          </a:prstGeom>
          <a:noFill/>
          <a:ln>
            <a:noFill/>
          </a:ln>
        </p:spPr>
      </p:pic>
      <p:sp>
        <p:nvSpPr>
          <p:cNvPr id="565" name="Google Shape;565;p6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000"/>
              <a:buFont typeface="Arial"/>
              <a:buNone/>
            </a:pPr>
            <a:fld id="{00000000-1234-1234-1234-123412341234}" type="slidenum">
              <a:rPr lang="en-US"/>
              <a:t>46</a:t>
            </a:fld>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69"/>
        <p:cNvGrpSpPr/>
        <p:nvPr/>
      </p:nvGrpSpPr>
      <p:grpSpPr>
        <a:xfrm>
          <a:off x="0" y="0"/>
          <a:ext cx="0" cy="0"/>
          <a:chOff x="0" y="0"/>
          <a:chExt cx="0" cy="0"/>
        </a:xfrm>
      </p:grpSpPr>
      <p:pic>
        <p:nvPicPr>
          <p:cNvPr id="570" name="Google Shape;570;p63"/>
          <p:cNvPicPr preferRelativeResize="0"/>
          <p:nvPr/>
        </p:nvPicPr>
        <p:blipFill>
          <a:blip r:embed="rId3">
            <a:alphaModFix/>
          </a:blip>
          <a:stretch>
            <a:fillRect/>
          </a:stretch>
        </p:blipFill>
        <p:spPr>
          <a:xfrm>
            <a:off x="152400" y="0"/>
            <a:ext cx="8839202" cy="2032866"/>
          </a:xfrm>
          <a:prstGeom prst="rect">
            <a:avLst/>
          </a:prstGeom>
          <a:noFill/>
          <a:ln>
            <a:noFill/>
          </a:ln>
        </p:spPr>
      </p:pic>
      <p:pic>
        <p:nvPicPr>
          <p:cNvPr id="571" name="Google Shape;571;p63"/>
          <p:cNvPicPr preferRelativeResize="0"/>
          <p:nvPr/>
        </p:nvPicPr>
        <p:blipFill>
          <a:blip r:embed="rId4">
            <a:alphaModFix/>
          </a:blip>
          <a:stretch>
            <a:fillRect/>
          </a:stretch>
        </p:blipFill>
        <p:spPr>
          <a:xfrm>
            <a:off x="577913" y="2691275"/>
            <a:ext cx="7988174" cy="2312950"/>
          </a:xfrm>
          <a:prstGeom prst="rect">
            <a:avLst/>
          </a:prstGeom>
          <a:noFill/>
          <a:ln>
            <a:noFill/>
          </a:ln>
        </p:spPr>
      </p:pic>
      <p:sp>
        <p:nvSpPr>
          <p:cNvPr id="572" name="Google Shape;572;p6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000"/>
              <a:buFont typeface="Arial"/>
              <a:buNone/>
            </a:pPr>
            <a:fld id="{00000000-1234-1234-1234-123412341234}" type="slidenum">
              <a:rPr lang="en-US"/>
              <a:t>47</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71"/>
                                        </p:tgtEl>
                                        <p:attrNameLst>
                                          <p:attrName>style.visibility</p:attrName>
                                        </p:attrNameLst>
                                      </p:cBhvr>
                                      <p:to>
                                        <p:strVal val="visible"/>
                                      </p:to>
                                    </p:set>
                                    <p:animEffect transition="in" filter="fade">
                                      <p:cBhvr>
                                        <p:cTn id="7" dur="1000"/>
                                        <p:tgtEl>
                                          <p:spTgt spid="5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76"/>
        <p:cNvGrpSpPr/>
        <p:nvPr/>
      </p:nvGrpSpPr>
      <p:grpSpPr>
        <a:xfrm>
          <a:off x="0" y="0"/>
          <a:ext cx="0" cy="0"/>
          <a:chOff x="0" y="0"/>
          <a:chExt cx="0" cy="0"/>
        </a:xfrm>
      </p:grpSpPr>
      <p:sp>
        <p:nvSpPr>
          <p:cNvPr id="577" name="Google Shape;577;p64"/>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t>Discussion</a:t>
            </a:r>
            <a:endParaRPr/>
          </a:p>
        </p:txBody>
      </p:sp>
      <p:sp>
        <p:nvSpPr>
          <p:cNvPr id="578" name="Google Shape;578;p6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000"/>
              <a:buFont typeface="Arial"/>
              <a:buNone/>
            </a:pPr>
            <a:fld id="{00000000-1234-1234-1234-123412341234}" type="slidenum">
              <a:rPr lang="en-US"/>
              <a:t>48</a:t>
            </a:fld>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82"/>
        <p:cNvGrpSpPr/>
        <p:nvPr/>
      </p:nvGrpSpPr>
      <p:grpSpPr>
        <a:xfrm>
          <a:off x="0" y="0"/>
          <a:ext cx="0" cy="0"/>
          <a:chOff x="0" y="0"/>
          <a:chExt cx="0" cy="0"/>
        </a:xfrm>
      </p:grpSpPr>
      <p:sp>
        <p:nvSpPr>
          <p:cNvPr id="583" name="Google Shape;583;p6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Future Work</a:t>
            </a:r>
            <a:endParaRPr/>
          </a:p>
        </p:txBody>
      </p:sp>
      <p:sp>
        <p:nvSpPr>
          <p:cNvPr id="584" name="Google Shape;584;p65"/>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US"/>
              <a:t>Apply and Test on More Modalities (NLP, DNA, …)</a:t>
            </a:r>
            <a:endParaRPr/>
          </a:p>
          <a:p>
            <a:pPr marL="457200" lvl="0" indent="-342900" algn="l" rtl="0">
              <a:spcBef>
                <a:spcPts val="0"/>
              </a:spcBef>
              <a:spcAft>
                <a:spcPts val="0"/>
              </a:spcAft>
              <a:buSzPts val="1800"/>
              <a:buChar char="●"/>
            </a:pPr>
            <a:r>
              <a:rPr lang="en-US"/>
              <a:t>More Theoretical Analyses</a:t>
            </a:r>
            <a:endParaRPr/>
          </a:p>
          <a:p>
            <a:pPr marL="457200" lvl="0" indent="-342900" algn="l" rtl="0">
              <a:spcBef>
                <a:spcPts val="0"/>
              </a:spcBef>
              <a:spcAft>
                <a:spcPts val="0"/>
              </a:spcAft>
              <a:buSzPts val="1800"/>
              <a:buChar char="●"/>
            </a:pPr>
            <a:r>
              <a:rPr lang="en-US"/>
              <a:t>Multi-Encoder</a:t>
            </a:r>
            <a:endParaRPr/>
          </a:p>
          <a:p>
            <a:pPr marL="457200" lvl="0" indent="-342900" algn="l" rtl="0">
              <a:spcBef>
                <a:spcPts val="0"/>
              </a:spcBef>
              <a:spcAft>
                <a:spcPts val="0"/>
              </a:spcAft>
              <a:buSzPts val="1800"/>
              <a:buChar char="●"/>
            </a:pPr>
            <a:r>
              <a:rPr lang="en-US"/>
              <a:t>Improve User Interface for AutoML</a:t>
            </a:r>
            <a:endParaRPr/>
          </a:p>
          <a:p>
            <a:pPr marL="457200" lvl="0" indent="-342900" algn="l" rtl="0">
              <a:spcBef>
                <a:spcPts val="0"/>
              </a:spcBef>
              <a:spcAft>
                <a:spcPts val="0"/>
              </a:spcAft>
              <a:buSzPts val="1800"/>
              <a:buChar char="●"/>
            </a:pPr>
            <a:r>
              <a:rPr lang="en-US"/>
              <a:t>Federated Learning, Decentralized Learning</a:t>
            </a:r>
            <a:endParaRPr/>
          </a:p>
          <a:p>
            <a:pPr marL="457200" lvl="0" indent="-342900" algn="l" rtl="0">
              <a:spcBef>
                <a:spcPts val="0"/>
              </a:spcBef>
              <a:spcAft>
                <a:spcPts val="0"/>
              </a:spcAft>
              <a:buSzPts val="1800"/>
              <a:buChar char="●"/>
            </a:pPr>
            <a:r>
              <a:rPr lang="en-US"/>
              <a:t>Diversity, Equality, Fairness, and Bias</a:t>
            </a:r>
            <a:endParaRPr/>
          </a:p>
        </p:txBody>
      </p:sp>
      <p:sp>
        <p:nvSpPr>
          <p:cNvPr id="585" name="Google Shape;585;p6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000"/>
              <a:buFont typeface="Arial"/>
              <a:buNone/>
            </a:pPr>
            <a:fld id="{00000000-1234-1234-1234-123412341234}" type="slidenum">
              <a:rPr lang="en-US"/>
              <a:t>49</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84">
                                            <p:txEl>
                                              <p:pRg st="0" end="0"/>
                                            </p:txEl>
                                          </p:spTgt>
                                        </p:tgtEl>
                                        <p:attrNameLst>
                                          <p:attrName>style.visibility</p:attrName>
                                        </p:attrNameLst>
                                      </p:cBhvr>
                                      <p:to>
                                        <p:strVal val="visible"/>
                                      </p:to>
                                    </p:set>
                                    <p:animEffect transition="in" filter="fade">
                                      <p:cBhvr>
                                        <p:cTn id="7" dur="1000"/>
                                        <p:tgtEl>
                                          <p:spTgt spid="58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84">
                                            <p:txEl>
                                              <p:pRg st="1" end="1"/>
                                            </p:txEl>
                                          </p:spTgt>
                                        </p:tgtEl>
                                        <p:attrNameLst>
                                          <p:attrName>style.visibility</p:attrName>
                                        </p:attrNameLst>
                                      </p:cBhvr>
                                      <p:to>
                                        <p:strVal val="visible"/>
                                      </p:to>
                                    </p:set>
                                    <p:animEffect transition="in" filter="fade">
                                      <p:cBhvr>
                                        <p:cTn id="12" dur="1000"/>
                                        <p:tgtEl>
                                          <p:spTgt spid="58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84">
                                            <p:txEl>
                                              <p:pRg st="2" end="2"/>
                                            </p:txEl>
                                          </p:spTgt>
                                        </p:tgtEl>
                                        <p:attrNameLst>
                                          <p:attrName>style.visibility</p:attrName>
                                        </p:attrNameLst>
                                      </p:cBhvr>
                                      <p:to>
                                        <p:strVal val="visible"/>
                                      </p:to>
                                    </p:set>
                                    <p:animEffect transition="in" filter="fade">
                                      <p:cBhvr>
                                        <p:cTn id="17" dur="1000"/>
                                        <p:tgtEl>
                                          <p:spTgt spid="58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84">
                                            <p:txEl>
                                              <p:pRg st="3" end="3"/>
                                            </p:txEl>
                                          </p:spTgt>
                                        </p:tgtEl>
                                        <p:attrNameLst>
                                          <p:attrName>style.visibility</p:attrName>
                                        </p:attrNameLst>
                                      </p:cBhvr>
                                      <p:to>
                                        <p:strVal val="visible"/>
                                      </p:to>
                                    </p:set>
                                    <p:animEffect transition="in" filter="fade">
                                      <p:cBhvr>
                                        <p:cTn id="22" dur="1000"/>
                                        <p:tgtEl>
                                          <p:spTgt spid="58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84">
                                            <p:txEl>
                                              <p:pRg st="4" end="4"/>
                                            </p:txEl>
                                          </p:spTgt>
                                        </p:tgtEl>
                                        <p:attrNameLst>
                                          <p:attrName>style.visibility</p:attrName>
                                        </p:attrNameLst>
                                      </p:cBhvr>
                                      <p:to>
                                        <p:strVal val="visible"/>
                                      </p:to>
                                    </p:set>
                                    <p:animEffect transition="in" filter="fade">
                                      <p:cBhvr>
                                        <p:cTn id="27" dur="1000"/>
                                        <p:tgtEl>
                                          <p:spTgt spid="58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84">
                                            <p:txEl>
                                              <p:pRg st="5" end="5"/>
                                            </p:txEl>
                                          </p:spTgt>
                                        </p:tgtEl>
                                        <p:attrNameLst>
                                          <p:attrName>style.visibility</p:attrName>
                                        </p:attrNameLst>
                                      </p:cBhvr>
                                      <p:to>
                                        <p:strVal val="visible"/>
                                      </p:to>
                                    </p:set>
                                    <p:animEffect transition="in" filter="fade">
                                      <p:cBhvr>
                                        <p:cTn id="32" dur="1000"/>
                                        <p:tgtEl>
                                          <p:spTgt spid="58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Google Shape;129;p2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a:t>Color Normalization (Q3)</a:t>
            </a:r>
            <a:endParaRPr/>
          </a:p>
        </p:txBody>
      </p:sp>
      <p:pic>
        <p:nvPicPr>
          <p:cNvPr id="130" name="Google Shape;130;p21"/>
          <p:cNvPicPr preferRelativeResize="0"/>
          <p:nvPr/>
        </p:nvPicPr>
        <p:blipFill rotWithShape="1">
          <a:blip r:embed="rId3">
            <a:alphaModFix/>
          </a:blip>
          <a:srcRect/>
          <a:stretch/>
        </p:blipFill>
        <p:spPr>
          <a:xfrm>
            <a:off x="634624" y="1152475"/>
            <a:ext cx="7874750" cy="3991024"/>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89"/>
        <p:cNvGrpSpPr/>
        <p:nvPr/>
      </p:nvGrpSpPr>
      <p:grpSpPr>
        <a:xfrm>
          <a:off x="0" y="0"/>
          <a:ext cx="0" cy="0"/>
          <a:chOff x="0" y="0"/>
          <a:chExt cx="0" cy="0"/>
        </a:xfrm>
      </p:grpSpPr>
      <p:pic>
        <p:nvPicPr>
          <p:cNvPr id="590" name="Google Shape;590;p66"/>
          <p:cNvPicPr preferRelativeResize="0"/>
          <p:nvPr/>
        </p:nvPicPr>
        <p:blipFill rotWithShape="1">
          <a:blip r:embed="rId3">
            <a:alphaModFix/>
          </a:blip>
          <a:srcRect l="1872" t="23443" r="65272" b="28780"/>
          <a:stretch/>
        </p:blipFill>
        <p:spPr>
          <a:xfrm rot="5400000">
            <a:off x="6410791" y="3181308"/>
            <a:ext cx="861976" cy="862001"/>
          </a:xfrm>
          <a:prstGeom prst="rect">
            <a:avLst/>
          </a:prstGeom>
          <a:noFill/>
          <a:ln>
            <a:noFill/>
          </a:ln>
        </p:spPr>
      </p:pic>
      <p:pic>
        <p:nvPicPr>
          <p:cNvPr id="591" name="Google Shape;591;p66"/>
          <p:cNvPicPr preferRelativeResize="0"/>
          <p:nvPr/>
        </p:nvPicPr>
        <p:blipFill>
          <a:blip r:embed="rId4">
            <a:alphaModFix/>
          </a:blip>
          <a:stretch>
            <a:fillRect/>
          </a:stretch>
        </p:blipFill>
        <p:spPr>
          <a:xfrm>
            <a:off x="2173175" y="1772188"/>
            <a:ext cx="505150" cy="450775"/>
          </a:xfrm>
          <a:prstGeom prst="rect">
            <a:avLst/>
          </a:prstGeom>
          <a:noFill/>
          <a:ln>
            <a:noFill/>
          </a:ln>
        </p:spPr>
      </p:pic>
      <p:sp>
        <p:nvSpPr>
          <p:cNvPr id="592" name="Google Shape;592;p66"/>
          <p:cNvSpPr txBox="1"/>
          <p:nvPr/>
        </p:nvSpPr>
        <p:spPr>
          <a:xfrm>
            <a:off x="972250" y="2611900"/>
            <a:ext cx="1958400" cy="569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500" b="1">
                <a:solidFill>
                  <a:srgbClr val="492A7C"/>
                </a:solidFill>
                <a:latin typeface="Encode Sans"/>
                <a:ea typeface="Encode Sans"/>
                <a:cs typeface="Encode Sans"/>
                <a:sym typeface="Encode Sans"/>
              </a:rPr>
              <a:t>Big Data</a:t>
            </a:r>
            <a:endParaRPr sz="2500" b="1">
              <a:solidFill>
                <a:srgbClr val="492A7C"/>
              </a:solidFill>
              <a:latin typeface="Encode Sans"/>
              <a:ea typeface="Encode Sans"/>
              <a:cs typeface="Encode Sans"/>
              <a:sym typeface="Encode Sans"/>
            </a:endParaRPr>
          </a:p>
        </p:txBody>
      </p:sp>
      <p:sp>
        <p:nvSpPr>
          <p:cNvPr id="593" name="Google Shape;593;p66"/>
          <p:cNvSpPr txBox="1"/>
          <p:nvPr/>
        </p:nvSpPr>
        <p:spPr>
          <a:xfrm>
            <a:off x="5985500" y="2611900"/>
            <a:ext cx="2511600" cy="569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500" b="1">
                <a:solidFill>
                  <a:srgbClr val="492A7C"/>
                </a:solidFill>
                <a:latin typeface="Encode Sans"/>
                <a:ea typeface="Encode Sans"/>
                <a:cs typeface="Encode Sans"/>
                <a:sym typeface="Encode Sans"/>
              </a:rPr>
              <a:t>Small Data</a:t>
            </a:r>
            <a:endParaRPr sz="2500" b="1">
              <a:solidFill>
                <a:srgbClr val="492A7C"/>
              </a:solidFill>
              <a:latin typeface="Encode Sans"/>
              <a:ea typeface="Encode Sans"/>
              <a:cs typeface="Encode Sans"/>
              <a:sym typeface="Encode Sans"/>
            </a:endParaRPr>
          </a:p>
        </p:txBody>
      </p:sp>
      <p:pic>
        <p:nvPicPr>
          <p:cNvPr id="594" name="Google Shape;594;p66"/>
          <p:cNvPicPr preferRelativeResize="0"/>
          <p:nvPr/>
        </p:nvPicPr>
        <p:blipFill rotWithShape="1">
          <a:blip r:embed="rId5">
            <a:alphaModFix/>
          </a:blip>
          <a:srcRect l="22529" r="15780"/>
          <a:stretch/>
        </p:blipFill>
        <p:spPr>
          <a:xfrm>
            <a:off x="972250" y="1720275"/>
            <a:ext cx="894600" cy="554599"/>
          </a:xfrm>
          <a:prstGeom prst="rect">
            <a:avLst/>
          </a:prstGeom>
          <a:noFill/>
          <a:ln>
            <a:noFill/>
          </a:ln>
        </p:spPr>
      </p:pic>
      <p:pic>
        <p:nvPicPr>
          <p:cNvPr id="595" name="Google Shape;595;p66"/>
          <p:cNvPicPr preferRelativeResize="0"/>
          <p:nvPr/>
        </p:nvPicPr>
        <p:blipFill rotWithShape="1">
          <a:blip r:embed="rId6">
            <a:alphaModFix/>
          </a:blip>
          <a:srcRect l="34559" r="34117"/>
          <a:stretch/>
        </p:blipFill>
        <p:spPr>
          <a:xfrm>
            <a:off x="6394475" y="1660500"/>
            <a:ext cx="894601" cy="952004"/>
          </a:xfrm>
          <a:prstGeom prst="rect">
            <a:avLst/>
          </a:prstGeom>
          <a:noFill/>
          <a:ln>
            <a:noFill/>
          </a:ln>
        </p:spPr>
      </p:pic>
      <p:pic>
        <p:nvPicPr>
          <p:cNvPr id="596" name="Google Shape;596;p66"/>
          <p:cNvPicPr preferRelativeResize="0"/>
          <p:nvPr/>
        </p:nvPicPr>
        <p:blipFill rotWithShape="1">
          <a:blip r:embed="rId7">
            <a:alphaModFix/>
          </a:blip>
          <a:srcRect l="5295" r="28421" b="4870"/>
          <a:stretch/>
        </p:blipFill>
        <p:spPr>
          <a:xfrm>
            <a:off x="7640675" y="1772196"/>
            <a:ext cx="894600" cy="854353"/>
          </a:xfrm>
          <a:prstGeom prst="rect">
            <a:avLst/>
          </a:prstGeom>
          <a:noFill/>
          <a:ln>
            <a:noFill/>
          </a:ln>
        </p:spPr>
      </p:pic>
      <p:sp>
        <p:nvSpPr>
          <p:cNvPr id="597" name="Google Shape;597;p6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Next ...</a:t>
            </a:r>
            <a:endParaRPr/>
          </a:p>
        </p:txBody>
      </p:sp>
      <p:cxnSp>
        <p:nvCxnSpPr>
          <p:cNvPr id="598" name="Google Shape;598;p66"/>
          <p:cNvCxnSpPr>
            <a:stCxn id="592" idx="0"/>
            <a:endCxn id="593" idx="0"/>
          </p:cNvCxnSpPr>
          <p:nvPr/>
        </p:nvCxnSpPr>
        <p:spPr>
          <a:xfrm rot="-5400000" flipH="1">
            <a:off x="4596100" y="-32750"/>
            <a:ext cx="600" cy="5289900"/>
          </a:xfrm>
          <a:prstGeom prst="curvedConnector3">
            <a:avLst>
              <a:gd name="adj1" fmla="val -100916667"/>
            </a:avLst>
          </a:prstGeom>
          <a:noFill/>
          <a:ln w="28575" cap="flat" cmpd="sng">
            <a:solidFill>
              <a:srgbClr val="492A7C"/>
            </a:solidFill>
            <a:prstDash val="solid"/>
            <a:round/>
            <a:headEnd type="none" w="med" len="med"/>
            <a:tailEnd type="triangle" w="med" len="med"/>
          </a:ln>
        </p:spPr>
      </p:cxnSp>
      <p:pic>
        <p:nvPicPr>
          <p:cNvPr id="599" name="Google Shape;599;p66"/>
          <p:cNvPicPr preferRelativeResize="0"/>
          <p:nvPr/>
        </p:nvPicPr>
        <p:blipFill rotWithShape="1">
          <a:blip r:embed="rId8">
            <a:alphaModFix/>
          </a:blip>
          <a:srcRect r="18520"/>
          <a:stretch/>
        </p:blipFill>
        <p:spPr>
          <a:xfrm>
            <a:off x="2020577" y="3437170"/>
            <a:ext cx="1141524" cy="700475"/>
          </a:xfrm>
          <a:prstGeom prst="rect">
            <a:avLst/>
          </a:prstGeom>
          <a:noFill/>
          <a:ln>
            <a:noFill/>
          </a:ln>
        </p:spPr>
      </p:pic>
      <p:pic>
        <p:nvPicPr>
          <p:cNvPr id="600" name="Google Shape;600;p66"/>
          <p:cNvPicPr preferRelativeResize="0"/>
          <p:nvPr/>
        </p:nvPicPr>
        <p:blipFill>
          <a:blip r:embed="rId9">
            <a:alphaModFix/>
          </a:blip>
          <a:stretch>
            <a:fillRect/>
          </a:stretch>
        </p:blipFill>
        <p:spPr>
          <a:xfrm>
            <a:off x="275124" y="3214025"/>
            <a:ext cx="1620900" cy="1146776"/>
          </a:xfrm>
          <a:prstGeom prst="rect">
            <a:avLst/>
          </a:prstGeom>
          <a:noFill/>
          <a:ln>
            <a:noFill/>
          </a:ln>
        </p:spPr>
      </p:pic>
      <p:sp>
        <p:nvSpPr>
          <p:cNvPr id="601" name="Google Shape;601;p66"/>
          <p:cNvSpPr txBox="1"/>
          <p:nvPr/>
        </p:nvSpPr>
        <p:spPr>
          <a:xfrm>
            <a:off x="3685450" y="1560175"/>
            <a:ext cx="1958400" cy="431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600" b="1">
                <a:solidFill>
                  <a:srgbClr val="85754D"/>
                </a:solidFill>
                <a:latin typeface="Encode Sans"/>
                <a:ea typeface="Encode Sans"/>
                <a:cs typeface="Encode Sans"/>
                <a:sym typeface="Encode Sans"/>
              </a:rPr>
              <a:t>Ours</a:t>
            </a:r>
            <a:endParaRPr sz="1600" b="1">
              <a:solidFill>
                <a:srgbClr val="85754D"/>
              </a:solidFill>
              <a:latin typeface="Encode Sans"/>
              <a:ea typeface="Encode Sans"/>
              <a:cs typeface="Encode Sans"/>
              <a:sym typeface="Encode Sans"/>
            </a:endParaRPr>
          </a:p>
        </p:txBody>
      </p:sp>
      <p:sp>
        <p:nvSpPr>
          <p:cNvPr id="602" name="Google Shape;602;p66"/>
          <p:cNvSpPr txBox="1"/>
          <p:nvPr/>
        </p:nvSpPr>
        <p:spPr>
          <a:xfrm>
            <a:off x="3685450" y="3984800"/>
            <a:ext cx="1958400" cy="431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600" b="1">
                <a:solidFill>
                  <a:srgbClr val="85754D"/>
                </a:solidFill>
                <a:latin typeface="Encode Sans"/>
                <a:ea typeface="Encode Sans"/>
                <a:cs typeface="Encode Sans"/>
                <a:sym typeface="Encode Sans"/>
              </a:rPr>
              <a:t>Improve</a:t>
            </a:r>
            <a:endParaRPr sz="1600" b="1">
              <a:solidFill>
                <a:srgbClr val="85754D"/>
              </a:solidFill>
              <a:latin typeface="Encode Sans"/>
              <a:ea typeface="Encode Sans"/>
              <a:cs typeface="Encode Sans"/>
              <a:sym typeface="Encode Sans"/>
            </a:endParaRPr>
          </a:p>
        </p:txBody>
      </p:sp>
      <p:cxnSp>
        <p:nvCxnSpPr>
          <p:cNvPr id="603" name="Google Shape;603;p66"/>
          <p:cNvCxnSpPr>
            <a:stCxn id="593" idx="2"/>
            <a:endCxn id="592" idx="2"/>
          </p:cNvCxnSpPr>
          <p:nvPr/>
        </p:nvCxnSpPr>
        <p:spPr>
          <a:xfrm rot="5400000">
            <a:off x="4596050" y="536650"/>
            <a:ext cx="600" cy="5289900"/>
          </a:xfrm>
          <a:prstGeom prst="curvedConnector3">
            <a:avLst>
              <a:gd name="adj1" fmla="val 127354167"/>
            </a:avLst>
          </a:prstGeom>
          <a:noFill/>
          <a:ln w="28575" cap="flat" cmpd="sng">
            <a:solidFill>
              <a:srgbClr val="492A7C"/>
            </a:solidFill>
            <a:prstDash val="solid"/>
            <a:round/>
            <a:headEnd type="none" w="med" len="med"/>
            <a:tailEnd type="triangle" w="med" len="med"/>
          </a:ln>
        </p:spPr>
      </p:cxnSp>
      <p:sp>
        <p:nvSpPr>
          <p:cNvPr id="604" name="Google Shape;604;p6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000"/>
              <a:buFont typeface="Arial"/>
              <a:buNone/>
            </a:pPr>
            <a:fld id="{00000000-1234-1234-1234-123412341234}" type="slidenum">
              <a:rPr lang="en-US"/>
              <a:t>50</a:t>
            </a:fld>
            <a:endParaRPr/>
          </a:p>
        </p:txBody>
      </p:sp>
      <p:pic>
        <p:nvPicPr>
          <p:cNvPr id="605" name="Google Shape;605;p66"/>
          <p:cNvPicPr preferRelativeResize="0"/>
          <p:nvPr/>
        </p:nvPicPr>
        <p:blipFill rotWithShape="1">
          <a:blip r:embed="rId10">
            <a:alphaModFix/>
          </a:blip>
          <a:srcRect l="32572" r="15651" b="7604"/>
          <a:stretch/>
        </p:blipFill>
        <p:spPr>
          <a:xfrm>
            <a:off x="7656970" y="3132350"/>
            <a:ext cx="862001" cy="86201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92"/>
                                        </p:tgtEl>
                                        <p:attrNameLst>
                                          <p:attrName>style.visibility</p:attrName>
                                        </p:attrNameLst>
                                      </p:cBhvr>
                                      <p:to>
                                        <p:strVal val="visible"/>
                                      </p:to>
                                    </p:set>
                                    <p:animEffect transition="in" filter="fade">
                                      <p:cBhvr>
                                        <p:cTn id="7" dur="1000"/>
                                        <p:tgtEl>
                                          <p:spTgt spid="592"/>
                                        </p:tgtEl>
                                      </p:cBhvr>
                                    </p:animEffect>
                                  </p:childTnLst>
                                </p:cTn>
                              </p:par>
                              <p:par>
                                <p:cTn id="8" presetID="10" presetClass="entr" presetSubtype="0" fill="hold" nodeType="withEffect">
                                  <p:stCondLst>
                                    <p:cond delay="0"/>
                                  </p:stCondLst>
                                  <p:childTnLst>
                                    <p:set>
                                      <p:cBhvr>
                                        <p:cTn id="9" dur="1" fill="hold">
                                          <p:stCondLst>
                                            <p:cond delay="0"/>
                                          </p:stCondLst>
                                        </p:cTn>
                                        <p:tgtEl>
                                          <p:spTgt spid="593"/>
                                        </p:tgtEl>
                                        <p:attrNameLst>
                                          <p:attrName>style.visibility</p:attrName>
                                        </p:attrNameLst>
                                      </p:cBhvr>
                                      <p:to>
                                        <p:strVal val="visible"/>
                                      </p:to>
                                    </p:set>
                                    <p:animEffect transition="in" filter="fade">
                                      <p:cBhvr>
                                        <p:cTn id="10" dur="1000"/>
                                        <p:tgtEl>
                                          <p:spTgt spid="59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91"/>
                                        </p:tgtEl>
                                        <p:attrNameLst>
                                          <p:attrName>style.visibility</p:attrName>
                                        </p:attrNameLst>
                                      </p:cBhvr>
                                      <p:to>
                                        <p:strVal val="visible"/>
                                      </p:to>
                                    </p:set>
                                    <p:animEffect transition="in" filter="fade">
                                      <p:cBhvr>
                                        <p:cTn id="15" dur="1000"/>
                                        <p:tgtEl>
                                          <p:spTgt spid="591"/>
                                        </p:tgtEl>
                                      </p:cBhvr>
                                    </p:animEffect>
                                  </p:childTnLst>
                                </p:cTn>
                              </p:par>
                              <p:par>
                                <p:cTn id="16" presetID="10" presetClass="entr" presetSubtype="0" fill="hold" nodeType="withEffect">
                                  <p:stCondLst>
                                    <p:cond delay="0"/>
                                  </p:stCondLst>
                                  <p:childTnLst>
                                    <p:set>
                                      <p:cBhvr>
                                        <p:cTn id="17" dur="1" fill="hold">
                                          <p:stCondLst>
                                            <p:cond delay="0"/>
                                          </p:stCondLst>
                                        </p:cTn>
                                        <p:tgtEl>
                                          <p:spTgt spid="594"/>
                                        </p:tgtEl>
                                        <p:attrNameLst>
                                          <p:attrName>style.visibility</p:attrName>
                                        </p:attrNameLst>
                                      </p:cBhvr>
                                      <p:to>
                                        <p:strVal val="visible"/>
                                      </p:to>
                                    </p:set>
                                    <p:animEffect transition="in" filter="fade">
                                      <p:cBhvr>
                                        <p:cTn id="18" dur="1000"/>
                                        <p:tgtEl>
                                          <p:spTgt spid="594"/>
                                        </p:tgtEl>
                                      </p:cBhvr>
                                    </p:animEffect>
                                  </p:childTnLst>
                                </p:cTn>
                              </p:par>
                              <p:par>
                                <p:cTn id="19" presetID="10" presetClass="entr" presetSubtype="0" fill="hold" nodeType="withEffect">
                                  <p:stCondLst>
                                    <p:cond delay="0"/>
                                  </p:stCondLst>
                                  <p:childTnLst>
                                    <p:set>
                                      <p:cBhvr>
                                        <p:cTn id="20" dur="1" fill="hold">
                                          <p:stCondLst>
                                            <p:cond delay="0"/>
                                          </p:stCondLst>
                                        </p:cTn>
                                        <p:tgtEl>
                                          <p:spTgt spid="595"/>
                                        </p:tgtEl>
                                        <p:attrNameLst>
                                          <p:attrName>style.visibility</p:attrName>
                                        </p:attrNameLst>
                                      </p:cBhvr>
                                      <p:to>
                                        <p:strVal val="visible"/>
                                      </p:to>
                                    </p:set>
                                    <p:animEffect transition="in" filter="fade">
                                      <p:cBhvr>
                                        <p:cTn id="21" dur="1000"/>
                                        <p:tgtEl>
                                          <p:spTgt spid="595"/>
                                        </p:tgtEl>
                                      </p:cBhvr>
                                    </p:animEffect>
                                  </p:childTnLst>
                                </p:cTn>
                              </p:par>
                              <p:par>
                                <p:cTn id="22" presetID="10" presetClass="entr" presetSubtype="0" fill="hold" nodeType="withEffect">
                                  <p:stCondLst>
                                    <p:cond delay="0"/>
                                  </p:stCondLst>
                                  <p:childTnLst>
                                    <p:set>
                                      <p:cBhvr>
                                        <p:cTn id="23" dur="1" fill="hold">
                                          <p:stCondLst>
                                            <p:cond delay="0"/>
                                          </p:stCondLst>
                                        </p:cTn>
                                        <p:tgtEl>
                                          <p:spTgt spid="596"/>
                                        </p:tgtEl>
                                        <p:attrNameLst>
                                          <p:attrName>style.visibility</p:attrName>
                                        </p:attrNameLst>
                                      </p:cBhvr>
                                      <p:to>
                                        <p:strVal val="visible"/>
                                      </p:to>
                                    </p:set>
                                    <p:animEffect transition="in" filter="fade">
                                      <p:cBhvr>
                                        <p:cTn id="24" dur="1000"/>
                                        <p:tgtEl>
                                          <p:spTgt spid="596"/>
                                        </p:tgtEl>
                                      </p:cBhvr>
                                    </p:animEffect>
                                  </p:childTnLst>
                                </p:cTn>
                              </p:par>
                              <p:par>
                                <p:cTn id="25" presetID="10" presetClass="entr" presetSubtype="0" fill="hold" nodeType="withEffect">
                                  <p:stCondLst>
                                    <p:cond delay="0"/>
                                  </p:stCondLst>
                                  <p:childTnLst>
                                    <p:set>
                                      <p:cBhvr>
                                        <p:cTn id="26" dur="1" fill="hold">
                                          <p:stCondLst>
                                            <p:cond delay="0"/>
                                          </p:stCondLst>
                                        </p:cTn>
                                        <p:tgtEl>
                                          <p:spTgt spid="605"/>
                                        </p:tgtEl>
                                        <p:attrNameLst>
                                          <p:attrName>style.visibility</p:attrName>
                                        </p:attrNameLst>
                                      </p:cBhvr>
                                      <p:to>
                                        <p:strVal val="visible"/>
                                      </p:to>
                                    </p:set>
                                    <p:animEffect transition="in" filter="fade">
                                      <p:cBhvr>
                                        <p:cTn id="27" dur="1000"/>
                                        <p:tgtEl>
                                          <p:spTgt spid="605"/>
                                        </p:tgtEl>
                                      </p:cBhvr>
                                    </p:animEffect>
                                  </p:childTnLst>
                                </p:cTn>
                              </p:par>
                              <p:par>
                                <p:cTn id="28" presetID="10" presetClass="entr" presetSubtype="0" fill="hold" nodeType="withEffect">
                                  <p:stCondLst>
                                    <p:cond delay="0"/>
                                  </p:stCondLst>
                                  <p:childTnLst>
                                    <p:set>
                                      <p:cBhvr>
                                        <p:cTn id="29" dur="1" fill="hold">
                                          <p:stCondLst>
                                            <p:cond delay="0"/>
                                          </p:stCondLst>
                                        </p:cTn>
                                        <p:tgtEl>
                                          <p:spTgt spid="590"/>
                                        </p:tgtEl>
                                        <p:attrNameLst>
                                          <p:attrName>style.visibility</p:attrName>
                                        </p:attrNameLst>
                                      </p:cBhvr>
                                      <p:to>
                                        <p:strVal val="visible"/>
                                      </p:to>
                                    </p:set>
                                    <p:animEffect transition="in" filter="fade">
                                      <p:cBhvr>
                                        <p:cTn id="30" dur="1000"/>
                                        <p:tgtEl>
                                          <p:spTgt spid="590"/>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598"/>
                                        </p:tgtEl>
                                        <p:attrNameLst>
                                          <p:attrName>style.visibility</p:attrName>
                                        </p:attrNameLst>
                                      </p:cBhvr>
                                      <p:to>
                                        <p:strVal val="visible"/>
                                      </p:to>
                                    </p:set>
                                    <p:animEffect transition="in" filter="fade">
                                      <p:cBhvr>
                                        <p:cTn id="35" dur="1000"/>
                                        <p:tgtEl>
                                          <p:spTgt spid="598"/>
                                        </p:tgtEl>
                                      </p:cBhvr>
                                    </p:animEffect>
                                  </p:childTnLst>
                                </p:cTn>
                              </p:par>
                              <p:par>
                                <p:cTn id="36" presetID="10" presetClass="entr" presetSubtype="0" fill="hold" nodeType="withEffect">
                                  <p:stCondLst>
                                    <p:cond delay="0"/>
                                  </p:stCondLst>
                                  <p:childTnLst>
                                    <p:set>
                                      <p:cBhvr>
                                        <p:cTn id="37" dur="1" fill="hold">
                                          <p:stCondLst>
                                            <p:cond delay="0"/>
                                          </p:stCondLst>
                                        </p:cTn>
                                        <p:tgtEl>
                                          <p:spTgt spid="601"/>
                                        </p:tgtEl>
                                        <p:attrNameLst>
                                          <p:attrName>style.visibility</p:attrName>
                                        </p:attrNameLst>
                                      </p:cBhvr>
                                      <p:to>
                                        <p:strVal val="visible"/>
                                      </p:to>
                                    </p:set>
                                    <p:animEffect transition="in" filter="fade">
                                      <p:cBhvr>
                                        <p:cTn id="38" dur="1000"/>
                                        <p:tgtEl>
                                          <p:spTgt spid="601"/>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599"/>
                                        </p:tgtEl>
                                        <p:attrNameLst>
                                          <p:attrName>style.visibility</p:attrName>
                                        </p:attrNameLst>
                                      </p:cBhvr>
                                      <p:to>
                                        <p:strVal val="visible"/>
                                      </p:to>
                                    </p:set>
                                    <p:animEffect transition="in" filter="fade">
                                      <p:cBhvr>
                                        <p:cTn id="43" dur="1000"/>
                                        <p:tgtEl>
                                          <p:spTgt spid="599"/>
                                        </p:tgtEl>
                                      </p:cBhvr>
                                    </p:animEffect>
                                  </p:childTnLst>
                                </p:cTn>
                              </p:par>
                              <p:par>
                                <p:cTn id="44" presetID="10" presetClass="entr" presetSubtype="0" fill="hold" nodeType="withEffect">
                                  <p:stCondLst>
                                    <p:cond delay="0"/>
                                  </p:stCondLst>
                                  <p:childTnLst>
                                    <p:set>
                                      <p:cBhvr>
                                        <p:cTn id="45" dur="1" fill="hold">
                                          <p:stCondLst>
                                            <p:cond delay="0"/>
                                          </p:stCondLst>
                                        </p:cTn>
                                        <p:tgtEl>
                                          <p:spTgt spid="600"/>
                                        </p:tgtEl>
                                        <p:attrNameLst>
                                          <p:attrName>style.visibility</p:attrName>
                                        </p:attrNameLst>
                                      </p:cBhvr>
                                      <p:to>
                                        <p:strVal val="visible"/>
                                      </p:to>
                                    </p:set>
                                    <p:animEffect transition="in" filter="fade">
                                      <p:cBhvr>
                                        <p:cTn id="46" dur="1000"/>
                                        <p:tgtEl>
                                          <p:spTgt spid="600"/>
                                        </p:tgtEl>
                                      </p:cBhvr>
                                    </p:animEffect>
                                  </p:childTnLst>
                                </p:cTn>
                              </p:par>
                              <p:par>
                                <p:cTn id="47" presetID="10" presetClass="entr" presetSubtype="0" fill="hold" nodeType="withEffect">
                                  <p:stCondLst>
                                    <p:cond delay="0"/>
                                  </p:stCondLst>
                                  <p:childTnLst>
                                    <p:set>
                                      <p:cBhvr>
                                        <p:cTn id="48" dur="1" fill="hold">
                                          <p:stCondLst>
                                            <p:cond delay="0"/>
                                          </p:stCondLst>
                                        </p:cTn>
                                        <p:tgtEl>
                                          <p:spTgt spid="603"/>
                                        </p:tgtEl>
                                        <p:attrNameLst>
                                          <p:attrName>style.visibility</p:attrName>
                                        </p:attrNameLst>
                                      </p:cBhvr>
                                      <p:to>
                                        <p:strVal val="visible"/>
                                      </p:to>
                                    </p:set>
                                    <p:animEffect transition="in" filter="fade">
                                      <p:cBhvr>
                                        <p:cTn id="49" dur="1000"/>
                                        <p:tgtEl>
                                          <p:spTgt spid="603"/>
                                        </p:tgtEl>
                                      </p:cBhvr>
                                    </p:animEffect>
                                  </p:childTnLst>
                                </p:cTn>
                              </p:par>
                              <p:par>
                                <p:cTn id="50" presetID="10" presetClass="entr" presetSubtype="0" fill="hold" nodeType="withEffect">
                                  <p:stCondLst>
                                    <p:cond delay="0"/>
                                  </p:stCondLst>
                                  <p:childTnLst>
                                    <p:set>
                                      <p:cBhvr>
                                        <p:cTn id="51" dur="1" fill="hold">
                                          <p:stCondLst>
                                            <p:cond delay="0"/>
                                          </p:stCondLst>
                                        </p:cTn>
                                        <p:tgtEl>
                                          <p:spTgt spid="602"/>
                                        </p:tgtEl>
                                        <p:attrNameLst>
                                          <p:attrName>style.visibility</p:attrName>
                                        </p:attrNameLst>
                                      </p:cBhvr>
                                      <p:to>
                                        <p:strVal val="visible"/>
                                      </p:to>
                                    </p:set>
                                    <p:animEffect transition="in" filter="fade">
                                      <p:cBhvr>
                                        <p:cTn id="52" dur="1000"/>
                                        <p:tgtEl>
                                          <p:spTgt spid="6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609"/>
        <p:cNvGrpSpPr/>
        <p:nvPr/>
      </p:nvGrpSpPr>
      <p:grpSpPr>
        <a:xfrm>
          <a:off x="0" y="0"/>
          <a:ext cx="0" cy="0"/>
          <a:chOff x="0" y="0"/>
          <a:chExt cx="0" cy="0"/>
        </a:xfrm>
      </p:grpSpPr>
      <p:sp>
        <p:nvSpPr>
          <p:cNvPr id="610" name="Google Shape;610;p67"/>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t>Thanks!</a:t>
            </a:r>
            <a:endParaRPr/>
          </a:p>
        </p:txBody>
      </p:sp>
      <p:sp>
        <p:nvSpPr>
          <p:cNvPr id="611" name="Google Shape;611;p6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000"/>
              <a:buFont typeface="Arial"/>
              <a:buNone/>
            </a:pPr>
            <a:fld id="{00000000-1234-1234-1234-123412341234}" type="slidenum">
              <a:rPr lang="en-US"/>
              <a:t>51</a:t>
            </a:fld>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p2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a:t>Deep Convolutional Neural Network (Q4)</a:t>
            </a:r>
            <a:endParaRPr/>
          </a:p>
          <a:p>
            <a:pPr marL="0" lvl="0" indent="0" algn="l" rtl="0">
              <a:lnSpc>
                <a:spcPct val="100000"/>
              </a:lnSpc>
              <a:spcBef>
                <a:spcPts val="0"/>
              </a:spcBef>
              <a:spcAft>
                <a:spcPts val="0"/>
              </a:spcAft>
              <a:buSzPts val="2800"/>
              <a:buNone/>
            </a:pPr>
            <a:endParaRPr/>
          </a:p>
        </p:txBody>
      </p:sp>
      <p:pic>
        <p:nvPicPr>
          <p:cNvPr id="136" name="Google Shape;136;p22"/>
          <p:cNvPicPr preferRelativeResize="0"/>
          <p:nvPr/>
        </p:nvPicPr>
        <p:blipFill rotWithShape="1">
          <a:blip r:embed="rId3">
            <a:alphaModFix/>
          </a:blip>
          <a:srcRect/>
          <a:stretch/>
        </p:blipFill>
        <p:spPr>
          <a:xfrm>
            <a:off x="1367600" y="1465840"/>
            <a:ext cx="6408824" cy="3069076"/>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p2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a:t>Make the Design More Flexible</a:t>
            </a:r>
            <a:endParaRPr/>
          </a:p>
        </p:txBody>
      </p:sp>
      <p:sp>
        <p:nvSpPr>
          <p:cNvPr id="142" name="Google Shape;142;p23"/>
          <p:cNvSpPr txBox="1">
            <a:spLocks noGrp="1"/>
          </p:cNvSpPr>
          <p:nvPr>
            <p:ph type="body" idx="1"/>
          </p:nvPr>
        </p:nvSpPr>
        <p:spPr>
          <a:xfrm>
            <a:off x="311700" y="1152475"/>
            <a:ext cx="5031600" cy="34164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800"/>
              <a:buNone/>
            </a:pPr>
            <a:r>
              <a:rPr lang="en-US"/>
              <a:t>Input:</a:t>
            </a:r>
            <a:endParaRPr/>
          </a:p>
          <a:p>
            <a:pPr marL="0" lvl="0" indent="0" algn="l" rtl="0">
              <a:lnSpc>
                <a:spcPct val="115000"/>
              </a:lnSpc>
              <a:spcBef>
                <a:spcPts val="1600"/>
              </a:spcBef>
              <a:spcAft>
                <a:spcPts val="1600"/>
              </a:spcAft>
              <a:buSzPts val="1800"/>
              <a:buNone/>
            </a:pPr>
            <a:r>
              <a:rPr lang="en-US"/>
              <a:t>[8, 16, 32, "pool"]</a:t>
            </a:r>
            <a:endParaRPr/>
          </a:p>
        </p:txBody>
      </p:sp>
      <p:pic>
        <p:nvPicPr>
          <p:cNvPr id="143" name="Google Shape;143;p23"/>
          <p:cNvPicPr preferRelativeResize="0"/>
          <p:nvPr/>
        </p:nvPicPr>
        <p:blipFill rotWithShape="1">
          <a:blip r:embed="rId3">
            <a:alphaModFix/>
          </a:blip>
          <a:srcRect/>
          <a:stretch/>
        </p:blipFill>
        <p:spPr>
          <a:xfrm>
            <a:off x="6332195" y="1314212"/>
            <a:ext cx="2272525" cy="3092926"/>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p2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a:t>Data Augmentation (Q5)</a:t>
            </a:r>
            <a:endParaRPr/>
          </a:p>
        </p:txBody>
      </p:sp>
      <p:pic>
        <p:nvPicPr>
          <p:cNvPr id="149" name="Google Shape;149;p24"/>
          <p:cNvPicPr preferRelativeResize="0"/>
          <p:nvPr/>
        </p:nvPicPr>
        <p:blipFill rotWithShape="1">
          <a:blip r:embed="rId3">
            <a:alphaModFix/>
          </a:blip>
          <a:srcRect/>
          <a:stretch/>
        </p:blipFill>
        <p:spPr>
          <a:xfrm>
            <a:off x="1265450" y="1459512"/>
            <a:ext cx="7907425" cy="2802325"/>
          </a:xfrm>
          <a:prstGeom prst="rect">
            <a:avLst/>
          </a:prstGeom>
          <a:noFill/>
          <a:ln>
            <a:noFill/>
          </a:ln>
        </p:spPr>
      </p:pic>
      <p:sp>
        <p:nvSpPr>
          <p:cNvPr id="150" name="Google Shape;150;p24"/>
          <p:cNvSpPr txBox="1">
            <a:spLocks noGrp="1"/>
          </p:cNvSpPr>
          <p:nvPr>
            <p:ph type="body" idx="1"/>
          </p:nvPr>
        </p:nvSpPr>
        <p:spPr>
          <a:xfrm>
            <a:off x="311700" y="1152475"/>
            <a:ext cx="3582900" cy="34164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SzPts val="1800"/>
              <a:buNone/>
            </a:pPr>
            <a:r>
              <a:rPr lang="en-US"/>
              <a:t>Random Affine Transformation</a:t>
            </a: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p25"/>
          <p:cNvSpPr txBox="1">
            <a:spLocks noGrp="1"/>
          </p:cNvSpPr>
          <p:nvPr>
            <p:ph type="subTitle" idx="1"/>
          </p:nvPr>
        </p:nvSpPr>
        <p:spPr>
          <a:xfrm>
            <a:off x="0" y="4225500"/>
            <a:ext cx="9144000" cy="843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sz="1800" b="1">
                <a:solidFill>
                  <a:srgbClr val="4B2E83"/>
                </a:solidFill>
                <a:latin typeface="Open Sans"/>
                <a:ea typeface="Open Sans"/>
                <a:cs typeface="Open Sans"/>
                <a:sym typeface="Open Sans"/>
              </a:rPr>
              <a:t>Beibin Li</a:t>
            </a:r>
            <a:endParaRPr sz="1800" b="1">
              <a:solidFill>
                <a:srgbClr val="4B2E83"/>
              </a:solidFill>
              <a:latin typeface="Open Sans"/>
              <a:ea typeface="Open Sans"/>
              <a:cs typeface="Open Sans"/>
              <a:sym typeface="Open Sans"/>
            </a:endParaRPr>
          </a:p>
          <a:p>
            <a:pPr marL="0" lvl="0" indent="0" algn="l" rtl="0">
              <a:lnSpc>
                <a:spcPct val="100000"/>
              </a:lnSpc>
              <a:spcBef>
                <a:spcPts val="0"/>
              </a:spcBef>
              <a:spcAft>
                <a:spcPts val="0"/>
              </a:spcAft>
              <a:buSzPts val="2800"/>
              <a:buNone/>
            </a:pPr>
            <a:r>
              <a:rPr lang="en-US" sz="1800" b="1" u="sng">
                <a:solidFill>
                  <a:schemeClr val="hlink"/>
                </a:solidFill>
                <a:hlinkClick r:id="rId3"/>
              </a:rPr>
              <a:t>beibin@uw.edu</a:t>
            </a:r>
            <a:endParaRPr sz="1800" b="1"/>
          </a:p>
          <a:p>
            <a:pPr marL="0" lvl="0" indent="0" algn="l" rtl="0">
              <a:lnSpc>
                <a:spcPct val="100000"/>
              </a:lnSpc>
              <a:spcBef>
                <a:spcPts val="0"/>
              </a:spcBef>
              <a:spcAft>
                <a:spcPts val="0"/>
              </a:spcAft>
              <a:buSzPts val="2800"/>
              <a:buNone/>
            </a:pPr>
            <a:r>
              <a:rPr lang="en-US" sz="1800" b="1"/>
              <a:t>Feb</a:t>
            </a:r>
            <a:r>
              <a:rPr lang="en-US" sz="1800" b="1">
                <a:solidFill>
                  <a:srgbClr val="4B2E83"/>
                </a:solidFill>
                <a:latin typeface="Open Sans"/>
                <a:ea typeface="Open Sans"/>
                <a:cs typeface="Open Sans"/>
                <a:sym typeface="Open Sans"/>
              </a:rPr>
              <a:t>/2021</a:t>
            </a:r>
            <a:endParaRPr sz="1800" b="1">
              <a:solidFill>
                <a:srgbClr val="4B2E83"/>
              </a:solidFill>
              <a:latin typeface="Open Sans"/>
              <a:ea typeface="Open Sans"/>
              <a:cs typeface="Open Sans"/>
              <a:sym typeface="Open Sans"/>
            </a:endParaRPr>
          </a:p>
        </p:txBody>
      </p:sp>
      <p:sp>
        <p:nvSpPr>
          <p:cNvPr id="156" name="Google Shape;156;p25"/>
          <p:cNvSpPr txBox="1">
            <a:spLocks noGrp="1"/>
          </p:cNvSpPr>
          <p:nvPr>
            <p:ph type="ctrTitle"/>
          </p:nvPr>
        </p:nvSpPr>
        <p:spPr>
          <a:xfrm>
            <a:off x="0" y="0"/>
            <a:ext cx="9144000" cy="3834000"/>
          </a:xfrm>
          <a:prstGeom prst="rect">
            <a:avLst/>
          </a:prstGeom>
          <a:solidFill>
            <a:srgbClr val="4B2E83"/>
          </a:solid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5200"/>
              <a:buNone/>
            </a:pPr>
            <a:r>
              <a:rPr lang="en-US" sz="6200">
                <a:solidFill>
                  <a:schemeClr val="lt1"/>
                </a:solidFill>
              </a:rPr>
              <a:t>Low-Resource </a:t>
            </a:r>
            <a:endParaRPr sz="6200">
              <a:solidFill>
                <a:schemeClr val="lt1"/>
              </a:solidFill>
            </a:endParaRPr>
          </a:p>
          <a:p>
            <a:pPr marL="0" lvl="0" indent="0" algn="ctr" rtl="0">
              <a:lnSpc>
                <a:spcPct val="100000"/>
              </a:lnSpc>
              <a:spcBef>
                <a:spcPts val="0"/>
              </a:spcBef>
              <a:spcAft>
                <a:spcPts val="0"/>
              </a:spcAft>
              <a:buSzPts val="5200"/>
              <a:buNone/>
            </a:pPr>
            <a:r>
              <a:rPr lang="en-US" sz="6200">
                <a:solidFill>
                  <a:schemeClr val="lt1"/>
                </a:solidFill>
              </a:rPr>
              <a:t>Neural Adaptation</a:t>
            </a:r>
            <a:endParaRPr sz="6200" i="1">
              <a:solidFill>
                <a:schemeClr val="lt1"/>
              </a:solidFill>
              <a:latin typeface="Encode Sans"/>
              <a:ea typeface="Encode Sans"/>
              <a:cs typeface="Encode Sans"/>
              <a:sym typeface="Encode Sans"/>
            </a:endParaRPr>
          </a:p>
        </p:txBody>
      </p:sp>
      <p:sp>
        <p:nvSpPr>
          <p:cNvPr id="157" name="Google Shape;157;p25"/>
          <p:cNvSpPr/>
          <p:nvPr/>
        </p:nvSpPr>
        <p:spPr>
          <a:xfrm>
            <a:off x="-119250" y="3834000"/>
            <a:ext cx="9382500" cy="166500"/>
          </a:xfrm>
          <a:prstGeom prst="roundRect">
            <a:avLst>
              <a:gd name="adj" fmla="val 16667"/>
            </a:avLst>
          </a:prstGeom>
          <a:solidFill>
            <a:srgbClr val="E8D3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58" name="Google Shape;158;p25"/>
          <p:cNvPicPr preferRelativeResize="0"/>
          <p:nvPr/>
        </p:nvPicPr>
        <p:blipFill>
          <a:blip r:embed="rId4">
            <a:alphaModFix/>
          </a:blip>
          <a:stretch>
            <a:fillRect/>
          </a:stretch>
        </p:blipFill>
        <p:spPr>
          <a:xfrm>
            <a:off x="7759700" y="3759175"/>
            <a:ext cx="1384300" cy="1384325"/>
          </a:xfrm>
          <a:prstGeom prst="rect">
            <a:avLst/>
          </a:prstGeom>
          <a:noFill/>
          <a:ln>
            <a:noFill/>
          </a:ln>
        </p:spPr>
      </p:pic>
    </p:spTree>
  </p:cSld>
  <p:clrMapOvr>
    <a:masterClrMapping/>
  </p:clrMapOvr>
</p:sld>
</file>

<file path=ppt/theme/theme1.xml><?xml version="1.0" encoding="utf-8"?>
<a:theme xmlns:a="http://schemas.openxmlformats.org/drawingml/2006/main" name="UW Colors and Fonts">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1129</Words>
  <Application>Microsoft Office PowerPoint</Application>
  <PresentationFormat>On-screen Show (16:9)</PresentationFormat>
  <Paragraphs>234</Paragraphs>
  <Slides>51</Slides>
  <Notes>51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51</vt:i4>
      </vt:variant>
    </vt:vector>
  </HeadingPairs>
  <TitlesOfParts>
    <vt:vector size="58" baseType="lpstr">
      <vt:lpstr>Open Sans</vt:lpstr>
      <vt:lpstr>Courier New</vt:lpstr>
      <vt:lpstr>Arial</vt:lpstr>
      <vt:lpstr>Encode Sans</vt:lpstr>
      <vt:lpstr>Roboto</vt:lpstr>
      <vt:lpstr>Times New Roman</vt:lpstr>
      <vt:lpstr>UW Colors and Fonts</vt:lpstr>
      <vt:lpstr>Homework: CNN</vt:lpstr>
      <vt:lpstr>Neural Network (Q1)</vt:lpstr>
      <vt:lpstr>Convolutional Neural Network (Q2)</vt:lpstr>
      <vt:lpstr>Yellow or Blue?</vt:lpstr>
      <vt:lpstr>Color Normalization (Q3)</vt:lpstr>
      <vt:lpstr>Deep Convolutional Neural Network (Q4) </vt:lpstr>
      <vt:lpstr>Make the Design More Flexible</vt:lpstr>
      <vt:lpstr>Data Augmentation (Q5)</vt:lpstr>
      <vt:lpstr>Low-Resource  Neural Adaptation</vt:lpstr>
      <vt:lpstr>Traditional Machine Learning</vt:lpstr>
      <vt:lpstr>Challenges and Opportunities</vt:lpstr>
      <vt:lpstr>Adaptation in Humans: Fast and Good</vt:lpstr>
      <vt:lpstr>How about Machines?</vt:lpstr>
      <vt:lpstr>Learning</vt:lpstr>
      <vt:lpstr>Adapting Knowledge</vt:lpstr>
      <vt:lpstr>Adapting Shifts</vt:lpstr>
      <vt:lpstr>Prior Studies</vt:lpstr>
      <vt:lpstr>They are Powerful,  But…</vt:lpstr>
      <vt:lpstr>PowerPoint Presentation</vt:lpstr>
      <vt:lpstr>PowerPoint Presentation</vt:lpstr>
      <vt:lpstr>Motivation</vt:lpstr>
      <vt:lpstr>Method  An unified pipeline to adapt shifting in low-resource learning</vt:lpstr>
      <vt:lpstr>PowerPoint Presentation</vt:lpstr>
      <vt:lpstr>PowerPoint Presentation</vt:lpstr>
      <vt:lpstr>Encoder</vt:lpstr>
      <vt:lpstr>Decoders and Tasks</vt:lpstr>
      <vt:lpstr>Medical Imaging</vt:lpstr>
      <vt:lpstr>Ducts: for Breast Cancer Diagnosis</vt:lpstr>
      <vt:lpstr>Ductal Instance Identification</vt:lpstr>
      <vt:lpstr>Weakly Supervised Annotation</vt:lpstr>
      <vt:lpstr>Diagnostic Performance</vt:lpstr>
      <vt:lpstr>Instance Segmentation Results</vt:lpstr>
      <vt:lpstr>Diagnostic Results</vt:lpstr>
      <vt:lpstr>Ablation Experiments</vt:lpstr>
      <vt:lpstr>Behavior Analysis</vt:lpstr>
      <vt:lpstr>Data Collection</vt:lpstr>
      <vt:lpstr>Multi-Task Learning in Affective Computing</vt:lpstr>
      <vt:lpstr>Results</vt:lpstr>
      <vt:lpstr>Gaze Estimation (Face to Gaze)</vt:lpstr>
      <vt:lpstr>Severity of Data Shift (Post-Hoc)</vt:lpstr>
      <vt:lpstr>Adaptation (Calibration) Performance</vt:lpstr>
      <vt:lpstr>Scanpath Analysis</vt:lpstr>
      <vt:lpstr>Application Group Classification</vt:lpstr>
      <vt:lpstr>Query Optimization in DBMS</vt:lpstr>
      <vt:lpstr>Cardinality Estimation</vt:lpstr>
      <vt:lpstr>Data Shift After Deployment</vt:lpstr>
      <vt:lpstr>PowerPoint Presentation</vt:lpstr>
      <vt:lpstr>Discussion</vt:lpstr>
      <vt:lpstr>Future Work</vt:lpstr>
      <vt:lpstr>Next ...</vt:lpstr>
      <vt:lpstr>Thanks!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Homework: CNN</dc:title>
  <dc:creator>shapiro</dc:creator>
  <cp:lastModifiedBy>shapiro</cp:lastModifiedBy>
  <cp:revision>1</cp:revision>
  <dcterms:modified xsi:type="dcterms:W3CDTF">2022-02-22T17:38:58Z</dcterms:modified>
</cp:coreProperties>
</file>