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5.xml" ContentType="application/vnd.openxmlformats-officedocument.presentationml.notesSlide+xml"/>
  <Override PartName="/ppt/ink/ink6.xml" ContentType="application/inkml+xml"/>
  <Override PartName="/ppt/notesSlides/notesSlide16.xml" ContentType="application/vnd.openxmlformats-officedocument.presentationml.notesSlide+xml"/>
  <Override PartName="/ppt/ink/ink7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8.xml" ContentType="application/inkml+xml"/>
  <Override PartName="/ppt/notesSlides/notesSlide23.xml" ContentType="application/vnd.openxmlformats-officedocument.presentationml.notesSlide+xml"/>
  <Override PartName="/ppt/ink/ink9.xml" ContentType="application/inkml+xml"/>
  <Override PartName="/ppt/notesSlides/notesSlide24.xml" ContentType="application/vnd.openxmlformats-officedocument.presentationml.notesSlide+xml"/>
  <Override PartName="/ppt/ink/ink10.xml" ContentType="application/inkml+xml"/>
  <Override PartName="/ppt/notesSlides/notesSlide25.xml" ContentType="application/vnd.openxmlformats-officedocument.presentationml.notesSlide+xml"/>
  <Override PartName="/ppt/ink/ink11.xml" ContentType="application/inkml+xml"/>
  <Override PartName="/ppt/notesSlides/notesSlide26.xml" ContentType="application/vnd.openxmlformats-officedocument.presentationml.notesSlide+xml"/>
  <Override PartName="/ppt/ink/ink12.xml" ContentType="application/inkml+xml"/>
  <Override PartName="/ppt/notesSlides/notesSlide27.xml" ContentType="application/vnd.openxmlformats-officedocument.presentationml.notesSlide+xml"/>
  <Override PartName="/ppt/ink/ink13.xml" ContentType="application/inkml+xml"/>
  <Override PartName="/ppt/notesSlides/notesSlide28.xml" ContentType="application/vnd.openxmlformats-officedocument.presentationml.notesSlide+xml"/>
  <Override PartName="/ppt/ink/ink14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5.xml" ContentType="application/inkml+xml"/>
  <Override PartName="/ppt/notesSlides/notesSlide37.xml" ContentType="application/vnd.openxmlformats-officedocument.presentationml.notesSlide+xml"/>
  <Override PartName="/ppt/ink/ink16.xml" ContentType="application/inkml+xml"/>
  <Override PartName="/ppt/notesSlides/notesSlide38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93" r:id="rId10"/>
    <p:sldId id="268" r:id="rId11"/>
    <p:sldId id="295" r:id="rId12"/>
    <p:sldId id="269" r:id="rId13"/>
    <p:sldId id="296" r:id="rId14"/>
    <p:sldId id="270" r:id="rId15"/>
    <p:sldId id="310" r:id="rId16"/>
    <p:sldId id="311" r:id="rId17"/>
    <p:sldId id="297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8" r:id="rId28"/>
    <p:sldId id="299" r:id="rId29"/>
    <p:sldId id="300" r:id="rId30"/>
    <p:sldId id="308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302" r:id="rId39"/>
    <p:sldId id="303" r:id="rId40"/>
    <p:sldId id="307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20" r:id="rId49"/>
    <p:sldId id="321" r:id="rId50"/>
    <p:sldId id="319" r:id="rId51"/>
    <p:sldId id="292" r:id="rId52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008000"/>
    <a:srgbClr val="FFCC00"/>
    <a:srgbClr val="CC0000"/>
    <a:srgbClr val="80008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9T22:50:32.0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679 11222 745 0,'-1'-5'12'0,"2"7"11"0,-1-2-4 0,0-3-1 0,0 3 5 15,-1-1 3-15,0 1 11 16,0-1-1-16,0 0-4 15,0 0-3-15,-1 1-1 16,1 0 2-16,0 0-1 16,0 0-5-16,0 0-14 15,1 0-9-15,0 0-14 16,0 0-4-16,0 0-10 16,0 0-2-16,0 0 8 15,0 0 4-15,0 0 9 16,4 1 6-16,10 5 1 15,1 2 0-15,29 23 0 16,-27-19-1-16,3 0 1 16,-3 0 1-16,3 0-2 15,-3-1 2-15,2 4-1 16,0 0 1-16,1-2 0 16,1 4 0-16,0-1-1 0,1 0 0 15,-2 1 0-15,1-1-1 16,4 0-1-16,0 0-1 15,4-2-7-15,-1-1 0 16,-3-4-6-16,2 0-2 16,-3 1-8-16,0-2-9 15,-3-2-32-15,-1-1-28 0,-3-1-104 16,-2-4 126-16</inkml:trace>
  <inkml:trace contextRef="#ctx0" brushRef="#br0" timeOffset="533.339">1236 10987 445 0,'-1'-1'200'16,"1"0"-99"-16,0-1-111 15,0 1-38-15,0 0-1 16,-1 1 31-16,0 0 23 0,0 0 17 16,-1 1 2-16,-3 11-6 15,-9-2-9-15,-31 28-5 16,26-27-1-16,1 4-1 16,-3 3-2-16,-1 10-1 15,-4 3-2-15,0 9-4 16,3 0-2-16,1 9-13 15,3 6-8-15,-4 7-11 16,-1 2-1-16,1 4 3 16,2-2-3-16,5-8 1 15,0-1 3-15,2-10 11 16,1-2 13-16,3-3 17 16,2-3 4-16,1-8 6 15,2-7-1-15,3-9-9 16,-1-6-36-16,2-4 22 15</inkml:trace>
  <inkml:trace contextRef="#ctx0" brushRef="#br0" timeOffset="1017.776">682 11473 739 0,'-30'45'210'0,"32"-44"-295"16,7 1-10-16,3-1 15 15,3 1 29-15,-1-2 51 16,-3 1 7-16,1-1 17 16,-2-2 15-16,0 0 34 15,1-3 6-15,1-1-9 16,7-3-14-16,3-4-36 15,7 1-10-15,3-6-8 16,1 2-1-16,5-1-1 0,0-2-1 16,5 6-1-16,4 1 1 15,6 3-1-15,5 1 1 16,7-1 1-16,-1-2-2 16,0-1-26-16,-1-1-41 15,-4-2 45-15</inkml:trace>
  <inkml:trace contextRef="#ctx0" brushRef="#br0" timeOffset="11677.381">2878 10816 57 0,'34'-8'36'0,"-34"4"-3"16,5-2-6-16,3 2-10 15,0 3-6-15,1-1-6 0,-4 2-2 16,1-2 0-16,3-1 2 16,0 1 3-16,0 0 4 15,2 2 4-15,-1-3 2 16,-1 1-1-16,2 0-3 16,-1-3-5-16,3 3-1 15,2-1 0-15,3 3 13 16,1 0 19-16,-1 0 7 15,4 0 14-15,0-4-2 0,3 0-12 16,3 2-3-16,2 0-15 16,2 1-6-16,-2-1-6 15,-1 1 0-15,-1-2-3 16,-3 2-2-16,3 1 1 16,-2-1 1-16,1 3 8 15,-3 1 2-15,1 1-1 16,2-1-2-16,1 0-10 15,3-2-3-15,1 1-3 16,3 3-1-16,0-1 0 16,1 2-1-16,-4-1 1 15,1-2 0-15,-3 3 0 16,-4-3 0-16,2 0 1 16,-1 2-1-16,2-1 0 15,1 0-1-15,1 0 1 16,2 1 3-16,0-5 28 15,-5 0 4 1,-14 0 3-16,-1 1-2 0,47-2-26 16,-1-4-4-16,0 1-4 0,-21 3-2 15,-5-1-1-15,1 0-1 16,-1 2 0-16,-2 0-1 16,3 1 1-16,0 1 0 15,2-1-1-15,1 0 0 16,0 2 1-16,1-2-1 15,-1 1 0-15,-1 3 0 0,-4-2 0 16,-3 1 0-16,3-2 1 16,-2-1-1-16,1 0 2 15,4 3-1-15,-5-3 1 16,1 0 1-16,1 0-1 16,0 0 0-16,1 2 0 15,-1-2 0-15,3 1 1 16,-3-1 0-16,-2-1 1 15,1 3-1-15,-6-2 0 16,2 2-1-16,-3 2-1 16,1-5 0-16,3 3 0 15,3 1-1-15,3-2 0 16,3 2-1-16,-1-2 0 16,0-2 1-16,4 1 0 15,0-1 1-15,-1 0 0 16,-2 0-2-16,-3 0 1 0,-1-2-1 15,1-2 1-15,2 2 0 16,1-2-1-16,3 1 1 16,-2 0 0-16,0-1 0 15,0 1 0-15,2 0 0 16,-2 0-1-16,-2 2 1 16,-2-3-1-16,-4 2 1 15,-1 0-1-15,-2-3 1 16,5 2 0-16,-1-2 0 0,6 3 0 15,-1-4 1-15,6 1 1 16,-1-2 1-16,6-2 8 16,-4 2 1-16,-3-1 1 15,-2 1 0-15,-10 0-7 16,2 2 1-16,-2 0 1 16,0 1 0-16,3 4 1 15,1-3 2-15,2 1 0 16,0-3 1-16,1 1 2 15,2 0 1-15,1 2 1 16,1-1 0-16,-3 3-7 16,-1 0-2-16,-5-1-3 15,0 2 0-15,-2-3 1 16,1 1 1-16,3 1-1 16,-2-2-1-16,2 4-1 15,-3 0 0-15,1-1-1 0,1 1 1 16,0-2-1-1,-2 0 0-15,-1 0 0 0,-2 0 1 16,0 0 7-16,-1 0 3 16,-1-2 2-16,-3 2 0 15,0 0-7-15,0-1-4 16,-2-1-2-16,1 0-1 16,-1-1-1-16,3 3 0 15,2 0 0-15,2 0 0 0,-3 2 0 16,-1-2 0-16,1 0-1 15,3 1 1-15,-1 0 0 16,-1-1 0-16,0 0 0 16,-2 1-1-16,1-1 0 15,1 3 0-15,-1 1 1 16,-3-3-1-16,2 4 0 16,-1-4 0-16,-1 1 0 15,0 2 1-15,-2-4 0 16,-4 0-1-16,6 0 1 15,0 0 1-15,-2 0 0 16,1 2-1-16,-4-4 1 16,0 2-2-16,0 0 1 15,-1-3 1-15,-1 4-1 16,1-2 0-16,-3-1 0 16,2 1 0-16,-2-3 1 0,1 3-1 15,-1 1 0-15,-1 1 0 16,-1 3-1-16,-2-2 1 15,0-2-1-15,0 0 0 16,0 1 0-16,1-2 0 16,0 2 0-16,-4-1 0 15,1 0 0-15,-2 3 0 16,-3-3-4-16,0 0-4 16,0 0-24-16,0 0-17 15,0 0-49-15,0 0-27 0,6 1-53 16,10 1-44-16,42-8 144 15</inkml:trace>
  <inkml:trace contextRef="#ctx0" brushRef="#br0" timeOffset="14634.636">9773 9700 293 0,'-33'35'112'16,"30"-37"-102"-16,3 2-88 15,-1 0-10-15,0 0 22 16,0 0 122-16,0 0 44 16,0 0 33-16,0 0 5 0,-1 0-48 15,1 0-17-15,0 0-19 16,0 0-4-16,0 0-15 16,0 0-7-16,-1 0-10 15,1 0-3-15,0 0-6 16,0 0-6-16,0 0-9 15,0 0-3-15,0 0 4 16,-1 0 2-16,2 0 4 16,3 1 2-16,21 7-1 15,27 4-1-15,-24-9-1 16,1-2 0-16,0-1 0 16,0 1 0-16,-1 0 0 15,1-1 1-15,3 4-1 16,-1-3 0-16,3 1 0 15,-3 2 0-15,1-3-1 0,-1 1 1 16,1 0 0 0,4 2 1-16,-2 0 0 0,7 1 0 15,3-2-1-15,1 2 0 16,2-1 0-16,-3 2 0 16,-7-1 1-16,-2-1 0 15,-8 0 0-15,1-4 0 16,-6 1 3-16,4 0 0 15,1 1 0-15,-4 0 2 0,3 0-2 16,-3 3 1-16,5-4 4 16,-4 2 6-16,2-1 3 15,0-1-1 1,0 1-4-16,0-1-4 0,3 0-4 16,-4 2 0-1,1-3 0-15,-3 1 0 0,-5 2 7 16,8-3 3-16,-7 0 5 15,0 4 3-15,4-4 1 16,-3 2 1-16,7-1-1 16,2-2-2-16,0 1-5 15,-1 0-2-15,0-3-3 16,-1 1-1-16,2 0 8 16,-1 1 2-16,-1 1 2 15,-2 1 0-15,2 1-10 16,-1-2-3-16,-1 0-3 15,0 4-3-15,1-4 0 0,-5 0 0 16,0 1 1-16,3-1 2 16,0 3 2-16,4-1 1 15,1 0 2-15,-2 0-1 16,-2-3-1-16,-1 3-2 16,4-2-1-16,-2-2-1 15,0 2 2-15,2-3 0 16,-4 1 2-16,0 1 0 0,-2 0-2 15,-2 1-1 1,-3 0-3-16,1 1-1 0,-5-1 0 16,2 0-1-16,-2 3-1 15,-2-3 1-15,-1 3-1 16,-2-1 0-16,1-2 1 16,-3 3 0-16,-1-3 0 15,0 1 0-15,-4-1 0 16,0 0 1-16,0 0 0 15,0 0-1-15,0 0 0 16,-1 0-2-16,1 0-1 16,0 0-2-16,0-1-5 15,0 1-1-15,0 0-2 16,0 0 0-16,0 0-15 16,0 0-20-16,0 0-115 15,0 0 106-15</inkml:trace>
  <inkml:trace contextRef="#ctx0" brushRef="#br0" timeOffset="24571.006">7612 4320 79 0,'27'31'61'0,"-33"-35"10"15,0-1-17-15,2 1-34 0,-3 1-14 16,5 2-14-16,-5 1 3 15,0-6 23-15,2 2 10 16,-3 0 1-16,3 0-3 16,0 3-20-16,-1-1-6 15,2-3-8-15,0 1-1 16,1-3 2-16,-1 6 1 16,2-3 9-16,1 4 7 15,0 0 7-15,1 0 2 0,0-1 0 16,0 1-2-16,0 0-4 15,0 0 1-15,0 0 1 16,0 0 0-16,0 0-4 16,0 0-3-16,0 0-5 15,0 0-2-15,0 0 1 16,0 0 2-16,0 0 7 16,0 0 4-16,0 0 2 15,0 0-2-15,0 0-7 16,3 8-3-16,5 7-4 15,20 32-1-15,-18-29 0 16,1 0 0-16,-2-1 0 16,3-1 0-16,0 2-1 15,0-2 1-15,1 2 0 16,-2 2 0-16,4 3-1 16,-4-1 1-16,4 0-1 15,5 0 1-15,-2-3-2 0,4 2 0 16,-1-7-5-16,-4-1-7 15,-1-4-24-15,1-1-27 16,-4-2 40-16</inkml:trace>
  <inkml:trace contextRef="#ctx0" brushRef="#br0" timeOffset="25240.245">7918 4260 575 0,'0'2'12'16,"-2"-1"-3"-16,0 2 9 15,0-3-12-15,1 0-3 16,0 0-2-16,0 0-1 0,0 0 0 16,-5 7 1-16,1-3 0 15,1 4-1-15,-4 1 1 16,-31 31-1-16,27-25 1 15,-1-3-1-15,-3 3 0 16,0 5 1-16,0-1-1 16,-1 1 1-16,-2 3-1 15,2 0 0-15,-3 6 0 16,1 0 1-16,1 2 0 16,-3-1 1-16,1-2 3 15,-2-3 1-15,0 0 1 16,4-2 0-16,0 0-2 15,3-1-1-15,3-1-1 16,-1-2-1-16,5-6 0 16,0 1-1-16,2-6-1 15,0-2-1-15,4-1-15 16,1 0-26-16,1-2 28 0</inkml:trace>
  <inkml:trace contextRef="#ctx0" brushRef="#br0" timeOffset="25484.923">8013 4417 563 0,'-3'0'141'0</inkml:trace>
  <inkml:trace contextRef="#ctx0" brushRef="#br0" timeOffset="25753.626">7995 4460 156 0,'-29'38'145'16,"29"-38"6"-16,0-1-50 16,-2 1-30-16,2 0-49 15,-1 0-6-15,0 0 3 16,0 3 0-16,-1 10-4 0,-1 5-4 16,-1 31-6-16,4-28-1 15,0 0 1-15,2-3-1 16,0-2 1-16,1-2 0 15,0 1 1-15,1 1 0 16,0 3-2-16,1 2 0 16,-2-3-2-16,1-1 0 15,-1-5-1-15,-2-5-1 0,0-4-8 16,1 3-55-16,0 1 45 16</inkml:trace>
  <inkml:trace contextRef="#ctx0" brushRef="#br0" timeOffset="36746.5">6385 4422 238 0,'-7'5'5'16,"7"-3"-21"-16</inkml:trace>
  <inkml:trace contextRef="#ctx0" brushRef="#br0" timeOffset="36883.503">6377 4428 156 0,'0'0'75'0,"0"0"-12"0,0 0-55 16,0 0-4-16,-1-1 0 16,0-1 1-16,-2-2-5 15,1 1-1-15,0-1-8 16,-2 0-6-16,1-2-34 16,0-2-16-16,1-1 38 15</inkml:trace>
  <inkml:trace contextRef="#ctx0" brushRef="#br0" timeOffset="37307.672">6346 4322 32 0,'-4'-32'30'0,"4"32"17"15,-1 0-3-15,0 2-14 16,1-2-7-16,0 0-19 16,0 0-4-16,0 0-2 0,0 1 0 15,0 0 17-15,1 1 16 16,0-1 19-16,2 0 3 15,0 1-10-15,2 3-13 16,2 1-15-16,-1 0-2 16,3 3-3-16,27 32 1 15,-25-28-2-15,1 2-2 16,1 0 0-16,2-5-2 16,1 4 1-16,0 4 9 15,1-4 14-15,-1 5 5 0,0-3-1 16,0-1-7-16,0 6-17 15,1-3-3-15,1 3-3 16,-3-1 0-16,-3-1 0 16,-1-3 1-16,-5-3 0 15,-1-3 2-15,2-2 3 16,-2-1 1-16,-2-2-1 16,1 0-3-16,-4 0-5 15,-1 0-5-15,-1-2-27 16,1-3-10-16,1 0-18 15,-1 0-5-15,0 0-54 16,0-2 79-16</inkml:trace>
  <inkml:trace contextRef="#ctx0" brushRef="#br0" timeOffset="37838.46">6627 4213 732 0,'6'4'203'0,"-9"-4"-355"16,3 0-99-16,0 0 55 15,-1-1 62-15,0 1 187 16,-1 1 44-16,-2 0-15 16,0 2-8-16,-1 0 12 15,1 2 7-15,-2-1 5 16,1 2-7-16,-1 0-48 16,1 0-22-16,-2 1-14 15,0 1 1-15,-1 2 1 16,-28 31-1-16,22-24-4 15,3 1-3-15,-4-2-1 16,0 2 0-16,1-1 0 16,-2-2 0-16,4 3 0 15,-2 2-1-15,1-2 0 16,-2 3 1-16,-2 3 0 0,1-2 0 16,1 2 1-16,1-2-1 15,-1-4 0-15,3-1-1 16,6-6-1-16,0 0 1 15,2-5-1-15,1-2-2 16,0 0-13-16,-1-2-13 16,4-2-33-16,0 0-30 15,-1 0 59-15</inkml:trace>
  <inkml:trace contextRef="#ctx0" brushRef="#br0" timeOffset="38408.257">6900 4442 666 0,'-11'28'129'0,"11"-28"-135"15</inkml:trace>
  <inkml:trace contextRef="#ctx0" brushRef="#br0" timeOffset="39347.805">6881 4477 154 0,'0'3'83'16,"-1"-1"-16"-16,-1 1-40 15,1 0-24-15,0-1-1 16,0 1 1-16,0-2 0 15,0 0 16-15,-1 0 12 16,1-1 18-16,1 1 5 16,0-1-8-16,0 0-12 0,0 0-16 31,0 0-8-31,0 0-8 0,0 0-2 0,0 0 0 16,0 1 1-1,0-1 6-15,0 0 5 0,0 0 13 16,0 0 5-16,0 0 3 15,0 0-4-15,0 0-10 16,0 0-6-16,1-1-7 16,1 1-1-16,0 0-2 15,0-1-1-15,2 1 0 16,-1 0 0-16,1 0 0 16,0 0 0-16,1 0 0 15,1 0-1-15,-1 0 0 16,1 0 0-16,1 0-1 15,1 0 0-15,1 0 2 16,2 0 1-16,-2 0 2 16,29 2 1-16,-27 0 0 0,-1-1-1 15,-1 2-2-15,1-2 0 16,0 2-2-16,-2-2 0 16,2 1 0-16,-4 0 0 15,-2 2 1-15,1-1 1 16,-2-1 2-16,-1-1 1 15,-1 0 1-15,0 1-1 16,0 2 2-16,0-1 0 16,0 2 3-16,-1 0 0 0,0 2 3 15,-1 3 0-15,-3 6-2 16,-14 30 0-16,2-29-2 16,-2-3-1-16,0 2 0 15,0-1-1-15,-3 1 1 16,0 0 0-16,-2-1 4 15,1 4 3-15,2-2 4 16,-1-2 0-16,4 0-5 16,3-2-5-16,2-3-7 15,4-1-1-15,1-1-1 16,3-3 1-16,0-3 0 31,3 0 1-31,0-2-1 0,0 1 0 0,-2 0-1 16,1 1-1-16,0 0 0 15,0 1 0-15,-1-1-2 16,0 0 1-16,1 1-2 16,-1-2-1-16,3 0-1 0,0 0 0 15,3 1 2-15,1 2 0 16,4-1 2-16,15 4-1 16,37 6 1-16,-28-11 0 15,4 3 1-15,0 1 0 16,-3 1 0-16,-3-4 1 15,-7-3-1-15,-3 1 1 16,-3 0-2-16,-3-1-6 0,-1 5-48 16,-3-3-42-16,1-1-155 15,-1 5 156-15</inkml:trace>
  <inkml:trace contextRef="#ctx0" brushRef="#br0" timeOffset="45250.562">5402 5270 43 0,'0'-1'30'0,"-6"-3"13"16,3 3 1-1,2 0 24-15,0 0 16 0,0 0 15 16,0-1-1-16,0 1-25 15,-5-1-17-15,0-2-16 16,-1 1 2-16,3 1 10 16,0-1 6-16,-3 0 0 15,1 1-3-15,0-1-12 16,-4 0-4-16,5 1 0 16,-1-1 0-16,0 1 1 15,1 0-2-15,-1-2-13 0,4 3-7 16,1 0-10-1,-1 0-1-15,0 0-1 0,-3-1 0 16,0 1-2-16,3 0-2 16,1 0-4-16,0 0-4 15,0 0-6-15,-1 0-4 16,1 1-1-16,0 0 1 16,1 0 6-16,0 0 4 15,5 10 2-15,4 8 1 16,38 35-1-16,-28-31 0 0,0 2-4 15,-1 1-3 1,1-1-2-16,1 4 0 0,-4-2 5 16,-1-1 3-16,-1 1 3 15,-3-3 1-15,4 1 0 16,0-2 0-16,-1 2-6 16,5 2-4-16,-6 1-3 15,0 2 0-15,-1-4 6 16,-3 0 5-16,-2-7 3 15,-2-2 0-15,1-3 0 16,-1 0-5-16,-4 0-22 16,1 2-11-16,-3-1-13 15,0-3-3-15,0-3 11 16,-3-4-2-16,3-3-41 16,-1 2-30-16,2-3 70 15</inkml:trace>
  <inkml:trace contextRef="#ctx0" brushRef="#br0" timeOffset="45506.504">5544 5330 362 0,'-1'-1'91'15</inkml:trace>
  <inkml:trace contextRef="#ctx0" brushRef="#br0" timeOffset="46130.526">5533 5329 123 0,'-1'0'107'0,"0"0"24"15,-1 0-17-15,1 0-47 16,1 0-29-16,0 0-37 16,0 0-6-16,0 0-3 15,0 0 1-15,0 0 2 0,0 0 4 16,0-2 2-16,0 1 0 15,4 0-1-15,2-2-1 16,5-3-3-16,1-1-1 16,31-22 1-16,-29 19 1 15,0 1 3-15,0-1 0 16,-6 5 2-16,1 0 1 16,-2 0 1-16,0 3 1 0,0-1 0 15,-6 0-1-15,3 1 0 16,-1 1-2-16,-3 0 0 15,0-1 2-15,0 1 14 16,0 0 9-16,0 1 9 16,0 0 3-16,0-1-10 15,0 1-4-15,0 0 9 16,0 0-1-16,0 0 1 16,0 0-2-16,0 0-19 15,-1 0-5-15,0 0-7 16,0 0-2-16,-3 6-1 15,-3 9 0-15,-17 33 1 16,12-29-1-16,4 3 1 16,-1-2 0-16,0 2 1 15,0 2 0-15,0 2 0 16,-3 4 0-16,-2 1 1 16,-1 1 0-16,-3-2 1 0,-1-1-1 15,-1 1 0-15,-2 2 0 16,0 3 0-16,0 2 0 15,3-7 0-15,1-4 0 16,3-4-1-16,0-3 1 16,5-3 0-16,1-1-1 15,0-6-1-15,1 1-2 16,2-5-24-16,4 2-27 16,-1-4-116-16,5-2 110 0</inkml:trace>
  <inkml:trace contextRef="#ctx0" brushRef="#br0" timeOffset="46370.469">5924 5445 792 0,'-4'-1'170'0,"4"1"-69"16</inkml:trace>
  <inkml:trace contextRef="#ctx0" brushRef="#br0" timeOffset="47145.681">5909 5480 174 0,'-8'32'111'0,"7"-32"23"16,1 0-13-16,0 0 4 16,0 0-7-16,0 0-25 15,0-1-54-15,0 1-14 16,0-1-13-16,0 1-5 0,0 0-6 16,0 0-2-16,0 0-2 15,0-2 0-15,0 1 0 16,0 0 0-16,10-1 1 15,5-2 0-15,30-6 1 16,-27 3-1-16,0-1 2 16,-1 1-1-16,0 2 1 15,1 2 1-15,-4 1-1 16,0 2 1-16,-1 0-1 16,-3 0 0-16,0 2 0 15,-2 1-1-15,-1 0 0 16,0 0-1-16,-1 5 1 15,0-3 0-15,2 1 1 16,-4 1 0-16,-2-2 0 16,1 5 0-16,-5-2 1 15,2 3 0-15,0 1 1 16,-7-1-1-16,-1 3 0 16,-6 1 1-16,-5 2-1 0,-3 3-1 15,-7 3 0-15,-2 0-1 16,-5 0-1-16,3-3 2 15,3-4 0-15,3-3 0 16,12-4 0-16,3-1-1 16,5-4-3-16,1 0 0 15,2-4 1-15,3 1 0 0,1-1-3 16,0 0-8-16,0 0-22 16,0 0-3-16,0 0 3 15,0 0 9-15,7 1 20 16,14 3 2-16,37 5 3 15,-27-7-1-15,3-1 1 16,2 0 0-16,-6 2 2 16,1-1 0-16,-5-1 0 15,-2 0 0-15,-1 3 0 16,1-1-1-16,-2 4 0 16,0 0 0-16,-4 0 0 15,-2 0 1-15,-3-1-1 16,-1 1 1-16,-2 0-1 15,-5 2 0-15,0 2-1 16,0 3-1-16,-5 1 1 16,0 1-1-16,-6 3 2 15,-6-1 0-15,-7 6 1 0,-4 2 1 16,-6 0-1-16,-5 4-5 16,-16 6-44-16,-5 4-28 15,-6 2 45-15</inkml:trace>
  <inkml:trace contextRef="#ctx0" brushRef="#br0" timeOffset="94199.395">3520 16974 424 0,'-1'1'151'0,"-1"-2"-191"16,-1-3 29-16</inkml:trace>
  <inkml:trace contextRef="#ctx0" brushRef="#br0" timeOffset="95856.82">3495 16934 339 0,'-1'-1'134'0,"-1"0"-101"0,1 0-35 15,0 0-50-15,0 0-12 16,0 0 4-16,0-1 16 16,-1 1 56-16,1 0 28 0,0 0 29 15,0 0 5 1,0 0-15-16,0-1-12 0,0 1-23 16,1 0-7-16,-2 0-6 15,1 0 0-15,1 0 8 16,-1 0 2-16,1-1 6 15,0 1 0-15,0 0-2 16,0 0-1-16,0 0-5 16,0 1-1-16,0-1-5 15,0 0-3-15,0-1-6 16,0 1-3-16,0 1-3 16,0 0-2-16,0 0-2 15,0 0 0-15,0 0 3 16,0 0 1-16,17 3 2 15,29 1 0-15,-26-5-1 16,1 0 1-16,-2 0 0 16,0 1 0-16,-4 0 0 0,1 0 1 15,-6-1 0-15,2-1 1 16,1 4-1-16,-2-1 0 16,2 1-1-16,2-1 1 15,1-1-1-15,0 0 1 16,1-1 0-16,0 0 0 15,0 1-1-15,-1 1 0 16,-1 2 0-16,1 1 0 16,-1 0 0-16,1-2 0 15,4-1 0-15,-1-1-2 0,6 1 1 16,0 1-2-16,-2-1-2 16,1 1-2-16,-5-2-2 15,1 1 0 1,5 0-5-16,0-1-4 0,3 0-3 15,-1 0 1-15,-2 2 5 16,2 2 3-16,-1-1-5 16,-2 2-5-16,0-3-5 15,-3 0 1-15,0-2 8 16,-2 0 4-16,3 0 6 16,0 0 4-16,-2-1 1 15,3-2 2-15,-4 0 0 16,1-4 1-16,1 2 0 15,-2 0 0-15,2-2 0 16,2 1 0-16,1 2 0 0,2 0-1 16,1 0 0-16,-1 1 0 15,2 1 0-15,0-4 0 16,-1 2 1-16,0-1 0 16,-6-1 0-16,1 5-1 15,1-1 1-15,-3 0 0 16,8 2 0-16,0-2 0 15,2 2 1-15,5 2-1 16,-1-2 0-16,2 1 2 16,-2 0-1-16,3 1 1 0,-5 2 1 15,3-4 1-15,-5 1 1 16,-1 0 2-16,-1-4 5 16,-5 3 5-16,3 2 9 15,2-3 2-15,2 1-2 16,1-1-5-16,4-2-11 15,4 1-3-15,1-2-5 16,2 0 0-16,3-2-2 16,-4 0 1-16,2 1 0 15,-3-1 0-15,-2-1-1 16,-1 0 1-16,2 2 0 16,4 0 0-16,3-1-1 15,6 1 1-15,1 1-1 16,-1-2 0-16,-3 1 0 15,-1 1 0-15,-6-1 0 16,0 2 1-16,-1 1 0 0,-1 0 0 16,1 1 0-16,3 0 0 15,3 1-1-15,3-1 0 16,0 1 0-16,3 0-1 16,-8-3 0-16,2 2-1 15,-4-3 1 1,-5 2 1-16,6-2 0 0,-3-2 0 15,1 3 1-15,2-3-1 16,4 1 0-16,0 2 0 0,1-5-1 16,1 1-2-16,1-2-6 15,2-1-2-15,1 2-1 16,1 1 2-16,-1 4 6 16,-1 1 3-16,-2 2 2 15,-4-2 1-15,-4 4 0 16,-3-2 2-16,0 0 7 15,-2 3 7-15,-2-3 5 16,3 2 3-16,0-2 1 16,0 1-3-16,1-1-5 15,-1-1-1-15,-5-2-6 16,-2 1-1-16,-3-4-2 16,1 6-1-16,1-1-4 15,0 1-1-15,7 0-2 16,3 0 0-16,-1-4-1 15,5 2 0-15,-1 0 0 0,-2 2-1 16,3-2-1-16,-3 2 0 16,-1 3 1-16,1 0 0 15,-10 5 0-15,3-1 1 16,-6 0 0-16,-1 0 0 16,8-1 0-16,0 3 0 15,8 1 0-15,1 3 0 16,2 0 1-16,0-4-1 0,-2 0 0 15,-3-1 0 1,-1 4-1-16,-2-2-1 0,4 2-14 16,8 2-21-16,10-4-52 15,10 4-48-15,8 1 84 16</inkml:trace>
  <inkml:trace contextRef="#ctx0" brushRef="#br0" timeOffset="107833.038">19351 11280 274 0,'0'0'40'0,"3"0"-115"16,0-3-28-16,-3 2 17 15,0 0 54-15,0 0 69 16,0 0 23-16,0 0 27 15,0-1 0-15,0 1-24 16,0 0-18-16,0 0-11 16,0 1 3-16,0-1 5 0,0 0 0 15,0 0-13-15,0-1-9 16,0 1-14-16,0 0-3 16,0-1-3-16,5-6 0 15,-2 1 1-15,-1 1-1 16,2-3-7-16,0-3-7 15,2 1-10-15,18-32-1 16,-18 33 7-16,-1 3 8 16,-3 1 12-16,-1 0 2 15,2 0 0-15,0 3-1 0,-2 1 0 16,-1 1 0-16,0-1 9 16,0 2 4-16,0-1 17 15,0 1 11-15,0 0 19 16,0 0 7-16,0 0 2 15,0-1-9-15,0 0-24 16,-1 1-12-16,0 0-13 16,0 0 6-16,-4 2 18 15,-9 5 5-15,-34 36 1 16,26-29-10-16,-5 0-18 16,-4 4-5-16,0 0-4 15,-1 4-1-15,5 5-2 16,2-1 1-16,0 7-1 15,-1 1 0-15,-5 3-1 16,-2 0 0-16,-4 0-2 0,0 2 0 16,-1 0-1-16,1 0 0 15,5 1 1-15,1-7-1 16,4-3 0-16,4-5 0 16,1-2-1-16,5-3 0 15,3 4 0-15,-3-3 1 16,9 0 0-16,-3-3-2 15,1-4-28-15,5 2-20 16,1-3-69-16,-2 1-85 16,14-2 133-16</inkml:trace>
  <inkml:trace contextRef="#ctx0" brushRef="#br0" timeOffset="108239.298">20159 11137 510 0,'-1'0'127'0</inkml:trace>
  <inkml:trace contextRef="#ctx0" brushRef="#br0" timeOffset="108718.37">20159 11142 397 0,'0'0'180'0,"3"2"-88"16,-3-2-29-16,0 0-36 15,0 0-9-15,0 0-4 16,3 1-1-16,8 9 0 16,1 2 1-16,34 29-2 15,-28-27 1-15,9-1 0 16,3-1 1-16,7 5 0 15,2-1-1-15,4-1-2 0,0 4-4 16,-1-4-1-16,-1 1-3 16,-7 3 0-16,3-1 1 15,-2 2 5-15,4 2 5 16,2-4 4-16,-1-2 0 16,0 3-4-16,0-3-3 15,4 2-1-15,-2 5 1 16,0 2-3-16,-4 1-2 0,-3 3-2 15,1 0-2 1,-1-2 0-16,5 1-1 0,2 0 3 16,2-3 0-16,0 3 0 15,1 4 0-15,-6 3-1 16,-1 3 0-16,-9-5 0 16,1-7 0-16,-8-5 2 15,-3 0 0-15,-1 1 1 16,-2 0-1-16,-1-4-1 15,-4 0-1-15,-1-6 0 16,-5 0-3-16,1-2-12 16,2 2-36-16,12-2 33 15</inkml:trace>
  <inkml:trace contextRef="#ctx0" brushRef="#br0" timeOffset="170491.17">13400 16495 323 0,'4'1'206'0,"-3"1"-3"15,-4-1-110-15,3-1-77 16,0 0-10-16,0 0 6 16,0 0 8-16,0 0 23 15,0 0 13-15,0 0 18 16,0 0 6-16,0 0 1 15,0 0-7-15,0 0-20 16,0 0-10-16,0 0-20 16,-1 0-6-16,0 0-12 15,1 0-3-15,0 0-3 16,-1 0-5-16,0 0-3 16,0 0-1-16,-2 5 1 0,-1 14 2 15,-10 32 4-15,8-29 2 16,5 3 2-1,1 1 2-15,0 1 2 0,2 2 0 16,1-5-1-16,-2 0-2 16,1 5-1-16,0 0 0 15,-2 4-1-15,0 2 0 16,3-2 1-16,-4 0 0 0,2-3 0 16,-1-2 0-1,0-3-2-15,1 0 1 0,-2-1-1 16,1-3-2-16,0 2 0 15,-3-5-1-15,1-3 1 16,2 3-1-16,-2-9-1 16,1-1-10-16,1-2-34 15,0-3-32-15,1 1-89 16,-1-4-82-16,-1 0 159 16</inkml:trace>
  <inkml:trace contextRef="#ctx0" brushRef="#br0" timeOffset="171087.362">13407 16499 741 0,'-2'3'318'0,"1"-3"-181"16,-1 0-76-16,1 0-65 16,0 0-9-16,0 0-3 15,0 0 3-15,0 0 1 16,0 0 3-16,-1 0 3 15,2 0 0-15,0 0 5 16,0 0 1-16,25 8 1 16,30-2 2-16,-21-11-1 15,5 0 1-15,0-2 0 0,3 0 2 16,-2 0 4-16,1-1 1 16,-2 1-1-16,-6 0 0 15,1 1-6-15,-2 3-2 16,-4-1-1-16,-4 2 0 15,-2 2-7-15,-6 0-23 16,-1 2-65-16,3 3-49 16,-10-3-147-16,3 1 178 15</inkml:trace>
  <inkml:trace contextRef="#ctx0" brushRef="#br0" timeOffset="171537.273">13389 16827 556 0,'0'-1'203'15,"-2"1"-159"-15,4-1-38 16,-2 1-1-16,0 0 10 15,0 0 28-15,0 0 11 16,9 0 14-16,4 0-5 16,6-1-23-16,32-3-11 0,-19 3-19 15,4 0-5-15,1-1-4 16,1-1-1-16,-2 3-1 16,-1 0 0-1,-1 4-4-15,0 1-6 0,-3-2-55 16,-3 3-63-16,-3 1 80 15</inkml:trace>
  <inkml:trace contextRef="#ctx0" brushRef="#br0" timeOffset="171908.219">14004 16762 646 0,'0'0'252'16,"-1"0"-144"-16,-1 0-228 16,2 0-35-16,0 0-19 15,0 0 18-15,0 0 41 16,0 0 66-16</inkml:trace>
  <inkml:trace contextRef="#ctx0" brushRef="#br0" timeOffset="172506.734">14056 16697 740 0,'0'0'271'0,"0"0"-194"15,0 0-133-15,0 0-5 16,0 0 12-16,0 0 24 0,0 0 27 16,0-1 5-16,0 1 6 15,0 0 5-15,0 0 5 16,0 0 6-16,0 0 9 16,0 0 1-16,0 0-1 15,0 0-4-15,0 0-12 16,0 0-6-16,0 0-15 15,0 0-5-15,0 0-10 16,0 0-2-16,1 0 4 16,8 0 2-16,8 0 8 15,29 2 1-15,-23-4 1 16,1 3 0-16,6 1 0 16,1 1 1-16,3-1 0 15,-3-1 0-15,-3 1 1 16,-1-3 1-16,-7 2 5 15,0 2 6-15,-2-2 4 0,-1 3 2 16,-1-1-4-16,-2 1-5 16,-3 1-7-16,1 0-3 15,-7-3-14-15,-1-1-21 16,-4-1-90-16,0-1-84 16,0 1 127-16</inkml:trace>
  <inkml:trace contextRef="#ctx0" brushRef="#br0" timeOffset="172886.882">14224 17035 1042 0,'0'0'368'16,"0"-1"-301"-16,0-1-159 16,0 2-6-16,0-1 14 15,0 1 29-15,0 0 50 16,0 0 4-16,0 0 2 15,0 0 0-15,0 0-1 16,0 0-1-16,12-1 0 0,17-1 1 16,33-10 2-16,-31 2-2 15,3 0 0-15,0 0-2 16,5 2-17-16,2 0-31 16,1-3-100-16,1-2 96 15</inkml:trace>
  <inkml:trace contextRef="#ctx0" brushRef="#br0" timeOffset="173453.193">14856 16533 1074 0,'1'7'427'16,"-2"-7"-316"-16,4 1-87 16,-3-2-92-16,0 1-2 15,0 0 24-15,0 0 36 16,0 0 31-16,-2 0 9 16,1 9 10-16,0 10-4 15,-8 29-17-15,1-21-7 0,2-1-11 16,-1 1-1-1,1 7 0-15,1-1 1 16,0 4 1-16,-4 1-2 0,5 3 1 16,1-2 0-16,-3-4-1 15,6 0 0-15,-1-6 0 16,2-1 0-16,-1 1 1 16,3 1-1-16,1-5 0 15,3 1 0-15,-5-9 0 16,3-3-1-16,-2-2-6 15,-3-1-8-15,6-1-62 16,0 1-70-16,3 4 91 16</inkml:trace>
  <inkml:trace contextRef="#ctx0" brushRef="#br0" timeOffset="174336.567">15958 16737 524 0,'48'-34'280'0,"-48"34"-57"16,1 1-174-16,0-1-104 15,-1-1-2-15,0 0 8 16,0-1 29-16,0 1 40 16,0 1 23-16,0 0 42 15,0-1 21 1,0 1 11-16,0-1-5 0,0 1-20 16,0 0-14-16,0 0-22 15,0 0-13-15,0 0-22 16,0 0-8-16,0 0-14 15,0 0-2-15,2 22-3 16,5 49 0-16,-5-8 3 16,3 2 1-16,0 1 2 15,0 2 1-15,2-9 1 16,-1-3-2-16,1 1 0 16,-1-9 0-16,-2 1-8 15,0-3-5-15,-2-15-14 0,-2-6-11 16,0-15-29-16,0-6-31 15,0-3-83-15,-1-1-53 16,0-1 143-16</inkml:trace>
  <inkml:trace contextRef="#ctx0" brushRef="#br0" timeOffset="174739.363">15769 16662 995 0,'6'-1'393'16,"-6"1"-236"-16,1 1-144 15,-1-1-17-15,-1 0 0 16,0-1 4-16,0 0 14 16,0 0 1-16,-1 0-3 15,2 1-3-15,0 0-10 16,0 0-1-16,0 0 2 0,0 0 7 16,5-1 11-16,20-1 1 15,39 0-1-15,-22-1-4 16,7-3-8-16,0-3-3 15,8 0-2-15,-1 3-1 16,-1 2-3-16,-6 2-10 16,-5 0-37-16,-2-2-25 15,-4 2-75 1,2 2-47-16,-4 0 125 0</inkml:trace>
  <inkml:trace contextRef="#ctx0" brushRef="#br0" timeOffset="175121.28">16521 16704 1032 0,'30'43'394'0,"-30"-43"-303"15,0 0-72-15,1 0-40 0,-1 0 3 16,0 0 24-16,0 0 8 16,0 0-1-16,0 0-2 15,0 0-10-15,0 0-4 16,0 0-4-16,0 0 1 15,30-3 3-15,32-3 1 16,-25-4 1-16,-1 2-4 16,-3 1-22-16,1-2-16 15,-8 1-38-15,2 3-21 16,-4-3-58-16,-4 0-41 0,-4 3 129 16</inkml:trace>
  <inkml:trace contextRef="#ctx0" brushRef="#br0" timeOffset="175478.357">16528 17000 798 0,'2'4'406'0,"-2"-4"-36"16,0 0-408-16,0 0-62 15,0 0 1-15,5 0 13 16,17 1 74-16,26 1 17 15,-28 0 10-15,-5 0 1 16,5-4-3-16,5 1-7 16,2-3-23-16,6 0-31 15,-2-4-116-15,0-5-139 0,-1-11 189 16</inkml:trace>
  <inkml:trace contextRef="#ctx0" brushRef="#br0" timeOffset="176171.408">16946 16465 1232 0,'2'0'466'16,"-2"0"-318"-16,0 0-221 15,1 0-38-15,10 3-10 0,5-2 14 16,35 30 78-16,-29-29 13 16,-2 2 25-16,-4-2 1 15,3-1-3-15,4 0-3 16,2-1-4-16,3-2 0 15,-3-2 1-15,-9-1 0 16,0-1 3-16,-5 1 1 16,-3 2 0-16,7-1 0 0,-6 3-3 15,-3 0-1-15,3 1-2 16,-6 0-1-16,0 1-5 16,3 3-1-16,-6-4-2 15,0 0 1-15,0 0 7 16,3 7 4-16,-1 3 18 15,-1-2 6-15,0-2 11 16,-1 0 4-16,0-3-2 16,1 3-3-16,-1 0-11 15,0-1-5-15,0 2-10 16,0 1-3-16,-1 4-4 16,0 1-1-16,0 29 0 15,2-29-1-15,-2 6 0 16,0 1-1-16,-2 7 1 15,0 3-1-15,3 3 1 16,-1 3 2-16,2 3 8 0,-1-1 4 16,0 0 6-1,-1-6-1-15,-2-9-7 0,3 0-5 16,0-6-6-16,0 1-2 16,0-2-2-16,-2-3-3 15,-1 0-15-15,0-7-20 16,3 3-90-16,0 2-98 15,5-3 142-15</inkml:trace>
  <inkml:trace contextRef="#ctx0" brushRef="#br0" timeOffset="177286.092">18666 16591 435 0,'3'3'221'16,"-1"-5"-65"-16,-1 2-118 16,-1 0-68-16,0 0 1 15,0 0 19-15,0 0 34 16,0 0 52-16,0 0 11 15,0 0 8-15,0 0-10 16,0 0-43-16,0 0-10 16,0 0-20-16,0 0-3 0,0 0 5 15,0 0 5-15,0 0 12 16,0 0 6-16,0 0 10 16,-1 0-1-16,0 0-3 15,0 0-3-15,-7 4-11 16,-4 1-4-16,-3 1-12 15,-31 41-5-15,25-25-8 16,-2 6 0-16,4 0 0 16,-1 3 1-16,5 4 0 15,1 5 0-15,4 6 1 16,-1-2-1-16,3 1-1 16,1-3 0-16,3-3-2 15,0 2 0-15,4-6-1 16,0 0 2-16,2-8-1 15,3-2-1-15,2 1 0 16,1-4 0-16,3 3 2 0,-1-2 1 16,2-5 2-16,0-1 0 15,2-3 0-15,3-1-2 16,4-4 0-16,3-1 0 16,-1-4 2-16,3-2 1 15,0-2 2-15,-6-2-1 16,2-4 1-16,-1 0 0 15,-2-9-2-15,4 0 1 0,4-4-2 16,-1-7 0-16,-2 1-2 16,2 3-1-16,-5-1-2 15,2 3 0-15,-3-3 0 16,-2 0 0-16,-2-1 0 16,-2 1-1-16,-4 3 0 15,0-3 1-15,-2-1 0 16,-2-3 1-16,-2 4-1 15,-3 0-1-15,0-2 0 16,-1-2-2-16,-1-4-1 16,-3-1-1-16,-1 0-2 15,-1 1-1-15,-1 2 1 16,-1 2 1-16,-1 2 0 16,-1-2-1-16,-1 2-5 15,1 2 3-15,-2 3 4 16,-1 5 5-16,1 3 6 0,-5 0 3 15,0 3 2 1,-4 1 1-16,-6 0 0 0,-3 1-1 16,-5 0-1-16,2 0-1 15,3 3-6-15,0 1-5 16,-1 2-6-16,-4 2-4 16,1 5 0-16,-1 0-6 15,6 1-55-15,4-3-52 16,1 1 78-16</inkml:trace>
  <inkml:trace contextRef="#ctx0" brushRef="#br0" timeOffset="177809.011">19141 16643 719 0,'0'-1'276'16,"2"1"-199"-16,-5 0-52 15,3 0-16-15,0 0 5 16,0 0 24-16,0 0 11 16,0 0 14-16,0 0-2 15,0 0-11-15,0 0-8 16,0 0-13-16,0 0-6 0,5 1-5 15,8 2-1-15,4 2-1 16,32 6-1-16,-28-11-7 16,2 0-1-16,-2 0-4 15,2 2-1-15,1 0-2 16,-3-1 0-16,0-1-2 16,-2 2-5-16,-4 1-10 15,-1 0-8-15,-5 1-22 16,-2 0-18-16,-3-3-54 15,-2 0-44-15,-2 2-147 16,-1-3 193-16</inkml:trace>
  <inkml:trace contextRef="#ctx0" brushRef="#br0" timeOffset="178201.379">19137 17128 994 0,'0'-1'368'15,"3"3"-294"-15,-2-3-59 0,-1 1-23 16,0 0-2-16,0 0 10 15,0 0 4-15,0 0-1 16,0 0 2-16,0 0-2 16,13 1-3-16,8 0 0 15,35 3 0-15,-29-9-1 16,-1 5 1-16,1-1 0 16,-3 0 0-16,-1 1 0 15,-1-2 0-15,-2-2 0 16,-2 2-2-16,-3-2-14 15,-2 3-14-15,-3 1-51 16,-2-2-41-16,-3 0-211 16,-1 2 217-16</inkml:trace>
  <inkml:trace contextRef="#ctx0" brushRef="#br0" timeOffset="178802.032">19656 16539 1042 0,'4'2'380'0,"-5"-2"-325"16,1 0-51-16,0 0-25 16,0-1 0-16,0 0 26 15,0 1 12-15,0 0 16 16,0 0 4-16,-1 0-5 15,0 0-5-15,0 0-22 16,1 0-7-16,0 0-8 16,0 2-1-16,3 18 6 15,7 30 4-15,-8-27 4 16,2 2 1-16,-3-3-2 16,-1-1 0-16,4 1 1 15,-1-4 1-15,9 2 1 0,-2-2 0 16,6 2-1-16,3 0-2 15,7 2-1-15,5-1 1 16,7 0 0-16,3-4 1 16,1-2-1-16,5-2-1 15,-1-4-1-15,-5-2-1 16,-3-5-2-16,-7-1-6 16,-2-1-18-16,2-1-9 0,-4-2-34 15,0-1-26-15,-8-2-83 16,-6 1-51-16,-5-2 141 15</inkml:trace>
  <inkml:trace contextRef="#ctx0" brushRef="#br0" timeOffset="179473.113">19956 16453 612 0,'0'1'256'15,"0"0"-148"-15,3 0-65 16,-3-2-24-16,0 1 15 16,0 0 44-16,0-1 17 15,0 1 1-15,0 0-14 16,0 0-39-16,0 0-16 16,0 0-17-16,0 0-2 0,0 0-1 15,-1 0 2-15,-1 0 2 16,2 0-1-16,0 0-3 15,-1 0-2-15,0 7-3 16,0 1-1-16,0 1 0 16,0 4-1-16,-4 26 0 15,4-25 1-15,-1 3-1 16,1 1 0-16,-2 8 0 16,1 0 0-16,-2 3 0 15,2 1 0-15,-1-1 2 16,-1 0-1-16,1 4 0 15,-1-1 0-15,1 4 0 16,-2 1 0-16,1 0 0 16,-1-2 1-16,0-3 1 15,0 0 3-15,-1-4 2 16,2 2 0-16,0-5-2 16,0-2-2-16,1 3-2 0,-1-3-1 15,1-2 0-15,2 1 0 16,0-4 0-16,1-3 0 15,0 1 0-15,-2-5-1 16,2-4-4-16,-1 0-9 16,1-3-40-16,-1-3-41 15,0-1-155-15,0 0 158 16</inkml:trace>
  <inkml:trace contextRef="#ctx0" brushRef="#br0" timeOffset="183034.473">21068 16728 512 0,'-4'-1'261'15,"4"1"-47"-15,3 1-187 16,-3-1-33-16,0 0-21 16,0 0 3-16,0 0 19 15,0 0 9-15,0 0 14 16,0 0 7-16,0 0 5 15,0 0 0-15,0 0 0 16,0 0-5-16,0 0-1 16,0 0 3-16,0 0 12 15,0 0 5-15,0 0 1 16,0 0-2-16,0 0-14 16,0-1-7-16,0 1-13 15,0 0-9-15,0 0-27 16,4 21-8-16,9 49-1 15,-8-20 5-15,-5-1 27 0,-2 0 7 16,4-6 6-16,-2-3-1 16,0 0-1-16,3-2 2 15,-3-5 8-15,0-4 2 16,2-9 0-16,-3-6-4 16,1-4-12-16,0-2-3 15,-2-3-2-15,0-2 0 16,0-3 1-16,1 0-1 15,0 0-1-15,1 0-1 0,0 0 1 16,0 0 1-16,0 0 4 16,0 0 4-16,0 0 3 15,-1 0 0-15,1-1-2 16,0 0-1 0,0 0 2-16,0 0 3 0,0-2 9 15,2-20 1-15,5-38-4 16,-3 28-4-16,-2-8-9 15,3 3-2-15,-2-2-1 16,-1-3 0-16,3 1 0 16,-2-1-1-16,0 3 0 15,0 5 1-15,3 7 0 16,-1 3 0-16,1 7 1 16,-2 0-1-16,-1 6 1 15,1 2 2-15,-2 2 4 0,3 5 3 16,-2-1 5-16,0 1 1 15,-3 2 1-15,0 0-1 16,0-1-5-16,0 1-2 16,3 0-3-16,7-2-2 15,-4 0-1-15,3 1 1 16,-2 0-1-16,4-1-1 16,-1 2-3-16,0 1-1 15,33 4-1-15,-30 2 1 16,2 0 2-16,0 0 0 0,-1 1 0 15,-2 1 0-15,-1-1-4 16,0 4-3-16,-2-1-4 16,1 1 0-16,-1 3 1 15,-2 0 4-15,-2 1 0 16,0 2 0-16,-3 4 1 16,-2 0 1-16,-2 2 2 15,-1 1 1-15,-4-1 0 16,-2 1 0-16,-4-1-4 15,-1-2-1-15,-4-2-5 16,-3-2-1-16,-2 1 0 16,-1 0 0-16,-2-4-4 15,1 3-5-15,-5-2-10 16,2-3-3-16,3 0-3 16,1-4 0-16,6-4 8 0,3-2 4 15,0-2 11 1,4-1 5-16,6 1 7 0,-1 0 3 15,6 1 12-15,0-1 9 16,-1 0 8-16,1 0 6 16,0-1 3-16,0 1-5 15,0-1-9-15,0 1-8 16,0 0-9 0,0 0-3-16,0 0 3 0,0-2 1 15,0 1-2-15,5 0-1 0,9-4-2 16,3 1-2-16,34-9 0 15,-26 9-1-15,3 4 4 16,-3-2 0-16,6 4 0 16,-2 1 0-16,3-3-4 15,3 3-1-15,-2-1 0 16,2 0 0-16,-2 3-1 16,0 0-2-16,-6 2 1 15,1 4-1-15,-4-1 0 16,-2-1 1-16,1 3-3 15,0 0 0-15,-1 5 1 16,0-2-2-16,-4 3 4 16,0 3 0-16,-4 6 1 15,-3 3 0-15,-3 7 3 16,-2 0-2-16,-4-8-12 16,-2-1-17-16,-2-5-40 0,-3 1-35 15,-4 4-93-15,-1 0-57 16,-5-5 154-16</inkml:trace>
  <inkml:trace contextRef="#ctx0" brushRef="#br0" timeOffset="183569.837">21824 16752 687 0,'0'-1'334'0,"0"0"-120"16,0 0-110-16,0 0-90 0,0 0-8 16,0-1 11-16,0 1 16 15,0 0 20-15,0 0 3 16,0 0-12-16,0 0-12 15,0-1-20-15,0 1-4 16,19-4-5-16,32-2-2 16,-22 10 0-16,0-3 0 15,1 2 1-15,-2 2-1 16,-4-3-1-16,-3 4 1 16,-3-3-1-16,1 0-1 0,1 3-17 15,2-2-11-15,-3 2-33 16,-2-2-21-16,-5 0-43 15,-2 1-25-15,-4-3-60 16,-3 3-44-16,-2 3 164 16</inkml:trace>
  <inkml:trace contextRef="#ctx0" brushRef="#br0" timeOffset="183931.152">21934 17014 818 0,'3'1'328'16,"-4"0"-221"-16,0-2-55 15,1 0-53-15,0 1-1 16,0 0 12-16,0 0 13 16,0 0 8-16,0 0 0 0,14 2-9 15,2 1-10 1,37 7-9-16,-28-4 0 0,6 0 3 16,3 2-1-16,-2-4 0 15,-2 3-3-15,-7-3-21 16,0-3-37-16,-1-1-141 15,0-6-147-15,-2-11 211 16</inkml:trace>
  <inkml:trace contextRef="#ctx0" brushRef="#br0" timeOffset="184851.267">22916 16553 587 0,'3'1'199'16,"0"-1"-207"-16,0-3-14 16,-3 1 15-16,0 1 11 15,0 0 77-15,0 1 11 0,0 0 13 16,0 0-5-16,0 0-29 16,0 0-4-16,0 0-15 15,0 0-1-15,0 0-2 16,-1 0-2-16,0-1 2 15,0 0-2-15,-17 0-15 16,-39-2-7-16,21 3-10 16,-3 0-4-16,0 3-7 15,3 0-3-15,5 4-8 16,2 1-3-16,9 2 0 16,3-1 3-16,8-3 6 15,4 0 0-15,2 0-5 16,3 3-4-16,3 4-6 15,8 4-2-15,6 6 1 16,5 3 2-16,9 5 3 16,-2 0-1-16,6 6-11 15,2 2-8-15,0 2-18 0,1 3-6 16,-4-3-39-16,-3-4-16 16,-1-2-8-16,-3 1 3 15,-6 1 52-15,-1 2 27 16,-9-8 30-16,1-3 7 15,-8-6-6-15,-1-4-7 16,-4 2-2-16,-6-2 1 16,-5 0 18-16,-2-1 10 0,-5-3 9 15,-2-5-1-15,-8-4-4 16,-2-7 0-16,-4-7 6 16,-3 0 5-16,5-5 10 15,3 0 10-15,7 0-3 16,3-1-6-16,7-2-14 15,-1-1-11-15,6-3-5 16,2-4 3-16,5-1 8 16,3-4 6-16,7 1 20 15,2-1 0-15,4-3-8 16,3-4-7-16,3-10-23 16,1-4-5-16,1-1-1 15,0 0 0-15,-2 9 0 16,-2 2-1-16,0 4 1 15,-3 4-1-15,-5 9 1 16,1 4 0-16,-6 4-1 16,-4 4-1-16,1 2-42 15,-3-6-62-15,0-11 67 0</inkml:trace>
  <inkml:trace contextRef="#ctx0" brushRef="#br0" timeOffset="190919.4">13498 17691 242 0,'0'2'118'0,"1"-2"-25"15,4 1-71-15,-5-1-1 16,0-1 6-16,0 1 6 0,0 0 4 16,0 0-3-16,0 0-7 15,-1 0-6-15,0 0-11 16,-1 0-5-16,2 0-3 16,0 0 5-16,0 0 15 15,0 0 5-15,0 0 3 16,0 0-1-16,0 0-8 15,0 0-3-15,0 0-3 16,0 0-3-16,0 0-3 16,0 0 2-16,0 0 11 15,0-1 8-15,0 0 19 16,0 1 1-16,0 0-6 16,-1 0-4-16,1 0-10 15,0 0-1-15,0 0 3 16,0 0-1-16,0 0-3 15,0 0-4-15,0 0-7 0,0 0-3 16,0 0-4-16,0 0 1 16,0 0 2-16,0 0 2 15,0 0-2-15,0 0 0 16,0 0-6-16,0 0-2 16,0 0-3-16,0 2-1 15,4 12-1-15,-1 1 1 16,13 31-1-16,-11-28 1 15,0 4 0-15,-1-1-1 16,3 4 1-16,2 0-1 16,-1-2 0-16,2 3 0 0,-5 1 0 15,2-1 0-15,-2 2 0 16,0-2 1-16,-1-4 0 16,-2 1 0-16,3-2-1 15,0-6 0-15,-3-3 1 16,0-4 0-16,1-4 2 15,-3 1 4-15,1-4 2 16,-1-1 1-16,0 0-2 16,0 0-3-16,0 0-5 15,0 0 0-15,0 0 0 16,0 0-1-16,0 0 0 16,0 0-1-16,0 0 0 15,0 0 0-15,0 0-2 16,0 0 0-16,0 0 4 15,0 0 1-15,0-1 4 16,4 0 1-16,12-4 4 0,31-11-1 16,-30 3 1-16,0-3 0 15,0-1-6-15,0-1-1 16,-4-2 1-16,0 4-2 16,0 2 0-16,-2-1 0 15,1 1-1-15,2 0-1 16,-7 0 0-16,0 1 1 0,-2 3-1 15,-1 3 0-15,4 3 0 16,-4 3 1-16,-4 0-1 16,0-1 1-16,-1 2 0 15,1-1 0-15,0 0 0 16,0 0 1-16,-1 1 0 16,0 0 0-16,1 0 0 15,0 0 0-15,0 0 0 16,0 0 0-16,0 0 1 15,0 0-2-15,0 0 1 16,0 0-1-16,0 0-1 16,0 0 0-16,0 0 0 15,2 13 0-15,4 7 2 16,11 32-2-16,-10-29 1 16,-1-1-1-16,1 2 0 15,0 1 0-15,0-3-1 0,3 1 0 16,-3-6 0-16,3-2 0 15,0 0 1-15,-5 1 0 16,5-2-1-16,-5 0 0 16,6-3 0-16,-2 1 1 15,0 0-1-15,2 0 1 16,-3-3 0-16,-1-2 1 16,-4-5-1-16,-2-2 0 15,0 0-1 1,-1 0-1-16,0 0-3 0,0-1 1 15,0 0 1-15,0 0 0 0,0 0 3 16,6-4 0-16,3-2 0 16,1 0 0-16,30-34 0 15,-29 27 0-15,1-2-1 16,0 0 0-16,1-2 0 16,2-1-1-16,3-8 0 15,0 0 0-15,2-4 1 16,-2-5-1-16,2 4 2 15,-2-1-1-15,-1 4 1 16,0 4-1-16,-7 1 1 16,0-2 0-16,0 0 0 15,-2-2 0-15,0 6-3 16,-3 4-13-16,-1 5-2 16,-1 4 0-16,-3 4 3 15,0 2 12-15,0 3-14 16,-1 0-18-16,1 0-72 0,0 0-62 15,0 0 103-15</inkml:trace>
  <inkml:trace contextRef="#ctx0" brushRef="#br0" timeOffset="191478.955">14838 17728 890 0,'39'-11'363'0,"-38"9"-235"15,-4 1-81-15,4 0-62 0,-1 1-1 16,0 0 14-16,0 0 9 15,-1 0 4-15,-1 0 1 16,1 0-4-16,0 0-4 16,1 0-3-16,0 0-1 15,0 0 0-15,11 1 1 16,14 5 1-16,33 3-1 16,-30-2 1-16,6-2-2 0,-2 1 1 15,3 0-1 1,-2 0 0-16,-2 0 0 0,-1-1 0 15,-2 2-2-15,-4 1-2 16,-2 0-15-16,-6-1-41 16,-3-1-26-16,0-2-77 15,-4-3-45-15,-1 0 133 16</inkml:trace>
  <inkml:trace contextRef="#ctx0" brushRef="#br0" timeOffset="191961.291">14922 17903 725 0,'1'0'255'15,"-1"1"-251"-15,-1-1-63 16,1 0-7-16,0 0 8 16,-1 0 56-16,1 0 17 0,-1 0 43 15,-1 0 20-15,1 0 37 16,0 0-2-16,0 0-25 15,1 0-13-15,0 0-21 16,0 0 1-16,-1 0-8 16,1 0-8-16,0 0-11 15,0 0-6-15,30 7-2 16,37 1-2-16,-19-10-6 16,2 1-6-16,-1-2-5 15,0 1-1-15,-9 2-1 16,-1 0 0-16,-7-1-23 15,-3 0-16-15,0-2-71 16,-3 3-51-16,-1-1-179 16,-2-1 212-16</inkml:trace>
  <inkml:trace contextRef="#ctx0" brushRef="#br0" timeOffset="193211.15">15727 17457 975 0,'4'3'396'16,"-4"-3"-213"-16,1 0-224 16,-1-1-30-16,-1 0 11 15,1 1 28-15,0 0 58 16,0 0 8-16,0 0 6 16,-1 0 0-16,1 0-12 15,0 0-5-15,0 0-3 16,0 0-2-16,0 0-2 15,0 0 2-15,0 0-2 16,0 0-2-16,0 0-7 16,0-1-1-16,13 0-4 15,3-1-2-15,31-1 0 0,-27 2-1 16,3 0 0-16,-4 0-1 16,3-1 0-16,-2 2 0 15,-2 2 1-15,3-2 1 16,-5 2 0-16,2-2 0 15,-6 3 1-15,0 1 0 16,-3 0 0-16,0 3-1 16,-1-4 1-16,-1 0-1 15,1 0 0-15,-3 0 0 16,-2 3 1-16,0 2 0 0,-2 1-1 16,2 1-4-16,-3 5-4 15,0 0-2-15,-8 5 0 16,-3 3 4-16,-5-2 4 15,-3-1 2-15,-3 2 0 16,-1-2 1-16,-2-2-3 16,-1 1-4-16,3-4 0 15,-1-1-1-15,9 1 1 16,1-5 2-16,4-3 2 16,5-3 2-16,2-4 1 15,1 3 2-15,2-3 0 16,-2 0 1-16,1 0-2 15,0 0-1-15,0 0-3 16,0 0-2-16,0 0-3 16,-1 0 2-16,2 0 1 15,0 0 1-15,0 0 3 0,0 0-2 16,0 0 0-16,0 0-1 16,0-1 0-16,19-1 2 15,32-3 1-15,-24 4 0 16,0-5 0-16,-1-1 0 15,4 3 1-15,0-3 0 16,-2 7 0-16,2 0 0 16,0 0 0-16,-1 2-1 15,-3-4 0-15,-3 2-1 0,-4 4-1 16,-2 1-1-16,-2 3-5 16,-5 1-1-16,2 1-4 15,-9 2-3-15,4 3 0 16,-3 1 1-16,-2 0 3 15,5 4 5-15,-7-4 6 16,0-1 2-16,0-1 8 16,0-1 1-16,-3 4-2 15,0 2-2-15,-4 3-2 16,-4 3 0-16,-1 1 4 16,-2 0 3-16,-3 1 4 15,-2-5-1-15,-6-2-1 16,-1-3-3-16,-4-2-3 15,-2 1 0-15,-3 2-3 16,-3 2 0-16,-2 5-2 16,-3 2-1-16,1-3-1 0,2-2-1 15,3-6 0-15,3-5 0 16,-4-4 0-16,-1-1 0 16,3 13 1-16,-1-19 1 15,7 19 5-15,6-19 1 16,5-16 1-16,5 16-1 15,6-20-3-15,4 20-4 16,4 0-12-16,-2 0-14 16,2 0-85-16,0-1-99 15,0 0 132-15</inkml:trace>
  <inkml:trace contextRef="#ctx0" brushRef="#br0" timeOffset="194780.485">17389 17451 806 0,'0'2'333'15,"0"-2"-173"-15,0 1-154 16,0 1-18-16,0-2-3 0,0 1 6 15,0-1 22 1,0 0 8-16,0 0 11 0,0 0 4 16,0 0-5-16,0 0-3 15,1 3-8-15,0 2-2 16,1 2 4-16,-1-2 5 16,0 0 6-16,0 1-1 15,0 0-10-15,0 4-7 16,2 4-9-16,3 30-3 15,-4-26-1-15,-1 1-1 16,-1 1 0-16,1-1 0 0,0 0-1 16,-1 3 1-16,0 4-1 15,0 1 1-15,-1 6-1 16,1-1 0-16,0 1 1 16,-1 1-1-16,1-7 0 15,2-1 1-15,-1-3 0 16,2 2 1-16,-1-1 0 15,0 1-1-15,2-4-1 16,0-1 0-16,0 0 0 16,0-2-1-16,2-4 1 15,0-4 1-15,2-2 1 16,-1-4 1-16,-1-2-3 16,1 2-1-16,1-2-4 15,2 0-1-15,3 1 2 16,-2 0 1-16,1-2 3 0,-1-1 1 15,0 0 2-15,-1-2 1 16,3 0-2-16,-1-3-1 16,6 1-3-16,0-2-1 15,-1-7-6-15,3-3 1 16,-4-6 0-16,0-1 1 16,-1 1 3-16,-3-2 1 15,-4-1-1-15,-2 0 0 16,-4 2 1-16,-1 2-1 15,4-2 3-15,-2-1-1 0,-1-6 0 16,1-1 1-16,-7 2-1 16,-3 1-2-16,5 8-2 15,-4 2-4-15,5 3-13 16,0 6-10-16,-1 0-24 16,-3 0-20-16,-2 2-68 15,3-4-56-15,-2 0 126 16</inkml:trace>
  <inkml:trace contextRef="#ctx0" brushRef="#br0" timeOffset="195296.259">17927 17705 666 0,'34'30'294'15,"-35"-30"-109"-15,1 1-162 16,1 0-23-16,-1-2-2 16,0 0 1-16,0 1 18 15,0 0 3-15,16 1-1 16,30 2 0-16,-25-4-17 15,4 1-2-15,2-2 0 16,-1-1 0-16,0 1 0 16,-6 1 1-16,0 1-1 15,1-1-1-15,-2 1-6 16,2-1-4-16,-5 1-15 16,-2 2-12-16,-4-2-30 15,-1 2-17-15,-4-1-39 16,-1 1-24-16,-2 2 97 0</inkml:trace>
  <inkml:trace contextRef="#ctx0" brushRef="#br0" timeOffset="195748.16">17990 18046 744 0,'2'0'293'15,"-2"0"-173"-15,0 0-167 16,-1 0-14-16,0 0 17 16,0 0 34-16,-1 0 68 15,2 0 13-15,0 0 4 16,0 0-11-16,0 0-32 0,0 0-9 16,13 0 7-1,8 1 4-15,32 1 11 0,-27-4 2 16,1 2-6-16,3 0-4 15,-1 0-10-15,-3 3-7 16,2-1-11-16,-6 0-3 16,2 0-6-16,0-2-2 15,-2 3-27-15,0-2-29 16,-9 0-127-16,-4-1-198 16,-1-4 248-16</inkml:trace>
  <inkml:trace contextRef="#ctx0" brushRef="#br0" timeOffset="196987.71">19024 17451 402 0,'4'2'229'0,"-4"-1"-30"16,0-1-121-16,-1 0-78 16,1 0-1-16,0 0 18 15,0 0 26-15,0 0 39 16,0 0 14-16,0 0 9 16,0 0-8-16,0 0-11 15,0 0-7-15,0 0-18 16,-1 0-12-16,0 0-26 15,0 0-9-15,-5 10-9 16,-8 9-2-16,-41 37 0 16,23-31-1-16,-2 4-1 15,0 0-1-15,0-3 0 16,5 3-2-16,3 6-7 0,0 1-3 16,8 11-5-16,2-1 3 15,9-11 6-15,1-2 3 16,2-15 5-16,1 3 1 15,1-5 1-15,3-3 0 16,1-1-2-16,1 1 1 16,4 0-1-16,0 1 0 15,4 3 1-15,1-1 0 16,6 1 0-16,2-2-2 0,7 0-1 16,2-2 0-16,1-2 0 15,-1-1 1-15,-4-3 1 16,0-2 0-16,-4 1-3 15,1-2 1-15,-2-2 0 16,1-2-1-16,-2 1 3 16,-3-1 0-16,2-5 0 15,-3 2 0-15,3-5 1 16,-1 0-1-16,0 6 0 16,-4-5-1-16,-6 1 0 15,0 0 0 1,-3-1 1-16,-1 3 1 0,-3 1 0 15,1 3-1-15,-1-1 1 16,0 1-1-16,0 0 0 16,0 0-1-16,0 0 0 15,0 0 1-15,0-1 0 16,0 0 2-16,0 0 2 16,0-1 1-16,0 1-1 0,0 0-1 15,-1 0 0-15,0 0-1 16,0 0-1-16,-11-6 0 15,-13-7 0-15,-33-9-1 16,21 16 1-16,-4 4-1 16,-2 0 0-16,2 3-2 15,4 0-9-15,2 4-2 0,5 3-4 16,1-3-1-16,5 7 7 16,0 1 3-16,4 0 5 15,4-3 3-15,2 1-1 16,1-2 1-16,3 1-2 15,0 0 0-15,8-3 1 16,-1-4 1-16,3 1-1 16,0-3 0-16,-1 0-15 15,1 0-10-15,-1 0-59 16,1 0-71-16,0 0 100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2:36:50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17165 9867 87 0,'0'0'49'16,"0"-1"-6"-16,0 1-20 16,-1 0-2-16,0 0 13 15,0 0 24-15,0 0 4 0,0 0-10 16,1-1-14-16,0 0-23 15,0 0-4-15,0 0-4 16,0 1-1 0,0 0 3-16,0 0 2 0,0 0 9 15,0 0 4-15,0 0 7 16,0 0 1-16,0 0-8 16,0-2-6-16,-2 1-13 15,1 0-5-15,0 0-4 16,0 0 0-16,0 0 1 15,0-2 2-15,-2-6 1 16,1 1 2-16,-1-1-1 16,-1 1-1-16,1 0-8 15,-3-5-3-15,-16-26-6 16,12 26 1-16,-1 2 9 16,3 4 6-16,-1 2 12 15,2 1 4-15,-1-1-1 0,1 1-4 16,-1 1-8-16,1-2-2 15,-3 4 2-15,-1-2 2 16,-1 0 5-16,-2 1 5 16,2-1 10-16,1 0 8 15,2 1 10-15,2-1 3 16,3 0-6-16,1 1-5 16,0 1-11-16,2 1-4 15,0 0-1-15,0 0-2 0,0 0 2 16,0 0 0-16,0 0-3 15,-1 0-1-15,1 0-4 16,-5 0-3-16,2 1-2 16,-2 0 1-16,3 0 0 15,-3 2 2-15,-2 0 1 16,1 1 0-16,-2 0 2 16,-2-3-1-16,-29 39-2 15,30-28-2-15,-4 0-3 16,2 2 0-16,2 1-1 15,-1 1 1-15,6-5 4 16,-5 1 4-16,1 0 5 16,-2-2 1-16,-5 1-1 15,2 3-3-15,0-4-1 16,0 3 0-16,0 0-1 16,-3 2-2-16,-2 2-5 15,1 1-2-15,-3 4-1 0,2 0 1 16,-3-1-1-16,3 1 1 15,4-2-2-15,0-2 1 16,5 0-1-16,-2-1 0 16,1-1 0-16,2 1 0 15,-3 4 0-15,2 1 0 16,-1-2 0-16,1 5 0 16,1 1 0-1,3-2-1-15,4 5-1 0,-1-1 0 0,3-3 1 16,0 9 1-16,2-1 0 15,0 3 2-15,3 2 1 16,3-1 1-16,-2 0 0 16,6-2 0-16,-2-2-1 15,0 5 0-15,1-5-1 16,1 2 0-16,0-4 3 16,2-6 1-16,3 1 5 15,1-2 2-15,1 3 3 16,1 2 0-16,-3 0-3 15,1 2-1-15,0-3-2 16,-3-3-1-16,6-2 3 16,1-2 1-16,2 3 1 15,-2-2 0-15,-1 1-3 16,0 0-2-16,0-4-3 16,3 3-1-16,-2-6-3 15,1 1 1-15,-2-2-1 0,0-2 0 16,2-2-1-16,-3 0 0 15,0-2 0-15,2-1-1 16,-2 2 2-16,-2-5 0 16,-1-2 9-16,0 2 1 15,-1-5 0-15,1 2 0 16,-1-2-9-16,0-2-2 16,-1 0-1-16,0-2 0 15,1-2 0-15,-3-2 1 0,2-2 0 16,-2 0 0-16,-1-3-1 15,2 0 1-15,-1-1 1 16,-3-2-1-16,4-1 1 16,-2-4-1-16,0-4 0 15,1-4-1-15,-4-4-1 16,4 2-1-16,-3-8-1 16,1 4-1-16,0-6-1 15,-5-2-1-15,1 7 1 16,-1 1 1-16,-5 4 1 15,1 7 1-15,-3-3 0 16,-2 0-1-16,-2 1-4 16,-1-5-3-16,-2 4-2 15,2 0 0-15,-2 3 3 16,3 4 3-16,-5 3 5 0,1-3 1 16,1 0 0-16,-3-2 0 15,0 0 0-15,2 1-1 16,-3 0-1-16,2-2-1 15,-2-1 1-15,2 2 1 16,-3-1 1-16,2 1 0 16,-1 1 0-16,-4 0 1 15,0-3-4-15,-1-1-2 16,-3 0-1-16,3 2-3 0,-2 2-3 16,0 4-4-16,-2-4-6 15,1 0 0-15,1-2 9 16,-1-1 5-16,3 0 8 15,0-1 2-15,2 2-2 16,1 1-3-16,2 1-6 16,1 1-3-16,3 0-6 15,1 3-3-15,2 6 2 16,1-6 2-16,0 6 1 16,1 0-7-16,0 1-41 15,0 4-35-15,1 4-111 16,2-1 128-16</inkml:trace>
  <inkml:trace contextRef="#ctx0" brushRef="#br0" timeOffset="3887.937">19158 10784 300 0,'-2'0'149'0,"1"0"-52"15,0 0-26-15,0 0-38 16,0 0-11-16,0 0-11 15,-1 0-2-15,1 0 1 16,0 0 3-16,0 0 6 16,0 0 2-16,0 0 3 15,0 0 2-15,-1 0 1 16,1 0-1-16,0 0-6 16,0 0-3-16,0 0-8 15,0 0-3-15,-1 0-5 16,1 0 1-16,0 0 0 15,0 0 1-15,1 0 1 0,0 0-2 16,0 0-2-16,0 0 0 16,0 0 1-16,0 0 1 15,0 0-1-15,0 0 1 16,0 0 0-16,0 0 0 16,-1 0 1-16,0 0-1 15,0 0 1-15,1 0-1 16,0 0-1-16,0 0 0 0,0 0-1 15,0 0 0-15,0 0 0 16,0 0 0-16,0 0 0 16,0 0 0-16,0 0 0 15,0 0 0-15,0 0 0 16,0 0 0-16,0 0 0 16,0 0 1-16,0 0-1 15,0 0 1-15,0 0-1 16,0 0-1-16,0 0 1 15,0 0 0-15,0 0 0 16,0 0-1-16,4 2 1 16,2 2-1-16,-1-2 0 15,0 0 1-15,-1-2 0 16,-1 0 1-16,3 1 0 16,-1-1-1-16,2 2 0 15,-1-2-1-15,1 1 1 0,-1-1 0 16,1 0 0-16,-3 0 0 15,1 0 1-15,6 0 0 16,-6 0 0-16,2-1 0 16,-1-1 0-16,-4 1 0 15,4 0-1-15,-1 1 0 16,-2 0 1-16,3-1-1 16,0 1 1-1,0 0-1-15,3-1 0 0,-2 1 1 16,2 0 4-16,-1-1 2 0,-1 1 4 15,0 0 0-15,-3 0-3 16,2 0-1-16,0 0-5 16,-1 0 0-16,-1 0-1 15,0 0 0-15,-1 0 0 16,1-1 0-16,0-1 0 16,3 2 0-16,0 0 1 15,0 0 1-15,0-1 0 16,-3 0 2-16,3 1 0 15,-2-1 0-15,-2 1-1 16,4 0-2-16,-2 0 0 16,0 0-1-16,1 0 1 15,0 0 2-15,0 0 1 16,2 0 3-16,-2 0 3 16,1 0 3-16,-1 0 2 15,-1 0 0-15,1 0-1 16,0 0-2-16,1 0-4 0,2 0-2 15,1 1-2-15,0 0-1 16,28 4 0-16,-29-6 0 16,-1 1 2-16,2 0 3 15,1 2 6-15,-2 0 2 16,0-2 1-16,-1 0 0 16,0 1-4-16,0 1-2 15,4 1-4-15,-1 1-1 0,1-4-2 16,1 1-2-16,-1-4 1 15,0 1-1-15,2 2 3 16,-1 0 2-16,-1 2 2 16,1-2 1-16,-3 0-2 15,2 0-1-15,-1 2-3 16,2 1-1-16,-1-3-1 16,-1 0-1-16,0 0 2 15,0-1 1-15,1 1 6 16,0 0 4-16,1 1 2 15,-2-1 1-15,1-1-5 16,-1 1-3-16,0 0-4 16,1 0-2-16,-1 0-1 15,-3-1 0-15,2 0-1 16,-2-2 0-16,3 2-1 16,-2 1 1-16,3 0 0 15,-1 0-1-15,-1 0 1 0,3 1 0 16,-5 0 0-16,3 1 0 15,1-2 2-15,-3 1 1 16,2-2 1-16,-2-1-1 16,1 1-1-16,1-2-1 15,-2 3-2-15,3 0 0 16,1 0 0-16,1 0 0 16,2 0 0-16,-2 0 1 15,0 0-2-15,4 1 2 16,-2 0-1-16,2-2 0 0,0 1 0 15,-4 0 0-15,3 1 0 16,-1-1 0-16,-1 0 1 16,2 0-1-16,-4 0 0 15,5 0 1-15,-2 0-1 16,0 0 0-16,2 0 0 16,0 0-1-16,2 1 1 15,0-1-1-15,0 0 1 16,-1 0-1-16,-1-1 1 15,-2 1-1-15,-1 1 1 16,1-1-1-16,3-1 1 16,2 0-1-16,2 0 1 15,1 0 0-15,-1-1 0 16,3 2 0-16,1 0-1 16,2-1 1-16,4 0-1 15,-2 0 1-15,1 0 2 16,-3 0 1-16,-2 0 4 0,-2-2 1 15,-3 2 1-15,3 1-1 16,-4-1-4-16,2 1 0 16,0 0-2-16,-5 0-1 15,1 0 1-15,1 0 0 16,-2 0 2-16,1-2 2 16,2 0 2-16,-4 1 1 0,3 1-2 15,0 0-2-15,-1 0-2 16,2-2-1-16,0 2-1 15,-2 0 0-15,1 0-1 16,0 1 0-16,-3-1 0 16,0 2-1-16,0-2 0 15,2 0 1-15,-2 2-1 16,0-6 1-16,-2 4 0 16,0 0 0-16,0-2 0 15,-1 2 0-15,1-2 0 16,-1 0 0-16,1 2 0 15,-1 0-1-15,-1 3 0 16,-2-3 1-16,-1-1-1 16,2-1 0-16,-2 2 0 15,2 3 0-15,-4-3-1 16,0 2 1-16,-3-2-1 0,-3 0-3 16,0 0-12-16,-2-1-13 15,0 1-41-15,0 0-30 16,0 0-118-16,0 0-142 15,0 0 231-15</inkml:trace>
  <inkml:trace contextRef="#ctx0" brushRef="#br0" timeOffset="11673.409">17282 12252 198 0,'0'-2'124'16,"0"1"-5"-16,0 0-50 15,0 0-12-15,0 0-9 16,0 0-4-16,0-1-3 0,0 1 0 16,0 0 0-16,0 0 4 15,0 0 2-15,-1 0-3 16,0 0-2-16,-1-1-4 16,1 1-8-16,0 0-2 15,0 0-8-15,0 0 0 16,0 0 6-16,-1-1 2 15,-3-2 1-15,-2-1-2 0,-1-1-10 16,1 2-3-16,-4-1-3 16,-25-12-3-16,22 12 0 15,2 0 1-15,1 1 1 16,-2-3 0-16,1 1-2 16,-1 1-2-16,0-1-4 15,0 4 0-15,2-3 0 16,-2 0-2-16,0 1 1 15,1-3-1-15,0 1 0 16,-3 3 0-16,-2-1-1 16,0-2 0-16,-7 3-2 15,6-2 0-15,-3 2 1 16,3 1 0-16,-3 2 1 16,1-2 0-16,2 1-2 15,-3 1-1-15,5 0-6 16,-2 0 1-16,2 3-10 15,-7-2 2-15,4 2 5 16,-1 1 2-16,-1-1 9 0,4 3 1 16,-2-2 0-16,-1 3-7 15,3 1-3-15,-2 1-8 16,-2 0-2-16,1 1 7 16,-3-1 5-16,0 3 8 15,3-2 3-15,1 1 2 16,3-1 0-16,-1 0 1 0,2 3 0 15,2 2-2-15,-5 0-1 16,6 5-1-16,0 0-1 16,-2 1 0-16,10 3 1 15,-6-3 0-15,5-1 2 16,-2-1-1-16,2-4 0 16,2-1 0-16,-4 2 0 15,7 3-1-15,-3 4-1 16,3-2 1-16,0 0-1 15,-2 5 0-15,1-4 1 16,-2 2 1-16,-2-6 0 16,1-3 0-16,4 4 1 15,2-1-1-15,1 4 0 16,-1 0-1-16,3-3-1 16,-5 2 1-16,3-4-1 15,2-1 1-15,-3-1 1 16,5-3 0-16,-3 2 5 15,1-1 0-15,0-2 0 0,-1-1-1 16,6 2-5-16,-4-1-1 16,3 3 0-16,-1 1 1 15,-3-2-1-15,2 5 1 16,-2-3-1-16,3 0 0 16,3 1 0-16,-2-4 0 15,1 2-1-15,-2 0 1 16,3-1 0-16,-1 1 1 15,4-3 1-15,1 0 0 16,5 0-1-16,-1-3 0 0,4 2-1 16,0 1 0-16,-3-2 0 15,-2 0 1-15,-2-1 3 16,-3 0 1-16,2-2 2 16,-1 0 0-16,0-3-1 15,-2 6-1-15,1 1-2 16,1 0-1-16,1 2 0 15,2-5-1-15,-1-2 2 16,-8 1 0-16,2-3 3 16,-1 2 2-16,-1 0 2 15,4-2 2-15,-3 2-2 16,2 1-2-16,0-4-4 16,0 2-1-16,2 0-2 15,-3-2 0-15,1 1 0 0,0-1 0 16,0 2-1-1,-1-3 1-15,4 4 0 0,0 0 0 16,1-3-1-16,3 2 1 16,2-1-1-16,-3-3 1 15,1 1 1-15,1-1 5 16,-3 0 6-16,2 2 1 16,-1-1 0-16,0 0-3 15,-1-2-5-15,-3 1 2 0,2-4 3 16,0 3 1-16,0-2-2 15,1-2-3-15,-5 0-4 16,2-3-1-16,-4 3-1 16,2-6 0-16,-3 5 0 15,1 1 0-15,0-3 0 16,0 5 0-16,2-4 0 16,-3-3-1-16,-3 3 0 15,5-4 0-15,-1 0-1 16,-2-1 0-16,1 0 0 15,-2 0 0-15,1-3 0 16,-3 5 1-16,3-3-2 16,-1 0-1-16,-1 0-3 15,0-1 0-15,-2-6 0 16,0-1 0-16,-2-3 1 16,0-1-2-16,-1-4-4 15,1 2-2-15,-1-1-12 16,-2 4 0-16,1 3 2 0,-1-1 3 15,-1-2 7-15,-1-3 1 16,0 3 0-16,1 0-1 16,1 4 3-16,0 4 0 15,1 2 4-15,-1-1 1 16,-1 5 3-16,0-2 0 16,0 4-1-16,-2 2-1 15,3-1-2-15,0-1 1 16,-3-1 2-16,1 0 2 0,0-1 2 15,-3-2 2-15,1 0-1 16,-1-1 0-16,0-1-3 16,3-1 0-16,-1-1 0 15,-1 0 0-15,-2 1 1 16,3 3 0-16,-2-1 1 16,4 0 0-16,2 4-1 15,-6-2 2-15,4 4-1 16,-1-1 2-16,-3 0 4 15,3-1 1-15,-1 0 5 16,-2 0 1-16,7 0-1 16,-4 1-1-16,1 1-5 15,-1 1-2-15,-2-1-3 16,4 1 0-16,-8 0 3 16,8 3 2-16,-2-1 7 0,-1 0 3 15,3 1-1-15,-2-1-2 16,-2-1-6-16,4 3-3 15,-4-3-3-15,1 2 1 16,1-1 0-16,-1-2-1 16,1 3-1-16,-1-2-1 15,-4 1-1-15,0-1 0 16,-4-2-3-16,0 4 0 16,2 0-4-16,-4 0-3 15,-2 0-7-15,-4-2-2 0,-4-1-9 16,-1 4-8-16,-6 2-28 15,-2-2-20-15,2 2-59 16,-1 0-35-16,4 4 114 16</inkml:trace>
  <inkml:trace contextRef="#ctx0" brushRef="#br0" timeOffset="14850.024">17873 12947 270 0,'-1'0'146'0,"0"1"-22"0,0-1-13 16,0 0-16-16,-1 0-8 16,1 0-21-16,0 0-15 15,0 0-27-15,0 0-9 16,0 0-11-16,0 1-2 15,-1-1-2-15,1 0 0 0,0 0-2 16,0 0 0 0,1 1 1-16,1 4 0 0,1-2 1 15,10 1 0-15,3-2 1 16,31 29 1-16,-26-27 0 16,-1-2 1-16,3-1 0 15,1 1 0-15,-1 1 0 16,0-1 0-16,0 3-1 15,0-2 0-15,1 0 0 16,1-1 1-16,1 0 2 16,1-1 0-16,-1-1 3 15,-1 1 0-15,4 2 2 16,3-2 1-16,1 1 1 16,5 1-1-16,-1-3-2 15,0 3-1-15,2-3-3 16,0 1 2-16,1 0 3 15,-3-1 0-15,-4-1 3 16,0 0 3-16,1 0 2 0,0-2 3 16,5 2-1-16,-1-1-3 15,1-2-6-15,1 2-2 16,1 1-3-16,-1-1 0 16,-1 2 2-16,1-2 1 15,-4 1 3-15,-3 0 0 16,-6 1-2-16,2 0 0 0,1-1-3 15,4 2 0 1,4-1-1-16,1 0 0 0,3 0-2 16,-5-1 1-16,4 1-1 15,-1 0-1-15,1 1 1 16,-3 1-2-16,-1 0 1 16,-6-2 0-16,1 0 2 15,1 0 1-15,0 3 6 16,2 1 4-16,2-1 1 15,-2 0-1-15,2 2-6 16,2 1-3-16,-3-3-3 16,-2 0 0-16,-2-1-1 15,-2 1 1-15,-5-3 3 16,6 6 0-16,-4-5 3 16,1 2 1-16,2-3 1 15,-6 0 3-15,5 0 0 16,-3 0 1-16,4 1-3 0,4 0-1 15,0 1-4 1,0-2-2-16,2 3-4 0,-2-3 0 16,2 0-1-16,-2 3 0 15,-2-1 1-15,-1 2-1 16,-4-1 0-16,-2-2 0 16,-6 1 0-16,4-2 0 15,-2 0-1-15,2 2 0 16,6-2 1-16,-4 1-1 15,1-1 1-15,-1 0-1 0,-2 0 0 16,-1 1 0-16,1-1 0 16,-2 0 0-16,2 1 0 15,0-2 0-15,1 1 0 16,-4 0 0-16,4 1 0 16,-5-1 0-16,0 1 0 15,1-1 0-15,-2-1-1 16,4 1 0-16,0-1 1 15,-4 0 0-15,3 0 0 16,5 1 0-16,-3 0 0 16,2 0 0-16,-1 0 0 15,-3 0 0-15,1 0 0 16,1 0 0-16,0 0-1 16,1 0 0-16,0 2 1 15,-1-2-1-15,-3 2 0 16,1 3 0-16,-4-3 0 0,0 2 0 15,-2-1-1-15,-1-2-1 16,-2 1-4 0,-1 1 0-16,-3-2-7 0,-1-1-2 15,-2 4-15-15,-2-4-13 16,-2 0-38-16,0 0-29 16,0 0-146-16,0 0 165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2:41:32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10041 11792 253 0,'3'-7'97'0,"3"1"-75"0,1-2-80 15,-1-1-7-15,2 3 10 16,-1 2 41-16,-7 2 107 15,2 1 31-15,-3 1 28 16,1 0-13-16,0 0-45 16,0-1-19-16,0 0-28 15,0-1-9-15,0 1-12 16,0 0-5-16,0 0-10 16,0 0-2-16,0 0-3 15,0 0-1-15,0-1 0 16,0 2-1-16,0 0-2 15,0 0-1-15,0 0 8 16,0 0 13-16,0-1 25 16,0 0 10-16,0 0-1 0,0 0-11 15,0 0-19-15,0-1-3 16,0 1 1-16,0 0 3 16,0 0 2-16,-1 0-1 15,-1 0 0-15,0-6 0 16,-1 0 2-16,-1 0 2 15,3 5 5-15,-1-2-3 16,-1 1-1-16,0-3-4 16,-3 0-12-16,-4 2-5 0,-2-1-12 15,-30-30-3-15,29 31 1 16,-1-1 1 0,1 3 1-16,3 0 0 0,0-1 0 15,3 0-3-15,1 3-1 16,0-3-1-16,0 3-5 15,1 4-1-15,-3-1-9 16,0 3-6-16,-2 5-3 16,-3-5 1-16,0 8 5 15,-3 1 4-15,-2-1 6 16,2 2 1-16,2-2 6 16,3 0 0-16,-2-1 4 15,3 2 1-15,1-3 1 16,-1 2-1-16,6 1-5 15,-1 2-3-15,-2 2-1 16,0-1-1-16,0 5 7 0,-2 0 2 16,3-1 1-16,1-1 0 15,-5-4 1-15,6-1 0 16,3 4 3-16,-3 0 3 16,4-1 2-16,0-1 1 15,-4-3 0-15,4 0-3 16,2-3 1-16,0 3 1 15,5-4 0-15,4-1 1 16,5 1-1-16,6 0-1 0,6 0-1 16,4 0-1-16,6-2 0 15,2-2 0-15,3-2 2 16,0-2 5-16,0-2 6 16,-3 1 0-16,-2-2-1 15,-9 0-6-15,-1 0-7 16,1-1-1-16,-6-3-10 15,6 1-5-15,-10-2-38 16,1 0-36-16,-3-2-79 16,0-3-39-16,-2-9-78 15,0-4 165-15</inkml:trace>
  <inkml:trace contextRef="#ctx0" brushRef="#br0" timeOffset="801.413">10571 11740 1171 0,'0'1'418'16,"3"0"-360"-16,-3-1-85 15,-1 0-39-15,0 0 11 0,0 0 31 16,0 0 19 0,0 0 17-16,0 0 9 0,-4 0 0 15,-2 0-7-15,2 0-9 16,-3-1-2-16,3 0 3 16,1 0 2-1,3 1 4-15,0 0 0 0,-4 0-4 16,-2 0-2-16,-2 0-4 15,1 1 0-15,-4 2-1 16,-29 14-1-16,29-6-2 16,1 0 1-16,2 5-1 15,-2 4 1-15,3 4-1 16,1 2-1-16,2 1-1 16,1 0 0-16,3-6 2 15,-1-3 1-15,3-2 1 16,1-1-1-16,3 2 1 15,3 0-1-15,1-4 0 0,3 0 1 16,0-1 0-16,0-4 0 16,-2-1 0-16,4 1 2 15,1-4 0-15,-2 1 0 16,4-3-1-16,-6-2 1 16,2-1-1-16,0-1 0 15,-1-4 0-15,6 0 1 16,-3-3 2-16,0 0 0 15,2-3-1-15,-3-2 0 0,3-1-4 16,-1 0-2-16,-5-2-1 16,0 3-1-16,-3 2 1 15,0-1-1-15,-3-1-1 16,-2-1-1-16,-1-2-1 16,-4 0 1-16,-1 0-1 15,-3 2-2-15,-2 3-5 16,-1-3-2-1,-4 2-1-15,2 2 2 0,-5-1 4 16,1 5 1-16,-3 5-6 16,-4-1-6-16,5 6-15 15,-4-2-4-15,1 0 8 16,0 1 7-16,3 0 15 16,1 0-5-16,7 1-72 15,6 1-79-15,2 3 103 16</inkml:trace>
  <inkml:trace contextRef="#ctx0" brushRef="#br0" timeOffset="1914.057">11017 11676 1035 0,'0'12'386'0,"0"-10"-333"16,-7 3-143-16,-4 0-36 16,-3 2 18-16,-1 4 76 15,3-2 34-15,3 1 8 16,-4-2 2-16,2 2 5 15,1-1 4-15,0-1 4 16,5 1 1-16,-1-1 0 16,1 1 2-16,1 4 3 15,-2 3 0-15,0 7-10 16,-2 3-6-16,0 6-11 16,-2-1-2-16,-1 3-1 0,2 0 0 15,-1 1-1 1,0 2 1-16,2-9 1 0,1 1 1 15,0-8 1-15,3-6 1 16,-3-2 0-16,1-5 0 16,4-2 0-16,0-1 1 15,0-5 4-15,2 0 2 16,0-1 10-16,-1 1 4 16,1 0 9-16,0 0 4 15,0 0-6-15,0 0-6 16,0-1-15-16,0 0-9 0,3-13-8 15,5-16-1-15,15-33 1 16,-8 27 0-16,2-2 3 16,0 3-3-16,4 4-5 15,0-1-3-15,1-3-6 16,1-1 0-16,-3 1-2 16,5 5 0-16,-3 8 1 15,-1 0 2-15,-1 13 5 16,-4-2 3-16,-5 2 3 15,-2 8 2-15,2 0-3 16,1 4-3-16,-2 5 1 16,1 4 1-16,-3 3 7 15,-1 3 4-15,-3 11 6 16,-1 2 1-16,-7 10 2 16,1-1 0-16,-1 0-4 15,0 0-1-15,2-7-3 0,0-2-2 16,-1-8 1-16,-1-3-2 15,0-8 1-15,2-2 0 16,2-5 1-16,0-2 3 16,2-4 5-16,-2 1 2 15,0 0 6-15,0-2-4 16,0 1-6-16,0 0-5 16,0-9-14-16,5-19-7 0,15-33-10 15,-6 26-2-15,2-1 2 16,0 0 5-1,0-3 9-15,0-1-4 0,4 6-10 16,-1-1-6-16,5 6-4 16,-1 1 7-16,-4 0 14 15,0 5 4-15,-4 1 2 16,-2 5-2-16,-1 8-3 16,0 3 0-16,0 10 1 15,0 4 4-15,-1 9 8 16,0 6 8-16,-3 7 19 15,0 1 7-15,-1 1 9 16,-3 1 1-16,-1 1-5 16,-3 7-1-16,-4 1-11 15,0-2-7-15,0-1-9 16,2-4-5-16,-6-8-27 16,3 1-35-16,0-8-196 0,-1-1 170 15</inkml:trace>
  <inkml:trace contextRef="#ctx0" brushRef="#br0" timeOffset="2850.559">11777 11674 1093 0,'4'23'226'0,"-1"6"-460"16,-3 10-50-16,-4 18 39 15,-3-1 127-15,-3-3 142 16,3 0 44-16,-1-3 47 16,2-2 13-16,-1-2-26 15,2-4-25-15,-2-2-48 16,-1-1-12-16,-3 5 8 0,1 0 9 16,1-5 7-1,-2 0 1-15,-1-1-17 0,-1 1-12 16,1 5-9-16,1-2-3 15,4-11-1-15,1-5-2 16,0-11-1-16,3-1 0 16,2-6 1-16,1-2 2 15,-3-4 1-15,1 0 4 16,2-2 24-16,-1-2 13 0,1 2 13 16,0 0-1-16,0-1-21 15,0 0-12-15,0-6-16 16,3-24 0-16,9-47-3 15,-5 23-1-15,2-6 0 16,-1-2 0-16,1 4 0 16,2-3-1-16,-1 1-1 15,3-3 0-15,1-4-2 16,-2-1 1-16,6 0 0 16,0 2 0-16,-1 10 0 15,4 5 0-15,-5 6-2 16,2 4 1-16,-2 11 3 15,-2 3 3-15,-2 14 2 16,-2 2 2-16,-1 2-4 16,-1 2-1-16,1 6-3 15,3 2-1-15,-1 7 0 16,-1 5 0-16,2 8 2 0,-3 5 2 16,3 7 0-16,-3 0 2 15,-6-1 1-15,3 1 1 16,-7 0 1-16,1 5 2 15,-1 1 1-15,-4-3 1 16,1-1 8-16,-4-4 3 16,2 0 4-16,-2-4 0 15,0 1-8-15,-3-3-3 0,-4-6-7 16,-5 0 0-16,-8-6-2 16,-4 0-2-16,-9-3-3 15,-4-1 0-15,-10-8-7 16,-2 4-9-16,4-7-23 15,7-2-25-15,8 0-125 16,4-8-199-16,1-4 252 16</inkml:trace>
  <inkml:trace contextRef="#ctx0" brushRef="#br0" timeOffset="3086.428">12363 11712 868 0,'5'6'245'16,"-5"-5"-175"-16</inkml:trace>
  <inkml:trace contextRef="#ctx0" brushRef="#br0" timeOffset="3813.289">12360 11724 369 0,'-1'0'270'0,"0"0"18"0,1 0-130 15,0 0-41-15,0 0-50 16,0 0-12-16,-1 0-15 15,0 0-6-15,-1 0-13 16,1 0-8-16,0 0-13 16,-8-2-1-16,-12-1-5 15,-30-9 0-15,25 9 0 16,-5 1 1-16,-1 2 2 16,-1 2 2-16,6 8 1 15,0-2-2-15,5 4 0 16,4-3-2-16,4 6-2 15,0 6 2-15,0 4 0 16,4 10 1-16,1 3 1 16,3 0 2-16,4 0 0 0,0-2 0 15,2-4 1-15,2 1-1 16,2-5 0-16,2-7 0 16,2-5 0-16,-1-1 1 15,4-4 3-15,2 0 0 16,3-3 1-16,3-5-1 15,0-1 1-15,2-2 2 16,0-4 0-16,-2-3 1 0,0-2 0 16,2 1 0-16,-2-4-2 15,0 0-1-15,-3-6-3 16,-1-1-1-16,-5-3 0 16,-1 0 0-16,-1 1 1 15,-3 0 0-15,-1 2-2 16,-2-2-1-16,-2-1-2 15,0 0 1-15,0 0 2 16,-1 2 0-16,2 8 2 16,-1 3 0-16,0 3 2 15,1 5 1-15,-1-1 5 16,0 2-1-16,0 0 1 16,0 0-2-16,-1 0-2 15,1 0-2-15,0 0-1 16,0 0 0-16,0 0 0 15,8 12-1-15,-6 15 3 16,39 28 0-16,-32-18 1 0,-2 2 0 16,1 6-2-16,-2 7-1 15,-1-2-2-15,0-3-1 16,0-6-17-16,0 0-24 16,0-3-71-16,3 0-44 15,-2-10-71-15,1-8-86 16,1-16 208-16</inkml:trace>
  <inkml:trace contextRef="#ctx0" brushRef="#br0" timeOffset="4232.151">12599 11435 1411 0,'-31'-14'362'16,"31"25"-511"-16,1 11-52 15,4 5 9-15,0 20 124 16,-2 0 73-16,-1 2 24 15,1 3 6-15,3-3 7 16,0-2 1-16,0 1-1 16,-2 3-3-16,1-4 3 0,2-1-2 15,0-2-6-15,-2-2-5 16,1-1-14-16,-2-2-4 16,-1-5-7-16,1-5-2 15,-1-4-2-15,2 0-3 16,-3-1-18-16,0 0-14 15,1-5-46-15,-2-4-30 16,-1-5-100-16,1-4-70 0,-1-6 178 16</inkml:trace>
  <inkml:trace contextRef="#ctx0" brushRef="#br0" timeOffset="4650.342">12378 11690 1259 0,'1'7'445'0,"3"22"-399"0,-4-29-106 16,0 1-27-16,5 4 21 16,-5-5 45-16,0 0 21 15,3 1 6-15,9 3 8 16,6 3 16-16,32 8 9 16,-30-15 10-16,5-1-3 15,6 1-13-15,-2-2-9 16,3-1-15-16,2-1-5 15,-2-3-9-15,1 4-17 16,-3-1-42-16,0 2-26 0,-3 1-48 16,-2-4-15-16,-2 2-27 15,-2-1-13-15,-7 1-98 16,0 1 181-16</inkml:trace>
  <inkml:trace contextRef="#ctx0" brushRef="#br0" timeOffset="4970.845">12927 11811 948 0,'29'88'390'0,"-29"-86"-238"16,-1-2-138-16,-1 2-62 15,2-2 5-15,0 0 24 16,0 0 12-16,1 10 8 0,0 3 6 16,1 32 4-16,0-27 0 15,-5 4-3-15,4 4-2 16,-1-4-4-16,-1-1 0 16,1-3 0-16,0-4-2 15,0-1-10-15,3-3-19 0,-2-4-72 16,2-2-24-16,1-2-41 15,-4-2-10-15,0 0 22 16,-2 0-11-16,1-2 110 16</inkml:trace>
  <inkml:trace contextRef="#ctx0" brushRef="#br0" timeOffset="5176.04">12868 11395 1132 0,'2'0'361'0,"-2"0"-470"16,1 1-76-16,-1-1-37 15,0 0 2-15,0 0-2 0,3 15 149 16</inkml:trace>
  <inkml:trace contextRef="#ctx0" brushRef="#br0" timeOffset="6096.434">13367 11178 935 0,'2'15'386'0,"-1"-11"-225"15,-1 0-130-15,-2 11-51 16,2 4 2-16,-4 1 16 16,1 4 3-16,1 4 1 15,-4 6 1-15,-1 7 3 16,-1 4-1-16,-3-2-1 15,5 2-1-15,2 2-1 16,1-2 7-16,2 4 12 16,1-5 4-16,0-8 0 15,2 0-6-15,1-3-11 16,-2 0-3-16,2-1-1 16,-1-3 2-16,-2-7 0 15,1-5 2-15,-1-7 5 16,0-3 3-16,1-3 4 15,-1-2 1-15,0-2-3 0,0 0-2 16,0 0-4-16,0 0 1 16,0 0 1-16,0 0 1 15,0 0 2-15,0 0 0 16,0 0 3-16,0 0 1 16,0 0 5-16,0 0-1 15,0 0-8-15,0 0-4 0,0 0-9 16,0 0 2-16,0-1 0 15,0 0 1 1,0 0-3-16,0-1-1 0,12-6-3 16,1 3 0-16,25-38 1 15,-25 30-1-15,-2 3 0 16,-1 1 1-16,2 2 0 16,-5 1 0-16,0 2-1 15,2 3-1-15,-1 1-1 16,1 3 0-16,-1 1-1 15,1 0 0-15,2 6-3 16,4 4 0-16,-4 4-3 16,2 3 1-16,-3 1 1 15,-3 0 2-15,-1 6 2 16,-3 0 1-16,0 4 2 16,-1 1 0-16,-3-3 1 0,1-2 1 15,-5-9 2-15,2-3-1 16,-3-3 1-16,-2-1 0 15,0-2 1-15,0 3 0 16,-3-5 1-16,-1 0 0 16,-2-1 1-16,-2-2 4 15,-1 0-2-15,-1-3 0 16,0-2-3-16,-2 0-3 16,1-1-3-16,-3-5-8 0,0 1-20 15,-2-3-16-15,1-3-26 16,3 2-11-16,4-5-17 15,3-1-18-15,4-11-72 16,3-8-60-16,8-19 155 16</inkml:trace>
  <inkml:trace contextRef="#ctx0" brushRef="#br0" timeOffset="6567.463">13703 11208 1258 0,'0'-1'387'0,"0"3"-410"16,0-1-159-16,0-1 1 15,0 0 59 1,0 0 51-16,3 18 84 0,8 30 14 16,-5-22 20-16,2 1 3 15,2 15-8-15,2 0-10 16,-2 1-9-16,0 2-1 0,1-1 7 16,1 2 3-1,-2 2 2-15,1 0-4 0,-4-6-9 16,1 2-6-16,1 2-6 15,-5 4-1-15,1-3-3 16,-3-2 0-16,0-2-2 16,1-5-1-16,-2-1 1 15,-1-6-1-15,0-9-3 16,-4-5-12-16,4-6-36 16,-1-4-28-16,1-2-65 15,0-3-36-15,-1-3-27 16,0 0-4-16,1 0-7 15,1-11 134-15</inkml:trace>
  <inkml:trace contextRef="#ctx0" brushRef="#br0" timeOffset="7361.226">13971 11668 1172 0,'-19'62'382'0,"17"-62"-327"16,6 7-172-16,0 1-5 0,3 5 55 16,1-3 30-16,-4 0 38 15,0-2 2-15,4-1 7 16,0 2 4-16,7-1 4 15,3 2 2-15,2-4 2 16,3-2-1-16,0-3 8 16,-1-2 2-16,-2-1-3 15,0-1-2-15,-1 0-18 16,1-2-5-16,-1-2-11 16,-1 0-3-16,-2-1 1 15,-1-1 2-15,-4 0 4 16,0 0 1-16,-3 1 0 15,2 3 0-15,-4-2 0 16,1 1-1-16,-5-2 1 16,-5 0 1-16,2 0 0 15,-4 1 2-15,4 0 0 16,-2-1 1-16,-2-3-3 0,-2 2-3 16,-5-1-5-16,-2-2-3 15,-2 4 4-15,-5 0 0 16,-2 2 7-16,-1 4 3 15,2 2 0-15,-1 0 1 16,1 5-2-16,0 2-2 16,1 0-1-16,3 2 0 15,2 7 2-15,0-3 1 0,3 5 1 16,-1-1 1-16,5 0 0 16,1 2 0-16,5 4 2 15,-3 0 1-15,-1 5 6 16,2 2 2-16,1 0 3 15,-1-1 1-15,5-3 8 16,-1-3 6-16,3 3 5 16,3 0 3-16,6 2-5 15,7 2-6-15,4-4-4 16,4 0-1-16,12-3-3 16,6-1-1-16,16-4 0 15,6-3-1-15,5-3 3 16,4-4 3-16,6-1 6 15,3-6 0-15,6-2-10 16,-7-2-6-16,-9-3-71 16,-4 3-71-16,0-2 81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2:42:40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13277 10521 433 0,'-1'0'63'0,"-11"5"-80"0</inkml:trace>
  <inkml:trace contextRef="#ctx0" brushRef="#br0" timeOffset="1439.296">13204 10531 267 0,'-41'3'133'0,"28"-6"-28"0,0-1-23 16,2-1-8-16,-1-4 4 15,1 0-2-15,0 0-6 16,1-3-15-16,1 5-5 0,-4 0-15 16,1-1-4-16,-1-1-6 15,1 2-3-15,3-1 0 16,-4 1-1-16,-1 0-3 15,-1-2-1-15,-2 0 8 16,2 2 4-16,-2 0 10 16,-4 1 1-16,-3 0-3 15,-1 1-4-15,-2-1-6 16,-1 0-5-16,-6 0-10 16,0 2-4-16,-4-2-6 15,3 0 0-15,2-1-2 16,2 0 1-16,3 0 0 15,3 2 0-15,4-1 11 16,-3-2 3-16,5 1 3 16,-5 1 0-16,5 1-4 15,-1 5-3-15,0-1 3 16,0-1 0-16,-7 5 0 0,1-3 0 16,-4 3-4-16,-2 3-1 15,-1-1 1 1,2 4 0-16,2 2 0 0,-1-2-1 15,2 1-2-15,0 0-1 16,-4 0-1-16,3 0 0 16,0 2-2-16,-1 3 0 15,-2 7-1-15,-4 2-2 16,-4 6 0-16,-4 0 0 0,-2 2 0 16,1-2-1-16,4-2 1 15,0 0-1-15,6-2-2 16,1 3-2-16,4 0-3 15,3 0-1-15,2-3 1 16,2 1 3-16,7-2-1 16,0-2 2-16,9 2 0 15,3 4 0-15,4 7 1 16,2 4 1-16,4 2 0 16,1-5 1-16,5-3 0 15,3 1-1-15,3-3-1 16,3 0 0-16,1-2 1 15,2-4 0-15,3-7 1 16,4 2 1-16,7-6 0 16,-1 0 0-16,3 2 0 15,-1-2 0-15,-1 0 0 16,4 2 0-16,-1 0-1 0,1-1 1 16,-5 2 1-16,-2-4-1 15,0 1 0-15,1-2 0 16,3-2 0-16,0 3 1 15,1-2 1-15,-2-1-1 16,0 0 6-16,2-4 1 16,-3 2 1-16,-5 1-1 0,0 1-5 15,-2-1 0-15,-2-1-1 16,5-2 8-16,-4-1 4 16,-1-4 1-16,3 0 1 15,-2-2-7-15,6-2 1 16,2 0-1-16,7-2-1 15,0 0-2-15,-3-3-2 16,0 1-1-16,-8-2 1 16,1 1 1-1,-1-1 1-15,2-1 0 0,2-2 3 16,-2 1-1-16,2-3-2 16,-1-2 0-16,0-2-3 15,-1-2 1-15,-3-1-1 16,-1-1 0-16,1-1-2 15,-2 0 1-15,-4 0-2 16,3 3 2-16,-10 3-1 16,0 4 1-16,-5 1 0 0,-5-1 0 15,2 2-1-15,-3-3 0 16,4-1-1-16,-1-1 0 16,-4-2-2-16,1-1 1 15,-5-1 1-15,4 2 3 16,0-1 6-16,-6 0 1 15,2 0-1-15,-3-1-1 16,-2 0-5-16,1-5-3 16,-2-3-4-16,-2-4-1 15,1 0 1-15,-2 3 1 0,-1 4 4 16,-1 5 1-16,-3 3 0 16,2 2-1-16,-1 2-2 15,-1-2-1-15,2-1-4 16,1-1 0-16,1 1 1 15,-3-3 0-15,2 2-5 16,-6-2-3-16,0-5-4 16,1 3-1-16,-5-4 7 15,-3 2 0-15,-2 2 0 16,0 1 1-16,1-1-3 16,4 2 0-16,-3-5 0 15,1 2-3-15,1 5-11 16,-3 1-16-16,-5 3-51 15,0 2-32-15,-7 0-41 16,1 5-10-16,3 5-42 16,-2 1 138-16</inkml:trace>
  <inkml:trace contextRef="#ctx0" brushRef="#br0" timeOffset="42085.176">10548 13977 560 0,'0'0'187'16,"0"0"-188"-16,0 2-18 15,0-2 2-15,0 0 6 16,0 1 23-16,0-1 11 16,0 0 21-16,0 0 8 15,0 0 15-15,0 0 1 16,0 0 2-16,0 0 2 16,0 0-4-16,0 0 0 15,0 0-11-15,0 0-9 0,0 0-18 16,0 0-7-16,0 0-12 15,0 0-1-15,-1 0-6 16,0 0 0-16,-1 0-2 16,1 0 1-16,0 0 6 15,0 0 1-15,-2 0 0 16,-3 0-1-16,-1 0-5 16,-1-1-1-16,-1-2 0 15,-3-1-1-15,-29-14 0 16,29 10-2-16,-2 0 0 15,0 0 0-15,-1-2 0 16,-2 1 0-16,0-2 0 16,-1 2 0-16,2-1 0 15,-1 0 0-15,0 2 1 16,-1 0-1-16,0 1 1 16,2 0-1-16,-3 0 0 15,0 1 1-15,-3-3-1 0,0 3 0 16,2-3-1-16,2 3-1 15,0 0 1-15,-6-3 0 16,-1 3 1-16,-1-1 0 16,-2-1 0-16,1 2 0 15,0-1-3-15,-1 2-3 16,-3 1-9-16,-1-2-5 16,-1 0-4-16,1 1 0 0,2 1 3 15,1 3 2-15,2 1 0 16,-1 2-1-16,-1-1 0 15,-2 4-2-15,3 0-1 16,0-1 0-16,-4 8 2 16,2-4 3-16,-2 1 1 15,1 4-6-15,5-2-23 16,0 5-8-16,1 5-5 16,-1 5 4-16,1 9 12 15,2 3-6-15,6 5-22 16,-2-1-12-16,7 6-7 15,1 5 12-15,3 3 30 16,1 6 5-16,3 1-5 16,-3 0-7-16,4 7-2 15,3 0 7-15,4-2 9 16,0-2-5-16,6-3-2 16,0-3 4-16,7-2 28 15,5-2 24-15,6-11 33 0,2 0 4 16,4-8 0-16,3-3-5 15,6-1-13-15,2-6-2 16,2-5-5-16,2-2-4 16,3-9-4-16,-2-1 1 15,3-3 15-15,6-3 3 16,2 0 2-16,0 0 0 0,3-4-15 16,-9 0-3-16,-2-3-4 15,-3-2-1-15,-3-2-1 16,3 0 2-16,-2-4-1 15,-1-1-1 1,-2-3-2-16,-1-3 0 0,-3-4 0 16,2-6-1-16,-7-5-2 15,4 1-3-15,-1-5-1 16,2-2-2-16,4-1 2 16,-6-1 0-16,-4 7 1 15,-2 2 10-15,-5 4 3 16,-4 3 1-16,-6-4-4 15,-3 0-9-15,-2 1-8 16,-3-5-1-16,-3 3 2 16,-4 2 2-16,-5 4 15 15,-2 5 8-15,-8-1 10 16,1 0 0-16,-8-5-9 16,-1-2-8-16,-9-4-14 0,-2 1-5 15,-4 2-5-15,-4 0 0 16,1 9 3-16,3-3 4 15,-1 2 0-15,1-2-1 16,-3-2-11-16,-7 1-9 16,-1 2-42-16,-2 2-46 15,-6 1 72-15</inkml:trace>
  <inkml:trace contextRef="#ctx0" brushRef="#br0" timeOffset="42672.604">8428 13546 1174 0,'-5'16'490'15,"-2"-16"-272"-15,2 0-149 16,1 0-78-16,2-2-4 16,2 2 2-16,0 0 6 0,0 0 10 15,0 0 4-15,0 0 2 16,0 0 0-16,-1-1-4 16,1 1-3-16,0 0-10 15,-2 0-7-15,2 0-19 16,0 0-5-16,0 0 2 15,4 4 4-15,18 26 15 16,40 67 6-16,-23-25-15 16,4 6-10-16,0 6-30 15,-3 6-13-15,1 4-20 16,0-4-1-16,-5 2 23 16,-1-6 13-16,-8-7 40 15,-2-9 13-15,-5-18 10 16,-2-5 1-16,-3-17 1 15,-4-7-18-15,-5-7-93 16,-2-6-81-16,-3-8 111 16</inkml:trace>
  <inkml:trace contextRef="#ctx0" brushRef="#br0" timeOffset="43123.446">8680 13634 1160 0,'-29'2'364'16,"31"-1"-394"-16,-2 2-222 16,1-1-4-16,-1-2 53 15,-1 0 75-15,-2 16 198 16,-9 35 30-16,0-34 29 16,-3-2 2-16,-1 1-48 15,-1 0-20-15,-6 4-21 16,-2 8-8-16,-9 11-10 15,-4 8-6-15,-9 11-10 16,-4 4-4-16,-3 11-3 16,-3-2-1-16,8 16-1 0,2 1 0 15,5 2-1 1,1 1 0-16,5-10-6 0,0-6-8 16,13-8-45-16,5-5-53 15,15-3 72-15</inkml:trace>
  <inkml:trace contextRef="#ctx0" brushRef="#br0" timeOffset="44401.454">16599 13679 665 0,'0'1'197'0,"-2"-1"-283"15,-4 2-42-15,5-2 17 16,0 0 63-16,-1 0 170 16,-4 1 51-16,5-1 51 15,0 0-9-15,-1 0-52 16,1 0-17-16,0 0-33 15,0 0-12-15,0 0-24 16,0 0-8-16,0 0-25 16,-1 0-11-16,1 0-18 15,0 0-11-15,0 0-6 16,0 0-4-16,0 0-1 16,-11 0 0-16,-5-2 2 15,-32-9 1-15,22-2 0 16,-4 1-1-16,-9-5 0 15,-2 0-1-15,-6-3-1 0,-1-1 0 16,-9 0 1-16,-5 0 0 16,-8 1 3-16,1 1 1 15,4 6 1-15,7-2 1 16,-3 1 0-16,0 1 0 16,-10 1-2-16,-9 5 0 15,-2 4-4-15,1 3-2 16,5 9-6-16,-3 3-4 15,-1 8-9-15,0 5 1 0,2 3 6 16,5-2 5-16,16 4 12 16,1-1 1-16,-2 0 2 15,2 6 1-15,-10 5-1 16,2 1 0-16,8 10 0 16,-1 4-1-16,14 4-1 15,3 1 1-15,4-2-1 16,3-2 0-16,1-6 1 15,2 3-4-15,2 2-2 16,1 4 0-16,9 7-3 16,4-4 2-16,10 1 1 15,5-4-7-15,16-1-7 16,10 1-5-16,15-3-9 16,9 2 1-16,8-3 8 15,12 1 3-15,18-3 8 16,10 0-1-16,13-10-8 15,1-6-4-15,0-12 1 16,1-9 6-16,2-12 12 0,1-4 5 16,3-6 4-16,-4-2 1 15,-3-9 0-15,-6-2 0 16,-11-8 2-16,-3-4 2 16,-8 3 8-16,0-3 2 15,-7-5 12-15,-12 1-1 16,-8-5-3-16,-7 0 3 15,-6 3-9-15,1 1 2 0,-3 1-2 16,-3-4-3-16,-6-1-1 16,-4-5-2-1,-8 0-3-15,-5-3-2 0,-9-15-8 16,-4-2-5-16,-13-23-17 16,-7-5-8-16,-15-18-29 15,-10-7-36 1,-14-13-175-16,-1 0 180 0</inkml:trace>
  <inkml:trace contextRef="#ctx0" brushRef="#br0" timeOffset="44675.622">17093 13925 1186 0,'3'5'247'16,"13"4"-254"-16</inkml:trace>
  <inkml:trace contextRef="#ctx0" brushRef="#br0" timeOffset="44773.871">17509 14132 658 0,'67'30'241'0,"14"7"-185"15,4 4-49-15,-1 1-27 16,-2 5-26-16,-8 1 30 15</inkml:trace>
  <inkml:trace contextRef="#ctx0" brushRef="#br0" timeOffset="45171.945">17780 13813 1088 0,'-8'0'420'0,"5"0"-319"16,0 0-81-16,1 3-63 15,1-3-1-15,-1 0 16 16,-2 8 23-16,-8 19 19 16,-11 34 12-16,7-28 17 15,1 1 3-15,-4-2-6 16,-5 2-10-16,4 4-17 16,-7 10-5-16,-3 6-8 15,0 5-2-15,-2 14-1 16,0-2-6-16,1 8-46 15,-2 1-44-15,-1-4-202 16,0 7 192-16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2:44:32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14175 10817 462 0,'-1'0'176'0,"0"0"-124"15,-1 0-45-15,1 0 2 16,0 0 18-16,0 0 48 15,0 0 14-15,0 0 6 16,-1 0-12-16,1 0-26 16,0 0-5-16,0 0 0 15,0 0 4-15,0 0-5 16,0 0-1-16,-1 0-1 16,1 0-3-16,0 0 1 15,0 0-4-15,0 0-13 0,0 0-6 16,-1 0-14-16,1 0-5 15,0 0-5-15,0 0-2 16,1 0-3-16,0 0 1 16,0 0 0-16,0 4 1 15,0 13 2-15,-2 33-1 16,-3-19 2-16,-2 10-1 16,-2 2 1-16,-1 5 1 15,-2 2-1-15,-1-2 0 16,1 2 0-16,-1-7-1 0,3-6-1 15,-3-5 0-15,3-1 0 16,0 4-1-16,-1-4 1 16,5 1 0-16,-3-7-1 15,3-4-3-15,3-8-15 16,-1-5-16-16,4-6-37 16,0 0-16-16,-1-2-18 15,0 0 1-15,0 0 24 16,0-1-4-16,1 0-41 15,0-6-51-15,3-23 108 16</inkml:trace>
  <inkml:trace contextRef="#ctx0" brushRef="#br0" timeOffset="534.826">13799 10960 554 0,'-13'-15'223'0,"-3"3"-140"16,0-1-96-16,3 4-32 15,3 2 6-15,2 2 35 16,4 2 28-16,2 0 41 15,1 1 17-15,0 1 4 16,0 0-5-16,1 1-12 16,0 0-12-16,0 0-21 15,0 0-9-15,0-1-13 16,0 0-2-16,14-2 1 16,7-3 0-16,36-6-4 15,-31 6-2-15,2 1-1 16,3 1-1-16,-1-2-1 15,7 0 0-15,3 2-1 16,0-1-1-16,5 2-1 16,-3 0 1-16,2 2 0 15,-2 0 2-15,-4 2 2 16,-4-1 2-16,-4 2 0 0,-4 1 1 16,-7-1-4-16,-2 0-1 15,-6 1-2-15,3-2-1 16,-4 1-3-16,3-1-9 15,-4-1-36-15,-4-1-36 16,3-5-105-16,-1-3-127 16,5-14 201-16</inkml:trace>
  <inkml:trace contextRef="#ctx0" brushRef="#br0" timeOffset="1352.073">14593 10567 1200 0,'59'51'449'0,"-58"-50"-361"15,-2-1-131-15,0 1-55 16,0-1-2-16,0 0 30 15,0 1 39-15,-9 21 24 16,-15 29 3-16,11-29 4 16,0 1 1-16,3-1-1 15,-1 2 1-15,2 4-1 16,-1 2 0-16,-2 15 1 0,0 12-1 16,-2 15 2-16,-3 3 0 15,1-3-1-15,7-29 0 31,5-21-1-31,1 0 0 0,-12 53-1 0,2-3 1 16,3-10-1-16,2-30 1 16,5-9 0-16,1-6 1 15,3-6-1-15,0-2 0 16,-1-3 0-16,1-4-1 0,-2 0-1 16,2-2-2-16,0-1-1 15,0 1 2-15,0-1 1 16,0 0 1-16,0 0-3 15,0-1-5-15,8-20-11 16,16-34-2-16,-10 23 1 16,0-4 5-16,1 1 11 15,1 2 3-15,1 4 1 16,-1 4 1-16,2-2-1 16,0 4 0-16,4-5 0 15,1-1 0-15,2 1 0 16,1-2 0-16,5 8 1 15,0 5 0-15,0 7 1 16,-1 5 2-16,-7 3 2 16,1 3 1-16,-4 3 1 15,-2 3 0-15,-1 6-1 16,0 2-1-16,2 8-1 0,1 3 0 16,2 7 16-16,-2 4 2 15,-3-2 1-15,-2 0 1 16,-4 2-17-16,1 1-1 15,-4 3-2-15,0 0 0 16,-2-1 2-16,0-1 3 16,-5 0 1-16,-1 2-1 15,-1-1-2-15,-4-4-3 0,2-10-2 16,-3-3 1 0,0-9-42-16,3-4-40 0,0-6-121 15,1-3-110-15,2-19 193 16</inkml:trace>
  <inkml:trace contextRef="#ctx0" brushRef="#br0" timeOffset="2270.809">15713 11144 1251 0,'8'7'434'15,"-8"-5"-374"-15,2-2-160 0,-2 1-6 16,-1-1 4-16,1 0 34 16,-1 0 71-16,0 0 15 15,0 0 34-15,-1-1 1 16,1 0-13-16,0 0-12 15,0-1-12-15,0 1-5 16,0 0-4-16,-1 0-2 16,0 0-3-16,-5-2-1 0,-4-9-2 15,-32-27-3-15,26 28-1 16,-4 2 1-16,-9 0-14 16,-5 1-11-16,-6 2-3 15,-3 2 3-15,7 4 20 16,6 2 12-16,2 1-2 15,5 2-4-15,3 3-8 16,1 3-1-16,6 9 1 16,-4 2 1-16,2 8-10 15,1 2 0-15,4 0 5 16,2 1 0-16,3-2 9 16,5-1 1-16,3-1 1 15,4-1 1-15,4-1 2 16,-2-1 2-16,6-3 4 15,2-3 3-15,-2-6 3 16,-1-8 0 0,-6-4-1-16,0 1-3 0,20 2-2 0,4-5-1 15,6-8-2-15,-8-4-1 16,2-7-1-16,-2 0 0 16,1-4 0-16,1-1-1 15,-1-2 0-15,1 0 0 16,-1 3 1-16,-4 2 0 15,-5 5 0-15,-1-2 1 16,-4 2-1-16,-3 0-1 0,0 1-2 16,-2 0-1-16,-7-2 0 15,2 2 2-15,-8 0 3 16,0 4 4-16,2 6 4 16,-4 1 1-16,4 4-2 15,-1 0-1-15,0 0-6 16,0 0-2-16,0 0 0 15,0 0 0-15,-7 23 6 16,-7 33 3-16,10-21 1 16,0-4 1-16,2 5-2 15,-1 3-2-15,2 7-2 16,-1 4-2-16,1 0-2 16,0 0 0-16,0-1-1 15,2-1 0-15,-1-13 1 16,1-3-14-16,0-15-26 15,-1-3-43-15,4-6-142 16,3-4-74-16,3-7 175 0</inkml:trace>
  <inkml:trace contextRef="#ctx0" brushRef="#br0" timeOffset="2669.489">16258 10558 1119 0,'5'10'280'0,"-1"21"-467"15,3 13-4-15,-2 13 55 16,-4-1 59-16,-1-3 81 16,0 4 10-16,1 8 29 15,3 6 8-15,1 4 4 16,1-6-3-16,1-10-21 16,-3-4 0-16,0-7-2 15,1 2 1-15,-2 0-4 16,5-3-5-16,-5-4-7 15,-2-5-4-15,2-5-8 16,-1 0-1-16,5-7-18 0,-3-3-23 16,-1-9-71-16,0-5-77 15,-1-4 116-15</inkml:trace>
  <inkml:trace contextRef="#ctx0" brushRef="#br0" timeOffset="3149.297">15746 11106 1145 0,'-1'0'337'0,"1"2"-458"16,2 1-15-16,-2-3 34 16,0 0 51-16,0 0 97 15,12 7 12-15,6 2 24 16,31 13-4-16,-25-19 10 15,9-4-1-15,11-4-18 0,9 0-12 16,11-2-24-16,-3-1-12 16,-2 0-12-16,-4 0-2 15,-8 0-3-15,-3 2-1 16,0 1-2-16,0 0 0 16,-5 0-2-16,0 3-3 15,-3-1-10-15,-4 0-4 16,-2 2-11-16,-2-1-10 15,-6 1-31-15,-1 1-13 0,-1 0-46 16,4 0-46-16,0 2 118 16</inkml:trace>
  <inkml:trace contextRef="#ctx0" brushRef="#br0" timeOffset="3867.845">17116 11196 775 0,'2'4'281'0,"-1"-2"-201"16,0 2-163-16,-1-4 0 15,0 0 41-15,0 0 58 16,0 0 75-16,0 0 17 0,0 0 11 15,0 0-17-15,0 0-37 16,0 0-20-16,0 0-27 16,0 0-9-16,0 0-8 15,0 0-2-15,0 0-1 16,2 4-1-16,0 8 0 16,3 5-1-16,12 36 1 15,-5-26 0-15,0 5 1 16,1 4 0-16,3-3 1 15,-5-3 1-15,5-6 1 16,1-5 5-16,1-5 2 16,2-4 2-16,-1-4-1 15,3-1-2-15,0-5-1 16,0-2-1-16,5-3-3 16,-3-2-2-16,-1-8-3 15,4-3 0-15,-3-6 0 0,-1-3 0 16,-5-2 1-16,-3-1 1 15,-3 2 1-15,-6 2 1 16,1-1-1-16,-2 1 0 16,-4 0 0-16,0 0 0 15,-3 4 0-15,0 0 1 16,1 1-1-16,-2 5 1 16,2 6-5-16,-1 0-9 15,2 5-49-15,-1 0-39 0,-1 0-128 16,2 2-111-1,0 2 215-15</inkml:trace>
  <inkml:trace contextRef="#ctx0" brushRef="#br0" timeOffset="4650.455">18078 11047 1237 0,'0'0'390'0,"-2"1"-522"16,-2 4-37-16,2-5 4 0,-1 10 26 15,-5 20 126-15,-7 37 11 16,8-33 1-16,0 2 1 15,1-5 0-15,1 0 1 16,2-1 0-16,0 1 0 16,2 2 0-16,-1-3 0 15,1-6 1-15,0-3 0 16,0-6 0-16,1-4 1 16,-1-4 2-16,1-1 1 15,0-3 3-15,0-3 2 0,0 0 5 16,0 0 1-16,0-1 1 15,0 0 6-15,0 0 2 16,0 0 0-16,1-12-5 16,4-18-7-16,10-37-10 15,-8 28-2-15,3-1 0 16,0 5-1-16,1 2 0 16,-1-2 1-16,3 6-1 15,-1-3 1-15,2 4 2 16,0 5 0-16,1 1-2 15,3 3-1-15,0-1-2 16,0 2 0-16,4 4 3 16,-5 2 2-16,5 8-1 15,4 2-3-15,0 3-2 16,2 0-1-16,-2 8 3 16,-1-2 1-16,-4 5 4 0,3 4 2 15,-4-2 1-15,1 3 2 16,1-2-1-16,-5 0 0 15,-1 7 5-15,2 5-2 16,-9 7 0-16,-1 1-3 16,-2 0-7-16,-2-2 0 15,-1-1-1-15,-2-2 1 16,-2 5-1-16,-2 3-1 16,3 2 0-16,-1 3-1 0,-1-9 0 15,-2 1 1-15,0-7-1 16,3 1-9-16,1-4-26 15,-3-3-23-15,3-4-60 16,0-6-42-16,0-1 101 16</inkml:trace>
  <inkml:trace contextRef="#ctx0" brushRef="#br0" timeOffset="5051.15">19066 11212 1280 0,'2'1'326'0,"-6"3"-509"16,5 10-62-16,3 1 7 16,-3 4 109-16,-1-3 111 15,0-5 67-15,-2 1 18 0,0 3 8 16,2-1-9-16,4 3-14 16,1-1-13-16,-1 4-9 15,1 2-4-15,-2 0-13 16,-3-2-5-16,3 0-4 15,-2-6-1-15,0 0-3 16,0-3 0-16,2-1-13 16,-3 2-24-16,0-3-100 15,3-1-120-15,-3-5 158 16</inkml:trace>
  <inkml:trace contextRef="#ctx0" brushRef="#br0" timeOffset="5353.407">18945 10838 942 0,'-1'0'466'15,"0"1"-75"-15,1 0-391 16,-1-1-45-16,0 0-2 16,0 0 21-16,0 2 22 0,-1 15 4 15,-2 32 0 1,0-27 0-16,2-1 5 0,1-4-77 16,1-3-54-1,1-7-159-15,0-2-100 0,7-5 241 16</inkml:trace>
  <inkml:trace contextRef="#ctx0" brushRef="#br0" timeOffset="5899.127">19532 10669 1599 0,'13'18'545'0,"-14"-17"-590"16,4 6-97-16,5 13-21 0,-1 5 4 16,-1 10 82-16,-3-2 66 15,-3-2 11-15,3 3 1 16,-2 5 0-16,0 4 0 15,3-2 1-15,-3-4-1 16,3-7 2-16,-4-2-1 16,0 0 6-16,-2 0 3 15,1 1 2-15,1 0 1 0,-4-4-6 16,3 0-5-16,0 3-2 16,0-3-1-16,-1 4 1 15,2 1-1-15,1 0 3 16,0 0 0-16,1-3 3 15,4-2 0-15,0-5 2 16,2-1 5-16,2-1 10 16,-2 2 7-16,6 1 9 15,0 0-4-15,4-2-10 16,4-2-7-16,5-5-7 16,2-1-2-16,4-6-1 15,2 0-3-15,4-3-10 16,0 2-12-16,0-5-24 15,0-4-15-15,-5-4-45 16,-6-4-31-16,-4-6-170 16,-2-7 194-16</inkml:trace>
  <inkml:trace contextRef="#ctx0" brushRef="#br0" timeOffset="6465.505">19161 10996 1284 0,'-12'43'417'0,"14"-43"-478"16,-4 0-23-16,7 2-3 0,-5-2 18 15,0 0 66-15,0 0 6 16,0 0 13-16,4 0 3 16,14 3 3-16,35 4 1 15,-21-7-6-15,8 0 2 16,6-2-1-16,1 0-3 15,1-1-2-15,2 0-3 16,-5 0-4-16,3-1-1 16,0-2-5-16,-1 1-2 0,5-5-28 15,-3 3-19-15,1-3-39 16,-4 0-17-16,-17 2-37 31,-14 3-44-31,0 2 125 0</inkml:trace>
  <inkml:trace contextRef="#ctx0" brushRef="#br0" timeOffset="7475.366">20324 10733 960 0,'0'4'248'0,"5"3"-363"0,1 3-20 15,2 1 2 1,-4 2 85-16,2-2 77 0,-1 0 66 16,-3-4 21-16,3 0 16 15,-1-1-19-15,1 1-52 16,-1 0-23-16,1 2-24 16,0 1-7-16,-1 7-7 15,3 3 0-15,0 7-1 16,1 4 1-16,0 6 0 15,1 1-1-15,-2 0 0 16,1 0 0-16,1-3 0 16,-1 1 1-16,1-4 1 15,-1-5 0-15,-1-6 1 16,0-4 0-16,-5-7 1 16,0 2 1-16,-1-10 2 15,-1 2 1-15,0-2 4 16,0-3 4-16,0 1 19 15,0-1 5-15,0 1 3 0,0 0 1 16,-1-1-18-16,1 1-5 16,0 0-7-16,0 0-4 15,0 0 0-15,0 0 1 16,0-2 2-16,-1 1 0 16,1 0-3-16,0 0-3 15,0 0-3-15,0-2 1 16,5-9 0-16,1-7 0 15,13-30 2-15,-10 26 0 0,2 0 1 32,-1 1-2-32,3 0 4 0,-4 1-3 0,3 4 0 15,-1 2 0-15,-2 3-5 16,-1 0 0-16,4 1-1 16,-3 2 0-16,0 1-5 15,6 1-4-15,0 1-4 16,-1 3 0-16,2 0 1 15,-2 5 1-15,-1 1 2 16,1 4 2-16,-2 1 1 16,1 2 2-16,0 0 1 15,-2-2 0-15,1 1 1 16,-2 1 0-16,2 8-2 16,0 1 0-16,0 5 1 15,-1 4 1-15,0 0 0 16,-1 3 0-16,-3-5 0 0,1 1 1 15,-6-5 1 1,2 0 0-16,-1 4 0 16,-1-2 0-16,1 8 0 0,-1-2 0 15,1-6-8-15,-1-2-12 16,-3-7-39-16,0-4-23 16,-1-2-48-16,0-3-26 15,1-2-77-15,1-4-76 16,0-2 199-16</inkml:trace>
  <inkml:trace contextRef="#ctx0" brushRef="#br0" timeOffset="8569.193">21219 11078 1042 0,'28'31'244'0,"-28"-31"-575"16,0-1-24-16,0 1 32 15,0-1 96-15,0 1 347 0,0 0 64 16,0 0 36-16,-2 0-4 15,2 0-117-15,-1 0-35 16,1 0-24-16,0-1-5 16,0-1-7-16,0 1-4 15,0 0-2-15,0 0 1 16,0 0-1-16,0 0-5 16,-1 0-12-16,0-1-2 15,0 1-3-15,0 0 1 0,-1 0-1 16,1 0-1-16,-1 0 1 15,-5-3 0-15,0 1 3 16,-1-1 2-16,0 2 0 16,2 1-1-16,-1 0-2 15,0 1-1-15,3 0-1 16,-4 1-1-16,3 0 1 16,-1 0 3-16,3 15 2 15,-28 34 1-15,28-28-2 16,2 1-3-16,0 0 0 15,-3-4-1-15,0 0 1 16,2-3 1-16,0-2 1 16,4 1 0-16,1-1 0 15,3 2 0-15,0-4 0 16,-2 0 4-16,3 0 2 16,-2-3 7-16,2 1 3 15,1-1-3-15,1-3-2 0,3 0-8 16,-1-2-7-16,1-4-3 15,-2 0-4-15,-1-1 0 16,1-2 4-16,-4 1 2 16,1-1 2-16,-1-1 1 15,-1-2-1-15,-1-2 2 16,0-4-1-16,-3 1 0 16,0-3 0-16,-1 0-1 15,-1-1-1-15,-2 0 1 0,-2-1 0 16,1 2 0-16,0 0 1 15,-1-1 0-15,1 3 1 16,-1-5 0-16,3 3 2 16,-1 2 0-16,2 2 1 15,-1 0 1-15,2 5 2 16,0 0 3-16,0 2 7 16,0 3 2-16,0 0 2 15,0 0 0-15,0 0-1 16,0 0 0-16,0 0-1 15,0 0-2-15,0 0-10 16,0 0-5-16,0 0-7 16,0 0-2-16,0 0 0 15,1 4 2-15,8 16 3 16,14 28 1-16,-12-28 2 16,-1 2 2-16,4-3 1 0,-1 5-2 15,0 6 0-15,1 0-1 16,-2 4-1-16,1 0 1 15,-4-5 0-15,2-3-2 16,-4-8 1-16,-1-2-1 16,-1-2-8-16,-4-4-18 15,1 0-52-15,-1-3-42 16,0-4-125-16,2 0-98 16,-3-3 216-16</inkml:trace>
  <inkml:trace contextRef="#ctx0" brushRef="#br0" timeOffset="8826.553">21868 11072 584 0,'2'4'123'0,"1"-4"-142"0</inkml:trace>
  <inkml:trace contextRef="#ctx0" brushRef="#br0" timeOffset="9530.532">21874 11076 551 0,'0'0'274'0,"0"0"-89"0,0 0-44 16,0 0-59-16,0 0-15 15,0 0-24-15,0 0-7 16,0 0-13-16,0 0-7 16,0 0-9-16,0 0-2 0,0-2-3 15,0 1 0-15,-1 0-2 16,-1 0 0-16,1 0 0 15,-6-3 0-15,-18-6 9 16,-32-6 3-16,28 10 4 16,0 3 0-16,7 1-6 15,0 2-3-15,5 3-3 16,0-1-1-16,1 3-3 16,1-1-1-16,5 2-2 15,1 1-1-15,4 0-5 16,-1 0 1-16,1 3-7 15,-2 1 1-15,3 1 1 16,1 3-1-16,-1-1 2 16,3 3-1-16,3 2 2 15,4-2 2-15,8 5 3 16,1-4 2-16,3 1 3 16,2-4 1-16,1-2 2 0,1 0-1 15,0-1 1-15,-3-1-1 16,3 0 0-16,1-1-1 15,-1 2 1-15,2 0 0 16,-5-1 0-16,-3-1 0 16,-2 1 0-16,-2-5 0 15,0 5-1-15,-2-1 0 16,0 3-2-16,-4 1-1 0,3-2 0 16,-4 2 0-16,0-1 1 15,0 0 0-15,-5-2 2 16,1-2-1-16,-2 1 0 15,-3 0 1-15,-1 0 0 16,2 2 0-16,-4-2 3 16,0 2 4-16,-2-2 5 15,-5-2 0-15,-2 3 11 16,-4-1-1-16,-8-3 3 16,-1 0 2-16,-2-7-13 15,1 0-4-15,4-5-11 16,3 2-4-16,5-3-4 15,-2-2-3-15,7 1-24 16,2-1-22-16,1 0-84 16,0-6-57-16,3-6 124 15</inkml:trace>
  <inkml:trace contextRef="#ctx0" brushRef="#br0" timeOffset="10472.304">22481 10880 723 0,'-1'7'265'15,"0"1"-188"-15,2 9-86 16,-2 2-1-16,1 3 6 15,-2 1 4-15,-2 1 11 16,3 0 10-16,-2-4 6 16,0 1 0-16,-4-1-9 15,2 5-10-15,-1 4-6 0,0 3-1 16,4-1-1-16,-1-4 1 16,1-3 0-16,-1-5 0 15,-1 0 1-15,0 0-1 16,0 0 0-16,2 0 1 15,-2-5 1-15,4 1 1 16,0-7 3-16,0-2 0 16,3-4 2-16,-4-1 1 0,1-1 11 15,0 0 8-15,0-1 6 16,0-1 4-16,0 1-10 16,0 0-7-16,-2-7-8 15,2-15-6-15,4-35-7 16,0 28-3-16,6-6-2 15,1-5-2-15,4-4 3 16,0 3 1-16,-1 2 2 16,1 1 1-16,-1-1 1 15,2-2-1-15,4 7 4 16,-3 2 2-16,0 13 9 16,2 5 3-16,-2 7 3 15,0 1-2-15,-4 3-10 16,1 1-4-16,-2 3-7 15,-1 0-2-15,1 3 1 16,0 1 2-16,1 1 0 16,2 6 1-16,1 1 3 15,-1 6 1-15,0 6 1 0,-4 0 0 16,-1 7-3-16,-1 4 0 16,-3-4-1-16,0 2-2 15,-1 2 1-15,-1-3 0 16,0 6 0-16,1 2 1 15,-2-8 1-15,1 0 0 16,-1-4 1-16,-3-8-1 16,1 2 0-16,-1-1 1 0,-2-7-1 15,1 0 0 1,-2-7-9-16,3-3-14 0,0-1-53 16,0-2-39-16,-1-1-64 15,0-1-19-15,1-1 122 16</inkml:trace>
  <inkml:trace contextRef="#ctx0" brushRef="#br0" timeOffset="11177.142">23339 10792 1213 0,'1'3'337'0,"-2"0"-495"16,-12 5-121-16,-2 6 1 15,-12 6 95-15,-2 6 149 16,3 1 113-16,2-1 12 15,5 1-6-15,-2-1-23 16,6-1-15-16,1-2 2 0,5-5 3 16,1-2 1-16,-1-1-18 15,1 1 0-15,2 2 2 16,-1 1 0-16,3 0-11 16,2-3-13-16,1 3-10 15,4-1-1-15,2 0-3 16,4-1-6-16,4-2-12 15,2-1-4-15,7 1-1 16,3-3 5-16,4 0 12 16,1-4 5-16,0-3 4 15,-1-3-1-15,3-2-1 16,-1-1-1-16,0-6-2 16,0-2 2-16,-8-2 1 15,4 1-2-15,1-3-6 16,-2-3-6-16,4-1-1 0,-6-3 1 15,-3-2 14-15,-4 4 7 16,-6-1 14-16,-4-1 1 16,-4 2-8-16,-3 1-8 15,-2 2-8-15,-4 1-4 16,-5-1 1-16,-8 0 2 16,-4-8 6-16,-5-3 4 15,-7-4 5-15,-2 0 4 16,-12 3 1-16,-3 2-2 15,-5 8-3-15,-5 3-3 0,-1 6-6 16,0 3-5-16,6 5-23 16,2 5-25-16,0 8-123 15,-3 5 115-15</inkml:trace>
  <inkml:trace contextRef="#ctx0" brushRef="#br0" timeOffset="12177.512">14727 11759 758 0,'34'30'350'0,"-33"-29"-95"15,-1-1-222-15,0-1-31 16,0 1 14-16,0 0 12 0,0 0 18 15,0 0 9-15,0 0-2 16,0 0-8-16,0 0-14 16,0 0-9-16,-1 0-9 15,1 6 0-15,-2 17 2 16,-3 35 0-16,1-25-4 16,-2 10-3-16,-2 11-4 15,1 6-2-15,-3 8-1 16,1-2 1-16,0-2-1 15,-2 1 0-15,2-3-1 16,0-3 1-16,1-6 0 16,1-4 0-16,0-8 0 15,2-7 0-15,4-9 0 16,0-8 0-16,1-6 0 16,1-3-1-16,-1-4 0 15,1-2-4-15,-1-4-31 0,0 2-9 16,0-1-50-16,0 0-9 15,0-1 9-15,21-3-18 16,48-63-61-16,-23 16-71 16,11-10 147-16</inkml:trace>
  <inkml:trace contextRef="#ctx0" brushRef="#br0" timeOffset="13046.973">15535 11990 308 0,'36'-13'176'0,"-5"9"-21"16,-3 0-14-16,-10 3-10 16,-3 1-11-16,-8 2-16 15,-3-1-4-15,-3 2 7 16,-1-3-4-16,-1-1 7 16,-1 1-6-16,1 0-40 15,0 0-5-15,0 0-18 16,0 0-7-16,-7 1-9 15,-8 0-2-15,-34 6-10 16,30-6-5-16,-3 2-4 16,1 0-1-16,-3-1-2 15,-1 4 0-15,-4-2-1 16,0 6 0-16,-1 3-1 16,-2 2-1-16,3 7 0 15,-4 1 0-15,-2 4 0 0,-3-1 1 16,-5 4 0-16,0 0 0 15,0 5 0-15,1 1-1 16,6 1 0-16,1 2 0 16,8-2-2-16,3 3-1 15,5 3 0-15,6-2 0 16,7 3-2 0,7-4 0-16,4-9-3 0,3-4 0 0,3-7 3 15,3-2 1-15,8-4 1 16,4-1 0-16,11-4 2 15,3-3-1-15,5-9 3 16,0-4 1-16,1-10 3 16,0 1 1-16,-5-5-1 15,-1 2-2-15,-6-8-1 16,-4-6-3-16,0-9-1 16,-1-3-1-16,2 1-4 15,1 3-1-15,-8 2 1 16,-1 2 0-16,-7-1 3 15,-2 4 2-15,-7 4 3 16,1 5 0-16,-4 5 1 16,-3 1 2-16,0 3 0 15,0 2 3-15,-3 3 4 16,2 7 1-16,1 3 3 16,0 1-2-16,0 0-2 0,0-2 1 15,0 1-4-15,0 1-1 16,-1 0-5-16,0 0-2 15,1 0 0-15,-1 5 1 16,0 17 4-16,-4 31 3 16,3-23 1-16,-1 3 0 15,3 9-2-15,0 3-2 16,0-3-2-16,0 2 0 16,2 5-1-16,-2-3 0 15,1 2 0-15,1-5 0 0,-1-11-1 16,1-3-1-16,2-8-18 15,-2-5-19-15,3-9-80 16,-2-3-34-16,4-6-72 16,5-3-4-16,5-14 16 15,5-8 117-15</inkml:trace>
  <inkml:trace contextRef="#ctx0" brushRef="#br0" timeOffset="13859.403">16237 11534 1017 0,'13'11'489'16,"-14"-7"-124"-16,1 9-434 15,-7 21-59-15,-1 5 1 16,0 9 51-16,-7-2 52 16,3-1 26-16,-2 7 2 15,-2 6 10-15,6 5 3 16,-3 2 3-16,3-2 0 0,1-5-4 16,2-3-2-16,2-9 0 15,1-2-1-15,0 2-6 16,1-2-1-16,1-6-3 15,1-5-1-15,2-6 0 16,-1-6 0-16,3-5 1 16,-1-3-1-16,-1-8 1 15,0-1-3-15,2-2-1 16,-3-2-1-16,0 0-1 16,0-1 2-16,0 0 5 15,0 0 2-15,7-12 0 16,-5-14 0-16,44-39-4 15,-29 25-2-15,4-3-1 16,2-2-1-16,-2 6 1 16,3 3 0-16,3 2 1 15,-3 0 0-15,10 2 0 0,3 3 0 16,0 3 0-16,4 6 1 16,-2 8 1-16,-2 5 3 15,1 9-1-15,0 8-1 16,-11 5-2-16,2 5-1 15,-8 6 2-15,-3 3 3 16,1 2 11-16,-5 0 2 16,-3 0 1-16,-2 1-2 15,-6-1-8-15,-3 3-2 16,-4 2 0-16,-1 0-1 0,-2-3 2 16,-3-2 1-16,-6 1 2 15,-3-2 1-15,-6 4 0 16,0 0-2-16,-7-8 1 15,-1 0-2-15,-9-6-5 16,-7-1 0-16,-5-4-4 16,-2 1 1-16,0 0 0 15,3-1 1-15,0-4-3 16,-3-1-4-16,-3-3-15 16,1-2-11-16,11-6-36 15,6-2-24-15,13-11-133 16,4-5 144-16</inkml:trace>
  <inkml:trace contextRef="#ctx0" brushRef="#br0" timeOffset="14529.85">17037 11998 1271 0,'4'7'481'0,"-3"-5"-308"0,1 7-221 16,1 3-18-16,1 2 11 16,1 2 16-16,2-3 35 15,0-2 1-15,4 1 12 16,3-1 1-16,5 1 1 15,1 1-2-15,6-2-6 16,-1-3 2-16,-1-3 5 16,-1-4 4-16,1-1 2 15,1-1 0-15,5-4-6 16,0-3-5-16,-3-4-4 16,3 1-1-16,-4-1-3 15,-3 1-2-15,-5 0-5 16,-3 0-2-16,-7 2 6 15,-1-1 3-15,-6 2 6 16,-1 1 2-16,-4-4-4 16,-4-1-5-16,-9 0-6 15,-4-3-4-15,-12 3-2 0,-6 2 1 16,-4 4 5-16,2 3 4 16,-1 3 8-16,2 0 2 15,3 3 1-15,0 3-1 16,8 4-5-16,4 4 0 15,5 8-2-15,4 4 5 16,5 4 4-16,3 4 1 16,5-2 6-16,3-1-5 0,6-3 1 15,3 0 1-15,10-2 2 16,2-1 1-16,5 5 5 16,4-2-2-16,4 2-8 15,-4-1-4-15,5-8-15 16,1-5-11-16,3-7-33 15,6-3-41-15,5-6-57 16,2-3-39-16,2-9-184 16,1-6 248-1</inkml:trace>
  <inkml:trace contextRef="#ctx0" brushRef="#br0" timeOffset="15045.286">17929 11684 1215 0,'-2'4'346'16,"1"-1"-552"-16,1 3-33 0,0 3 9 16,0 4 61-16,0 30 198 15,1-27 46-15,1 0 44 16,0-1 12-16,-2 6-7 16,1-2-12-16,0 3-28 15,0 6-11-15,1-3-31 16,-1 2-10-16,-1 4-14 15,0 2-3-15,-1 8-7 16,-1 1-1-16,1 0-4 16,0-3 0-16,0 1-1 15,1 2-1-15,-1 6 0 16,1 3 0-16,0-5 1 16,2-3 0-16,2-6 0 15,-2-6 0-15,4-4-1 16,-2-4 0-16,0-8-3 15,-2-3-14-15,0-9-36 0,2-1-29 16,1-6-37 0,-5 3-1-16,5-1-7 0,22-29-9 15,33-49 95-15</inkml:trace>
  <inkml:trace contextRef="#ctx0" brushRef="#br0" timeOffset="15793.097">18959 11968 1262 0,'1'0'419'16,"-1"1"-404"-16,0-1-101 15,0 0-13-15,0 0 8 16,0 0 27-16,-1 0 64 16,0 0 22-16,0 0 32 15,0 0 2-15,0 0-13 16,-1 0-12-16,-15 1-12 16,-32 6-2-16,21-5 2 15,-2 3 1-15,-2-1 1 16,-2 4-2-16,2 2-10 15,3-1-3-15,6 3-3 16,-1-2-1-16,8-1 0 0,0 2-1 16,2-2 0-16,2 0 0 15,3 2 1-15,1-3 0 16,1-3-3-16,6 2-2 16,-1-1-4-16,2-1-4 15,4 6-4-15,1 1-5 16,6 0 2-16,4 2 1 15,1 0 7-15,8-1 4 16,1 2 4-16,1 2 0 0,6-2 0 16,-2 1 1-16,4 1 0 15,3-4 0-15,-2 2 1 16,-1 0 0-16,-2 1 1 16,0 2 0-16,-4 0 1 15,0 0 0-15,-6-3 0 16,-4 0 1-16,-6-5 1 15,-1-5 2-15,-4 5 2 16,-1-2 2-16,-4 4-1 16,-2 3 0-16,-1-1-1 15,-2 2 6-15,-2 3 3 16,-3-2 3-16,-2 4 4 16,-4-2 8-16,-6 1-3 15,-2-2-3-15,-4 0-8 16,-2-2-14-16,-2 1-4 15,0-3 0-15,0-2-7 0,0 0-2 16,5-1-12-16,1 0-14 16,1 0-58-16,-1-5-88 15,-10-1 115-15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2:46:19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14068 7125 695 0,'0'2'104'15,"0"-1"-244"-15,1-1-20 16,-1 0 40-16,0 0 158 15,0 0 47-15,0 0 46 16,0 0 10-16,0 0-18 16,0 0-17-16,0 0-26 15,0 0-8-15,-1 0-12 0,1 0-8 16,0 0-14-16,0 0-9 16,-2 0-10-16,2 0-3 15,0 0-4-15,-1 0-1 16,0 0-2-16,0-1-2 15,0 0-4-15,0 0-1 16,0 0 2-16,-3-2 0 16,-5-2 1-16,0-1 1 15,-2-1-2-15,-28-34-3 0,30 26-2 16,-5-1-2-16,0 3-1 16,4-1 0-16,-4-1 2 15,8 4 1-15,0 0 1 16,-6-1-1-16,-1 2 1 15,-4 0-1-15,-5 0-1 16,6 2-1-16,-4-2 0 16,2 1-1-16,-3-1 0 15,-2 1 0-15,-1-1-2 16,-3-1 1-16,-3 1 2 16,-1 2 1-16,-1 2 3 15,1 3-1-15,-3 3 0 16,2-4-1-16,0 3 0 15,2 0-1-15,0 1 2 16,2 1 0-16,-1-1-1 16,-3 1 1-16,3-1 0 15,-4 0 1-15,3 6 0 0,-1-4 0 16,-2 5 0-16,0 2-1 16,1-7 0-16,-1 6 0 15,6 1 0-15,0 0 0 16,2 5 0-16,3-2 1 15,-5-4 0-15,0 0 0 16,-1 2 0-16,-5-1-1 16,1 5 0-16,1 3 1 15,-3 6-1-15,0 3 0 0,0 3-1 16,-1-4 0-16,5-1 0 16,1-1 1-16,5-2 0 15,3 0 0-15,2-3 0 16,3 0 1-16,1-1-1 15,4 4 0-15,7 4-1 16,-1-2-1-16,4 2 2 16,-4-2 0-16,5-3 2 15,3 1 2-15,5 2 2 16,0 3-1-16,3 3 0 16,0 2-2-16,2 3-1 15,6-1 0-15,1-3 0 16,0-2-1-16,2-3 1 15,-2-1-1-15,1 2 0 16,-1 0 0-16,1 0 0 16,0-6 0-16,-2 1 0 0,1 0 1 15,3-5 0-15,2 2 0 16,2-1 0-16,4-4 1 16,1 1 1-16,-1 0 1 15,-3-1 1-15,-1 1 1 16,0-1-2-16,1 1 0 15,3-2-2-15,4 0 0 16,-2 0 1-16,3 0 5 0,2-2 4 16,0 0 2-16,1 0 2 15,-2-4-2-15,-4 0 1 16,1 1 2-16,-6-2 3 16,-2-3 1-16,3-1-2 15,-3-1-2-15,3-4-5 16,0-2-2-16,-1 0-3 15,-1-1-1-15,0 1-4 16,-1 1 1-16,0-2 0 16,-3 1 0-16,-2-4 1 15,-3 1 3-15,-1-1 3 16,-1 0 1-16,-3 4 2 16,-2-2 0-16,-3 1-2 15,0 1-1-15,-3-3-5 16,2 3-1-16,-2-3-3 15,2 0 0-15,6 1 1 16,-7-3-1-16,5 3-1 0,-1 1 1 16,-5-2-2-16,4-1 2 15,3-1-1-15,-3 0 0 16,6-1 0-16,-8 1 1 16,0 3 1-16,-2-4 3 15,-3 5 1-15,4 5 0 16,-3-6-1-16,-1 0-2 15,2-5-2-15,-3-2 0 16,0 0-1-16,-1-2 0 16,0-3-1-16,0 0 1 0,0 1 0 15,1 1-1-15,2-2 0 16,1-1-2-16,3-2 1 16,-1 0 0-16,-2 6 0 15,3 2 1-15,-6 2 0 16,2 2 1-16,-1-1 0 15,-1 1-1 1,-1 0 2-16,2 2-5 0,-2-4-2 16,0 2 0-16,0-1-3 15,-1-3 5-15,-1 4 2 16,0-1-2-16,-2-4 1 16,3 2 0-16,0-7-2 15,1 0-1-15,1-2-2 16,0-2-1-16,-1 2-3 15,1 1-4-15,-1 7-5 16,1 2-6-16,2-1-16 16,-3-4-16-16,6-1-35 0,0-5-15 15,5-3-37-15,4 1-10 16,2 0-31-16,0 2-49 16,2 2 158-16</inkml:trace>
  <inkml:trace contextRef="#ctx0" brushRef="#br0" timeOffset="49177.452">3837 5008 294 0,'0'0'73'0</inkml:trace>
  <inkml:trace contextRef="#ctx0" brushRef="#br0" timeOffset="50219.985">3845 5014 165 0,'4'0'74'0,"-1"-1"-6"16,-1 0-7-16,0-1 17 15,-1 1 8-15,-1 0-4 16,1 1-12-16,0 0-23 15,0 0-11-15,-1 0-24 16,-1-1-5-16,0 0-1 16,0 1 2-16,0 0 4 15,-1 0 2-15,2-1-2 16,-1-1-2-16,2 2-6 0,2 0-2 16,-1 0 0-16,1 0-1 15,2 0 1-15,0 0 0 16,0-1-1-16,1 0-1 15,0 1 0-15,-1 0 1 16,-2-1 0-16,0 1 1 16,1 0 1-16,1 0 0 0,-1 1-1 15,2 0 1-15,0 0 0 16,-1 1 0-16,2-1 5 16,3 0 2-16,2 1 2 15,34 7 2-15,-27-5-1 16,-2-2 2-16,5-2 3 15,-1-1 0-15,1 1-3 16,0-1-1-16,0 1-5 16,-1 0 4-16,1 0 7 15,1-1 3-15,4-4 1 16,-1 2-1-16,0-3-8 16,-1-1-3-16,-3 4-2 15,-6-4-1-15,8 3-3 16,-4 0-1-16,0 0-2 15,4 3-1-15,-8-1 0 16,2-1 1-16,-1 2 1 0,-1 1 2 16,2-1 1-16,2 1 1 15,0 0-1-15,1-1-1 16,1 0-2-16,0-2 0 16,-1-1 1-16,3 3 1 15,-1-1 0-15,2 2 1 16,-2 0 0-16,-4-5 1 15,-3 2 3-15,-1 1 2 16,0-1 0-16,1 3 0 0,3 0-5 16,-1 0-2-16,-5-1-2 15,6-2-1-15,-3 3-1 16,2-1 0-16,1-2 1 16,-2 1 0-16,1-3 1 15,-1 0 1-15,2 5-2 16,-2-2 0-16,1 2-1 15,0 0-1-15,-2 0 1 16,1-1-1-16,-5 2 0 16,-1-1 0-16,-4 0-1 15,0 0 1-15,-1 0-1 16,-2 0 1-16,2 0 0 16,0-1 0-16,2-1 1 15,1 4-1-15,2-2-1 16,0 2 1-16,-2-1 0 15,-2-1-1-15,-1 0 1 0,0 0-1 16,4 0 1 0,2 0-1-16,-1 0 1 0,3 1-1 15,-7 0 1-15,2 1-1 16,-3-1 0-16,-1-1 0 16,-1 2 0-16,0 0 0 15,-3-2 0-15,0 0 0 16,1 0 0-16,1 0 0 0,0 0 0 15,1 1-1-15,-1 1-1 16,2 0 0-16,1 0-88 16,4 3-144-16,10 10 154 15</inkml:trace>
  <inkml:trace contextRef="#ctx0" brushRef="#br0" timeOffset="56191.249">2938 12921 497 0,'0'0'207'16,"0"0"-150"-16,0 0-73 15,0 0-54-15,0 0-2 16,0 0 41-16,0 0 39 16,0 0 47-16,0 0 12 0,0 0 12 15,0 0-1-15,0 0-5 16,0 0-4-16,0 0-19 15,0 0-15-15,0 0-26 16,0 0-11-16,0-1-32 16,0 0-15-16,0 0-9 15,0 0 4-15,0 0 27 16,0-1 13-16,0 1 14 16,0 0 0-16,0 0 2 15,0 0-1-15,0 0-1 16,0 0-9-16,0-1-39 15,0 1-30-15,0 0-80 16,0 0-36-16,0 0 120 16</inkml:trace>
  <inkml:trace contextRef="#ctx0" brushRef="#br0" timeOffset="57419.447">2938 12899 62 0,'0'0'57'0,"0"0"6"16,0 0-10-16,0-1-12 15,0 0-15-15,0 1-2 16,0 0 7-16,0 0-1 15,0 0-1-15,0 0-3 16,0 0-3-16,0 0 7 16,0 0 21-16,0 0 10 15,0 0 14-15,0 0 1 16,0 0-7-16,0 0-7 16,0 0-19-16,0 0-5 15,0 0-3-15,0 0 0 0,0 0 0 16,0 0-1-16,0 0-7 15,0 0-4-15,0 0-5 16,0 0-1-16,0 0 0 16,0 0 2-16,0 0 7 15,0 0 1-15,0 0 0 16,0 0-3-16,0 0-6 16,0 0-3-16,0 0 2 15,0 0 3-15,0 0 9 16,0 0 3-16,0 0 4 15,0 0-1-15,0 0-7 16,0 0-2-16,0 0-7 16,0 0-3-16,0 0-3 15,0 0-3-15,0 0 2 0,0 0-2 16,0 0 0-16,0 0-1 16,0 0-3-16,0 0-1 15,0 0-1-15,0 0 2 16,0 0 2-16,0 0 3 15,0 0 0-15,0-1-2 16,0 0-4-16,0 0-4 16,0 0-3-16,0-1 1 15,0 1-1-15,1-3 1 16,0-3-1-16,0 0 0 0,-1-2 0 16,0-1 0-16,1-4 0 15,4-28 0-15,-4 28 1 16,2 1-1-16,-2 1 1 15,-1-3 1-15,2 3 0 16,-2-3 0-16,-1 1-1 16,-1 2-2-16,2-3 0 15,-2 0-1-15,4 0 0 16,-1 0 2-16,0-1 1 16,5-1 0-16,-5 1 1 15,2-2 1-15,-2 1-1 16,-2-1 0-16,1 0 0 15,1 2 1-15,3-1 0 16,-1 0 0-16,0 3-1 16,-2 2 0-16,-1-1-1 0,0-1 0 15,1-2 0-15,1-2 0 16,0-1 1-16,2 1-1 16,-4 0 1-16,0 1 0 15,-1 2 0-15,1-1 0 16,0 0 0-16,0 0-1 15,1-6-4-15,1 3-1 16,-2-4-3-16,4-1-1 16,-2-2 2-16,-2 1 0 15,5 6 3-15,-2-1 1 0,-2 5 1 16,3-2 0-16,-4 2-2 16,0-1-1-16,0 1-2 15,1 0-1-15,0 0 0 16,2 0 0-16,0-4 4 15,-2 0 1-15,1-4 0 16,-1 2 0-16,1 3 0 16,-1 1-1-16,0 2 1 15,0 3 1-15,1 0 1 16,-1 2-1-16,1 5 0 16,-2-1 1-16,0 1 1 15,0 0 1-15,0 4 0 16,0 0 0-16,0 0 1 15,0-1 0-15,0 2 0 16,0 0-1-16,0 0 0 16,0-1 1-16,0 1-1 15,0 0 0-15,0 0 0 0,0 0-3 16,0 0-8-16,0 0-11 16,0 0-18-16,0 0-7 15,0 0-32-15,0 0-28 16,0 0-16-16,0 0-43 15,8 14 106-15</inkml:trace>
  <inkml:trace contextRef="#ctx0" brushRef="#br0" timeOffset="61280.49">3589 13362 527 0,'45'-8'235'0,"-45"8"-120"15,1 0-107-15,-1 0-61 16,-1-1-22-16,1 1-3 15,0 0 22 1,-1 0 26-16,1 0 23 0,0 0 37 16,-1 0 14-16,1 0 18 15,0 0 5-15,0 0-11 16,0 0-13-16,0 0-26 16,0 0-9-16,0 0-13 15,0 0-8-15,0 0-17 16,0 0-5-16,0 0 0 15,0 0 5-15,0 0 16 16,0 0 5-16,0 0 8 16,0 0 1-16,0 0 1 15,0 0 0-15,0 0 5 16,0 0 7-16,0 0 16 16,0 0 7-16,0 0 3 0,0 0-7 15,0 0-18-15,0 0-14 16,0 0-10-16,0 0-1 15,-1 0 3-15,0 0 6 16,-1 0 6-16,1 0 3 16,0 0 0-16,0 0 0 15,0 0-4-15,0 0-2 16,-1 0-2-16,2 0-1 0,0 0 2 16,0 0 1-16,0 0 4 15,0 0 1-15,2 3 7 16,7-1 4-16,1 2 9 15,-1 0 5-15,33 26 3 16,-27-25-3-16,-1 0-2 16,2-1-4-16,1 1-1 15,-1-1 1-15,2 1 5 16,0-2 5-16,-5 1 11 16,1-2 2-16,-3-2 0 15,1 3-3-15,2-1-13 16,-3-2-5-16,2 3-10 15,2-2-3-15,1 4-5 16,-2-3 0-16,1 2 2 16,-4-3 0-16,0-2 1 15,2 1 1-15,-1 1 3 16,-1-2 2-16,2 3 1 0,-1 0 0 16,0-5-5-16,5 3-3 15,2-5-5-15,1 1-2 16,3 3-1-16,0-1-1 15,0 1 0 1,0 1 0-16,1-2-1 0,-4 0 1 16,3 1-1-16,-5-2 1 15,1 2 0-15,-2 0-1 16,-2 0 1-16,5 0-1 0,-5-3 0 16,2 5 1-16,-6-1-1 15,-3-1 0-15,5 3 1 16,0-2-1-16,4 3 1 15,3-1 0-15,-4 0-1 16,1 1 1-16,2-1 0 16,-1-1 1-16,2 0 1 15,-1-1 0-15,3-1 2 16,-2 1 1-16,0 1-1 16,4-1 0-16,-6 4 0 15,3-3-1-15,-3 1 1 16,1-2 0-16,0 0 1 15,-1-1-1-15,-2-2 1 16,-4 1-1-16,3 1 0 16,-2 1 0-16,2 0-1 15,-1 0-2-15,0-2 0 0,1 1-1 16,1 0 0-16,-2 0 0 16,2 1-1-16,0-3 0 15,0 3-1-15,2-1 1 16,0 0-1-16,0-1 0 15,3-1 0-15,-1 2 0 16,-1-1 0-16,2 1 1 16,-3 0-1-16,1 1 0 15,0 0 1-15,-1 1-1 0,0-1 0 16,1 0 1-16,-4 0 0 16,-5-1 0-16,-1 1 0 15,-1 0 0-15,-3 3-1 16,9 0 0-16,-9 1 0 15,1-3 0-15,3 0 0 16,-7 0 0-16,3 1-1 16,3 0 1-16,-2-1-1 15,1-1 0-15,0 3 0 16,-5-1 1-16,1 2-2 16,-3 0-1-16,0-4-14 15,0 0-23-15,0 0-142 16,20 2 124-16</inkml:trace>
  <inkml:trace contextRef="#ctx0" brushRef="#br0" timeOffset="72270.548">12148 4281 226 0,'28'28'91'0,"-31"-32"-57"16,1 2-19-16,-1-5-11 16,2 2 0-16,-4-1 3 15,1 0 4-15,1 2 14 16,0-3 8-16,-2 3 7 0,1-1 0 15,0 0-18-15,-1-1-12 16,2 3-18-16,-1-1-7 16,0 2 1-16,-2 1 4 15,0-1 16-15,-2-1 12 16,4 2 23-16,-2-3 10 16,1 2 16-16,3 1 2 15,-4-2 5-15,4 2-1 16,1-1-9-16,-1 1-7 0,1 0-22 15,1 1-3-15,-1 0-8 16,0 0 3-16,0 0 14 16,0 0 4-16,0 0 16 15,1 0 2-15,0 0-10 16,0 0-11-16,-2 0-20 16,1 0-7-16,1 0-10 15,0-1-1-15,0 0-2 16,0 1-1-16,0 0-1 15,-1 0 1-15,1 0-1 16,0 0 0-16,0 0-1 16,0 0-2-16,0 0-1 15,0 0-1-15,0 0-1 16,0 0-1-16,0 0-3 16,0 0-2-16,0 0-4 15,0 0 1-15,0 0 1 16,0 0 4-16,0 0 4 0,4 13 0 15,8 3 1-15,31 31-1 16,-30-27 1-16,-2 3 0 16,4 2 0-16,-1 2 2 15,1-3 2-15,-1 0-1 16,0-1 1-16,-2 0-1 16,2 5 1-16,-1-2 0 15,-1 5 1-15,0-1-1 0,-2-3 1 16,3-1 0-16,-1-1 0 15,-1-2 0-15,-1 0 0 16,0 0-1-16,-2-3 1 16,-1-1 4-16,0-8-29 15,-3 0-6-15,-3-5-33 16,3-2-31-16,-3-1-27 16,-1-3-19-16,0 0 15 15,0-2 12-15,0 1 82 16</inkml:trace>
  <inkml:trace contextRef="#ctx0" brushRef="#br0" timeOffset="72914.903">12456 4183 200 0,'-1'0'133'0,"0"0"-5"16,-1 0-33-16,1 0-55 15,0 0-15-15,0 0-16 16,0 1-2-16,-1 2 9 15,-2 3 3-15,1 0 5 16,-3 4 1-16,-3 4-9 16,-31 32-3-16,23-25-6 15,-5 1-2-15,-4-3-2 16,4 3 0-16,-5-2 0 16,2-3 0-16,1 4 1 0,-2-5 0 15,6-1 0-15,0 1-1 16,6-1-1-16,2-1-1 15,1 0 0-15,2-3-1 16,0 1 0-16,-1-2 0 16,4 1 0-16,-4-1 1 15,5-1 0-15,0-1 0 16,4-2-1-16,1-1 0 0,0 2-1 16,0-2-1-1,-1 1-2-15,1 0-1 0,2 0-38 16,0-1-58-16,5 2 66 15</inkml:trace>
  <inkml:trace contextRef="#ctx0" brushRef="#br0" timeOffset="74360.958">13186 4225 584 0,'27'31'86'0,"-27"-32"-253"15,-1 1 14-15,1 0 106 16,0 0 58-16,0 0 56 16,0 0-2-16,0 0-4 15,0 0 2-15,0 0-16 16,0 0-11-16,0 0-19 15,0 0 0-15,0 0 8 16,0 0 3-16,0 0-1 16,0 0-2-16,0 0-15 15,0 0-5-15,0 0-5 16,0 0-2-16,0 0 0 16,0 0-1-16,0 0 0 15,0 0 0-15,0 0 1 16,0 0 0-16,0 0-1 15,5 9 1-15,5 3 0 16,31 29 0-16,-26-23 1 16,-3-4 0-16,1 3-1 15,2 3 0-15,-1 0 0 0,4 7 0 16,-3-1-1-16,0 3 2 16,2 2 0-16,-2 0 0 15,3-3 0-15,-2-4 1 16,-2-5 0-16,1-4 1 15,-3-6 0-15,-2 0 1 16,-2-3-2-16,0-3-10 0,-3 0-49 16,4-2-20-16,-7 0-19 15,-1-1 7-15,-3-2 66 16</inkml:trace>
  <inkml:trace contextRef="#ctx0" brushRef="#br0" timeOffset="75171.938">13352 4237 30 0,'-1'0'17'0,"-3"0"28"16,4 0 12-16,0 0 12 15,0 0-1-15,0-1-33 16,0-1-18-16,0 2-18 15,0-1-2-15,0 1 0 16,0 0 0-16,0 0 2 16,0 0 1-16,0 0 1 15,0 0 0-15,0 0 2 16,0 0 1-16,0 0 5 16,2 1 1-16,2 1 2 15,-3-2 1-15,2 1-3 16,1 0-3-16,-4-1 0 15,0 0 3-15,0 0 10 0,2 1 8 16,-1-1 9-16,-1 0 0 16,5 7-8-16,0 1-7 15,-1 6-8-15,7 31-1 16,-19-30-2-16,1 4 5 16,3 0 6-16,-3 2 1 15,3-1-1-15,-3 0-5 16,1 0-9-16,-2 0-3 15,0 6-2-15,1-1-1 16,-1 3 1-16,1-3-1 0,1-2 0 16,2-2 1-16,1-5-1 15,1-2-1-15,2-7 0 16,0-1 0-16,-2-3-1 16,2 1 0-16,0-4-2 15,0 0-1-15,0 0-7 16,0 0-30-16,0 0-120 15,0 0 109-15</inkml:trace>
  <inkml:trace contextRef="#ctx0" brushRef="#br0" timeOffset="123543.71">14492 9157 834 0,'-1'5'250'0,"4"-6"-301"15,3 1-42-15,-6-1 2 16,0-1 38-16,0 1 77 15,0 0 37-15,0 0 59 16,0 0 17-16,0 0-8 16,0-1-23-16,0 1-44 15,0 0-17-15,0 0-20 16,0 0-5-16,0 0-8 16,-1 0 1-16,0-1-2 0,0 1-3 15,-4-1-2 1,-7-6-2-16,-3-5-1 0,-24-26 0 15,28 27 0-15,-2-1 1 16,4 2-1-16,0 0-1 16,-2-1-1-16,1 2-1 15,-1-2 0-15,-5 2 0 16,-2-2 0-16,2 0 1 16,-5-1 2-16,2-1 0 15,-1-2-2-15,0 1-1 0,-2-2-1 16,1 2 0-16,1 2-1 15,-2-2 1-15,1 5-3 16,-2-2 1-16,2 1-1 16,-1 1 0-16,0 4 1 15,2-3-2-15,-5 3-3 16,2-1-1-16,0 0 2 16,1-1 0-16,2 4 4 15,-6 1 1-15,-4 2-1 16,-4-3-1-16,-3 3-3 15,0 1-4-15,-1-1-1 16,1 3 0-16,0-1 3 16,0 0 6-16,0 2 4 15,2 0 0-15,1 2-1 16,-3-2-3-16,6 5-15 0,-3-1-10 16,-7 7-8-1,2 0 2-15,-4 6 15 0,2 5 9 16,2 4 9-16,0 6 0 15,0 2-1 1,3 1-1-16,0 7 0 0,1 0 0 16,3 6 1-16,-1-1 0 15,0-5 0-15,3-2 1 16,-1 0 0-16,2 0 0 16,7-5-2-16,2-3 0 15,7 1-2-15,4-4 0 0,6 5 2 16,3-1 0-16,9-2-1 15,2-4 1-15,10-3-2 16,3 0 2-16,8-3 1 16,3-2 1-16,5-1 0 15,4-2 0-15,2 0 1 16,3-2 0-16,1-2 0 16,2-2 1-16,7 0-1 15,2 0 1-15,-1-1-1 16,-5 0 0-16,-4-5 0 15,0 2 4-15,1 0 2 16,3-1 1-16,3-3 9 16,-2-1 1-16,0-3 3 15,-1-1 9-15,-7-2 1 16,-3-1-6-16,-3-4-5 0,0 1-5 16,3-5-7-16,0 1 0 15,-2-3 3 1,-2 0-5-16,-5 1 6 0,-2 0 7 15,-6 0 3-15,-3 0 0 16,-5-4-3-16,1 2-8 16,-5-2-3-16,-3-3-2 15,-3 4-1-15,-4 3 0 0,0 3 1 16,0-1 0 0,-3 3 2-16,2-1 1 0,-2 0-2 15,1-1 0-15,-2-1-2 16,1-3-1-16,0-3 1 15,0 1-1-15,-1-4-1 16,2 2 1-16,-2-4 0 16,3 1-1-16,3-5 0 15,-1 1-1-15,3 2 1 16,-3 0 0 0,-1 2-1-16,4-2 0 0,-3-2 0 15,0-3-1-15,-1 0 0 16,-4 4 0-16,1 4 0 15,0 2 1-15,0 5 0 16,0-1 0-16,-1 3 0 16,0 0-1-16,-1 0-4 15,1 3-4-15,-1-1-10 0,-1 3-5 16,0-2-7-16,0 0 0 16,0 4 7-16,-1-1 2 15,-1 2 5-15,1 0-6 16,0 1-51-16,1 0-97 15,-1 0 111-15</inkml:trace>
  <inkml:trace contextRef="#ctx0" brushRef="#br0" timeOffset="128231.756">9161 9664 622 0,'0'-1'181'0,"0"0"-236"0,0 0-27 16,0 0 16-16,0 0 22 16,0 0 40-16,-1-1 9 15,0 1 27-15,1 0 13 16,0 0 15-16,0 0-1 15,0 0-22-15,0 0-15 16,0-1-16-16,0 1-3 16,0 0 1-16,0 0 8 0,0 0 8 15,0 0 1-15,0-1-5 16,0 1-7-16,0 0-14 16,0 0-8-16,0 0-11 15,0 0-2-15,0 0 5 16,0-1 5-16,0 1 5 15,0 0-3 1,0 0-3-16,0 0-5 0,0 0-1 16,0-1-13-16,2-2-78 15,3-5 79-15</inkml:trace>
  <inkml:trace contextRef="#ctx0" brushRef="#br0" timeOffset="128864.99">9312 9302 435 0,'30'30'134'0,"-30"-27"-177"16,0 0-126-16,-2 0 29 16,1-3 52-16,-1 0 139 15,1 0 47-15,-5 1 19 16,-8 2 7-16,-1 1-7 15,-32 4-9-15,29-9-27 16,-2-2-16-16,-4-1-32 16,0 2-15-16,0 0-12 15,0 2-2-15,-2 4-3 16,4 0-1-16,-2 8-4 16,0 0-4-16,3 5-2 15,-1 0-1-15,3 2 1 16,4 3 2-16,2 7 1 15,1-1 1-15,7 6-1 16,0 0-1-16,6-1 2 16,4 1 2-16,1-3 3 0,3 2 1 15,1 3 1-15,3 2 1 16,2 7-2-16,-1-5 0 16,1 7 1-16,-3-3 0 15,-2 0 0-15,-1 1 1 16,-2-6-1-16,1-3 0 15,-1-5 0-15,-3 3-1 16,-1-9 0-16,-3-1-1 0,2-6-9 16,-2-7-11-16,0 0-29 15,-2-3-34-15,-3-5-85 16,3 1 106-16</inkml:trace>
  <inkml:trace contextRef="#ctx0" brushRef="#br0" timeOffset="129264.227">8817 9851 1091 0,'0'0'323'16,"0"1"-415"-16,0 1-16 15,0-2 31-15,0 0 26 16,0 0 52-16,0 0 1 16,3 3 5-16,-1 2 7 15,18-3 16-15,30 28 9 16,-17-30 5-16,6-2-6 15,6-8-11-15,1-2-8 0,-3-1-9 16,-3-2-3 0,-4 1-5-16,-3 2-1 0,-1-5-9 15,2 7-9-15,-2 1-61 16,3 1-56-16,-5 1-188 16,-4 1 200-16</inkml:trace>
  <inkml:trace contextRef="#ctx0" brushRef="#br0" timeOffset="129867.41">9262 9769 1017 0,'-2'14'392'15,"2"-13"-358"-15,1 3-242 16,3 3-20-16,-1 1 23 16,2 2 156-16,-3-1 51 15,-1-4 27-15,-1 0 12 16,0-5 17-16,0 0 11 0,-1 0-5 15,1 0-6-15,-1 0-15 16,0 0-12-16,0 0-19 16,0 1-4-16,-1 14-4 15,0 2-1-15,-6 34-1 16,7-26 0-16,1-1-2 16,1 4 0-16,4-3 0 15,3 0 0-15,2-3-1 16,3-3 0-16,3-5 1 15,-1-4 2-15,3-3 10 16,0-3 4-16,1-4 12 16,0-5 0-16,1-5-9 15,3-3-5-15,3-7-13 16,-1-1-2-16,-3-7-2 16,1 1 2-16,-7 3 1 15,-1 1 2-15,-3 7 12 16,-10 0 4-16,2 2 5 0,-4 4-2 15,-4-5-31-15,-2-3-18 16,-6-2-59-16,-3-5-26 16,-6 1-8-16,1 0 14 15,1 2 30-15,-1-1-32 16,4-4 81-16</inkml:trace>
  <inkml:trace contextRef="#ctx0" brushRef="#br0" timeOffset="130282.197">9631 9274 1202 0,'0'0'342'0,"2"2"-498"16,1 3-8-16,-3-5 34 16,0 0 42-16,0 0 91 15,0 15 3-15,1 6 2 16,1 36 4-16,1-27 6 16,1 2 5-16,1 10 2 15,-2 3-1-15,4 12-4 16,-1 1-4-16,3 1-1 15,3 0 1-15,-2-1-1 0,1 7 9 16,-2 5 2-16,-1-3-4 16,-1-3-5-16,-3-9-11 15,1-15-6-15,1-3-2 16,-3-10-13-16,0-5-19 16,0-11-52-16,-3-5-25 15,0-5-43-15,-1-7-104 0,0 5 180 16</inkml:trace>
  <inkml:trace contextRef="#ctx0" brushRef="#br0" timeOffset="130689.291">9237 9670 1186 0,'-9'9'439'0,"9"-9"-369"15,1 2-120-15,-1-1-36 16,0-1 1-16,0 0 39 16,0 0 27-16,0 0 16 15,0 0 8-15,14 0 16 0,14 0 5 16,40-5-1-16,-22 1-4 15,12-8-8-15,0 1-6 16,-3-4-2-16,1-2 3 16,-9 2 8-16,-1 2 0 15,3 2-1-15,-3 3-4 16,-1 1-11-16,1 5 0 16,-5 0-3-16,-3-1-2 15,-5 2-16-15,-8 1-23 0,-7 1-59 16,-4 4-35-16,-9-2-51 15,-1 1-12-15,-4-3-32 16,0-1 141-16</inkml:trace>
  <inkml:trace contextRef="#ctx0" brushRef="#br0" timeOffset="131133.87">10035 9606 572 0,'-2'64'297'16,"3"-60"-13"-16,1-4-257 15,2 1-22-15,-4-1-2 16,-2-1 1-16,1 1 4 16,0 0 1-16,0 0-2 0,1 4 0 15,0 12-3 1,1 28-1-16,0-26 3 0,4-2 1 15,-1 2 0-15,5-1 0 16,2 1-2-16,-2-1-2 16,6-3 1-16,1 1 0 15,4-6 0-15,3 0 1 16,1-3 7-16,0-2 5 16,2-3 6-16,0-1 2 0,3-6-8 15,1-3-6-15,-1-6-9 16,0-5-1-16,-6 1-1 15,-4-3 0-15,-5 0 10 16,-5 1 6-16,-3-2 2 16,-3-1-9-16,-7-9-57 15,-5-5-50-15,-12-8-98 16,-4-2-8-16,-2 7 16 16,-2 9-47-16,5 15 185 15</inkml:trace>
  <inkml:trace contextRef="#ctx0" brushRef="#br0" timeOffset="131682.09">10521 9417 1193 0,'6'0'407'0,"-7"0"-326"16,-2 2-197-16,3-2-4 15,0 0 41-15,0 0 36 16,2 14 40-16,-2 4 1 16,0 40 3-16,-4-24 1 0,2 8-1 15,-1 2 0-15,-1-2-1 16,4 0 0-16,0-4 1 15,1-2 0-15,-2-3 0 16,1-1-1-16,1-6 0 16,0-2 0-16,4-3-1 15,-4-4-1-15,0-3-12 16,2-4-18-16,-3-6-30 16,1-3-2-16,0-1 8 15,-1 0 23-15,0-1 33 16,0 0 3-16,0-1 7 15,1-18-4-15,1-48-4 16,-4 27 3-16,3-8 4 16,2-3 0-16,1-6-1 15,2-4-4-15,2-1-4 0,0 1 0 16,4 13 4-16,-4 5 6 16,7 13 8-16,-4 1 5 15,4 8 1-15,5 6-8 16,-1 8-28-16,6 6-31 15,1 8-151-15,1 6 131 16</inkml:trace>
  <inkml:trace contextRef="#ctx0" brushRef="#br0" timeOffset="132362.932">10781 9366 1334 0,'10'61'447'0,"-9"-60"-450"15,2 4-58-15,4 1-17 16,1-1 25-16,3 7 49 15,2-2 4-15,2 2 0 16,3 2 1-16,8-5 2 16,-1 1 0-16,6-8 5 15,4-2 0-15,-3-9-3 16,4-3 7-16,-2-2-2 0,0-1 1 16,1 3 1-16,-1 1-8 15,-2 0-3-15,-3 1-2 16,-5 0-5-16,-3 0-1 15,-13 3 2-15,-1 4 2 16,-7-3 7-16,1-2 0 16,-3-5 0-16,-4-2-1 15,-9-1-2-15,-6-3 2 0,-10 1 3 16,-6-1-1-16,-10 3-1 16,-3 4-1-16,-8 4-3 15,-1 3-1-15,-2 7-2 16,2 7-1-16,5 8-7 15,4 2-1-15,8 2 3 16,4 4 1-16,9 6 9 16,2 1 3-16,12 4 6 15,5 2 2-15,5 6 3 16,6 5-1-16,7 2-3 16,7-3-1-16,15-4 7 15,11-5 6-15,14-1 12 16,8-3 4-16,10-4-6 15,-1-3-6-15,0-9-13 16,2-1-4-16,-4-10-11 16,3-2-14-16,-8-6-50 15,-10-3-48-15,-15-6-130 0,-11-4-85 16,-23-13 201-16</inkml:trace>
  <inkml:trace contextRef="#ctx0" brushRef="#br0" timeOffset="133397.116">8592 10644 1273 0,'26'50'411'0,"-32"-55"-481"15,2 0-43-15,4 0-6 16,-3 2 16-16,3-2 85 16,-1 4 31-16,1 0 27 15,-1-1 2-15,0 2 1 16,1 0-2-16,0 0 5 16,0 0 8-16,0 0 4 15,0 0-5-15,0 0-10 16,0 0-6-16,0-1-11 15,0 0-4-15,0 0-4 0,0 1-1 16,0 0-7-16,0 0-6 16,0 0-11-16,0 0-8 15,0 0-3-15,0 0 0 16,1 5 7-16,4 19 3 16,13 32 4-16,-10-28 0 15,3 0 2-15,1-2-1 16,1 1 0-16,2 0 1 15,-1 0 1-15,1-1 0 16,0-3 0-16,1-2-1 16,0-2 1-16,-1-2-1 0,1-7 1 15,-1 0 0-15,-2-6 0 16,-1-3 0-16,1 2-1 16,-1-2-1-16,2-1-4 15,0-3 0-15,0-1-4 16,0-4 2-16,0-5 2 15,0-5 2-15,0-5 2 16,-3 0-2-16,-4-5-1 16,0 1 0-16,-2 2-5 15,-2 1-2-15,-3 2-4 16,0 1-5-16,-6 0-18 16,-1-2-14-16,-2-1-72 15,0-1-74-15,0-11 128 16</inkml:trace>
  <inkml:trace contextRef="#ctx0" brushRef="#br0" timeOffset="134115.625">9098 10498 718 0,'5'3'311'0,"-6"0"-95"0,0 4-214 16,5 4-11-16,0 8 5 15,1 1 2-15,-2 3 0 16,-3 2 1-16,-1-6 1 16,3 0 0-16,0 0 1 15,-1-3 1-15,1-2-1 16,-1 2 1-16,-1-6 0 15,0 0-1-15,2-3 1 16,1-1-1-16,-2-2-1 16,-2-3 0-16,1-1 0 15,0 0 0-15,0 0 1 16,0 0 2-16,0 0 3 16,0 0 0-16,0 0 9 15,0 0 3-15,0 0 3 16,0 0 5-16,0-1 2 15,0 0 1-15,0 0-2 0,0-1-5 16,2-18-11-16,10-31-5 16,-7 25-3-16,2 1-2 15,-4 1 0-15,1 3-1 16,4 3 0-16,-1 2-1 16,4 2-2-16,-5 2-1 15,3 0-1-15,2 4 0 16,-1 0-1-16,2 3 1 15,1 1 0-15,-2-1 1 0,2 3 2 16,1 1 0-16,2 1 0 16,0 1 0-16,5 3-1 15,-1 4-1-15,1 5 0 16,1 4 1-16,-2 2 2 16,-1 1 0-16,1-2 1 15,0 0 3-15,-3 3 1 16,-2 2 0-16,-4 4-1 15,2-1-2-15,-7 1-8 16,0-1-2-16,-2-5-14 16,-4 0-13-16,0-7-32 15,0-3-23-15,0-4-60 16,2-1-34-16,0-3 118 16</inkml:trace>
  <inkml:trace contextRef="#ctx0" brushRef="#br0" timeOffset="134429.278">9707 10549 1226 0,'35'3'378'0,"-35"-2"-444"16,0 4-17-16,4 8 21 16,-1 5 20-16,0 6 36 15,0 2 3-15,-2 0 2 16,-1-4 1-16,0 0 1 16,1-7 1-16,0-7 1 15,-1 1-19-15,1-9-40 16,1 3-22-16,-2-2-70 15,0-2-10-15,0-1 101 16</inkml:trace>
  <inkml:trace contextRef="#ctx0" brushRef="#br0" timeOffset="134651.36">9651 10216 1053 0,'2'2'392'0,"-3"-3"-259"15,1 1-160-15,-1 0-9 16,0 0-1-16,1 0-2 16,-1 11-20-16,0 9-28 0,2 31-66 15,3-34-44-15,6-2 121 16</inkml:trace>
  <inkml:trace contextRef="#ctx0" brushRef="#br0" timeOffset="135040.149">10320 10176 1405 0,'1'4'464'0,"-1"-4"-487"16,1 2-50-16,-1-2-15 16,0 0 23-16,0 8 49 0,-1 16 12 15,-1 39 2-15,2-30 0 16,1 7 1-16,1 4 0 15,6 5 1-15,1 0-1 16,2-3 1-16,0-3 0 16,-2-6 0-16,3-4 0 15,-1-3 0-15,-1 3-1 16,-1-9-20-16,-2-1-16 16,-1-5-44-16,-2-4-35 15,-2-5-63-15,2-2-25 0,-3-6-53 16,-1 1-15-16,-3-5 179 15</inkml:trace>
  <inkml:trace contextRef="#ctx0" brushRef="#br0" timeOffset="135394.49">9925 10519 1387 0,'2'0'429'0,"3"1"-494"0,3 5-11 16,12-2 20-1,5 2 21-15,8-1 34 0,1-4-1 16,4-5 2-16,3-1 3 15,5-8 3-15,3-1 2 16,4-2-1-16,-1-1 1 16,-6 1-3-16,-3 1-1 15,-8 1-3-15,-4 0-14 16,-5 2-32-16,1 3-30 0,-2 1-84 16,-4 0-39-16,2 3 120 15</inkml:trace>
  <inkml:trace contextRef="#ctx0" brushRef="#br0" timeOffset="135896.98">11068 10044 1253 0,'0'2'358'0,"0"-2"-392"16,-5 1-129-16,4-1-1 15,0 0 93-15,-19 3 45 16,-42 44 52-16,25-29 14 15,-3 0 12-15,-2-5-2 16,5 4-23-16,2-5-11 16,5 1-10-16,4 4-1 15,8-6 1-15,3 1 1 0,5-3 8 16,3-4 1 0,7 5-4-16,4 1-5 0,12 5-9 15,9 4-6-15,14 1 0 16,8 0 1-16,11 0 1 15,1 0 5-15,-8 1 3 16,0 1 2-16,-2 4 5 16,-2 0 0-16,-2 2-1 15,-7 0 0-15,-12-4-1 16,-7-2-1-16,-13 0 1 16,-10 5-2-16,-22 12-23 15,-16 6-17-15,-19 11 20 16</inkml:trace>
  <inkml:trace contextRef="#ctx0" brushRef="#br0" timeOffset="182589.505">14878 9214 154 0,'-1'0'122'0,"0"0"16"16,0 0-15-16,-1 0-42 16,1 0-11-16,0 0 8 15,0 0 4-15,0 0-9 16,0 0-7-16,0 0-31 0,-1 0-11 16,1 0-9-16,0 0 2 15,0 0 12-15,0 0 2 16,0 0 11-16,0-1 3 15,-1 1-9-15,1 0 0 16,0-2-11-16,0 1-8 16,0 0-8-16,0 1-2 15,1 0-2-15,0 0-1 0,0 0 0 16,0 0 1-16,0 0 11 16,0 0 7-16,0 0 14 15,-2 0 2-15,2 0-4 16,-1 0-3-16,1 0-5 15,0 0-1-15,0 0-4 16,0 0-2-16,0 0-7 16,0 0-2-16,-1 0 3 15,1 0 2-15,0 0 4 16,0 0 5-16,0 0-2 16,-1 0-2-16,0 0-3 15,1 0-8-15,0 0-4 16,0 0-2-16,0 0 0 15,0 0 0-15,0 0-1 16,0 0-1-16,0 0 0 0,0 0 0 16,0 0 2-1,0 0 0-15,0 0 0 0,0 0-1 16,0 0 0-16,0 0 1 16,0 0 1-16,0 0 1 15,0 0 3-15,0 1 0 16,4 7 3-16,-2-3 0 15,8 1 0-15,1-2-2 16,30 27 1-16,-31-28-2 16,3 0 0-16,1-2-1 0,0 2-3 15,2-3-1-15,-1 0-2 16,-5 0 1-16,3 0-1 16,-1 1 0-16,1-1-1 15,1 2 0-15,-1-2 0 16,-3 0-1-16,-1 0 1 15,-1-1-1-15,3 1 1 16,-2 2-1-16,0-3 0 16,1 2 0-16,-3 0-2 15,3 1 1-15,-3-1 0 16,-2 5 0-16,1-5 1 16,-2-1 0-16,-1 3 1 15,-3-4-1-15,0 1-1 16,0 0-3-16,0 0-19 15,0 0-9-15,0 0-29 16,0 0-22-16,-1 0-59 16,0 0-41-16,0 0-143 0,-1 0 200 15</inkml:trace>
  <inkml:trace contextRef="#ctx0" brushRef="#br0" timeOffset="189173.832">5745 5646 287 0,'4'63'72'0</inkml:trace>
  <inkml:trace contextRef="#ctx0" brushRef="#br0" timeOffset="190008.513">5923 5674 268 0,'25'20'112'0,"-28"-15"-44"15,-1-1-11-15,2-3-4 16,1-1 0-16,-1 0-8 0,1 0 0 16,1 2 8-16,0-1 3 15,-1-1-1 1,0 0-5-16,0 0-10 0,0 0-7 15,-2 0-15-15,1 0-7 16,-1 0-9-16,-1 1-1 16,0 0 0-16,-1 1 0 15,-1 1 0-15,0 0 1 0,-1 1-1 16,-1-1 0 0,0 0-1-16,-1 2 1 0,-1 1-1 15,-29 19 0-15,24-17 1 16,3 1-1-16,-1 2 2 15,-4-1 1-15,7 4 0 16,-8 0 0-16,-2 2 2 16,-1 1 0-16,-4 1 1 15,1-1-1-15,4 1-1 16,2-1-1-16,0 0 4 16,2 0 4-16,2-3 5 15,-1 0-1-15,5-3-3 16,-2-1-6-16,1 0-3 15,0-2-1-15,-1 2-1 16,0 3-1-16,0 3 0 16,1 3-2-16,1-3-3 15,0-2-3-15,3-5-16 0,2-2-14 16,4-5-41-16,-1-2-34 16,1 0-129-16,0-1 153 15</inkml:trace>
  <inkml:trace contextRef="#ctx0" brushRef="#br0" timeOffset="190569.778">5217 6336 416 0,'-2'1'187'0,"1"-3"-74"0,1 2-18 16,0 0-19-16,0 0-5 16,0 0-18-16,0 0-6 15,-2 0-8-15,1 0-3 16,0 1-10-16,-2 1-8 15,-2 1-9-15,-2 0 4 16,-2 2 9-16,-3-1 5 16,-35 23 0-16,28-20-4 0,-3 8-13 15,-3-2-5-15,-1 3-4 16,-1 0 0-16,2-3-1 16,0-1 1-16,4-3-1 15,4-1-1-15,4-3-17 16,3 0-19-16,1-3-51 15,1 1-31-15,-1 0-56 16,-2-2-29-16,4-1 132 16</inkml:trace>
  <inkml:trace contextRef="#ctx0" brushRef="#br0" timeOffset="191149.434">4659 6808 949 0,'4'9'324'0,"-4"-8"-303"15,0 3-61-15,0-3 5 16,0-1 4-16,0-1 27 16,-2-1 8-16,1 2 6 15,-1 2 6-15,-2-1 11 16,0 1 3-16,-3 0 5 16,-2 1 0-16,-4 0-15 15,-33 17-9-15,26-10-10 16,-2-4-1-16,-1 9 0 15,0-4-1-15,-1 3-1 16,-1 2 0-16,-4-2 2 0,4 1 0 16,-2-2 0-16,6-1-3 15,5 0-29-15,-3 0-22 16,5-1-54-16,-1 1-23 16,1-4-39-16,-1-1-39 15,3-7 141-15</inkml:trace>
  <inkml:trace contextRef="#ctx0" brushRef="#br0" timeOffset="191667.114">4209 7278 790 0,'-2'1'262'16,"0"-1"-262"-16,-3 0 1 16,4 1 1-16,-1 1 0 15,-2 0 24-15,-1 0 9 16,-4 2 14-16,0-2 10 15,-9 5-3-15,-33 17-6 16,23-10-12-16,0 7-12 0,-5 2-19 16,0 2-5-16,-4 3 0 15,1 4 0-15,3-2-1 16,3 1 1-16,6-2-2 16,1-6-12-16,2-3-40 15,1-5-35-15,4-9-77 16,5 0-75-16,9-7 153 15</inkml:trace>
  <inkml:trace contextRef="#ctx0" brushRef="#br0" timeOffset="193201.463">6655 5606 471 0,'3'4'161'0,"-1"-1"-143"15,1 0-35-15,-1-1 17 16,-1-1 21-16,0 0 31 16,-1 0-3-16,0 1-17 0,-1-2-6 15,-2 0 14-15,0 0 12 16,1 0 13-16,0 0-3 15,0 0-29-15,0 0-14 16,1 0-14-16,0 0-3 16,0 0-2-1,0 0 0-15,1 2 0 0,0 2 0 16,1 6 2-16,2 12 1 16,7 32-1-16,-6-25-1 15,-3-2 0-15,-1 2 0 0,0 0 1 16,-3 0-1-16,-3 2 1 15,5 2-1-15,0 1 0 16,-3-4 0-16,4-3 1 16,-5-4 0-16,1-1-1 15,2 3 0-15,0-2 0 16,2-2 0-16,-3-4-1 16,3-4 0-16,0-3-3 15,-1-5-11-15,2-2-26 16,-1-2-13-16,-1-1-17 15,1 0 1-15,0 0 5 16,0 0-11-16,0 0-109 16,0-1 124-16</inkml:trace>
  <inkml:trace contextRef="#ctx0" brushRef="#br0" timeOffset="193916.056">6681 6373 183 0,'5'37'123'16,"-5"-30"12"-16,2 2-14 16,-3-2-27-16,3 2-9 15,-2 0-16-15,1-2-6 16,3 1-15-16,-5-1-8 16,2-1-10-16,-3-1-3 0,-1-1-1 15,3 1 0-15,3 1-7 16,0 1-4-16,0 3-6 15,1 3-3-15,-4 4-1 16,1 0-1-16,-2 4 0 16,-1 0-1-16,-1-2-1 15,-4 3 0-15,5-3-2 16,-4-3 0-16,-1 0-3 16,7-3-12-16,-4-2-36 15,0-2-26-15,3-5-44 16,-8-2-26-16,3-2 95 15</inkml:trace>
  <inkml:trace contextRef="#ctx0" brushRef="#br0" timeOffset="194436.634">6654 6898 139 0,'4'9'131'0,"-2"-1"55"16,2-1-8-16,-3-1-47 16,0-1-25-16,-1 0-38 15,-1-3-10-15,0-2-8 16,0 1-7-16,1 1-19 15,0-1-5-15,0 0-4 16,1 0-1-16,-1 0-3 16,0-1-5-16,0 0-3 15,0 1-2-15,0 0 0 0,0 2-1 16,0-1 0-16,1 2 0 16,0-1 0-16,0 0 0 15,1 2-1-15,0 0 0 16,-1 0 0-16,0 1 0 15,0 1-20-15,0 0-48 16,1 0 46-16</inkml:trace>
  <inkml:trace contextRef="#ctx0" brushRef="#br0" timeOffset="195885.004">6733 7167 681 0,'2'3'222'16,"2"-2"-222"-16,3 2-9 15,-1 1 8-15,-3-3 9 16,-2-1 17-16,-1 0 38 15,-1 0 10-15,1 0 12 16,0 0-5-16,0 0-24 16,-1 0-9-16,1 0-17 15,0 0-12-15,-1 0-12 16,1 0-3-16,0 0-1 16,0 0-2-16,0 0 0 15,-1 0-1-15,-3 23 1 16,-5 35 0-16,8-25 0 15,-3-1 0-15,3-3 0 16,0 0 0-16,1-4-1 0,-1 0-2 16,1-1-7-16,3 0-12 15,-3-8-36-15,5 1-24 16,-6-5-64-16,1-5-55 16,3-7 130-1</inkml:trace>
  <inkml:trace contextRef="#ctx0" brushRef="#br0" timeOffset="210126.212">5415 13848 194 0,'0'0'86'0,"0"0"-55"16,0 0-54-16,0 0-12 15,0 0 6-15,0 0 69 16,0 0 30-16,0 0 29 16,0 0 7-16,0 0-35 15,0 0-24-15,0 0-28 16,0 0-11-16,0 0-7 15,0 0 6-15,-1 0 17 16,0 0 8-16,0 0 12 16,0 0 1-16,0 0-3 15,-2 3-2-15,0-2 6 16,1 1 4-16,0-2 1 16,0 2 2-16,1-1-4 15,0-1-2-15,0 0 4 16,-1 0 1-16,1 0-3 15,0 0-2-15,0 0-11 0,0 0-5 16,0 0-11-16,0 0-5 16,-5 4-2-16,2-3 2 15,-4 4 8-15,7-5 3 16,-1 0-3-16,-9 5-5 16,9-5-7-16,-7 5-3 0,0 0-1 15,-2-1-1-15,-28 24-1 16,28-20 1-16,2 4 0 15,-3-1 3-15,-5 2 3 16,3-2 2-16,-4 0 0 16,7-1-4-16,-1 0-2 15,-4 2-1-15,-1-1-1 16,-3 4 0-16,0 4-2 16,0 2-1-16,-2 4-1 15,0-1-1-15,3-2 0 16,-1 0-1-16,5-6 0 15,0-1 0-15,3-2-2 16,4-3-4-16,1 1-23 16,2-1-16-16,0 0-34 15,-1-5-17-15,3-4-33 16,2 1-25-16,0-2-69 16,1 0-68-16,0 0 186 0</inkml:trace>
  <inkml:trace contextRef="#ctx0" brushRef="#br0" timeOffset="210351.709">4771 14444 319 0,'-9'3'100'15,"1"-2"-136"-15,3 2-1 16</inkml:trace>
  <inkml:trace contextRef="#ctx0" brushRef="#br0" timeOffset="210619.18">4741 14455 348 0,'-1'0'204'0,"0"0"-13"15,-1 0-36-15,0 0-31 16,1 0-13-16,0 0-34 16,0 0-17-16,-5 1-25 15,-6 1-11-15,-1 4-5 16,-31 30 0-16,28-27-4 0,-1 4-1 16,-1 2-2-16,-3 2-2 15,-2 2-5-15,0 1-1 16,0 2-3-16,2-1 0 15,3 1-1-15,1-4 0 16,-2-2-1-16,4 0-5 16,4-5-17-16,1 0-15 15,8-2-42-15,0-6-29 16,1 0-73-16,0-2-54 0,-1-1 149 16</inkml:trace>
  <inkml:trace contextRef="#ctx0" brushRef="#br0" timeOffset="211042.2">4259 14840 602 0,'-1'5'225'15,"-1"1"-173"-15,-1-1-40 16,1 3-18-16,-7 2 0 15,0 2 20-15,0 1 27 16,-4-2 29-16,1 1 7 16,-4-3-8-16,0-1-21 15,-1 3-27-15,2 0-7 0,-4 5-11 16,-1 4-1-16,-1-1-2 16,-2 4-1-16,3-1-11 15,-2-2-11-15,4 0-40 16,0-1-41-16,3-3 65 15</inkml:trace>
  <inkml:trace contextRef="#ctx0" brushRef="#br0" timeOffset="211342.601">3640 15315 623 0,'-13'16'244'16,"-2"-7"-187"-16,3 1-143 15,1 3 50-15</inkml:trace>
  <inkml:trace contextRef="#ctx0" brushRef="#br0" timeOffset="211441.41">3533 15413 278 0,'-94'112'150'16,"76"-87"-18"-16,-3-3-119 15,2 1-49-15,-6 0-109 16,5 1 94-16</inkml:trace>
  <inkml:trace contextRef="#ctx0" brushRef="#br0" timeOffset="-191900.03">7304 9923 31 0,'-29'-29'27'16,"29"29"22"-16,0-1 15 15,0 0 38-15,-1-1 13 16,1 2 20-16,0 0 3 0,0 0-21 16,0 0-14-16,0 0-33 15,0 0-13-15,-1 0-5 16,-1 0 4-16,1-1 5 16,0 0-1-16,0 0-17 15,0 0-12-15,0 0-22 16,0 0-5-16,-1-1-2 15,1 1 0-15,0 0 3 16,0 0 1-16,0 0-1 16,0 0-2-16,-1-1-1 15,1 1-1-15,0 0 2 16,0 0 0-16,0 0 0 16,0 0-1-16,0 0 4 15,-1-1 1-15,1 1 6 16,0 0 2-16,0 1-1 15,0 0-2-15,0-1-3 16,0 1-1-16,-1-1 1 16,1 0-1-16,0 1-1 0,0 0-1 15,0 0 7 1,0 0 3-16,-1 0 7 0,1-2 1 16,0 1-5-16,0 0-3 15,0 0-7-15,0 0-2 16,0 1-2-16,-1 0-1 15,1 0 1-15,0 0-1 0,0 0 4 16,0 0-1-16,1 0-2 16,-1 0 0-16,-1-1-6 15,1 1 0-15,1 0-1 16,0 0 1-16,0 0 0 16,0 0 0-16,0 0 0 15,1 8 0-15,2 3 0 16,-1 2 1-16,5 30 0 15,-7-26 0-15,0 3 0 16,-1 3 0-16,2 4 0 16,1 1 0-16,2 0 0 15,2-3 0-15,-2-4 0 16,2-2 0-16,0-1-1 16,-1 0 1-16,1 1 0 15,0-1 0-15,-1 3 0 16,1-2 0-16,-1-3 0 15,3 3 0-15,-1-3 0 16,0-2 0-16,3 3 0 0,-2-3 0 16,4 0 0-16,-2 0 0 15,-2-4 0-15,0 2 0 16,-1-3 0-16,0 5 0 16,1-2 0-16,-1 2 0 15,0-1 0-15,0-3 1 16,-1 3-1-16,0 1 0 15,-2-4 0-15,-3-5-10 16,-1-3-24 0,2 0-23-16,-2-2-70 0,0 0-42 0,0 0-91 15,0-1 152-15</inkml:trace>
  <inkml:trace contextRef="#ctx0" brushRef="#br0" timeOffset="-191165.61">7517 9809 456 0,'0'0'226'15,"0"0"-81"-15,0 0-40 0,1 0-55 16,1 0-15-16,-2 0-12 16,0 0-2-16,0 0 2 15,0 0 0-15,0 0 11 16,0 0 2-16,0 0-1 16,0 0-4-16,0 0-14 15,-1 0-5-15,-2 9-6 16,-5 5 0-16,-23 33-4 15,12-29 0-15,3 4-1 16,-2 0 1-16,-1 2 0 16,3 2 0-16,0 1 11 15,0 2 2-15,2-3 2 16,0-1 1-16,1-4-7 16,0 1-2-16,0-2 6 15,-2 0 4-15,2 3 4 16,2-1 2-16,-1-2-4 0,1 1-5 15,3-3-6-15,-3 0-4 16,5 5-2-16,0-3-1 16,-3-3-2-16,1 0 2 15,0-2-1-15,3 3-1 16,-1-1 1-16,1-2-1 16,4-3 0-16,-2-6 1 15,1-1-1-15,1-3-1 16,-2 1 0-16,3-3 0 0,0 0-17 15,0 0-21-15,0 0-76 16,0 0-66-16,0-1-90 16,0-1 154-16</inkml:trace>
  <inkml:trace contextRef="#ctx0" brushRef="#br0" timeOffset="-188439.169">7701 9780 168 0,'-28'59'85'15,"31"-59"-9"-15,-3 2-59 16,4 0-1-16,-4-2 10 16,-2-1 7-16,2 0 10 15,-1 0-3-15,0 0-3 16,0-1-4-16,0 1-1 16,1 1 4-16,-1 0 5 15,1 0 2-15,0 0-6 16,-1 0-4-16,-1 0-10 15,1 0-5-15,0 0-8 16,1 0-2-16,0 0-4 0,0 0 0 16,0 0-1-16,0 0-1 15,0 0 0-15,0 0 0 16,0 0 2-16,0 0 2 16,0 0 0-16,0 0-1 15,2 5-2-15,2 1 1 16,-1 3-1-16,1-1 0 15,-1 1 2-15,1 2-1 16,16 30 0-16,-13-26 2 16,3 3 8-16,-1 6 2 0,1 2 1 15,4 2-2-15,0 1-7 16,3 1-2-16,2 1 1 16,-3-1 1-16,2-2 2 15,1 0 6-15,5 6 5 16,2-4 1-16,3 2-2 15,0-1-6-15,-1-7-4 16,-2 1-1-16,-2-1-2 16,-4-4-1-16,-4 2-2 15,-1-3 1-15,-7-2-1 16,0-2-1-16,-3-5 0 16,-5 2-1-16,0-5-1 15,0 0-1-15,-5-4-34 16,3 2-25-16,-4-6-61 15,-1-2-52-15,-4-4 109 16</inkml:trace>
  <inkml:trace contextRef="#ctx0" brushRef="#br0" timeOffset="-187772.261">7995 9957 292 0,'0'-1'192'16,"0"0"-8"-16,0 0-72 15,0 0-22-15,0 0-25 16,0-1-7-16,0 1-14 15,0 0-6-15,0 0-15 16,0 0-8-16,0 1-3 0,0 0 2 16,0 0 8-16,0 0 3 15,-2 11 2-15,-2 4-1 16,-18 33-2-16,10-30-1 16,-2 2-6-16,-2 2-3 15,5-2-5-15,-2 0 0 16,1-4 5-16,2 1 2 15,0-3 6-15,-1 0 2 16,2-1-1-16,-1-2 0 0,0 3-6 16,0 3-4-16,-1-1-6 15,-2 2-2 1,3-1-3-16,-1-2 1 0,0 0-1 16,3 0 0-16,-5-1 0 15,4-1-1-15,4-1-1 16,2 2 1-16,0 1-1 15,0 1 0-15,-4 1-2 16,1 3 2-16,1 8-95 16,7 1-98-16,5-1 123 15</inkml:trace>
  <inkml:trace contextRef="#ctx0" brushRef="#br0" timeOffset="-164060.626">10450 11417 522 0,'63'11'96'0,"-63"-8"-219"16,-2-2 55-16</inkml:trace>
  <inkml:trace contextRef="#ctx0" brushRef="#br0" timeOffset="-161222.045">10511 11432 133 0,'0'0'99'0,"0"0"9"16,0 0-15-16,0 0-37 15,0 0-15-15,0 0-16 16,0 0-5-16,0 0-6 15,0 0-4-15,0 0-4 16,0 0-2-16,0 0-2 16,0 0-1-16,0 0-1 15,-1 0 0-15,1 0-1 16,0 0 0-16,0 0 0 16,0 0 1-16,0 0 1 15,0 0 1-15,0 0 6 16,0 0 1-16,0 0 1 15,0 0-1-15,0 0-5 16,0 0-2-16,0 0-2 16,0 0 0-16,0 0-1 0,0 0 1 15,0 0-1-15,0 0 0 16,0 0 1-16,0 0 0 16,0 0 0-16,0 0 1 15,0 0 0-15,0 0 1 16,0 0 0-16,0 0 2 15,0 0 10-15,0 0 3 16,0 0 9-16,0 0 5 0,0 0 2 16,0 0 1-16,0 0 4 15,0 0 0-15,0 0 2 16,0 0 0-16,0 0-1 16,0 0 1-16,0 0 1 15,0 0 2-15,0 0 6 16,0 0 3-16,0 0 4 15,0 0-2-15,0 0-9 16,0 0-9-16,0 0-14 16,0 0-7-16,0 0-1 15,0 0 3-15,0 0 14 16,0 0 9-16,0 0 12 16,0 0 1-16,0 0-5 15,0 0-5-15,0 0-9 16,0 0-5-16,0 0-1 15,0 0 1-15,0 0-3 16,0 0 2-16,0 0-6 0,0 0-2 16,0 0-2-16,0 0-3 15,0 0 0-15,0 0-2 16,0 0-1-16,-1 0 0 16,0-1-1-16,-1 0-1 15,1-1-3-15,0 1-2 16,0 0-2-16,0 0-1 15,-4-3-1-15,-3 1 1 16,-3-4-1-16,-30-29 1 16,27 32-1-16,3-1 0 0,-4-1-1 15,2 1 0-15,-2-2 0 16,0 0 0-16,-1 2 0 16,-1-1 0-16,-3 3-1 15,3-2 0-15,1 2 1 16,1-2 0-16,3 3 0 15,0-2 0-15,-2 2 0 16,1 0 1-16,0-3 0 16,0 3 0-16,0-3 0 15,2 3-1-15,-1 0 0 16,3-1-1-16,-1 2 0 16,-5-2 1-16,6 1-1 15,-2-2 1-15,-1 1-1 16,3 0 1-16,-6-1 0 15,-1 1-1-15,-4 0 0 0,2 1 0 16,-4 2 0-16,0-4 1 16,-1 2 0-16,0 0 0 15,-1-1 0-15,-2 3 0 16,0 1 0-16,-2-2 0 16,-1-1 0-16,4 1 0 15,-3 1 0-15,2 1-1 16,-1 1 0-16,-2 1-1 15,4-3 0-15,0 3 0 0,-4-1 0 16,0-2 0 0,-2 4 1-16,-4 3-1 0,4 0 1 15,-1 0-1-15,-2 4 1 16,0-2-1-16,0 0-1 16,3 5 0-16,5 0-4 15,2-2-1-15,3 7 0 16,1-3 0-16,7 3 4 15,-3 0 0-15,5 0 2 16,-2-1 0-16,0 1-3 16,-3 0 1-16,-1 1 0 15,3 3 0-15,-2 2 3 16,2 2-1-16,3-1 2 16,-2 3-1-16,-1-3 0 15,4-1 1-15,-2-1-1 16,1-4-1-16,3-2 0 0,-2 3 0 15,5 4 0-15,1 4-2 16,3 3 0-16,0 1 0 16,0-7-5-16,0 0 0 15,1 1 2-15,1 0 0 16,1 5 6-16,3 3 0 16,2-2-1-16,-2 1 0 15,5-4-1-15,-1-4-1 16,2 1 2-16,3 0-1 0,0 3-2 15,2 0 0-15,0 1 0 16,2 0 0-16,0-4 3 16,3-1 1-16,-3 1 0 15,0-1 1-15,3 3 0 16,0 2 0-16,7-4 0 16,1-1 0-16,-1-4 0 15,5-3 0-15,-1-4 0 16,3-3 0-16,0 2 0 15,1 0 1-15,0-2-1 16,2 0 1-16,-6-8 0 16,3 5 0-16,-4-2 1 15,-1-4 0-15,7 7 2 16,-4-7-2-16,4-1 3 16,-1 2 0-16,3-5 0 15,-1-3-1-15,1 2-2 16,4 0 0-16,-7-2-1 0,-1 1 0 15,-2-4-1-15,-6 1 0 16,0 0 1-16,-1-1 0 16,0-2 0-16,0-1 1 15,0 1-1-15,-1 0 1 16,0 4 0-16,-3-1-1 16,4 0 1-16,-3-1-1 15,-3-1 1-15,0 0 1 16,-7-2 0-16,1 2 0 15,-3-2 2-15,-1 2-1 0,2 1-1 16,-4-2-1-16,4 0 1 16,-4-1 1-16,1-2 1 15,0 1 1-15,-3-3 0 16,1 0-1-16,1 0 1 16,-4-1-1-16,6-1-3 15,0 2 1-15,-1 1-3 16,3 2 1-16,-9 2 1 15,2-4 1-15,-1 0 1 16,0 0 0-16,2 0-1 16,-3 0-1-16,-1-1-2 15,0-1 0-15,1 1-1 16,5 1 1-16,-4 1 0 16,0 1 0-16,-1-2 2 15,0 4-1-15,3-1 2 16,-4 0-1-16,2 1 1 0,-4-3-1 15,1 3-1-15,2-1 1 16,-3-3 0-16,4 3 0 16,-4-4 2-16,1 5-1 15,-1-2 0-15,0 0-1 16,0 0 0-16,2 0 0 16,-1-2-1-16,-1 2 1 0,-2-1-1 15,1 1 1 1,1 0 0-16,1 0 0 0,-1-2 0 15,-1 0-1-15,2 2 1 16,-1 0 0-16,2 3 0 16,-2 0 1-16,2 4-1 15,-2-3 2-15,0 2-2 16,5-2-1-16,-4-1 0 16,3 1 0-16,-4-2-1 15,-1 0 1-15,-1 0 0 16,0-2 2-16,2 1 1 15,0-2 0-15,-3 1 0 16,0-2 0-16,2 2-1 16,-1-3-1-16,3 2-1 15,0 1-1-15,-1-2 0 16,0 3 0-16,2-2 0 16,-2 2 0-16,-3 3 0 0,3 0 0 15,-6 1 1-15,5-3-1 16,-1-3 0-16,-3 3 0 15,3 0 0-15,-2-3 0 16,3 4-2-16,1-1 0 16,0 1-1-16,-2-1 1 15,1 0 2-15,2 3-3 16,-3-5 1-16,2 6-1 16,-4-5-2-16,0 0 0 15,2 0-3-15,-2-1 1 16,0 4 2-16,1-2-1 0,-2 3 1 15,5-1 1-15,-5 2-3 16,1 0 0-16,4 2-1 16,-5-1-1-16,5 3-2 15,-1 0 0-15,0 0 0 16,0 0-1-16,0-1-2 16,0 1-2-16,0 0-6 15,-1 0-4-15,1 0-5 16,0 0-1-16,0-1-2 15,0 1 1-15,0 0-5 16,-1 0-5-16,1 0-12 16,0 0-6-16,0 0-15 15,0-1-11-15,0 1-14 16,0 0-1-16,-1 0 7 16,1 0 6-16,0 0 0 15,0-1-15-15,-6 1-86 0,6 1 121 16</inkml:trace>
  <inkml:trace contextRef="#ctx0" brushRef="#br0" timeOffset="-142707.907">6342 14190 372 0,'35'31'152'0,"-34"-31"-101"15,-1 0-54-15,0 0-19 16,0-2 5-16,0 2 38 15,0 0 16-15,0 0 16 16,0 0 6-16,0 0-3 0,0 0-7 16,0 0-11-16,0-1-7 15,0 1-17-15,0 0-5 16,0 0-9-16,-1 0-6 16,0 0-6-16,0 0-1 15,-1 0-7-15,1 0-15 16,-2 0-72-16,-4 1 71 15</inkml:trace>
  <inkml:trace contextRef="#ctx0" brushRef="#br0" timeOffset="-142261.993">6271 14168 886 0,'4'28'332'0,"-2"-29"-276"16,-5-1-59-16,0-1-40 16,3 3-6-16,0 0 21 15,0 0 10-15,0 0 7 16,-1 0 6-16,-1 0 5 15,1 0 3-15,0 8 5 16,-1 2 0-16,1 0-1 0,-6 32-3 16,6-21-4-16,-2 3 0 15,2 14 0-15,2 4 0 16,-1 8 0-16,3 3 0 16,2 4 0-16,-1 4 0 15,-1 1 0-15,3 0 1 16,-6 2 0-16,1-9 0 15,-1-3 2-15,-2-5-1 16,1-11-1-16,1-3-1 0,-1-11-2 16,1-5-18-16,0-8-91 15,1-1-89-15,2-4 120 16</inkml:trace>
  <inkml:trace contextRef="#ctx0" brushRef="#br0" timeOffset="-141809.158">6263 15257 510 0,'0'4'212'0,"1"-1"-127"16,-3 4-50-16,2-7-36 16,0 0 1-16,0 16 2 15,2 30 1-15,-1-29-2 16,-3 1-1-16,-1-1 0 16,3-1 0-16,-1 0 0 15,4 4 0-15,0 1 0 16,0-1 0-16,0-3-11 15,-2-2-21-15,2-3-91 16,2 0 81-16</inkml:trace>
  <inkml:trace contextRef="#ctx0" brushRef="#br0" timeOffset="-137263.386">13980 13741 514 0,'0'-1'271'0,"0"0"-49"15,0 0-167-15,0-1-69 16,0 1 1-16,0 0 21 16,0 0 23-16,0 0 30 15,0 0 9-15,0 0 12 16,0-1-1-16,0 1-13 15,0 0-2-15,0 0-10 16,0 0-7-16,0 0-7 16,0-1-5-16,0 1-9 15,0 0 0-15,0 0-5 16,0 0-2-16,0 0-2 16,0 0-1-16,-1-1-1 15,0 1 0-15,0 0 0 16,-1 0-1-16,-6-3-3 15,-2 0-3-15,-3-2-6 16,-28-9 0-16,29 13-2 16,0 1 0-16,1-2 2 0,0-1 1 15,-2-2 8-15,-2 2 2 16,-5 1 3-16,2-2-1 16,-5 1-7-16,-1-2-4 15,-4 1-5-15,-4 3 0 16,-5-1-1-16,-4-1-1 15,-2 2 1-15,-1-2-1 0,0 2 0 16,1 2 0-16,-2 1 1 16,2 4 0-16,-6 1 0 15,0-2 0-15,1 1 0 16,2-3 0-16,7 3 1 16,1-1 1-16,7 2 4 15,1 0 1-15,3 2 2 16,1-3 1-16,-2 0-2 15,5 2-1-15,-6 0 0 16,4 1-2-16,-2 3-1 16,-1 0-2-16,-2 1-1 15,-1-2 0-15,-3 2-1 16,0 1 1-16,1 2-1 16,2 2 0-16,5 3 0 15,-2 2-1-15,4 8 0 16,0 3-1-16,2 2-5 15,3 1 1-15,-3 0-2 16,1 3-6-16,-2-1 3 0,0 3-1 16,4 3-1-16,-1-2 7 15,5 2 1-15,3 3 0 16,5 6-6-16,1 0 1 16,7-1-13-16,4 0-6 15,8-6 3-15,8 2-2 16,5-4 10-16,2-5 8 15,1-3 3-15,1-3 3 16,5 1 4-16,3 2 0 0,6-4 2 16,2-2 2-16,3-7 1 15,0-7-2-15,-1-2 0 16,-1 1-1-16,-5-2-1 16,2 2 0-16,-3-3 1 15,1-4-1-15,6 0-1 16,2-2 1-16,0-5-1 15,3-1 0-15,-5 0 0 16,-6-1 1-16,1-2 1 16,-7-2-1-16,-5-3 3 15,1-4 0-15,-10 0 3 16,2-2 0-16,4-1-1 16,-2 2-1-16,7 1-3 15,-3 0-1-15,-7-1-1 16,-4 1 0-16,-4-3 0 0,2 2 0 15,-6 0 1 1,1-1-1-16,-2 1-1 0,-2-5-2 16,6-4-1-16,1-3-2 15,4-9-2-15,2-3-1 16,2-8 1-16,-2-3 1 16,0 0 3-16,-3 1 2 15,2-1 1-15,1 1 0 16,-5-1 0-16,2 3 1 0,-4 4 0 15,-4 8 0-15,2 8 0 16,-3-1-1-16,-2 7 1 16,0-1-1-16,-2 3-1 15,-1 1-2-15,0-1-2 16,-1 0-1-16,-2-1 1 16,-1-4 2-16,-4 2 3 15,-2-4 0-15,1-6 0 16,-2-2 1-16,0-4 0 15,1 0-1-15,-9 4-10 16,3 3-3-16,-2 0-18 16,-3 2-15-16,1-4-77 15,-10-10-138-15,-15-11 173 16</inkml:trace>
  <inkml:trace contextRef="#ctx0" brushRef="#br0" timeOffset="-100269.708">20597 9549 624 0,'-43'36'195'0,"44"-36"-191"15,-1 1-171-15,0-1 17 16,0 0 83-16,0 0 79 16,0 0 80-16,0 0-3 15,0 0 9-15,0 0 8 16,0 0 6-16,-1 0-4 15,0 0-26-15,-1 0-16 0,2 0-29 16,0 0-10 0,0 0-13-16,0 0-5 0,0 0-10 15,0 0-2-15,0 0-5 16,0 0-2-16,0 0 2 16,0 0 0-16,3 0 3 15,13 1 2-15,40 5 1 16,-25-6-1-16,12 0 0 15,-1 0 1-15,1 0 1 16,1 1 0-16,0-2 1 16,2 2 0-16,-4-1-1 15,0-1 0-15,-1 4 0 16,-3 1 0-16,-6-2 1 16,0 3 0-16,-1 1 0 15,-3-6 1-15,2 4 0 16,-6-1 0-16,-8 0 1 0,-2 3 0 15,-6-2 0-15,0-1 0 16,-2 0-2-16,-1 1 0 16,0-3 0-16,-2-1 0 15,-3 0 1-15,0 0 1 16,-1 0 1-16,1 0 2 16,-2-1-2-16,2 1 0 15,0-2-2-15,0 2 0 16,0 0-1-16,0 0-1 15,0 0-1-15,0 0 0 0,0 0 2 16,0 0-1-16,0 0 1 16,0 0-3-16,0 0-67 15,0 0-68-15,0 0 85 16</inkml:trace>
  <inkml:trace contextRef="#ctx0" brushRef="#br0" timeOffset="-98868.56">21108 9382 869 0,'-1'-1'271'0,"2"1"-324"16,-2 0-18-16,0 0 15 15,0 0 31-15,0 0 71 0,-1 0 8 16,1 0-4-16,0 0-8 15,1 0-22-15,0-1-10 16,0 1-9-16,0 0-1 16,0 0-3-16,0 0 0 15,0 0-1-15,0-1 0 16,0 1 0-16,0 0 0 16,0 0 0-16,0 0 0 15,11 2 0-15,3 1-1 0,28 12 2 16,-27-8-1-16,1 1 1 15,0-1 1-15,3 2 0 16,-3 0-1-16,-1-1 0 16,1 1-1-16,-4 0 1 15,0 0 1-15,-1 4 0 16,-2-2 0-16,-3 3 0 16,-2 1 0-16,-2-4 1 15,1-1 1-15,-3-3 0 16,1 0 1-16,-1 1 1 15,-1-1 0-15,-2 1 1 16,1 2 0-16,-2 1 1 16,-1 1 2-16,-2 0 0 15,0 1 2-15,-1-1 5 16,0-1 0-16,-2 0 2 16,0 0 0-16,-1 0-3 0,-2 2-3 15,-2-1-3-15,2 3-2 16,-1 3-2-16,1-4 0 15,0-1 2-15,0-2 0 16,3-2 2-16,2 1 0 16,-2 4-2-16,2 0-2 15,-3 1-3-15,1 1-2 16,1 3-79-16,-2 5-116 16,0 16 130-16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2:55:39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13560 6809 169 0,'-12'30'112'0,"9"-28"14"16,1-2-17-16,0 0-21 16,1 0-10-16,-1-1-21 0,1 1-10 15,1 0 6-15,0 0 9 16,0 0 12-16,0 0 3 15,0 0-15-15,0 0-12 16,0 0-19-16,0 0-7 16,0 0-6-16,0 0 2 15,0 0 7-15,0-1 3 16,0 1 1-16,0 0-1 16,0 0-9-16,0 0-6 0,0 0-8 15,0 0-2-15,0 0-3 16,0 0 0-16,0 0 0 15,0 0-1-15,0 0-1 16,0 0-2-16,0 0 1 16,0 0 1-16,0-1 1 15,0 0 3-15,0-1-1 16,11 0-1-16,3-3-1 16,27-12-1-16,-27 9-1 15,1 0-1-15,0 0 1 16,2 1-1-16,0-3 1 15,2 0 0-15,2-1 1 16,-1-2 0-16,7 2 0 16,1-5 0-16,3-1 0 15,-1 0 0-15,1-2-1 16,-2-2 0-16,1-2 0 16,1-3 1-16,-2 2 0 0,-1 3-1 15,0 4 1-15,-1 2 0 16,-1 2-1-16,2 4 0 15,-2-2 1-15,1 1 0 16,-1 0 0-16,-3 0 0 16,3 0 1-16,-2 1-1 15,2-1 1-15,-1-2 0 16,-6 1-1-16,1-1 0 0,-6 2 0 16,-1-2 1-16,2 3 1 15,4 0 0-15,1-1 1 16,3 3 1-16,0-4 0 15,1 2-1-15,2-1-1 16,2-2-1-16,2 1 0 16,1-2-1-16,1 0 0 15,1 2 0-15,-2-1 0 16,-1 1-1-16,-5-1-2 16,-4 1-3-16,-4 1-17 15,-4 3-19-15,-3 4-61 16,-3 1-61-16,-5 1 103 15</inkml:trace>
  <inkml:trace contextRef="#ctx0" brushRef="#br0" timeOffset="793.701">15660 5424 786 0,'8'-10'341'0,"-6"-1"-252"15,4-2-339-15,4 0-82 16,2-2 150-16,-3 5-30 16,-3-3 127-16,-5-1 166 15,-5 1 19-15,-4-3 29 0,-3 1-47 16,-2-1-66 0,-3-2-16-16,-2-3-2 0,-2 3-1 15,-2-2 3-15,-1 0 7 16,-1 9 8-16,-2 0 2 15,2 7-2-15,-1 4-8 16,-2 4-10-16,-1 6-3 16,1 5 2-16,2 4 3 15,-2 3 1-15,5 3 1 16,0 3 5-16,0 1 5 0,3 2 15 16,0 4 2-16,1 3 0 15,6 1-5-15,4 7-13 16,3-1-2-16,-1 2-2 15,1 5 0-15,3-2 0 16,2 0 0-16,3-2 7 16,4-4 2-16,1-2 2 15,3 1 0-15,0 1-8 16,2-6-2-16,2-1-2 16,-2-1-1-16,-3-1 2 15,2 2 0-15,-7-5 0 16,5-4 0-16,-1-5-1 15,-2-5-2-15,2-4-3 16,-6-3-15-16,3-6-59 16,-5-1-31-16,-1-3-53 15,-1-4 85-15</inkml:trace>
  <inkml:trace contextRef="#ctx0" brushRef="#br0" timeOffset="1783.549">14840 5840 1254 0,'6'2'244'0,"0"3"-517"16,7 6-14-16,7 3 73 15,2-2 134-15,0-5 117 16,2-2 20-16,5-6 33 16,2-1 16-16,7-6-2 15,-1-4-8-15,3-2-18 16,1-8-13-16,0 2-25 15,4 0-12-15,1-3-16 16,-1 1-4-16,-1-9-5 16,1-2-1-16,-1 2-2 0,2 3 0 15,-5 7-3 1,-1 3-4-16,-7 8-13 0,-4 2-10 16,-6 4-16-16,-5 1-6 15,-8 1 0-15,-4-1 0 16,-2 1 3-16,-2 2 3 15,-2 0 0-15,0-1 1 16,0 1 1-16,0 0 3 16,0 0 18-16,0 0 10 0,-1 0 14 15,0 0 3-15,0 0-3 16,0 0-2-16,-1 0 21 16,1 0 10-16,0 0 11 15,-1 2 4-15,-4 9-8 16,0 2-4-16,-11 33 0 15,11-28 0-15,-2 3 5 16,-1 0 1-16,1 2 0 16,-2-1-3-16,4 0-13 15,-1-1-5-15,2 0-8 16,4 3-2-16,0 1-3 16,1 2-1-16,2 4-3 15,2-2 0-15,4-2 0 16,-1 0 0-16,4-9 1 15,3-3-1-15,-1-4 1 16,5-3 0-16,-2-2-1 16,3-2 2-16,0-1 1 0,1-3 2 15,2-3 1-15,-1-3 0 16,1-2-3-16,-1-3-3 16,5-8-4-16,1-5-3 15,-2-6 0-15,-2-2 1 16,-5 1 2-16,-4 2-1 15,-2 3-6-15,-3 0-4 0,-6 0-14 16,-3-2-9 0,-4-4-10-16,-7-3-8 0,-5-3-7 15,-5 3 2-15,-7 9-5 16,-7 3 2-16,-2 7-1 16,-3 3-3-16,-16 3-2 15,-1 3 7-15,-14 4-7 16,0 3-17-16,4 9-5 15,4 0 0-15,8 5 29 16,5 1 15-16,9 6 41 16</inkml:trace>
  <inkml:trace contextRef="#ctx0" brushRef="#br0" timeOffset="2649.322">16289 5397 529 0,'0'0'148'0,"1"0"-185"16,-1 0-1-16,0 0 21 15,-1 0 30-15,1 0 23 16,0 0 3-16,-1 0-7 16,0 0-9-16,1 0-15 15,0 0-1-15,0 5 1 16,1 14 0-16,7 36 5 15,-4-24 2-15,-1 3 4 0,-2 1 0 16,2 7-6-16,0 3-5 16,2 1-4-16,-1-2-2 15,2-5 0-15,-3-6 1 16,1-4-1-16,-3-5 1 16,-1-6-1-16,1-3 0 15,-2-6 1-15,1-1 1 16,-1-7 5-16,1-1 3 15,0 0 16-15,0-1 13 0,0 1 17 16,0 0 3-16,-1-1-20 16,0 0-16-1,-1 0-25-15,-2-10-6 0,-5-14 4 16,-9-29 2-16,15 25 1 16,1-3-1-16,-1-11-3 15,3-4-4-15,-3-5-4 16,2 2-1-16,2 4 4 15,6 3 6-15,1 5 7 16,-2 5 2-16,2 10-3 16,-4 2-4-16,9 8-2 15,2 2 1-15,4-2 6 16,2 9 3-16,5 1 1 16,2 4 0-16,8 11-6 15,3-2-1-15,1 8-2 16,-1 1-4-16,-7 5-28 0,-3 2-32 15,-6-2-95-15,-4-2-102 16,0-14 164-16</inkml:trace>
  <inkml:trace contextRef="#ctx0" brushRef="#br0" timeOffset="2886.672">17657 4494 1232 0,'-3'2'308'16</inkml:trace>
  <inkml:trace contextRef="#ctx0" brushRef="#br0" timeOffset="3252.677">17356 4565 737 0,'-43'-19'221'15,"-2"-2"-221"-15,-13 1-52 16,-2 4 4-16,-4 7 59 0,-4 2 20 15,18 9 2-15,9 8-5 16,14 10-31-16,10 9-13 16,5 12-10-16,3 4 1 15,8 9 15-15,2 5 4 16,11-1 6-16,2 7 2 16,5-6-1-16,5 2 1 15,5 0 0-15,2 0 1 0,2 4 3 16,-1-6 0-16,-2-3 0 15,3-7 0-15,3-7 6 16,-3-1 1-16,1 2 3 16,-2 2-1-16,-5-8-9 15,-1-2-3-15,-2-7-3 16,-1-2 0 0,-4-1-4-16,-1-4-10 0,-3-5-50 15,-4-2-44-15,-6-11-93 16,-3 0 9-16,-8-16 110 15</inkml:trace>
  <inkml:trace contextRef="#ctx0" brushRef="#br0" timeOffset="3702.878">16683 5067 33 0,'30'-8'27'16,"9"-1"5"-16,3-8 22 16,4-1 8-16,8-5 36 15,4-1 13-15,11-2 5 16,3 4-9-16,2 2-30 15,3-1-15-15,-1 2-31 16,-3-1-10-16,-8 2-15 16,-5 3-10-16,-14 7-48 15,-9 3-73-15,-15 0 81 16</inkml:trace>
  <inkml:trace contextRef="#ctx0" brushRef="#br0" timeOffset="4283.222">17466 4998 216 0,'6'15'120'0,"1"1"-22"16,3 0-23-16,1 4-25 15,1-2-9-15,6 2-3 16,0-4 2-16,5-5 1 0,1 0-4 16,5-6-10-16,0 0-2 15,-1-3 8-15,-1-2 5 16,-2-3 2-16,-1-3-5 15,1-2-18-15,1-2-4 16,-2-3 3-16,-3 0 7 16,-7-2 24-16,-3 3 14 15,-5 0 13-15,-4-1-6 16,-6-2-26-16,-5-4-19 16,-9-8-39-16,-5-2-12 15,-12-2-11-15,-5 0 2 0,-6 2 17 16,-4 4 10-16,5 3-4 15,7 4-30-15,10 0-171 16,7 0 147-16</inkml:trace>
  <inkml:trace contextRef="#ctx0" brushRef="#br0" timeOffset="4532.974">17847 4207 482 0,'-45'3'120'0</inkml:trace>
  <inkml:trace contextRef="#ctx0" brushRef="#br0" timeOffset="4785.852">17795 4260 227 0,'2'117'145'0,"3"-99"-7"15,2-1-22-15,3 1-36 16,0 1-11-16,4 9-13 15,4 6-5-15,-1 15-9 16,4 5-6-16,-1 10-10 16,5 4-6-16,0-1-9 15,-1-1-3-15,0-1-3 16,-5-4-1-16,-4-6 0 16,-1-3-1-16,-3-10 0 15,2-6 1-15,0-6-1 16,-1-7 0-16,-3-7-3 15,-2-6-6-15,-4-8-8 16,-1 1-3-16,-1-7-34 16,-1 3-53-16,0-18 69 15</inkml:trace>
  <inkml:trace contextRef="#ctx0" brushRef="#br0" timeOffset="5182.279">17512 4678 1305 0,'2'4'345'0,"1"-3"-649"15,3 1-17-15,-6-2 35 16,0 0 88-16,7 3 267 16,11 0 28-16,34-2 16 15,-21-9-5-15,5-2-49 16,-2-4-24-16,15-5-23 16,-1-4-5-16,5-5 0 15,11 1 2-15,-9 1 6 16,0 2 1-16,-4 4-3 15,-5 0-4-15,-5 9-13 16,-4-1-17-16,-5 7-63 16,-6 1-34-16,-5 0-45 0,-4 2-15 15,-7 1 119 1</inkml:trace>
  <inkml:trace contextRef="#ctx0" brushRef="#br0" timeOffset="5648.001">18357 4391 1189 0,'11'69'281'0,"-7"-54"-441"15,2 6 2-15,2 13 28 16,-1 4 97-16,-2-1 33 16,-1 2 1-16,3 1 2 15,3 0-1-15,1 0 1 16,3-2 1-16,4-8 0 16,2-3 2-16,2-9 2 15,3-1 5-15,-3-12 1 31,-10-3-1-31,-1 1-10 0,39 4-6 0,5-7-15 16,2-6-3-16,-11-7 3 16,-1-6 4-16,2-5 7 0,1-7-1 15,3-10-22-15,-2-1-12 16,-5-3-17-16,-5-1 4 16,-15 2 39-16,-7-1 10 15,-12 3 15-15,-7 8-24 16,-4-1-122-16,-7 4-22 15,-11 1-17-15,-7-1 28 16,-19 9 122-16</inkml:trace>
  <inkml:trace contextRef="#ctx0" brushRef="#br0" timeOffset="6448.328">19196 4198 703 0,'-6'11'206'16,"7"-5"-246"-16,-1 5-136 16,0 11 47-16,1 3 49 15,-2-1 104-15,-1-4 22 16,2-3 33-16,4-4 8 15,-1 0-4-15,2 3-17 16,3 2-34-16,-1 1-10 0,6 2-9 16,-1 4-1-16,-1 3 4 15,-1 3 4-15,3 8 3 16,2 2-2-16,0-2-10 16,-1-2-4-16,0-3-4 15,-2-5 0-15,-2-6 1 16,-1-2 1-16,-2-11 4 15,-4-3 0-15,0-3 2 16,-2-2 2-16,-1-2 29 16,0 0 13-16,0 0 19 15,0 0 7-15,0-1-28 16,-1 0-13-16,-1-2-25 16,-2-24-10-16,-13-38-6 15,4 21-2-15,-6-9 0 16,-1-2-1-16,-3-4 1 15,1 5 3-15,4 6 3 16,3 3 5-16,7 3 2 0,3 3-2 16,3 9-4-16,1 3-4 15,4 8 0-15,1 2 3 16,1 3 3-16,3 0 2 16,7 5-4-16,-1 2-2 15,9 4-2-15,2 6 0 16,2 5 1-16,-1 2 0 15,-2 6-12-15,-1 0-9 0,-5-1-25 16,-2-1-11-16,-3-3-14 16,-2-2-4-16,-2-6-12 15,-2-2-19-15,4-3-98 16,4-8 131-16</inkml:trace>
  <inkml:trace contextRef="#ctx0" brushRef="#br0" timeOffset="6642.942">19656 3984 1163 0,'-4'0'291'0</inkml:trace>
  <inkml:trace contextRef="#ctx0" brushRef="#br0" timeOffset="7482.371">19591 4038 295 0,'-54'63'132'15,"55"-62"-24"-15,0-1-10 16,-1 0-12-16,0 0-7 15,0 0-39-15,0 0-9 0,1 2-6 16,5 13-5-16,7 4-12 16,32 29-1-16,-28-32 4 15,-3 1 10-15,5-2 18 16,2 2 5-16,8-4 1 16,1-1-8-16,7-4-15 15,-3-1-2-15,6-5-2 16,0-3 0-16,-1-7 2 15,2-3-1-15,-7-4-3 16,-5 1-2-16,-1-1-5 16,-5 1-1-16,-4-5-4 15,2 0-1-15,-9-8 0 16,-1 0 17-16,-3-3-9 16,-1 0-1-16,-1 1-10 15,-6 0-20-15,-5 6 7 16,-4-2-4-16,-5 3 0 15,2 0-5-15,-9-4-3 0,-2 3-4 16,-13 0 1-16,-7 1 6 16,-12 7 7-16,-4 3 8 15,5 4 11-15,3 5 2 16,9 6-6-16,1 1-5 16,6 7-6-16,2 1-1 15,1 0 7-15,2 3 2 16,2 2 1-16,2-1-1 0,5 6 1 15,0-3 1-15,5 3 1 16,0 1 2-16,1 0 0 16,3 6 5-16,4 5 1 15,2 6-2-15,1 5 0 16,1-5-4 0,3 0-1-16,1-1 1 0,4-2 1 15,0 2 2-15,4-2 0 16,3-6 2-16,1-2-2 15,3-2 1-15,3-3 4 16,1 5 1-16,4-1 6 16,-1-1 1-16,0 3 3 15,1-5 3-15,1-4 3 16,0-2 2-16,6-8-1 16,-3-1-1-16,9-3 1 0,3-1 2 15,3-2 0-15,8-3-2 16,6-2-9-16,2-3-3 15,2-3-4-15,-7-1 0 16,-1-1-3-16,-6-3-1 16,-2 0-3-16,-1-1-1 15,-8 0-2-15,-6 2-2 16,-4-2-8-16,-5 2-8 16,-6-2-24-16,-1 3-25 15,-7-2-159-15,-3-1 152 16</inkml:trace>
  <inkml:trace contextRef="#ctx0" brushRef="#br0" timeOffset="8933.16">20882 3335 1239 0,'1'3'328'0,"3"-1"-507"0,-2 2 5 15,-2-4 27-15,0 0 76 16,0 0 104-16,0 0 9 0,7 15 4 16,21 36-3-16,-16-22-15 15,2 1-8-15,2-2-8 16,1-2-1-1,0 10 3-15,0 2 6 0,-1 2 7 16,0 1 0-16,3-10-4 16,-1-4-6-16,10-3-6 15,4-5 3-15,1-5 7 16,3-1 4-16,2-11 6 16,1-2-2-16,1-7-4 15,-1-7-1-15,-3 1-8 16,-3-3-1-16,-9 3 0 15,-4 0 13-15,-11-4 21 16,-3 3 2-16,-4-7-5 16,-2-6-17-16,-1-6-32 15,-5-3-11-15,-11-2-14 0,-5 4-1 16,-15 3 10-16,-1-2 7 16,5 8 12-16,5 3 0 15,10 2-43-15,4 3-24 16,5 1-33-16,1 0-5 15,4 1 9-15,3-1-28 16,4-7-66-16,7-5-34 16,7-2-12-16,3-5 46 15,5 1 66-15,3 2 80 0</inkml:trace>
  <inkml:trace contextRef="#ctx0" brushRef="#br0" timeOffset="9609.399">21558 3025 151 0,'1'11'92'0,"7"1"1"16,-4-1-2-16,2 4-7 15,0 2-3-15,-2 8-13 16,3 5-7-16,-2 8-12 16,6-1-6-16,-3-2-9 15,-2-1-7-15,0-5-11 16,3-1-2-16,-3-3 2 15,3-2 3-15,-3-3 4 16,1-2 0-16,1-2-7 16,-1-2-4-16,-2 0-7 15,1-2-1-15,-2-1-1 0,0-1 0 16,0-1-1-16,-1-3 0 16,-1 0 0-16,0-3 1 15,-1-2 1-15,-1-1 4 16,0 0 24-16,0 0 12 15,0 0 16-15,0 0 5 16,0 0-1-16,0 0 0 16,0 0-3-16,-1 0-6 0,0-1-24 15,0-1-13 1,-2-7-15-16,-8-17 0 0,-17-40-2 16,14 26 0-16,0-10-5 15,1-3-2-15,8-8 1 16,-2-1 5-16,10 9 6 15,1 4 2-15,3 17-4 16,5 4-6-16,-1 4-14 16,3 4-7-16,3 1-6 15,1 5-1-15,-1 4 10 16,2 3 7-16,2 8 8 16,0 1 3-16,6 5 1 15,0 3 0-15,2 7 1 16,1 1 2-16,-2 7 1 15,-2 1 1-15,-3 1-1 16,-1 7-1-16,-4 6-1 16,-2 6 0-16,1 2-1 0,-2-7 0 15,0-10-1-15,1-5-1 16,-9-14-16-16,0 0-14 16,-2-6-29-16,-4-5-17 15,2-1-22-15,-3-1-17 16,0-1 77-16</inkml:trace>
  <inkml:trace contextRef="#ctx0" brushRef="#br0" timeOffset="10014.581">22209 2737 1304 0,'1'0'340'16,"7"5"-460"-16,5 8-82 16,29 42 0-16,-30-27 114 15,-5-1 62-15,-3-6 52 16,3 2 11-16,2 3 4 15,1 1 0-15,2 3-22 16,-2-3-10-16,-1-4-4 0,1 0-1 16,-4-5 0-16,-1-2 0 15,-3 0-1-15,1-6 1 16,-3-2-1-16,1-2 1 16,0-6-4-16,-1 1-5 15,0-2-18-15,0 0-33 16,0 0-156-16,-1-12-84 15,-1-11 171-15</inkml:trace>
  <inkml:trace contextRef="#ctx0" brushRef="#br0" timeOffset="10278.974">21954 2401 822 0,'-2'-2'314'16,"-1"1"-197"-16,-3 4-306 15,5-3-2-15,0 0 70 16,-1 0 100-16,1 0 76 15,0 2-2-15,-2 7-26 16,-1 8-27-16,10 29-162 16,5-31 115-16</inkml:trace>
  <inkml:trace contextRef="#ctx0" brushRef="#br0" timeOffset="10525.297">22607 1982 1490 0,'-6'0'325'0,"10"19"-398"16</inkml:trace>
  <inkml:trace contextRef="#ctx0" brushRef="#br0" timeOffset="10792.566">22549 2162 464 0,'-2'5'208'0,"3"0"-69"15,-2 2-50-15,8 3-11 16,0 2 3-16,6 6-17 0,5 5-21 15,5 12-20-15,8 5-2 16,6 9-5-16,6 4-1 16,0 10-9-16,2-1-2 15,-2 8-2-15,-5-1 0 16,-9-9-1-16,-1-6 0 16,-8-13 3-16,0-4 0 15,4-9 1-15,-1 0-1 16,3-7-1-16,-3-6-1 15,-6-5-13-15,-4-5-9 16,-6-5-10-16,-3 0-10 0,-4 0-22 16,0-4-82-16,-1 3 96 15</inkml:trace>
  <inkml:trace contextRef="#ctx0" brushRef="#br0" timeOffset="11018.57">22411 2368 1165 0,'3'15'389'0,"-1"-14"-309"0</inkml:trace>
  <inkml:trace contextRef="#ctx0" brushRef="#br0" timeOffset="11277.102">22424 2424 357 0,'13'39'234'16,"-8"-33"-21"-16,1 0-50 15,5-5-79-15,-3-1-18 16,7-2-7-16,0-3-5 0,4-1-4 15,7-3-6-15,11-3-12 16,9 0-8-16,12-6-15 16,4 1-4-16,2-2-3 15,-2-3 1-15,-4 4-1 16,-5-4 0-16,-8 3-1 16,-3 0-1-16,-3 1-8 15,-3 3-7-15,-4-2-22 16,-3 1-12-16,-7-1-27 15,-2 1-34-15,-5-4-123 16,-4-1 151-16</inkml:trace>
  <inkml:trace contextRef="#ctx0" brushRef="#br0" timeOffset="12027.877">23582 1926 1296 0,'0'2'393'15,"8"-2"-711"-15,2 0-24 0,0 0 4 16,-2 1 50-16,-7 0 371 15,0 2 66-15,-1-3 30 16,-1-1-12-16,0 1-98 16,0-1-32-16,0 1-33 15,0 0-2-15,-1 0 0 16,-8 1 0-16,-10 2-1 16,-30 7 0-16,25-1-1 15,-2-1 0-15,-5 7 0 16,-2 0 0-16,5 4 0 15,3 3 0-15,-2 1 1 16,4 1-1-16,2-1 0 16,4-4 2-16,5 0 3 15,4-1 5-15,2 0 12 16,2 1 0-16,5 2-2 16,2-1-4-16,8 1-10 0,1 3 1 15,9-4 3-15,2 2 2 16,9 0 1-16,5-3-1 15,2-2-4-15,0-7 1 16,3-3-1-16,2 1 0 16,6-2 0-16,2 3-2 15,2-3-2-15,-2 1-2 16,-6 0 0-16,-3 1-1 16,-7 6 0-16,-2-5-1 15,-6 4 0-15,-4-1 0 0,-3 1 0 16,-7 1 0-16,1 3-1 15,-2 3 1-15,-6-1 0 16,-5 1 1-16,-7 8 0 16,-8 2 1-16,-4 11 4 15,-4 2 0-15,-12-3 1 16,-1 0 0-16,-20-4-3 16,-6 1-1-16,-8 2 0 15,-5-4-1-15,9-8 0 16,4-2-1-16,11-13-29 15,7-1-35-15,3-7-124 16,4-4-131-16,1-9 199 16</inkml:trace>
  <inkml:trace contextRef="#ctx0" brushRef="#br0" timeOffset="22076.056">5713 10003 506 0,'4'3'213'16,"-1"-3"-115"-16,0 0-113 16,-3 0-21-16,0 0 1 15,0 0 17-15,0 0 16 16,0 0 3-16,0 0 1 16,7 2 18-16,-2-1 13 0,4 2 19 15,-1-2 6-15,9 1-12 16,32 8-13-16,-18-5-17 15,5 0-7-15,9 1-3 16,9 0 4-16,9 0 5 16,6 1 1-16,-4-1 1 15,4 1 0-15,0 0-2 16,-1-2 1-16,12 1 15 16,-1 0 2-16,-1-3 7 15,-4 0 4-15,0-3-6 16,-2-3 0-16,2-1-5 15,2-1-6-15,-1-2-10 16,-5 3-4-16,-4-2-6 16,-4 1-1-16,0 2-2 15,-1-1 0-15,-1 2-2 16,-2-2 1-16,-6 3-3 16,-2-1 0-16,-5-1 1 0,-1-1-1 15,0-1 0-15,-1 1 1 16,0 0-1-16,5 4 1 15,-4-1-1-15,-2 1 1 16,2 1-1-16,-5-1 0 16,0 2 0-16,-2-1 0 15,2 1 0-15,1-1 0 16,3-1 1-16,5 0 0 16,-3-2-1-16,1 0 1 15,-1-2 0-15,-3 1-1 0,-1 0 0 16,-2 0 1-16,-7 2-1 15,2 0 0-15,-3-1 0 16,0 4 0-16,6-2 0 16,-1 0 0-16,0 1 0 15,3-1 0-15,0 1 0 16,0-1 0-16,2 0 0 16,2 0 0-16,-1-1 0 15,-2-2 0-15,-1 2 0 16,4 0 1-16,3-2-1 15,3 2 0-15,7-3 0 16,-2 1 0-16,0 3 0 16,-1-3 0-16,0-2 0 15,-3 0 1-15,-1-4 0 16,6-1 2-16,-1 0 0 16,7-1-1-16,-1 1 1 15,-3 3-2-15,-2 3-1 0,-5 0 1 16,-3 2 0-16,-1 1 0 15,0 0-1-15,0 2 0 16,6-2 0-16,2 1 1 16,5 0-1-16,1-3 0 15,-4 3 1-15,-1-3 0 16,1 1 1-16,0-1 0 16,8 1 0-16,3 1-1 0,1 0 0 15,-2 0 0-15,-7 1 0 16,0 0 0-16,-2 0 0 15,-1 0 0-15,10 1 1 16,-1-1 0-16,3 0 0 16,2 0 0-16,-6 0 1 15,-2 1-1-15,0 1 2 16,1 1 1-16,2-2 3 16,1-1-1-16,-2 1-1 15,-3 0-2-15,-9 0-3 16,-3 0 0-16,0-1-1 15,-2 0 0-15,6 0-1 16,0 1 1-16,1 1 0 16,-1-1 0-16,-1-1-1 15,-3 0 1-15,0 0 0 0,4 0 0 16,7 0 1-16,6-3 1 16,2 0-1-16,-2 0 1 15,-4-1-1-15,-6-2-1 16,2 2 1-16,0-1-1 15,-2-1 1-15,6 2 0 16,0-2 1 0,-3-1-1-16,-4 1 0 0,-3-1 0 15,-7 3-1-15,4-2 1 0,5 0 0 16,2 3 0-16,5-2 0 16,-3 2 0-16,1-1 0 15,-2 1 0-15,-6-1-1 16,-4 2 0-16,-1 0 0 15,0-2 1-15,7 1 2 16,-2-2 0-16,2 3 2 16,-1 1 0-16,-4-2 3 15,2 1-2-15,-9 1 0 16,2-3-1-16,-1 3-1 16,2-2 0-16,6-1-1 15,3 0 1-15,3-1-1 16,4 4 0-16,-4 1-1 15,-7 0 0-15,-5 0 0 16,-4 0 0-16,0-1-1 16,-1 1 0-16,0 0-1 0,1 1 0 15,5-2 1-15,0 0-1 16,0 0 0-16,4-1 0 16,-8 2 2-16,4-1 2 15,-2 0 2-15,-3-1 1 16,7 1 1-16,-3-1-2 15,3 1 0-15,1 1 0 16,2 0 1-16,5 3 3 16,3 0 10-16,2 2 0 0,-7-4-3 15,-3 0-5-15,-13-3-2 16,-4 1 2-16,7 1 3 16,9 0 6-16,18 2-7 15,-7-2-3-15,-11 0-5 16,-10-1-6-16,-23 0 0 15,8 1 2-15,1 0 2 16,1 3-2-16,7-1-2 16,-4-1 0-16,-1 3 0 15,-2-2 0 1,-3-2 0-16,-2 3 1 0,-3-2-1 16,0-1 1-16,-2 2-1 15,-2-1 0-15,-2 0 1 16,0 0-1-16,-3 3 0 15,1-1 0-15,-2-1 0 16,-1 1 0-16,3-2 0 16,-2 1 0-16,0 0-1 0,0-1-1 15,-2 2 1-15,-3-3 0 16,2 1 0-16,-1-1 1 16,-4 0-1-16,0 0 1 15,0 0-1-15,0 0-1 16,0 0-2-16,0 0-1 15,0 0-6-15,0 0-11 16,0 0-5-16,0 0-6 16,0 0-8-16,0 0 3 0,0 0-16 15,0 0-10-15,0 0-54 16,0 0-52-16,0 0 107 16</inkml:trace>
  <inkml:trace contextRef="#ctx0" brushRef="#br0" timeOffset="25525.778">20555 4931 425 0,'-1'0'184'0,"0"0"-172"16,-3 1-185 0,1-1 96-16</inkml:trace>
  <inkml:trace contextRef="#ctx0" brushRef="#br0" timeOffset="26738.016">20535 4933 156 0,'-6'-1'135'0,"1"0"30"0,-1-3-28 16,0 0-56-16,0-1-24 15,-1 1-32-15,1-1-9 16,0 1-7-16,1 1 2 15,1-2 3-15,-1 2 0 16,2-1-3-16,-1 1-2 16,2 1-2-16,1 1 4 15,-1-1 3-15,1 0 10 0,0 1 13 16,0 0 2-16,0 0 1 16,0 1-9-16,0-2-16 15,1 2-5-15,0 0-4 16,0 0 2-16,-2 0 8 15,1 0 5-15,0 2 4 16,0-1 0-16,-1-1-5 16,-1 0-1-16,1 0 2 15,0 1 2-15,1 0 1 16,-1 0-3-16,1 0-7 16,0 1-3-16,0-1-4 15,0 0-1-15,-2 1-1 16,1 0-2-16,-1 3-1 15,-2 2-1-15,-1 6-1 16,-16 39-2-16,12-14 1 16,-4 5 0-16,0 17-1 15,-2 8-1-15,-2 5 0 0,-1 0-1 16,0 6 1-16,-2-2 2 16,0 11 0-16,-1 3-1 15,4-4-1-15,-2 4 1 16,3-5-3-16,1 5-11 15,-3 5-11-15,3 0-8 16,1-2-12-16,0-6 8 16,1 5 2-16,-3 1 5 0,0-8 3 15,1-1 2-15,1-13 5 16,2-10 2-16,5 3 9 16,0-3 0-16,2-5 2 15,3-2 2-15,2-18 1 16,2-3-1-16,2-10 4 15,1-6-1-15,1-1 6 16,0-9 2-16,-2-1 0 16,2 0 2-16,-3-3 2 15,2 3-1-15,3-4 0 16,1 1-1-16,5-4-2 16,-2 0 3-16,6-1 1 15,1 3 1-15,6-2 0 16,6 0 2-16,10-1 15 15,6-7-2-15,19 2-3 16,10-2-3-16,10-2-19 0,4 1 1 16,15-3 0-16,5 1-1 15,12 0 0-15,6 0 0 16,2 4 0-16,1-1-1 16,3 2 0-16,5 3-1 15,8 0-19-15,2 4-16 16,3-1-20-16,-2 0-6 15,-7 3 11-15,-12-3 18 16,-4 4 20-16,-12 0 8 16,-14 0 6-16,-5 1 1 0,-24 1-1 15,-3 0 1-15,-14-3-1 16,-6 2-1-16,-3-3-16 16,-6 1-1-16,-8 1 1 15,-3-4 1-15,-15-1 32 16,0 1 14-16,-6 0 29 15,-7-1 3-15,1-3 1 16,-2 2-7-16,0-3-23 16,0-2-4-16,-2-15-15 15,-9-50-6-15,5 13 5 16,-3-4 9-16,-1-2 20 16,3-1 2-16,-1-1-5 15,0-6-10-15,1-14-20 16,2-4-6-16,0-5-2 15,0 4 1-15,-1 0 6 16,0 0 3-16,2-5-8 16,-1-2-6-16,1-6-17 0,-2-6-1 15,-2-5-20-15,-4-9-14 16,-2-13-94-16,2 2 2 16,0 3 36-16,3 10 23 15,-1 14 96-15,3 9-52 16,1-7 32-16</inkml:trace>
  <inkml:trace contextRef="#ctx0" brushRef="#br0" timeOffset="27220.105">22472 4399 140 0,'-46'12'93'16,"-1"-1"-8"-16,-10 2-28 16,-4 1-15-16,0 3-13 15,-5-1-6-15,3 5-11 16,1 2-4-16,-5 1-5 16,0 4-1-16,-2-3 0 15,-2 0 2-15,10-7 4 16,6-1 3-16,4-3 5 15,5 1 1-15,-7 1 0 0,-5-1-3 16,-3 4-6-16,-3-2-2 16,4 3-3-16,0-5 0 15,9-2 2-15,2-1 3 16,0-4 5-16,1 0 1 16,-3-2 0-16,3-1-3 15,0-1-4-15,2 1-1 16,6-5 0-16,1 0-1 15,5-3 5-15,4 3 0 16,5 0 1-16,1 0-1 0,2 2-6 16,-1-1-2-1,2 0-1-15,-3 1 0 0,-2 3-1 16,0-2-1-16,-1 2-7 16,1 1-11-16,-1 2 13 15</inkml:trace>
  <inkml:trace contextRef="#ctx0" brushRef="#br0" timeOffset="28905.812">19997 5794 931 0,'31'-25'246'0,"-31"25"-347"15,2 5-81-15,-2-4 5 16,0-1 80-16,1 0 76 16,2 1 48-16,0 1 13 15,-1 0 18-15,1 1 7 0,-2-1-14 16,1-1-5-1,1 2-2-15,-1-1 0 0,0 0 1 16,0-1-3-16,0 0-12 16,0 1-6-16,1-1-11 15,1 1-3-15,0 2-4 16,2-2-1-16,1 1-2 16,1 0 1-16,6 1-2 15,28 15 0-15,-22-16 1 16,6 4 1-16,4-2 9 15,4 0 5-15,1 5 7 16,4-3 1-16,0-1-4 16,2 1-4-16,0-1-5 15,2 2-3-15,-5-1 5 16,-1 0 3-16,-6-3 3 16,0-2 0-16,8 0-5 0,-1 2-3 15,7-1-4-15,-1-1-1 16,0-2-3-16,1 2 0 15,1-1-1-15,-1 1 1 16,-5 1-3-16,2 1 0 16,-2-3-1-16,-1 0 0 15,7 0-1-15,-2-2 1 16,5 2 0-16,0 2 0 16,0-1 0-16,-1 1 1 15,-4-4 3-15,-3 1 0 0,-2-1 1 16,-5 0-1-16,2 3-1 15,2 1-2-15,-6-2-1 16,6 2 1-16,-1-2-1 16,-1 2 0-16,2-2 0 15,2 0 0-15,-2 1 0 16,-5-1 1-16,1 2 2 16,-5-1 2-16,0 0 4 15,2-2 1-15,2 1-2 16,5-1-3-16,-2 0-4 15,1 4 1-15,-1-3 0 16,-3-1 1-16,-1 0 1 16,-8-1 0-1,-11 1 1-15,0 0-1 0,35-1 0 16,0 1-2-16,-6-1 0 16,-14 1 1-16,-3-2-1 15,-1-1 1-15,5 2 0 0,-2 0-2 16,2 0-1-16,-1 1 0 15,6-3 1-15,2 0 1 16,-2-3 0-16,0 0-1 16,-9 2 0-16,-7 1-1 15,-1 1 1-15,-6 2 1 16,-2-1-1-16,2 1 1 0,-4 0-1 16,-3 0 1-16,0 0-2 15,-2-4 2-15,-2 4-1 16,0 0-1-1,0 0 1-15,1 0-1 0,-1 0 0 16,0 0-1-16,0 0 1 16,0 0-1-16,1 0-1 15,0 0 0-15,-2 0-1 16,0 0 1-16,0 0-1 16,1 2 1-16,1-2 1 15,0 1-1-15,0 0 1 16,-1-1 0-16,0 0-1 15,0 0 0-15,0 0-1 16,0 0 0-16,0 0-4 16,0 0-2-16,0 0-5 15,0 0 0-15,2 0 0 16,-1 1 2-16,0-1-1 16,0 1 0-16,-1 0-5 0,0-1-4 15,0 1-5-15,0 1-4 16,1-1 1-16,0 0-2 15,-1 0-23-15,0 0-25 16,0 0-89-16,1 1-57 16,1 0 139-16</inkml:trace>
  <inkml:trace contextRef="#ctx0" brushRef="#br0" timeOffset="30748.343">19787 5754 195 0,'0'-1'126'0,"0"0"9"15,0 0-12-15,0-1-13 16,0 1-6-16,0 0-15 15,0 0-9-15,0 0-9 16,0 0-1-16,0-1 0 16,0 1 2-16,0 0-9 15,0 1-9-15,0 0-19 16,0 0-10-16,0 0-11 16,0 0-4-16,0 0-2 15,0 0-1-15,0 0-2 16,0 0 0-16,0 0-2 15,0 0 0-15,0 0-2 16,0 0 0-16,0 0 0 16,-1 0-1-16,-1 6-1 0,-4 7-1 15,-5 6-1-15,-17 32 0 16,16-22 1-16,3 0 0 16,1 2 1-16,-1 2 0 15,3 1 1-15,0 2 0 16,1 0 0-16,3 5 0 15,-5 3 0-15,5-2 0 16,-2 1 0-16,1-8 0 16,3 0 0-16,-3-2 0 15,-1 3 0-15,-1 0 0 0,1-4 1 16,2 3-1-16,-2-3 0 16,-1 6 0-16,-4 7 0 15,2 1 0-15,0-2 0 16,4-3 0-16,-1-4 0 15,0 0 0-15,0 0 0 16,1 0 0-16,2 1 0 16,-3 0 0-16,0 2 0 15,0-1 0-15,-1 1 0 16,1 0 0-16,1-5 0 16,-2-2 1-16,5-5 0 15,-3-5 0-15,1 3-1 16,-1 1 1-16,2 0 0 15,-3-1-1-15,2-8 1 16,1 3 0-16,-1-7 0 0,5 2 0 16,0 1 0-16,-4-4 1 15,1-1 0-15,0-1 1 16,-1-4 0-16,5 2 0 16,-4 1-1-16,-2-3-1 15,1-2-1-15,-2 0-1 16,3 1-42-16,1-2-76 15,1-1 79-15</inkml:trace>
  <inkml:trace contextRef="#ctx0" brushRef="#br0" timeOffset="32304.117">20121 6186 1100 0,'-27'68'281'0,"23"-65"-488"15,4-3-7-15,-2-3 23 16,2 2 73-16,0 0 126 16,0 0 12-16,0 1 20 15,0 0 6-15,0 0 1 0,0 0-10 16,0 0-19-16,0 0-5 15,0 0-6-15,0 0 3 16,0 0 16-16,0 0 5 16,3 1 1-16,12 4-1 15,13 2-18-15,35 8-4 16,-20-11-4-16,6 1-1 16,0-3 0-16,3 3-2 15,1-1 2-15,-3 0 2 16,-5 3 8-16,-3-4 3 0,3 4 2 15,1-5-2-15,6 3-3 16,1-2-2-16,3 1 17 16,-1-1 8-16,-2-2 5 15,-5-1-1-15,-7 0-17 16,-4 0-9-16,-3 4-8 16,5-4-1-16,3 2-3 15,2 1 0-15,1-5 1 16,1 5 0-16,-1 0 1 15,1-1-1-15,-1 4 0 16,-6 0-1-16,5-3-1 16,-6 2-1-16,6 0 1 15,2-1-1-15,-4 0 1 16,8-2 3-16,-4-1 4 16,1 2 4-16,-1-3 6 15,1 1-1-15,-6-1-3 16,-1 0-4-16,0 2-7 0,-2 0-1 15,4-1-1-15,2 4 1 16,9-4-1-16,-1 0 0 16,2 4-1-16,-2-2 0 15,-6 3 1-15,-4-1 0 16,-8-2 0-16,3 1-1 16,-2 0 0-16,-2 0-1 15,0 0 1-15,-5-1-1 16,-5-2-5-16,-1 0-11 0,-7-1-25 15,-3 1-13-15,-9-1-28 16,0 0-16-16,-6 0-30 16,2 0 1-16,0-1-143 15,-30-2 179-15</inkml:trace>
  <inkml:trace contextRef="#ctx0" brushRef="#br0" timeOffset="33309.515">20090 6737 1016 0,'1'0'243'0,"2"0"-406"0,4 0-57 16,-7 0 8-16,0 0 108 15,0 0 94-15,0 0 40 16,0 0 10-16,0 0 8 16,0 0 4-16,0 0-15 15,0 0-5-15,0 0 0 16,10 5 2-16,7-2 12 15,35 33 5-15,-18-32 2 16,0-3-2-16,11 0-18 16,4-1-8-16,7 1-10 15,4 0-3-15,-4 0 0 16,3 2-2-16,0-6-2 16,2 3-2-16,4 2-3 0,2-8 0 15,1 7 0-15,-6-1 2 16,1-4 8-16,0 7 1 15,-2-3 1-15,4-5-2 16,0 6-6-16,1-1-1 16,-5-1 0-16,-1 3-1 15,-11-2 1-15,0 0-2 16,-7 3-2-16,1-2 0 16,4 4-1-16,3-3 1 0,2-2 0 15,0 2 1-15,-2 0-1 16,-4 2 0-16,-8-1 0 15,1 0 1-15,-3-3 1 16,1 2-1-16,6 0 0 16,-2-1 1-16,2-1 1 15,1 0 1-15,-1 0-1 16,-4-1-1-16,-2 6-1 16,0-5-1-16,-5 6 1 15,-3-3-1-15,-2-2-1 16,-4 3 0-16,-1-4-1 15,6 1 0-15,2 0 1 16,2 0-1-16,3 2 1 16,-4-2 0-16,1 2 0 15,0 1-1-15,-3-4 0 16,0 5 0-16,-4-5 2 16,-1 3 0-16,-4 2 1 0,-2-5 0 15,-8 3 1-15,-1 0 1 16,-4-3 3-16,-2 0 1 15,-3 0 0-15,0 0 0 16,0 0-3-16,0 0-6 16,0 0-26-16,0 0-23 15,-1 0-63-15,0 0-64 16,0 0 111-16</inkml:trace>
  <inkml:trace contextRef="#ctx0" brushRef="#br0" timeOffset="34766.953">23431 5807 688 0,'0'0'208'0,"0"0"-338"15,0 0-25-15,0 0 18 16,0 0 41-16,5 2 147 16,-5-2 30-16,0 0-16 15,0 0-12-15,0 0-30 16,0 0-11-16,0 0-3 15,0 0 0-15,0 0-3 16,0 0-2-16,0 0-6 16,0 0-1-16,4 7-1 0,2 4 1 15,0 4 2-15,14 34 0 16,-16-22 0 0,-3 1 0-16,2 6 0 0,-1-8 1 15,1 1-1-15,0 1 1 16,-1-4-1-16,-1 5-1 15,4-6-87-15,-1-1 66 16</inkml:trace>
  <inkml:trace contextRef="#ctx0" brushRef="#br0" timeOffset="35053.017">23379 6342 487 0,'7'7'38'15,"-1"8"-89"-15</inkml:trace>
  <inkml:trace contextRef="#ctx0" brushRef="#br0" timeOffset="35184.394">23395 6409 187 0,'12'60'79'16,"-12"-50"-37"-16,5-1-30 15,-2 1-11-15,1 0 0 16,0 3 0-16,-4-3 0 0,1 2-1 16,-1-2-1-16,0 0 1 15</inkml:trace>
  <inkml:trace contextRef="#ctx0" brushRef="#br0" timeOffset="35559.218">23520 6851 604 0,'-1'6'266'16,"3"-2"-105"-16,2 3-197 15,5 4-5-15,-2 5 2 16,1 2 32-16,0-1 7 15,-2 1 0-15,1 3 0 0,-3 4 0 16,-2 4-1-16,1 0 0 16,-1 1 0-16,-2 0-34 15,1-3-55-15,3 0 59 16</inkml:trace>
  <inkml:trace contextRef="#ctx0" brushRef="#br0" timeOffset="69501.198">7184 12629 428 0,'56'19'205'16,"-53"-19"-34"-16,-6 0-156 15,0-1-11-15,3 1 6 16,0-1 17-16,0 1 45 16,0 0 21-16,0 0 14 15,0 0-13-15,0 0-39 16,0 0-22-16,0 0-23 15,0 0-4-15,0 0-5 16,0 0-1-16,0 0-4 16,0 0-4-16,0 0-1 15,0 0 0-15,3 0 4 16,23 1 1-16,38 0 1 0,-25-1 1 16,10 0 1-16,5-1 0 15,7 1 0-15,-1 0 0 16,-5 0 0-16,2 0 1 15,-5-3 0-15,2-1 0 16,6 1 2-16,-7-2 6 16,0 2 7-16,-2-2 2 15,-7 3 1-15,-4-1-3 0,-7-1 6 16,2-2 1-16,0-3 1 16,1 1-3-16,6 2-12 15,-2-1-3-15,3 2-2 16,-2 0-2-16,2 0 1 15,-3 2-1-15,-6 3 0 16,-1 0 0-16,-4 1 1 16,-2-1-2-16,0-1 1 15,1-1 0-15,3 1-1 16,7 0 0-16,4 1 1 16,3 0-1-16,0 0 1 15,0-1 0-15,-1 0 0 16,-1 1 0-16,-5 1-1 15,-2 0 1-15,-4 3-1 16,-2-4 1-16,5 0-1 16,1-2 1-16,3-1-1 0,2 1 0 15,3 0 1-15,1 0-1 16,0 2 1-16,-2-1 0 16,-3 0-1-16,-3 0 1 15,-4 0-1-15,3-2 0 16,2 1 0-16,5 0 1 15,3-2-1-15,3 1 1 16,3 0 0-16,2 2-1 16,2 0 0-16,-7 1 0 15,-5 1 0-15,-1 2 0 0,0-2 1 16,1 0-1-16,6 1 0 16,-3-2 0-16,3 0 0 15,2 2 1-15,-4 0 0 16,-1 1 0-16,-4-2 0 15,-4 0 0-15,4 1 0 16,1 2 0-16,4 0 0 16,4-1 0-16,0 4 1 15,0-1-1-15,-3 2 0 16,-2 1 0-16,-6-3 0 16,-6 0-1-16,0-1 1 15,5 1 0-15,1 0 0 16,6-3 1-16,3 2 0 15,-2-4 0-15,5 3 18 16,0-1 6-16,-5-2 2 16,-6 1 0-16,-6 0-18 0,-3 0-6 15,3 1 0-15,3 0-1 16,1-1 0-16,0 1 1 16,-4 0-2-16,-1-1-1 15,0 0 0-15,0 1-1 16,-4 1 1-16,-1 1 0 15,-4-3 1-15,-4 0 2 16,-2-2 1-16,-3 0 2 16,1 2-1-16,2-2 0 0,2 3-2 15,3 3-1-15,-4-5-1 16,1 5 0-16,-5-5-1 16,2-2 0-16,3 3 0 15,0 0-1 1,-1 1 1-16,1 1 0 0,-3-3 1 15,2-2 6-15,2 4 3 16,0-2 0-16,0 1 0 16,2 3-4-16,-4-4-3 15,1-1 0-15,1 1 0 16,-2-1 0-16,2 1-2 16,-1-1 0-16,4 2-1 15,2-2 1-15,5 0 3 16,4 2 3-16,-2-5 6 15,0 3 1-15,0 0 0 16,0 0-1-16,-2 0-3 0,3-2-1 16,1 1-3-16,-1-5-2 15,1 4-1-15,0-1 0 16,0 0 0-16,0 1-1 16,2-3 0-16,-3 2 0 15,1-2 1-15,-1 2 1 16,-2-2 0-16,2 3-1 15,-1-1-2-15,-2 1 0 16,-3 1-2-16,-4-3 1 16,0 2-1-16,-2 2 1 0,3-3-1 15,2 3 0-15,4-3 1 16,-1 1-1-16,3 1 0 16,-1-1 1-16,4 2-1 15,-1-3 0-15,0 1 1 16,-2 1-1-16,-2-1 1 15,1-2 0-15,-8 1-1 16,5 0 2-16,-1 2-2 16,2 0 0-16,5 1 0 15,0 0-1-15,5 0 1 16,-2 0 0-16,5 0 0 16,1-1 0-16,1 0 0 15,0 1 1-15,-6-1-1 16,-4 1 0-16,1 0-1 15,2 0 1-15,5-2 0 16,4 0 0-16,1 2 0 0,1 0 0 16,0 0 0-16,-3-1-1 15,-2 1 1-15,3-1 0 16,11 1 1-16,4 1 2 16,9-1-1-16,-3 2 1 15,-6-2-1-15,-9 1-1 16,-4 2 0-16,2-2 1 15,2-1 0-15,9 1 1 0,1 1 0 16,-3 3-1-16,-4 0-1 16,-1-1-1-16,-10 2 1 15,-1-3-1-15,5 2 1 16,-1 1 0-16,10-3 0 16,2 5 0-16,0-2 1 15,-2 0-1-15,-4 0 2 16,1-2 0-16,-3 1-1 15,4-2 1-15,3 1 7 16,1-3 3-16,-2 0 5 16,1 2 2-16,-7 0-3 15,-3-2-2-15,-2-1 0 16,-2 0 1-16,3-1 2 16,3 0-1-16,4-1 0 15,-1 2 0-15,-2 0-4 16,-1 0-2-16,-10-2-3 15,-5 2-1-15,-3 0-1 16,1 2-1-16,4 3-1 16,1-3-1-16,5-2 1 0,-3 3 0 15,-1-3 2-15,-1 1 2 16,2 1-2-16,-3 2-1 16,-3-4-2-16,0 1-1 15,-6-1 0-15,4 0 0 16,-1 0 0-16,4 1 0 15,0 0 0-15,2-3 0 0,3 1 0 16,-3-1 0-16,2 0-1 16,-3 0 0-16,-3 1 1 15,-4-3-1-15,-3 4 0 16,1 0 1-16,-2-1-1 16,2-1 0-16,2 1 0 15,0-2-1-15,3 1 0 16,-4 1 0-16,1 0 0 15,0 1 1-15,0 0-1 16,-1 0 1-16,-2 0 0 16,-2-1 0-16,-1 1 0 15,-4 0 0-15,-4 0 1 16,-2-2-1-16,0 0 1 16,-2 1 0-16,2 0-1 15,1 0 0-15,-1 1-1 16,3 0 0-16,0-4 1 15,-1 3-1-15,1-1 0 0,0 2 1 16,1 0-1-16,-1 0 1 16,1 0-1-16,-3-3 0 15,-1 1 1-15,-1 1-1 16,-2 1 1-16,0-1 0 16,1 1-1-16,-1-3 1 15,1 1-1-15,1 0-1 16,3 3 1-16,-2-2-1 0,-1 1 1 15,-1 0 0-15,-2-1 1 16,1 1-1-16,-4-1 0 16,1 1 1-16,0-3-1 15,-1 3 1-15,1-1-1 16,-2 0 0-16,-1 0 0 16,1 0 1-16,-3 2 0 15,4 1 1-15,-3-1-1 16,-5-1 0-16,4-1-3 15,-5 1-2-15,0 0-5 16,0 0-1-16,0 0-1 16,0-1 1-16,0 0 3 15,0 0 1-15,0 1-3 16,0 0-5-16,0 0-19 16,0 0-13-16,0 0-28 15,0 0-17-15,0 0-30 16,0 0-16-16,2 0-30 0,3 0-45 15,11 1 141-15</inkml:trace>
  <inkml:trace contextRef="#ctx0" brushRef="#br0" timeOffset="71479.258">19341 12524 986 0,'29'37'359'16,"-29"-37"-324"-16,0 0-68 0,0 0-31 15,0 0 7-15,0 0 40 16,0 0 24-1,0 0 11-15,0 0 3 0,0 0 5 16,0 0-1-16,0 0-9 16,0 0-3-16,0 0-9 15,0 0-3-15,15 3-2 16,11 4 0-16,39 10-1 16,-27-9 1-16,6 1-1 15,-4 2 1-15,6-2 1 16,2-1 0-16,8 1 1 15,7-2-1-15,4 2 0 16,0 2 0-16,-7-2 1 16,-6 0 0-16,-4-2-1 15,2 4 0-15,5-2 0 16,5-1 0-16,6-1 0 0,3 0 1 16,-5-1 0-16,-7-1-1 15,-4 3 1-15,-6-4-1 16,2-1 0-16,4 2 1 15,4-2 0-15,-2 1-1 16,-1-1 1-16,-1 2-1 16,-8 1 1-16,2-1 0 0,-2 5-1 15,-1-5 4 1,2 2 7-16,-6-2 2 0,1-2 2 16,-1 2-3-16,-1-3-7 15,-1 3-1-15,-3-3 7 16,1 3 6-16,-9-3 4 15,-2-2 2-15,1 2-6 16,-4 0-4-16,6-1-6 16,1 1-3-16,-4-1-2 15,2 0 0-15,0-1-1 16,0 1 0-16,0-1 0 16,1 2 0-16,-5-1 0 15,-1-1 0-15,2 0 0 16,-5 0 0-16,5-3 0 15,-3 2 5-15,0-1 2 16,-2 0-1-16,1-1 3 16,2 2-6-16,-1-1 1 15,7 1 1-15,-5 1 1 0,1-3-1 16,-2 1-1-16,-1 1-2 16,1-4 0-16,0 2 0 15,0-3-2-15,2-2 0 16,-7 2-1-1,1 2 0-15,-4-2 0 0,0 3 1 16,-4-2 0-16,-1 1-1 16,-1 1 0-16,-5 1-1 15,2-1 1-15,-2 3-1 0,-1-1-4 16,-4 0-4-16,0 1-17 16,-1-1-16-16,0 1-80 15,1 0-90-15,-1 0 134 16</inkml:trace>
  <inkml:trace contextRef="#ctx0" brushRef="#br0" timeOffset="76517.339">4607 13997 236 0,'-6'2'173'16,"2"-2"-2"-16,3 0-68 15,1 0-27-15,0 0-33 0,0 0-5 16,0-1 1-16,-1 1 0 15,1 0-13-15,0 0-6 16,0 0-14-16,0 0 5 16,0 0 13-16,5 1 6 15,15 2 10-15,32 2-4 16,-22-5-8-16,7 2-3 16,2-4-9-16,2-1-3 15,1-4-4-15,0-1 1 0,10-2 8 16,6-2 2-16,7-2 3 15,3-2-1-15,-7-1-7 16,-4-3-2-16,-1 2-5 16,-2 0 0-16,5 1-2 15,3 4-2-15,6 1 0 16,-2 0 0-16,-1 4-2 16,1 0 0-16,-4 1 0 15,4 1-1-15,6-2 1 16,0 3-1-16,1-4 1 15,-4-1 0-15,-6 2 1 16,-3-3 11-16,0-4 11 16,5 3 0-16,2 0 0 15,3 3-10-15,-1 5-12 16,-3 0 0-16,-8 2-1 16,-3 2 0-16,-6 0-1 0,0 0 1 15,-1 6 0-15,0-5-1 16,-1 3 0-16,2-2 0 15,-4-1-1-15,5 2 1 16,0 1 0-16,0-2-1 16,6 0 1-16,-2-1 0 15,2 1 0-15,-2 0 0 16,1 2-1-16,-6 2 1 16,-4-2-1-16,-1 1 0 15,-3 0 1-15,3-1 0 0,2 2 0 16,4 0 0-1,0 0-1-15,0 0 0 0,-2-1 1 16,-5 0 0-16,-5 2 0 16,-2 1 0-16,-1-2 0 15,2 1 1-15,2 0 6 16,3 0 7-16,0 0 2 16,2 1 1-16,1 0-6 15,0-1-3-15,0 2-3 16,-6 0 0-16,-3-1-1 15,-1 2 0-15,-2-4 1 16,3 1 1-16,4-2 0 16,-1-2 1-16,2 1 2 15,-1-2 5-15,-2 1 6 16,0 0 1-16,-1-1-1 16,4 0-7-16,-3 0-6 0,-3 0-2 15,-2-1-3 1,-3-1-1-16,5 1 0 0,0 0-1 15,3 2 1-15,-1 0-1 16,0-1 0-16,2-1 0 16,3 1 1-16,-1 1-1 15,1-3-1-15,-5 1 1 16,-1-1 0-16,-8-1 0 16,4 1 0-16,1-1-1 0,3 0 0 15,4 0 0-15,3-1 0 16,1 1 1-16,-1-1-1 15,0 1 1-15,0 0-1 16,-4 0 0-16,-3 1 1 16,-1 0-1-16,-1-2 0 15,-1 0 0 1,8-2 0-16,2-2 1 0,5 1 1 16,0 1 0-16,-1 0 1 15,3 1-1-15,-6-2 0 16,-2 2 0-16,-2-1-2 15,-4 2 1-15,6-1 0 16,-2 1 0-16,8-1 0 16,-1-1 0-16,1 0 0 15,3-1-1-15,-1-1 1 16,-4-1 0-16,-6-1 0 0,-3 0 0 16,2-1 0-1,-1 3 0-15,5 0-1 0,-1 3 1 16,-1-2 0-16,-3 1-1 15,-2 1 1-15,-2 1 0 16,-4-2 0-16,-1 1-1 16,-3 0 1-16,-2-1-1 15,0 3 0-15,-1-1 0 16,1 1 0-16,-1 1 0 0,2-4 0 16,2 2 0-16,2 0 1 15,3-2-1-15,3 4 0 16,0-2 1-16,2-2-1 15,2 3 1-15,-2-1-1 16,1 2 0-16,-5-1 1 16,-3-3-1-16,-4 3 0 15,0 0 0-15,0 1 0 16,2 1 0-16,3-1 0 16,0 1 0-16,4 2 1 15,0-1-1-15,3 0 0 16,-1-1 0-16,1-1 0 15,-1 3 1-15,-2-3-1 16,1 0 0-16,-5 2 0 16,0-2 0-16,3 1-1 15,0 1 1-15,6-2 0 0,0 3 1 16,4 0-1-16,1 1 1 16,1-1-1-16,-3 1 0 15,-5-2 0-15,-2 0 0 16,-3 2 0-16,-5-2 0 15,-2 1 0-15,3 2 0 16,-5-3 1-16,5 2-1 16,-1-3 0-16,-2 1 0 15,8 3 0-15,0-2 0 16,7 2 1-16,0-2 0 0,1 1 0 16,-2 1 0-16,-4-1-1 15,-3 0 1-15,-6-1 0 16,1-1 0-16,0 1 1 15,4 1 0-15,4 1 3 16,0 1 3-16,1-2 5 16,-1 1 2-16,-2-2 3 15,3 1-2-15,-1-2-4 16,-4 0-2-16,-1 0-3 16,1-1-2-16,-7 1-1 15,3 1 0-15,-3-1 0 16,0-2 0-16,4 0-1 15,0 0 0-15,1 0-1 16,0 2 1-16,0-2 0 16,-2 0-1-16,-3 0-1 0,1 2 0 15,-1-2 0-15,-1 1-1 16,1-1 1-16,-2 2-1 16,0-1 0-16,-3 0 1 15,2 0-1-15,-4 0 0 16,-2 0 0-16,2-1 1 15,-2 0 0-15,5 1-1 16,5-1 2-16,4 0-2 16,2 0 1-16,2 0 0 0,2-1 0 15,-2 0 0-15,3 0 0 16,0-1 0-16,-3 1 0 16,2-1 0-16,-6 0 1 15,1 0 1-15,-3-1-1 16,0 0 1-16,4 0 0 15,1-1-1-15,8-1-1 16,-1 2 0-16,2 0-1 16,-1-1 1-16,-2-1-1 15,0 2 0-15,-2 0 0 16,-2 0 0-16,-2 2 0 16,0-1 0-16,-1-1 0 15,1 2 0-15,8-1 0 16,0 0 1-16,4-1-1 15,2 2 0-15,0 1 1 16,-1-1 0-16,0-1 0 16,-6 1 0-16,-5-2-1 0,-4 2 1 15,-7 1 0-15,1-1 1 16,1 0-1-16,1 1 0 16,7 1-1-16,-2 0 2 15,3 0-1-15,2 2 1 16,2-3 0-16,1 2 0 15,-1-1 1-15,-2-1-1 16,-3 0 2-16,-4-1 6 16,2 1 8-16,0-1 5 15,1 1 2-15,3-1-4 0,-4 0-7 16,-2-1-3-16,-5 1-5 16,0 0-1-1,2-1-2-15,-1 2 0 0,1 0 0 16,-3-1-1-16,-1-1 1 15,-3 0-1-15,0 1 1 16,-3 0 0-16,-2 1-1 16,2 0-1-16,-3-1 0 15,2 1 0-15,0 0 0 16,-3-1 1-16,2 2 0 16,0-1 0-16,3 0-1 15,-1-1 1-15,5-1-2 16,2 2 2-16,3 0-2 15,2 0 1-15,2-1 0 16,-1 0 0-16,1 0 1 16,1 0 0-16,2-2 1 0,-2 1 0 15,-1-2-1-15,-4 1 1 16,-5 1 0-16,-4 0 0 16,-3 0 0-16,0 1 0 15,0 0-1-15,1 0 1 16,-4 1-2-16,0 0 1 15,-1 0 0-15,-1 0 0 16,-1 0 0-16,-3-1 0 0,0 1 0 16,0 0-1-16,-1 1-1 15,0 0 0-15,0-1 0 16,-3 0-2-16,-2 0-6 16,0 0-5-16,0 0-19 15,0 0-12-15,0 0-36 16,0 0-15-16,0 0-39 15,0 0-37-15,0 0-122 16,1-1 183-16</inkml:trace>
  <inkml:trace contextRef="#ctx0" brushRef="#br0" timeOffset="80433.567">20544 11380 810 0,'4'-2'320'16,"-3"2"-261"-16,-2 0-143 0,1 0-51 16,0-1 3-16,0-1 73 15,0 2 65-15,0 0 58 16,0 0 18-16,0 0 22 15,0 0 1-15,0 0-18 16,0 0-14-16,0 0-24 16,0-1-11-16,0 0-15 15,-1 0 0-15,1 0 3 16,0 0-1-16,-1-1-5 16,-1 1-5-16,1 0-8 15,0 0-3-15,0 0-1 16,0 0 0-16,0 0-2 15,0-1-1-15,-1 1-7 16,1 0-3-16,-6 0 0 16,-1 0 1-16,0 0 6 15,-1-1 1-15,0 2 1 16,-4 3-2-16,-28 14-3 0,24-9 1 16,0 2-2-16,0 4 0 15,-4 2 2-15,0 2-1 16,-1 1 4-16,2 1 2 15,0-2 0-15,0 2 3 16,0 5 3-16,-3 8 1 16,2 5 4-16,-2-1 1 15,4-2 2-15,2-5 0 16,1 0-1-16,2 3 0 0,-1-1 4 16,7 6-1-16,-1 2 1 15,1-3-1-15,4-3-8 16,-5-4 1-16,3-2-3 15,3 6 0-15,-2-3-2 16,2 1 3-16,2-1 3 16,-3-5 1-16,3 0 0 15,2 1-6-15,0 0-1 16,4 6 0-16,4 5-1 16,0 2 1-16,4 4-2 15,3 3 1-15,5 4-3 16,4 0 0-16,5-6-1 15,1-6-1-15,5-14 5 16,-1-1 1-16,1-5 2 16,2 2 2-16,1-4-2 15,2-2 0-15,1 3 1 16,-2-6-1-16,-5-1 0 0,-4-3-4 16,-1-5 4-16,0-1 1 15,4-3 2-15,1-4 1 16,1-1-5-16,-2-2-2 15,-1 0-2-15,-2-3 0 16,-4 0 2-16,0 1 2 16,-9-5 9-16,1 5 4 15,-8-3 4-15,1 1 0 0,-1 1-10 16,-3-1-4-16,2 0-8 16,-3-1 0-16,2 0-2 15,-1-3 2-15,0 2 0 16,-5-3 2-16,0-3 0 15,-2 2 1-15,-3-7-2 16,2 0 1-16,-3 0-1 16,4 1-1-16,-1 2 1 15,-1 4-1-15,1-3 1 16,0-1-1-16,-2 0 1 16,3-3-1-16,-4 0 1 15,0 4 1-15,1-1-1 16,0 2 0-16,-1 4-1 15,-1-3 0-15,0 3 0 16,0 0 1-16,0-1-1 16,0 1-1-16,1-4 0 0,-2-1-1 15,1-4 1-15,1-2-1 16,-1 0 1-16,3 1 1 16,0 5-1-16,-3 2 0 15,2-2 0-15,-1-2 0 16,-1-2-1-16,0-4-1 15,0 4 0-15,0 2 2 16,1 5 1-16,2 3 0 16,-2 5 0-16,0-3-2 15,-2-2-3-15,-1 0-2 16,0-3-2-16,-2 1 1 0,3 0 1 16,-2-2 3-16,2 0-1 15,-1 1 1-15,-1-2-1 16,1 1 0-16,-1 0 3 15,2 4-1-15,0 2 1 16,-1 2 1-16,0 2 0 16,-1-1 0-16,1-2-1 15,-1 2-2-15,-1-2 1 16,1 2-2-16,-4-1 3 16,1 0 1-16,-3-1 1 15,2 1 2-15,-1 0 1 16,-2 0 0-16,-2-1 0 15,0 3-2-15,-4 0 1 16,3 1-1-16,2 1 0 16,1-2 0-16,4 2 1 15,-2 1-2-15,1 0 1 0,0 2 0 16,1-2 0-16,6 2-1 16,-3 2 0-16,0 0-2 15,1-2 0-15,-1 0-1 16,2 3-1-16,3 1 0 15,0 0-3-15,1 0-4 16,1 0-12-16,-2 0-6 0,1 0-19 16,0-2-12-16,0 1-45 15,0 1-52-15,0-1 102 16</inkml:trace>
  <inkml:trace contextRef="#ctx0" brushRef="#br0" timeOffset="81159.313">20127 10609 985 0,'0'0'275'15,"-1"0"-404"-15,1 0-7 0,-1-1 64 16,0 1 72-16,0 0 137 16,1 0 17-16,0 0-15 15,0 0-20-15,0 0-43 16,0 0-12-16,-2 0-33 16,2 0-9-16,0 0-15 15,0 0-7-15,0 0-2 16,23 1-2-16,47 47 1 15,-23-23 0-15,13 3-1 16,7 4 0-16,3 2 1 16,0-3 0-16,-2 4 1 15,-4-1-1-15,-2 4 3 16,3 4-1-16,-1-3-1 16,0-3-1-16,-6-5-11 15,-8-2-7-15,-5-3-14 16,-5 2-10-16,-3-4-12 15,2-1-15-15,-5-1-24 0,-2-5-15 16,-4-3-79-16,-6-1 121 16</inkml:trace>
  <inkml:trace contextRef="#ctx0" brushRef="#br0" timeOffset="81879.797">20834 10440 475 0,'2'3'176'0,"-1"-2"-137"15,-1 0-32-15,0-1-8 16,0 0 16-16,-1 0 41 15,1 0 19-15,0 0 11 0,0 0-10 16,0 0-30-16,-1 0-19 16,0 0-10-16,0 0-5 15,0 0-4-15,-1 0-1 16,-2 10-3-16,-4 5-2 16,-23 36-2-16,16-28 0 15,-4 1-1-15,1 4-1 16,-5 1 0-16,2 3 2 0,-2 0 0 15,1 0 1-15,3 0 0 16,2-6 1-16,2-1 0 16,0-2 0-16,1-3 1 15,2 1 1-15,-1 3 8 16,-2-1 2-16,-1 2 1 16,-3 1 0-16,-2 1-7 15,0-2-1-15,-1-4-2 16,-1-1-2-16,2 1 0 15,-1 0-1-15,3 4 0 16,0 0 1-16,1-4-1 16,3 3-1-16,1-5 1 15,-1 1-1-15,3-5 1 16,1-5 1-16,0-2 1 16,4 4-1-16,1-4 1 15,-2 0-1-15,2 0-2 0,0-1-1 16,1 1-11-16,2 2-46 15,-2 12 40-15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2:57:39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2311 7315 782 0,'0'-1'267'16,"-4"-2"-263"-16,4 1-45 0,0 2-5 15,0 0 8-15,0 0 32 16,0 0 42-16,0 0 13 16,0 0 7-16,0 0-6 15,-1 0-16-15,1 0-4 16,-1 0-9-16,0 0-4 16,1 0-12-16,-1 0-5 0,-1 0-2 15,1 0 0-15,-2 14-2 16,-1 4 0-16,-3 37 1 15,9-27-1-15,2 5 2 16,2 7-1-16,3 5 0 16,2 0 1-16,0 1 1 15,2 3 0-15,-1 0 0 16,1 2 1-16,0-4 0 16,-4-5 0-16,0-1 0 15,-2 2 1-15,0 4-1 16,2-3 1-16,-2-3 0 15,1-1 0-15,4-4 0 16,-5 1 1-16,-6-6 2 16,1-3 1-16,-2-2 4 15,0-5 0-15,0 1-2 16,0 3-1-16,0-5-4 16,0 4 0-16,0-3-1 15,-1-2 0-15,-1-4 1 0,1-4-1 16,-1-4 1-16,1 0 0 15,1-5-1-15,-1 1 0 16,0-3 0-16,1 0 1 16,0 0 0-16,0 0 2 15,0 0-1-15,0 0 0 16,0 0 0 0,0 0 0-16,0 0 1 0,0 0 2 0,0-1 3 15,0-1-1 1,0 1 0-16,5-7-2 0,-1-14-3 15,39-31 0-15,-28 27 1 16,-1-1 1-16,1 1-1 16,2-3 2-16,-1-7-3 15,3-5 1-15,-3-6-2 16,-1 4-1-16,0-7 0 16,0-1 0-16,1 3 1 15,-2 0 0-15,-3 13 5 16,-2 5 0-16,-1 2 1 15,2-3-3-15,-1-3-2 16,1-2-3-16,1-2 0 16,-2 4 0-16,0 3 1 15,0-2 0-15,2 5 0 16,-4-1 2-16,-2 3 0 0,-1 4 1 16,-4 6 1-1,2 0 1-15,-2 4 1 0,-2 3 3 16,2 3 2-16,-4 0 0 15,1 4-4-15,1 1-8 16,0 1-34-16,1 0-15 16,0 0-76-16,1 0-106 15,0 0-18-15,0 0-59 16,30 4 184-16</inkml:trace>
  <inkml:trace contextRef="#ctx0" brushRef="#br0" timeOffset="1270.901">11440 8838 310 0,'15'-4'120'0,"1"4"-63"16,5 0-166-16,8-1 62 15</inkml:trace>
  <inkml:trace contextRef="#ctx0" brushRef="#br0" timeOffset="2146.569">11561 8834 81 0,'98'2'108'0,"-83"-4"51"16,-1 0 11-16,-2 0-39 0,-1 1-26 16,1-4-41-16,0 2-16 15,-1-2-23-15,-1 3-8 16,3 1-7-16,2-1 1 16,6 0 5-16,2-1 1 15,5-1-2-15,4 1-2 16,4 0-5-16,1 2-1 15,1-1-1-15,5 2-2 16,0-1 0-16,4 0 0 16,5-2 0-16,-1 1 0 0,0 1 0 15,0 0 0-15,-2 1 4 16,-2 1 3-16,-1 0 2 16,4 1 0-16,3-1-4 15,5-1-4-15,9 0-3 16,-1 0 0-16,1 0-1 15,-6 2 0-15,2-2-1 16,-2 1 0-16,5 1 0 16,6 2 1-16,3-1-1 15,0-1 0-15,-3-1 0 16,4 2 0-16,0-3 0 16,2-1 0-16,3-1 1 15,-4-1-1-15,-8 3 1 16,-2-2-1-16,-1 1 0 15,2 1 1-15,4-5-1 16,3 4 1-16,-6-3 0 0,-4 0 1 16,-2 1 0-16,-4 0 1 15,-3-2 4-15,4 1 4 16,-4-1 7 0,-1 2 1-16,1 0-2 0,-1-1-5 15,-5-1-4-15,-1-1-2 16,-3 1-1-16,1-1 0 15,2-1 0-15,0 0 0 0,1-2 3 16,-1 4 6-16,1 1 11 16,-4 0 1-16,-2 1-3 15,1-4-6-15,-3 3-12 16,2-2-2-16,1 3-1 16,-2 3-1-16,1-2 3 15,1 1 3-15,1 1 7 16,-1-4 1-16,-6 4 0 15,-3 0-3-15,-4 1-6 16,-2 0-2-16,3 1 0 16,2-2-1-16,3 0 0 15,1 1 1-15,4 1-1 16,1 1 0-16,-5 0-1 16,3-2 0-16,-7-1 0 15,0 1-1-15,-7 0 1 16,-3 0 0-16,-1-1-1 15,-6 0-1-15,4 2 0 0,0-1 1 16,-5 1 0-16,1 1 1 16,-7-1 2-16,-2 1 0 15,-2-2 0-15,-2-2-1 16,-3 1-17-16,-2-2-23 16,0 2-112-16,0 0 99 15</inkml:trace>
  <inkml:trace contextRef="#ctx0" brushRef="#br0" timeOffset="11891.295">3544 12141 917 0,'-1'0'370'0,"0"1"-222"16,1-1-150-16,0 0-26 16,0 0-16-16,0 0 5 15,0 0 32-15,0 0 14 16,0 0 21-16,0 0 4 0,0 0 10 15,0 0-2-15,0 0-4 16,0 0-6-16,0-1-14 16,0 0-7-16,0 1-10 15,0 0-2-15,0 0-7 16,0 0-2-16,0 0 1 16,0 0 0-16,0 0 6 15,21-1 3-15,43-3 1 16,-23-1 1-16,10-3-1 15,6 0 0-15,1-2 1 16,6 0 0-16,0-5 0 16,1 3 0-16,4-1 0 15,-1 1 0-15,-4 2 2 16,-4 0 0-16,-8 3 6 16,-7 1 1-16,2 4 1 15,-1 2 0-15,2 0-3 16,6 0 0-16,2 2 2 0,3-2-1 15,-5 2-1-15,-1-1-2 16,-2 0-3-16,2 2 0 16,4 0 0-16,5 0 0 15,1 1 0-15,-2 1 0 16,-1 0 1-16,-4 2 0 16,1 0 1-16,-2-4-2 15,4 2 0-15,1-3 1 16,5 0 4-16,-3 1 2 0,-1 0 2 15,-5 1 0-15,2-1-5 16,-1 1-1-16,3-2-1 16,3-1 1-16,2-2 1 15,0-3 2-15,-4 2-2 16,-2-1 0-16,-7-1-4 16,3 2 0-16,3 0-2 15,1 0 1-15,1 0-1 16,-6 0 0-16,-5 0 1 15,-1 0-1-15,-8 2 1 16,2 2-1-16,1 0 0 16,2 1 0-16,11 0 0 15,4-1 0-15,3 0 0 16,0-1 0-16,-6-1 0 16,-5 0 0-16,-3-1 0 15,0 1 1-15,0 0-1 16,2-2 0-16,2-2 0 0,1 0 0 15,1-3 0-15,-2 1 0 16,-5-2 0-16,-1 0 0 16,-2-1 0-16,1-3 0 15,0 5 0-15,2 0 0 16,-2 2 1-16,-2 0 0 16,-2 0-1-16,-1 0 0 15,0 2-1-15,-3 0 0 0,0 1 0 16,3-1 0-16,-1 1 1 15,5 0 0-15,0-2 0 16,-2 2-1-16,-1 1 1 16,0-3 0-16,2 1 0 15,-4 1 0-15,-2-1-1 16,-4 1 1-16,-4 2 0 16,-2 0 0-16,1 0 0 15,-1 1 0-15,0 1 0 16,2 1 0-16,-4-2 1 15,-2 0-1-15,-3 0 1 16,-2-1 0-16,-4 1 1 16,-3 0 0-16,-4 2 0 15,-2-3-1-15,-2 0 0 16,2 0-1-16,-4 1 0 16,-2-1 1-16,0 0-1 15,0 0 0-15,0 0-1 0,0 0-1 16,0 0-15-16,0 0-6 15,0 0-19-15,0 0-9 16,0 0-13-16,0 0-7 16,0 0-7-16,0 0-8 15,0 0-22-15,0 0-21 16,0 0-48-16,0 0-47 16,0 0 145-16</inkml:trace>
  <inkml:trace contextRef="#ctx0" brushRef="#br0" timeOffset="64732.532">22471 13259 893 0,'0'-3'288'16,"2"3"-312"-16,1 0-114 16,-3-1-11-16,0 1 27 15,0 0 53-15,0-2 90 16,0 2 23-16,0 0 10 16,0 0-2-16,0 0-22 15,0-1-6-15,0 0 14 16,0 0 11-16,0 0 15 15,0 0 1-15,0-1-6 16,0 1-8-16,2-1-18 0,-2 1-10 16,4-4-13-16,0 2-5 15,0-1-3-15,0-3-1 16,1-2-1-16,-2-4 2 16,28-23 0-16,-31 25 1 15,2 4 1-15,-2 2 2 16,-2-1 7-16,2 1 7 15,-4-1 5-15,0 3 4 16,4-2-6-16,-2 2-7 0,1 2-8 16,-1 0-7-16,1-1-13 15,0 1-6-15,0 0-16 16,-6-1-4-16,-2 1 6 16,-3 0 5-16,3 1 14 15,-30 9-1-15,30-2-16 16,-2 2-2-16,1 1 2 15,2-1 8-15,-1 5 19 16,2 0 4-16,0 1 1 16,0 2 0-16,3 2-2 15,1 0 0-15,-3 3-1 16,-1-1-1-16,2 0 1 16,-4-4 1-16,4-2 0 15,1 0 2-15,0-1 0 16,2 2 1-16,0 1 0 15,1 1-1-15,3-1-2 0,3 1-2 16,3-1-1-16,2 0 0 16,4-2 3-16,2-1 0 15,5-2 0-15,1-1 0 16,0-3 0-16,2-1 0 16,-1-2 0-16,-2 0 0 15,-3-3 1-15,-6 2-1 16,-1-2 1-16,3 2-1 15,-7-1 1-15,2-1 0 0,-3-3 1 16,-5 1 1-16,3 1-3 16,-4-2-1-16,-1 1-4 15,-1 0-1-15,1 0 0 16,0 0 0-16,-13 3 3 16,-5 1 0-16,-37 13 3 15,32-6-1 1,-10 0 0-16,-7 3-2 0,-1 1-3 15,-3 5 1-15,3 1 3 16,5-1 0-16,11 0 5 16,7-5 1-16,9-4-7 15,4 2-8-15,6 0-6 16,4 2 6-16,9 4 26 16,5 2 11-16,13 2 16 15,7-1-3-15,10 0-3 16,9 0 0-16,-5-5-10 15,3 0-2-15,3-5-20 0,0-3-4 16,9-5-42-16,0-7-50 16,-6-10-155-16,-2-12 153 15</inkml:trace>
  <inkml:trace contextRef="#ctx0" brushRef="#br0" timeOffset="65168.982">22769 13212 1568 0,'0'0'513'0,"0"1"-584"16,0-2-48-16,0 1-15 15,0 0 22-15,0 1 84 16,9 20 31-16,10 24 24 16,-7-27 0-16,0 2-1 15,1 1-8-15,5 5-9 16,-1 2-1-16,1 5 0 0,-1 5-1 15,3 0-6-15,-3-2 1 16,-2-1-2-16,3-4 0 16,-7 0 0-16,5 2-1 15,-2-2-12-15,-2 1-15 16,3-5-49-16,-4 0-30 16,4-4-69-16,0-4-43 15,-1-4-136-15,0-5 219 16</inkml:trace>
  <inkml:trace contextRef="#ctx0" brushRef="#br0" timeOffset="65648.285">23234 13099 1090 0,'-7'9'464'0,"6"-8"-259"15,0-1-239-15,0 1-98 0,-4 4-22 16,0 1 31-16,-7 4 63 15,-35 35 90-15,28-30 28 16,0 0 12-16,-1 0-12 16,-3 1-37-16,1 4-9 15,0 1-2-15,1 2-2 16,-5 0-2-16,2 2-3 16,-8 13-2-16,-4 1-1 15,-3 9 0-15,-3-1-1 0,1-2 0 16,0-3 0-16,5 2 0 15,4 0 1-15,3-4-1 16,6 1 1-16,3-4 0 16,4 0 0-16,0-2-9 15,7 1-13-15,4-6-48 16,2-5-45-16,5-10-170 16,5-3 181-16</inkml:trace>
  <inkml:trace contextRef="#ctx0" brushRef="#br0" timeOffset="66452.193">23402 13172 1140 0,'0'16'506'0,"-3"-7"-162"15,-10 17-528-15,-3 10-56 16,-3 24 6-16,-6 9 45 16,1 12 181-16,2-6 66 0,5-6 17 15,1-6-12-15,4-11-28 16,4 0-28-16,7-2-13 15,1-3-1-15,5-9 7 16,-3-4 0-16,-1-16 4 16,0-6 1-16,-1-8-11 15,0-3-12-15,0-1-18 16,0 0-6-16,0-1 9 16,0 0 15-16,0 0 15 15,5-23 4-15,5-47 3 16,-6 30-4-16,-1-4 0 15,3-5 0-15,2-3 1 16,-1-3 3-16,3-3 12 16,2-2 9-16,-1 3 9 15,3 3-1-15,-2 4-7 16,2 10-7-16,2 4-8 16,3 1-1-16,5 3-6 0,0-3-2 15,1 7-2-15,-1 2-1 16,5 6 1-16,3 6 2 15,3 0 3-15,-1-2 0 16,6 5 0-16,0-1-2 16,-1 3-1-16,1 4 0 15,-7 0 0-15,-2 3 1 16,-8 6 3-16,-5 3 2 16,-4 3 1-16,-3 4-2 0,1 6-9 15,-2 1-3-15,-6 7-3 16,-2-1 0-16,-7 4 8 15,-6 7 2-15,-5 3 9 16,-3 4 8-16,-9-1 7 16,-4-3 3-16,-6 4 2 15,-9 2-18-15,-16 5-26 16,-3 1 17-16,-6-6 41 16,1-2 27-16,9-11 22 15,-1-10-23-15,-2-4-52 16,-2-9-18-16,-1-5-19 15,4-3-42-15,1-16 42 16</inkml:trace>
  <inkml:trace contextRef="#ctx0" brushRef="#br0" timeOffset="84226.78">6242 16393 190 0,'-1'-3'127'0,"2"3"0"16,-1 0-70-16,-1 0-27 15,1 0 6-15,-1 0 46 16,1 0 21-16,0 0 28 16,0 0 2-16,0 0-15 15,0 0-7-15,0 0-15 16,0 0-7-16,0 0-13 15,0 0-7-15,0 0-18 16,0 0-9-16,0 0-11 16,0 0-2-16,0 0 8 15,0 0 7-15,0 0 4 0,0 0-2 16,0 0-16-16,0 0-9 16,0 0-16-16,0 0-4 15,0-1-1-15,0 0-2 16,-1 0 2-16,-1 0 0 15,-2-6 0-15,0-1 0 16,-8 0-1-16,-30-29 0 16,26 31-2-16,-4 1 1 0,2 2-1 15,-2 2 0 1,1 1-1-16,-1-1 0 0,1-1-10 16,-1 1 1-16,0 1 0 15,2 0-1-15,-1 0 7 16,3 1-1-16,-1 1-1 15,1-2 1-15,0 2 3 16,0 1 2-16,-1 0 1 16,4 1 1-16,0 6 0 15,-1-2 0-15,3 5-3 16,-3 2-1-16,-1 0-4 16,3 4 0-16,2-2 4 15,4 0 0-15,3 1 3 16,-3-2 2-16,0 0 0 15,-3 1-1-15,1-1 1 16,1 2 0-16,0-2 2 16,5-2-1-16,-3 2 1 15,5 0-2-15,0 2 2 16,-2-1 0-16,3-2 4 0,-1 1 3 16,2-2 7-16,3 2 7 15,-2-6 6-15,2 2 1 16,3-2-7-16,1-2-5 15,4 4-8-15,1-1-2 16,-5-2 0-16,0 2 2 16,8-1 6-16,2-1 3 0,7 4 2 15,2-3-1-15,-5 1-7 16,2-2-5-16,-1-2-5 16,0 2-1-16,-2-5-2 15,0 2 0-15,-2-2-6 16,1-1-7-16,0 1-21 15,1-2-13-15,-2-4-47 16,2-4-30-16,5-8-64 16,2-8-72-16,1-10 169 15</inkml:trace>
  <inkml:trace contextRef="#ctx0" brushRef="#br0" timeOffset="84958.089">6552 16349 1109 0,'4'4'454'16,"-4"-2"-297"-16,0-1-97 15,-2-1-94-15,1 0-4 16,0 0 9-16,-1 6 19 16,-2 0 12-16,0 4 5 0,0-5 2 15,1 1-1-15,-1 2-2 16,2 0-1-16,0 2 1 16,-2 1 2-16,-6 32 4 15,6-28 0-15,0 1-3 16,0 0-2-16,0 0-6 15,0 1-1-15,4 1-1 16,-1 2 0-16,1 2-1 16,1-3 1-16,2 3 0 15,1-4 0-15,5-2-1 16,2 5 1-16,1-5 0 16,3 0 0-16,4-2-1 15,1-3 1-15,1-1 0 16,4-2-1-16,-5-1 1 15,3 0-1-15,-6-4 2 16,-1 1 0-16,-2-3 2 16,-5-1 2-16,2-2 1 0,0-2-1 15,4 2 0-15,1-4-3 16,2-1-2-16,3 0-2 16,2-5-5-16,0-2-4 15,2-4-9-15,1-5-5 16,-3 0-5-16,0 1 1 15,-5 3 7-15,-1 2 3 16,-6 2 8-16,-3-3 2 16,-2 6 4-16,-1 1 3 0,-4 2 2 15,1 4 0-15,-1 2-10 16,0-3-2-16,-1 5-15 16,0 0-15-16,0 0-23 15,0 0-22-15,0-1-40 16,0 1-11-16,0 0-21 15,0-4-11-15,0-6 117 16</inkml:trace>
  <inkml:trace contextRef="#ctx0" brushRef="#br0" timeOffset="85424.205">7624 16250 1042 0,'0'0'367'0,"1"0"-305"16,2 0-150-16,-3 0-27 0,0 0 4 16,0 0 29-16,0 0 73 15,0 10 32-15,0 2 21 16,0 0 1-16,-1 37-26 16,1-24-11-16,-3 8-7 15,2 3 0-15,2-1-1 16,2-4 0-16,0-6 2 15,0 1 1-15,2-2-1 16,-1-1 0-16,4 6-2 16,-5-4 0-16,2 0-2 15,0 1 1-15,-5-8 0 16,9 4-2-16,-12-7-1 16,3 1-8-16,4-4-17 15,-4-3-15-15,1-2-60 16,-1-4-38-16,0-3 88 15</inkml:trace>
  <inkml:trace contextRef="#ctx0" brushRef="#br0" timeOffset="86036.452">7258 16290 766 0,'-2'0'327'0,"1"0"-196"15,1 0-69-15,0 0-72 16,0 0-1-16,0 0 18 16,0 0 19-16,0 0 28 15,0 0 9-15,0 0 3 16,0 0-9-16,0 0-21 0,0 0-6 15,0 0-4 1,0 0 0-16,22 2 9 0,35 9 3 16,-20-9 2-16,2 0-3 15,9-1-5-15,3-2-4 16,5 1-7-16,-4-2-1 16,1-1-7-16,-1-1-2 15,-4-1-5-15,3 3-1 16,-2 0-2-16,-4 2-1 0,-4 0 0 15,-5 0 1-15,-8 0 0 16,-3 1 2-16,-7 0 0 16,-3-1-2-16,-4 0-1 15,-3 1-4-15,-6 0-9 16,-2 1-7-16,0-1-19 16,0-1-23-16,0 0-67 15,0 0-74-15,0 0 126 16</inkml:trace>
  <inkml:trace contextRef="#ctx0" brushRef="#br0" timeOffset="87140.642">9075 16177 146 0,'2'1'50'0,"-2"0"-9"16,0-1 23-16,-1-1 55 16,0 0 20-16,-1 0-2 15,1 1-10-15,0 0-31 16,0 0-10-16,0 0-10 15,0 1 0-15,-5 12 3 16,-2 2 1-16,-21 32-5 16,16-26-2-16,1-1-10 15,0 2-5-15,2 3-13 16,0-1-7-16,2 5-10 16,4-2-2-16,2 0-3 15,-1-3-1-15,4-3-2 0,1 0-3 16,2-6-5-1,2 0-2-15,1-4-6 0,2 2-2 16,3 3 0-16,-2-3-1 16,4-2 0-16,0 4 0 15,1-5-1-15,0 3-2 16,4 3-4-16,0-4-2 0,1-3-2 16,5-3-3-1,1-2 2-15,-1 1 2 16,3-2 5-16,0 1 3 0,-4-4 2 15,4-1 0-15,0-2-1 16,1 0-2-16,-3-2 0 16,-3-2 1-16,-4 1 1 15,-3-4 0-15,-1 6 1 16,-3-4-1-16,-6 2 0 16,1 0-1-16,-3 0 0 15,2 2 0-15,-2-2-1 16,-4-3-2-16,-2-6-1 15,2 4 0-15,-2-4-1 16,1 2 0-16,-3-1-1 16,1-2 1-16,-2 1 0 15,1-2 0-15,-1-1 0 16,-2 0-1-16,1-4 0 0,-2 0 1 16,-2-1-2-1,-2-3 0-15,1 4 0 0,1 4-2 16,-2 3 3-16,-2 3 1 15,0 1-1-15,-1-3 2 16,0 1 2-16,2 0-1 16,-2 2 1-16,1 0-2 15,0 0 2-15,1 3-1 16,3 1 3-16,-2 3 1 0,-3-4 0 16,0 0 0-16,2 2 0 15,-2-2 1-15,2 4 5 16,1 3 0-1,0-2 0-15,-1 3-2 0,0 0-6 16,2 2-2-16,-2 4-3 16,-1-2-2-16,-1 3 4 15,-3 2-18-15,-3 0-39 16,4 0-48-16,1 6 63 16</inkml:trace>
  <inkml:trace contextRef="#ctx0" brushRef="#br0" timeOffset="87539.468">9650 16293 986 0,'-2'3'359'0,"-1"3"-420"15,0 3-143-15,-4 20-83 16,-5 4 20-16,3 11 200 15,-1 0 130-15,7-10 45 16,2 0 0-16,-1-4-64 16,2 2-25-16,0 4-17 15,-1 1-1-15,1-3 0 16,-1-3 0-16,1-4 1 16,0-4-1-16,3-1-43 15,1-3-90-15,-2 0 88 16</inkml:trace>
  <inkml:trace contextRef="#ctx0" brushRef="#br0" timeOffset="87921.47">9544 16161 1240 0,'29'74'410'16,"-26"-74"-394"-16,3 0-121 15,8 2 0-15,2-4 34 16,0 1 45-16,4-3 45 15,-2-1 13-15,5 3 10 16,2-1-1-16,5-1-19 16,5-2-12-16,3 1-9 15,1-2 0-15,2-2-1 16,-5 4 1-16,-3-1-1 16,0 4-5-16,-9 0-46 15,-3-3-52-15,0 5-191 16,-8-5 187-16</inkml:trace>
  <inkml:trace contextRef="#ctx0" brushRef="#br0" timeOffset="88336.574">9548 16541 1100 0,'3'0'386'15,"-3"0"-304"-15,5-1-130 16,-5 1-6-16,0 0 20 16,3 0 18-16,15 1 20 15,28 3 9-15,-18-3 11 16,4 0 3-16,7 0-3 16,6 0-7-16,-1 1-11 15,0-2-3-15,-9-2-26 16,-3 2-42-16,-7-5-179 15,1 0 161-15</inkml:trace>
  <inkml:trace contextRef="#ctx0" brushRef="#br0" timeOffset="88671.646">10387 16225 1397 0,'5'10'509'16,"-5"-6"-398"-16,0 10-256 15,0 7-38-15,-7 11-16 16,0 11 27-16,-2 12 127 15,0 2 18-15,3-2 33 16,2 4 2-16,2-7 8 16,2-5 0-16,2-4-1 15,0-7-1-15,1 0-10 16,0 1-3-16,0-2-13 16,-2-6-73-16,-2-12 60 15</inkml:trace>
  <inkml:trace contextRef="#ctx0" brushRef="#br0" timeOffset="89089.288">10309 16234 874 0,'-2'0'487'0,"1"0"-43"15,0 0-365-15,0 0-129 16,-1 0 1-16,1 0 29 16,0 0 35-16,0 0 28 15,0 0 6-15,0 0-4 16,-1 0-9-16,2 0-20 15,0 0-7-15,24 3-3 16,40-1-1-16,-25-6 2 16,2-2 1-16,-2-1-2 15,2-1-1-15,2 1-2 16,-2-3-2-16,3 4-1 16,-3 0-5-16,-7-2-12 15,-1 7-12-15,-8-4-34 16,-2 4-23-16,-9 1-77 15,-4 0-62-15,-4 1 142 16</inkml:trace>
  <inkml:trace contextRef="#ctx0" brushRef="#br0" timeOffset="89570.037">10165 16531 1129 0,'0'3'396'0,"0"-3"-382"16,-1 0-79-16,1 0-22 15,0 0 15-15,0 0 61 16,0 0 22-16,0 0 32 16,0 0 12-16,8 0 14 15,2 0-1-15,5 0-15 16,33 3-7-16,-18-3-7 15,3-3-2-15,10 1-2 16,5 1 0-16,-3-1-4 0,0 2 0 16,-1-3 0-16,-4 1 1 15,5 0 0-15,4-2-2 16,-1 4-8-16,1-3-6 16,-8 3-8-16,-4-1-5 15,-7 0-6-15,-4 2-7 16,-9-1-32-16,-4 1-46 15,-7 1 57-15</inkml:trace>
  <inkml:trace contextRef="#ctx0" brushRef="#br0" timeOffset="92085.421">12680 16198 711 0,'0'0'260'0,"1"1"-227"0,0 2-50 15,-1-3-15-15,0 0 3 16,0 0 55-16,0 0 24 15,0 11 39-15,0 0 8 16,0 2-16-16,-2 29-18 16,-1-26-36-16,0-1-9 15,-2 8-11-15,-1 3-4 16,-2 10-2-16,0 3 0 16,-1 1-1-16,1-1 0 0,-2-5 1 15,0 4-1-15,1 1 1 16,1 1-1-16,0-5 0 15,0-5 0-15,0-7 2 16,2-3 0-16,2-7 5 16,1-3 5-16,3-5 7 15,0-3 9-15,3-1 15 16,-5-1 1-16,2-1-5 16,0 0-7-16,0 0-12 15,0 1-6-15,0-2 0 16,0 1-2-16,0 0-2 15,0 0-1-15,0 0-2 16,4-8-2-16,4-11-5 16,18-33 0-16,-12 22-3 15,1 0-1-15,1-4 0 16,3 5 0-16,3 1 1 16,1-2 0-16,1-1 1 0,0-4 0 15,2-9 0-15,0 5 1 16,-1 3 1-16,0 1-1 15,-1 10 1-15,-2-1 0 16,-3 0 0-16,0 0 1 16,-6 7 0-16,-1 1-1 15,1 7 0-15,-4 1 0 0,4 0 0 16,-4 3-2 0,1 4-4-16,5 0-5 0,0 2-13 15,1-1-7-15,6 1-7 16,3 1-1-16,-1 4 0 15,3 2 5-15,-1 2 3 16,-1 2 3-16,-2 5 12 16,-1 0 4-16,-2 6 8 15,-4 4 1-15,1 0 4 16,0 7 0-16,-4-3 3 16,2-2 1-16,-4 11 1 15,-2 1 0-15,-1 12-2 16,-4-1-2-16,0-5-2 15,2 0 0-15,-3-2-2 16,-1-1 0-16,1 1 0 16,-2-3-3-16,-1-9 2 15,0 1-1-15,-1-8 4 16,0-2 0-16,1-3-5 0,-2-5-1 16,0-4-17-16,0-2-9 15,0-2-10-15,0-3-8 16,2-1 3-16,0-1 6 15,0 0 8-15,0 0 2 16,0-1 4-16,0 0 1 16,-1 0 6-1,-2-22 4-15,-10-33 8 0,4 29 2 16,2 1 4-16,-1 1 1 0,1-4 4 16,-2 1 1-16,-5-4 1 15,-1-3-1-15,0 7-3 16,-1-2 1-16,1 4 0 15,-3 2 3-15,-2-4 6 16,0 0 2-16,-3-1 3 16,1 1-1-16,0 6 8 15,2 5 4-15,0 7 7 16,1 3 3-16,0 2-1 16,-1 3 1-16,-2 2-3 15,3 0-6-15,-5 2-6 16,-1 3-8-16,3 5-18 15,-1 2-20-15,-2 11-104 16,-3 3 87-16</inkml:trace>
  <inkml:trace contextRef="#ctx0" brushRef="#br0" timeOffset="92935.615">14893 16061 1046 0,'0'0'409'15,"0"1"-260"-15,0-1-143 16,0 0-22-16,0 0 0 15,0 0 9-15,0 0 22 16,0 0 5-16,0 0 2 16,-1 0-2-16,0 0-12 0,0 0-4 15,-1 0-5-15,0 6-2 16,-5 12-1-16,-11 33 1 16,11-21 0-16,-1 2 2 15,-4 3 1-15,3-3 0 16,-4-5 0-16,2 2 0 15,0 5-2-15,-4 0-1 16,1 6-2-16,-4-5 1 16,1-6 2-16,1-2 1 15,-2-7 1-15,4-1 1 0,2-5 2 16,3-2 1-16,2-2 3 16,1-2 1-16,0-3 1 15,2 1 1-15,0-1 3 16,3-2 6-16,1 2 7 15,0-5 7-15,0 0-2 16,-1 0-3-16,1 0-7 16,0 0-5-16,0 0 3 15,0 0-2-15,0 0-1 16,0 0-2-16,0 0 0 16,3 2 1-16,10 0 3 15,1 4-1-15,32 32-5 16,-26-30-1-16,2 0-3 15,1-1 1-15,3-1-1 16,1-1 1-16,4 2 1 16,3-2-2-16,9 0-2 15,5 0-3-15,3-3-1 0,3 2-1 16,-3-1-3-16,-4-2-2 16,-1 0-12-16,-8-2-15 15,-5 0-47-15,-2-4-35 16,-3-5-162-16,-2-3 176 15</inkml:trace>
  <inkml:trace contextRef="#ctx0" brushRef="#br0" timeOffset="93712.217">15782 16142 1407 0,'5'5'532'16,"-5"-4"-371"-16,-4 5-239 15,-3-1-30-15,-5 7 11 16,-7 8 29-16,-9 5 64 15,1 5 4-15,0 3 1 0,1-5-1 16,5 10-3-16,0-2-3 16,4 6 3-16,4-1 1 15,6-9 6-15,2-2 1 16,5-9 0-16,1-4-5 16,1-2-16-16,7 4-9 15,3-2-15-15,4 2 4 16,5-3 7-16,1-2 8 15,4-3 2-15,5-5-6 0,4 0-11 16,-4-6-3 0,-1 0 3-16,-4 0 7 0,1-6 14 15,-1 0 9-15,1-2 13 16,-2 1 6-16,-3-3 12 16,-1 1 6-16,-4-1 2 15,-3-1-1-15,-6 3 0 16,1-5-6-16,-3 5 2 15,0-4-3-15,-4 0-5 16,-1 1-2-16,-2-4-8 16,-5-1 1-16,1-2-3 15,-2-5-1-15,-1-3-3 16,-2 0 0-16,0-2 1 16,0 2 0-16,-1 3 4 15,2 4 1-15,0 5 2 16,-1 0-1-16,-2 4-2 15,2-1 0-15,-5-2-2 0,0 0 0 16,-3-2-3-16,0 3 0 16,-2-3-1-16,4 5-1 15,-3-1-1-15,-3 3 0 16,-1 1-1-16,-3 0-1 16,5 3-1-16,0 1-5 15,4 1-2-15,2 2-1 16,3 0-15-16,3-4-5 15,3 4-30-15,1-1-23 16,4 0-64-16,1 1-71 0,0-1 141 16</inkml:trace>
  <inkml:trace contextRef="#ctx0" brushRef="#br0" timeOffset="94101.083">16467 16069 1185 0,'2'2'401'0,"-2"0"-371"15,2 2-177-15,-2-4-17 16,0 0-2-16,3 19 38 16,1 45 87-16,-4-26 13 15,0 6 36-15,1 1 3 16,2 13-2-16,-1 3-4 16,4 1-4-16,-2 0 1 15,2-15 3-15,1-3 1 16,0-4 1-16,0-4-1 0,0-3-11 15,0-3-30 1,-4-2-84-16,1-3-53 0,-2-4 97 16</inkml:trace>
  <inkml:trace contextRef="#ctx0" brushRef="#br0" timeOffset="94585.181">16165 16026 716 0,'1'-1'291'0,"0"3"-157"15,0-2-114-15,-1 0 11 16,0 0 33-16,0 0 19 16,0 0 36-16,0-1 0 15,0 1-16-15,-1 0-9 16,1 0-36-16,0 0-15 0,0 0-22 15,0 0-9-15,0 0-4 16,0 0-1-16,3 0-2 16,16 1 0-16,34 1-2 15,-25 0 0-15,7-2 0 16,8 2-2-16,8-3 0 16,4-2-1-16,5 2 0 15,-1 2 1-15,-4 2 0 16,-3 0 1-16,-9 2-2 15,-1-3-4-15,3 2-39 16,3 1-40-16,6-3 51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3:00:30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4327 12084 53 0,'-39'34'35'15,"28"-33"-5"-15,5 2-12 16,1 1-7-16,5-4-3 16,0 0 20-16,0 0 9 15,0 0 22-15,-1 0 12 16,0 0-5-16,-1 0-1 16,1 0-5-16,0 0-10 0,0 0-2 15,0 0-4-15,0 0-15 16,1 0-8-16,-1 0-19 15,-1 0-7-15,1 0-11 16,0 0-4-16,0 0-5 16,0 0 0-16,0 0 7 15,0 0 6-15,1 0 12 16,0 0 4-16,0 0 11 16,0 0 6-16,0 0 9 15,0 0 1-15,0 0 6 16,0 0 3-16,0 0 15 15,0 0 6-15,-2 0-5 16,1 0-10-16,0 0-23 16,0-1-10-16,0 0-7 15,-10-3 1-15,0-1 10 16,-32-16 7-16,27 15 13 0,0-2 3 16,-4 2-5-16,1-1-7 15,-2 2-13-15,1 2-3 16,2-2-4-1,2 3-1-15,-2 2-4 0,-1 0-2 16,-2 2-5-16,-3 0 0 16,2 0 4-16,0 1 1 15,0 4 6-15,3 0 0 16,-6 6 2-16,0-3 1 16,0 5 2-16,-4 2 2 0,3 1 3 15,3 4 2-15,3-6-3 16,0 6-4-16,3 1-7 15,-1-2-2-15,3 10-3 16,3-3 0-16,1 0 0 16,2 2 0-16,5-6 0 15,-1-3-2-15,2-1-2 16,0-1 1-16,2 4-1 16,1 2 1-16,0 2 2 15,2-4 1-15,0-2 0 16,1 2 0-16,2-3 1 15,0-1 0-15,3 1-1 16,1-3 0-16,1 4-1 16,-1 0-1-16,1 2 1 15,2-3-2-15,-2-1-1 16,3 1 0-16,1-1-1 0,0 0 1 16,4-3 1-16,-1-1-1 15,2-4 0-15,1 1 1 16,-2 0 1-16,2 2 0 15,-4-1 1-15,0 2 0 16,-2-1-1-16,3 0-1 16,4-2 0-16,2-1 1 15,6-2 1-15,-2-1 1 16,2-1 0-16,-2 0 0 0,-2-1 2 16,0-1 1-1,0 0 3-15,-2-2 0 0,1-1-1 16,-1-1-2-16,7-1-2 15,-2-5 0-15,-2-2 0 16,2-2 1-16,-10-3-1 16,6 2 1-16,-2-3 1 15,0-2 0-15,0-3 3 16,-5-1 2-16,0 0 0 16,-3 0 0-16,4 1-3 15,0-5-3-15,-3-5-2 16,0-4 0-16,-2-4 0 15,1-1-1-15,1 3 0 16,-1 1-1-16,1 0-2 16,-3-3 1-16,-1-1 0 15,-2-4 2-15,-5 5 1 16,1 6 1-16,-4 0 1 0,-1 4-1 16,-1-4 0-16,-1-4-1 15,-3 4 0-15,1 2 0 16,-3 3 0-16,-5 2-3 15,-2 3 0-15,-2 0-1 16,-6-1 4-16,1 0 1 16,-2 1 4-16,-7-7 0 15,0 4-3-15,-3-3-2 16,-6-1-7-16,-2 5-11 0,-9 0-47 16,-7 0-35-16,-6-3-72 15,-1-3-54-15,3-6 143 16</inkml:trace>
  <inkml:trace contextRef="#ctx0" brushRef="#br0" timeOffset="1200.905">4672 8976 969 0,'-7'-2'325'16,"-4"-2"-315"-16,5-2-76 16,-4-3 0-16,-2 0-11 0,-3-1 24 15,-7 2 45-15,-5-3 7 16,0-1 37-16,0 3-1 16,-1-1-3-16,2 3-4 15,1 2-19-15,-9-2-5 16,-2-3-8-16,-2 5-4 15,-10 2 3-15,-1 2 0 16,-6 8-1-16,-3 1-2 16,0 5-3-16,0 2-5 15,4 8-9-15,2 2-3 0,0 4-4 16,-4 9 4-16,-2 5 11 16,-3 5 6-16,7 3 11 15,3-6 3-15,11 3 6 16,3-1 2-16,6 8-2 15,5 2-1-15,2 2-1 16,3 5 3-16,2-2 5 16,0-3 2-16,7-11-3 15,5-2-3-15,8-4-3 16,8 0-1-16,9 2-2 16,2 0 0-16,7 3-1 15,1-1 0-15,5 2 1 16,2-7-1-16,7-10 0 15,5-3-1-15,5-8-2 16,1-3 0-16,-1-3-1 16,1-5 1-16,-5-3 0 15,1-2 1-15,0-5 0 0,0 2 0 16,4-3 0-16,2-4 0 16,3 3 1-16,-2-8 0 15,-3 0 0-15,-8-4 0 16,0-9 1-16,-1-3 0 15,0-13 0-15,4-3 1 16,-4-5-1-16,3 0 0 0,-4 5 1 16,-3 0 1-16,-3 2 1 15,-4 0 6-15,-5 2 1 16,-5 0-1-16,-1-2-2 16,-4-4-5-16,-2-6-5 15,-5-2-2-15,-4 2 0 16,-2 0-2-16,-10-1 2 15,5-3-1-15,-4 1-2 16,-2-5-4-16,-3-1-7 16,-5 1-8-16,-15-1-32 15,-1 3-60-15,-21 1 75 16</inkml:trace>
  <inkml:trace contextRef="#ctx0" brushRef="#br0" timeOffset="2235.257">4611 5858 602 0,'-4'-6'202'0,"-2"4"-221"0,2-1-30 16,-4 5 1-16,-4-1 19 16,-6 4 80-1,-3 2 38-15,-5-4 42 0,-1 0 5 16,0-2-25-16,0-4-22 16,-3 3-39-16,-1 0-14 15,-10 1-18-15,-5 4-9 16,-6 6-8-16,-5 3 0 15,1 2-1-15,1 8 0 16,3 4 0-16,6 1-2 0,0 9-2 16,1 2 1-16,-1 11 0 15,-3 4 1-15,0 3-1 16,2 0 1-16,5 1-1 16,5 0 1-16,11-5-3 15,5 6 0-15,13-2-3 16,7-1-1-16,11 0 1 15,6-4 1-15,11-6 0 16,4-4 3-16,12-5 0 16,1-7 0-16,5-6 2 15,0-1 0-15,1-6 2 16,2-2 1-16,0-3 0 16,2-5 1-16,7-2-1 15,3-4-1-15,2-8 0 16,4-2-2-16,-8-6 0 0,-1-4 0 15,-5 1 1-15,-5-3 0 16,-1-3 2-16,-1 1 1 16,2-2 2-16,-6-6 1 15,-2 1 2-15,-3-2 0 16,-9 0 3-16,-1 2 0 16,-8-3 0-16,-1-2-1 15,-6-4-3-15,0 1 4 0,-4 2 5 16,-6 2 4-16,-4 5 7 15,-1-1-4-15,-6-2 1 16,-4-10-6-16,-10-4-11 16,-4-4-4-16,-19-15-20 15,-5 1-9-15,-20-7-25 16,-9 2-9-16,-11 1-41 16,-3 3-52-16,-2-9 103 15</inkml:trace>
  <inkml:trace contextRef="#ctx0" brushRef="#br0" timeOffset="2799.447">4495 2702 790 0,'-42'25'197'0</inkml:trace>
  <inkml:trace contextRef="#ctx0" brushRef="#br0" timeOffset="3501.845">4393 2784 132 0,'-107'105'100'0,"86"-91"17"16,-3 0-37-16,-5-2-39 15,0 3-16-15,-1 4-18 16,-1 2 3-16,4 7 9 16,-3-1 0-16,3 3-1 15,1 8-6-15,3 8-1 16,4 6 1-16,4 4 4 16,2 0 0-16,7 4-2 15,3-4-2-15,4 2-2 16,2 2 0-16,2-3-2 15,0 2 0-15,3 1 0 16,0-6-1-16,1-2 0 16,0-3 0-16,-1-9-2 15,1-3 2-15,5-9 12 16,0-2 6-16,12-1 2 16,-1-1 0-16,9-5-8 15,5 0-5-15,2-7-1 0,3-2-1 16,-2-9-3-16,5-1-1 15,0-6-2-15,0-4-1 16,4-4-4-16,-2-9 0 16,4-2-4-16,4-1-2 15,3-4 2-15,-5-1 0 16,-3-6 3-16,-6-6 2 16,-10-3-1-16,2 2 0 15,-3-2-1-15,0-2 0 0,0 1 0 16,-3 0 0-16,-6 6-1 15,-5 7-1-15,-6 8-1 16,-3-6-6-16,-4 1-11 16,-2-6-13-16,-2-11-31 15,-2 2 0-15,-2-10 11 16,-3-3 14-16,-7 7 38 16,-2 5 6-16,-5 9 13 15,-3 6-1-15,-4-7-9 16,-1 6-8-16,-7 0-29 15,1 6-7-15,-4 10-4 16,-2 2 3-16,2 6 19 16,1-1 7-16,-2 3 10 15,-2-3 2-15,-3 3-1 16,-6-2 0-16,-1 5-1 16,1 4-1-16,-4 3-3 0,1 7-3 15,-1 4-24-15,-2 6-25 16,-5 6 36-16</inkml:trace>
  <inkml:trace contextRef="#ctx0" brushRef="#br0" timeOffset="14073.927">13606 2938 137 0,'-13'4'34'16</inkml:trace>
  <inkml:trace contextRef="#ctx0" brushRef="#br0" timeOffset="15186.443">13560 2976 159 0,'-22'27'127'15,"22"-26"28"-15,0-2-40 0,-1 1-55 16,1 0-16-16,-1-1-24 16,1 0-5-16,-1 1-1 15,1 0 0-15,-1 0-3 16,1 0-3-16,0 0-3 16,0 0 0-16,0 0 2 15,0-1 1-15,-1 0 1 16,1 1-1-16,0 0-3 15,0 0-1-15,1 0-2 16,-1 0 0-16,0 0-1 16,0 0 1-16,0 0-2 15,1 0 1-15,1 0 0 16,1 0-1-16,0-2 0 16,2 1-1-16,0-2 0 15,2-1 1-15,1 1-1 16,3-1 1-16,4 0 0 15,31-5 0-15,-26 4 1 0,-1 0-1 16,2 3 0-16,-2 1 0 16,-2-1 0-16,-1 2 0 15,-2 0 0-15,1-3 0 16,-2 1 0 0,4 1 0-16,0 0 0 0,0-5 0 15,-1 6 1-15,0-7 0 16,-2 2 0-16,-1 4 0 0,-3-1-1 15,-3 3 0 1,-1-1 1-16,-5 1-1 0,0-1 1 16,0 0-1-16,1 0 1 15,1 1 0-15,1 1 1 16,0-1 0-16,1 1 4 16,1-1 1-16,0 2 4 15,2-2 2-15,1 0-3 16,0 0-2-16,1 0-3 15,4 1 0-15,27 9 0 16,-27-12 2-16,2 1 7 16,2-2 3-16,3-1 5 15,-1 5 2-15,3-3-4 16,2 0-2-16,-2 1-7 16,1-3-1-16,-1 1-4 15,-4 1 1-15,2 1-2 16,-1 3 0-16,-2-3 1 15,1-3 2-15,-1 0 1 16,2-1 1-16,0 4-1 0,2-2-1 16,1-1-2-16,3 0 0 15,-1-2-2-15,5 0 1 16,4 0-1-16,-2-3-1 16,4 1 0-16,1 0 0 15,-1 3-1-15,4 0 1 16,-1 2 1-16,-5 0 0 0,0 1 0 15,-4-3-1-15,-1 2-1 16,2-1-1-16,2 2-1 16,1 0 0-16,1-3 1 15,0 0 0-15,3 0-1 16,0-2 0-16,1 2 1 16,-1 4 0-16,-3-1 0 15,-3 1 0-15,-4-1 0 16,-3 1 0-16,2 0 0 15,1 0 0-15,2 3-1 16,0-1 0-16,-2-2 0 16,-3 2 0-16,2-1 1 15,0-1-1-15,0 0 1 16,1 0 0-16,-2-1 1 16,2 2-1-16,-3-1 0 15,0 5 0-15,-8-2-1 0,-1-1 1 16,-7 2-1-16,0-2 0 15,-3 0 0-15,-3 0 0 16,-2-2 0-16,-2 0-2 16,-1-2-48-16,1 2-65 15,1 2 74-15</inkml:trace>
  <inkml:trace contextRef="#ctx0" brushRef="#br0" timeOffset="29985.512">13713 5368 103 0,'-5'0'72'0,"3"0"-3"15,-1 0-22-15,1 0-36 0,1-1-5 16,-1 1-6-16,-1 0 0 16,2-2 13-16,0 1 11 15,0 0 24-15,0 0 10 16,-1 1 0-1,1 0-9-15,0 0-23 0,0 0-12 16,0 0-13-16,0 0-1 16,0 0 0-16,-1 0 1 15,1 0 2-15,0 0 3 16,0 0 2-16,0 0 2 0,0 0 3 16,0 0-1-16,-1 0-1 15,1 0-2-15,0 0-2 16,0 0 1-16,0 0 5 15,0 0 6-15,-1 0 12 16,1 0 2-16,1 0 2 16,0 0-3-16,0 0-9 15,0 0-3-15,-1 0-7 16,0 0-2-16,0 0-5 16,1 0 0-16,0 0 2 15,0 0 0-15,0 0 0 16,0 0-1-16,0 0-3 15,0 0-1-15,0 0-1 16,0 0 0-16,0 0 0 16,0 0 0-16,0 0-1 15,0 0 1-15,0 0 0 0,0 0-1 16,0 0 1-16,0 0-1 16,0 0-1-16,0 0 0 15,7 5 0-15,0-1 1 16,1 1-1-16,1 1 1 15,-1-3 1-15,4 3 1 16,29 23 1-16,-27-22 1 16,2-1 0-16,-2-2 1 15,3-2 1-15,4 3 1 0,-1-1 3 16,3 0 0-16,-4 1 0 16,-4-5-1-16,4 1 0 15,-3 1-1-15,0-2-1 16,5 0-1-16,-5 1-2 15,0 0-1-15,-1 2-1 16,-2-1-1-16,-1-1 0 16,1-1 1-16,1-1-1 15,0 1 1-15,-2-5 0 16,3 4 0-16,0-2 0 16,0 3 0-16,4 1 0 15,-1-2-1-15,2 2 0 16,-1-2-1-16,0-2 1 15,0 5 0-15,-2-1 0 16,1-1-1-16,3 2 1 16,-6-4-1-16,4 1 0 15,-3 1 0-15,4-4 0 0,4 3 1 16,-3-3-1-16,0-1 0 16,-3 2 1-16,2-1-1 15,4 1 1-15,0 3 0 16,0-4-1-16,3 0 0 15,-1 2 0-15,2 1 0 16,-2 1-1-16,0-2 1 16,2 0-1-16,-2 0 0 15,-2 0 1-15,-3 2-1 0,-2 0 0 16,-3-2 0-16,1 2 1 16,1 0-1-16,3-2 1 15,-1 1 0-15,3 1-1 16,-2-1 1-16,-1 1 0 15,5 2 0-15,0-3 0 16,0-1-1-16,2 0 0 16,-2-3 0-16,-2 5 0 15,3 0 1-15,-2 2-1 16,2-1 0-16,-1 1 0 16,1-2 0-16,2-4 0 15,-2 4 0-15,4-2 0 16,0 2 0-16,3-4 1 15,-1 2-1-15,6-4 1 16,-1 2 0-16,0 0 0 16,0-1-1-16,-6 3 1 0,-1 2-1 15,-5-2 0-15,-1 2 1 16,-3 0-1-16,0 0 0 16,-4 2 1-16,-2-2-1 15,-2 0 0-15,0 0 0 16,0-1 0-16,-4 1 1 15,5 1-1-15,-1-1 0 16,2 0 0-16,4 4 0 16,0-1 0-16,-1 1 0 0,2-2 0 15,-3-1 1-15,-2-1-1 16,-1 0 0-16,-1 0 0 16,-1-1 1-16,-1 0-1 15,0 3 0-15,-1-1 0 16,3 3 0-16,2 2 0 15,2-6 0-15,3 3 0 16,0-2 0-16,1-2 0 16,-1 3 0-16,0 1 0 15,-2 0 0-15,-1 5 0 16,0-4 0-16,-6-1 0 16,2-1 0-16,-1-2 0 15,-5 4 1-15,-1-2-1 16,1-2 0-16,3 2 0 15,2 1 0-15,-1-1 0 16,-2 3 0-16,-3-4 1 16,-3-1-1-16,1 1 0 0,-6-1 0 15,1 0-1-15,1 0-2 16,0 0-18-16,0 0-21 16,0 0-86-16,14 2-159 15,16 4 187-15</inkml:trace>
  <inkml:trace contextRef="#ctx0" brushRef="#br0">17556 8974 224 0</inkml:trace>
  <inkml:trace contextRef="#ctx0" brushRef="#br0" timeOffset="51018.069">13517 6798 509 0,'-2'-1'64'16,"4"0"-214"-16,-2 1 27 15,0 0 137-15,0-1 78 16,0 0 37-16,0 0-15 16,-2 0-37-16,1-1-14 15,0 1-4-15,0 0-5 16,0-1-11-16,-5-10-4 0,1 3-4 16,-16-27 0-16,21 33-1 15,0-1-2-15,0 1-6 16,-2 2-6-16,1 0-13 15,0 1-6-15,0 0-2 16,0 0-2-16,1 0 1 16,0 0-1-16,0 0-1 15,0 0 0-15,0 0 0 16,0 0-1-16,0 0 1 16,0 0 1-16,0 0 0 15,0 0-1-15,0 0 3 16,0 0 1-16,0 0 1 15,0 0 1-15,14 1-1 16,3 1-1-16,29 6 0 16,-28-7 0-16,2 2 1 15,-4 1-1-15,5-1 1 16,2-3 0-16,-1 0 1 0,2-4 1 16,1 4 0-16,0 0 0 15,-1-1 0-15,0 1-1 16,3 0 0-16,-3 0 1 15,-1 0 0-15,-1-1 1 16,-1 0 0-16,0-1 1 0,3 1-2 16,0-1 0-16,-2 2-2 15,-2 0 0-15,1 0 0 16,-2 1 0-16,0-1 0 16,2 1-1-16,-1-1 0 15,0 1 1-15,0 1-1 16,-1-2 1-16,3 2 0 15,-1-2-1 1,-2 2 1-16,2 1-1 0,-2-5 0 16,3 5 1-16,1 0-1 15,-2-1 1-15,-3 4 0 16,-3-3 1-16,-3 1 0 16,-2-2 2-16,7 4 1 15,-3-5-1-15,5 2 2 16,-2-1-1-16,-3 1 2 15,4 3 1-15,-2-6 3 16,-1 2 1-16,1 1 1 0,-2-3 0 16,1 2-2-16,0 2-1 15,0-7 0-15,2 4 1 16,2 1 5-16,2-2 2 16,-1 1-1-16,1-2-2 15,0-1-8-15,3 2-2 16,-2-2-2-16,0 2 0 15,-4 0-1-15,0 1 0 16,0-1 0-16,-4-1 0 16,0 1 1-16,2-1 0 0,-8 1 0 15,7 2 0-15,5 1-2 16,-5-2 1-16,9 4 0 16,-5-3 0-16,2 1 1 15,2-1 0-15,-1-2 0 16,-1-1 0-16,1 1 0 15,-3 0-1-15,0 0 1 16,0 0 0-16,-4 0-1 16,0-1-1-16,-4 0 1 15,-1-1-1-15,-5-3 0 16,-1 3 1-16,0 1-1 16,-3-1 1-16,-1 2-1 15,0 0-1-15,0 0-1 16,0 0-4-16,0 0-58 15,0 0-66-15,0 0 81 16</inkml:trace>
  <inkml:trace contextRef="#ctx0" brushRef="#br0" timeOffset="65299.276">17157 4319 119 0,'-7'37'82'15,"9"-37"-1"-15,-1 0-15 16,0 0-24-16,-1 0-2 16,0 0 9-16,0 0 6 15,0 0-6-15,0 0-9 16,0 0-17-16,0 0-6 15,0-2 0-15,0 2 4 0,0 0 5 16,0 0 0-16,0 0-7 16,0 0-4-16,0 0-3 15,0 0 0-15,0 0 1 16,0 0-1-16,0 0-5 16,0 0-3-16,0 0-3 15,-1 0 2-15,0 0 8 16,-1 0 3-16,2 0 8 15,0 0-1-15,0 0-5 16,0 0-4-16,0 0-9 16,0 0-1-16,0 0-2 15,0 0 0-15,0 0 0 16,0 0 1-16,0 0 1 16,0 0 2-16,0 0 0 15,0 0 0-15,0 0 0 16,0 0-1-16,0 0 3 0,0 0 3 15,0 0 4-15,0 0 3 16,0 0 1-16,0 0 1 16,0 0-2-16,0 0-2 15,0 0-4-15,0 0-2 16,0 0-5-16,0 0 0 16,0 0-1-16,0 0 0 15,0 0 2-15,0 0 0 16,0 0 2-16,0 0 1 0,0 0 6 15,0 0 4-15,0 0 7 16,0 0 2-16,0 0-3 16,0 0-5-16,0 0-9 15,0 0-4-15,0 0-2 16,0 0-2-16,0 0 0 16,0 0 1-16,0 0-1 15,0 0 1-15,0 0 3 16,0 0 1-16,0 0 0 15,0 0 1-15,0 0-4 16,6 0-1-16,2-1-1 16,1 1-1-16,-2 0 1 15,1 0 0-15,2 0 0 16,0-1 0-16,-1-1 0 16,35-5 0-16,-32 2 0 15,3 4-1-15,-3-1 1 16,-1-1-1-16,4 0 0 0,-4 0 0 15,5 3 1 1,-2-4-1-16,1 4 0 16,0 0 0-16,1 0 0 0,0 0 1 15,-3-1-1-15,-1 0 1 16,-3-5-1-16,-1 5 1 16,0 0-1-16,0-2 0 15,4 3 0-15,1-2 1 16,6 0-1-16,2 0 1 0,4-2-1 15,-1 1 1-15,5-2-1 16,-4 2 1-16,0-2-1 16,1 4 1-16,-4-2-1 15,0 3 1-15,0-3-1 16,4 2 1-16,1-1 0 16,1 0-1-16,-2 0 1 15,-4-1 0-15,3-2 1 16,3 2-1-16,2 0 0 15,1 1-1-15,-2 0 1 16,0 2-1-16,1 0 0 16,-5-2 0-16,4 2 1 15,0-1-1-15,-2-1 0 16,3 0 0-16,3-2 1 16,-5 2 0-16,2-2-1 15,3 3 0-15,-4 0 0 16,-1 1 0-16,2 0 0 0,-2 0 0 15,-2-1 0-15,2 1 0 16,-2 0 0-16,-3 2 0 16,-3-1 0-16,0-1 0 15,2 3 1-15,-1-3-1 16,6 0 0-16,-3 0 0 16,1-3 1-16,2 2-1 0,-4-1 0 15,2 0 0-15,-2-1 0 16,1 2 0-16,-2 0 0 15,-1 1 0-15,0 0 0 16,-2 0 1-16,-1 0-1 16,1 0 0-16,-1 0 0 15,-2 1 0-15,-3-1 0 16,-4 1 0-16,-5-1 0 16,-1-1 0-16,-3 1-1 15,0-1 0-15,0 0-2 16,0 0-1-16,0 1-11 15,0 0-14-15,0-1-44 16,0 1-37-16,-1 0-175 16,0 0 185-16</inkml:trace>
  <inkml:trace contextRef="#ctx0" brushRef="#br0" timeOffset="66435.356">17376 3945 391 0,'0'0'157'15,"0"1"-101"-15,2 2-34 16,-2-3-24-16,0 0-1 0,0 1 2 16,0-1 1-16,0 0 3 15,0 0 0-15,0 1-1 16,0 3-1-16,-2 1-1 15,-1 1 1-15,1-2 0 16,-13 1 0 0,-23 32-1-16,24-28 0 0,2 3 0 15,2 0 0-15,-3 1 0 16,2 3 2-16,-2 0 2 16,-1 4 1-16,-1-2 3 15,0 2 1-15,0-2 0 16,2 1-3-16,-3-2 0 15,1-3-3-15,2-2 0 16,-1 1 0-16,4 1-1 16,1-3 0-16,2-1 0 15,0-3 0-15,-1-2 1 0,3 4 1 16,-1-5 1-16,2 2 2 16,0 2-2-16,-1-3-1 15,0 9-2-15,0-5-1 16,1-1-1-16,0 1 1 15,3-5 1-15,-1 0 2 16,2 0 10-16,0-4 7 16,0 0 10-16,0-1 2 15,-1-1-8-15,1 2-5 16,0 0-10-16,0 0-4 0,0 0-3 16,0 0 0-16,0 0 15 15,0 0 2-15,0 0 4 16,1 0 1-16,17 10-14 15,29 14-2-15,-23-15 1 16,0 3 0-16,3-3 2 16,1 0-1-16,0-1-3 15,1 1-1-15,-1 1-2 16,1-1 0-16,-1 1 1 16,1-1 0-16,-1 3-2 15,-2-2 0-15,-2-1-2 16,-3 0-1-16,1-4-1 15,-3 2-2-15,2 4-15 16,-4-2-12-16,-2-1-36 16,0 1-37-16,-6-3 66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3:02:34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4348 5868 552 0,'-1'-1'119'16,"5"1"-249"-16,0-1-37 15,-4 0 88-15</inkml:trace>
  <inkml:trace contextRef="#ctx0" brushRef="#br0" timeOffset="1413.21">4358 5863 254 0,'0'-1'131'0,"0"0"-31"16,0 0-41-16,0 0-34 16,5-8-6-16,-2 1-12 15,1-2-3-15,-3 6-3 16,0 0 0-16,0 0-2 16,0 0-1-16,2 0-1 15,5-3 0-15,6-3 2 16,30-29 0-16,-25 29 0 15,-2 1 1-15,-2 1 0 16,-1 3 0-16,-1 0 1 16,-1 2 0-16,1 2 1 15,0-2 0-15,1 1 2 16,-1-1 1-16,2 4 5 0,2-1 12 16,-2 1 10-16,2 1 2 15,0-2-4 1,3 1-10-16,2 2-9 0,-2-1-3 15,1 2 1-15,-4 0 1 16,1-3 2-16,1 3 2 16,0-3 0-16,3-1 1 15,0 0 3-15,-2-1 1 16,2 1 3-16,-2 0 0 0,3 0 3 16,0-1 0-16,1-2-2 15,6 1-2-15,0 1-8 16,1 1-4-16,3 0-3 15,-5 2 0-15,-3 4-1 16,2-3 14-16,-3 1 16 16,-1 0 5-16,-1-2 5 15,2-1-11-15,1 0-14 16,3-1-3-16,5 0-5 16,-1 0 0-16,5 0-4 15,0 1 0-15,1 1-1 16,-2 1 1-16,0-1 4 15,0-2 2-15,-3 2 0 16,-1-2 1-16,-8 0-6 16,1 1-2-16,2-2-1 15,2 1 0-15,5-1-2 16,-1-2 0-16,3 2-2 16,3-4 1-16,3 0 0 0,1 2 0 15,0-1 1-15,-2 1 0 16,-2 2 1-16,-3 0 0 15,-5-2-1-15,-1 3 0 16,0 0-1-16,4 1 1 16,3 1 0-16,4-2 0 15,4 1 0-15,2-1 0 0,2 0 0 16,1 1 0-16,-6-1-1 16,1 1 0-16,-3-1 3 15,1-1 4-15,0 1 5 16,3 0 2-16,-1-2-2 15,-1-1-4-15,2 1-7 16,-1-1 0 0,-3 1-2-16,-4 1 1 0,0-3-1 15,3 1 0-15,2 0 0 16,4-1 0-16,0 2 1 16,-1-1 1-16,-6 0 4 15,3 2 1-15,-5 0 1 16,-2 1-3-16,-4 0-2 15,-4 1-2-15,0 0-1 16,2 3 0-16,1-2-1 16,4 0 0-16,2 2 0 15,-3-2 0-15,5 0 1 0,1 1-1 16,-1-1 0-16,4-1 1 16,-4 0-1-16,-3-1 1 15,0 2-1-15,1-1 1 16,1 0 7-16,6 1 1 15,-1 0 2-15,0-2 0 16,5 2-6-16,-3-1-1 16,2-2 0-16,-5 1-1 15,-5 0 4-15,-2-3 4 16,-8 2 6-16,5 0 0 0,1 0-1 16,-2 1-6-16,7 0-6 15,-2 0-1-15,2 1-3 16,4-1 0-16,1 2 0 15,2 1 0-15,-2-1 0 16,-1 4 1-16,-2-4-1 16,-2 1 1-16,1 1-1 15,1-2 1-15,4 3 1 16,3-4 0-16,1 0-1 16,0 0 1-16,-2-1-2 15,-4 1 0-15,-3-1 0 16,-3-1 1-16,4-2-1 15,0-1 0-15,1 2 0 16,-1-3 0-16,-4 1 0 16,1 3-1-16,-4-5 0 0,-1 4 0 15,-5 2-1-15,0-2 0 16,0 4-2-16,-3 1 0 16,-3 1-2-16,-2 1-1 15,-4 1-39-15,1 2-27 16,-3 4-93-16,1-2-100 15,1 8 172-15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3:03:15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6440 5035 359 0,'28'88'145'16,"-28"-88"-16"-16,3 2-179 15,2 0 1-15,-5-2 31 16,0 0 17-16,0 0 3 16,0 0 4-16,0 0 5 15,0 0 10-15,0 0 17 16,0 0 1-16,0 0-3 16,0 0-10-16,0 0-16 15,0 0-2-15,0 0 0 16,6 1-1-16,6 0-4 15,2 0-1-15,31 8 4 0,-27-5 7 16,3 2 10 0,-1-1 2-16,3 1 0 0,0 2-5 15,0-4-9-15,-1 2-1 16,-3-4 11-16,1-1 11 16,-1 0 9-16,-1-1 4 15,4 0 1-15,1 0-8 16,-3 2-7-16,-4-2-5 15,-8 0-15 1,0 0-2-16,24 0-3 0,2 0-1 0,0-3-1 16,-9 2 0-16,-1 0-1 15,-2 0 1-15,4 1 9 16,-3 1 2-16,0 2 2 16,-2 2 0-16,-4-1-11 15,2 1-2-15,-1 1-1 16,4-3-2-16,1 5 1 15,0-5 0-15,0-2-1 16,4-1 1-16,0-1 0 16,0-1 0-16,0 1 0 15,0 1 0-15,3-3 0 16,2 1 0-16,4 2-1 16,2-2 0-16,-1 1-1 15,-1 2 1-15,-4 2-1 16,-1 0 0-16,4 3 0 0,3 0 1 15,2-1-1 1,3 1 1-16,2-2-1 0,1 0 1 16,2 1 0-16,-1-1 0 15,-8 1 17-15,-2-1 4 16,-3-3 2-16,-3 0 0 16,6 2-16-16,4-2-3 15,4 3-1-15,6 1 1 16,5-4 5-16,5 2 2 15,1 2 1-15,-1-3 0 0,-8 0-6 16,0 1-1-16,-4-3-3 16,0 1 1-16,8 2-1 15,-4-3 6-15,3-1 6 16,0-2 1-16,-5-5 1 16,-2 0-5-16,-2 1-5 15,-2-5-2-15,2 1-1 16,4-4 0-16,0-5-1 15,2 0 1-15,0-3 0 16,0 1-1-16,-5-1-1 16,2 0-1-16,-6-2 0 15,0-2 0-15,3 3 1 16,1 0-2-16,0 3 1 16,-5 2 0-16,-1 3-1 15,-5 4 0-15,-8-4 1 16,4 2 0-16,-11 0 1 0,-1-2 4 15,-5 1 6-15,-7 1 2 16,-2 0 8-16,0-3-4 16,-3 1-3-16,2-5-2 15,-5-4-5-15,-1-1 5 16,-2 2 1-16,-5 2 2 16,0-8-1-16,-4 0-6 15,-4-3-2-15,-5-5-2 16,-10 3-1-16,-3 5-2 15,-9 0-2-15,0 4 0 0,-5 4 0 16,1-2-1-16,0 5 1 16,-2-3-2-16,5 3-2 15,4 2 1-15,-3-1-5 16,-1 3 0-16,-13 0-1 16,-3 3-3-16,-12 0 1 15,0 5-4-15,0 4 1 16,2-2 3-16,6 0 4 15,-2 2 6-15,-3 1-2 16,-6 1 0-16,3 1-2 16,3 1 0-16,10 1 1 15,3 0 2-15,-1-2 1 16,0 3 0-16,-6-1 0 16,-1 1 1-16,2 3 0 15,0 2 0-15,11 3 1 0,-5 0 0 16,-3 4 0-16,0-1 0 15,-17 2-1-15,5 1 0 16,6-1 1-16,4-3 0 16,15-1 2-16,4-7-1 15,4 2 0-15,1 4 0 16,-2-7 3-16,0 6 2 16,2-4 0-16,-3 3 1 15,1 2-6-15,-1 4-1 0,-7 2-1 16,2 4 0-16,1 6 0 15,2 3 1-15,4 8-3 16,-2 0 0-16,2 1-3 16,1 5 1-16,0-2 1 15,6 3 0 1,2 1 2-16,0-3 0 0,4-3 0 16,2 0 1-16,3-5 0 15,2 2 0-15,4-3 0 16,-2-2 0-16,5 0-25 15,0-2-38-15,3 5-170 16,6-1 153-16</inkml:trace>
  <inkml:trace contextRef="#ctx0" brushRef="#br0" timeOffset="1565.482">6597 6967 1225 0,'6'-1'381'16,"1"2"-470"-16,3 0-8 0,12 4 0 15,6 1 25-15,0-2 65 16,1 3 3-16,1 1 3 15,-1 3 0-15,5 6 1 16,1-1 0-16,2 4 0 16,4-3 0-16,-1 1 2 15,1-2-1-15,2-3 1 16,-6 0 0-16,-1-3 1 16,-2 0-1-16,-3 0-1 15,4-1-1-15,4 1 0 16,4-1 1-16,5 3-1 15,2-2 1-15,-1-1 1 16,0 1-1-16,-3-1 1 16,1-2 1-16,-5 6 5 15,0-4 5-15,3-1 7 16,1-1-2-16,5 0-4 16,3 1-7-16,-1 0-5 0,-1-1-1 15,-1 0 0-15,-4-2 0 16,-4 5-1-16,-2-3 0 15,2-3 0-15,-1 2 0 16,4-1 2-16,1 0 0 16,3-1-1-16,0 2 1 15,3-3-2-15,-2-1 1 16,-4 4 0-16,1-5 0 0,-1-1-1 16,6 0 1-16,8-2 21 15,2 0 2-15,5-5 2 16,0 0 0-16,-5-2-19 15,-5-4-2-15,-1 0 1 16,-1-3 1-16,7 1-1 16,1-6 0-16,3-2-3 15,-3 1-1-15,-8-4 1 16,2 5 0-16,-8-2 5 16,1-4 2-16,1 2 1 15,-5-6 0-15,-4-1-4 16,-5 2 1-16,-9 1 0 15,-2 6 0-15,-4 4-5 16,2 0-2-16,-3-2-3 16,-5-1 0-16,1-3 3 15,-6 1 0-15,-4-4 1 0,2 4 0 16,-2 3 2-16,4 0 0 16,-3 4 1-16,2 1 1 15,-7 2 1-15,-7-2 0 16,-1-3 0-16,-11-6-4 15,-3-15-3-15,-2 0 2 16,-16 4 2-16,-5 2 1 16,-16 9 1-16,-4 1-3 15,-3 0-4-15,0 4-2 16,2 6-2-16,1 1-1 0,-10 4 3 16,-7 2-1-16,-12 1 4 15,-5 1-1-15,5 2 0 16,-4 3-3-16,-7 1-12 15,-6 5-6-15,-6 2-4 16,2 0 5-16,-2 2 9 16,4-1 6-16,-2 1 2 15,3 3-2-15,6 2-19 16,-3 2-1-16,1 2 0 16,3-2 3-16,16 2 20 15,9 2-8-15,3 10-2 16,-2 5-2-16,-2 7-4 15,3-2 10-15,8-3 4 16,9 3 1-16,5-5 4 16,1 1 1-16,7 1 0 15,-1-4-1-15,5-1 3 16,2 1-14-16,7 5-75 0,1 2-126 16,9 10 133-16</inkml:trace>
  <inkml:trace contextRef="#ctx0" brushRef="#br0" timeOffset="3081.306">6572 8884 1209 0,'9'2'324'15,"12"11"-466"-15,3 4-6 16,12 9 57-16,-8-3 27 16,-1-3 43-16,-1 0 4 0,-5 0 17 15,7 3 3-15,0-1 2 16,-2 0 3-16,6-4 6 16,-1-1 3-16,6-1 14 15,5-1 4-15,6-1 0 16,2-1-1-16,1-3-17 15,3 1-8-15,8-2-6 16,5 2-1-16,10 0-1 16,2-1 1-16,-6-2-2 15,0-2 0-15,-5 1 1 16,-2 6 0-16,9-5 1 16,1 0 1-16,1 1-2 15,-1-3 2-15,-9 4 0 16,0 0-1-16,2 0 2 15,2-3 0-15,6-2 0 16,-1-1 1-16,-8-2 4 16,-3 2 18-16,-4-4 3 15,-1 0-1-15,3 0-5 0,-3-3-17 16,2 2-1-16,-6-1 2 16,1 0-1-16,-4-1 0 15,-7-4-3-15,2 0-3 16,-3-3 15-16,3-4 4 15,1 3 1-15,1 1 2 16,-1-1-14-16,0-3-4 0,-9 0-2 16,-2-4-1-16,1-1-1 15,-1 1 0-15,7-6-1 16,3-3 1-16,-1-3 0 16,2 0-1-16,0-2 0 15,0 5 0-15,-1 6 0 16,-3 1 1-16,-11 5-1 15,-1-4 1-15,-10 1 1 16,-1 0 0-16,1 4 0 16,-5 1 0-16,-4 4 1 15,-3 2 0-15,-4-1-1 16,0 0 1-16,-3-3 0 16,-1-1 0-16,-1-1 4 15,-2-3 3-15,4-1 5 16,-4 2 0-16,-1-6-3 15,-3 1-3-15,-3-4-6 0,-4-5-1 16,-4-8-1 0,-4-2-1-16,1-3 0 0,-2 0-2 15,-4-6-1-15,0 0 0 16,-12 5 0-16,-2 1-1 16,-9 10-2-16,-8-2 0 15,-5-1 3-15,-5 0 2 16,3-1 3-16,4 3 0 15,-4 6-2-15,-2 0 0 16,-8 4-7-16,-8 2 0 0,7 2 0 16,3 8 1-16,9 3 5 15,1 2 1-15,-7 5 0 16,-6-1 1 0,-10 4 0-16,0 4-1 0,7 4 0 15,3 3-1-15,3 3 0 16,-2 2 1-16,-5-3 0 15,0 0 0-15,5 0-1 16,8-1 1-16,12 4-2 16,2 1 2-16,6-1 0 15,-1 0 0-15,-7-1-2 16,2 4-3-16,-3-2 0 16,3 6-1-16,8-6 4 15,2 1 2-15,2-2-2 16,0 2 1-16,-4 6 0 15,-2 4-4-15,-5 7 1 0,0 1 1 16,1 0-6-16,5-3 4 16,2 3 0-16,6 2-1 15,6 4 4-15,3 2 1 16,3-1 0-16,3-3 0 16,-2 3-20-16,-1 1-17 15,3 3-124-15,-4 9 108 16</inkml:trace>
  <inkml:trace contextRef="#ctx0" brushRef="#br0" timeOffset="5000.327">6934 3878 873 0,'-3'1'284'0,"-4"5"-297"15,2 3-4-15,-2 2 6 16,0 5 9-16,0-3 20 16,-2-4 8-16,-3 8 3 15,0-1-1-15,-1 11-11 16,2 11-7-16,-5 14-7 16,4 6-2-16,-3 16-1 15,-6 4 0-15,4 5 0 16,-6 9 0-16,-5 13 0 0,-1 4-1 15,-7 12 0-15,-1 5 1 16,1 5 0-16,2 1-1 16,3 8 0-16,2-1 0 15,6 0 0-15,1 5 1 16,8 5-2-16,4 0-1 16,1 3-3-16,2-1-3 15,2 0-10-15,1 2-1 16,2-7 2-16,2 0 2 0,2-15 11 15,0-8 3-15,5-12 2 16,0-4 0-16,2-1 0 16,5 1-2-16,3-6 1 15,6-3 0-15,3-7 0 16,0-3 0-16,2 3 0 16,-4-9 1-16,8-5 1 15,-1 3 0-15,-1-5 0 16,1 5 0-16,-5 2 0 15,0-8 0-15,4-8 2 16,3-6 0-16,3-14 0 16,1 1 1-16,3-8 12 15,-1-4 2-15,3-8 3 16,1-3 0-16,-4-4-10 16,0-1-3-16,-6-2-2 15,-3-4-3-15,-3-4-1 0,-6-1 0 16,0-1-1-16,0-2 1 15,2-1-3-15,7 0-1 16,-3-6-4-16,2-3-1 16,-2-6 4-16,-1-3 2 15,2-1 4-15,-2 0 1 16,0-4-4-16,3 2 6 16,-5-2-1-16,3 1 2 0,1-5 3 15,-8 0-7-15,2-6 8 16,-5-2 2-16,0 2 0 15,4-2 1-15,-3-4-7 16,5 1-2-16,1-14-2 16,-1-6 0-16,0-1 0 15,-3-8 0-15,0 2 1 16,1 4 3-16,2-3 0 16,1-1 2-16,-3-6-1 15,1-6-2-15,-6-10 2 16,2 1 6-16,-3 11 17 15,-4 5 1-15,-2 6 4 16,-2 0-2-16,-6 4-12 16,2-8-2-16,-3 2-6 15,-4 1-6-15,3-4-4 16,-3 1-1-16,3-2 0 0,-1-1 0 16,-2-15 1-1,1 4-2-15,0 2 1 0,3-4 0 16,2 18-2-16,-1-2 1 15,2-1-1-15,0-6 0 16,0-4-1-16,3-4 1 16,-3 2-1-16,1 10 1 15,0 0 0-15,0 4 0 16,-2-5-1-16,0-6 0 16,2 0 0-16,-3 2 0 15,-2-1 0-15,-2-3-1 16,-7-11-5-16,3-5-1 0,3 0 4 15,-3 2-11-15,0 6 4 16,-2 5 1-16,-4 11-1 16,1 6 10-16,0 11 0 15,-1 4-2-15,-5 3-22 16,-3 3-2-16,-3 4 1 16,-3 0 1-16,-1-3 23 15,0-3 1-15,-5-3-9 16,3 0-2-16,0 0 3 15,1-2 1-15,4 6 10 16,-1 1 2-16,1 12-2 16,-1 2-1-16,-4 4-4 15,-1 2-2-15,-4-3 1 16,1-3-4-16,-1 4-6 16,2-3-1-16,-5 2-6 15,-1-2 2-15,4 1 5 0,-1 3 3 16,4 1 4-16,-1 2 2 15,3-3 2-15,1-1 0 16,-4 2-4-16,1 1 0 16,-3 5-4-16,1 3 0 15,4 2 7-15,3 4 2 16,4 2 4-16,2 3-1 0,2 2-2 16,-1 1-1-16,-2 5 0 15,3 1 0-15,3 6 0 16,-2 4-1-16,1 5-13 15,3 2-12-15,-3 3-58 16,5 0-60-16,7 6 92 16</inkml:trace>
  <inkml:trace contextRef="#ctx0" brushRef="#br0" timeOffset="12309.446">10263 11896 375 0,'0'-3'193'0,"0"3"-35"16,0 0-124-16,0 0-44 0,0 0 2 16,0 0 10-16,-1 0 20 15,1 0 32-15,-1 0 15 16,1 0 24-16,0 0 0 16,0 0-10-16,0 0-10 15,0 0-24-15,0 0-6 16,-1 0-9-16,0 0-1 15,-1-1 1-15,1 0-4 16,0 0-12-16,0-1-5 16,0 1-6-16,0 0-3 15,-1 0-2-15,1 0 0 0,0-2-2 16,-5-5 1-16,3-3 0 16,-4 5 2-16,-30-31 4 15,28 29 1-15,-1 2 5 16,-1-3 1-16,1 0-1 15,2 1-1-15,-3-3-3 16,-1 3 1-16,0 1-1 16,-3 1 2-16,0-2-2 15,0-1 1-15,-7 1 8 16,0-1 2-16,-3 5 1 16,-2-6-1-16,2 3-11 15,0-1-2-15,1 3-1 16,1-2 1-16,-2 2 0 15,2 0 1-15,1 0 3 16,2 1 1-16,2-4 0 16,2 4 0-16,-1-1-3 0,-2 0 0 15,3 1-3-15,-1-2 1 16,2-2-4-16,0 2-1 16,2 0 0-16,1 2-1 15,-1 0 2-15,3 1 1 16,-1-3 3-16,0-1-1 15,-1 5-1-15,-4-4-1 0,-1 4-4 16,3-1 0-16,-6 0 0 16,3 0 0-16,-4-1 0 15,-1 1 1-15,4 1-1 16,-1-1 1-16,2 3-1 16,-4-2 0-16,-1-2 0 15,1 4 0-15,-1 0 0 16,1 0 0-16,0 1 1 15,0-1 0-15,2 0 0 16,-2 4 0-16,1 0-1 16,1 0-1-16,-3 3-2 15,-1-1-1-15,-1 3-1 16,-1 2-1-16,0 2 2 16,1 1 0-16,1-1 3 15,0-4 1-15,1 2-1 16,-1-1 0-16,-1-1-1 0,-2 2-1 15,3-2-2 1,-1 4 0-16,1 0-1 0,0 1-6 16,-2 1 2-16,1 1 1 15,5-1 2-15,-1 1 6 16,6-1 1-16,-2-4 0 16,5 6-1-16,-5-1 1 15,-1 2 0-15,4 3 0 16,-6-1 0-16,4-2 0 15,-1-2 0-15,-1 1-1 0,-1 0 1 16,0-1 0-16,2 1 0 16,-1 3 0-16,3 0-1 15,-1 1 1-15,2 2-2 16,2 0 0-16,0 3 0 16,2-1-1-16,1-2 0 15,1 0 1-15,4-7-6 16,0 6-1-16,2-2 1 15,1 3 0-15,1 3 5 16,3-3 0-16,1 5 1 16,0-4 1-16,2-3-1 15,1 2 0-15,1 2 0 16,3 2 0-16,2 6-1 16,-1 0 0-16,6-3-1 15,3-2-1-15,3-2 1 16,1-3 0-16,0-2 0 15,-3-1 2-15,1 3-2 16,5-1 0-16,2 0 1 0,3 0-1 16,4-2 3-16,-1-3 2 15,4-3 0-15,1-2-1 16,3-6 0-16,0 0 0 16,-2-4 0-16,5 1-1 15,-7-2 1-15,2-1 0 0,4 0 0 16,-1 0-1-16,6-3 1 15,2-2 0-15,-1-3-1 16,0-4 0-16,3-1-3 16,-6 1-2-16,-6-6-2 15,2 1 1-15,-5-6 5 16,5-1-11-16,7-3-1 16,0-1 0-16,3 1-10 15,-1-5 9-15,-9-4-1 16,-3-4-14-16,-6-4-2 15,-3 4 1-15,-3 0-7 16,-2 1 7-16,-7 2 2 16,-3 0 4-16,-6 7 9 15,-2 2 11-15,-5 2 7 16,-1 0 1-16,-4-1 7 16,0 4 2-16,-2-3 8 15,-1 0 3-15,-3 1-3 0,-2-5-1 16,-2 0-8-16,-1 0-2 15,-3-2-4-15,-3-1-1 16,0 0-1-16,-2 2 2 16,2 2 3-16,-5 1-2 15,-4 5-13-15,-5 4-18 16,-10 0-73-16,-3 5-85 16,-20 5 117-16</inkml:trace>
  <inkml:trace contextRef="#ctx0" brushRef="#br0" timeOffset="14158.81">10019 13706 459 0,'-5'-5'207'0,"-10"-2"-92"16,1 0-70-16,-4-7-45 15,-3-1 0-15,4 0 3 16,1 2 8-16,2 3 19 15,1 1 5-15,-1 0 7 16,-1-1-1-16,0 3-11 16,3 2-4-16,0-1-8 15,3 1-6-15,2-1-2 16,1 4 9-16,2 2 25 0,0-1 15 16,3 1 19-16,0-1-3 15,0 0-13-15,0 0-10 16,-1-1-17-16,1 1-5 15,0 0-4-15,-1 0 3 16,-7-1 10-16,-2-2 6 16,-1 0 3-16,-33-13-2 15,30 9-14-15,-4 0-6 16,0-1-13-16,-1-1-5 16,-3 0-5-16,1 1 1 0,-2-3 1 15,-2 1 3-15,-6-1 2 16,2-2-2-16,-1 3-1 15,-2 1-3-15,1 1-2 16,1 1-1-16,-2 1-1 16,-2 1-1-16,1 1-2 15,0 1-1-15,0-1 1 16,1 1 0-16,-3 0 3 16,-1 2 1-16,-4 1 1 15,-3-1 0-15,0 2-1 16,-1 0 0-16,3-1-1 15,4 1 0-15,3 1-3 16,2 2-3-16,2 1-1 16,2 1 0-16,1 0 4 15,2 3 2-15,4 1 1 16,1-2 0-16,7 1 0 0,5 0-2 16,0 0-4-16,1 4-3 15,0 3-5-15,0 2-1 16,1 6-1-16,1 1 1 15,5 3 3-15,0-2 2 16,1 4 2-16,3 2 2 16,2 8 2-16,3 5 2 15,1-1 1-15,0-2 1 16,-1 3 0-16,-2 0 0 0,0 3 0 16,3-1 0-16,0-7 1 15,3-2-1-15,-2-7 0 16,-1 1 0-16,4-2 0 15,0-1 1 1,1-3 1-16,2-1 0 0,5-1 3 16,-1-3 1-16,6 2-1 15,-2-3 1-15,2 1-5 16,2 3 0-16,6-1-1 16,0 0 1-16,2 0 1 15,2-3 1-15,0-4 1 16,0 3 1-16,0-8-2 15,-2-2-1-15,2 1-1 16,-2-3 0-16,0 0-1 16,5 0 1-16,-1-5-1 15,0 2 1-15,4-2 0 16,0-1 0-16,-1-3 0 0,1-2 0 16,-6 1 1-16,-4-3-1 15,-3 0 0-15,-2-1 0 16,3-6-1-16,1 0 1 15,-1-1-1-15,1-3 1 16,-1 2-1-16,-1-3 0 16,-1 1-1-16,-2 0-1 15,-4 1 1-15,-3 3 1 16,-3 2 1-16,-3-1 0 0,-3 5 1 16,-1-2-1-16,-2-1 0 15,-3 2 0-15,0-3 0 16,-1 0 0-16,0-1 0 15,2-2 0-15,-3 1-1 16,1 2 1-16,1 0-1 16,-3 2 0-16,1-1 1 15,0-1 0-15,-3-1 0 16,3 4-1-16,1-4 0 16,-4 1 0-16,2 0-1 15,-1-3 1-15,0 3-1 16,-2-3 0-16,3-2 0 15,-1-5 0-15,4-4 1 16,2-1 0-16,-4 1 0 16,-2 1 0-16,-4 3-1 15,-1 1-1-15,1 4-1 0,0 1 0 16,2-1-7-16,0-2 0 16,-4-2-7-16,1-1-3 15,-3 4 1-15,-3-1-3 16,2 3-4-16,1 1-2 15,0 2-12-15,5 3-11 16,-4 0-36-16,-2 1-22 16,2 0-32-16,-3-1-13 15,4-2-46-15,-1-3 124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9T22:57:23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5015 4788 194 0,'29'28'117'16,"-32"-32"-6"-16,-3 1-27 15,-1-2-18-15,-2-2-1 16,-3-2 1-16,-2-3 0 0,-2 1-4 15,-2-2-3-15,-2 3-10 16,-3-1-6-16,-2 2-19 16,-2 2-8-16,-5-1-11 15,0 6-2-15,-7 2-2 16,-4 0-1-16,-2 1 2 16,-1 1 0-16,3 1 0 15,0-2-1-15,7 2-1 16,-1 0 0-16,2-3-1 15,2 2 0-15,-4-2 0 16,1 2 1-16,-3 2 1 16,-1-2 0-16,1 3 0 15,-1-2-1-15,1 4 1 16,-1 1-2-16,3-3 16 16,1 4 1-16,-1-2 1 15,2 1 1-15,-3 7-16 0,-2 0 0 16,-3 2 0-16,2 0 0 15,-4 2 0-15,1-1 1 16,5 2 0-16,1-1 0 16,8 2-2-16,5 0 0 15,4 1-2-15,4-1-2 16,5 4 0-16,2-2 0 16,6-1-1-16,2 0 0 15,2-3-1-15,3 2 0 16,7 5-1-16,0-2 0 0,5 6 2 15,2 0 0-15,0 0 2 16,2 3 0-16,2-2 0 16,2 4-2-16,2 2-14 15,2 4-1-15,1 0-1 16,1-3 1-16,0-6 14 16,0-1 1-16,-1 1 2 15,-1-1 0-15,3 2 1 16,1-1 1-16,3-5 0 15,0-2 0-15,1 0 0 16,1-9-1-16,2 4 1 16,1 1 0-16,0-4-1 15,-1 5 1-15,-1-1 0 16,-2-4 1-16,-4 5-1 16,-4-3 0-16,0 0 1 15,-4-2-1-15,0-4 1 16,2 1-1-16,0-2 0 0,2 1 0 15,1 2 1-15,0-1 0 16,3-3 0-16,0 0 1 16,2-2-1-16,1-2 0 15,-3 0 0-15,2 4 0 16,-4-3 0-16,-1-1 0 16,-5 1-1-16,-2-1 0 0,-1 0 1 15,-1 3-1-15,0 0 1 16,-1-4 0-16,0 3-1 15,3 1 1-15,1-3-1 16,1 5 1-16,1-4-1 16,-1 0 1-16,0-1-1 15,0-1 0-15,0-1 0 16,0 0 1 0,0 5-1-16,-1-2 0 0,1 5 0 15,2-3 0-15,-4-2 1 16,1 3-1-16,-1-1 1 15,0 6-1-15,-3 1 1 16,1 1 0-16,-1 0 0 16,-2 0 0-16,1 1 0 15,3-1 1-15,3 0-1 16,2-2 1-16,2 3 0 16,0 3-1-16,3 1 1 0,2 0-1 15,0-3 0-15,2-1 2 16,0-6 24-16,1-1 2 15,-4-3 1-15,1-1 1 16,-5-1-25-16,2 0-1 16,1-1-1-16,1 0 1 15,4 2-2-15,-2-3 1 16,6 3-2-16,-1 0 0 16,1-3 1-16,3 6-1 15,-2-1 0-15,-4-3 0 0,-2 7 0 16,-1-3-1-16,-2 1 0 15,2 1 1-15,3-3-1 16,1 4 0-16,0-1 0 16,2 4 0-16,-1 1 0 15,-1-2 0-15,1 3-1 16,-6-2 1-16,5 5 0 16,-6 3 1-16,-3 8-1 15,3-1 0-15,-7 1-1 16,5 1 0-16,1-6 1 15,0-2 0-15,1-1 0 16,0-2 0-16,-2 2-1 16,1 1 0-16,-1-5 1 15,2-1-1-15,4-1 1 16,-5-3 0-16,1-1 0 0,0 0 0 16,-5 0-1-16,4 0 1 15,-1 6-1-15,0-1 1 16,2 0-1-16,-2 3 0 15,2 0 1-15,0 2-1 16,0-2 1-16,2-1-1 16,-1-6 1-16,1-1 0 15,1-3 0-15,-2 1 0 16,-1 2 1-16,-7-2-1 0,4-1 6 16,0-1 12-16,-3-2 5 15,5-1 0-15,-2 3-5 16,0-5-12-16,2 4-4 15,5 1-1-15,0-4 0 16,2 2 0-16,-2 1-1 16,-2-4 1-16,0 5-1 15,-5-1 0-15,2-1 0 16,-5 3 0-16,-2-2 0 16,6 1 0-16,-3-2 0 15,2 0-1-15,2-1 1 16,-2 1 0-16,0 0-1 15,2 2 0-15,2 3 1 16,0-1-1-16,2 4 0 16,0 0 1-16,-2-2 0 15,0 5 0-15,1-2-1 16,-4 1 1-16,-1 0-1 0,2-3 0 16,3 1 1-16,2-1 0 15,1 2-1-15,-2 3 1 16,0 1-1-16,2 2 0 15,1-1 1-15,0-1-1 16,0-4 1-16,-3 0 0 16,-2-2 0-16,1 0-1 0,-6-3 0 15,1 0 1-15,1 4 0 16,-3 0-1-16,4 5 1 16,4 1 0-16,-1-2-1 15,1-2 1-15,-1-1 0 16,-1-2 1-16,-1-5 0 15,2 1 12-15,-6-4 13 16,5-1 0-16,-6-2 2 16,-3-1-12-16,1-2-10 15,-3-2-2-15,0 1-2 16,-4-1 1-16,2 0-1 16,-4-2 2-16,-2 0 2 15,5-3 2-15,-6 1 4 16,3-5-1-16,-1-1-1 15,1-3-1-15,4-8-3 16,-1 0-1-16,-1-6 0 16,2 0 0-16,-4 2-1 0,-1 1 2 15,-5 0 1-15,-1 2 1 16,-5-1 2-16,0-2 1 16,-3-2 13-16,-1-2 1 15,-4 0 4-15,-3 2 1 16,-3 5-10-16,-2 1-1 15,-7-3-6-15,-3-1-3 16,-5-5-8-16,-2-4-3 16,-3 5-6-1,-2 2-1-15,-2-1 2 0,1 5 2 0,-1 0 3 16,-3-1 2-16,-2-2 1 16,-3-3-2-16,1-3-1 15,-1 3-3-15,-1-3 2 16,6 4 0-16,-3 5-7 15,5-1 0-15,-1 0-2 16,2-3 1-16,2-1 6 16,-3 1 3-16,5 4 1 15,-8-2 0-15,1 4 0 16,0-1 0-16,-1 5 0 16,4 3 2-16,1-2-1 15,0-3 0-15,1 1 0 16,3-4 2-16,-1 0 0 15,0 4 1-15,-4-3-1 16,-2 2-4-16,-2 2 0 16,1 2-1-16,0 1 1 0,0-1-1 15,1 0 1-15,2-4 0 16,2-3 0-16,2 1 1 16,5-3-1-16,0 2 1 15,6 0 1-15,-2 1 2 16,2 3 0-16,-1 2 0 15,-3 2-1-15,2-1-2 16,-4 1 2-16,5 1-1 16,-4 0 1-16,2 2 1 0,0-2 2 15,-2 3 1-15,2-3-2 16,2 0 0-16,-3 0-3 16,3 0 0-16,1 2-1 15,-1-1 0-15,1 2 1 16,3-2 0-16,-1 0 1 15,-1 0 0-15,1 1-1 16,-5-1-1-16,1 0 0 16,-1 1 0-16,1-3 0 15,-2 0 0-15,-3-2 1 16,3-1 2-16,-2-2 3 16,2 0 4-16,2-2 3 15,-3 3 0-15,-2 1-5 16,0 5-1-16,3 0-4 15,-3 2-1-15,3-1 0 16,-2 1 0-16,-4 0-2 0,2-1 1 16,-5-1 0-16,2-2 0 15,-7-1 2-15,2-1 0 16,0 3 1-16,-1 0 1 16,1 1 1-16,3-2 1 15,0-1 0-15,4 3 0 16,1 0-5-16,-6 0-1 15,-3 2-1-15,-6-8-1 16,-7 1 0-16,-1 0 0 16,-1-5 0-16,1 0 0 0,3-2 0 15,2-4-1-15,3-4 0 16,-7 1 0-16,-6 1-1 16,-2 1 1-16,-6 2 0 15,2-1 1-15,6-3-1 16,1-2-2-16,5 3-1 15,1 3-1-15,-3-2 1 16,-4 2 1-16,1-4 1 16,-3 2 0-16,2-5 2 15,1-1-2-15,8 2 0 16,-3 0 0-16,4 5 1 16,-2-1 0-16,-5-4 0 15,2 2-1-15,-3 1-2 16,7 2 2-16,1 2-1 15,7 1 0-15,6 2-1 16,-2 2 0-16,4 0 0 16,-5 1-1-16,-2-1 1 0,-3-1 0 15,1 3 0-15,-2 1-1 16,2 3-2-16,2 0-2 16,-2 5-2-16,3 2 2 15,1 4 1-15,-2 1 2 16,0 0 0-16,-1 2-4 15,-4 0-5-15,3 0-3 16,3 1-26-16,3 0-27 0,11 0-148 16,2 1 144-16</inkml:trace>
  <inkml:trace contextRef="#ctx0" brushRef="#br0" timeOffset="31917.807">9754 4765 878 0,'-10'3'205'0,"6"-6"-422"15,-2-2-75-15,-2-4 26 16,3 4 88-16,-5-2 226 16,-2-3 87-16,2 4 56 15,-4-2-18-15,5-3-81 16,0 1-33-16,-2 1-35 15,3 1-6-15,1 5-11 0,-3-1-5 16,0 3-3-16,0 1-1 16,0 1-2-16,-3 3 1 15,-2 1 1-15,-3 2 1 16,-4 3 1-16,2 1 0 16,0 2 1-16,-1 1 1 15,0 2 1-15,-2 1 0 16,-1 3 3-16,0-3 3 15,-6 3 2-15,1 0 1 16,-2 1 4-16,-3 2 4 16,0-1 5-16,-2-2 2 0,-2 5 2 15,0 0-3-15,-2 7-6 16,-4 3-3-16,-1-1-10 16,-2 1-2-16,-1 2-2 15,3-2-1-15,-1 1-1 16,4 1 0-16,3-7 0 15,-3-5 0-15,4-2-1 16,-3-2 1-16,-1-2 0 16,3 4-1-16,-4-2 1 15,1 0-1-15,-1 4 1 16,1 1 0-16,3 0-1 16,2 2 0-16,1-3-1 15,-1 3 1-15,3 1 0 16,-2 2 0-16,3 0 0 15,-1-2 2-15,2-5 0 16,-6-3 0-16,0-6 1 0,-1 0 0 16,-1-3 0-16,1 1 0 15,-1-1-1-15,0 0 0 16,0 0 0-16,0-2-1 16,-3 5 1-16,-4-3 0 15,-6 3 1-15,-2 2 0 16,-1 2 0-16,0 5 0 15,2-3-2-15,2 4 1 0,-4-2-2 16,1 0 1-16,-1 4 0 16,-4 3 0-16,3 2 0 15,1-5 0-15,2-1 1 16,-3-3 1-16,5-3 3 16,-2 2-1-16,-6-1 1 15,4 1-1-15,-7 1-3 16,2 1-1-16,2 2 1 15,4-1-1-15,2-1-1 16,0 2 1-16,-6-1-1 16,-5 1 1-16,-2 11-1 15,0 2 0-15,4 3-1 16,4 2 1-16,2-7-1 16,-1-5 1-16,0-1 0 15,-4-1 1-15,-3-1-1 16,2 1 1-16,1-2-1 0,2-2 0 15,1-1 0-15,0 5 0 16,-4 6 0-16,1 1 0 16,-4 3 0-16,1 0 1 15,2-7-1-15,5 0 1 16,3-3-1-16,-3 3 1 16,-4-1 0-16,-6 4-1 15,0-3 1-15,3 2-1 16,2 5 2-16,3-1-1 0,-6 10 14 15,-2-2 3-15,-4 1 4 16,-2 3 0-16,5-2-12 16,2-1-3-16,12-1-1 15,-2-2-2-15,1 0 0 16,-1 1 0-16,-7 3 7 16,2-6 5-16,4 1 0 15,1 2 0-15,8-2-10 16,-1 5-2-16,4 0-3 15,2-5-1-15,2 0 1 16,6-4-1-16,6-5 0 16,3-2 0-16,11-9-4 15,4-4 0-15,7-7-5 16,3-4-3-16,7-2 0 16,6 3 0-16,6-1 3 15,6 2 4-15,7-3 0 16,5-4 0-16,3-1 0 15,5-1-1-15,2-2 0 0,0-2 0 16,5-1 0-16,1 1 1 16,2 1 1-16,4 1 1 15,1-1 2-15,-1-4 0 16,-1 1 1-16,-2-3-1 16,3-1 1-16,2 1 0 15,3-5 0-15,4 1 0 16,-1-8 0-16,-2 0 0 0,-1-4 2 15,-5-5-1-15,2 1-1 16,1 2 1-16,5 2 0 16,-1 1 0-16,0 1 0 15,0-1 1-15,-4-3 0 16,2-3-1-16,-14 2 1 31,-25 12 1-31,1 1 1 0,73-44 0 0,-1-4-1 16,0-3 0-16,-38 22 0 15,-1 0 0-15,2 4 0 16,-1 1 0-16,3-3-1 16,-1-2 1-16,-6-5-1 15,1 0 0-15,-2-3 0 16,-1 1 0-16,3-1 1 16,1-1 0-16,2 3 0 15,3 3 0-15,-2 0-2 16,-5-5 1-16,0 3 0 0,1-5 0 15,6-1 2-15,4-1 0 16,0 0 3-16,0 3 1 16,-4 7 2-16,-2 6-1 15,-2-2-2-15,0 2-1 16,-2 1-2-16,3 0-1 16,-3 9-1-16,-1 0 0 15,-8 3 0-15,-3 0-1 16,1 0 0-16,2 2 0 15,-1 0 0-15,1 3 0 0,-3 4-1 16,-4 1 1-16,4 3 0 16,-1 0-1-16,-3-1 1 15,4 0-1-15,-5-2 1 16,5 1 0-16,4-2 0 16,-1 0-1-16,6-2 1 15,-2-4 0-15,5 6 0 16,-4-2 0-16,-4 4-1 15,-1 3 1-15,-3-2-1 16,-2-3 1-16,4-2 0 16,2-2 0-16,5-8-1 15,5 1 1-15,3-7 0 16,-1-3 0-16,1 6 0 16,-4 2 0-16,-4 1-1 15,-2 2 1-15,5-5 1 16,1 1-1-16,7-2 0 0,-3-2 0 15,1 3-1-15,-2-3 1 16,-2-5 0-16,4-2 1 16,4-11 0-16,2 6 1 15,0-4 0-15,0 2-1 16,-9 2 1-16,-1-3 0 16,-2 5 3-16,-3-2 1 0,2-2 0 15,0-5 1-15,-1 0-3 16,-1-2 0-16,-5 0-2 15,-4 2 1-15,-7 2 0 16,-7 4 1-16,-6 9 3 16,-2 3 8-16,-8 5 5 15,-2 1 1-15,-8 1 7 16,-5 0-7-16,-2 2-4 16,-1 3-2-16,-3 5-12 15,0-2 5-15,-7-2-8 16,-4-1-1-16,-7-2 2 15,-7 0-8-15,-14 5 2 16,-6 3-1-16,-16 11-8 16,-7 6-4-16,-4 14-2 15,-6 8-5-15,-2 14-10 16,0 6-9-16,-7 18-64 16,3 8-41-16,2 7 90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3:04:25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4751 14027 312 0,'7'0'130'0,"-3"-5"-65"15,4 3-60-15,2-1-16 16,-3 0-3-16,-2 1 5 16,-2 1 9-16,-3 1 58 15,0 0 16-15,0 0 31 16,0 0 7-16,0 0-48 15,0 0-14-15,-1 0-24 16,1 0 7-16,0 0 36 16,0 0 21-16,0 0 22 15,-1 0-8-15,0-1-22 16,0 1-11-16,-1-1-14 16,1 1-6-16,0 0-8 15,0 0-5-15,1 0-10 16,0 0-6-16,0 0-10 15,-1 0-5-15,0 0-5 16,-1 0 2-16,1 0 8 0,0 0 6 16,-7 0 14-16,-3 0 2 15,-3-2-4-15,-32 1-6 16,24-1-14-16,-1 0-6 16,-5 2-5-16,0-2-1 15,1 2 0-15,-2 3 0 16,2-2 1-16,2 2-1 15,-3 1-1-15,1-1-2 16,-1 1-3-16,0 0 1 16,5 0 3-16,-1 0 2 15,2 0 5-15,-1 0 1 0,-4 0 0 16,0-3 0-16,-4 1-3 16,-3-2 0-16,-4 0 0 15,1 3-1-15,0-4 1 16,2 1 0-16,2-2 2 15,1 0 0-15,1 0 7 16,1-1 0-16,-1 1 0 16,1-1-1-16,-2 0-6 15,-2 1 0-15,-3 0-3 16,-1 2 0-16,-7 2 1 16,-2 2-1-16,-1-1 1 15,-1 3 0-15,8 1 0 16,-2 1-1-16,0 1 0 15,1 0 0-15,-8-1 0 16,1 2 0-16,-2 0 0 0,-1 0 0 16,5 1 0-1,3 0 0-15,5 0 2 0,2-3-1 16,7 1 0-16,-2 0 0 16,-1 0-1-16,0 1 0 15,-6-1-1-15,-2 0 1 16,2-2 0-16,-2 0 0 15,3 0 1-15,1-3 1 16,0 2 0-16,6 0 1 0,-2-4 1 16,6 0-1-16,2 1 1 15,-1-1 0-15,2 2-3 16,-5 0 1-16,-7 1-2 16,2 1 0-16,-4-1-1 15,-2 2 0 1,5 0 1-16,-1-2 0 0,4-1 2 15,2-1 0-15,2 0 1 16,0-1 0-16,4 0-1 16,0 0 0-16,2-1-2 15,0 1 0-15,-4 2 0 16,1 2 0-16,-1-2 0 16,-4 0-1-16,-2 3 0 15,-2-2 0-15,-6 6-1 16,2 0 1-16,-4 3-2 15,0 2-1-15,1 5-1 0,0 2-3 16,-3 5-1-16,0 2-1 16,-4 7-2-16,-2 5 1 15,5 1-13-15,-1-2 0 16,5 1 2-16,2-1 5 16,3 10 2-16,2 3 1 15,5 9-6-15,-1 0-4 16,13 1 12-16,1-4 0 0,8-7 7 15,3-2-10 1,3-2-2-16,2 6 0 0,3-2-2 16,1 0 11-16,5 1 2 15,3-5 2-15,6-1-3 16,6-3-2-16,7-6 1 16,5 4 1-16,3 3 3 15,4 1 2-15,3-3 1 16,3-1 0-16,0-3 0 15,1-1 0-15,-1 2 0 16,1-9 0-16,2-7 1 16,3-3 0-16,5-3 2 15,1-2-1-15,3-2 0 16,-3-2-1-16,0-3 0 16,-2 3 1-16,0 2 0 15,-1-2 0-15,7 4 0 16,2-4 0-16,-1 0 0 15,1 3 0-15,-8-2 0 16,-1 1 2-16,2-1 0 0,5-3 0 16,5 0 1-16,2 1-1 15,-4 5 2-15,-2-1 0 16,-3 4 0-16,0 0 0 16,-1 0-1-16,1 0 0 15,2-2-2-15,-3-1 0 16,-4-2 11-16,0-3 5 15,-2-4 4-15,1 1 1 0,7-2-8 16,-1-1-3-16,3-1 2 16,2-1-1-16,-3-1 3 15,1-2 0-15,1 1-2 16,4-1-1-16,6-1-4 16,0 1-1-16,0 1-3 15,-6 0 0-15,-1 1 0 16,-3-1 2-16,7 3 1 15,6-2 0-15,1 2 0 16,-1 0-1-16,-3 1-3 16,-2 1-1-16,3-2 0 15,2 2-1-15,-1-2 0 16,-4-2 1-16,-1-2-1 16,3 0 1-16,4-3 0 15,5-1-1-15,-1 0 0 16,-2 0 1-16,-2-3-1 0,2 1 0 15,10 1 1-15,0-1-2 16,-1 1 1-16,-3 1-2 16,-5 2 0-16,5-1 1 15,9 0-1-15,-5 4 1 16,0-2-1-16,-7 1 1 16,-3 1-1-16,5 0 0 15,-4 2 1-15,-2 0-1 0,-7-2 0 16,-3 0 0-16,3-2-1 15,2 0 1-15,0 0 0 16,-4 0 0-16,-7 1 0 16,0-1 1-16,1 0-1 15,1-1 0-15,8-4 0 16,-4 4 0-16,-3-2 0 16,-2 4 0-16,3 1 0 15,-1-2-1-15,9 1 1 16,3 2-1-16,-6-2 0 15,-1 1 0-15,-5-1 1 16,1-1 0-16,5 0 0 16,3 0 1-16,8 0 0 15,-6 0 0-15,-1 1-1 16,-2-1 0-16,1 5 0 16,4-4 0-16,5 4 1 15,-3-2-1-15,-3-4 0 16,-3 2 0-16,0-1-1 0,4 5 1 15,-1-3 1-15,-6 3 0 16,-8-2 0-16,-2-2-2 16,1 0 6-16,-13-4 1 31,-26 2 1-31,-1 0 0 0,76-6-7 0,-4 1 0 16,-4-3 0-16,-34 4-1 15,6 3 0-15,3-5-1 0,-3 2-1 16,-3 1 1-16,-8-1-1 15,0 2-1 1,-2 3 1-16,1 0-1 0,7 0 1 16,0 3 1-16,0-1 2 15,-1 2 0-15,-10-2 0 16,-2 2 0-16,-2 0 0 16,8-1 1-16,12-1 1 15,6 2 1-15,8 2 1 16,-6 0-2-16,-5-1-1 15,2 2-1-15,-1-5 0 16,5 0 0-16,2 2-1 16,-4-4 0-16,-5 0 1 15,0 1 0-15,1 3 0 16,1 1 1-16,4 0 0 16,-5-1-1-16,-4 1 0 15,-4-1 0-15,-1 6-1 16,-1 0 1-16,-2 2 0 0,2-3 0 15,2 0 0-15,5-4 0 16,7 3 0-16,-4 1 1 16,1-2 0-16,3 3 0 15,2-4 0-15,4 1 0 16,2-1 1-16,-7-2-1 16,-6 0 1-16,1-1 1 15,-3-1 1-15,8 4 2 0,4-1 3 16,-5-2-1-16,-4 2 0 15,-6-3-3-15,1 2-2 16,2-1 0-16,13 2-2 16,5-1 0-16,2-1-1 15,0-2 0-15,0 0 0 16,0-1 0-16,6-2 0 16,0-2 0-16,-5 0 0 15,2-6-1-15,0 5-1 16,3-2 2-16,3-1-1 15,-1 1 2-15,-2-6-1 16,0 3 0-16,3-1 0 16,4-1 0-16,2-1 0 15,2-2 0-15,2-1 1 16,-1 0-1-16,-4 0 0 0,0-3 0 16,2 2 1-16,5 2 0 15,5-4-1-15,-1 8 2 16,-3-2-1-16,-4-1 0 15,3 3 1-15,-2-1 0 16,-3 0 3-16,1-2 1 16,0 0 3-16,1-1 0 15,-5-1-1-15,-1 1 0 16,1-4 0-16,4 0 4 16,0 0 0-16,-8 1-1 0,-14 2-3 15,-4 5-5-15,-8 0 0 16,1 3-2-16,2-3 1 15,-6-1-2-15,0 1 0 16,2-5 0-16,3-1-1 16,4 2 1-16,2-5-1 15,-1 2 1-15,-3 1-2 16,0-2 1-16,6-2 1 16,4 4 0-16,8 0 0 15,0-2 0-15,-3 0 1 16,0-2-1-16,5-3 0 15,2 0 0-15,6 0-1 16,-7-1-1-16,-5 2-1 16,-2 1 0-16,-1 7-1 15,6 5 3-15,-6 2 1 16,0-2 0-16,-3-1 0 16,-4 2 0-16,7-5 0 0,-3 2 0 15,-4 1 1-15,-2-2-1 16,0 3 0-16,-5 2 0 15,7-4 1-15,-1 0-1 16,-7-1 1-16,-4-2-1 16,-4 2 0-16,-1 4 1 15,2-1-1-15,6-3 0 16,1-2 0-16,-3-1 0 0,-7 1 0 16,-2 1 0-16,-7 0 2 15,-1 0 0-15,-3-2 0 16,-1-1 0-16,2 0-1 15,-2-5-1-15,3 3 0 16,-1-3 0-16,-5 2 0 16,-3 5 0-16,0 0 1 15,0 3-1-15,3 0 1 16,1-2 0-16,-1-1-1 16,0-3 1-16,-4-1-1 15,0-4 1-15,-3 0-1 16,-1 2 1-16,-5 2-1 15,-6 2 0-15,-4 3 2 16,0-1 0-16,-7 3-1 16,1 0-1-16,-3-1 0 15,-2-1-3-15,-3-2 1 0,1-2 0 16,-5-5 0-16,-1 0 0 16,2-7 0-16,-2-1-2 15,-2 1 1 1,0-4 0-16,-1 1-1 0,-4-2-1 15,-3-3-1-15,0 4 0 16,-3 2 1-16,-1 4 3 16,0 1 0-16,-3-2-1 15,-6 3 1-15,0-5 0 16,-5 0 1-16,-2-2 0 0,-3 2 0 16,-4 2 0-16,-6-2-1 15,-4-2 1-15,-7-3-2 16,-2-3-1-16,2 4 1 15,0 4-1-15,2 1 1 16,3 6 2-16,-6-3-1 16,-2 4 1-16,-8-2-1 15,-1 4-1-15,-2-2 0 16,6-4 1-16,1 3 0 16,-1-1 0-16,-5 2 2 15,-4 3-16-15,-6-3-2 16,1 0 2-16,5-2-2 15,3 1 17-15,4 2 1 16,-4 1 0-16,-2 7 0 16,-5 0 0-16,4 5-2 15,3 0 0-15,11 3-1 0,0 2-1 16,-2 0 3-16,3 3 0 16,-12-1-1-16,0-1 0 15,0 3-2-15,-3-2 2 16,4 1 2-16,-3 0 0 15,-7 0 0-15,-3-2 0 16,-4 3-5-16,7 0-6 16,9 3-2-16,4-2-1 0,-4-1 3 15,-3 3 4-15,-7 0 2 16,-4-1-2-16,11 1 2 16,2 0-1-16,1 0 1 15,-5 2 0-15,-19-2-11 16,-5 1-2-16,4-1-3 15,-2-1-1-15,2 0 4 16,-4 0 2-16,-7-1-3 16,4 1-1-16,7-2 5 15,2 4-2-15,-5 1 3 16,-3 5 2-16,3-1 1 16,1 0 6-16,0-1 4 15,-2 1 0-15,-6 2 1 16,0-1 1-16,10-2 0 15,-2 0 0-15,-2-1 0 16,0 2 0-16,7-3 0 16,6-1 1-16,0-2 0 0,-2 2 0 15,-9-4-1-15,-4 1 1 16,14-2-1-16,2 0 0 16,4 0 2-16,-2 2 0 15,-7-4-2-15,2 0 1 16,10 0-2-16,6-3 0 15,0-1 0-15,-7-1 0 16,-11 3 1-16,-4 0 0 16,1 4 2-16,-1 0 0 0,-1 0 1 15,-2 3-2 1,2 6 0-16,9 0-2 0,13 5 0 16,-2-2 0-16,-7-1 0 15,-6-1 0-15,-5 3 0 16,8-3 1-16,21 1 0 15,7-1 0-15,5-4-1 16,-6 1-1-16,-14 1 1 16,-6 0-1-16,2 4 1 15,2-3 0-15,2-2 0 16,0-2 0-16,-7 2 0 16,-3-1 1-16,1 3 0 15,-1-1 1-15,11-4 1 16,3 1 0-16,-8-7 1 15,-3 2-1-15,-12 0-1 16,-1 0 1-16,9-1 0 16,1-1 3-16,1-3 11 0,-9-3 4 15,-7 1 4-15,8 0 4 16,8-2-4-16,8 2-6 16,2-3-4-16,-9 0-6 15,-8-2-9-15,2 2 0 16,3-1-2-16,0 1 1 15,-10-2 1-15,-9 0 0 16,-6-3 2-16,7-3-1 0,9 0 0 16,-2-3 0-16,-9-1 0 15,-4-2-1-15,8 0 1 16,-3 0-1-16,1 3 1 16,-5 4 0-16,-3-1-1 15,9 2 1-15,3-5 0 16,-5 1 1-16,-5-3-2 15,1 3 1-15,6 0 1 16,0 2 0-16,-13 1 1 16,-9-1 3-16,-13 1-3 15,-2 1 0-15,7 7 2 16,7 1-4-16,23 5 2 16,12 2-1-16,18-2-2 15,2 0 0-15,-10 1 0 16,-3-1-2-16,3 0 0 15,1-1 1-15,-2 0 1 16,3 1 1-16,-10-1 2 16,-1 2-1-16,10 0 0 0,3-2 1 15,13 1-1-15,-1-2 1 16,-7-1 0-16,-1 1 0 16,-9 0 9-16,7 0 4 15,7 2 6-15,6 1 2 16,4 1-1-16,-2-2-2 15,0 3-4-15,-3-1-1 0,3 1-6 16,-2 1-3-16,0 0-3 16,1 1-1-16,1-1-2 15,6 2 1-15,0 2-1 16,0-1 0-16,-7 3-1 16,-5 4 0-16,-5-2-3 15,3 4-1-15,5-2 1 16,5-3 0-16,5 3 2 15,-4-2 1-15,-6 2-13 16,-9 5-3-16,-8 3-5 16,-1 2-13-16,3 3 6 15,3 0 3-15,3 0 6 16,4 2 14-16,-7-6 5 16,2 1 1-16,1 0-4 15,2 1-10-15,2 5-1 16,-1 2 1-16,-1 2 5 15,-7-2 8-15,-1-5 1 0,2-2-1 16,4-5 1-16,5 0-1 16,4-3 1-16,-2 1 0 15,-3-3 1-15,-2 4-1 16,0-4 1-16,1-1 0 16,6 2 0-16,1-5 0 15,2-1 0 1,-4 1-1-16,-7-1-1 0,-6 0 0 0,-6 2-1 15,4-2 1-15,8-2 1 16,7-2 0-16,8-3 3 16,-4-1-1-16,-5-1 1 15,-3 2-1-15,0-6 0 16,0 6-1-16,12-2-2 16,0-4 0-16,3 6-2 15,-2-3-2-15,-9 3-7 16,0 1-7-16,-6 4-13 15,4 5-7-15,4-2-21 16,3 2-19-16,6-1-86 16,0 1-69-16,-5 7 145 15</inkml:trace>
  <inkml:trace contextRef="#ctx0" brushRef="#br0" timeOffset="40579.42">8204 17164 193 0,'9'-36'153'0,"-11"37"32"16,1 2-34-16,0-3-55 15,0 0-18-15,-1 0-26 16,2-2-7-16,0 1-1 0,0 1 0 16,0-1-5-16,0 1-2 15,0 0-9-15,0 0-1 16,0 0 10-16,-1-1 7 15,1 1 12-15,0-1 1 16,0 1-12-16,0 0-10 16,0 0-18-16,0 0-3 15,0 0 7-15,0 0 9 0,0 0 15 16,0 0 2-16,0 0-9 16,0 0-9-16,0 0-16 15,0 0-6-15,0 0-4 16,0 0 0-16,0 0 0 15,0 0 1-15,0 0 3 16,0 0 1-16,-1 0 0 16,0 0-1-16,0-1-5 15,0 1-2-15,0 0-3 16,-1 0 2-16,-1 0 2 16,-6 1 0-16,2 1 1 15,-2 0-2-15,-2 2 0 16,-3 2-3-16,-26 16-1 15,26-14 1-15,5 1-2 16,1-1 3-16,-3 0-2 16,3 0 0-16,0 0 2 15,0 1-7-15,1 6-1 0,-1 3-3 16,0 5-3-16,1 2 6 16,4 7 1-16,2 1 4 15,1-5 4-15,0-1 1 16,1-6 0-16,1 2 1 15,3 6-1-15,2-1-2 16,3 1-1-16,2 1 0 16,0-8-2-16,0 1-1 0,0-2 1 15,2-5 0-15,2-2 1 16,-1 0 3-16,2-3 0 16,-1 0 1-16,1 0 0 15,1-3 0-15,0-1 1 16,-2 1 1-16,3-1-1 15,0-3-1-15,4 0 0 16,2-3 0-16,-3-2-1 16,-1-3-1-16,1-2-1 15,-4-3-1-15,4-3 1 16,1 1 1-16,0-2 2 16,-1 0 0-16,-2 2 0 15,-2-1 0-15,0-1 0 16,-1-1 0-16,0-6-1 15,-2 0 0-15,-1-3-2 16,-5-2-2-16,-1-3-3 0,3 1-1 16,-4 2 2-16,1 6 2 15,-4 4 4-15,-5 0 1 16,-3 0 3-16,4-1 1 16,-3-3 3-16,2 2 2 15,0 0 6-15,-4 3 5 16,1 1 10-16,0 4 0 15,-2 0-1-15,-2-1 1 16,3 1-5-16,-3 1 2 16,1 2 0-16,-1-1-1 0,0 1-4 15,-3 0-3-15,-2-1-4 16,-2 1-1-16,-2 0-1 16,-2 1 3-16,1-1 3 15,1 1 2-15,-1 2-4 16,-3-1-2-16,-2 1-9 15,-1-3-3-15,-3 3-3 16,2-2 0-16,3 4-1 16,0 1-3-16,1-4-13 15,1 3-10-15,-3-1-19 16,0 0-5-16,5-2 6 16,-1 0 7-16,6-1 0 15,5 1-9-15,-4 3-77 16,5-1-72-16,3-7 122 15</inkml:trace>
  <inkml:trace contextRef="#ctx0" brushRef="#br0" timeOffset="42976.905">8730 17566 851 0,'-4'1'320'0,"3"-1"-258"15,0 0-83-15,0-1-19 16,0 0 5-16,1 1 53 0,0 0 24 15,0 0 26-15,0 0 6 16,0 0 2-16,0 0-5 16,0 0-12-16,0 0-5 15,0 0-18-15,0 0-9 16,0 0-14-16,0 0-4 16,0 0-8-16,0 0 0 15,0 0-2-15,0 0 0 16,0 0 0-16,0 0 0 15,0 0 1-15,0 0 1 16,0-1 0-16,9 0 0 16,7 0-1-16,30-2 0 0,-26 3 0 15,-2-1 0-15,4 2 0 16,1-1-2-16,8 1 0 16,9 5 0-16,6-2 0 15,6 1 1-15,1 0 0 16,0-4-1-16,0 3 1 15,0 1 0-15,4-2 1 16,2-2 0-16,0-1 0 16,0-1 0-16,-4 2 0 15,-5 2 0-15,-3 0-1 16,-1 0 1-16,-2 1 0 16,3-1 0-16,-1-1 0 15,-2 2 0-15,-1-1-1 16,-3 1 1-16,-1 0-1 15,0 2 0-15,-6-4 1 16,-1 3 0-16,-4-3 0 16,-1 1 0-16,4 0 0 0,-4 1 0 15,2 1 1-15,0-2-1 16,3 1 0-16,2-1 0 16,2-2 1-16,1 2-1 15,-2-3 0-15,0 0 0 16,-1 0 0-16,-6 0 0 0,0-1 0 15,-3 1 0-15,3 1-1 16,5-1 0-16,0-1 0 16,5-2 1-16,4-2 0 15,-2 0 0-15,3 2 0 16,-2-1 0-16,-4 0 0 16,-1 2-1-16,-3-3 1 15,-3-1-2-15,-2 3 1 16,1-3-1-16,-2-2 1 15,1 3-1-15,0-4-1 16,-1 2-1-16,-2 0-3 16,-2 3-3-16,-6-2-4 15,-1 1-1-15,-6 2 2 16,-1-1 0-16,-5 2-1 16,-3 2 0-16,0 0-2 15,-1 0-1-15,0 0 2 16,0 0 1-16,0 0 1 0,0 0 3 15,0 0 10-15,0 0 4 16,0-1 18-16,0 1 5 16,0 0 2-16,0 0-1 15,0 0-11-15,0 0-4 16,0 0-4-16,-1 0 1 16,0 0 6-16,0 0-1 15,1 0-2-15,-1 0-6 0,1 0-7 16,-1 0 0-16,0 0-2 15,1 0-1-15,0 0 1 16,0 4-3-16,0 1 0 16,0 2-1-16,0 2 0 15,0-4 1-15,1 1 0 16,1 0-1-16,0 1-11 16,3 4-1-16,0-2 0 15,27 29-2-15,-20-28 10 16,2 4 1-16,2-1 2 15,-1 0-7-15,3 2-2 16,0-4 1-16,4 6 0 16,-1 0 10-16,-3-4 4 15,-2 1 1-15,-1-2 0 16,-4-2 0-16,6-2-1 16,0 1-1-16,1-4-1 15,4-2 0-15,-7 0 1 16,1-2 2-16,-2 1-3 0,-2-1 0 15,2 4-3-15,0-5-5 16,0-3-1-16,0 0 1 16,1-5 1-16,-3 5 6 15,0-2 1-15,0 0 0 16,-4 0 2-16,1-2 0 16,2-1-1-16,-3-3 2 15,1-1 0-15,1 0 0 0,-3 2 1 16,-1-1 2-16,-1 4 2 15,-3 1 1-15,0-1 3 16,-1 0-1-16,-1 0-1 16,0 0 0-16,-1 1-4 15,-1 2-2-15,-1-6 0 16,-1 2 0-16,2-2 0 16,-2 1-1-16,-1-2 0 15,-2-1 0-15,0-1-1 16,-1 0 1-16,2 2 0 15,0 4 1-15,1-2 0 16,0 2-1-16,0-3 0 16,-1 1 0-16,0-2-2 15,-1-4 0-15,-1 4-2 16,1-1 1-16,0 1 2 16,0 3 0-16,1-2 1 0,-2 2 0 15,-1 0 0-15,0-2-1 16,-3 2-2-16,3-2 1 15,-4 3 0-15,2 1 0 16,-1-1 2-16,1 2 0 16,0-3 0-16,-1-1 0 15,1 3 0-15,2-1 1 16,2-1 0-16,3-1 5 16,-2 3 1-1,1-1 0-15,-1 2 2 0,1 0-5 0,0 3-1 16,-2-5 0-16,3 4-1 15,-3 0 1-15,1-2-1 16,1 5 0-16,1-4 1 16,0 3-2-16,3 0 0 15,0 0 0-15,0 1-1 16,0 0 0-16,-1 0 0 16,1 0 0-16,0 0 0 15,0 0 2-15,-7 0 0 16,0 1 0-16,0 0-3 15,3-1-1-15,1 1-1 16,-1 0 0-16,-4 4 1 16,-1 0 0-16,-1-3 0 15,-28 36 1-15,30-29 1 16,-3 3 0-16,0-4 0 0,2 0-1 16,-3-5 0-1,3 2 1-15,2 0 0 0,0-2 0 16,1 0 0-16,1 2 1 15,0-1 2-15,1-2 2 16,0 4 3-16,0-3 3 16,1 3 5-16,-2-2 3 15,0 1 10-15,2 2 4 16,-1-2 8-16,0 1-1 0,0 3-10 16,-1-3-8-16,0 3-14 15,0 0-5-15,2-2-2 16,0 2-2-16,0 4-26 15,0-7-34-15,-7 14 40 16</inkml:trace>
  <inkml:trace contextRef="#ctx0" brushRef="#br0" timeOffset="44180.353">7948 17919 666 0,'1'0'277'15,"1"0"-166"-15,-2 1-56 16,0-1-4-16,-2 0 7 0,1 0 41 16,1 0 10-16,0 0-4 15,0 0-11-15,0 0-33 16,0 0-16-16,0 0-25 15,-1 0-8-15,1 0-11 16,0 0-1-16,0 0-3 16,0 0 1-16,0 0-1 15,-1 0-1-15,0 0-2 16,0 13 1-16,-4 17 0 16,-4 37 2-16,4-27 1 15,-1-2 2-15,1 1 0 16,1 5 0-16,-3 8 0 15,3 7 0-15,-1 5 0 16,2 0-1-16,-1-11 2 16,1-5 0-16,0-17 1 15,0-6 0-15,1-5-2 16,-1-2 0-16,2-3 0 0,1-4-1 16,0-4 1-16,0-4 0 15,0-3 0-15,0 0-1 16,0-1 0-16,0 0-1 15,0 0-2-15,0 0-1 16,0 1-3-16,0 0 0 16,0-1-1-16,0 1 0 15,0-1-1-15,4-2 1 0,14-4 2 16,33-19 1-16,-26 9 2 16,2-9 1-16,0-13 2 15,3-8 0-15,-1 9 1 16,-1-12-1-16,-5 3 1 15,-2 1 0-15,-2-10 0 16,1 15 0-16,-1 9 0 16,-2 6 0-16,-4 9 0 15,-1 5-2-15,-3 0-33 16,3 1-24-16,-4 3-78 16,0-7-67-16,0 1 130 15</inkml:trace>
  <inkml:trace contextRef="#ctx0" brushRef="#br0" timeOffset="44630.138">8568 18064 779 0,'11'10'467'15,"-11"-8"-2"-15,-1-4-318 0,1 2-147 16,0-2-9-16,0 2 5 16,0-1 11-16,0 1 27 15,0 0 6-15,0 0 0 16,0 0-4-16,0 0-22 15,0 0-6-15,0 0-8 16,0 0-2-16,0 0-1 16,0 0-1-16,0 0 1 15,0 4 0-15,0 12-3 16,-1 33 0-16,1-17-1 16,-2 6 0-16,4 12 3 15,3-2 1-15,-2 6-1 16,5-4-1-16,-3 5-23 15,1 0-11-15,2-11-31 16,-2-3-26-16,3-11-107 0,4-2-95 16,8-10 186-1</inkml:trace>
  <inkml:trace contextRef="#ctx0" brushRef="#br0" timeOffset="45605.904">11316 17899 830 0,'29'29'347'0,"-29"-29"-164"16,0 0-162-16,-2 0-14 15,2 0-5-15,0 0 8 0,0 0 29 16,0 0 16-16,0 0 23 16,0 0 6-16,0 0-12 15,0 0-7-15,0 0-19 16,0 0-11-16,0 0-16 16,0 0-7-16,-1 0-8 15,0 0-4-15,1 0-5 16,-1 13-3-16,1 12-14 15,1 35-2-15,1-23 1 16,0 2-1-16,1-2 4 16,2 7-12-16,3 10-14 15,0 3 1-15,0 5 11 16,-1-6 14-16,-4-11 18 16,2-3 2-16,-1-16 1 15,2-4-8-15,-1-9-6 16,-1 0-3-16,1-3-6 0,-3-3 8 15,-1 0 3 1,1-2 3-16,-4-8 7 16,1 3 1-16,0-1 2 0,0 0 0 15,0 0-1-15,1 0-1 16,0-1-16-16,0 1-23 16,0 0-43-16,0 0-11 15,0 0 2-15,0 0 22 16,0 0 42-16,4-13 12 0,5-10 10 15,12-30 2-15,-12 21 2 16,-5-3 1-16,5-1 0 16,-6-4-1-16,2-12 0 15,2 0-2-15,-2-5-19 16,3-2-14-16,-3 10-23 16,-3-4-9-16,1 12 12 15,-1 6 14-15,-1 16 26 16,2 9 13-16,-3 6 14 15,0 4 2-15,1 0-30 16,-1 1-124-16,0 0 99 16</inkml:trace>
  <inkml:trace contextRef="#ctx0" brushRef="#br0" timeOffset="46462.881">11798 18009 856 0,'1'3'439'15,"-1"1"-36"-15,-1-4-383 16,1 0-63-16,0 0 4 16,0 0 7-16,0 0 40 15,0 0 9-15,0 0 2 16,0 0-1-16,0 0-8 15,0 0-5-15,0 0-4 16,0 0 0-16,0 0-1 16,0 0 0-16,0 0-2 15,0 0 0-15,0 0-3 16,0 0 0-16,11 0-11 16,6 1-21-16,35 11-4 15,-29-4-1-15,3 7-12 0,-1 5 7 16,3 1-24-1,2 7-7-15,-3 1 18 0,0-4 15 16,-5 3 31-16,-7-2 11 16,-5 0 4-16,-1 0 2 15,-4-2 0-15,1-4 1 16,-5 9-3-16,-1-2-1 16,-3-17-5-16,-1 2-4 15,-5-12 1-15,-5 1 1 0,-3 18 10 16,-5-2 1-16,-5 2 16 15,3-2 1-15,-4-1-5 16,2-3 2-16,-2-4-14 16,3-3 1-16,4-3 5 15,4-3 1-15,5 1 7 16,2 0 1-16,5-3 0 16,1 3 1-16,4-2-4 15,0 0-2-15,0 1-13 16,0-1-7-16,0 1-15 15,0-1-5-15,0 0 3 16,17-6 3-16,48-20 10 16,-24 11 4-16,12 4 1 15,7 2-1-15,7 5-23 16,1 3-10-16,-27 6-17 31,-20-2-17-31,1 0-5 0,55 10 10 0,-16 6 17 0,-6 1 16 16,-28-2-28-16,-3 3-106 15,1 4 111-15</inkml:trace>
  <inkml:trace contextRef="#ctx0" brushRef="#br0" timeOffset="47992.036">9434 16868 1114 0,'3'0'394'0,"-3"-2"-355"15,-2 2-67-15,2-1-6 16,0 1 3-16,0 0 38 15,-1 0 11-15,1 0 8 16,0 0 2-16,0 0-4 16,0 0-7-16,-1 0-6 15,1 0-1-15,0 0-2 16,0 0 0-16,-1 5-3 16,0 19-1-16,-3 41-4 0,3-26 0 15,0 10 0-15,0 4-1 16,1 5 1-16,0-4 0 15,0 2-1-15,1-1 1 16,2-7 0-16,-3-4 0 16,6-9 0-16,-1-14 0 15,-2 2-2 1,3-4 1-16,-1-6 0 0,-3-3 1 0,0-4 1 16,1-6 1-16,-3 1 1 15,0-1-2-15,0 0-1 16,0 0-3-16,0-1-12 15,0 0-2-15,0 0 1 16,0 0 1-16,0-1 11 16,16-11 1-16,34-38 1 15,-29 26 1-15,3-10-1 16,-3-4 1-16,-1-7 1 16,-1-1-1-16,3 6 0 15,1 2 1-15,3 2-1 16,0-1 0-16,0 1 1 15,-3 2 0-15,-1 8 0 16,-3 3 0-16,-2 6 0 16,-2 6 2-16,-5 3 0 15,-6 4 2-15,-1 4 1 0,-2 1 0 16,-1 0 0-16,0 0 0 16,0 0 0-16,0 0 5 15,0 0 1-15,0 0-1 16,0 0-1-16,0 0-5 15,0 0-1-15,0 0 1 16,7 18-1-16,12 34 1 16,-11-21-2-16,0 1 0 15,0 4 0-15,2-1-1 16,1 1 0-16,1 3-1 0,2 1 0 16,-2 9 0-16,-1-4-1 15,0-2 0-15,-2-8 0 16,-2-7 1-16,1-2 0 15,-4-4 1-15,2-5 0 16,-1-9 0-16,-1-2 0 16,-3-3-1-16,-1-3 0 15,0 0 0-15,0 0-2 16,0 0-1-16,0 0-1 16,0 0-2-16,0 0-11 15,0 0 1-15,0 0 1 16,0-1 1-16,0 0 12 15,1 0 0-15,11-6 0 16,-3-13-1-16,36-32 0 16,-32 28 1-16,3-6-1 15,4-4 1-15,5-14 1 16,2-1 0-16,1 0 0 0,2 0-1 16,1 10 1-16,-1 2 0 15,-2 2 1-15,-1 8 1 16,-10 7 1-16,0 6 0 15,-8 5 0-15,-3 4-1 16,1 3-27-16,-3-1-67 16,7 5 62-16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3:06:45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19188 5566 353 0,'-5'0'64'16,"4"1"-56"-16</inkml:trace>
  <inkml:trace contextRef="#ctx0" brushRef="#br0" timeOffset="1595.424">19174 5572 225 0,'-1'3'148'0,"-2"0"-12"15,1-2-61-15,0 0-71 16,-1-1-6-16,0 0-4 16,-2 0 1-16,-1 0 3 15,0 0 1-15,-3 0 1 16,0 0 2-16,-6 0 1 15,-29 4 0-15,29 2 0 16,2 1 0-16,1 1 0 16,-1 1 1-16,2 0 10 15,-1-3 2-15,3 1 6 16,0 0-1-16,1-1-7 16,2 0-2-16,4 0 0 15,-1-3 3-15,2-1 9 16,1-2 4-16,0 0 1 15,0 2 0-15,0 0-9 0,0 0-2 16,0-1-6 0,-1 0-2-16,0 1-3 0,1-2 0 15,0 0 0-15,0 1 2 16,-1 0 7-16,1 0 4 16,-1 1 3-16,0 1 0 15,-1 0-8-15,1 1-5 16,1-1-4-16,-1 0-2 0,1 0-1 15,-1-1-1-15,1 0 1 16,0 1 1-16,0-1 3 16,0 0 1-16,0 1 4 15,1-1-1-15,0 0-1 16,0-1-1-16,2 1-2 16,-1 0-2-16,0 0-1 15,1 0-1-15,0 1 0 16,1-1-1-16,0 0 0 15,1 1-1-15,-1-2 0 16,1 1 0-16,0 0 4 16,-1 1 2-16,2-1 0 15,0 0 0-15,0 1-4 16,0-1-1-16,1 0-1 16,1 1 1-16,-1-1 0 15,0 0 0-15,0-1 1 16,0 0-1-16,1 1 1 15,1-1-2-15,-1 0 1 0,5 0 0 16,26 6 0-16,-26-9 0 16,0 2 2-16,-3-1 0 15,5-1 0-15,-3 0 0 16,3 1-2-16,0 1 0 16,-2-1-1-16,1 1 0 15,1-5 0-15,0 4 0 16,0-4 0-16,0 1 0 15,0 0 0-15,-1-1 0 0,1 0 0 16,0 2-1-16,1-2 1 16,4 0-1-16,0 0 1 15,2-1-1-15,-1-1 0 16,1 5 1-16,0-3-1 16,1 0 0-16,1 3 0 15,-3-5 0-15,1 2 0 16,0 2 0-16,-1 0 0 15,0-2 0-15,-2 3 0 16,3-2 0-16,-4-2 0 16,6 3-1-16,6-3 1 15,-2 0 0-15,8 3 0 16,2 0 0-16,-2 0 0 16,3-1 0-16,-5-1 0 0,1 2 0 15,-5-1 0 1,-1 2 0-16,-5-1 0 0,-1 2 0 15,4 1 0-15,1 0 0 16,6 0-1-16,2-1 1 16,3 1 0-16,0-1 0 15,0 3 0-15,1 4 0 16,0-5 0-16,1 3 0 16,-5-3 0-16,2-1 0 15,0 1 0-15,-2-1 0 0,13-1 0 16,0 1 0-16,7-4 0 15,5 1 0-15,-2-2-2 16,1-3 0-16,-10 1-1 16,4 5 1-16,-5 0 0 15,1-2 1-15,9 3 0 16,-5-2 0-16,4 3 0 16,2 0 0-16,-3 3 0 15,-4-1 0-15,1 1 1 16,1 0 0-16,-2-1-1 15,5 4 1-15,1 2 0 16,-1 0-1-16,1 0 1 16,-6 2 0-16,1-1 1 15,-1 1 1-15,3 2-2 16,7-1 1-16,-1 0-1 16,2-1 1-16,0-2-1 15,-5 1 1-15,-2 1 1 16,2-2-1-16,0-4 1 0,3 1-1 15,3-2 1-15,-1 0 0 16,1-1 0-16,-3 0 1 16,-9-3-2-16,-1 0 0 15,-1-1 0-15,-2-1 0 16,6 2 1-16,-1-1 0 16,-2 0 0-16,-1 0-1 0,-7 2-1 15,0 2 0-15,-4-1 0 16,2 2 0-16,4 4-1 15,0-1 1-15,3 2-1 16,-2-3 0-16,-9-1 1 16,-6-2-1-16,-10 1-6 15,-5-1-17-15,-7 0-63 16,-1 3-57-16,-7 3 85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3:08:20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2798 493 324 0,'36'-31'81'0</inkml:trace>
  <inkml:trace contextRef="#ctx0" brushRef="#br0" timeOffset="1357.353">2834 462 307 0,'0'0'124'0,"0"0"-51"16,0-1-7-16,0 1-6 15,0 0-6-15,0 0-27 16,0 0-3-16,0 0 18 16,0 0 6-16,0 0 3 15,0 0-6-15,0 0-16 16,0 0-2-16,0 0-3 16,0-1-2-16,-1 0-7 15,1 0-4-15,-1 0-5 16,0 1-1-16,-1 0-3 15,1 0 0-15,0 0 0 16,0-2 0-16,0 1 0 0,0 0 2 16,0 1 2-16,-1 0 0 15,1 0-4-15,-2 0-2 16,-4 1-7-16,1 2-2 16,0 0 1-16,1 2 0 15,-1 7 2-15,-30 30 2 16,31-25 1-16,1-1 0 15,3 4-1-15,-2 1 0 16,3 0-3-16,2 4-4 0,-1 0-3 16,4-1-2-16,-1 0-1 15,4 0 2-15,-1-9 2 16,0 1 1-16,4-1 6 16,-1-3 2-16,5 1 3 15,2 1 0-15,1 0 0 16,3 1 1-16,-2 0-1 15,-3 0 0-15,2-5 1 16,2-1 0-16,-1-1 1 16,4 2 1-16,-2-5 1 15,0-1 2-15,0-3 7 16,1-2 4-16,2-3 5 16,1 5 2-16,4-5-4 15,1 2-5-15,-1-2-1 16,2-5 2-16,-7 4 5 15,-1-2 2-15,-3 0 0 16,-5 4-3-16,-3-1-5 0,-4-2 6 16,-1 0 5-16,-1 1 5 15,-4-2 8-15,2 4-1 16,-1-2 2-16,-3-2-3 16,0-1-8-16,0-2-6 15,-3-2-5-15,3 1 2 16,-2 2 5-16,0-1 0 15,1 2 1-15,-1 0-2 16,-3-2-3-16,0-1 1 16,2 1-3-16,-1 0-1 0,3-2-1 15,-2 2-1-15,-1-1-2 16,-2 1-1-16,2 1-2 16,0 0-3-16,-2-2 0 15,4 0 0-15,-5 1 3 16,-1 1 1-1,3 0 2-15,-2 0 1 0,0 2-3 16,4-1-1-16,-3 3-2 16,3 1 0-16,-2-2 0 15,-1-1 0-15,3 0 1 16,-2 0 1-16,3 0 1 16,0 5-1-16,-2-3-2 15,2-3 1-15,-3 5-1 16,2-5 1-16,-2-2 2 15,-1 6 2-15,1-3 1 16,-1 2 0-16,1-3-1 0,-1 0-1 16,-1-2-2-16,-2 1-1 15,-2 0-2-15,-1 0-3 16,-2 0-2-16,-1 2-1 16,3 2 0-16,-2 5 0 15,2 0-1-15,3-3 0 16,-1-3 0-16,2 3 0 15,0-1 0-15,-2 1 0 0,2 2 0 16,1-2 0-16,-2-1 0 16,1 4 0-16,-2 1 0 15,2-4-1-15,0 3 1 16,0 2-1-16,1-6 0 16,-3 6 1-16,2 0-2 15,-1-8 1-15,1 5-1 16,-1 0 0-16,0-3 0 15,4 3-1-15,-3 0 0 16,6 0 0-16,-4-1-2 16,2 3-1-16,3-1-7 15,0 0-4-15,0 0-7 16,0 0-2-16,-12 3 1 16,-8 4-1-16,-34 12-12 15,26-15-8-15,-3 0-16 16,-2 2-9-16,-1 7-19 15,-1-2-20-15,1 4-88 0,2-3-87 16,2 2 181-16</inkml:trace>
  <inkml:trace contextRef="#ctx0" brushRef="#br0" timeOffset="3220.489">3083 995 636 0,'-3'-2'235'0,"3"2"-258"0,0-2-227 15,0 2 39-15,0 0 41 16,0 0 212-16,0 0 88 15,-2 0-8-15,1 0-16 16,1 0-58-16,0 0-24 16,-1 0 8-16,1 0 2 15,-1 0-1-15,1 0-5 16,0 0-24-16,-1 0 1 16,1 0 5-1,0 0 3-15,0 0 17 0,0 0 8 0,0 0 9 16,0 0 0-16,0 0-15 15,0 0-8-15,-1 0-12 16,0 0-3-16,-1 0-3 16,1-1 2-16,0 0 1 15,0 0 2-15,-5-1-2 16,-6-1-2-16,-6 0-4 16,-29-4-1-16,24 0-1 15,0 0-1-15,0 5 1 16,0-4 0-16,1 3-1 15,-6-3 0-15,-1 2 0 16,-1 4 0-16,-2 3 0 16,2 0 1-16,-1 0-1 15,0 2 0-15,0 3 1 16,1 0-1-16,3 5-3 16,2-1-3-16,2 3-3 0,-1 3-2 15,2 3 1 1,3 0 3-16,4 5 5 0,0-1 2 15,7 9 0-15,-3-1 0 16,0 2 0-16,1 4-2 16,2-2 1-16,1 0 0 15,6 4 1-15,1 0 2 16,4-1 1-16,3 3 1 16,1 1-1-16,4-1-1 0,-1 0 0 15,9-1 0-15,10-2 1 16,2-2 0-16,9 1-1 15,-1-3 0-15,1-8-1 16,4-4 1-16,5-4 0 16,-2-2 3-16,3-3 0 15,-5-1 1-15,-3-7 0 16,2 2-3-16,-1-4 1 16,5 1-1-16,3-3 3 15,1-3 1-15,1 0 0 16,-3-3-1-16,-4 2-1 15,-6-6 2-15,-4 0 1 16,-2 0 1-16,1-2 0 16,2 1-2-16,-6-1 7 15,2-2 1-15,-4 1 1 16,-4 0 0-16,-4 2-5 16,-4-3 1-16,-7 2 8 0,-4 1 3 15,1-1 8-15,-2 2 3 16,0-4 0-16,-2 0-4 15,-1-6-3-15,-1-1-5 16,-2-2 3-16,-1 0 8 16,0 2-4-16,-3 0 1 15,-2-1-9-15,-2 0-7 16,-2-4-2-16,-2 0-3 0,1-2-1 16,0-1-3-16,1 4 0 15,-4-3 0 1,3 1-1-16,-3 0-1 15,1-1 1-15,3 4 0 0,-1 0-1 16,1 2 0-16,-1-4 1 16,-1-1 0-16,-4 2 2 15,1-2 0-15,0 3 0 16,-1 5 0-16,-3-6-11 16,-3-4-13-16,-3-8-4 15,-2-6 10-15,4 3 16 16,0 7 12-16,0 6-4 15,0 4-10-15,-1 1-11 16,3 1-1-16,-1 1 1 16,0 2-2-16,-2 4-2 15,-6 0-6-15,-2 5-3 16,-3-1 4-16,0 6 4 16,0 1 4-16,-4 3-22 0,0 6-16 15,-5-3-36-15,-1 7-20 16,0 5-81-16,0-3-64 15,10 0 157-15</inkml:trace>
  <inkml:trace contextRef="#ctx0" brushRef="#br0" timeOffset="5024.486">2817 1990 890 0,'-1'-4'222'0,"-2"0"-371"15,1-1 6-15,0 1 32 16,1 0 66-16,-1 1 97 16,1 1 3-16,0 0-11 15,0 0-11-15,-7-4-20 16,-6-1 4-16,-30-10 8 15,26 22 0-15,-10-2-14 16,-1 6 4-16,-6 5 17 16,-3 0 7-16,-1 8 3 15,3 0-11-15,2 8-22 0,4 2-8 16,7 3-3-16,-1 3 0 16,-1 3 1-16,3 4 1 15,-6 3 2-15,3 0-1 16,3-3 0-16,3 0-1 15,7 2 0-15,2 2 0 16,7-1 0-16,3 4 0 16,2-3 1-16,5 2 1 15,9 0 0-15,-1-9 0 0,9-1 1 16,3-4 1-16,-1 1 0 16,3 1 0-16,-4-5 0 15,1 1 0-15,3-6 0 16,3 0 0-16,8 2-1 15,1 1 0-15,0-2 2 16,1-3 4-16,2-6 8 16,-1-2 0-16,4-4 0 15,-5-2-4-15,-3-5-9 16,1 1-2-16,-5-1-1 16,6-2 0-16,0-1 0 15,-2 0 4-15,4-2 5 16,-3 0 0-16,2-3 1 15,1 0-1-15,-4-3 2 16,1 1-1-16,-4-8-2 16,-3 2-1-16,-2-4-5 15,2 2-1-15,-6-2 1 0,2 0 1 16,-3-6 0-16,-5-2 1 16,3 0 0-16,-3-3 1 15,-1 1 0-15,-2 1-1 16,-1-1 1-16,-4 4 0 15,1 2 1-15,0 1-1 16,-3-3-1-16,1 0-1 0,-1 0-2 16,-2-3 1-16,2 2-1 15,0-3 1-15,-3-1 1 16,3 4 2-16,-3-4 0 16,-4 3-1-16,4 3-2 15,-8-2 0-15,6 4 0 16,2 0 0-16,-6 0 5 15,5-1 1-15,-8 3 5 16,1-1 0-16,0-1-2 16,1 1 1-16,-1-5-4 15,-1-2-2-15,-2-3 0 16,0 1-4-16,2 4 2 16,0 0 0-16,-2 3 12 15,-2-1 1-15,-1-5 1 16,-3-1-1-16,1-4-14 15,2 3 2-15,-3 6 0 16,2-1 1-16,-4 7 2 0,-1-7-2 16,-6-4-2-1,0 4 0-15,-1-7-1 0,1 4-1 16,1 2 1-16,-1-5 0 16,0 2-3-16,0-2 0 15,-3 1-3-15,1 1-2 16,-1 2 1-16,3 0-1 15,0 3 3-15,0-1 1 16,2 3-2-16,1 3 1 16,1 0 1-16,-1 1-1 0,-1 1 0 15,-1-1-1-15,3 5 1 16,-6-1 1-16,-3 1 0 16,-1 1 0-16,-5-3 0 15,2 2 0-15,2 0 0 16,0-2 1-16,1 6-1 15,3-1 0-15,-4 0 0 16,2 1-1-16,-3-4 1 16,2 4 0-16,0-1 0 15,-1-1-1-15,-2 2-6 16,-4-1 0-16,1 3 0 16,-5 1 1-16,0 0 6 15,0 4 0-15,-4 1 0 16,2-1 1-16,0 2-1 15,-1-1 1-15,2 5-1 16,-2-4 0-16,-2 3-12 16,0 0-21-16,-7-3-85 15,2 3-138-15,-5 1 164 0</inkml:trace>
  <inkml:trace contextRef="#ctx0" brushRef="#br0" timeOffset="5578.471">3521 1240 975 0,'0'0'244'15</inkml:trace>
  <inkml:trace contextRef="#ctx0" brushRef="#br0" timeOffset="5995.977">3519 1257 95 0,'0'7'47'0,"1"2"47"16,3 0 8-16,-1-1 13 16,2-1-5-16,-2 3-60 15,10 1-14-15,31 29 7 16,-29-30 4-16,-3-4-2 0,2 0-7 15,-1 0-8-15,1 0 4 16,2 0 7-16,2 1 0 16,4-2-11-16,1 2-6 15,6 0-5-15,-3 0-2 16,4-3-4-16,-3 0-1 16,3-1-3-16,3-3 0 15,1 1 4-15,7 1 4 16,0-2 6-16,-2-2 2 0,5 5-4 15,-1-3-3-15,2 2-10 16,6 1-3-16,-9-3-3 16,0 4-1-16,-3-3 0 15,-6-1 1-15,-2 2-1 16,-7 1 0-16,-5-2-1 16,0 3 1-16,-3 2-1 15,0-3-1-15,-2 0 0 16,-2-3 1-16,-5 0-2 15,-3 0-2-15,-3 1-17 16,-1 1-16-16,-1-2-36 16,1 0-50-16,-1 0 79 15</inkml:trace>
  <inkml:trace contextRef="#ctx0" brushRef="#br0" timeOffset="7719.527">2216 1581 707 0,'0'-2'223'0,"0"2"-229"16,0 0-139-16,0 0-3 15,0 0 54-15,0 0 82 0,0 0 61 16,0 0 2-16,0 0-7 15,0 0-18-15,0 0-8 16,0 0 10-16,0 0 4 16,0 0 1-16,0 0-18 15,0 0-10-15,0 0 9 16,0 0 2-16,0 0-1 16,0 0-1-16,0 0-12 15,0 0-2-15,0 0 1 16,0 0 0-16,0 0 9 15,0 0 7-15,0 0 9 16,0 0 0-16,0 0-8 16,0 0-7-16,0 0-10 15,0 0-1-15,0-1-2 16,0 0 1-16,0 0 2 16,0 0 1-16,0 0 4 0,0 0 1 15,0-1 1-15,0 1-1 16,0 0-3-16,0 0-2 15,0 0-1-15,0 0 0 16,0-1 1-16,0 1 4 16,0 0 12-16,0 0 5 15,0 0 7-15,0 0 3 16,0 0-7-16,0-1-3 0,0 1-6 16,0 1-5-16,0-1-3 15,0 1-1-15,0-1 1 16,0 0 1-16,0 1-2 15,0 0-2-15,0 0-4 16,0 0-2-16,0-1-1 16,4-1-1-16,4 0 1 15,-1 0 0-15,3-2 0 16,1 0 1-16,26-11 0 16,-24 11 0-16,-3 2 1 15,0-3 0-15,-2 2-1 16,-2-1 1-16,-3 3-1 15,2 1 0-15,-3 1 1 16,-2-1 0-16,0 0 0 16,0 0 1-16,0-1-1 15,0 0 1-15,0 0 3 16,0 0 16-16,0 0 14 0,0 0 4 16,0 1 10-16,0 0-12 15,0 0-10-15,0 0-3 16,0 0-8-16,0 0-2 15,0 0 8-15,0 0 3 16,0 0 3-16,0 0 0 16,0 0-5-16,0 0 1 15,0 0-2-15,0 0-2 16,0 0-2-16,0 0-2 16,0 0-1-16,0 0-1 0,0-2 0 15,0 1 2-15,0 0 5 16,0 1 0-16,0 0 2 15,0 0-1-15,0 0-5 16,-1-1-2-16,0 0-7 16,-1 0-1-16,-17-2-4 15,-37-7-2-15,22 4 0 16,-5-2-1-16,-2 2 0 16,0 1 0-16,3 1 0 15,2-2 0-15,3 3-1 16,0-3-1-16,-2-3 0 15,-6 1 0-15,0 2 1 16,2 0 1-16,2 4-1 16,7 0-1-16,-1-1 0 15,-1 0-1-15,2 3 0 16,-1 0 1-16,3 2 0 0,2-1 1 16,3-1 0-16,-2 2 1 15,5-4-1 1,4 2 1-16,-4-1-1 0,11-1 1 15,2 0 0-15,-2 3 0 16,3 0-1-16,-3 4 0 16,-4-4-1-16,3-2 1 15,2 3-1-15,-1-3 1 16,3 1 0-16,-3 0 0 0,1 0 0 16,-2 0 1-16,1 4-3 15,1 1-3-15,2-3-31 16,1 1-28-16,2-3-97 15,2 0-118-15,1-2 179 16</inkml:trace>
  <inkml:trace contextRef="#ctx0" brushRef="#br0" timeOffset="9319.887">2806 235 659 0,'-1'-1'14'16,"0"0"-98"-16</inkml:trace>
  <inkml:trace contextRef="#ctx0" brushRef="#br0" timeOffset="10868.944">3042 65 1043 0,'-7'5'13'15,"1"3"-4"-15,0 2-6 16,3-5-1-16,0 2-1 16,1 3 0-16,1-5 1 15,-1 2 1-15,0-2 2 16,1-3 1-16,0-1 5 15,0-1 0-15,-1 3 0 16,-2-1-1-16,0 1-4 16,-2 2-2-16,-1 1 0 15,0 2 1-15,-1 2 3 16,-22 33 2-16,21-29 3 16,0-1 1-16,0 0-2 15,0-2-2-15,-1-2-3 0,1 1 0 16,-2-3-1-16,4 2 0 15,2-2 0-15,-5-3-1 16,0 3-3-16,0-3 1 16,-1 2 0-16,3 2 1 15,1-1 1-15,-1-4 1 16,1 2 1-16,3-2 0 16,0-4 0-16,2 2-2 15,1-2-1-15,-2 0 0 16,1 2 0-16,0 0 1 0,0 1-1 15,-1-1 2-15,1-1-1 16,0 1-1-16,0 0-1 16,0-1-1-16,0 1-1 15,-2 0 0-15,0 2 0 16,-1-2 0-16,-1 1-1 16,1 0 2-16,-1 1-1 15,0-2 0-15,1 0-1 16,1 0 0-16,0 0-4 15,1 1-2-15,1-2-4 16,1 0 1-16,2 0 2 16,2 0 3-16,6 2 4 15,18 2 1-15,42 16-1 16,-30-6 0-16,3-8 0 16,-5-4 0-16,-4-1 1 15,4-2 1-15,-6 1 0 16,4 6 1-16,-5-9 0 0,-2-1 0 15,1 0 0-15,-1-4 1 16,2 7-2-16,1 1 1 16,-3 1-2-16,-1-1 0 15,-5 5 0-15,-1-5 0 16,-5 0 1-16,-4-1 1 16,-5-3 0-16,-4 9 1 15,-2-5 0-15,-1 2 2 0,0-2 2 16,1-1 1-16,-1 0 6 15,0 0 9-15,0 0 14 16,0 1 6-16,0 0 9 16,0 0-5-16,0 1-5 15,0-1 0-15,0-1-6 16,0-1-1-16,0 1-9 16,-1-1-7-16,-1 0-10 15,0 1-2-15,-3-2-1 16,-1 0 2-16,-1-2 0 15,-2-2 1-15,-1 1-4 16,-33-18-1-16,26 16-1 16,1 0-1-16,-3-9-1 15,1 1-2-15,-2 2-1 16,-3-1 0-16,0 3-2 16,-2-3 1-16,-5-1-2 0,1-2 0 15,-3-1-5-15,-2 1 1 16,4 5 1-16,6-2 0 15,3 5 5-15,5 1-2 16,5-2-1-16,-3 4 0 16,5 0 0-16,-1 2 2 15,3 2 3-15,-1 0 0 16,0-5 1-16,-1 4-1 16,1-6 0-16,1 3-2 15,1 2-1-15,2 3-1 16,-6 4-13-16,2 1-10 0,1 2-40 15,3-8-33-15,4 2-112 16,6 3-45-16,-1-1 155 16</inkml:trace>
  <inkml:trace contextRef="#ctx0" brushRef="#br0" timeOffset="90093.288">23104 626 105 0,'-1'0'49'0,"0"0"-12"16,-1 0 0-16,1 0 2 16,0 0-1-16,0 0-12 15,0 0-10-15,0 0-13 16,-1 0-2-16,1 0 1 16,0 0 0-16,0 0 0 15,0 0-2-15,0 0 0 0,0 0-1 16,-1 0 1-16,1 2 3 15,-1 6 2-15,-3 9 0 16,-7 30 1-16,10-29 1 16,-2 4 3-1,-1-6 3-15,-1 5 4 0,1 3 2 16,-5 0 0-16,0 4-3 16,0-1-3-16,-2-4-2 15,3 3-2-15,-3 5-1 16,1 0-1-16,-2 3-1 15,-2 2-1-15,5-2 0 0,-7 7-2 16,3 1 0-16,0 0-1 16,-6-1-1-16,9 2-1 15,-5 1 1-15,2 2-1 16,3-1 0-16,1-4 0 16,2 1 0-16,2-3 0 15,2 1 0-15,2-2 0 16,2-2 2-16,5 4 1 15,-1 2 1-15,1 2 2 16,0 0 0-16,1-5 0 16,1-2-1-16,0-6-3 15,2 1 1-15,1 3-1 16,4 0-1-16,3 0 1 16,4-4 1-16,2-6 1 15,2-1 3-15,-3-5 2 0,0 0 2 16,2-4 1-16,-2-2 0 15,13-1 1-15,-3-3 1 16,5-3-1-16,0 1 0 16,-2-8-3-16,0-2 0 15,0-4 0-15,-1-2 1 16,1-1 4-16,-4-3 2 16,-5-2 5-16,-5-1 1 15,-4 0 0-15,2 2 0 16,-4 3 4-16,1-1 4 0,-5 2 13 15,-6-3 4-15,0 1-4 16,-3 1-1-16,5-3-17 16,-1 0-7-16,-1-5-6 15,-2-3-7-15,-3-1 10 16,1 1-1-16,-1 1 3 16,0-2 1-16,-1 1-13 15,-2-3 2-15,-3-4-3 16,-1-1 6-16,-3-6 8 15,0 2-3-15,-1 1-6 16,-6 2-9-16,0 1-6 16,-4 0-1-16,-1-4 6 15,1 5 5-15,-1 0 9 16,2 2 4-16,3 7-2 16,3-2 2-16,3 3 0 0,-1 1 5 15,2-1 9 1,1 4-3-16,-2-1-4 0,3 1-3 15,-1 0-4-15,-1-1-1 16,0 2-4-16,3 1-1 16,0-4-1-16,3 1-1 15,0 0-1-15,2 1-1 16,1-1-7-16,2-6 0 16,7-3-1-16,-1-4-1 15,3 0 0-15,1 4 1 0,-2 4-3 16,1 1 1-16,2 3-1 15,-3 2 0-15,-1 0 2 16,-2 4 1-16,0 1 0 16,0-2 1-16,-2 0 0 15,1 1 0-15,-3-1 0 16,-1 5 0-16,-1 0-1 16,0 2-1-16,-2 1-2 15,1-2 0-15,0 5 0 16,-1 0 1-16,1 0 2 15,0 0 0-15,0 0 0 16,0-1-1-16,-3-2 0 16,-6-4-1-16,0 0 0 15,-31-30-1-15,29 30 0 16,-2-1 1-16,0 3-2 16,-2 0 1-16,0-1-1 0,-2 2 0 15,1 2 1-15,1-1-1 16,-1 4-1-16,2 0 0 15,2 3-1-15,-2 0 0 16,6 1 0-16,-3 2 0 16,4 3 0-16,0 0 1 15,0 1-1-15,2-2 1 16,3-2-1-16,3 0 0 16,-2 1-1-16,-2 1 0 15,2-3-2-15,-1 0-1 0,1 1-25 16,3-2-37-16,-3 7-203 15,-4 0 184-15</inkml:trace>
  <inkml:trace contextRef="#ctx0" brushRef="#br0" timeOffset="90676.626">23141 274 665 0,'0'-5'167'15</inkml:trace>
  <inkml:trace contextRef="#ctx0" brushRef="#br0" timeOffset="91846.48">23152 306 519 0,'29'25'232'0,"-29"-29"-135"16,-2 2-102-16,2 7-53 16,-1-5-6-16,-1 0 34 15,2 0 30-15,-1 0 20 16,0 0 3-16,0 0-2 15,0 0-5-15,0 0-8 16,0 0-3-16,-11 5-3 16,-3 4 0-16,-30 21-2 15,29-19 0-15,0 1 0 16,0 5 1-16,-1 2-1 0,0 7 1 16,1 3-1-16,-2-4 1 15,0 2-1-15,1-2 2 16,-1 1-1-16,4 2 1 15,-2-3 0-15,3 5 0 16,0-1 2-16,2 0 0 16,4-1 0-16,-1-3 1 15,4-3 0-15,2-1 0 0,2-4 1 16,1 0 0-16,4-4 0 16,2 1-1-16,3-4 0 15,2 2-2-15,3-3 1 16,4 0-1-16,3 2 1 15,1-4 0-15,5 2 3 16,-2-5 0-16,1-5 3 16,4-1-1-16,0-11-2 15,2 5-1-15,4 0-2 16,0-1 0-16,0 0-1 16,1-1 0-16,0-3 1 15,-1 0-2-15,-2-2 1 16,-6-4-1-16,-4 3 0 15,-3-1 1-15,-4 2 0 16,2 3 1-16,-6 0 0 16,-3 1 1-16,0-1 4 15,-1-1 3-15,-2-2 8 0,-1 1 2 16,-1 3 1-16,-5-1-3 16,0 6-5-16,1-2-1 15,-4 3 2-15,2-3 0 16,-2 1 2-16,-5 1-2 15,3 0-5-15,1 1-2 16,-4 0-5-16,0-2-1 16,-2 1-1-16,-3 0 0 15,3 0-1-15,0 3 0 0,-4 0-1 16,5 0 0-16,-5 2 0 16,2-1 0-16,3 1 1 15,-7-2 0-15,0 1 0 16,-2 1-1-16,-8 0 1 15,7 0-1-15,-3 1 0 16,0 0 0-16,3 0 0 16,-2 1 1-16,1-1-1 15,-1 0 1-15,1 1 1 16,-1 0-1-16,2-1 1 16,-1 0 0-16,-1 0 0 15,2 0-2-15,2 0 1 16,-1 1-1-16,3 3 0 15,0-4 1-15,-1 4-1 16,0 1 1-16,0-1-1 16,-2 5 0-16,1-4 0 0,-1 1 0 15,-1 2 0 1,-5 0 0-16,-2 5 0 0,0-2 1 16,-5 1 1-16,4 4 1 15,-1-2 0-15,1 1 0 16,3 1 0-16,2-3-1 15,4-1 1-15,1-2-1 16,3-2 2-16,2-3 1 16,3 1 3-16,2 0 1 0,0-1 0 15,1 0-1-15,2 0-4 16,-1 0-1-16,2-4-3 16,1-1 1-16,0 0-1 15,-1 0-1-15,1 0-42 16,0 0-45-16,1 0-83 15,0 0-53-15,0 0 136 16</inkml:trace>
  <inkml:trace contextRef="#ctx0" brushRef="#br0" timeOffset="95859.906">23930 211 45 0,'29'8'40'16,"-30"-10"16"-16,-1 1 8 16,-4-2-1-16,5 2-9 15,0 0-23-15,0 0-10 0,-1 0-10 16,1 0 4-16,0-1 16 16,0 1 7-16,-7 0 5 15,-1 0 0-15,3 0-5 16,-4 0-1-16,0-1-6 15,-4 0-6-15,-32-8-12 16,29 5-7-16,-3 4 1 16,1-2 8-16,-2-1 5 15,-3 2 1-15,-3-2-5 16,-3 3-6-16,-2-3-3 16,0 0 0-16,-3 2 0 15,4-5-1-15,0 3-1 16,2 1 0-16,0-2 0 15,1 4-1-15,-6-1-3 16,-3-2 0-16,-2 4 0 16,-2-2 0-16,-3 3 0 15,0 0-1-15,0 3 0 0,1 4-1 16,5-1 1-16,0 3 0 16,10 1 1-16,-2-2-1 15,0 6 0-15,2-2 1 16,-7-1-1-16,2 3 0 15,1-2 0-15,0 2 0 16,6 1 0-16,2-2-1 16,3 1 1-16,4-4 1 15,4 0-1-15,0-1 0 0,6-5 0 16,3 3-1-16,3-1 1 16,0-4 2-16,4 5 2 15,2 3 1-15,4-3-2 16,5 3-1-16,6 0-2 15,8-1 1-15,10 5-1 16,4 3 1-16,5 2 2 16,4-5 0-16,-4-4 0 15,0-4 1-15,-4 0 0 16,-1-1 1-16,0-4 1 16,1 3-1-16,0-2 1 15,-1 3-1-15,1-1 0 16,-2-1 1-16,-5-4 1 15,1 2 1-15,-5-2 3 16,5-2 3-16,3-2 0 16,-2-3 1-16,7-1-2 0,-4-3-1 15,-2 3 5-15,-6-2 3 16,-3 1 5-16,-3 1-2 16,-3-5-7-16,1 6-5 15,-3 1-7-15,1-3-1 16,-3-1 1-16,-3-2-4 15,-2-4 26-15,-1 6 3 16,-4 3 10-16,-5-1 8 16,-4 1-19-16,0-5 0 0,-5 1-17 15,-1-1-9-15,-10-2-10 16,-6 2-6 0,-12-1 4-16,-10-3 2 0,-16 3 3 15,-7 1 0-15,-12 5-2 16,6 4-1-16,4 4-7 15,0 3-22-15,10 4-97 16,1 1-137-16,10 9 169 16</inkml:trace>
  <inkml:trace contextRef="#ctx0" brushRef="#br0" timeOffset="96933.18">23193 2273 349 0,'-3'0'87'0</inkml:trace>
  <inkml:trace contextRef="#ctx0" brushRef="#br0" timeOffset="98974.986">23151 2282 18 0,'-3'1'5'0,"1"-1"11"16,1 0 18-16,0 0 24 16,0 0 16-16,0 0 16 15,0 0-2-15,0 0-4 16,-1 0-11-16,1 0-19 0,0 0-7 15,0 0-9-15,0 1-2 16,0 0-9-16,-1-1-4 16,1 0-6-16,0 0-2 15,0 0 4-15,0 1 6 16,0-1 11-16,0 0 3 16,-1 0-1-16,1 0-5 15,0 0-6-15,0 0-3 16,0 0-6-16,0 0-4 15,0 0-8-15,-1 0 0 0,1 0 5 16,0 0 3-16,1 0 7 16,0 0 3-16,0 0-1 15,0 0-1-15,0 0-7 16,0 0-4-16,0 0-5 16,0 0-1-16,0 0-1 15,0 0 1-15,0 0 0 16,0 0 1-16,0 0 2 15,0 0 2-15,0 0 7 16,-1 1 3-16,0-1 1 16,0 3-1-16,-1 0-6 15,1-1-3-15,0 1-4 16,0-2-1-16,0 1-2 16,0 0 0-16,-2 2-2 15,1 1 0-15,-1 0-1 16,0-1 0-16,0 3 0 15,1-4 0-15,-1 2-1 0,0 2 0 16,0-4 0-16,-1 6 0 16,-1-1 0-16,1 0 0 15,-16 34-1-15,13-29 1 16,-1 3-2-16,-2 5 0 16,-1 5 1-16,2 3-1 15,2 4 0-15,-3-2 0 16,1 7 0-16,-2 1 0 0,-4 5 2 15,5 5-2-15,-1-5 1 16,2-3-1-16,1-3 0 16,-1 3 0-16,0 2 0 15,-1 2 0-15,1 4 2 16,-1 2-1-16,1 4 1 16,-2 0-2-16,1-4 2 15,2-3-2-15,1-6 0 16,-1-2 1-16,4-1-1 15,0-3 1-15,-1-2 0 16,3 0 0-16,0-2 0 16,0 1 0-16,2 0 1 15,3-2-1-15,1-7 0 16,0-5 1-16,0-10-3 16,0-3-1-16,3-4-1 15,-1-2-1-15,0 0 3 0,4 0 6 16,-1-3 5-16,4 0 1 15,6-7 2-15,-2-5-5 16,7-7 0-16,-4-5 0 16,-4-3-1-16,1-2 1 15,-6 4 5-15,1 0 1 16,-4 1 10-16,1-6 3 16,-3-5 8-16,-1-4 1 15,-1-5-10-15,-3-4-3 0,0 0-14 16,-1-4 4-16,1 2 1 15,2 4 0-15,-6-3-2 16,3 0-5-16,0 4-3 16,0 0-2-16,3 2 1 15,-1-1-1-15,0-6-1 16,4-2-5-16,-3 2-14 16,1 2 0-16,-2 10 0 15,-2 5 6-15,3 3 6 16,0 7-4-16,0-1-2 15,-1 4 1-15,2 4 8 16,-4 1 4-16,-1 8-1 16,0 1-3-16,-1 4-5 15,2 0-5-15,0 4-4 16,0 0-1-16,0 0-3 16,0 0 2-16,0 1-2 15,0 0-1-15,0 0 3 0,0 0 3 16,0 0 5-16,7 18 3 15,19 40 3-15,-13-23 1 16,5 6 1-16,1 6 1 16,0-2 0-16,2 4 2 15,-1 4 0-15,0 0 0 16,0 2 0-16,0-4 0 16,-3 0-1-16,-1-3 1 15,1 5-1-15,-2-1 1 16,-3 0-1-16,2 4 0 0,-5 2 0 15,1 0 0-15,2-3 1 16,-2-1 0-16,2-4 1 16,-3 2 0-16,2-2 1 15,-3 0 0-15,3 5 0 16,2-1 0-16,-1-3 0 16,0-1 0-16,-1-8 0 15,2 2 2-15,-3-4-1 16,8-3 1-16,-2-6-2 15,-2-6-1-15,1-5 1 16,-2 1 1-16,1-4-1 16,2 0 0-16,3-6-4 15,0-5-8-15,6-5-14 16,-1-2-2-16,1-8 1 16,-1-5 3-16,2-7 13 0,0-4-5 15,0-1-1 1,0 2 0-16,-4-8-2 0,-2-4 5 15,-3-11-15-15,-1-6-3 16,-4-4 6-16,6-5-16 16,-2-2 17-16,-5 1 3 15,1 8 5-15,-9 7 18 16,-5 0-2-16,-2-5-33 0,-9-14-44 16,-4-1-1-16,5 7 67 15,-4 6 34-15,-1 17 25 16,-4 0-88-16,-16-8 13 15,3 1-91-15,-3 6 122 16,3 9 137-16,4 11-43 16,-2 2-7-16,-6-10-181 15,-1 0 0-15,2-2 79 16,4 2 63-16,5 4 31 16,-1-1-32-16,4 2-56 15,0 1 6-15,5 5 25 16,1 4 11-16,-2 0-17 15,-2-2-15-15,0 0-5 16,-1 1 0-16,1-1 4 16,1-2 0-16,-1-2-1 15,-1 3-2-15,1-1 0 16,-1 5 0-16,2-2 1 0,3 1-1 16,2 3-10-16,4 2-3 15,5 4-1-15,1-3 0 16,4 4 6-16,-1-1-2 15,4 1-23-15,0 2-35 16,0-1 44-16</inkml:trace>
  <inkml:trace contextRef="#ctx0" brushRef="#br0" timeOffset="102108.706">22712 1199 75 0,'-1'-1'29'0,"1"0"-23"16,0 0-4-16,0-5-7 15,0 1-1-15,2-5 2 16,0 1 1-16,1 2 4 16,0-1 1-16,-1 2 0 15,0 2 0-15,-1 0-1 16,-1 3 0-16,0-1 1 16,0 1 7-16,0 0 12 15,0 0 3-15,0 0 12 16,0 0-2-16,0 0 2 15,0-1 9-15,0 1 6 0,0 0 1 16,0 0-7-16,0 0-10 16,0 0-17-16,0-1-7 15,0 1 7-15,0 0 12 16,0 0 14-16,1 0 5 16,-1 0-3-16,0 0-11 15,1-1-8-15,-1 2-3 16,0 0-5-16,0 0-1 0,2 0-1 15,-1 0-2-15,-1 0-1 16,2 0 0-16,-2 0-2 16,0 0 1-16,1 2 2 15,3 3 3-15,-1-1 6 16,-1-1 2-16,0 2 5 16,-1-1 0-16,1 1-1 15,-1 4 0-15,-1-1 1 16,-1 5-1-16,-12 29-3 15,1-33-3-15,-7 5-8 16,-5-2-2-16,-11 7 0 16,-4 4 0-16,-2 6-2 15,-6 1 0-15,-5 0-4 16,-4-2-1-16,-11 2-2 16,2-1-1-16,1 5-2 15,-1-1 0-15,12-3-1 0,4 3 0 16,3-1 0-16,-1-2-1 15,0 1 0-15,-1 1-1 16,4 1 1-16,5 3 0 16,5-4-1-16,7-2-1 15,4-4 0-15,2-3 0 16,5-2-1-16,2-3 1 16,7-4-3-16,3-3 0 15,3-4-3 1,-2 1-1-16,3-3 0 0,2 0 0 0,7-1 3 15,4 0-1 1,4-1 2-16,5 2-1 0,5-3 2 16,6-2 1-1,10-2 2-15,2-4 0 0,8-2 1 16,-2-1 0-16,-5-3 1 16,-3-1 0-16,-2 0 1 15,0-1 0-15,2 0 2 16,0 1-1-16,-4-4 1 15,-2 1 1-15,-3-4-1 16,0 1 0-16,-4 0-1 16,-1-3-1-16,-3 3 1 15,3-3 0-15,-7 0 4 16,-1 2 3-16,-4-3 6 16,-6 0 2-16,2-1 2 15,0-4-2-15,-3-1 4 0,3 4-1 16,-4 2-1-16,1 1-2 15,1 6-11-15,-3 0 0 16,-4 1-1-16,0 1 1 16,-3 2 1-16,-1 0-1 15,0 4 0-15,-1 0-2 16,0-2-3-16,2 6-2 16,0-4-4-16,-1 2-12 0,0 1-34 15,-1-5-22-15,3-3-42 16,9-3-3-16,12-9 7 15,5 4-12-15,20-1-119 16,5 1 163-16</inkml:trace>
  <inkml:trace contextRef="#ctx0" brushRef="#br0" timeOffset="102309.204">23687 1187 1014 0,'-4'-11'90'0,"-9"3"-172"0</inkml:trace>
  <inkml:trace contextRef="#ctx0" brushRef="#br0" timeOffset="103408.952">23609 1161 251 0,'-117'-6'81'16,"113"2"-113"-16,-2-1-62 15,-1 3 50-15,8 2 32 16,-4-3 88-16,3 2 7 16,0 0-46-16,0 0-8 15,0 0-30-15,0 0-13 0,-1 1-15 16,-1 0 1-16,1 0 11 15,1-2 4-15,0 2 6 16,0 0 5-16,0 0 12 16,0 0 4-16,0 0-1 15,0 0-2-15,0 0-10 16,0 0-2-16,0 0-3 16,0 0 1-16,0 0 25 15,0-1 12-15,0 1 15 16,0 0 2-16,0 0-22 15,0 0-12-15,0 0-13 16,0 0-4-16,-1 0 1 16,0 0 3-16,0 0 15 15,0 0 11-15,0 0 8 16,-1 0 1-16,1 0-15 0,0 0-9 16,0 0 0-1,0 0 5-15,0 0 11 0,-1 0 2 16,1 0-4-16,0 0-5 15,0 0-4-15,0 0 0 16,0 0 0-16,0 0 3 16,-1 0-2-16,1 3-4 15,1 10-3-15,6 5-5 16,29 28-5-16,-2-25-1 16,15-4 0-16,9 0-1 15,9 4 1-15,4 0 0 0,-3-2 0 16,-4 2 0-16,-7-3-3 15,-3-3 1-15,-6 2 0 16,-3-6 1-16,-1-1-1 16,-1 3 0-1,-2-1-1-15,2 0 0 0,-4 3-1 16,0 2 1-16,-9 0 0 16,-5 2-1-16,-8-1 0 15,-4-2 1-15,1-1-1 16,-2-3 0-16,-3 1 1 15,-2-1 0-15,-6-4 0 16,1 0-1-16,-1 1-2 16,0 1 0-16,2 1 0 15,-3-4 0-15,0 1 3 16,-1-1 0-16,-3-2 2 0,0 2 1 16,4-2 3-16,-2-2 1 15,-2 0 3-15,-1 0 2 16,-6-2 0-16,-1 1-1 15,-5-1-2-15,-7 0-1 16,-6-1-2-16,-5-1 1 16,2-2 9-16,3 0 3 15,2-3 11-15,1 3 5 16,-2-5-5-16,-1-2-2 0,-2-2-11 16,0-2 2-16,-1-2 3 15,2 1-1-15,-3-3-6 16,0 0-6-16,-4 0-6 15,-3-1 0-15,-2 1 3 16,-5 3-1-16,1 1 0 16,1-2 2-16,2 4 4 15,2-2 3-15,4-1 1 16,0 0-3-16,6-1-2 16,1-2-1-16,4 5 8 15,1-2 2-15,-1 2 1 16,5 3-2-16,-1-1-6 15,1-1 3-15,2 1 4 16,1 2-1-16,7 5-2 16,2-1-8-16,3 3-9 15,2-2-11-15,3-1-37 0,-1 4-34 16,3 1-187-16,1-2 178 16</inkml:trace>
  <inkml:trace contextRef="#ctx0" brushRef="#br0" timeOffset="111190.77">23361 445 99 0,'1'-7'25'16</inkml:trace>
  <inkml:trace contextRef="#ctx0" brushRef="#br0" timeOffset="114447.549">23730 318 107 0,'4'0'75'15,"1"-3"11"-15,-4 4 9 16,-1-2 3-16,0 1 11 16,0 0-16-16,-1 0-22 15,-1 0-11-15,-2-1-26 16,0 1-4-16,-3 0-4 15,-4 1 2-15,-9 1 4 16,-35 6-3-16,27-8-5 16,-1 1-6-16,-1 5-8 15,-4-4-4-15,-1 1-4 16,2 1 0-16,-2-3-1 0,1 2 1 16,5-1 2-16,2-2 1 15,3 3 3-15,4-4 1 16,1 1-1-16,3 0-2 15,2-3-5-15,1 5 1 16,3-1-2-16,1 4 1 16,2 1-1-16,3-6-2 0,0 4 1 15,2-4-2 1,1-1 0-16,0 2-2 0,1 0-2 16,0 1 1-16,2 0 1 15,1 0 2-15,5 1 2 16,18 5 0-16,41 5-1 15,-20-11 0-15,6-1 1 16,0-6 0-16,2 1 1 16,-4-5 2-16,-7-1 0 15,0 1 0-15,-10 0-1 16,-3 2 0-16,-3 3 0 16,-6 5-1-16,-6-1 0 15,-2 0 0-15,-7 3 2 16,-3-4 3-16,-2 2 0 15,-2 0 1-15,0-2 2 16,-2-2 1-16,0 2 2 16,-1 0 0-16,-3 0 2 0,-2 1 2 15,-5-2 2-15,-10-2-1 16,-31-10-2-16,27 9-4 16,-3-3-5-16,-1 2-1 15,1 0-2-15,-2-3 0 16,1 3 0-16,3 3 2 15,-5-4 0-15,4 2 1 16,-2-2-1-16,-1-4-1 16,3 5-1-16,-6-1-1 0,-1 2-1 15,1 3 0-15,-3 3 0 16,-2-1-1-16,9 5 0 16,-2 0 1-16,6 0-1 15,4 2 0-15,-2 1 0 16,7-3 0-16,-1 2 1 15,2-5 0-15,6-2 0 16,1 3 0-16,1-3-2 16,3 2 0-16,-1-1-2 15,1 2-1-15,5-1-4 16,1 1-1-16,1-2 1 16,2 1 1-16,2 2 5 15,4 1 1-15,17 6 0 16,39 13 0-16,-24-14 2 15,8-10 1-15,0 2 1 16,3-4 0-16,-4-1 0 16,-4 3-1-16,-3 0 0 0,-8-1 0 15,-4 1-1-15,-4 0 1 16,-10 1 0-16,4 0 2 16,-9-1 0-16,0 0 1 15,-5 1 1-15,-2-1 2 16,-3 1 0-16,-1-1 2 15,1 0 1-15,0 0 2 16,-1 0 7-16,1-1 3 16,1 0 7-16,-1 0 5 0,0 0-6 15,-2 0-4-15,-1-2-10 16,-1 0-7-16,-2-3-5 16,-1-1-2-16,-3 0 0 15,-41-20-1-15,27 15-1 16,-1 5-1-16,-6-3 0 15,-2 2-1-15,-1 0 1 16,-3 2 0-16,1 2 1 16,1 1-1-16,1 5-1 15,-1-2 0-15,4 3-2 16,2 2-1-16,1 1 3 16,0 2 0-16,-3 1 1 15,-3 2 2-15,1 4-1 16,-1-5-1-16,3 7-3 15,4-5 0-15,8-5-2 16,3 4-2-16,7-4 0 16,1 5 0-16,1 1 3 0,1-7 1 15,4 1-1-15,-1 1-2 16,5-3-5-16,0 8-3 16,7-1 4-16,3 1 1 15,7 2 7-15,8-3 3 16,7-2 0-16,7 0 0 15,5 1 1-15,1-2-1 0,-2-4 2 16,-3-5 0-16,1-3 1 16,2 0 0-16,4-3-1 15,4 4 0-15,0 2 0 16,1 0 0-16,1 3 0 16,-5-2 0-16,-4 5 0 15,-6-6 0-15,-4-1 0 16,0-1 1-16,-2-8 0 15,3 7 0-15,-3 0 2 16,-2-3 0-16,-7 2 1 16,-4 3 1-16,-7-7 5 15,-4 1 4-15,-3 4 4 16,0-9 0-16,-2 8 6 16,-3-5-3-16,-1 3 1 15,0-1-2-15,-2 1-10 16,0 1-1-16,-2-5-7 15,-2 0-1-15,-3-3-2 0,-2 0-2 16,-2 0 1-16,-2 2-1 16,-1-1-3-16,-1 5 0 15,-8-4-5-15,-1-1 0 16,-7 2 3-16,0-5 1 16,2 6 4-16,-2 0 0 15,3-2-4-15,-5 4-3 16,0-2-1-16,-3 5 0 15,-7 0-1-15,4 3 2 16,-7 6-2-16,-2-3 2 0,2 7 3 16,-4 1-1-16,4 3 1 15,2 1-1-15,2-4 3 16,3 4 1-16,2-5 1 16,0 2 1-16,3-1 0 15,2-5 1-15,6 3-2 16,6-5-6-16,8 1-24 15,4 3-6-15,6-9-7 16,3 6-1-16,4 1 23 16,-3-5 4-16,5 2 11 15,8 4 5-15,28 9 2 16,32 11 1-16,-21-17 0 16,8-2 1-16,-1-4 0 15,6-3 0-15,0-5 1 16,-2 3 0-16,-1 3 0 15,0 0 0-15,-10 2 1 16,-2 0-1-16,-10-9 1 0,-5 2 0 16,-2-2 2-16,-3 0 0 15,-3 1 9-15,-3-2 1 16,-5 3 5-16,-5-2 2 16,-5-1 6-16,-5 4 5 15,-3 0 6-15,0 0 0 16,-4 3-11-16,1-3-6 15,-1 1-10-15,-2-1-4 0,-1-2-5 16,-3 0 2-16,-5-3-3 16,-37-20 0-16,26 11 0 15,-1 5-1-15,-4 0 0 16,-1 2-2-16,-1-1-1 16,3 2-1-16,-8-2 0 15,0-2 1-15,-6 5 0 16,-3 1 1-16,2 1-1 15,0 5 1-15,0 1-1 16,0 4 1-16,4 4-1 16,2 1-1-16,1 4-1 15,2 0-1-15,-3 4 1 16,0 3-1-16,0 0 2 16,1 3 1-16,4-2 1 15,2-9 0-15,6 0-3 16,3-4-1-16,11 2-12 0,1-2 0 15,4 1 0-15,3-6 1 16,1 4 11-16,3 3-4 16,3 3 1-16,3-2 1 15,8-7 0-15,3 7 5 16,12-2 1-16,5 3 0 16,9-3 1-16,2-6 1 15,5-4 0-15,2-11 1 16,4 3 1-16,2-4-1 15,2-4 0-15,-1 5 0 0,2 0 0 16,-7-1-1-16,-3 1 0 16,-4 1 1-16,-8 3-1 15,3-4 1-15,-7 2-1 16,0 1 1-16,-10-2 1 16,-4 7 1-16,-9 0 3 15,-4 4 3-15,-6-1 1 16,-2-4 2-16,-2 5 8 15,0-1 4-15,-1 0-1 16,0 0-1-16,-2-1-11 16,-3-1-7-16,-3 0-3 15,-9 0 0-15,-39-11-1 16,27 8 0-16,-6 2 0 16,-1 0-1-16,0 2 0 15,0-1 0-15,-4 1-1 16,-3 1 1-16,-6 1 0 15,-1 2-1-15,0 2 2 0,0-3-1 16,6 4 1-16,5 0-1 16,8 3 0-16,4 3-1 15,7 1 0-15,4-6-2 16,5 0-7-16,2-1-2 16,6 6-4-16,2 2-1 15,2 0 8-15,4-1-2 16,1-2 3-16,6 1 3 0,6-3 0 15,4 3 4-15,8-3 2 16,5-3-1-16,8 6 0 16,6-4 1-16,5-3 0 15,0 3 1-15,1-8 0 16,-3-1 0-16,-6 2 0 16,2-2 0-16,-5-2 0 15,-1-2 1-15,-3-2 3 16,-3 2 6-16,-5-2 1 15,-2-4 1-15,-8 4-2 16,-1 1-4-16,-10 7 4 16,-2 0 3-16,-6 0 10 15,0-3 5-15,-1 1 0 16,-1-1-8-16,-2 0-20 16,-4-1-10-16,-21-1-35 0,-48-5-21 15,6 16-145-15,-19 7 139 16</inkml:trace>
  <inkml:trace contextRef="#ctx0" brushRef="#br0" timeOffset="151213.938">4403 2599 553 0,'5'3'173'16,"1"3"-191"-16,4 5 1 16,1 3 12-16,-1 2 3 15,-3-2 3-15,-5-5 14 16,0-4 14-16,-2-2 33 15,1 1 14-15,-1-4 4 16,0 0-9-16,0 0-30 16,0 0-13-16,0 0 0 15,0 0 4-15,0 0 4 16,0 0 3-16,0 0 3 16,0 0 4-16,0 0 11 15,0 0 4-15,0 0-5 16,0 0-2-16,0 0-4 15,0 0-6-15,0 0-18 0,-1 0-8 16,0-1-16 0,0 0-1-16,0-1 0 0,-4-13 0 15,-1-3-1-15,-5-32 0 16,10 26 0-16,1 1 0 16,0-7 0-16,0 1 0 15,-1 3 1-15,1-4 1 16,0 1-1-16,0-2-1 15,3-1 1-15,-3-3 0 0,1-3-1 16,0-1 1 0,2 0-1-16,1 1-1 0,3 3 1 15,2-2-1-15,-1 2 1 16,0 2 0-16,3 5 0 16,-2 8 0-16,4 5-1 15,1 3 0-15,1 4-1 16,1-1 0-16,1 1 0 15,1 1 1-15,2 2-1 16,0 2 1-16,-3 2-1 16,1 1 3-16,-3 1 0 15,2 3 0-15,-4 4 2 16,2 3-3-16,5 5-1 16,-4 1 0-16,4 6 0 15,-8 4 0-15,2 7 1 16,-3 3-1-16,-3 1 1 15,3 3 0-15,0-1 1 0,5 2 0 16,2 3-1-16,1-3 0 16,-3-6 0-16,-1 1 1 15,-3-7-1-15,2 3 1 16,-1 2-1-16,-2-1 1 16,0-2-1-16,-3-3 1 15,-2-1-1-15,-1-4 0 16,-3-3 1-16,-2-2 0 0,0-10 0 15,-2-3 2-15,2-6-3 16,0 0-1-16,0-2-4 16,-1 1-5-16,0 0-22 15,0 0-8-15,-7-4-16 16,-13-20 0-16,-28-40 4 16,31 25-7-16,1-1-21 15,3-4-23-15,6 2-57 16,0-1-34-16,5-1-69 15,-1 1 153-15</inkml:trace>
  <inkml:trace contextRef="#ctx0" brushRef="#br0" timeOffset="151916.541">4853 2064 115 0,'-4'0'58'0,"-1"0"-5"0,1 1-1 15,3-1-2-15,0 0 10 16,0 0 21-16,-1 0 14 16,1 0 15-16,0 0-13 15,-1 0-41-15,-4 1-21 16,4-1-28-16,-2 0-4 16,0 0-3-16,-3 0-1 15,-8 0-2-15,-27-2-4 0,26-2-12 16,-3-2-11-16,0 3-14 15,0-2 0 1,-6-2 5-16,2 2 4 0,1 2-3 16,-3 0-8-16,1 5-15 15,-2 3 0-15,-1-1 13 16,4 7 3-16,1-1 19 16,3 4 8-16,2 2 3 15,1-1 7-15,2-1 7 16,1-1 3-16,1-2 29 15,-1 1 18-15,1-1 31 16,6 3 7-16,-2 2-16 16,5-1-11-16,-1-1-16 15,-3 0-4-15,7-3-2 16,-4 1-3-16,3-4 18 16,-1-3 10-16,1 0 1 15,2-2 1-15,-1-3-23 16,0 0-13-16,8 3 0 0,13 5 0 15,39 10 6-15,-28-18-1 16,8-4-5-16,4 2-5 16,1-3-11-16,0-1 3 15,-1 4 7-15,-5-1 3 16,-6 0 3-16,1 0-4 16,-11 1-8-16,1 0-3 15,-4 2-6-15,-5 3-2 16,-2-1 0-16,-1-1-2 0,1 1-1 15,-2 0 0-15,-3 1-1 16,-2 1 0-16,-3-2-1 16,1 0 0-16,-4-2-3 15,0 0-24-15,0 0-59 16,0 0-38-16,23 1-217 16,35-11 222-16</inkml:trace>
  <inkml:trace contextRef="#ctx0" brushRef="#br0" timeOffset="153200.162">24457 2323 1046 0,'10'2'86'0,"2"2"-193"16</inkml:trace>
  <inkml:trace contextRef="#ctx0" brushRef="#br0" timeOffset="154197.005">24514 2381 445 0,'24'32'166'15,"-29"-22"-123"-15,0 4-21 16,-6 10-9-16,2 9-3 0,-6 10-5 16,1 10-2-16,-7 16-2 15,0-1 0-15,6-2-1 16,-6-7 0-16,9-14 2 15,3-6 0-15,0-8-1 16,8-4 0-16,1-9 0 16,0-5-1-16,0-7 4 15,-1-3 2-15,-1-3 7 16,1 0-2-16,0-1-8 16,1-1-6-16,0-4-26 15,-1-3-7-15,0-25 11 16,-3-31 14-16,4 27 27 15,0-3 10-15,0-4-8 16,6-4-8-16,-2-4 0 16,2 3 6-16,0 2 13 15,3 4 6-15,-3 5-4 0,0 0-4 16,3 9-13-16,-5-2-8 16,7 4-7-16,4-3-2 15,0-4 4-15,5 2 7 16,2-1 16-16,2 4 3 15,2 5-2-15,4 3-5 16,1 6-9-16,3 3 0 16,-4 5 4-16,-2 3 1 15,-4 5-3-15,-1 2-4 16,1 6-7-16,-3 1-2 0,1 8 0 16,0 5-1-16,-9 7 0 15,5 4 1-15,-9 3 0 16,-1-3 0-16,-6 0 1 15,-5-2-3-15,-3 0 20 16,-4 2 2-16,-5 2 2 16,3 0 6-16,-7-3-21 15,-4-3 7-15,-1-10 5 16,-1-3 0-16,3-4 2 16,0-3-6-16,5 0 4 15,3-2 1-15,3-4 3 16,-1-1-1-16,3-4-8 15,1-2 3-15,3 1-2 16,3-2 1-16,1 4-1 16,0 0-6-16,1 0-7 15,0-2-4-15,3 1-8 16,4-1-1-16,17-2 0 0,43-4 2 16,-22 6 4-1,1 1 5-15,-2 3-9 0,-6 3 1 16,-6 1 0-16,-3 5-3 15,-7 1 9-15,-2 2-1 16,-5 4-2-16,-4 4-3 0,-6 5-9 16,-2 4-4-16,-6 2 2 15,-5-1 1-15,-6-4 7 16,-1 1 2-16,-6 0 3 16,-1 1 1-16,-2-3 5 15,-4 1 1-15,-2-2 3 16,-3 0 1-16,-5-2-1 15,-4 0 0-15,-4-1-1 16,0 5 0-16,1-1 8 16,1 0 3-16,4-3 1 15,0-6 1-15,9-2-8 16,2-1 0-16,3-5-2 16,3 0-2-16,-10-2-22 15,-3-1-103-15,-9-4 86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3:11:10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12109 1719 83 0,'0'-2'52'0,"0"3"4"16,1-1-14-16,-1 0-16 15,0 0-9-15,0 0-15 16,0 0 1-16,0 0 10 15,0 0 11-15,0 0 12 16,0 0 2-16,0 0-9 16,0 0-9-16,2 0-11 15,5 2 0-15,5 2 15 16,-1-1 6-16,32 13 7 0,-26-10 0 16,1 0-12-1,1-1-3-15,3 2-1 0,2 0 3 16,3-3 7-16,0 1 3 15,2 0-2-15,0-5-2 16,-1 5-7-16,-4-3-2 16,1 0 0-16,-2 3 2 15,-1 0 4-15,5-1 2 16,-3 2-3-16,1-1-4 0,3-1-6 16,0 3-1-16,2-3-1 15,2 1 1-15,1 3 1 16,1-5 4-16,0 0 0 15,3 1 1-15,-6-4 1 16,1-2 1-16,-6 4 2 16,-1-2 1-16,-3 0-5 15,-1 1-4-15,2 0-6 16,-4 1-3-16,7-2 1 16,1 0-1-16,3-4 2 15,3-3 0-15,4 2-2 16,-2 0-2-16,4 1-1 15,-2-1 1-15,-2 2 0 16,2-5 0-16,-8 2-1 16,1 2-1-16,-1 0-1 15,1 3-1-15,7 1-2 16,-3 0 1-16,3 0 0 0,0 2 0 16,-2 1 0-16,0 2 0 15,-1-4 0-15,0 0 0 16,0-1 1-16,-2-1-1 15,-3-1 0-15,-5-3 0 16,3 1 0-16,-2 1-1 16,2 1 1-16,3 0 0 15,-3-3 1-15,3-1-1 0,1 3-1 16,1-1 1-16,2 3-1 16,-2 0 0-16,4 1 0 15,-1 1 0-15,-6 0 0 16,-3 2 0-16,-3-2 0 15,-2 4-1-15,-2-2 0 16,-1 2-1-16,-6-2-1 16,-4 1 0-16,-3-1-6 15,-1-2-23-15,-4-1-140 16,0-1 120-16</inkml:trace>
  <inkml:trace contextRef="#ctx0" brushRef="#br0" timeOffset="140094.341">1054 15641 606 0,'0'1'323'15,"2"-1"-8"-15,-2 1-316 16,0-1-47-16,-1 0-19 15,1 0 4-15,0 0 57 16,0 0 31-16,0 0 31 16,0 0 5-16,0 0-13 0,0 0-16 15,-1-1-16-15,0 0-6 16,0 1-13-16,0 0-4 16,1 0-3-16,0 0 1 15,0 0 4-15,0 0 3 16,10 3 2-16,6 3 0 15,30 15 0-15,-28-13 0 16,3-3 0-16,5 4 0 16,-2 0 3-16,0-4 3 0,3-1 5 15,-4-1 6-15,6-6 8 16,-2 6-2-16,-1 0 8 16,4-1-1-16,-5 1-3 15,-3-3-1-15,-5-4-10 16,-4 4-5-16,1 0-3 15,-2 0 0-15,3 3 1 16,0-5 1-16,1 2-1 16,1 0-2-16,5-1-4 15,-1 1 0-15,6 0-2 16,2-3 0-16,0 2 0 16,2-2-1-16,-2-4 1 15,2 6-1-15,-1-1 1 16,2-5 0-16,-2 5-1 15,0-1 1-15,-5-1-1 16,-5 0 0-16,2 2 1 0,-2-3-1 16,5 5 1-16,-1 0 1 15,2 0 2-15,0-1 1 16,-2-1 0-16,4 2-1 16,-3-4-2-16,0 4-1 15,1-4 0-15,-2 4 0 16,2 0-1-16,2-1 1 15,0 1-1-15,-2-3 0 16,2 2 0-16,-3-1-1 16,0 2 1-16,3-1 0 0,0-5 0 15,1 3 0-15,4-1 0 16,-3 0 0-16,1 2 0 16,1 0 0-16,2 2 0 15,-2-1 0-15,3 0 0 16,1-3 0-16,2 1 0 15,-2-1-1-15,-4-1 1 16,5 2-1-16,-3-4 1 16,4 2 0-16,5 0 0 15,-5-1 2-15,-1 2-1 16,2 0 0-16,-2 1 0 16,-4-2-1-16,0 2 1 15,0-1-1-15,-4 0 0 16,0 1 0-16,-3 0 0 15,-1-1-1-15,3 2 1 0,-1-1 0 16,6 0 1-16,-3 1-1 16,0-1 1-16,5 0-1 15,1 0 0-15,3-1 0 16,3 1 0-16,1-3-1 16,-4 3 0-16,-1-2 0 15,-4 0 1-15,6 1-1 16,5-2 1-16,1 0 0 15,7 2 0-15,-1-1 0 0,-1 4 0 16,3 1 0-16,0 1 0 16,-9 1-1-16,-6-1 0 15,1 1 0-15,-2-1 0 16,5 3 1-16,8 2 1 16,0-1 0-16,7-3-1 15,-1-2 1-15,-6-2-1 16,-2 1 0-16,-6-2 0 15,1 2 0-15,1-2 0 16,3 0-1-16,6 2 1 16,1-1-1-16,0 1 0 15,-1 1 1-15,-8 0 0 16,-2 3 0-16,-5 1 1 16,-1-3 0-16,6 0-1 15,-2-1 0-15,5 2 1 16,0 1 0-16,-4-3 0 0,2 0 0 15,-6 0 0-15,3 1 0 16,-9 2-1 0,-1 2 0-16,-5-3 0 0,-3 0 0 15,9 0 0-15,0-1 0 16,6 0 0-16,1-2 0 16,1 1 1-16,2-3-1 15,-1 3 0-15,-2 2 0 16,-3-4 0-16,-2 5 0 15,-1-1 0-15,1 0 0 0,5 2 0 16,-1-4 0-16,5 6 0 16,2-4-1-16,-3 3 0 15,1-3 0-15,-2 0 1 16,1-1 0-16,1 2 0 16,-4-1 0-16,-2 0 1 15,0 2 0-15,3-2-1 16,0 3 0-16,3 0 0 15,1-2 0-15,-2 4 0 16,2-3 1-16,-6-4-1 16,1 8 0-16,-3-3 0 15,-4-1-1-15,3 3 1 16,-2-3 0-16,0-2 0 16,5 2 0-16,3 0 0 15,2 0 0-15,2 1 0 16,-2-1 0-16,1-3 0 15,1 8 0-15,-4-5 0 0,-2 1 0 16,-1 1 0-16,-2-6 0 16,3 4 0-16,2 0 0 15,1 1 0-15,3 2 0 16,-1-3 0-16,0 1 1 16,0-1-1-16,-4 0 0 15,-1 1 0-15,-2 2 0 16,0-3-1-16,1 0 1 0,5 0 0 15,2-4-1-15,5 5 1 16,0-4 0 0,-1-1 0-16,-1 4 1 0,-8-6-1 15,2 2 0-15,-4 0 0 16,-1-1 0-16,4 2 0 16,-3-2 0-1,-2 2 0-15,10-1 0 0,4 0 0 16,-3 2 1-16,4-4-1 15,-6 2 1-15,-7 0 0 16,2-2-1-16,-4 0 1 16,0 0 0-16,8-1 0 15,0-3 0-15,8 4 0 16,2 0 0-16,-2 0 0 16,3 2 1-16,-6-6-1 15,0-1 1-15,4-1 0 0,-4-1 1 16,15-1 2-16,0 2-1 15,-1 0 13-15,4-1 2 16,-10 2 0-16,-2-1 3 16,-3 1-4-16,-4 1 2 15,-1-2 0-15,3 2-1 16,0 2-10-16,-3-1-4 16,0 6-1-16,-5 1-2 15,-7-2-1-15,-2 2 0 0,-5-3-1 16,5 3 0-16,1 4 0 15,2-3 0-15,4 3 1 16,-4-3-1-16,2 0 0 16,0-3 0-16,5 3 1 15,-6 0 0-15,1-1-1 16,1 1 1-16,-4-3 0 16,6 1 0-16,1-2-1 15,1 1 0-15,5 3 0 16,-2-1 0-16,0 5 0 15,0-5-1-15,1 2 1 16,-6-1 0-16,-5-3 0 16,5 3 0-16,-3-1 0 15,2 1 0-15,10-2 0 16,-2 0-1-16,3-1-1 16,-1 0 1-16,-3 0 0 0,-3 4 1 15,-8-1 1 1,-6 1 0-16,-4-2 0 0,-5-2-1 15,-6 0-9-15,1 2-21 16,-7 1-78-16,4 1-92 16,4 10 123-16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3:15:18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18445 17231 332 0,'-1'0'160'0,"0"0"-56"15,0 0-20-15,-1 0-10 0,1 0 3 16,0 0 4-16,0 0-3 16,0 0-18-16,0 0-10 15,0 0-16-15,-1 0-5 16,1 0-4-16,0 0 2 16,0 0 5-16,0 0 4 15,0 0 7-15,-1 0 2 16,1 0 2-16,0 0-3 0,0 0-7 15,0 0-4-15,0 0-10 16,0 0-3-16,-1 0-2 16,1 0 0-16,0 0-1 15,1 0-2-15,0 0-3 16,0 0-3-16,0 0-4 16,0 0-2-16,0 0-2 15,0 0-1-15,0 0 1 16,0 0 0-16,0 0 0 15,0 0 0-15,0 0-1 16,0 0 0-16,7 1 0 16,5 1-1-16,-2 1 0 15,29 6 0-15,-26-8 1 16,-2-1 0-16,4 1-1 16,-2 1-1-16,2-2 0 15,-2 0 0-15,2 4-1 0,-2-2 1 16,2 0 0-16,2 1 0 15,-6-2 2-15,0-1 0 16,-5 1 0-16,3 0 0 16,0 0-1-16,1 1 1 15,-1-2-1-15,-2 1-1 16,2 0 1-16,-3 1-2 16,2-1 2-16,4-1 0 15,-1 1 0-15,3-1 1 0,1 2 0 16,-2 0 0-16,-2-2 0 15,2 1 0-15,0 1 0 16,1-1 0-16,2 4 0 16,-1-3 0-16,2 0 1 15,0 0-1-15,2-1 1 16,2 0 0-16,-1-1 0 16,2 4-1-16,1-2 2 15,-2-1 0-15,1 0 0 16,-4-1 0-16,2 0 1 15,-2 1 0-15,-4-1 0 16,5 2 0-16,-3-1-2 16,-2 0 1-16,4 2-1 15,-4-3 0-15,3 0-1 16,3 0 0-16,-1 0 1 16,4 0 0-16,-4 0 7 15,0 0 3-15,-2 0 1 0,-2-1 1 16,-2 1-8-16,-1 0 0 15,1 1-3-15,-2-1 0 16,2 0-1-16,-2 1 0 16,2-1 0-16,0 2 0 15,-1-2 0-15,1 0-1 16,0 1 0-16,1-1 0 16,-2 0 0-16,1 0-1 15,0-1 2-15,-2 1 0 0,3 1 6 16,-1-1 2-16,-1-1 3 15,1-1 0-15,-4 0-2 16,-1 1-1-16,-5 1 0 16,0 0 0-16,1-1-1 15,-4 0-2-15,0 1-1 16,0 0-2-16,0 0-1 16,0 0 0-16,0 0-2 15,0 0 0-15,4 0-1 16,3 0 1-16,-1 0 0 15,0 0 0-15,-2-1-1 16,4-1 0-16,-1 2 1 16,0 0 0-16,0 0 1 15,-2 0 0-15,3 0 0 16,1 0-1-16,0 0 0 16,-1-1 0-16,0 0 0 15,0 0 0-15,3 1 0 0,-1 0-1 16,31 0 0-16,-31 0 0 15,0 1 1-15,2 0 0 16,-2-1 0-16,4 1 0 16,1 1 0-16,0-2 0 15,2-2 0-15,-1 1 0 16,2-1 0-16,0 0-1 16,3 2 0-16,-1-4 1 0,-1 3 0 15,0-2-1-15,-2-2 0 16,-3 3-1-16,-2-5-1 15,1 1 2-15,-1 1-1 16,3 2 1-16,-3 2-2 16,0-3 0-16,5 1-2 15,-2-4-1-15,7 2 1 16,2 2 1-16,-3-3 2 16,1 5 1-16,-3-3 0 15,-2 1-1-15,-1 1 0 16,0-2-2-16,1 0-1 15,-1 1-1-15,-1-1 0 16,1-1 1-16,-3 0 1 16,1 2-2-16,0 2 0 15,1-3-1-15,1 3 0 16,-1-1 1-16,0 1 0 0,-2 1 1 16,-5-5 2-1,0 4 2-15,0-2 1 0,-1 1 0 16,1 5 0-16,0-3 0 15,-8 1 1-15,2-2-1 16,-3 1 0-16,1 0 0 16,0 0-4-16,0 0-6 15,0 0-14-15,0-1-8 16,0 1-19-16,0-2-12 16,0 1-36-16,0 1-38 0,0 0 88 15</inkml:trace>
  <inkml:trace contextRef="#ctx0" brushRef="#br0" timeOffset="5215.423">4460 17269 363 0,'-2'3'153'0,"1"-3"-86"16,0 0-55-16,1 0-46 16,-1 0-33-16,0 0-25 15,0 0 9-15,0 0 49 16,-1 0 59-16,1 0 90 15,-3 3 27-15,1 1 18 16,1-3-11-16,-3 0-35 16,2 1-23-16,2-2-39 15,0 0-15-15,0 0-24 16,-1 0-6-16,1 0-6 0,0 0 0 16,0 0 8-16,0 0 7 15,0 0 16-15,-1 0 4 16,1 0 4-16,0 0-3 15,0 0-9-15,0 0-4 16,0 0-9-16,0 0-4 16,-1 0-6-16,1 0 0 15,0 0 1-15,-4 0 1 0,2 0 1 16,0 0 0 0,-6 0-3-16,3 0 0 0,-6 0-5 15,-2-2 0-15,-30 1-5 16,27 1 1-16,0 3 0 15,-3 0 2-15,-1 2 2 16,3-1 1-16,1 2 0 16,2-1 0-16,-1 4-1 15,1-1 0-15,1 2-2 16,1 2-2-16,2 3-5 16,-2 0-5-16,0 2-5 15,0 3-1-15,1-2 1 16,0 5 2-16,1 10 3 15,-1 7 1-15,2 1 3 16,-1 3 1-16,3-2 3 16,0 2 2-16,4 9 2 15,1 1 1-15,3-5 0 16,4-4 0-16,4-1 0 0,0-8-1 16,2-2 0-16,1 1 0 15,1-17 0-15,2 4-1 16,2-4 1-16,2-8 1 15,-3 2 1-15,1-7 0 16,-2-2 3-16,0 0 1 16,-1 1 4-16,1-3 0 15,0 1-1-15,0-2 0 0,1-1-2 16,3 0 0-16,-2 0 1 16,3-3 0-16,-3-1 2 15,0-4 1-15,-2 0 2 16,-2-3-1-16,1-6 0 15,0 2-2-15,3-5-3 16,0-1 0-16,-3-2-2 16,4-4 0-16,-4 2 0 15,3 2 0-15,0-2 1 16,-3 1 1-16,1-2 1 16,-2-1 1-16,1 0-2 15,-3 4 0-15,0 1-1 16,-2 0 0-16,-2 6-1 15,-2 0 1-15,0 2 1 16,-2 2 0-16,-1 3 3 16,0 2 0-16,-1 0 0 15,0-4-2-15,-1-5-3 0,0-4-2 16,0-2-1-16,1 4-1 16,-1-1 1-16,-1-3 0 15,1 3-1-15,-1 1-1 16,-1 2-3-16,-1 0-5 15,-2-1-7-15,1-4-5 16,-4-3-15-16,0 1-11 16,1-1-45-16,-1 6-45 0,1-1-186 15,0 2 207-15</inkml:trace>
  <inkml:trace contextRef="#ctx0" brushRef="#br0" timeOffset="73885.859">14053 4532 103 0,'-3'0'56'0,"-1"-1"-9"15,-1-2-32-15,4 3-15 16,0-1 0-16,0 0 14 16,0 0 16-16,-1 0 34 15,1 0 13-15,0 0 8 16,0-1-6-16,0 1-24 15,0 0-14-15,-1 0-25 16,1 0-10-16,0 0-9 16,0-1 0-16,0 2 3 0,0 0 4 15,0 0 4-15,1 0 3 16,0 0 5-16,0-1 6 16,0 0 14-16,-2 1 3 15,2 0 2-15,0 0-5 16,0 0-10-16,0 0-1 15,0 0 6-15,0 0 2 16,0-1 1-16,0 0-4 16,0 1-8-16,0 0-1 0,-1 0 2 15,1 0 0-15,0-1-3 16,-1 1-4-16,1 0-8 16,0 0-1-16,0 0 6 15,0 0 7-15,0 0 10 16,0 0 0-16,0 0-8 15,0 0-6-15,0 0-11 16,0 0-3-16,0 0 1 16,0 0 0-16,0 0 3 15,0 0-1-15,0 0 0 16,2 0-1-16,6 0-1 16,1 0-2-16,2 0 0 15,2 0 0-15,29 0-1 16,-27 0 0-16,-1 0 1 15,0 0-1-15,3 0 0 16,-1-3 1-16,6 1-1 0,3 2 1 16,-4 0-1-16,4 2 1 15,-6-2-1-15,-3 0 0 16,2 0 0-16,0 0 0 16,1 0 0-16,-1-3 0 15,-1 3 0-15,-2 0 1 16,6 0-1-16,-1 2 0 15,4-1 0-15,-1 2 0 16,1 1 0-16,3-1 0 0,2-1-1 16,-1 0 1-16,3 1 0 15,1-1 0-15,-1 2 0 16,1 0 0-16,4-1 0 16,-3 3 0-16,-1-2 0 15,1 0 0-15,0 0 0 16,2-3 0-16,2 1 0 15,1-2 1-15,-4 0 0 16,0 0-1-16,-2 0 1 16,-1-1-1-16,-1 0 2 15,2-1-1-15,-3-2 1 16,-3 1-1-16,-1-4 1 16,-3 1 0-16,-3 1 1 15,2 0 1-15,-6 0 0 16,1 1 0-16,3-5-2 15,0 2-1-15,2 0 0 16,-4-3 1-16,2 3 0 0,-2-2 2 16,2 0 0-16,-2-1 0 15,-4 1 0-15,3 2 1 16,-4-4-1-16,1 2 1 16,-1 0 5-16,-7-1 5 15,1 7 9-15,-4-3 2 16,1 0 1-16,-2 0-5 15,0-2-9-15,1 0-3 16,1-6-6-16,0 3-1 0,1-3-2 16,-1-3 2-16,0 4 4 15,1-2 4-15,-1 1 9 16,2 5 1-16,-5 0-1 16,2 2-3-16,-2 0 1 15,0 3 2-15,-1 0 3 16,0 0-1-16,0 3-3 15,0 0-2-15,0 0-4 16,-1 0 0-16,1 0-3 16,-3-7 1-16,-3-5 2 15,-20-29 3-15,17 29 1 16,-1-1-1-16,-1 1-5 16,-2-1-5-16,1 2-4 15,-2 0-1-15,-3-2-1 16,1 1 0-16,-3 2 0 15,-2-2 0-15,5 4 1 16,-3 0-1-16,4 0 0 0,-1 4 0 16,-1-3 0-16,5 2 0 15,-2-2-1 1,2-5-1-16,-2 7-1 0,-6-5 1 16,-2 0 0-16,0 1 3 15,2-1 0-15,3 0 0 16,4 5-1-16,0 1-1 15,-2-1 0-15,2 0 0 0,-5 2 1 16,-1-2 0-16,-2 4 0 16,0-2-1-16,0 2 1 15,0-4-1-15,4 3 0 16,-2 2 0-16,0-4 1 16,-3 4 0-16,-3 0 0 15,4 1 0-15,-3-3 0 16,4 1 0-16,0 1-1 15,-5-4 0-15,4 5 0 16,-5 0 0-16,2-2 0 16,1 2 0-16,0-2 1 15,-2 2 0-15,3 2 0 16,2 1 0-16,2 1-1 16,0-1-1-16,3 0 1 15,-1-3 0-15,1 3 0 16,-1-2 1-16,0 2-1 15,0 1 1-15,1-3 0 0,0 1 0 16,-3 3 0-16,3-1-1 16,-1-1 0-16,0 4 1 15,3-3-1-15,-5-1 1 16,3-1 0-16,4 1 0 16,-3-2-2-16,2 1 0 15,3 3-4-15,-2-1-4 16,0 3-2-16,1-1 0 0,-1 3 3 15,0 0 5-15,-1 1 2 16,-1-2 0-16,-1 1 2 16,3 0 0-16,-3 0-4 15,1 5 0-15,0-3 0 16,0-1-3-16,4 3 7 16,-1-3 0-16,2 3 0 15,0-2-1-15,2 2 0 16,0-2-1-16,1 4-1 15,3 0 1-15,1 2-1 16,-1 0 1-16,2-3 0 16,1 2 1-16,0-2 0 15,1-2-1-15,3 2 2 16,-4 0-1-16,0-2 0 16,0 3 1-16,-3 1-2 15,1 0 2-15,2 5-1 16,-6-3 1-16,2-1 0 15,1 4 0-15,-2-5 0 0,3-2 0 16,-1 0 0-16,-2-5 0 16,1 0 0-16,0 1 0 15,2-6 0-15,0 2 0 16,2-5-10-16,-1-1-16 16,1 0-65-16,0 0-57 0,0 0-129 15,0 0 166 1</inkml:trace>
  <inkml:trace contextRef="#ctx0" brushRef="#br0" timeOffset="112914.988">15450 17340 302 0,'-2'0'27'15,"0"0"-14"-15</inkml:trace>
  <inkml:trace contextRef="#ctx0" brushRef="#br0" timeOffset="113994.507">15427 17356 350 0,'-4'7'166'0,"2"-1"-73"0,0-1-29 16,1-2-43-16,-1-1-11 15,1 1 0-15,0-2 6 16,0 0 6-16,1 0 1 15,0 0-9-15,0-1-10 16,-1 0-13-16,1 0-5 16,0-1 1-16,0 0 2 15,0 1 9-15,-1 0 1 16,0 0 1-16,-2-1 0 0,1-3 0 16,0 0-1-16,-2-3 1 15,1 0 0-15,0-2-1 16,0-5 0-16,-9-37-1 15,9 31-1-15,-3 1 0 16,2-1-2-16,1 7-1 16,2 0 0-16,-2 1 3 15,2 2 1-15,-2 4 4 16,-1-2 4-16,0 1 14 16,-4 4 9-16,0-4 15 15,-4 2 3-15,1 2-14 16,-3-1-8-16,-2 1-17 15,-4 1-5-15,-2-1 7 16,1 1 10-16,-4 2 7 16,5 3 5-16,-6 4-10 15,1 3-11-15,-5 3-9 16,2 1-3-16,1 1 9 0,2 3 7 16,2-1 8-16,1 4 4 15,7 3-9-15,-3 3-7 16,6 12-13-16,2 2-6 15,1 1-14-15,3-1 0 16,4 1 4-16,2 1 1 16,0 2 15-16,3-4 6 15,4-2 10-15,0-3 5 0,5 3 4 16,-2 0-3-16,5-2-4 16,-1 0-2-16,0-14 10 15,-1-1 6-15,1-5 2 16,2-1 1-16,2 1-12 15,0 4-4-15,1-2-7 16,-1-1-1-16,3-2-2 16,-2-7-2-16,4 0 0 15,-2 0-1-15,2-3-4 16,-2 0 3-16,-1-2 1 16,3-3 0-16,-7-2 2 15,2-3-4-15,-2 2 0 16,-2-4 1-16,2-1 5 15,-4-2 3-15,-2 1 5 16,3-2 0-16,-3-1-3 16,5 1-3-16,-1-7-3 0,-1-1-2 15,0 0-1-15,-1 0 0 16,2 1-1-16,-1 1-1 16,2-3 0-16,2-6 0 15,-3-7 0-15,2-4 1 16,0 0 1-16,-1 2-1 15,0 3 0-15,-2 0-1 16,-1 1 0-16,0-7-1 0,0-2 0 16,-2 1-1-1,-1 3 1-15,-1 5 0 0,-1-1-1 16,-2-1 0-16,-3-4-11 16,0-1-1-16,-2 6 0 15,-2 0-1-15,-4-1 11 16,-2 3-1-16,-1-10-8 15,-1-1-7-15,-3-1-21 16,0-4-13-16,-1 5-30 16,-1 0-17-16,-1 0-63 15,-2 0-68-15,-3 6 148 16</inkml:trace>
  <inkml:trace contextRef="#ctx0" brushRef="#br0" timeOffset="-166510.037">21529 3984 473 0,'39'1'59'16,"-36"2"-215"-16,2-1 7 15,-5 4 73-15,0-6 92 16,0 0 87-16,0 0 13 16,0 10-11-16,0 8-13 15,-2 31-31-15,-5-27-6 0,4 1-9 16,-5-3-3-16,1 2-4 16,1-3 0-16,-8 0-1 15,4 1-1-15,-5 1-10 16,-3 4-5-16,3 2-10 15,3-1-2-15,1 3 0 16,3-2 6-16,5-4 14 16,0-4 5-16,3-4 1 15,3 0-6-15,7 4-15 16,4 1-4-16,6 4-5 16,4 0-1-16,6-2-1 15,0 0 0-15,4-5 0 16,1 0-1-16,-1-6 0 15,1-3-1-15,5-6 0 16,0-2-1-16,-1-6-5 0,0 1-7 16,-7-5-19-1,-3 2-11-15,-4 2-43 0,-7-3-36 16,-6-1 77-16</inkml:trace>
  <inkml:trace contextRef="#ctx0" brushRef="#br0" timeOffset="-166046.221">21686 4162 1179 0,'-6'6'322'0,"4"1"-633"16,-2 4-1-16,-4 8 56 15,1 4 72-15,2 3 256 16,0-3 30-16,4 4-13 16,-3-2-2-16,4 3-12 15,0-1-17-15,3 1-23 16,-3 0-7-16,1 1-9 15,-1 5-4-15,-1 9-5 16,-1 2 1-16,-2 2-2 16,-1 4-1-16,-1-1-1 0,-2 6-2 15,0-1-2-15,-1-3 0 16,-2 4-1-16,4 4 0 16,-3-1 3-16,1 5 0 15,3-8 1-15,-2-3 0 16,1-4-2-16,3-6-3 15,-1-10-8-15,2-1-20 16,2-12-102-16,-3-5-87 16,5-17 130-16</inkml:trace>
  <inkml:trace contextRef="#ctx0" brushRef="#br0" timeOffset="-165546.128">22335 4042 549 0,'1'0'221'16,"-1"2"-130"-16,1 4-38 15,-1-6-18-15,0 0 0 16,2 30-2-16,3 31-2 0,-7-17 1 16,-1 3 0-16,-1 4-9 15,-2 1-6-15,1-3-11 16,1-4-3-16,0-8-3 16,1 0 0-16,3-8-4 15,0-5-2-15,1-9-10 16,1-6-12-16,1-6-44 15,1-3-23-15,9-10-76 16,2-8 101-16</inkml:trace>
  <inkml:trace contextRef="#ctx0" brushRef="#br0" timeOffset="-165229.307">22695 3954 926 0,'42'-10'287'16,"-33"23"-320"-16,3 4-2 15,-2 5 13-15,0 7 14 16,-7 6 11-16,0 6 2 0,-1 4 3 15,-2 0 2-15,-3 2 4 16,0 0 0-16,-2 3-2 16,4-4-1-16,0-9-8 15,0-1-2-15,1-3-16 16,0 2-40-16,2 3-155 16,-1-2 141-16</inkml:trace>
  <inkml:trace contextRef="#ctx0" brushRef="#br0" timeOffset="-164840.658">21304 5762 945 0,'53'-17'309'0,"-49"20"-167"15</inkml:trace>
  <inkml:trace contextRef="#ctx0" brushRef="#br0" timeOffset="-164661.446">21391 5930 351 0,'-3'41'200'0,"3"4"-35"16,0 5-34-16,0 10-48 16,0 1-12-16,3 3-13 15,-1 0-5-15,-2 1-19 16,1 2-5-16,-3 9-12 0,-3-3-8 15,1-10-7-15,-3-8 0 16,3-24-4-16,1-11-10 16,2-12-77-16,1-6-54 15,-4-10 84-15</inkml:trace>
  <inkml:trace contextRef="#ctx0" brushRef="#br0" timeOffset="-163747.113">20980 6191 1187 0,'11'8'396'0,"-8"-7"-434"16,5 0-13-16,13 6-3 15,3 0 6-15,7-2 47 16,5-1 3-16,7-3 2 16,6 1 1-16,10-5 0 15,0 0 0-15,0-5 0 16,1 2-1-16,-7-4 2 16,-7-4-1-16,-4-1 2 15,-4-2-1-15,2 0 0 0,-4 5-2 16,-2 3-2-16,2 0-2 15,-8 4 0-15,2 1-1 16,-6 3 0-16,-5 1-1 16,-6 1 1-16,-5-1 1 15,-5 1 0-15,0 2 0 16,-3-3 1-16,0 0-1 16,-2 0-1-16,2 0-1 15,-1 0-1-15,0 0 0 16,-1 8 3-16,-6 12 0 0,-15 34 1 15,7-31 1-15,-3 3-1 16,-2-1 0-16,-1 0-1 16,2 2 0-16,2 2-1 15,3 2 0-15,5 3 1 16,0-3 0-16,-1-5 0 16,1-1-1-16,3-1 1 15,4 3-1-15,3 3 1 16,2 2-2-16,4 0-1 15,-1-4 0-15,6-5-4 16,-1-4 0-16,2-6 1 16,0 0-1-16,2-3 3 15,6-2 0-15,4-2-9 16,4-4-5-16,5-4-8 16,-1-3 0-16,2-4 5 15,0-1 5-15,-2-4 9 16,-6 1 2-16,2-5 3 0,-4-2 2 15,0-5-1-15,3-3 0 16,-3-3-1-16,1 3 1 16,-5 3 1-16,-2 3 1 15,-4 2 3-15,-5 1 1 16,-3-3-1-16,-2 0-1 16,-4-1-4-16,-2-1-1 0,-5-1 2 15,-1 2 2-15,-7 0 6 16,-1 1-1-16,-7 0-2 15,-4-2-3-15,-5-1-6 16,-3 0-4-16,-8 3 6 16,-5 5 1-16,-12 15 5 15,-6 8 1-15,0 10-17 16,5 5-29-16,9 3-92 16,8 1-64-16,11 7 116 15</inkml:trace>
  <inkml:trace contextRef="#ctx0" brushRef="#br0" timeOffset="-162976.676">21795 7929 979 0,'1'2'331'0,"-1"-2"-350"16,0 2-15-16,0-2-10 15,-1 0 6-15,0 0 36 16,0 3 3-16,0 9 0 15,0 1-1-15,8 32 5 16,1-27 3-16,6 0 5 16,2 1 1-16,8-2-3 15,2-1-5-15,11 4-4 0,-1-2 0 16,-1 8-1 0,0 0 0-16,-5-3 1 0,1 1 2 15,-4-4 6-15,-2-3 0 16,-5 1 0-16,-3-3 0 15,-4-2 0-15,-4 0 7 16,-7-5 25-16,0-1 14 16,-6 1 13-16,-4 4-1 15,-5 3-14-15,-7 5-13 16,-9 6-15-16,-3-4-3 0,-8 0-10 16,1-3-2-16,-9-6-4 15,-2 0-2-15,1-6-4 16,-2-3-2-16,12-4-6 15,4-1-3-15,6-2-9 16,7-3-1-16,-1-3-15 16,4-4-17-16,-4-12-52 15,-2-5-32-15,3-12-48 16,1-2 4-16,6-3 27 16,2-4 19-16,4-2 25 15,1 2 2-15,-2 3-30 16,8 5 82-16</inkml:trace>
  <inkml:trace contextRef="#ctx0" brushRef="#br0" timeOffset="-162746.974">21542 7911 223 0,'11'0'136'0,"5"0"11"16,5 0-20-16,6 3 14 0,3 0-8 16,8 1-33-16,1-4-19 15,7-1-39-15,2-1-10 16,7-3-7-16,-1 3-2 15,-5-5-8-15,-3-2-4 16,-3-3-1-16,-4 1-1 16,2-1-2-16,1 3-3 15,-1-5-1-15,-2-2-24 0,-2-5-118 16,1-8-123-16,-4-13 156 16</inkml:trace>
  <inkml:trace contextRef="#ctx0" brushRef="#br0" timeOffset="-162365.552">22412 7325 1213 0,'67'82'229'0,"-53"-59"-485"16,9 22-57-16,1 5 18 15,4-3 183-15,-3-8 137 16,0-13 110-16,2-2 19 15,-2 1 4-15,-2 1-32 16,-2-5-97-16,1-2-17 16,0-1-6-16,-1-4 0 15,1 0-3-15,-2-2-2 0,0-3 2 16,-4-1-36-16,0-2-173 16,2 1 147-16</inkml:trace>
  <inkml:trace contextRef="#ctx0" brushRef="#br0" timeOffset="-162136.955">22685 7427 874 0,'0'23'218'16</inkml:trace>
  <inkml:trace contextRef="#ctx0" brushRef="#br0" timeOffset="-162000.67">22647 7721 233 0,'-10'32'143'15,"4"0"-18"-15,-1-2-17 16,-1-4-28-16,2-3-10 16,-1 0-19-16,2 1-8 0,1 0-33 15,0-2-7-15,0-6-9 16,3-2-22-16,-2-7-114 16,-1-1 98-16</inkml:trace>
  <inkml:trace contextRef="#ctx0" brushRef="#br0" timeOffset="-161649.009">22358 7679 1238 0,'1'3'353'15,"7"2"-471"-15,6 3-4 16,9 3 25-16,1-3 45 16,3 0 92-16,0 0 17 15,5-1 14-15,10 1 4 16,12-3-37-16,6-4-15 15,7-1-13-15,-6 0-5 16,-9-1-3-16,-6-2-1 0,-11-5-27 16,-6 0-18-1,-6-8-91-15,-5-7-105 0,6-12 156 16</inkml:trace>
  <inkml:trace contextRef="#ctx0" brushRef="#br0" timeOffset="-160982.673">23692 6794 1259 0,'19'1'410'0,"16"0"-492"15,10-1-10-15,7 7-60 16,-4 1-15-16,-13 4 70 16,-6 3 17-16,-6 4 76 15,0 3 21-15,-4 1 2 16,-4 1 1-16,-3 2 1 15,-6-3 12-15,-6 7 11 16,-2 0-3-16,-6 1 11 16,-2 2-7-16,-7-3-9 15,-4-1-4-15,-3 2-18 16,1 0-1-16,-6-3 6 16,-1 2 6-16,-1-6 7 15,-3-2 0-15,8-2-2 16,5-5-7-16,5 0-9 0,6-3-5 15,3 3-3 1,0 2 2-16,7 3 5 0,0 3 0 16,3 7-1-16,6 4-5 15,5 2-6-15,1-3-2 16,3-3-14-16,-3-2-19 16,0 0-78-16,0 1-66 15,-3-6 107-15</inkml:trace>
  <inkml:trace contextRef="#ctx0" brushRef="#br0" timeOffset="-160858.955">23790 8154 938 0,'10'58'370'15,"5"4"-230"-15,6 32-143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9T23:01:42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9726 7092 199 0,'-73'74'64'0,"62"-62"-56"16,-5 2-60-16,2-1 1 16,0 4 43-16,0-4 52 15,5-6 87-15,0 0 31 16,2-7 15-16,-1 0-19 0,2 0-50 15,2-1-23 1,4 1-29-16,0 0-12 0,0 0-19 16,0 0-9-16,-1-1-4 15,1 1 0-15,0 0 5 16,-1 0 4-16,1 0-4 16,0 0-3-16,0 0-8 15,0 0-4-15,0 0-3 16,0 0-2-16,-1 0 0 15,1 0 1-15,0-1 2 16,0 0 0-16,13-2 0 16,-4 1 0-16,5-1-4 15,24-10 0-15,-24 9-2 16,2 0 1-16,-2-2 2 16,4 0 0-16,2-1 2 15,0 0-1-15,6 2-3 16,-2-1 0-16,0 2-3 15,3 1 0-15,-1 0 2 0,2-2 2 16,3-3 3-16,1 0 1 16,-2-3 0-16,3 1 0 15,-5 3 0-15,1 1 0 16,-1 3 0-16,-3 1-1 16,1 2 1-16,-5 0 0 15,4 1 0-15,0 0 0 16,-1-1 0-16,3 0 0 15,3-1 1-15,2 0 0 0,4-3 0 16,0 1 0-16,2-2-1 16,-2 2 1-16,4 0 0 15,-3 0 0-15,-4 1 0 16,-1 0 1-16,1 0-1 16,1 2 0-16,4-1 0 15,5 0 0-15,2 1 1 16,-1 0-1-16,2 0 2 15,-2 0 0-15,-2 0 0 16,0-1-1-16,-5-2 1 16,3 2 3-16,1-3 0 15,2 0 2-15,4 1-3 16,-3-1-3-16,1 4-2 16,0-1 1-16,-1 2-1 15,0 3 0-15,-5-3 0 16,-1 1 0-16,-3-2 0 15,1 0 0-15,5 1 1 16,1 0-1-16,5 3 1 0,-1-4-1 16,2-1 1-16,-2 0 0 15,-1-4 0-15,1 4 0 16,-1-3-1-16,7 1 1 16,0-2-1-16,-1 2 1 15,3-3 1-15,-15 1 0 16,-19 3 0-1,-1 1 1-15,59-6 0 0,-6-2 0 0,-3 2 1 16,-32 2 0-16,2 2 0 16,3 2-1-16,2 1 0 15,5 0-1-15,1 2-1 16,1-1-1-16,-2 0 1 16,-4 2-1-16,-2-2 1 15,-3 0-1-15,-2 0 1 16,6 0 1-16,2-1 0 15,3 0 0-15,5 0 1 16,0 0-1-16,-1 1-1 16,-2 2 0-16,-6-1 0 15,0-2 1-15,-2 2-1 16,2-1 1-16,5 1 0 16,0-1 0-16,3-1 0 15,0-1 0-15,1-1 0 16,1 0-1-16,-2-1 1 0,1 0 0 15,1 2-1-15,-1-1 1 16,7 2 0-16,-4 2-1 16,0 1 0-16,-1 1 0 15,-5 1 0-15,2 0-1 16,0 1 1-16,-1 0-1 16,3 3 1-16,-2-3-1 15,4 2 1-15,-4-3 0 16,-1 0 0-16,-4 0-1 0,0-5 1 15,2 1 0-15,2-2 0 16,5 0 1-16,0-3-1 16,8-1 1-16,-5-3-1 15,-8 1-1-15,0-1 1 16,1 1 1-16,4 3-1 16,8 0 0-16,-1 2 0 15,0 1 0-15,-2 1-1 16,-3 0 0-16,-4 0 0 15,-3-3 1-15,5 1 0 16,1-3 1-16,8 0 0 16,-1 2 1-16,-5-5 0 15,-4 1 1-15,-3 0 1 16,1 1 1-16,2 0-1 16,5 1 1-16,-1 0-3 15,-2 2 0-15,2 1-1 0,-7 2 0 16,-6 0 0-16,1 2 0 15,-2-1 0-15,2 0 0 16,10 1 1-16,-5 1 0 16,2 0 1-16,0 0-1 15,-3 0 1-15,-4-2 0 16,-1 1 1-16,-3 1 0 16,6 2 2-16,3 2 2 0,3 1-1 15,3-1 0 1,0-2 0-16,-4-2 1 0,-2 2 2 15,4-3 3-15,-4 0 5 16,4 0 2-16,7-4 4 16,-2 2 0-16,3 0-7 15,-2-1-4-15,-4 1-9 16,-5-2-1-16,0-1-1 16,3 0 1-16,3 3 0 15,3 1 1-15,0 2 2 16,-2-1 1-16,-8 1 1 15,-1 2 0-15,-1 1 0 16,1 0 0-16,6-1-1 16,-1 1 0-16,1 0-1 15,0 1 1-15,-5 0 1 16,-4-3 0-16,-4 0-1 16,4 0 0-16,4-2-2 0,1 1 0 15,6-2 1 1,-5-1 0-16,-1 0 3 0,-1-1-1 15,-8-1 2-15,-2 2-2 16,-3-1-2-16,2 1-1 16,6 2-3-16,1 0-1 15,2 2 1-15,1-1 0 16,-1 2 1-16,-1-1 3 16,-8 0 0-16,-1 3 0 0,-3-3-2 15,5 1-1 1,7 2-1-16,1-1 0 0,-1-2 1 15,-2 1 2-15,-4-1 0 16,1 0 1-16,-4-1-1 16,-1 1 0-16,1-1-2 15,-6 0 1-15,10-1 2 16,-1 0-1-16,4 1 2 16,1-2-2-16,0 0 0 15,-1 0 1-15,-3 1-1 16,-4 3 0-16,-3-2-2 15,-5 2 0-15,-8-3-1 16,-2 1 0-16,-4-3 1 16,2 0-1-16,-4-2 0 15,0 1 0-15,-4 1 0 16,-6-1 0-16,-3 1 1 0,0 0 0 16,-4 0-1-16,0 0 0 15,0-1-3-15,-2 1-3 16,2 0-12-16,0 0-9 15,0 0-50-15,0 0-25 16,2-1 60-16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9T23:05:31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13186 4183 98 0,'0'0'66'0,"0"0"6"16,0 0-12-16,0 0-22 15,0 0-5-15,0 0-14 16,0 0-5-16,0 0-7 15,0 0-1-15,0 0 1 16,0 0 2-16,0 0 1 16,0 0 2-16,0 0 3 0,0 0 3 15,0 0 14-15,1 0 11 16,3 0 2-16,0 0-5 16,-3 0-16-16,0 0-11 15,2 0-7-15,-1 0 0 16,2 2 2-16,-1-1 1 15,-2 7-1 1,2 13 0-16,27 34-3 0,-26-25-1 0,-1 6-1 16,0-3 0-16,0 0-1 15,2 0-1-15,2-2 0 16,-1 4 0 0,3 1-1-16,-3 2 1 0,6-5 0 15,-3-5 1-15,4-6 0 16,0-7 1-16,-4-2 1 15,5 2 0-15,-6-3-1 16,-1-2-1-16,1-4 0 16,-6-6 1-16,-1 0 5 15,0-1 13-15,-1 0 13 16,0 0 1-16,0-1 1 16,0 1-13-16,0 0-14 15,3-7-2-15,2-17-6 16,2-33 0-16,-9 28 2 15,0 0 1-15,-1 1 3 16,2 2 1-16,-2 1 3 0,2 3-1 16,-3 5-1-16,3-1 0 15,1 0 0 1,-1-4 1-16,-1-3 4 0,0 4 1 16,4 0-4-16,2 4-2 15,-2 0-6-15,2 1-3 16,-4 4-4-16,1-2-7 15,4 3-28-15,0-2-24 16,-1-6-46-16,1-5-24 0,5-6-77 16,-2-3 131-16</inkml:trace>
  <inkml:trace contextRef="#ctx0" brushRef="#br0" timeOffset="1099.818">13715 4239 344 0,'-1'4'154'0,"0"-3"-66"16,-1 0-14-16,1-2-9 15,1 1-2-15,-1 0-11 16,0-1-6-16,1 1-13 16,0 0 0-16,0 0 1 15,0 0 3-15,0 0 2 16,0 0-5-16,0 0-14 15,0 0-9-15,0 0-12 0,0 0-2 16,0 0 1-16,0 0 1 16,0 0 1-16,9-2 0 15,6 1 0-15,30-6 1 16,-31 0 0-16,4 2-1 16,-1-5 0-16,-2 1 1 15,1 0 0-15,-6 0 0 16,-4 1-1-16,0-2 0 15,-1 0-1-15,-1 0 1 0,-1-2-1 16,5 2 0-16,-10 1 0 16,5-2 0-16,-1 4 3 15,-2 2 3-15,-2-2 1 16,-3 0-1-16,1 0-3 16,-4-2-3-16,-1 2-5 15,-6 0 0-15,-5 0 3 16,-3 1 2-16,-3 3 7 15,-1 1 0-15,1 2 1 16,2 0-1-16,2 4-5 16,2 0-1-16,5 5-6 15,2 1 0-15,4 4-1 16,3 1 1-16,2 0 3 16,-1 6 1-16,4-1 0 15,1 2 1-15,1 1 1 16,5-1 0-16,2 5 8 15,2-1 2-15,3 3 1 0,1-1 1 16,1-4-6-16,0 0 0 16,1-2 0-16,0 0 1 15,4-3-3-15,-5-2 0 16,3-2-3-16,-1-4-5 16,-3-4-5-16,1-1-2 15,-5-7-14-15,-1 1-6 16,2-10-11-16,0-2-14 0,7-9-62 15,-1-12-62-15,2-15 112 16</inkml:trace>
  <inkml:trace contextRef="#ctx0" brushRef="#br0" timeOffset="1864.692">14287 3885 716 0,'4'7'326'0,"-6"-7"-219"15,-3 8-382-15,-3-1-25 16,-1 3 40-16,-2 4 211 0,-1-2 101 15,3-1 44-15,3-1 4 16,1-7 10-16,3 2-4 16,2-5-25-16,0 0-12 15,0 0-30-15,0 0-15 16,0 0-17-16,-1 0-2 16,0 0-3-16,0 0-1 0,0 7 0 15,-1 2-1-15,0 9 0 16,-5 32 0-16,1-19 0 15,-1 5 0-15,2-1 0 16,0 0 0-16,3-3-2 16,-1-1 1-16,2-4 1 15,0-1 0-15,1-9 0 16,0-6 0-16,0-2-1 16,1-6 0-16,0 0-7 15,-1-1 0-15,0-2 1 16,0 0 2-16,0 0 5 15,0 0-2-15,0-1-6 16,0 0-4-16,-1-16-1 16,-1-41 3-16,0 27 7 15,2-2 3-15,3-8 2 16,3-1 1-16,3-6-1 16,4 2 0-16,1 8-1 15,2 2-1-15,2 2 1 16,3 2 0-16,3-2 1 0,-3 3 0 15,1 3 0-15,-4 1 1 16,1 8 1-16,-2 2 1 16,3 8 1-16,0 3 4 15,0 4-1-15,3 4-2 16,-1 5-1-16,-4 3-5 16,1 9-1-16,-1 5-2 0,-5 7-10 15,0 2-11-15,-8-1-31 16,0-9-9-16,-4-7-19 15,3-6-14-15,-1-9-27 16,2-2-31-16,5-15 97 16</inkml:trace>
  <inkml:trace contextRef="#ctx0" brushRef="#br0" timeOffset="2287.002">14756 3205 1037 0,'6'6'294'0,"-5"-4"-448"0,0 4-51 16,1 8 8-16,1-2 64 15,-1 6 131-15,-1-2 8 16,-2 0 25-16,1 2 12 16,1 4 19-16,1 2 3 15,4 2-23-15,-1 3-10 16,-2 3-17-16,-2 3-4 16,3 6-3-16,-5 3-1 15,5 8-2-15,0 1-1 16,-4-4-1-16,7 5-1 0,-6-4 0 15,1-3-1-15,2 1 1 16,-1-13 0-16,-3-8-2 16,1-4 0-16,-1-7 0 15,-3-3-1-15,4-4-14 16,-3-6-19-16,4-1-27 16,-2-4-32-16,-1 1 57 15</inkml:trace>
  <inkml:trace contextRef="#ctx0" brushRef="#br0" timeOffset="2635.183">14530 3755 769 0,'1'0'255'0,"3"0"-226"16,1 1-49-16,-5-1 2 16,0 0 17-16,4 0 1 15,13 2 3-15,31 0 4 16,-24-7 15-16,0-1 8 0,2-2 5 16,0-1-1-16,0-2-15 15,1 0-8-15,0-3-6 16,-4 1-3-16,-5 0-4 15,1-5-11-15,-6 1-28 16,1-4-7-16,1-1-13 16,-4 2 0-16,4 1-11 15,0 1-34-15,0 2 70 16</inkml:trace>
  <inkml:trace contextRef="#ctx0" brushRef="#br0" timeOffset="2943.272">15283 3418 883 0,'6'6'280'16,"-3"6"-301"-16,4 0-5 15,-5 7 14-15,4 4 5 16,0 3 3-16,-3 4 2 16,2 5 2-16,-3 2 0 15,2-5 0-15,-2-3 1 0,1-10-1 16,0-7 0-16,-5-6-16 16,0-4-12-16,0-2-19 15,1 0-12-15,0-1-130 16,-1 0 132-16</inkml:trace>
  <inkml:trace contextRef="#ctx0" brushRef="#br0" timeOffset="3153.563">15154 3169 882 0,'1'4'295'16,"0"-3"-275"-16,-1 0-107 15,-1-1-1-15,0 0 8 0,-1 0 5 16,-10 1-115-16,-3 8 124 16</inkml:trace>
  <inkml:trace contextRef="#ctx0" brushRef="#br0" timeOffset="3383.663">15832 3331 1243 0,'1'3'288'0,"-4"-3"-344"16</inkml:trace>
  <inkml:trace contextRef="#ctx0" brushRef="#br0" timeOffset="3714.965">15827 3333 206 0,'-1'0'137'0,"0"0"21"16,-1 0 28-16,1 0-26 15,0 0-38-15,-1 0-73 16,-17 8-30-16,-38 8-15 16,24-14 0-16,6 7-1 0,-1-3-2 15,11 5-4-15,2 3-1 16,6 3 6-16,3 4 4 16,4 2 6-16,3 3 1 15,7-2-5-15,3 9-1 16,7 3-4-16,1 0 0 15,4 5-3-15,3-4 1 16,-1-7-1-16,0-6 0 16,-2-7 1-16,-1-2 0 0,-2-6-4 15,1-3-4-15,-3-6-9 16,4-5-8-16,1-7-24 16,2-4-28-16,2-12-61 15,-1-7-30-15,-2-8 7 16,-6-4 27-16,-2 7 67 15,-3 3 16-15,-5 8 42 16</inkml:trace>
  <inkml:trace contextRef="#ctx0" brushRef="#br0" timeOffset="4463.821">16078 3437 151 0,'4'-3'92'0,"1"3"-9"16,1 3-19-16,2 0-20 0,2 3 1 16,0 0 8-16,28 21 9 15,-29-21 8-15,3-1-1 16,0-9-4-16,2 1-5 16,2-6-18-16,-1-4-8 15,4 1-12-15,-3-1-5 16,1-4-4-16,-4 4 0 15,-5 0-5-15,1-2-1 16,-7 2-1-16,-2-3-4 0,-3-1-5 16,-3 3-2-16,2 1-3 15,-9 2 4-15,-8 2 2 16,-2 0 2-16,-13 8 3 16,5 5 4-16,0 4-2 15,2 6-8-15,12 4-12 16,4 6-3-16,12 5 2 15,4 0 9-15,7-3 13 16,5 1 1-16,7-5 2 16,5 0 0-16,6-4-6 15,2-4 1-15,0-2-2 16,-1-5-1-16,-2-5 2 16,1-2 2-16,2-4 2 15,-2 1 2-15,4-6 3 16,-2-2-2-16,0-7 0 15,1-1 1-15,-6 1 2 16,-1-5 6-16,-7 1 7 16,-5-4 0-16,4-6-7 0,-5 5-5 15,3 1-10-15,-1 4-1 16,-3 5 1-16,-1 1 0 16,3 7 2-16,3 1 3 15,5 5 0-15,4 5-1 16,-3 7-1-16,1 3-5 15,-5 5-1-15,-1 5 0 16,-8 2 2-16,-5 2-1 0,-8 10 15 16,-11-4 0-16,-12 9 2 15,-8 2 9-15,-18 9-10 16,0 11 0-16,-15-5-16 16,-4-2-23-16,-8-14-47 15,-10-9-26-15,0-10-24 16,0-5 4-16,11-12 1 15,11-7-63-15,6-7 126 16</inkml:trace>
  <inkml:trace contextRef="#ctx0" brushRef="#br0" timeOffset="7033.239">15340 4533 781 0,'5'5'185'0,"2"0"-254"16,4 8-26-16,2 1 30 16,4-1 63-16,2-1 2 15,3-4 0-15,2-3 3 0,1-2 15 16,0-3 7-16,6-6 6 15,0-1 3-15,3-7-10 16,2-2-4-16,1-5-8 16,-2-2-2-16,-1 1-6 15,-2 0-2-15,-4 1-1 16,-6 2 0-16,-2 3 0 16,-5-2 4-16,-4 2 4 15,2 1 5-15,-11 0 6 16,3 5 2-16,-5 2 3 15,2 3-1-15,-4-3-1 16,-4-2-5-16,-2 0-3 16,-7-2-5-16,-3 3-2 15,-3 5-1-15,-8-1-4 16,0 4-2-16,-5 6-2 0,-5 3-1 16,0 2 1-16,2 9 0 15,2-1 1-15,1 0 0 16,4 3 0-16,1-2-2 15,8-1 1-15,0 4-2 16,5 2-2-16,2 6-1 16,7 8 1-16,3 1 1 15,4-1 3-15,2-6 0 16,2-3 7-16,5-3 7 16,4 3 4-16,3 0 1 0,7 0-4 15,2-1-6-15,7-6-3 16,2-2-1-16,4-7-5 15,2-5-13-15,-1-5-31 16,-1-3-12-16,1-8-7 16,-2-10 5-16,-4-15 3 15,3-8-15-15,2-12-79 16,0-7-57-16,4-2 126 16</inkml:trace>
  <inkml:trace contextRef="#ctx0" brushRef="#br0" timeOffset="8314.989">16338 4387 892 0,'0'0'226'16,"1"1"-341"-16,-2-2 9 15,-1 1 45-15,1 0 41 16,0 0 30-16,0 0-6 16,0 0 15-16,0 0 6 15,0 0 5-15,-1 0 4 16,0 0-11-16,1 0-3 0,0 0-5 16,0 0-5-16,-1 0-5 15,1 0-1-15,0 0-2 16,0 0 1-16,0 0 2 15,0 0 3-15,0 0 9 16,-1 0-2-16,1 0-1 16,0 0-3-16,0 0-9 15,0 0 0-15,1 0 0 16,-1 0-1-16,0 0 1 16,-1 0-1-16,1 0 0 15,0 0 0-15,0 0 0 16,1 0 0-16,0 0 0 15,-1 0-1-15,0 0 0 16,-1 0 0-16,1 0 0 16,0 0 0-16,1 0 0 0,0 0 0 15,0 0 1-15,0 0-1 16,0 0 1-16,-1 0-1 16,1 0 1-16,0 0 0 15,0 0 1-15,0 0 1 16,0 0 0-16,0 0 1 15,0 0 2-15,0 0 1 16,0 0-1-16,0 0-2 16,0 0-3-16,-1 0-1 0,0 0-1 15,-10-1 1-15,-6-1 0 16,-34-1-1-16,26 1-10 16,-3 4-3-16,-4 4-3 15,1 1 0-15,-3 2 2 16,6 3-6-16,1 3-1 15,-1-1 1-15,8 5 6 16,-1-3 8-16,1 1 0 16,1 5-1-16,5-2-6 15,-2-1-10-15,7 0-19 16,0-2-18-16,1 0 0 16,8-1 2-16,-1-4 14 15,6 0 16-15,-1-6 10 16,3 0 8-16,7-1 11 15,-3-4 3-15,8-1 0 16,0-2 1-16,-1-2-2 16,7 1 0-16,0-1 0 0,1-1 4 15,-1-4 1-15,0-1 0 16,0-4 4-16,-4-1-3 16,-2-4-1-16,-1-3-2 15,-4-1-5-15,-4-3 0 16,-1 3 1-16,0-1 4 15,-5 3 4-15,-2 3 0 16,-5-9-10-16,-7 0-12 16,-2-16-36-16,-2-3-7 15,-2-3 3-15,-3-7-3 0,1 2 32 16,-1 1 6-16,0 4 20 16,2 11 29-16,2 13 4 15,2 5-1-15,3 9-19 16,4 3-17-16,2 5-1 15,3 2 2-15,1 1 13 16,0 0 3-16,0 0-3 16,0 0-1-16,0 0 11 15,0 0 5-15,4 11 8 16,7 11 4-16,25 39-8 16,-14-22-1-16,2 10 14 15,1 2-2-15,0 0-4 16,-1 1 5-16,-2-4-14 15,1-1-2-15,2-5-6 16,-2-4-7-16,-3-5-9 16,-3 0-1-16,-7-4-2 0,0-2 0 15,0-8-1-15,-3-4 0 16,-1-7-16-16,-4-4-4 16,-2-4-21-16,2 0-19 15,-2-1-31 1,0 0-37-16,8-14 80 0</inkml:trace>
  <inkml:trace contextRef="#ctx0" brushRef="#br0" timeOffset="8944.996">16779 3999 1006 0,'2'0'191'0,"0"0"-251"16,-1 3-315-16,-2-5 67 16,-1 1 122-16,-16 1 192 15,-40 3 131-15,28 5-47 16,-4 4-7-16,0 3-20 15,-4 5-15-15,3 4-17 16,2 6-5-16,6 2-18 0,5 0-3 16,10-1-3-16,5-5-1 15,7 0 1-15,4-3 2 16,3-3 6-16,3-1 2 16,3-8 6-16,1 1-2 15,4-6-5-15,5-4-1 16,5 0-6-16,1-3 3 15,-2-4 14-15,2 0 5 16,-2-5 6-16,-1 2-3 0,3 1-12 16,-5-3-4-16,-5 7-5 15,-1-2-1-15,-5 5-1 16,-1 4 0-16,2 2-1 16,-1 7 0-16,2 8 5 15,1 2 6-15,-1 8 8 16,2 4 4-16,-4 8-3 15,-3 8 2-15,-3 6-1 16,-1 0-3-16,-2-1-4 16,-2-2-7-16,-1-10-10 15,-1-5-1-15,0-16-1 16,0-12-3-16,0-6-7 16,-1-5-8-16,1-2-17 15,0 1-20-15,0-1-88 16,2-29-106-16,10-78 156 0</inkml:trace>
  <inkml:trace contextRef="#ctx0" brushRef="#br0" timeOffset="9546.129">17033 4002 1194 0,'36'-12'349'0,"-26"17"-433"15,3-1-26-15,3 3 19 16,-1 1 43-16,-5-2 48 16,3 0 0-16,-2-3 5 15,2-2 6-15,0-1 15 16,-4-1 4-16,2-3 0 15,-1 0-3-15,-3-2-15 16,1 0-4-16,-4-1-2 16,1 2-2-16,-2-2 0 15,4 2 1-15,-6 1-1 16,1-1-2-16,-2-1-2 16,-6 2 0-16,3-2-2 15,0-1-1-15,-7 1-2 16,-2 2-1-16,-6 2 0 0,-9 3 1 15,3 2 3-15,-4 1 3 16,5 2 3 0,5 3-4-16,2 3-1 0,4 7-1 15,3 1 0-15,0 8 2 16,3 8 8-16,1 2-1 16,3 1 0-16,1-3-1 15,3-3-4-15,2 1-1 16,1-4 1-16,3 2 3 0,2-7 3 15,0-4-1-15,5-4-1 16,0-5-9-16,3-8-15 16,2 0-9-16,1-5-14 15,3-6-1-15,1-9-12 16,2-12-17-16,4-15-67 16,-2-5-54-16,7-14 117 15</inkml:trace>
  <inkml:trace contextRef="#ctx0" brushRef="#br0" timeOffset="10095.086">17854 3613 1160 0,'0'0'271'0,"0"4"-426"16,-5 2 2-16,2 5 28 15,-10 7 120-15,0 3 45 16,-4 0-15-16,-7-2 1 16,3-2 13-16,-3-4 8 15,-5-2 10-15,2-1-18 0,-4-2-13 16,0 1-8-16,3 1-7 15,5-3-3-15,8-1-6 16,4 0-1-16,6-5-3 16,4 1-2-16,1 0-2 15,0-2 2-15,0 0 3 16,1 2 0-16,25 15 2 16,37 30 0-16,-23-30 0 15,5 7-1-15,4-4 2 16,5-2-1-16,6-2 0 15,1-3 0-15,-4 2 0 16,-9 0 0-16,-12 0 1 16,-6 4 0-16,-11 3 0 15,-4-3 0-15,-2 7 1 16,-4-3 0-16,-4 3 3 16,-3 3 1-16,-8-3 3 15,-3 4 1-15,-9 0-1 0,-4-1-1 16,-5 2-9-16,-2-6-22 15,-9-2-116-15,-3-2-123 16,-8-5 159-16</inkml:trace>
  <inkml:trace contextRef="#ctx0" brushRef="#br0" timeOffset="13625.083">7612 7578 421 0,'-3'-3'124'0,"3"2"-146"15,1 1-7-15,-1-1 12 16,0 1 11-16,0 0 7 16,0 0 2-16,0 0 2 15,0-1 0-15,0 0 0 16,6 0 1-16,3 0-1 15,3-2-1-15,1 0 1 16,27-8-2-16,-25 8-1 16,3 0 0-16,3-2-1 15,2 1 1-15,4 2 0 16,-3 0 2-16,5 1 5 16,-2 1 10-16,7 0 15 15,4-1 6-15,1 1 0 16,4 0-5-16,-4 0-7 15,-3 0 2-15,1 2 1 16,-6-2 1-16,6 3-5 16,-2 0-2-16,-4 0 2 0,5 2 0 15,-7-5-1-15,3 1-3 16,2-1-8-16,0-1-2 16,3 2 6-16,1-1 7 15,-2-2 8-15,-1-1 3 16,-3 0-9-16,-3-2-6 15,1-1-8-15,1 3-5 0,2-1-3 16,4 2-3-16,0 1-1 16,1-2 0-16,2-1 0 15,3 1 1-15,3-4-1 16,-3 2 1-16,-2 0 2 16,-3 1 1-16,-2 0 2 15,3 2 1-15,-2-1-2 16,0 0 0-16,3 0-3 15,1-2-2-15,1 3-1 16,1 1-1-16,-1 1 1 16,-3 0-1-16,-2 2 0 15,1 0 0-15,-5 2 0 16,1-1-1-16,-4 2 1 16,0 0 0-16,-2-2 0 15,0 2 0-15,0-1 0 16,1 1 0-16,-5-1 0 15,-1 0-2-15,-6-1 0 0,-5 1 0 16,-5-4-2-16,-5 1-3 16,-1 0-60-16,-1-1-75 15,0 0 90 1</inkml:trace>
  <inkml:trace contextRef="#ctx0" brushRef="#br0" timeOffset="98342.901">5729 16539 414 0,'0'1'168'0,"0"-1"-122"16,0 0-78-16,0 0-58 15,0 0-11-15,0 0 27 16,0 0 25-16,0 0 53 15,0-1 30-15,0 1 20 16,0 0 5-16,-1-1-8 16,0 0-10-16,-1 0-10 15,1-1-8-15,0 1-9 16,0 0-5-16,-6-1-12 16,-1-2-6-16,0 1-1 15,-1-2 1-15,2 1 5 16,-2-1 3-16,-31-20 0 15,32 19 1-15,-2-1-6 16,-3 1-4-16,3 1-7 0,-5-1-4 16,-2 1 2-16,-2 1 5 15,-3 1 6-15,2 2 6 16,-4 5 10-16,4 1 3 16,-1 6 3-16,-1 1-5 15,0 2-29-15,1 5-26 16,1 3-32-16,4 1-12 15,4 5-5-15,-4-1 17 16,4 6 52-16</inkml:trace>
  <inkml:trace contextRef="#ctx0" brushRef="#br0" timeOffset="99075.454">5284 16682 49 0,'-39'114'51'0,"31"-79"20"16,2-2-4-16,2 3-13 16,-1 0-11-16,5-4-9 15,1 0 1-15,-1-2 3 16,3-2-1-16,3-2 0 15,1 4 0-15,4-3-6 16,2-1-2-16,1-1-9 16,-4-7-4-16,4-1-4 15,-2-2 0-15,0 0 3 16,7 3 0-16,-2-1 5 16,4-1 2-16,-1 0 1 15,0-1 2-15,7 1 11 16,-3-3 4-16,4-2 10 15,0-1 2-15,4-8-9 16,-1 3-7-16,1-7-10 16,-1 1-5-16,-2-3-6 0,-1-2-1 15,-9-1 2-15,4-4 0 16,-5-1 4-16,-3-1 3 16,0 1-1-16,-3-1 0 15,2 1-2-15,-1 1-3 16,2 2 3-16,-3-2 0 15,1-1-3-15,0 0 0 0,-3-1-11 16,-1 2-2-16,-2-2-1 16,-1 0-1-16,-2-1 0 15,-1 0 0-15,0-2 1 16,1-3-1-16,1-1 0 16,-2 0-1-16,3-2-1 15,0 1 0-15,-3 3 1 16,3 1-1-16,-1 5 0 15,-1-2 0-15,-1-1 1 16,1-1-1-16,-4-4 1 16,1 1 0-16,0-3-1 15,-1 0 0-15,-1 0 0 16,-1-2 0-16,-4 2-3 16,-1-2-1-16,-2 3-1 15,1 1 0-15,-4 2 2 16,2-2 0-16,-3-3 2 15,-1 2-1-15,2 1 2 0,-1 0 1 16,-2 6 2-16,-1-7-1 16,-1 4-1-16,0 4-1 15,1-1-2-15,1 4-2 16,0-1-9-16,-2-3-6 16,-4 0-15-16,-1-1-11 15,-5 2-30-15,-1 3-13 16,-4 2-81-16,-1 2 106 15</inkml:trace>
  <inkml:trace contextRef="#ctx0" brushRef="#br0" timeOffset="100972.455">5551 16628 203 0,'0'0'111'15,"0"0"-24"-15,0 0-48 0,0 0-15 16,0 0 1-16,0 0 5 15,0 0 13-15,0 0 8 16,0 0 8-16,0 0 0 16,0 0-9-16,0 0-10 15,0 0-18-15,0 0-7 16,0 0-6-16,0 0 0 16,0 0 3-16,0 0 1 0,0 0 2 15,0 0 1-15,0 0 1 16,0 0-1-16,0 0-1 15,0 0-2-15,0 0-6 16,0 0 0-16,0 0-1 16,0 0 3-16,0 0 8 15,0 0 4-15,0 0 8 16,0 0 1-16,0 0-2 16,0 0-4-16,0 0-9 15,0 0-4-15,0 0-5 16,0 0 0-16,0 0 4 15,0 0 4-15,0 0 6 16,0 0 2-16,0 0-1 16,0 0 0-16,0 0-2 15,0 0-3-15,0 0 1 16,0 0-1-16,0 0-1 16,0 0-1-16,0 0-3 0,0 0-3 15,0 0-3-15,0 0-2 16,0 0-2-16,0 0 1 15,0 0-2-15,0 0 0 16,0 0 0-16,0 0-1 16,0 0 0-16,0 0-1 15,0 0 1-15,0 0-1 16,2 6-1-16,-1 13 1 16,-2 33 1-16,-4-32 0 15,3-2 0-15,-1-2 0 0,3 4-1 16,0 1 0-16,1 3 0 15,2 2 1-15,-2-3 1 16,1-1 1-16,-2-3-1 16,0-2 1-16,0-3-1 15,0-3 0-15,1-3 0 16,2-1-1-16,-2-3 0 16,0 2 0-16,1-1 1 15,-2-5 0-15,0 0 0 16,0 0 0-16,0 0 1 15,0 0 0-15,0 0-1 16,0 0 0-16,0 0 0 16,0 0 0-16,0 0-2 15,0 0-1-15,0 0-3 16,0 0-1-16,0 0-2 16,0 0-1-16,0 0 2 0,0 0 3 15,0 0 4-15,1-1 2 16,12-2 4-16,3-6-2 15,32-31 0-15,-25 10 0 16,1-4-3-16,-2-1 0 16,-3-1-1-16,-3 2-1 15,-1 2 0-15,2 0-2 16,-5 0-2-16,2 8 1 16,-2 1-1-16,0 3-5 0,-2 8-17 15,-1-1-17-15,-5 5-40 16,0 3-17-16,-1 3-30 15,0-2-16-15,-3 3-74 16,0 0 139-16</inkml:trace>
  <inkml:trace contextRef="#ctx0" brushRef="#br0" timeOffset="101474.613">5963 16477 498 0,'25'39'276'0,"-25"-39"-48"0,0 0-152 15,0 0-100-15,0 0-6 16,0 0 2-16,-1 0 17 16,0 0 18-16,0 0 9 15,0 0 15-15,0 0 5 0,-1 0 5 16,1 0 0-16,0 0-4 16,0 0-4-16,0 0-10 15,0 0-5-15,-5 12-12 16,-4 9-3-16,-17 37-5 15,14-26-2-15,1 3 0 16,0 1 1-16,-1 2 1 16,0 1 1-16,-1 5 1 15,-2 3 0-15,2-2 0 16,2-5 0-16,3-10 1 16,4-2-1-16,0-6 0 15,2-1-2-15,1-2-5 16,0-4-1-16,3-1-17 15,-1-6-16-15,2 0-78 16,0-2-98-16,9-1 138 16</inkml:trace>
  <inkml:trace contextRef="#ctx0" brushRef="#br0" timeOffset="102701.82">8144 16619 943 0,'0'1'343'0,"0"-2"-266"16,-1 4-146-16,0-3-7 15,1 0 12-15,0 0 27 16,0 0 58-16,0 1 9 16,0 3 16-16,1 5 5 15,-1-4-10 1,0 0-6-16,0 2-16 0,1 0-8 15,0 3-8-15,2 3-1 16,7 36-1-16,-7-29-1 16,1 8 0-16,1 3-2 0,-2 7 0 15,-2 4-2-15,8 0-2 16,1 0 0-16,-3-5 1 16,4-6 0-16,-2-3 4 15,-3-7 1-15,1-9 1 16,-5-3 1-16,-2-7 0 15,0-3-1-15,0 2 1 16,0-1 1-16,0 0 1 16,0 0 3-16,0 0-1 15,0 0 0-15,0 0-3 16,0 0-1-16,0-1 0 16,0 0 0-16,0 0-1 15,3-5 1-15,6-17-2 16,16-29 0-16,-13 22-1 15,-4-4 0-15,7-9 0 16,2-4 0-16,-2-4-10 16,3 3-2-16,-1 0-5 15,-1 3 1-15,-1 5 9 0,-3 2 3 16,-1 10 5-16,-2 8 0 16,-4 9 0-16,-2 3 0 15,-1 6-1-15,-2 0-11 16,0 0-51-16,0 1-60 15,0 1 75-15</inkml:trace>
  <inkml:trace contextRef="#ctx0" brushRef="#br0" timeOffset="103635.504">8692 16438 351 0,'-32'41'134'16,"32"-41"-95"-16,1 0-25 0,1 0 1 16,-2 0 9-16,0 0 26 15,0 0 15-15,0 0 20 16,0 0 9-16,0 0 6 16,0 0 1-16,-1 0-7 15,0 0-8-15,0 0-22 16,-1 0-13-16,1 0-23 15,0 0-12-15,1 0-13 16,0-1-3-16,0 0-6 16,0 1 0-16,1 0 2 15,22 3 2-15,37 10-1 16,-26-3-2-16,3 3-5 16,-2 0 0-16,-1 4-1 15,-4 0-1-15,-3 9 2 16,-5 2 0-16,-6 5 2 15,-3 1 2-15,-6 1 1 0,-4 2-1 16,-4 4 0-16,-6 1 0 16,-6-3 6-16,-4-3 4 15,-1-10 3-15,-3-4 3 16,-2-6 2-16,0-3-1 16,-1-3 1-16,-1 0-1 15,-3-5-6-15,0 2-4 16,-6-2-3-16,2-4-3 15,8-1 2-15,1-1 3 0,12-1 4 16,-1-2 7-16,4 2 11 16,6 2 4-16,2 0 9 15,0 0-1-15,0 0-6 16,0 0-4-16,-1 0-14 16,-1 0-7-16,1 0-6 15,1-1-2-15,0 1 4 16,16 1 1-16,42 9 4 15,-28-2-1-15,4 0 1 16,0 5-25-16,1-3-40 16,-3 1-41-16,-1 0-152 15,-2-4 168-15</inkml:trace>
  <inkml:trace contextRef="#ctx0" brushRef="#br0" timeOffset="104787.705">9454 16435 1166 0,'0'1'417'16,"-1"-2"-325"-16,0 1-144 16,-1 0-7-16,1 0 3 15,0-1 18-15,-13 0 23 16,-3-1 1-16,-28-1 17 16,31 0 10-16,0-1 11 15,2 0 5-15,-3-3 5 16,0 2-3-16,-3-4-4 15,-1 2-3-15,-7-4-11 16,0-4-3-16,-8 0-8 16,3 0-1-16,-2 3-1 15,-2 2-1-15,-2 1-1 16,-3-1 1-16,-1 0-3 16,-6 3-3-16,1-2-9 15,0 4 0-15,4 2 2 0,0-5 4 16,5 3 9-1,1-1 0-15,2 4-2 0,-2 3-2 16,-4 4 0-16,-3-1-3 16,-5 0-7-16,2 0-6 15,-2 6-19-15,1 0-8 16,6 3-9-16,0 2-6 16,5 1-6-16,9 5 4 15,-1 6 18-15,3 3 13 0,6 1 27 16,1-1 7-16,5-4 0 15,0-2-5-15,3-1-4 16,2 1 0-16,5 6 4 16,4 0 5-16,1 7 4 15,2-1 1-15,6-2 0 16,3 8 0-16,4-3-2 16,4 6-2-16,-2 3-2 15,5-4 1-15,-4-3 0 16,3-5 1-16,5-3 0 15,-2-1 1-15,9 0-1 16,1-2 0-16,3-5-1 16,3-1-1-16,2-4 0 15,1-1 0-15,-3-4 4 16,-5-4 4-16,-4 0 10 16,-1-5 4-16,-1 0 5 15,1-1 4-15,0-4 2 0,-1-1 2 16,-1-3 7-16,2-5-1 15,-1-1 1-15,0-3-6 16,2 2-13-16,-4-1 1 16,-4-3-7-16,0 1 0 15,-3-5 1-15,-1 1-3 16,1-1-2-16,-6-3-1 16,1 0 0-16,-3 1 1 0,-2-3 0 15,-2 6-1-15,2-3-2 16,-1 1-3-16,2 2-3 15,2-6-1-15,1-3-1 16,2-4 0-16,0 0 1 16,-2 1-1-16,-2 2-1 15,-5 4 10-15,-2 4 5 16,-1 4 5-16,-3 4 10 16,-1-1-6-16,-1-1-1 15,-1 4-2-15,-1-3-3 16,-1-3-5-16,-1 0 0 15,-6-6-1-15,1 6-1 16,-2 0-2-16,-6-2-5 16,0 3-4-16,-10-9-7 15,-4 4-8-15,-5-4-24 16,-13-3-16-16,-7-3-61 0,-3-2-67 16,-12-4 117-16</inkml:trace>
  <inkml:trace contextRef="#ctx0" brushRef="#br0" timeOffset="107704.845">6046 16992 110 0,'3'29'14'0,"-4"-31"-21"0,0 2-42 15,1 0 4-15,-1 0 58 16,0 0 36-16,0 0 48 15,0 0 25-15,-1 0 28 16,1 0-1-16,0 0-7 16,1-2-11-16,0 2-30 15,0 0-14-15,0 0-28 16,0 0-12-16,0 0-22 16,0 0-10-16,0 0-12 15,0 0-3-15,0 0-2 16,0 0 2-16,0 0 7 15,0 0 4-15,0 0 5 16,0 0-1-16,0 0-1 16,0 0-1-16,0 0 0 0,0 0-2 15,0 0-7-15,0 0-4 16,0 0-3-16,0 0 0 16,0 0 2-16,9 0 1 15,9 0 0-15,29 4 0 16,-25-2 0-16,-2 1 0 15,-2-2 1-15,1 0 0 16,-1 2 1-16,-4-2 0 0,2 2 4 16,-5 0 3-16,0 1 3 15,2-1 0-15,1 2 0 16,1-3-2-16,3 0 3 16,0 0 1-16,2-1 4 15,0-1 1-15,-1 1 0 16,0-1 0-16,0-2-2 15,0 4-4-15,3-2-4 16,0-2-2-16,1 4-2 16,0-2-1-1,3-2 0-15,-1 2 1 0,0 0 1 16,1-2 3-16,-1 1 1 16,2 1 1-16,-2-2-2 15,3 0-1-15,-4 0-2 16,4-2-1-16,0 0 0 15,2-1 0-15,1 1 0 0,-1 0 2 16,0-2 1-16,0 1 2 16,-1-3 0-16,-2 4-2 15,3-1-2-15,-4-1-1 16,-2 4-3-16,3-4 0 16,-9 3 0-16,2-2 0 15,1-1-1-15,-7 0 0 16,6 2-1-16,0-3 0 15,1 1 1-15,4-1-1 0,-2 0 1 16,0 2 0 0,-2-1 0-16,-3 1 0 0,3 1 0 15,-1-2 0-15,2 1 2 16,0 1-2-16,-2-2 1 16,-1-3 0-16,1 3-2 15,-1-2 1-15,-1 4 0 16,0 2 0-16,-8 0 1 15,-1 2-1-15,-4-4 0 16,2 3 1-16,-1 0-2 16,-1-1 1-16,0 2-1 15,0-2 0-15,4 0 0 16,1 2 0-16,-3 0 0 16,1 0 0-16,-4 0 0 15,0 0-1-15,4 0 1 16,0 0-1-16,2-1 1 15,-1 1 0-15,2-1 0 16,-5 1 0-16,4 0 0 0,1 0 0 16,-3 0 0-16,6-1 0 15,-3-2 0-15,0 2-1 16,1 0 0-16,0 2 0 16,-1 0 0-16,-1 1 0 15,0-1 1-15,0-1 0 16,0 0 0-16,-1-1 0 15,-1-1 0-15,2 2 0 0,2 0-1 16,-1 0 0-16,4 0 0 16,-2-1 1-16,-3 1 0 15,2-1 0-15,-3 1 0 16,-1 0 0-16,3 0-1 16,-2-1 1-16,2 1 0 15,-3 0 0-15,-1 0 0 16,0 1 0-16,-2-1 0 15,2 0 0-15,-5 0 0 16,1 0 0-16,-3 0-2 16,0 0 0-16,0 0 1 15,0 0-1-15,0 0 0 16,0 0 0-16,0 0 0 16,0 0-1-16,0-1 1 15,0 1-1-15,0 0-18 16,0 0-18-16,0 0-71 15,0 0-84-15,0 0 122 0</inkml:trace>
  <inkml:trace contextRef="#ctx0" brushRef="#br0" timeOffset="113748.962">5684 17593 348 0,'31'29'154'16,"-32"-31"-54"-16,-1 1-96 15,2-1-10-15,0 2-3 16,0 0 3-16,0 0 6 16,0 0 4-16,0 0 8 15,0 0 5-15,0 0 16 16,0 0 10-16,0 0 22 16,0 0 11-16,0-1 10 15,0 1 5-15,-2 0-4 16,2 0-7-16,0-1-9 0,0 0-7 15,0 1-15-15,0 0-8 16,0 0-16-16,0 0-9 16,0 0-9-16,0 0-5 15,0 0-2-15,0 0-1 16,0 0-3-16,0 0-1 16,0 0-1-16,0 0-1 15,0 0-1-15,0 0 2 0,0 0 2 16,4 2 1-16,7 4 0 15,4 5 0-15,27 31-1 16,-24-27-1-16,5 1 1 16,4 3-1-16,3 3 2 15,0 0-1-15,3-1 1 16,0 0 1-16,2-3 1 16,1 1 0-16,0-2 0 15,1-2 1-15,-4-2 0 16,2-3 0-16,-9-1 0 15,2-2 1-15,0 2-1 16,-2 0 0-16,2 1 1 16,-2 1-1-16,0-2 1 15,0 1 0-15,4 2 0 16,1-4-1-16,4 2 1 16,2 0-1-16,4-3 0 15,1 6 0-15,0-1-1 0,1-1 0 16,-5-2 1-16,-1 1-1 15,-1 0 1-15,1 0 0 16,2-2 1-16,-1-1 0 16,2-4 0-16,-1-3 0 15,4 5-1-15,2-4 1 16,2 0 0-16,-3 4 0 16,2-5 0-16,2 2-1 15,0 0 0-15,3-2 0 16,2 0 0-16,0 2 0 0,1-2 0 15,0 0-1-15,0 0 1 16,-2 0 0-16,-5-2 0 16,4 2 0-16,1 2 0 15,1 1 0-15,5 1 0 16,-2-2 1-16,-9 2 0 16,0 0 2-16,-7-2 3 15,-3 2 3-15,8-4 3 16,-1 0 0-16,3 0-3 15,4 0-1-15,0-1-2 16,0-1 0-16,-1 1 0 16,-5 0 0-16,-5-1 0 15,-1-1 1-15,-2-1-2 16,1-1 1-16,1 3-2 16,-3 0 0-16,3-1 0 15,1 2 0-15,0-5 0 16,1 4-1-16,-4-4 1 0,4 2 0 15,-6 1 1-15,-1-1 2 16,-3-1 2-16,-2 1 0 16,1-1-1-16,2-2-2 15,5 5-1-15,1-3-2 16,3 1-1-16,3 2 0 16,1-3-1-16,3-1-1 0,-4 5 1 15,0-3 0-15,2 4-1 16,2 0 1-16,7-2 1 15,4 2 0-15,2-4-1 16,0-1 1-16,-1-2-2 16,-6-2 0-16,-1 3 1 15,-1 2-1-15,-1-1 1 16,5-2 0-16,4-6 0 16,2 1 0-16,0 2 0 15,-2-3 1-15,-11 3 1 16,1-2 0-16,-4 2 1 15,0 4 1-15,5 2 1 16,-1-3 2-16,6 3-1 16,1-1-1-16,1-3-3 15,-5 1 0-15,-2-5-2 16,-2-1-1-16,1 3 1 16,5 0-1-16,-2 3 2 0,0-1-1 15,-2-2-1-15,-4-1 2 16,-4 1-2-16,-2-1 1 15,-4 1 0-15,0 2-1 16,-1 3 1-16,0-1-1 16,1 4 1-16,-2 2-1 15,0 0 0-15,1 2 0 16,-2 3 0-16,2 0 0 16,-3 0-1-16,0 1 0 0,-4 2 0 15,-5 4-2-15,-4-3 1 16,-2 2-3-16,-4 0-8 15,2-1-13-15,-1-2-41 16,-4-1-36-16,3-2-134 16,-1-3 151-16</inkml:trace>
  <inkml:trace contextRef="#ctx0" brushRef="#br0" timeOffset="114687.54">11553 17109 623 0,'0'1'226'16,"-2"0"-191"-16,2 0-38 16,0-1-13-16,-1-1 1 15,0 0 16-15,1 1 8 16,0-1 20-16,0 1 14 15,0 0 18-15,0 0 2 16,0 0 0-16,0 0-6 16,0-2-13-16,-2 2-2 15,1 0-9-15,0 0-3 0,0 0-8 16,-9 0-5-16,-9 2-8 16,-33 3-4-16,26 0-2 15,3 1 0-15,1-2-1 16,-1 2-2-16,3 1-5 15,-1 5-4-15,3 1-9 16,-2 2-3-16,4 7-6 16,-1-1 1-16,3 7 8 15,5 2 2-15,1 2 1 16,4 4-1-16,3-2-1 16,0-5 2-16,1-1 9 15,0-3 2-15,0 5 3 16,0 5 0-16,2-3-1 15,0 1 1-15,0-3 1 16,0-5 0-16,2 2-2 16,0 0 0-16,0-1-1 0,-2 3 0 15,-1-2-7-15,-1-5-8 16,0-3-18-16,0-4-7 16,0-6-12-16,0 1-12 15,0-6-59-15,0 2-83 16,-1-1 133-16</inkml:trace>
  <inkml:trace contextRef="#ctx0" brushRef="#br0" timeOffset="115213.515">11018 17459 521 0,'-1'-1'194'15,"0"0"-126"-15,0 0-94 16,0-1 2-16,0 1 19 16,-1 0 22-16,1 0 16 0,0 0 5 15,0 0-4-15,0 0-6 16,0-1-10-16,-1 1-4 16,1 0-1-16,0 0 2 15,1 0 0-15,0 0 1 16,15-1-2-16,6 1 0 15,34 1 5-15,-26 3 4 16,6-2 0-16,3 0 0 0,5 0-9 16,1 0-3-16,0 0-4 15,0 1-2-15,-7-1 0 16,-4-1 2-16,-3 0 5 16,-4-1 1-16,-1-1-2 15,0 1-1-15,-6 0-7 16,3 0-3-16,-4-1-37 15,2-1-106-15,6-4 98 16</inkml:trace>
  <inkml:trace contextRef="#ctx0" brushRef="#br0" timeOffset="119745.866">12650 17177 105 0,'0'0'62'0,"0"0"-1"16,0 0-41-16,1 0 8 16,-1 0 20-16,0 0 41 15,0 0 18-15,0 0 14 16,0 0 0-16,0 0-10 15,0 0-7-15,0 0-16 16,0 0-10-16,0 0-15 16,0 0-8-16,0 0-8 15,0 0-2-15,0 0-3 16,0 0-2-16,0 0-12 16,0 0-7-16,0 0-14 15,0 0-3-15,0 0-4 16,0 0-1-16,0 0 0 15,0 0 0-15,0 0 1 16,0 0 1-16,0 0 3 0,0 0 1 16,0 0 4-16,0 0 1 15,0 0-2-15,0 0 1 16,0 0-1-16,0 0 0 16,0 0 0-16,0 0-2 15,0 0-3-15,0 0 0 16,0 0-1-16,0 0-1 15,0 0-1-15,-1 0 0 16,-1 0-5-16,1 0-2 16,0 0-1-16,0 0 0 0,0 0-3 15,0 0 1 1,0 0-6-16,-5 2-4 0,-1 1-8 16,0 12-3-16,-30 41 4 15,28-23 2-15,3 17 7 16,0 2 2-16,3 5 3 15,-2 3 1-15,2-5 7 16,-3 1 2-16,0-1 1 16,0 2 0-16,3 6 0 15,1 0-1-15,-4-3 0 16,2-3 3-16,-2-8 3 16,1-5 3-16,5-9 1 15,0-10-1-15,6-10-6 16,-3 1-4-16,-3-3-5 15,2 1-1-15,-2-4-17 16,-1-4-19-16,6-3-62 16,-4 1-44-16,-1-4-127 15,0 0 169-15</inkml:trace>
  <inkml:trace contextRef="#ctx0" brushRef="#br0" timeOffset="120228.176">12396 17640 550 0,'0'-1'273'16,"-1"1"-62"-16,-1 1-167 16,2-2-27-16,0 0-13 15,0 0-1-15,0 1 4 16,0 0 2-16,0 0 3 15,0 0 2-15,0 0-5 0,0 0-1 16,0 0 0-16,0 0 7 16,12 0 8-16,10 2 2 15,40 6-4 1,-25-6-8-16,8-3-8 0,7 3-3 16,5-2-2-16,1-2 0 15,-2 0-2-15,-6-4-3 16,-3-1-7-1,-8 1-11-15,-6 1-82 0,-1-2-35 16,-7-6-141-16,-2-1 163 16</inkml:trace>
  <inkml:trace contextRef="#ctx0" brushRef="#br0" timeOffset="120879.848">12698 17228 595 0,'-29'-8'230'0,"29"8"-139"16,0 0-117-16,0 2-3 15,0-2 28-15,0 0 33 16,0 0 42-16,0 0 15 15,0 0 2-15,0 0-10 0,-1 0-30 16,1 0-15-16,0 0-21 16,0 0-6-16,0 0-2 15,0 0-2-15,0-2-2 16,0 1-1-16,0 0-3 16,0 0-2-16,0 0 1 15,10 0 1-15,16-2-3 16,26-6-1-16,-29 6-6 15,2 0-2-15,-2-1-2 16,0 0 0-16,-3 1 6 16,-3-1 2-16,-2 4 6 15,0 0 0-15,-5 2-1 16,3-1-7-16,-4 1-9 16,-1 1-7-16,5 3-14 15,-5 1 4-15,3 3-2 16,-1 1 0-16,-4 5 4 0,2 4-6 15,-2 7 0-15,-3 3 5 16,0 3 9-16,2-1 5 16,-5-9-22-16,0-4-46 15,0-8 56-15</inkml:trace>
  <inkml:trace contextRef="#ctx0" brushRef="#br0" timeOffset="121761.179">13683 16923 588 0,'28'46'226'0,"-28"-46"-169"16,0 0-58-16,0-2-12 15,0 2 7-15,0 0 41 16,0 0 14-16,0 0 17 15,0 0 4-15,0 0-8 16,0 0-3-16,-1 0-11 16,1 0-6-16,-1 0-14 15,0 0-10-15,0 0-10 16,-12 2-3-16,-16 3-3 16,-34 6 0-16,24 1 0 15,-1 2-1-15,2 5 1 0,4 4 1 16,2 4 2-16,0 2 0 15,1 3-3-15,-3 2-2 16,0 7-5-16,2 3-1 16,1 11 3-16,6-2 3 15,3-1 9-15,1-1 1 16,7-10-2-16,4-1-2 16,3 0-5-16,4-3-1 15,5-3 6-15,3 2 1 0,6 5 1 16,3-1-2-16,3 4-6 15,4-3-6-15,3-7-13 16,0-1-12-16,3-9-47 16,-3 0-43-16,0-4-111 15,5-2-84-15,-3-11 195 16</inkml:trace>
  <inkml:trace contextRef="#ctx0" brushRef="#br0" timeOffset="122345.935">13831 17283 1170 0,'7'1'476'15,"-4"-1"-317"-15,-1 0-74 16,-2 0-102-16,0 0-5 16,0 0-1-16,0 0 11 15,-1 0 7-15,0 0 1 16,-1 0 1-16,1 9-2 16,-1 18-5-16,-2 35-7 0,2-28-9 15,-2 4-2-15,4 5 5 16,-2-3 6-16,1 3 12 15,5-3-3-15,-4-4-24 16,4 3-11-16,1 2-18 16,1 0-4-16,-1-5-4 15,-1-1-11-15,5-10-5 16,-4-4 8-16,-2-5 31 16,4-7 23-16,-9-6 21 15,4 0-3-15,0-3-9 16,-2 0-3-16,0-1 5 15,0-1 4-15,0 1 11 16,0 0 3-16,0 0 7 16,0 0 2-16,7-4 2 15,0 1 0-15,1-22-5 16,27-31-2-16,-29 17-4 16,-2-2-2-16,2-3-4 0,0-5 0 15,0-2-22-15,2-3-5 16,-1-1-40-16,5-4-24 15,3-3-38-15,-1 5-34 16,3 6 106-16</inkml:trace>
  <inkml:trace contextRef="#ctx0" brushRef="#br0" timeOffset="122847.749">14341 17640 558 0,'0'0'227'15,"-2"0"-145"-15,0-1-63 16,2 1-22-16,-1 0 0 15,0 0 19-15,1-1 9 16,0 0 6-16,0-1 1 16,0 2-9-16,-1 0-9 15,0 0-7-15,0 0-4 16,-1 3-5-16,1 9-8 16,0 15-20-16,-1 35-3 15,2-21 5-15,2 1 9 0,2-7 21 16,-1-9 4-16,-2-8-24 15,0-7-33-15,1-3 32 16</inkml:trace>
  <inkml:trace contextRef="#ctx0" brushRef="#br0" timeOffset="123362.864">14402 17066 975 0,'-1'0'336'15,"0"0"-351"-15,0 0-64 0,1 0 4 16,0 0 4-16,0 0 63 16,0 0 8-16,11 2 3 15,2 3 2-15,29 27 2 16,-24-23 1-16,1 5-1 15,4 0-1-15,2 4-2 16,-1 0-1-16,2 0-1 16,2 8-1-16,1 13-6 15,-3 5-6-15,-2 6-9 16,-3 3-2-16,-6 1 7 16,-2 2 4-16,-5-1 12 15,-6-4 9-15,-2-5 19 16,0-3 3-16,-4-5-11 15,-1-1-21-15,-2-9-96 16,-1-1-103-16,-2-16 124 16</inkml:trace>
  <inkml:trace contextRef="#ctx0" brushRef="#br0" timeOffset="125745.332">14937 17016 561 0,'-1'1'340'16,"-3"1"-6"-16,4-2-216 15,0 0-42-15,0 0-28 16,0 0-7-16,0 0 9 0,0 0-2 16,0 0-6-16,-1 0-1 15,0 0-11-15,0 0-6 16,1 0-9-16,0 0-4 16,0 0-7-16,-1 0 0 15,0 0 5-15,-1 0 4 16,-1 0 4-16,-9-2 0 15,1 0-6-15,-1 0-5 16,-35-7-4-16,29 8-1 0,-4-3 0 16,-7 1-1-16,-6-3 0 15,-3 2 0-15,-9 0-1 16,-1-1 1-16,-4 3-1 16,3-2 0-16,3 1 1 15,5 1-1-15,4 0 1 16,1 1 0-16,-3 1-2 15,-6-1-1-15,-4 1 0 16,-2 1 0-16,0 0 1 16,5 4 1-16,1-3 1 15,4 1 0-15,1-1-1 16,-1 0-2-16,-4 3-1 16,-3 0 0-16,-1 1 1 15,0-1 3-15,6 2 1 16,0 1 1-16,4 1 2 15,3-1 1-15,2 2 0 0,2-5 0 16,7 2-2-16,-4-1-1 16,3 0-1-1,-3-2 0-15,-6 0 2 0,6 0 0 16,-2-1 3-16,1 4 0 16,1-4-3-16,-2 3 0 15,-1-4-3-15,0 2 0 16,-1-1 1-16,2 2-1 0,2 2 0 15,1-4 0 1,3 4 0-16,2-1-1 0,-4 2-1 16,0 1-3-16,-6 0-4 15,-5 4 0-15,2-4-1 16,0 2 3-16,0 1 2 16,4-1 0-16,2 4-4 15,0 0 0-15,4 2-11 16,-1 4-6-16,2 3-1 15,1 6-1-15,2 0 10 16,1-3 3-16,4-2 4 16,-2-8 0-16,3 5 3 15,-2-1 0-15,0 4 1 16,5 4-6-16,-1-2-9 16,3 3-2-16,2-3 0 15,0-2 8-15,1-2 6 16,1-1 4-16,0 5-2 0,1 3-3 15,2 3-2-15,-1 3-1 16,0 0 5-16,3-6 5 16,-1-4 7-16,-1 0 3 15,4-3 1-15,1 4-3 16,5 0-6-16,2 2-3 16,6-3-1-16,1-3 1 15,7-1 4-15,4-1 1 0,1-4 1 16,5 0 1-1,-1 3-1-15,3 0 0 0,8 2 0 16,5-3 1-16,11 2-1 16,5-3 1-16,1 1-1 15,1-2 0-15,-7-5 0 16,-1 10-1-16,4 2 0 16,2-10 0-16,9-5 0 15,4-13 0-15,-2-4 0 16,-4 8 0-16,3 5 0 15,1 2 1-15,3-4 0 16,4 2 0-16,-1-5 0 16,-1-1 0-16,0-2 0 15,1 0 1-15,-1-1 1 16,3-1-1-16,-4 10 9 16,-5-1 1-16,-11-14 3 15,1-2 1-15,-7-18-5 16,3-1 0-16,1 9-1 0,-6-2-1 15,-3-2-3-15,0 2-1 16,-10 1-2-16,-1 2-1 16,-6 2 1-16,-3 5-1 15,-1-2 0-15,-6 2 1 16,-2 0 0-16,-1-4-1 16,-5 4 0-16,1-3-1 15,-4 3 0-15,-4 1 0 0,-1-1 2 16,-1 2 0-16,-1-3 1 15,-2-2-1-15,1 2-2 16,-1 2-1-16,-2-1 0 16,1 2 0-16,0 0 0 15,0-6-1-15,1-5 0 16,-3-2 0-16,2-6 0 16,-1 3 0-16,1 2 0 15,-1-3 1-15,0 5 0 16,1 0-1-16,0 1 1 15,3 0-1-15,-2-3 0 16,2-2-1-16,-3-1 2 16,-1 3-11-16,1 2-2 15,-2 2 0-15,-1 7 0 16,0 2 11-16,-1 4 3 16,-1-2-1-16,-1 0-2 15,-1-3 1-15,-1-4-1 16,2-2 2-16,-2 2 0 0,2 0 1 15,-2 0-1-15,-2-1 0 16,2 2 0-16,-2 1 0 16,-1-2 0-16,-2 1 1 15,0 4-1-15,-4-5 0 16,2 6 0-16,-5-5 0 16,-1 1 0-16,1 0-1 15,-5-1-4-15,-2 1 1 0,-2-2-2 16,2 5-4-16,3 0-10 15,4-1-12-15,-4 4-63 16,-6-8-50-16,-12 0-172 16,-5-4 195-16</inkml:trace>
  <inkml:trace contextRef="#ctx0" brushRef="#br0" timeOffset="128041.267">18588 17044 685 0,'1'1'285'0,"-1"0"-169"15,-2-1-67-15,1-1-43 16,0 0-4-16,-1 0 3 16,1 0 7-16,1 0 12 0,0-1 4 15,0 1 1-15,0 1-8 16,0 0-12-16,0 0-3 16,0-1-6-16,0 1 0 15,0 0 0-15,0 0 0 16,0 0 3-16,0 0 2 15,0 0 4-15,0 0 0 16,0 0 0-16,0 0 1 16,-1-1-2-16,0 0-1 15,0 0 1-15,0-1-3 0,-3 1 12 16,-10-2 1-16,3 2 3 16,-32-6 6-16,27 4-6 15,3 5 4-15,0-2 1 16,4 5-1-16,0 2-7 15,-1-6-5-15,2 8-8 16,-3-5-3-16,2-2 0 16,2 5 2-16,-1-4 4 15,2 0 0-15,0 6-3 16,-1-5-4-16,0 6-8 16,-3 2-2-16,2 0-2 15,-3 10 2-15,3-1 6 16,-1-1 1-16,2 2 0 15,1-4-4-15,-2 3-11 16,3 5-5-16,-1 8-3 0,3 4 3 16,1 2 13-1,1-6 6-15,1-8 6 0,3-3-1 16,-1-1-5-16,1 0-2 16,-1-2 0-16,-1-4 2 15,5-5 3-15,-2 4-25 16,7 14-80-16,-1 6-28 15,3 8 5-15,1 2 50 16,-5-11 105-16,-4-4 28 16,-3-8-21-16,-1 0-43 0,2 1-66 15,0-3-7-15,-1-3 7 16,-1-7 13-16,-1-3-20 16,1-3-79-16,-1 1 104 15</inkml:trace>
  <inkml:trace contextRef="#ctx0" brushRef="#br0" timeOffset="128526.612">18118 17315 843 0,'-1'0'334'0,"-1"1"-197"0,1-1-143 16,0 0-12-1,0 0-2-15,1 0 9 0,0 2 28 16,0 1 6-16,1-1 4 16,-1-2-2-16,2 5-14 15,10-3-6-15,4 1-3 16,31 33-1-16,-25-30 0 15,7-2 2-15,7 6-1 16,4-3-1-16,5-4-2 16,1 2-2-16,6-6-25 15,2-3-24-15,3-9-72 16,-7-3-59-16,-3-14 113 16</inkml:trace>
  <inkml:trace contextRef="#ctx0" brushRef="#br0" timeOffset="129057.233">19130 16808 1142 0,'3'1'406'16,"0"-1"-343"-16,-3 0-146 16,0 0-4-16,0-1 13 15,-2 1 40-15,1 0 66 16,0 0 5-16,0 0 1 15,0 0-11-15,0 0-21 16,-5 1-6-16,-25 1-8 16,-57 50-2-16,18-20-1 15,1 3 2-15,4-1 10 16,8 1 2-16,14 1-2 16,8 5-9-16,2 9-56 15,1 6-49-15,-1 23-124 16,2-1-23-16,7 7 77 15,6-4 98-15,11-21 191 16,3-5 41-16,10-14-31 0,4 4-64 16,11 1-77-16,3 5-9 15,-1-6 32-15,1-9 20 16,-5-11 18-16,-3-6-13 16,8 1-82-16,2-2-50 15,1-2 61-15</inkml:trace>
  <inkml:trace contextRef="#ctx0" brushRef="#br0" timeOffset="129691.13">19111 17103 967 0,'0'4'377'15,"2"-5"-247"-15,0 2-143 16,-2-1-18-16,0-1 7 15,0 0 24-15,0 1 46 0,0 0 12 16,0 0 3-16,0 0-7 16,0 0-19-16,0 12-11 15,1 6-10-15,1 26-7 16,5-23-8-16,-3 4-6 16,0 10-9-16,1 8-7 15,0 5 0-15,1-2 1 0,3-5 6 16,-1-5-4-16,-3-4-23 15,2 5-12-15,-4-3-12 16,4-3 6-16,1-5 21 16,0-7 10-16,0-4 10 15,-5-5 0-15,3-6-1 16,-4 0-7-16,-2-4-6 16,3 0 0-16,-5-1 5 15,1 0 11-15,1 0 15 16,0 0 3-16,0-1 11 15,0 1 0-15,3-16-2 16,32-38-1-16,-25 20-7 16,-4-3-1-16,-1-2-2 15,3-2 1-15,-1-14 0 16,0-5 0-16,0-5-8 16,1-1-16-16,2 8-23 15,2 4-21-15,2 2-48 16,0 2-27-16,1 10 89 0</inkml:trace>
  <inkml:trace contextRef="#ctx0" brushRef="#br0" timeOffset="130156.792">19650 17471 552 0,'2'1'208'16,"-1"0"-137"-16,0 1-84 15,-1-2-2-15,0 0 4 16,0 0 10-16,0 0 14 16,0 0 8-16,0 0 11 15,0 0 1-15,-1 0-6 16,0 0-8-16,1 0-12 0,0 0-4 15,0-1-4-15,0 0-1 16,0 0-4-16,9 0-7 16,1 1-21-16,2 1-11 15,33 15-26-15,-27-3-22 16,1 5-71-16,4 5 104 16</inkml:trace>
  <inkml:trace contextRef="#ctx0" brushRef="#br0" timeOffset="130423.524">19735 17913 55 0,'-23'7'20'15,"-1"-3"-11"-15,1-3 11 16,-3-1 21-16,10 0 44 16,7-3 13-16,4 3-4 15,3-2 0-15,1 1-23 16,0 0 10-16,0 1 14 15,0 0-16-15,-1-1-12 16,2 0-19-16,0-1-24 16,5 1-2-16,24-3-8 15,27-6-4-15,-16 7-6 16,1 2-1-16,1 0-28 16,4 0-37-16,-4-3-151 15,-1-2 138-15</inkml:trace>
  <inkml:trace contextRef="#ctx0" brushRef="#br0" timeOffset="131110.165">19762 16851 610 0,'-1'-1'235'0,"1"1"-178"16,0 0-40-16,0 0-31 15,0 0 2-15,0 0 35 16,0 0 25-16,0 0 28 16,0 0 11-16,0 0-4 15,0 0-9-15,0 0-8 16,0 0-2-16,0 0-7 16,0 0-7-16,5 1-18 0,3 1-9 15,6 1-15-15,30 10-4 16,-21-5-4-16,5-5 0 15,5 8 0-15,4-1-1 16,1-1-1-16,-3 3 1 16,-1-1-1-16,-1 2 0 15,-5 0-1-15,6-1 0 16,0 1-1 0,3 0 1-16,-1 2-1 0,0 0 1 0,-7 1 2 15,-2-1-1-15,-4 6-5 16,-1-1-5-16,-2 0-2 15,-3 6-2-15,-3-5 1 16,-1 2 1-16,-3 8-8 16,-1-2-2-16,-4 12 3 15,-2 4 6-15,-2-2 13 16,1-2 6-16,-2-6 7 16,0-1 1-16,-3-2-2 15,0 5-1-15,-1-5-5 16,-1-5-2-16,-1 1-3 15,-2-5-9-15,-3 1-90 16,-4 6-181-16,-9 9 185 16</inkml:trace>
  <inkml:trace contextRef="#ctx0" brushRef="#br0" timeOffset="132090.106">19772 17456 185 0,'13'33'83'0,"-13"-32"-80"16,0-1-75-16,1 1-19 16,-1-1 23-16,0 0 133 15,0 0 50-15,0 0 48 16,0 0 5-16,0 0-49 16,0 0-26-16,0 0-37 15,0 0-10-15,0 0-13 16,0 0-3-16,0 0 3 15,0 1-2-15,3 4-7 16,-3-5-4-16,0 1-17 16,3 3-3-16,-1 0-4 15,1 3 1-15,0 1 0 0,-2-2 2 16,0 0 0-16,0 4 1 16,-1-2 1-16,0 3 0 15,4 30 0-15,-6-30 2 16,-1-1 0-16,0 0 3 15,-2 1 4-15,0-3 4 16,2 3 5-16,-2-2 0 16,2 2-4-16,-1 0-5 15,-1 2-8-15,0 1-1 0,0 1-2 16,0-1 0-16,0-3 1 16,-1 2 0-16,2-3 0 15,-2 2 0-15,2 1-14 16,0-5-19-16,3 0-151 15,1 0 127-15</inkml:trace>
  <inkml:trace contextRef="#ctx0" brushRef="#br0" timeOffset="135140.656">9260 16145 403 0,'0'0'160'0,"0"0"-106"0,0 0-25 16,0 0-15-16,0 0 4 15,0 0 9-15,0 0 0 16,0 0-9-16,0-1-4 16,0 1-9-16,0 0 3 15,0 0 12-15,0 0 5 16,0 0 4-16,0 0-2 15,0 0-10-15,0 0-5 0,0 0-7 16,2 0 3-16,5 1 7 16,3 1 2-16,3 2 5 15,34 12-2-15,-29-16-6 16,3 0-1-16,3 1-2 16,-2-2 0-16,1 0-2 15,2-1-1-15,0 2-4 16,-5 0 0-16,0 0-1 15,-1 4 1-15,-1-2 4 16,3 5 2-16,4 2 7 16,-3-2 2-16,5 0 1 15,5 1-2-15,1-1-3 16,4 0-2-16,3 1-2 16,3-1-2-16,0-6-3 15,2 1 0-15,1-2-1 16,-1 2 2-16,-2 1 2 15,-1-3 2-15,-2 1 3 0,1-2-2 16,4 1-1-16,2-1-1 16,0-1 0-16,4-3 1 15,-4 0-1-15,-1 1-1 16,0 0-2-16,-8 0 0 16,2-2-3-16,-2 2 1 15,1-1-1-15,2 1-1 16,7 0 1-16,0-2-2 0,2 0 1 15,1-1 0-15,-1 0 2 16,-3 2 1-16,1 0 6 16,0 4 1-16,4-2 2 15,6 2-1-15,5-2-1 16,-1-2-2-16,2 5-2 16,-7-4 0-16,-1 0-1 15,0 1 1-15,-1-3 0 16,6 2 1-16,2-2 7 15,-2 2 2-15,-1-4 4 16,-3 3 0-16,-6 2-7 16,2-2-2-16,-1 5-5 15,-2-2-3-15,2 4-2 16,-2 0 1-16,2-1 1 16,-3 0 1-16,0-2 1 15,0 2-2-15,-9-5 0 16,6 4-3-16,1-1-1 0,-1 1 0 15,10 5-1-15,0-2 1 16,-2 1 0-16,1-1-1 16,-6-3-1-16,1 4 1 15,2-2-1-15,3 0 0 16,7 5 0-16,2-2 0 16,2 1 0-16,-4-4 0 15,-4 1 1-15,0 1-1 16,0-1 0-16,2 1 0 15,3-2 0-15,2 1-1 16,-3-3 0-16,4 2 1 0,-5 1 0 16,-5-4 0-16,1 2 0 15,-2 1 0-15,3-2 0 16,6 3-1-16,0-3 1 16,-2 0 0-16,-2 3 0 15,-6-2 0-15,-1 0 0 16,1-2-1-16,6 1 1 15,4 0-1-15,-1 4 1 16,0-2 0-16,-5-4 0 16,-11-2 0-16,5 0-1 15,-2 3 1-15,3-2-1 16,9 1 0-16,-5 1 1 16,1-3 0-16,-7 1 0 15,-1 1 2-15,-5-2 0 0,4 3 0 16,4 0-1-16,3 1-1 15,6-3 0-15,0 2 0 16,0 0 0-16,1-3 0 16,-2 1 0-16,-5 0 0 15,2 0 0-15,-1 1 1 16,1 1 1-16,1 0 1 16,-2 1-1-16,-2-4 0 0,-10 0-1 15,1 3 0-15,-2-4-1 16,4 6 1-16,4 3-1 15,-3-3 1-15,0 3 1 16,-3 1-1-16,-1-2 1 16,-2 2-1-16,-4-1-1 15,-3-2 0-15,-1 2 1 16,3 0-1-16,5-2 1 16,4 2 0-16,5-1-1 15,0 1 0-15,1-2 1 16,-2 3-1-16,-9-2 1 15,-1 0-1-15,-10 2 1 16,-2-3 0-16,-3 0 6 16,2-2 0-16,5 2-1 15,7 1 0-15,2 2-3 16,1-1-1-16,1 2-1 16,1-1 0-16,1 2-1 0,-2-1 1 15,-3 2 1-15,-2 2 0 16,-5-2 0-16,-6 1 0 15,5-1 0-15,-1-2-1 16,1 1-1-16,4 0 0 16,1-1 0-16,0-1 0 15,2 1 0-15,-1-1 0 16,-2 1 0-16,0-2 0 0,-2 3 0 16,1 0 0-16,2 5-2 15,1 1 1-15,1 4 0 16,-1 1 1-16,-2-1-2 15,-2-2-2-15,-1 0-5 16,-5-2-8-16,-9-1-22 16,-1-3-21-16,-8-4-87 15,3-1-88-15,0-2 148 16</inkml:trace>
  <inkml:trace contextRef="#ctx0" brushRef="#br0" timeOffset="135922.405">18615 15873 1022 0,'1'0'388'15,"-1"0"-302"-15,0 0-74 16,0 0-40-16,0 0 1 16,0 0 24-16,0 0 12 15,0 0 11-15,0 0 1 16,0-1-1-16,0 1-2 0,0 0-8 16,0 0-3-16,0 0-4 15,0 0-3-15,0 0-3 16,0 0-1-16,0 0 0 15,1 3 0-15,6 11 1 16,1 2-1-16,20 29 0 16,-16-27 0-16,2 3-2 15,-1 0-4-15,2 1-6 16,1 1-2-16,-3-5-2 16,-1 0 3-16,-4-2 3 15,3 1-1-15,-3 4-4 16,0 2-6-16,2 1-2 15,-3 0 4-15,0-1 9 16,-1 0 8-16,-4-8 7 16,-1-2 2-16,0-4 1 15,-1-3 0-15,2-1 1 16,-2-4 2-16,0-1 0 0,0 0 1 16,0 0-1-16,0 0-3 15,-2 0-3-15,1 0-1 16,0 0 5-16,0 0 1 15,-1 6 9-15,-2 0 5 16,-2 5 3-16,-2 0 2 16,-27 30 1-16,22-29 0 15,-2-1-4-15,1 0-3 16,-4-3-8-16,6 4-5 0,2 2-2 16,-4-4-2-16,8 4-1 15,-10-5 0-15,-1-1-1 16,-1 1 0-16,-2-2 0 15,2 3 0-15,2-2 0 16,0-1 1-16,3-2 0 16,2 0 0-16,3 1 0 15,-1-3 0-15,2 3-1 16,1-4-10-16,0 2-68 16,3-2-130-16,-7-8 134 15</inkml:trace>
  <inkml:trace contextRef="#ctx0" brushRef="#br0" timeOffset="136782.932">16576 16091 502 0,'8'-7'176'0,"3"-6"-155"16,15-4-80-16,1-14-61 16,0-11 74-16</inkml:trace>
  <inkml:trace contextRef="#ctx0" brushRef="#br0" timeOffset="137202.71">17738 15477 173 0,'2'0'12'0,"0"-1"-15"15</inkml:trace>
  <inkml:trace contextRef="#ctx0" brushRef="#br0" timeOffset="137664.819">17742 15474 244 0,'0'0'132'0,"-1"0"-14"16,1 0-6-16,-1 0-2 15,1 0 0-15,0 0-9 16,0 0-11-16,0 0-27 15,0 0-14-15,-2-1-25 16,1-1-8-16,0 1-11 16,0 0 0-16,0 0-1 15,0 0 1-15,-9-3 0 16,-3 0 0-16,-34-7-1 16,28 10 1-16,-3 4-1 15,-3-1-1-15,0 1 0 16,5 2-2-16,0 2 5 15,3 2-1-15,1 0 2 0,1 3 0 16,0 1-3-16,1 0-2 16,-1 7-1-16,0 1-1 15,-1 4-5-15,1 2 1 16,0 3 5-16,2 1 13 16,1-1 20-16,1 0 0 15,4 0-6-15,0 2-12 16,5-3-16-16,1-2-4 0,1 0 0 15,-2-5-1 1,1 2-1-16,5-1-2 0,-4-8-9 16,4 2-4-16,1-3-9 15,-4-2-6-15,3-3-15 16,-2-3-13 0,3-4-68-16,-2-1-52 0,-3-1 115 15</inkml:trace>
  <inkml:trace contextRef="#ctx0" brushRef="#br0" timeOffset="138273.942">17223 15686 456 0,'3'6'262'16,"0"-4"-66"-16,-6-1-226 15,3-1-100-15,-1 0 6 16,0-1 97-16,0 0 85 0,1 1 77 15,-1 0 15-15,0 0-8 16,1-1-24-16,0 1-39 16,0 0-15-16,0 0-16 15,-1 0-8-15,1 0-11 16,0 0-7-16,0 0-13 16,0 0-5-16,0 0-6 15,0 0-3-15,0 0 0 16,0 0 0-16,0 0-1 15,1 0 2-15,14 2 0 16,3 10 1-16,33 23 2 16,-25-23 1-16,4-3 0 15,3-1 1-15,0 2 0 16,-2-4-1-16,0 0-1 16,-2 1 0-16,-2-4 1 15,-1 4 0-15,-3 1 0 0,-1-5 0 16,-3 2 0-16,-6 0 1 15,-2-4 0-15,-2 4 0 16,-2-2-1-16,-4 0 0 16,-3-1-3-16,0 1-3 15,0-3-23-15,0 0-31 16,0 0-290-16,0 0 245 16</inkml:trace>
  <inkml:trace contextRef="#ctx0" brushRef="#br0" timeOffset="144334.767">15348 17645 490 0,'0'0'179'0,"0"0"-185"15,0 0-73-15,0 0-40 16,0 0 6-16,0 2 73 16,0-2 37-16,0 0 52 15,0 0 14-15,0 0 6 16,0 0-5-16,0 0-10 15,0 0-4-15,-1 0-4 16,1 3-1-16,0-3-2 16,0 0-3-16,0 0-7 15,0 0-6-15,0 0-13 16,0 2-5-16,3 3-5 16,0 1 2-16,4 2 6 15,8-1 3-15,31 28 2 0,-26-30 2 16,3 4 2-16,-1 0 1 15,1 0 3-15,0-1 0 16,1 1-2-16,-1-1 1 16,1 0-1-16,3 2 1 15,-1-5 0-15,5 1-1 16,2 1-1-16,-4 0-1 16,-3-1 0-16,-2-1 3 0,-5 0 4 15,3 2 0-15,-3 0-4 16,0 0-4-16,1-1-8 15,-2-1-2-15,2 1-2 16,1-1-2-16,-2-2 1 16,1 2 2-16,-1-3 1 15,0 0 3-15,1 1 0 16,1 0 0-16,1 0-3 16,1-1-3-16,3-1-1 15,-2-1-2-15,0 0-1 16,4 1 0-16,-3-1-2 15,0 0 0-15,6 1-1 16,-3-1 1-16,5 0-1 16,6 0 0-16,-1 0 1 15,0 0-1-15,2 0 0 16,-3 0 0-16,-3-1 0 16,1-1 2-16,-5-3-1 15,1 3 0-15,-4 0 1 0,-1 0 0 16,-1 0 1-16,-2 0 1 15,-3 0 0-15,4-3-1 16,0 3-1-16,3-1-1 16,4 0 0-16,-1 1 0 15,3 0 0-15,0-1 0 16,-2-1 1-16,1 1-1 16,-2 1 0-16,2-1 0 0,-3 1 0 15,0 0 0-15,-5-2-1 16,-3 1 1-16,3-1 0 15,0 4 0-15,2 0 0 16,0 0 0-16,-2 0 0 16,1 0 0-16,0 0 2 15,0 2-1-15,0-2 4 16,-5 1 2-16,0 0 1 16,-3-1 0-16,2 1-2 15,-2 0-1-15,-2 0-3 16,1-1 2-16,-4 1-1 15,0 1 0-15,1-1 0 16,-2 1-1-16,0-1 0 16,-1 0 0-16,-1-1 1 15,3-1 1-15,1 1 5 16,-1 1 0-16,-1 2 1 16,-4-2-3-16,-2 1-3 15,0-2-2-15,2 1-1 0,1-1-1 16,2 0 0-16,-2 4 0 15,-2-4 0-15,2 2-1 16,-1-2 0-16,1-1 0 16,4 2 0-16,-3-1 0 15,3 1 0-15,-1 0 0 16,1-1 0-16,-1 0 0 0,-2 2 0 16,-1-1 0-16,-2 0 1 15,0-2-1-15,-1 2 1 16,-1-1-1-16,1 0 0 15,-2 2 0-15,-3-3-1 16,0 0 1-16,0 1-2 16,0 0 1-16,0 0-1 15,0 0 0-15,0 0 0 16,0 0 0-16,0 0 1 16,0 0-1-16,0 0 1 15,0 0 1-15,1 0-1 16,2 0-1-16,-1 0-1 15,0 0-1-15,3 0-2 16,-2 0 0-16,3 1 0 16,0-1 0-16,-1 0-1 15,1 0-2-15,1 0-7 16,3 0-3-16,1-1-9 0,1 0-2 16,29-3 0-16,-28 3-1 15,-3 1-6-15,3 0-7 16,-2-2-42-16,-1-3-53 15,6-5 90-15</inkml:trace>
  <inkml:trace contextRef="#ctx0" brushRef="#br0" timeOffset="154869.015">6986 16446 88 0,'-5'-3'58'16,"-1"1"-5"-16,0 0-28 16,2-1-14-16,-1 2-8 15,1 0-1-15,0 0 8 16,2 0 10-16,0 0 22 0,0 0 7 15,1-1-2-15,0 1-9 16,-1 0-21-16,-1 0-9 16,1 0-6-16,-2 0-2 15,-1-1 0-15,-1 1-1 16,2 0 5-16,-1 0 7 16,0 0 1-16,-2-1 0 15,0-1-7-15,1 1-8 16,-1-2-20-16,2 2-9 15,0 0-18-15,3 1-7 0,-1-2-9 16,-1 1-5 0,2 0-5-16,0-2 43 0</inkml:trace>
  <inkml:trace contextRef="#ctx0" brushRef="#br0" timeOffset="156530.379">6401 16337 452 0,'-3'3'204'0,"0"-1"-64"0,1-1-154 15,2-1-24-15,-1 0-9 16,0-1 5-16,0 1 28 16,-1 0 18-16,1 0 42 15,0 0 17-15,0 0 31 16,0 0 8-16,0 0-8 15,-1 0-6-15,1 0-23 16,0 0-12-16,0 0-21 16,0 0-10-16,0 0-15 15,0 0-7-15,-1 0-7 16,1 0-4-16,0 0-2 16,0 0-1-16,1 0 1 15,0 0 2-15,0 0 4 0,0 0 3 16,2 7 4-1,2 2 0-15,-2-3 0 0,3 2 1 16,-3-5 0-16,0 1 1 16,4-1 0-16,0 0-2 15,-3-2 0-15,0 1 0 16,-2-2-1-16,0 0 1 16,0 1 0-16,0-1-2 15,-1 0-5-15,0 0-1 16,0 0 0-16,0 0 1 0,0 0 3 15,0 0 2-15,0 0 1 16,0 0 1-16,0 0 0 16,0 0 2-16,0 0 0 15,0 0 1-15,0 0-1 16,0 0-1-16,0 0-1 16,0 0-1-16,0 0-1 15,0 1-1-15,1-1 0 16,-1 0 1-16,0 0-2 15,3 1 2-15,-2-1 1 16,3 2 0-16,2-1 1 16,0-2 0-16,1-1 1 15,-1 0-1-15,-3 0 1 16,-1 1 0-16,-1 0 0 16,-1-1 0-16,2 1 0 15,-1 0-1-15,1 0 0 0,2-1 0 16,2-3 0-16,0 0-1 15,1 0 1-15,-1 0 0 16,-3 2 0-16,0 0 0 16,-3 2 0-16,0 0 1 15,0 0 0-15,1 0-1 16,-1 0 0-16,1-1 1 16,-1 1 0-16,2-1 0 0,-2 1 0 15,0 0 0-15,0-1 2 16,0 1 2-16,0 0 11 15,0 0 4-15,0 0 10 16,0 0 0-16,0 0-4 16,0-1-4-16,0 1-10 15,0 0-6-15,0 0-5 16,0 0-2-16,-1 0-1 16,0-1 4-16,-4 1 4 15,-7-1 3-15,-1 0 2 16,-27-4-1-16,27 6 3 15,-1 0-2-15,0 1-1 16,-1 1-4-16,-1 2-6 16,0 3 0-16,1 4-4 15,-1 2 1-15,1 4 1 16,3 3-1-16,1-1 2 16,2 2 0-16,4 1 1 0,-1-3 0 15,-1 0 1-15,3 1-1 16,-2-2 0-16,4 1 0 15,2 0 0-15,-1 0 0 16,1-1-1-16,1 2 0 16,1 2 1-16,3-3 0 15,2 2 0-15,-4-1 0 16,0-3 1-16,2 0-1 16,3-3 2-16,-2-1 1 0,3 1 0 15,-3-2 2-15,-3 2 1 16,7-1-1-16,-4-1 1 15,3 0-2-15,0-1-1 16,-3 1-1-16,2-5 9 16,0 2 2-16,-4-4 0 15,7 2 1-15,-4 0-8 16,3-3-1-16,1 3-1 16,-1-2 1-16,0-3-1 15,0 1 0-15,2-1-1 16,-2 0 0-16,1 0-2 15,-1-1 1-15,2 4-1 16,-1-3 0-16,0 2 0 16,-1-2-1-16,-3-2 0 15,0 1-4-15,0 2-35 16,1 1-32-16,3 1-133 16,1-3 129-16</inkml:trace>
  <inkml:trace contextRef="#ctx0" brushRef="#br0" timeOffset="157546.08">7014 16252 220 0,'0'0'101'0,"2"1"-35"0,-2-1-42 15,0 0 7-15,0 0 17 16,0 0 44-16,0 0 18 0,0 0 16 16,0 0 0-16,0 0-10 15,0 0-14-15,-2 0-21 16,2 0-13-16,0-1-19 15,0 1-2-15,0 0-10 16,0 0-7-16,0 0-14 16,-1-1-6-16,0 0-13 15,0 0-4-15,0 1-2 16,-2 0 0-16,-9 1 8 16,-2 0 4-16,-30 8-2 15,27-1 0-15,1-1 0 16,-2 2-1-16,2 0 5 15,0 0 1-15,-1-1 5 16,1 1 1-16,0 4 2 16,2-1-1-16,1 6-9 15,2 0-3-15,-1 4-8 16,-4 2-3-16,5 0 4 16,0 0 2-16,5-2 5 0,0-2 1 15,1 0-1-15,1-3-1 16,1-3-2-16,2 3 1 15,2 4 0-15,-1 1 1 16,3 1 1-16,1-5 0 16,3 1 1-16,2-2-1 15,-1-3 0-15,2 3 0 16,2-3-1-16,-3-3 1 0,6 2 1 16,0 2 0-16,0-5-1 15,5 1-1-15,-2-2-2 16,2-3 0-16,0-2-3 15,0 1-5-15,-2-5-10 16,0 2-14-16,1-4-8 16,-1-1-9-16,-1-2-37 15,-2-3-2-15,-2-4-38 16,-2 0-13-16,-2-6-31 16,-1 2-29-16,-5-5 130 15</inkml:trace>
  <inkml:trace contextRef="#ctx0" brushRef="#br0" timeOffset="157993.995">6786 16569 427 0,'-3'-1'190'0,"3"1"-81"0,-5 1-63 16,4-2-1-16,1 1 19 15,0 0 10-15,0-1 9 16,-1 1 3-16,1 0-1 15,-1 0-1-15,1 0-6 16,0 0-4-16,0 0-16 16,0 0-9-16,0 0-16 15,0 0-9-15,0 0-15 16,0 0-4-16,0 0-9 16,0 0-4-16,0 0-6 15,0 0 2-15,0 0 3 16,0 0 2-16,7 0-10 15,7 1-15-15,33 1-54 16,-27-3-39-16,5-6-134 16,0-2 161-16</inkml:trace>
  <inkml:trace contextRef="#ctx0" brushRef="#br0" timeOffset="158595.985">7170 16083 1213 0,'-1'2'428'0,"1"-2"-420"16,-1 0-78-16,0 0-35 15,-1 0 3-15,2 0 57 16,0 0 27-16,2 7 19 16,1 9 5-16,3 30 1 15,-6-26 1-15,1 1 7 16,-1 4 6-16,0-3 8 15,0 0 3-15,0-3-4 16,-2-4-4-16,2 2-10 16,1 1-5-16,-5 1-7 15,7 3 0-15,-8 1-2 0,5-2-1 16,5 0 1-16,-5-4-1 16,3-2 1-16,-1 0 0 15,1-6 1-15,4 2-1 16,1-3 2-16,-5-3 0 15,4 1 3-15,-3-2 2 16,0-1 1-16,9 2 1 16,1-3-2-16,3 3-2 0,6-4-3 15,1-1-1-15,7-1-3 16,0-2-8-16,3 0-2 16,-1-2-3-16,1 2-18 15,-1-4-8-15,-1 1-36 16,0-2-34-16,-4-2-60 15,-3-2-33-15,-8-9 125 16</inkml:trace>
  <inkml:trace contextRef="#ctx0" brushRef="#br0" timeOffset="159111.893">7152 16137 709 0,'4'1'311'0,"-3"-3"-177"16,-1 0-115-16,-1 1-79 16,0 1 4-16,1 0 33 15,0 0 31-15,0 0 34 16,0 0 9-16,-1 0 20 16,0 0 0-16,0 0-8 15,-1 0-4-15,2 0-20 16,0 0-12-16,0 0-16 15,0 0-6-15,0 0-6 16,0 0-1-16,0-1 0 16,10-2 1-16,13-5 1 15,29-14-1-15,-24 9-1 16,7-2-1-16,-2-2 1 16,5-3 0-16,1-2 0 15,-16 8-1 1,-12 7-2-16,1 2-1 0,29-21-11 15,-3 7-6-15,-7 4-26 0,-17 10-19 16,-2 3-65-16,-5-2-40 16,-3 3 107-16</inkml:trace>
  <inkml:trace contextRef="#ctx0" brushRef="#br0" timeOffset="159594.627">7281 16254 640 0,'-4'-1'302'0,"2"1"-134"16,5 0-124-16,-3 0-89 16,0 0-1-16,0 0 15 15,0 0 26-15,0 0 16 16,0 0 8-16,-1 0 17 0,1 0 9 15,0 0 16-15,0 0 4 16,0 0-5-16,-1 0-6 16,0 0-19-16,1 0-8 15,0 0-14-15,0 0-6 16,0 0-1-16,15 2 0 16,15 3 5-16,32 3-1 15,-25-7-5-15,0-2-1 16,0-3-4-16,1-2-1 0,-2 0-39 15,-2 1-52-15,4-6 59 16</inkml:trace>
  <inkml:trace contextRef="#ctx0" brushRef="#br0" timeOffset="163375.623">15945 17454 336 0,'1'2'141'16,"-1"-2"-54"-16,0 0-92 0,-1 0-3 15,-1 0 16-15,2 0 23 16,0 0 34-16,0 0 13 16,0 0 8-16,0 0-7 15,0 0-23-15,0 0-9 16,-1 0-21-16,1 0-12 15,-1 0-21-15,1 0-9 16,0 0-5-16,0 0 3 16,0 0 15-1,0 0 6-15,0 0 12 0,0 0-1 0,0 0-4 16,0 0-3-16,0 0-7 16,0 0-2-16,0 0-5 15,0 0-4-15,0 0-2 16,0 0 1-16,0 0 5 15,0 0 4-15,0 0 12 16,0 0 8-16,0 0 18 16,0 0 11-16,0 0 7 15,0 0 1-15,0 0-7 16,0 0-10-16,0 0-13 16,0 0-5-16,0 0-10 15,0 0-3-15,0 0-8 16,0 0-3-16,0 0-7 15,0 0-1-15,0 0 2 16,0 0 2-16,0 0 5 0,0 0 2 16,2 1 1-1,3 1-1-15,0 0-2 0,0 1-2 16,2-1-3-16,0 0-3 16,1-1-6-16,0 1-2 15,3-2-4-15,-1 0 1 16,32 1 2-16,-31-5 1 15,2-2-2-15,-1 4-4 16,1-4-5-16,1 3 1 0,-1-2 11 16,-2 0 6-1,0 2 9-15,-2-1 3 0,-3 0 1 16,-1 0 0-16,0-3 0 16,-2 1 0-16,1-4 0 15,-1-2 0-15,0-2-1 16,-1-2-14-16,3-4-23 15,-3 0-17-15,1-2-26 16,2-1 4-16,-5 4 10 16,1 4 11-16,-1 3 21 15,0 1 8-15,-3 2 15 16,-1 1 6-16,1 1 6 16,-1 2 1-16,2-1 1 15,0 0 1-15,-1 2 1 16,2 0 4-16,0 3 7 15,0-1 10-15,0 1 18 0,0 0 1 16,-1 0 17 0,1 0-5-16,0 0-5 0,0-1 2 15,0 1-8-15,-5 0 4 16,-1 1-4-16,1 0-3 16,-2 0-7-16,0 1-2 15,0 0-4-15,0 2-3 16,1 0-1-16,-1 1 0 15,1-2 7-15,0 1 1 0,-1 1-1 16,2-2-4 0,-1 2-9-16,-1 0-3 0,1 1-6 15,1-4-1-15,-1 5-2 16,0 2-2-16,-2 1-1 16,-28 30-2-16,27-24 0 15,1 1 0-15,-1 2 0 16,-1-1 2-16,3 0 0 15,1 2 2-15,-1-3 0 16,3 1 1-16,0-1-4 16,0-4-1-16,4-2-3 15,0-1-2-15,0-2 2 16,-1 0 1-16,2 0 0 16,0 0 0-16,0 0 0 15,2 3 1-15,0 0 1 16,-1-2 1-16,2 2 0 15,-1-3 0-15,3 5-1 0,0-1-1 16,2 4-1-16,0-2 1 16,0-1 0-16,1 3 1 15,-1-2 0-15,0 1 0 16,1-5 0-16,1 3-1 16,1-3 0-16,-1 1-1 15,0 1 1-15,-1-3 0 16,1-1-1-16,2 1-5 15,-4-3-6-15,1 0-7 0,-1 2-32 16,-2-4-23-16,2 0-80 16,1 1-51-16,2-4 126 15</inkml:trace>
  <inkml:trace contextRef="#ctx0" brushRef="#br0" timeOffset="164176.785">16716 17164 590 0,'6'-1'255'0,"-5"1"-148"16,0 2-83-16,-1-2-53 16,-1 0 2-16,1 0 33 15,-1 0 23-15,-1 0 13 16,1 0 5-16,0 0-6 16,0 0-6-16,1 0-4 15,0-1-1-15,0 1 1 16,0 0 0-16,0 0-6 15,0 0 0-15,0 0-8 16,0 0-4-16,-1 0-7 16,0 0-5-16,-1 0-9 15,1 0-1-15,0 0 3 16,0 0 1-16,-6 5 5 16,0-2-1-16,0 2-4 15,3-2-3-15,-3 6-4 16,0 6 0-16,-29 33 7 0,29-30 3 15,3 4 6-15,-1-1 4 16,1 2-1-16,1 2-1 16,0-2-5-16,0-1-4 15,2-5-2-15,1-5 0 16,2-1 2-16,2 1 3 16,-1-2 2-16,1 3 3 15,2 0 3-15,-1-1 2 16,3 2-1-16,2-3-1 0,2 0-5 15,2-2-3-15,0-2-3 16,0 1-1-16,0-2-3 16,1 0-2-16,-3-2-13 15,0 1-10-15,-2-3-37 16,-1 1-29-16,5-1-58 16,2-2-53-16,1-2 132 15</inkml:trace>
  <inkml:trace contextRef="#ctx0" brushRef="#br0" timeOffset="164691.879">16648 17281 136 0,'2'2'74'0,"-2"-2"15"15,0 0 11-15,0 0 26 16,0 0-2-16,0 0-22 16,0 0-9-16,0 0-16 15,0 0-7-15,1 0-15 16,0 0-9-16,-1 0-21 15,2 0-9-15,-2 0-10 16,0 0-4-16,0 0-1 16,2 1-1-16,2 2 2 15,1 1 2-15,3 0 1 16,-2 1 1-16,3 1-3 16,3 1-2-16,27 19-4 15,-24-20-8-15,-5 0-134 0,3-4 105 16</inkml:trace>
  <inkml:trace contextRef="#ctx0" brushRef="#br0" timeOffset="165222.03">17081 16825 545 0,'6'1'324'0,"-6"-1"-20"16,2 1-244-16,-2-1-126 16,0 0-2-16,0 0 16 15,0 0 42-15,0 3 45 16,3 6 7-16,-1 1 0 16,-1-1-8-16,8 33-22 15,-6-29-6-15,-1 0-2 0,0 2 1 16,1 3 0-16,0 2 1 15,0 5 0-15,2 0 0 16,0 10 0-16,-2-5 1 16,4 3-1-16,0 3-3 15,0-4-3-15,3 6-1 16,1 8-2-16,-3 3 1 16,-3-4 1-16,2-5 1 15,-4-12 2-15,-1-10 0 0,1-4-1 16,-3-5-1-16,0-3-33 15,0-3-34-15,-2-2-137 16,2-1 129-16</inkml:trace>
  <inkml:trace contextRef="#ctx0" brushRef="#br0" timeOffset="165793.512">17120 16928 571 0,'29'-29'192'0,"-31"30"-155"16,1-1-150-16,1 1-4 16,0-1 69-16,0 0 61 15,0-1 92-15,0 1 18 16,0 0 7-16,0 0-6 16,0 0-13-16,0 0-4 0,0 0-16 15,0 0-12-15,0 0-30 16,0 0-13-16,0 0-19 15,0 0-5-15,0-1-6 16,0 0-4-16,0 1-7 16,0 0-4-16,0 0-2 15,0-2 0-15,21-2 3 16,33-15 2-16,-28 3 1 16,5 1 0-16,3 0 0 15,-1-1 0-15,5 3 1 16,-3 1-1-16,-3 4 2 15,0 1 0-15,-5 1 1 16,-6 1-2-16,-1 3-12 16,-1 0-11-16,-3 1-29 15,2 1-20-15,-4-3-44 0,-1 2-33 16,-4 2-138 0,-2 0 184-16</inkml:trace>
  <inkml:trace contextRef="#ctx0" brushRef="#br0" timeOffset="166743.853">17274 17207 471 0,'3'0'203'15,"-3"0"-80"-15,-1 1-130 0,1-1-9 16,0 0 9-16,0 0 18 16,0-1 26-16,0 1 9 15,0 0 13-15,0 0 5 16,0 0-3-16,0 0-1 15,0 0-4-15,0 0-2 16,0 0-1-16,0 0 0 16,0 0 2-16,0 0-3 15,0 0-8-15,0 0-7 0,0 0-16 16,0 0-7-16,0 0-8 16,-1 0-3-16,0 0-2 15,0 0 1-15,-1 0-1 16,1 0 0-16,0-2 3 15,1 2 4-15,0 0 9 16,0 0 3-16,0 0 2 16,0 0-1-16,0 0-6 15,0 0-1-15,0 0-2 16,0 0 3-16,0 0 2 16,0 0 2-16,0 0 1 15,0 0 0-15,0 0-8 16,0 0-4-16,0 0-6 15,0 0-2-15,0 0 0 16,0 0-1-16,0 0 0 16,0 0-1-16,0 0-1 0,0 0-1 15,0 0-2-15,0 0 0 16,0 0-1-16,0 0 0 16,0 0 2-16,4 0 1 15,9 4 1-15,4-2 1 16,29 7 0-16,-29-6 1 15,0-1 0-15,-2-2 0 16,3 1 0-16,-1 0-1 16,5 2 0-16,1-1 1 0,0-1 0 15,-2-1 0-15,-2 1 0 16,-3 0 0-16,1-1-1 16,-1 2 1-16,-5-2-1 15,2 1 0-15,-4 0-2 16,1 0-2-16,-3-1-6 15,0 0-3-15,0 1-22 16,-2-1-18-16,3 2-99 16,2 2-231-16,2 1 258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9T23:09:59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8187 5822 246 0,'-2'0'97'0,"-2"-1"-159"16,-2 1 47-16</inkml:trace>
  <inkml:trace contextRef="#ctx0" brushRef="#br0" timeOffset="1810.966">7849 5975 749 0,'2'4'97'16,"5"-1"-187"-16,4 5-165 15,1 3 43-15,2-3 166 16,-1 0 20-16,-3-4 48 15,-3 0 22-15,-1-3 40 16,-1-1 17-16,0 2 9 16,1-2-9-16,0 0-30 15,1 0-17-15,2 0-33 16,2 0-8-16,4-1-8 16,4 1-2-16,4-1-1 0,0 0-1 15,1 1 0-15,4-1 0 16,0 1 1-16,2 0 1 15,1 1 1-15,-1 1 1 16,4-1 5-16,1 2 3 16,3-3 7-16,2 1 3 15,3-1 0-15,3 0-1 16,0 0-1-16,3-2-2 16,-3-2 3-16,1-1 1 0,4 2 0 15,2 0-2-15,2-2-6 16,-2-1-3-16,-1-1-2 15,0-1 2-15,0 2 3 16,-2-1 0-16,0-2-3 16,-2 0-3-16,3 1-3 15,2 1-1-15,4 1-2 16,1 1 1-16,-1-4 3 16,3 0 2-16,-6 3 2 15,-2 1-1-15,-2 1-3 16,-2 2-3-16,2 1-2 15,-3-2 1-15,1 5-1 16,-3-1 1-16,0 1 0 16,-1 2 0-16,-3-2 0 15,2 1 1-15,-5 0 0 16,4-1 0-16,0-1 0 0,1 0-2 16,10 2 1-16,-1-2-1 15,2 3 0-15,3-1 1 16,-9 1-1-16,0 2 0 15,-3-3 1-15,-3 1 0 16,4-1 0-16,-2 0-1 16,5-1 0-16,2 1 0 15,1 0 0-15,-2 1-1 16,-7-1 0-16,-5 0 0 16,2 3-1-16,2 3 1 0,4 4-1 15,7-2 0-15,0 1 1 16,0-4-1-16,0-3 1 15,-4-1 1-15,3 0-1 16,-5-1 0-16,5-2 1 16,3 1-1-16,2-2 0 15,4 3 0-15,-5 0 0 16,2-2 0-16,-6 3 1 16,-5-2-1-16,-4-1 1 15,-9 2-1-15,7-1 1 16,3-1 1-16,3 1 1 15,4-2 1-15,-4-1 1 16,-2 2 0-16,-4 1 1 16,-2 1-1-16,-7-2-1 15,-1-1 0-15,-8 2-2 16,-1-2-1-16,1 5 0 0,2-1-1 16,6-2 1-16,2 2 0 15,5 1 0-15,0-1 2 16,4 1-1-16,0 0 1 15,-3-3 0-15,-1 1-1 16,-2 0 1-16,-2-2-1 16,-6 3 1-16,-1-3 4 15,-3 0 4-15,-1 0 0 16,3 0 0-16,2-1-3 0,-4 0-4 16,5 1-1-16,-1 0-2 15,3 1 0-15,3 0 0 16,0 1 1-16,3 2-1 15,-2 1 1-15,-3 0-1 16,-1-1 0-16,-5 2 1 16,0 0 1-16,4 0-2 15,2-1 1-15,4 0-2 16,0-1 0-16,3 2 1 16,-1 0-1-16,-2-4 1 15,1 1-1-15,0-2 0 16,-4 2-1-16,0 2 2 15,0-4-1-15,-4 0 0 16,1-2 0-16,-3 0-1 16,-2-1 1-16,3 1 0 15,2 1-1-15,1-1 1 0,3 3-1 16,-2-3 0-16,0 0 1 16,-1 0-1-16,-1 0 0 15,-1 1 1-15,-3-1-1 16,-3 2 0-16,2 0 0 15,-5 1 0-15,2 0 0 16,-3 1 0-16,-2-2 0 16,0 2 0-16,0-1 0 15,4-2 0-15,0 2 0 0,4 0 0 16,2 1 0-16,3 2 0 16,1-2 0-16,1 0 0 15,3 0 0-15,-1 1 0 16,2 2 0-16,-4 1 0 15,-4-1 0-15,-7-1 0 16,-2-6 0-16,-6 2 0 16,-2 1 0-16,0-3-1 15,-6 2-3-15,-4-2-7 16,1 0-6-16,-3 0-16 16,1 0-11-16,0 0-30 15,0 0-26-15,0 0-86 16,0 0-63-16,0-1 154 15</inkml:trace>
  <inkml:trace contextRef="#ctx0" brushRef="#br0" timeOffset="2908.987">14283 5573 107 0,'12'7'100'16,"-6"-1"50"-16,-2-1-14 15,3 1-21-15,0-1-20 16,6 1-44-16,0 0-13 16,1 4-16-16,0 0-6 0,3 3-8 15,-2-3-1-15,4 3-3 16,4-1-1-16,-1 0-2 16,6 4-1-16,1 3-3 15,0 0-2-15,4 3-1 16,-2-3 1-16,-1 0 2 15,-3 0 1-15,-2-3 2 16,-4 2 2-16,-1-2 0 16,0 0-1-16,-4 1 1 15,3 1-1-15,-2 2 0 16,-1-1 0-16,-1 2 0 16,-3-3 2-16,0-4 1 15,-6-2 1-15,-2-2 2 16,-1-2-1-16,-2 5 0 15,0-4 1-15,-1 2 6 16,1-2 4-16,-1 0 9 0,1 1 2 16,-1 1 1-16,0 0-2 15,-2 1-5-15,1 0-3 16,-6 1-4-16,2 1-3 16,-2 2-2-16,-1-1-1 15,1 1-4-15,-3-2 1 16,0-4-2-16,0 3 1 15,1-2-1-15,1 1 2 0,-1 2 1 16,2-2 1-16,-5 1-1 16,3 0 0-16,-2 2-4 15,-4-1 0-15,1 6-3 16,-1 0 1 0,-1 3 0-16,-2 3-1 0,0-7 0 15,-1 2 0 1,0 6 0-16,-3 3 0 0,-1 3 0 15,-1 2 0-15,-1-3 1 16,1-3-1-16,4-5 0 16,1 0 0-16,1-4 0 15,1-2 0-15,4 7 0 16,-2-5 0-16,4 2 0 16,2 1-1-16,-5-3-1 15,3 2-7-15,1-6-54 16,1-2-54-16,2 0 72 0</inkml:trace>
  <inkml:trace contextRef="#ctx0" brushRef="#br0" timeOffset="6030.189">8103 8110 597 0,'-29'110'202'16,"28"-110"-149"-16,1 0-214 15,2 2 1-15,-2-2 51 16,0 0 63-16,0 0 100 15,0 0 13-15,0 0 17 16,0 0-1-16,0 0-32 16,0 0-11-16,12 4-12 15,5-1-9-15,36 1-9 0,-22-6-2 16,8 1-4-16,4 1-2 16,11 3-2-16,6 1-1 15,8 4 0-15,0-1 0 16,6 1 1-16,4-1 2 15,6 1 1-15,9 2 1 16,-1-7 13-16,1 3 10 16,1-5 16-16,-3-1 5 15,6-1 1-15,1-4-5 0,3 2-6 16,2-3-2-16,-1 2-13 16,5 0-3-16,3 0-11 15,1 3-2-15,-1-3 0 16,2 2 2-16,1 0 10 15,0-1 5-15,5 3 1 16,-3-1-1-16,-1-3-9 16,0 4-3-16,-5 0-2 15,-1 0-1-15,4 2-1 16,-4 2-2-16,2-3-2 16,-9 4-1-16,5-3 1 15,1-2 0-15,-5 5 3 16,3-4 3-16,-7 2 3 15,1 2 0-15,1-5 0 16,-1 3-2-16,-4-4-5 16,-1-2 0-16,6 1-3 15,-6-2-1-15,-10 3 0 16,2 0 0-16,-8-2 0 0,2-1 0 16,7-1 1-16,-8-1 2 15,-7 0 3-15,0 0 2 16,-4-5 2-16,5 1-2 15,4-1-1-15,-3 1 0 16,-4-1-3-16,-6 0-1 0,-4 0-2 16,1 0 0-1,6 1-1-15,2-1 0 0,2 1 0 16,-3 0-1-16,-11-1 0 16,-4 4 0-16,-10 1 0 15,-3 2 0 1,2 1-1-16,-3 0 0 0,3 3 0 15,-6 0 0-15,-2 1 0 16,-3 2-1-16,-6 0 0 16,0 1-1-16,-8 1-1 15,-2 4-3-15,-5 0-4 16,-3-4-4-16,-2 5-10 16,0-3-10-16,-3-2-32 15,1 3-27-15,-3-4-66 16,1-1-50-16,-1 0 131 15</inkml:trace>
  <inkml:trace contextRef="#ctx0" brushRef="#br0" timeOffset="6281.326">14419 7301 886 0,'1'0'221'0</inkml:trace>
  <inkml:trace contextRef="#ctx0" brushRef="#br0" timeOffset="6775.8">14401 7332 318 0,'-19'31'158'0,"21"-27"-41"15,-2-4-52-15,-2 0-13 16,2 0-2-16,0-1-2 16,0 1-9-16,0 0-17 15,0 0-6-15,0 0-8 16,13 4-2-16,15 0-6 15,32 41 0-15,-25-23-4 16,8 2 1-16,2 2-1 16,-1 4 1-16,2 3 1 15,-3-3 1-15,-9-2 0 0,-2 1 1 16,-8-1 0-16,-1 2 0 16,-3-1 0-16,0-3 1 15,-2-4 0-15,3 2 0 16,-2-4 1-16,-2-2 0 15,-2 0 0-15,-5-7 0 16,1 3 1-16,0 0 0 0,-5-3 5 16,1 1 1-16,-3 1 1 15,-1 0 1-15,-1 2-2 16,-2 0 0-16,-1 2 2 16,-1-1 1-16,-4 6 1 15,-1-1 0-15,-5 0 0 16,0 0 4-16,-6-4 27 15,0 5 16-15,-6 5 17 16,-3 3-3-16,-3 1-28 16,1-5-18-16,3 0-20 15,-5-3-3-15,1-4-4 16,-5 3-1-16,-1 0-9 16,5 1-23-16,-4 3-94 15,-1-1-59-15,-6 3 106 16</inkml:trace>
  <inkml:trace contextRef="#ctx0" brushRef="#br0" timeOffset="8423.43">9375 12380 1144 0,'32'84'430'0,"-32"-84"-336"0,0 1-195 16,1-1-141-16,-1 0-7 15,0 0 45-15,0 0 87 16,-1 0 170-16,-1 0 47 16,1 0 50-16,0 0-1 15,0 0-38-15,0 0-23 0,0 0-37 16,0 0-11-16,-1 0-3 15,1 0 1-15,0 0-7 16,0 0-6-16,0 0-27 16,0 0-11-16,-1 0-7 15,2 0 1-15,17 1 11 16,56 2 4-16,-8 0 3 16,8 1 2-16,15 1 1 15,11 0 0-15,9-3 2 16,1-2-2-16,-6 1 0 15,-2-1 0-15,-3 0 0 16,-3-1 2-16,-10 0 1 16,-1 0-1-16,4 1 1 15,4 2-1-15,8 1-2 16,1 2 1-16,-2 0 7 16,-2-2 6-16,1 3 9 15,-3-2 3-15,-8 7-4 16,-5-1-4-16,-3 4-8 0,1 0-5 15,4 2-5-15,-4-1-1 16,-11-2-1-16,-5 2 0 16,-7-4 0-16,2 1 1 15,3-5 0-15,1-2 0 16,-1 0 2-16,0-3 0 16,-13 1 4-16,-2-1 2 15,-4-2 2-15,2 0-2 16,8-1-2-16,4 0-2 0,7-1-2 15,0 0-1-15,1 2-1 16,-4 0 0-16,-2-1 0 16,-2 1 1-16,-6-2-1 15,1 0 0-15,0 0 0 16,1 1 0-16,-1 0-1 16,1 0 0-16,-11 0 0 15,0 1 0-15,-4 0 0 16,-5 0 1-16,8 0 0 15,-6 1-1-15,-2 1 0 16,2 0 0-16,-4 1 0 16,0 2 0-16,0 1-1 15,1 5 0-15,0-1 0 16,-2-2 0-16,-3 5 0 16,0-4 0-16,-3 5 0 15,-1 1-4-15,-7-3-32 0,3 1-27 16,-7-6-93-16,3 0-71 15,0-2 142-15</inkml:trace>
  <inkml:trace contextRef="#ctx0" brushRef="#br0" timeOffset="9221.842">13454 11979 879 0,'-4'3'380'15,"4"-3"-75"-15,-4 0-483 16,4 0-10-16,-1 0 83 16,0 0 54-16,1 0 144 15,0 0 7-15,0 0-25 16,0 0-18-16,0 0-14 16,0 0-3-16,0 0-12 15,0 0-4-15,0 0-12 0,0 0-2 16,0 0 1-16,0 0-3 15,20 2-5-15,37 41-6 16,-19-26-13-16,5 1-6 16,5 2-12-16,1 2-4 15,4 1 1-15,0 1 2 16,-7-2 12-16,0-2 5 16,-4-1 10-16,-3 1 4 0,0 0 4 15,-1 0 1-15,-7-1 3 16,-2 0 0-16,-6-1 3 15,-7-2 5-15,-6-1 7 16,-3-5 5-16,-4-4 6 16,-1 0 1-16,-2-2-4 15,0 1-3-15,-2 1-9 16,-3 1-4-16,-3 1-4 16,-2 1-2-16,-8 4-2 15,-4 2-1-15,-3 6-2 16,-6 6 0-16,0 3 0 15,0 5-1-15,-2-4 1 16,3-1 0-16,2 1 0 16,0-5 0-16,4 7 0 15,-4-1 0-15,-2 1 1 16,0 2-1-16,-4-2 0 16,1 2 0-16,0 4 0 0,1 3 1 15,0 0-1-15,2 1 2 16,3-9 0-16,1-2 0 15,3-2-1-15,3-2-1 16,0 8-12-16,-3 3-28 16,-5 7-157-16,-9 14 135 15</inkml:trace>
  <inkml:trace contextRef="#ctx0" brushRef="#br0" timeOffset="27579.869">2730 4700 759 0,'16'30'247'0,"-16"-29"-321"16,0-1-29-16,0 0 12 16,-1 0 21-16,1 0 142 15,0 0 29-15,0 0 11 0,0 0-12 16,0 0-50 0,0 0-12-16,-1 0-1 0,0 0 0 15,1 0-9-15,0 0-9 16,-1 0-11-16,1 0-3 15,0 0-3-15,0 0-2 16,0 0 0-16,0 0-2 16,-1 2 1-16,-2 16 1 15,-6 35-1-15,2-29 0 0,0 5 0 16,2 2 0-16,-2 5 0 16,1 2 1-16,-1 2 0 15,1-1 0-15,-2 0 0 16,1-5 0-16,-2 1 0 15,-1-1 1-15,-1 4 0 16,1 2-1-16,-4-4 1 16,0 4-1-16,-4 2 1 15,-1 3-1-15,0 7 1 16,-4-2 0-16,-2 3-1 16,4 3 1-16,-4 1 0 15,7-1-1-15,-3 0 1 16,-5-1-1-16,-9 5 1 15,-3 1 0-15,-1 6-1 16,2-1 1-16,2-3-1 16,3 1 0-16,1-8 0 0,2-2 0 15,1-3 0-15,1-3 0 16,4 1 0-16,2 0 0 16,4 0 1-16,1 0-1 15,2-5 0-15,0-8 0 16,6-5 0-16,3-1 0 15,-3-5 0-15,-1-1 0 16,3-3 0-16,3-5 0 16,0-2 0-1,6-4 0-15,-1-3-2 0,-1 0-1 0,6-1 0 16,2 2 2-16,3-3 3 16,2-1 4-16,6 0 8 15,7-2 1-15,13 0-1 16,5-2-1-16,13 2-6 15,4-5-2-15,6 1-2 16,-1-3-1-16,3-3-1 16,-4 3 1-16,-4-4 0 15,4 1-1-15,-8 4 2 16,-3-3 0-16,-4 2 1 16,-4 4 2-16,-6-1 1 15,-1 2 0-15,-2 2-1 16,-4-1-2-16,0 3-2 15,-1-2-1-15,-5 1-2 16,-2 1-6-16,-1 3-36 0,0 2-40 16,5 6 51-16</inkml:trace>
  <inkml:trace contextRef="#ctx0" brushRef="#br0" timeOffset="29778.016">21520 5084 1447 0,'2'11'439'16,"0"-11"-683"-16,-4 2-74 15,-5 5 21-15,6 3 45 0,-6-1 279 16,4-1 127-16,7-3 27 16,-6-5-20-16,0 3-98 15,2-3-35-15,-2 3-25 16,1 27-2 0,5 67 2-16,3-25-1 0,1 31 0 15,-5 14 0-15,0 22-2 16,-6 8 0-16,-6 11-1 15,-3-16-1-15,-1-15 0 16,1-14 0-16,3-27-2 16,2-1-5-16,2-12-5 15,1-4-1-15,-1-18 2 16,1-12 4-16,0-11 6 16,2-8 2-16,-1-4-3 15,3-4-5-15,-3-5-4 16,2-2-2-16,0-5-1 0,0 0 3 15,-1 0 11 1,2-1 2-16,0 1 10 0,-1-1 1 16,0 0-4-16,0-1-1 15,-3-7-4-15,-6-14-2 16,-18-43 1-16,16 31 0 16,1-16 2-16,2-12 2 15,2-7-1-15,3-6 0 16,1 7 11-16,3 9 0 15,1 6 1-15,2 3 1 16,3-16-12-16,0 1-2 0,4-14-1 16,0 0 0-16,0 11 8 15,2-6 2-15,4-4 0 16,-1-2 1-16,5-13-9 16,-1-1-1-16,3 5-4 15,1-8-4-15,5 2-2 16,0 0-1-16,-2 6-1 15,1 10 2-15,-3 11 1 16,5 5 1-16,-3 8-7 16,4-4-5-16,2 4-11 15,1 3-4-15,1 4 3 16,-1 9-4-16,-2 11 4 16,1 4 2-16,5 2 7 15,1 4 9-15,3 9 9 16,3 0 0-16,8 16 2 15,8 7-1-15,10 18-8 0,4 14-2 16,-6 25-2-16,-7 11-1 16,-12 17 1-16,-11-2 0 15,-8-12 3-15,-6-2 1 16,-9-17 9-16,-1-3 0 16,-7-7 4-16,0-2-2 15,-7-2 1-15,0-3 1 0,-6-8-3 16,-2-4 0-1,-6-6-7-15,-5 0-2 16,-1-1-3-16,-2-4 1 0,-7-6 6 16,1-2 0-16,-7-7 4 15,-8-4 0-15,-9-2-2 16,-10-3-1-16,-11-6-8 16,-1-1-2-16,3-5-3 15,-3-4-3-15,0 1 6 16,-5 3 1-16,-10 0-17 15,3 7-8-15,3 4-3 16,5 2 1-16,9 8 22 16,5 1 11-16,8 4 5 15,7-2 1-15,15-1 0 16,8 2 2-16,11-6 0 16,4-1 4-16,8 0-3 15,3-3-1-15,9 2-1 0,7 0-1 16,19 0 2-16,7-2 1 15,21-2 1-15,5-2-3 16,2-5 1-16,2-3 0 16,0 0 0-16,7-2 0 15,8 2-2-15,1 1 0 16,-3 2 0-16,-1 2-1 16,-1 6 0-16,1 4-1 15,-1 4 0-15,-8 3-1 0,-15 8 1 16,-4 8 0-1,-6 10 2-15,2 9 0 0,4 5 3 16,-2 3 0-16,-5 10-1 16,-4-1-1-16,-7 19-1 15,-4 1 1-15,-10-6 2 16,-2 3 1-16,-7-12-1 16,-6-7 0-16,-1 8-9 15,-2 3-15-15,-6 2 14 16</inkml:trace>
  <inkml:trace contextRef="#ctx0" brushRef="#br0" timeOffset="49507.104">6280 1659 923 0,'0'0'163'16,"0"0"-424"-16,0 0 37 15,1 2 143-15,0 1 113 16,-1-3 137-16,0 0-5 16,0 0-57-16,0 0-18 15,0 0-27-15,0 0-3 0,0 1 3 16,0-1-4-16,0 0-17 15,0 0-10-15,0 0-2 16,-1 0 1-16,0 0-11 16,-7 3-1-16,-19 3-4 15,-35-3-5-15,13-9-4 16,1-1-2-16,-20 0-5 16,-3 0 2-16,-3-2-1 15,-4-1-1-15,-1-1-6 16,-3-1 0-16,-8 3-4 15,-4 0 0-15,12 0 5 16,0-2-7-16,5 0-2 16,-1-2-2-16,-4 3-1 15,5-2 7-15,8 2 8 16,3 0 2-16,-5-2 1 16,0 1-1-16,-6 5 0 15,2-4-2-15,4 9-4 0,1 0 0 16,-3-1 1-16,2 2 2 15,-4-4 5-15,3 3 0 16,1-4-12-16,2 2-1 16,10-2 1-16,0 1-1 15,3 1 13-15,-4-2 1 16,-5 4-1-16,1-2 0 16,0 3-2-16,2 3 1 15,1-1 0-15,-1 4-1 0,-3-2 1 16,1 3-1-16,-3 2-1 15,2 2 0-15,3 1 0 16,1 0 1-16,4-2 1 16,0-2 1-16,-2 3 0 15,-2 0 0-15,-5 4-1 16,-2 5-1-16,3 2-1 16,1-1-4-16,-3 0 0 15,-1 0-2-15,-6 0 2 16,-4 2-1-16,3 8-22 15,0 4-6-15,0 9-3 16,1-1 4-16,-4 1 1 16,-2 2 2-16,-2 5-1 15,4 5 0-15,-2 6 23 0,0 6 6 16,-3 1 4 0,-5 2 0-16,6 4 1 0,8-1 1 15,17-6 1-15,5-1 0 16,19-5 1-16,5-5 0 15,13-8 2-15,9-6 0 16,11-10-1-16,4 0 0 16,8-1 12-16,1 1 3 15,2-3 0-15,3-2 1 0,3-6-14 16,4-4-3-16,3-2 1 16,6-1 0-16,7-3 0 15,3-1 1-15,7 3-1 16,4-2-1-16,-4 2 0 15,0 1-2-15,-3-4 0 16,0 2-1-16,7-2 1 16,2 1 0-16,3 1-1 15,-3-2 0-15,-2 2 0 16,-1-1 0-16,-5-2 0 16,0-1 0-16,2-4 4 15,1-2 8-15,7-3 4 16,-1 1 0-16,4 0-3 15,-2 0-8-15,-4 1-4 16,0 0 0-16,-1 0 0 16,2-2 0-16,1 1 0 15,3 3 0-15,-8-4 1 0,-1 0 0 16,-5-4 2-16,-2-1 1 16,-1-2 2-16,2 1 1 15,0-1-1-15,0 1-1 16,2 0-3-16,0 2 0 15,-5-1-2-15,-3-3-1 16,-2 2 0-16,-1 0 0 16,4-1 1-16,2 1-1 15,-1 0 0-15,-2 0 0 0,1 1 1 16,0 1-1-16,-3 2 0 16,-1 2 0-16,6 0 1 15,-1 0 0-15,3-1-1 16,4 1 0-16,-4-3 1 15,1 2-1-15,0-3 0 16,-3 0 0-16,-6-1 1 16,-1 3-1-16,-5 1 2 15,1 1 0-15,1 0 0 16,0 0 1-16,1 2-3 16,0 2 0-16,0 0 0 15,-4 0-1-15,3-3 1 16,-1 1-1-16,1 2 1 15,-1-2-1-15,-6 2 0 16,3-1 0-16,-8-1 0 16,5 2 0-16,5-2 1 15,-1 2 0-15,4-2-1 0,1-1 0 16,3 0 1-16,1-1 0 16,-2 0 0-16,-2 0-1 15,-5-1 1-15,-1-4 0 16,0 3 0-16,2-1 0 15,1-1 1-15,1 3 1 16,0-2 0-16,1-2 0 16,4 3 1-16,-3-3-1 0,4-2 0 15,-1-2 0-15,-3-4 0 16,0 0-1-16,-3 2 0 16,0 1 0-16,-1-2 1 15,-2 2 2-15,6 0 1 16,-5 0 1-16,8 1-2 15,-1-3-1-15,0-1-1 16,0-2-1-16,-5-2 1 16,-5-1 0-16,-4 1 1 15,-5-1 1-15,-6 1 2 16,1 1 1-16,-1 0 3 16,2 2-1-16,1-1 5 15,-3 1 0-15,-2-2 1 16,-2-4 0-16,1 3-5 15,-2-5 0-15,0 0 2 16,0 0 1-16,-1 0 1 16,-2 4 1-16,0 2 3 0,-2 0 4 15,-3 1 0-15,0 1 0 16,-4 0-9-16,0 3-5 16,0 0-5-16,-1-2-1 15,1-1-2-15,0-7 0 16,2 0 1-16,-2-1 1 15,0 0 1-15,0 3 1 16,-1 0-1-16,1 1-1 16,0-3-1-16,0 4-1 0,-3-9 1 15,-4 3 1-15,-1-6 1 16,-1-4 1-16,-2 1 0 16,2-4-1-16,0 5-2 15,1 1 0-15,0-1-2 16,0 1 0-16,-1-4 0 15,3 1 1-15,0 5 0 16,0 6 0-16,0 5 0 16,3 3 0-16,-4 0-2 15,1-2-1-15,-1 1-1 16,-3-2 0-16,1 0 0 16,-3-1-1-16,4-1-5 15,-2-1-2-15,-2-1-1 16,1 1 1-16,-3-2 3 15,3 3 0-15,-2 1-11 0,-1 1-1 16,-1 0 0 0,-3 0-2-16,7 4-4 0,-2 1-10 15,2 3-33-15,3 2-16 16,-6 1-41-16,1-1-24 16,-3 2-110-16,-6 2 161 15</inkml:trace>
  <inkml:trace contextRef="#ctx0" brushRef="#br0" timeOffset="64628.941">23506 2119 155 0,'0'0'103'0,"-3"-2"0"16,3 2-18-16,0 0-22 0,-1-1-9 16,1 1-16-1,-2 0-8-15,1-2-13 0,0 1-3 16,0 0 5-16,0 0 3 16,-5-1 0-16,-4-2-2 15,-1 1-10-15,-33-15-2 16,28 14-1-16,0-2 0 15,-3 0 5-15,1-1 0 16,1 0 1-16,-1 2-2 0,0-3-3 16,1 2-2-16,-1-1 2 15,-1 1 2-15,1 2 4 16,-2 0 0-16,3-1-3 16,-2 1-2-16,2-1-2 15,-3 1-1-15,2-1 0 16,1-1 1-16,-1 5-1 15,0-6-1-15,-1 4-1 16,0 0 2-16,-4-5 1 16,2 6 2-16,-1-3-2 15,-1 0-2-15,-1 4-3 16,-4-2 0-16,-2 1-1 16,0 0 1-16,0-1-1 15,-1 2 0-15,-2 1 1 16,0-1 1-16,2-1 1 15,1 1 0-15,0-3-1 16,0 2 0-16,0 1-1 16,0-1 0-16,3-1-1 0,-2 3 1 15,2 0 0-15,-3-3 0 16,1 1 3-16,-1 1 0 16,-3-1 0-16,3 2 0 15,-2 0-3-15,-1 1-1 16,-1-1-1-16,-2 1 1 15,6 3 0-15,0-3 0 0,6 1 0 16,0-1 0-16,0 0 0 16,-4 1 0-16,-2-1 1 15,1 0 0-15,-3 1 0 16,0-1 0-16,-3 2 4 16,-1-1 1-16,1-2 1 15,-2 1-1-15,1-2-3 16,3 1-1-16,-3 0-1 15,1 0 0-15,3 0 0 16,-1 0 1-16,-2 0 4 16,2 1 2-16,-3-2 0 15,-1 0-1-15,1 1-3 16,-1 3-3-16,2 1-1 16,1-1 0-16,1 0-1 15,3-2 1-15,-3 0 0 16,4 0 0-16,2-2 0 15,-3 1 0-15,7 0 0 16,-5 0 1-16,2 0 1 0,2 1 2 16,-2 0 3-16,2-1-1 15,1 0-1-15,-1-1-2 16,-2 0-1-16,2 1-2 16,1 0 1-16,-1 1-1 15,0 0 1-15,-1-1 0 16,1 0 0-16,1-1 1 15,1 0 0-15,2 1 1 16,2-1-1-16,-1 2 0 0,1 0-2 16,-1-1 0-16,-2 0 0 15,1 2 0-15,-1 1-1 16,1-2 1-16,0 0 0 16,1-1-1-16,4 0 1 15,0 1-1-15,-1 4 1 16,-1-3 0-16,-2 3-1 15,-1-1 0-15,-2-2 0 16,0 2-1-16,1 1 1 16,-3-2 0-16,4 4 0 15,-2-1 0-15,1 2 0 16,0 1 0-16,-2-3 0 16,1 4 0-16,-3-2 0 15,0 3 0-15,-2 2 0 16,-2-1 0-16,2 1 0 15,-1-2 0-15,3 2 0 0,-5-2 0 16,0 0 0-16,1-1 0 16,-2 0 0-16,5 2 0 15,1 1 0-15,2 1 0 16,1 1 0-16,2-1-1 16,3 1 1-16,-1 3-1 15,2-1 0-15,-1 2 0 16,2 1 0-16,0 0 0 15,0 1 0-15,0-5 1 0,2 5-1 16,2-2 0-16,4 2 0 16,2 4 0-16,2 1 0 15,0 2 0-15,3 1 0 16,2-1 0-16,5-3-1 16,-2 2 1-16,2-1 0 15,1 4 0-15,1 4 1 16,2-2 0-16,-5-2 0 15,6-5 0-15,-3-3 0 16,-1-4 0-16,5-2 0 16,-1 0 1-16,2-4 13 15,1 5 0-15,8-2 1 16,-1-3 0-16,6 4-11 16,4-2 0-16,3-2 0 15,3-1-1-15,3 2 0 16,3-4 1-16,2-1-1 0,-2 0 1 15,2-3-1 1,-3 0 0-16,-1-3 2 0,2 1 1 16,1-3 2-16,4-3-2 15,1 2-1-15,1-3 0 16,0 2-2-16,2 2 0 16,-7-2-1-16,2 1 1 15,-3-1-1-15,-3-1 0 16,5 2-1-16,-3-3 0 15,1 2 0-15,1 1 0 0,-1-1 0 16,2-1-1-16,-5 3 1 16,1 0-1-16,-7 1 1 15,-4-3-1-15,3 0 0 16,-3-1 1-16,12-2 4 16,8 1 0-16,6 1-1 15,-2-2 0-15,-1 3-4 16,-6 2-1-16,-8 0 1 15,-3 0 0-15,-5-2 1 16,1-1 0-16,2 0 0 16,3-1-1-16,5 0 0 15,1-1 0-15,1-1 1 16,0 2 0-16,2 5-1 16,-2-1 0-16,-4-1 0 15,0 1-1-15,-1-7 1 16,0 2 0-16,4 3 1 0,0-2 0 15,-3 1-1-15,1 2 1 16,0 2-1-16,-2 0 0 16,-3 0 0-16,0 2 0 15,-4-2 0-15,-4-1 0 16,3 2 0-16,-2-2 0 16,4 1 0-16,0 2 0 15,0-2 0-15,-2 0 0 0,3 1 0 16,-4 0 0-1,1 1 0-15,0 0 1 0,-6-3-1 16,3 4 1-16,-5-2-1 16,-3-2 1-16,3 0 0 15,0-1 0-15,-2-4 0 16,3 3 0-16,-1-2 0 16,-1-1 0-16,1 2 3 15,0 0 1-15,-1-4 1 16,3 0 0-16,-1 0-2 15,1-1-1-15,-4 1-1 16,-1 1 0-16,-2-3-1 16,-2 1 0-16,3 0 0 15,1-1 0-15,-2 1-1 16,3-4 0-16,-4 2 0 16,-1-2 0-16,2-3 0 15,0 0 0-15,-5-2 0 0,1-3 0 16,-2 3 0-16,-2-1 1 15,2 2 2-15,-1 1 1 16,-3 1 3-16,-4 0-1 16,0 2 0-16,-3 1-1 15,-3 3 1-15,2 1 1 16,-2 2 2-16,-2-2 2 16,0 0 1-16,-3-3-2 15,-2-5-1-15,-1-2-1 16,-3-6 0-16,0 1-1 0,-4-1-3 15,0 0-3-15,-4 1-2 16,0-2-2-16,1 1 2 16,1-1 1-16,0 3-4 15,-1 1-2-15,-1-3-2 16,2 1-3-16,-1 1 3 16,-1-1 2-16,2 3 1 15,1 1 1-15,1 1-1 16,1 1-1-16,3 3 1 15,1 2 0-15,2 3-3 16,1 0 0-16,3 1-5 16,-2-1-1-16,1 2 1 15,1 1-3-15,-2 0-5 16,-1 1-16-16,-7 1-127 16,-9 3 114-16</inkml:trace>
  <inkml:trace contextRef="#ctx0" brushRef="#br0" timeOffset="90774.685">10948 4577 783 0,'3'0'157'0,"-3"0"-160"16</inkml:trace>
  <inkml:trace contextRef="#ctx0" brushRef="#br0" timeOffset="91203.915">10949 4577 399 0,'0'1'209'0,"0"-1"-54"16,0 0-34-16,1 0-36 15,-1 0-12-15,0-1-15 16,-1-1-8-16,-1-1-16 16,0 0-7-16,-2-2-6 15,-1-1-4-15,1 1-7 16,-2-2-4-16,0 0-17 15,-2-1-7-15,-26-22-5 16,20 22 2-16,-1 1 8 16,0 1 6-16,-2 4-11 15,-3 1-14-15,-5 6-26 16,-4 7-5-16,-2 6 14 0,2 8 14 16,3 3 6-16,3 3-2 15,4 5-3-15,2 1-6 16,3 7 15-16,2-2 5 15,3 5 5-15,-3-3 7 16,5-3 5-16,1 7 2 16,2 0-2-16,4 3 1 15,-1 2-1-15,3-1 1 16,2-2 1-16,-4-1 1 0,1-6-1 16,-2-8 0-16,-3-4 1 15,5-2 0-15,-1 1 0 16,0 2 0-16,0-3-2 15,-2 0-15-15,0-7-51 16,-2-6-49-16,3 2 69 16</inkml:trace>
  <inkml:trace contextRef="#ctx0" brushRef="#br0" timeOffset="91734.177">10135 5144 577 0,'0'4'165'0,"3"-2"-225"16,0-1-19-16,-3-1 20 15,0 0 22-15,-1 1 40 16,0 0 4-16,0 0 6 16,-1 1 5-16,2-1 13 15,2 0 3-15,0 1-1 16,1 1-3-16,4 0-10 16,6 4-3-16,47 22-5 15,-23-18-4-15,10 2-3 16,-1-2-1-16,5 4-2 15,-2-1 1-15,-8 0-2 16,-4-3 0-16,-9-2-6 16,-3-1-7-16,-3-5-19 15,-2 3-14-15,-2-4-35 0,-2 1-21 16,-5-2 63-16</inkml:trace>
  <inkml:trace contextRef="#ctx0" brushRef="#br0" timeOffset="92500.461">10758 7297 725 0,'-11'-4'222'0,"-5"-3"-267"16,-3 0 7-16,-8 1 20 15,-6 2 18-15,-3 3 43 16,3 1 6-16,-1 3-2 15,9 8-11-15,-4 2-27 16,-3 5-7-16,3 6-5 16,-5-2 4-16,7 10 4 15,1 3 3-15,2 14 4 16,3 5-5-16,5 5-1 16,2 2-3-16,7-3-1 15,4-2 0-15,3 3-1 16,5-1 0-16,0 5-1 15,2-2 0-15,3-2 0 16,-1-4 0-16,1-8 0 16,-2-4 0-16,0-9-8 0,-1-4-7 15,-1-12-28-15,0-2-22 16,-3-5-77-16,1-4-87 16,-3-5 147-16</inkml:trace>
  <inkml:trace contextRef="#ctx0" brushRef="#br0" timeOffset="92887.001">9899 7558 1248 0,'-6'0'331'0,"3"0"-582"15,0 3 2-15,3-2 53 16,1 3 67-16,3 3 183 16,1 1 15-16,3 1 7 15,42 32-6-15,-16-25-24 16,8 5-7-16,11-2-3 15,4-3-2-15,13-3-6 16,3-4-3-16,3-4-8 16,-3 0-4-16,-13 2-6 0,-4-4-2 15,-6 0 0-15,-1 2-3 16,5 1-16-16,-1 1-31 16,3 5-108-16,-3 3 100 15</inkml:trace>
  <inkml:trace contextRef="#ctx0" brushRef="#br0" timeOffset="93701.07">11194 11202 1369 0,'-2'3'478'0,"2"-4"-422"15,2-1-94-15,-4 1-11 16,1 0 10-16,0 0 18 16,0 0 20-16,-13-6-2 15,-10-2-4-15,-38-9-8 16,24 16-2-16,-11 4 4 16,-2 4 7-16,1 8 14 15,1 1 2-15,11 5-5 16,6-2-6-16,7 9-21 15,3 6-6-15,4 21 2 0,1 8 2 16,6 17 15-16,0 1 5 16,5-6 2-16,6-1-1 15,-1-5-1-15,5 0 0 16,3-3-1-16,-2-4 2 16,3-11 0-16,-1-6 1 15,0-10-23-15,-3-6-14 16,-3-15-33-16,0-4-24 0,-1-5-41 15,0-3-25-15,0 0-22 16,-1-2 101-16</inkml:trace>
  <inkml:trace contextRef="#ctx0" brushRef="#br0" timeOffset="94048.662">9976 11683 1341 0,'4'6'391'0,"-1"-5"-455"15,13 4-72-15,7 4 0 16,20 6 77-16,9 5 50 16,16-2 12-16,7-2 0 15,13-1 1-15,-3-6-1 16,-4-4-2-16,-3-3 0 16,-11-8 1-16,1 0 1 15,-7-4 1-15,1 0-1 16,-4-3 1-16,-1 2-25 0,8-1 16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9T23:12:52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1087 4132 417 0,'-21'66'182'0,"18"-66"-154"16,3 0-60-16</inkml:trace>
  <inkml:trace contextRef="#ctx0" brushRef="#br0" timeOffset="1351.743">1056 4199 286 0,'-3'1'140'0,"-1"1"-42"15,-5 1-51-15,-1 0-32 0,3 2-3 16,-33 30-7-16,30-25-6 16,-1 2-4-16,-6 3 1 15,-2 5 1-15,1 4 0 16,-4 3-1-16,3 3-1 0,3-1 1 16,1 3-1-16,4 7 1 15,-1 1 1-15,3 10 0 16,0-1 1-16,-1 4 2 15,0 3-1-15,1 1 1 16,0 2 1-16,-1 1 0 16,1 1 0-16,1 0 1 15,-2-1 0-15,-1 2 1 16,0-3 2-16,-4-2 4 16,1 0 5-16,0 1 8 15,4 2 3-15,2-2-1 16,2-1-2-16,6-6-9 15,1-1-2-15,6-5-4 16,3-4-1-16,4-9 5 16,1-3 6-16,4-3 12 15,0-5 0-15,4 0-3 16,4 2-6-16,4-1-13 0,2 5-1 16,1-7-3-1,-4 0-1-15,-1-5 9 0,1-5 3 16,-4-2 2-16,-2-1 0 15,2-3-8-15,-2-1-3 16,5 1 4-16,3-2 3 16,0 0 2-16,4 1-2 15,0-3-4-15,2-2-4 16,-1-1-2-16,-2 0 1 0,-1-1-1 16,-3 0 0-16,-4-1 0 15,-6-2 1-15,-4-1 0 16,0-1 2-16,-2-2 1 15,2 0 0-15,-1-3-1 16,-2-2-2-16,2-1 0 16,0-1-1-16,2 0 0 15,-3 3 0-15,-1 0-1 16,-1 0 1-16,2-2-2 16,0-3 1-16,4 1-1 15,-1 0 1-15,-1 0 0 16,1 2 0-16,-3-2-1 15,-3 0 0-15,0 1 1 16,1-2-1-16,1-1 1 16,0-1 0-16,1 5-1 15,-2 3 1-15,0 2 1 0,-3-1 0 16,-3-3 9-16,0-4 1 16,3-4 1-16,1-1 0 15,-2-5-7-15,-1 1-1 16,-2 1 0-16,-3 2-1 15,3 4 15-15,0 2 9 16,-4 2 6-16,-1 2 2 16,-1 1-12-16,0-2-8 15,1 0-8-15,2-5-3 16,-3-5-4-16,1 0 0 0,-1-2 0 16,1 2 1-16,-1-2 6 15,-2-1 1-15,-2-3 0 16,1 0 0-16,3-3-12 15,-1-4-4-15,1-5-3 16,-3-1 0-16,-1-4 6 16,0 4 2-16,2 2-1 15,0-1-4-15,-1-1-3 16,3 2 0-16,-3 5 3 16,3 7 3-16,-1 11 0 15,-7-2-5-15,1 5-5 16,-1-6 0-16,-1-1-1 15,-3 3 3-15,-4-4-1 16,-1 3-6-16,-13-6-1 16,1 2 6-16,-4 6 27 0,-2-2 9 15,1 4 3-15,1-1-7 16,2-1-19-16,3 1 0 16,6 0 3-16,0 5 4 15,3 5-2-15,-2-2-4 16,0 6-7-16,0 1-1 15,1 0-2-15,-1 4 1 16,-6 0-6-16,2 1-6 16,0 3-6-16,-2 3 1 0,4 1 8 15,0 2 7-15,2 1 7 16,3 0 0-16,1 0-4 16,-1 2-9-16,0 2-19 15,-3 1-17-15,-2 5-3 16,-1 4 7-16,-4 3 21 15,0 4 16-15,1 4 7 16,1 1 1-16,2 2-52 16,-1 3 41-16</inkml:trace>
  <inkml:trace contextRef="#ctx0" brushRef="#br0" timeOffset="3692.028">1659 10152 780 0,'-1'1'249'15,"0"-1"-272"-15,1 0-9 16,-1-1 6-16,0 0 11 16,0 0 46-16,-1 0 13 15,1 0 14-15,-11-8 8 16,-1-3-13-16,-31-33-9 15,28 28-15-15,0-2-11 0,-6-4-18 16,6 0-4-16,-5 1 2 16,-2 1-2-16,2 5-2 15,-9 4-5-15,-4 2-11 16,-1 5-10-16,-9 2-13 16,4 3 1-16,-2 5 8 15,3 3 11-15,2 6 3 16,3 4 1-16,0 8 0 15,2 2 2-15,4 7 16 16,1 0 3-16,4-1 6 16,-2-4 1-16,-1 1 2 15,-1-1 2-15,0 0 4 16,0 6-1-16,3-4-4 16,1 4-5-16,2 5-6 15,2 0 0-15,2 5 5 16,1 1 4-16,4-8 5 15,-3-2 2-15,4-6 0 0,-1-1 1 16,2 0 6-16,6-2 1 16,-2-7-2-16,2-2-5 15,3 1-10-15,0 2-4 16,1 4-2-16,2-1 0 16,1-2 1-16,-1 0-1 15,0 0 1-15,0 2-1 16,0 4 0-16,0-1 0 0,3 0 0 15,3-1-1-15,0-3 1 16,1 3-1-16,0-1 1 16,-2 4 0-16,0-1 1 15,0-1-1-15,-1-1 0 16,1 1 0-16,1 3 0 16,1 0 0-16,0 10 0 15,1-1 0-15,-1 1 0 16,-1-4 0-16,1-7 0 15,1-1 0-15,1 1 0 16,0-1 0-16,2 0 0 16,2-2-1-16,1-4 1 15,-1-2-2-15,2-2 0 16,4-2 0-16,-6-4 0 16,4 3 2-16,-2-1-1 15,-4-1-1-15,5 1 1 16,-1-2-1-16,1-1-4 0,4-2 0 15,2 2-1-15,2-4 0 16,2-1-1-16,0 1 1 16,-2-8 1-16,-1 0 1 15,0-5 5-15,-2-3 1 16,0-1 3-16,2-3-1 16,-1-4 0-16,2-1 0 15,1 0-3-15,1-3 0 16,-1-2 0-16,1-3 0 0,-1-9-6 15,1-1-1-15,2-11-1 16,-3 1 0-16,1 1 3 16,-4-2-2-16,-2 2-3 15,-2-2-1-15,-2 2-10 16,-1 4 2-16,-2 0 2 16,0 2-5-16,-3-5-5 15,-2-5-5-15,-2 3-5 16,3-3 5-16,-6 1 16 15,0-4 6-15,-1 1-10 16,-4 3-3-16,3 2-5 16,-2 2-3-16,-1-3 14 15,0 0 1-15,-4 1 5 16,-1-1 3-16,0 2 4 16,0 4 2-16,-1 3 3 15,0 6 0-15,1 6 1 0,1 2-1 16,0 0-1-16,-1-2 0 15,1 3 0-15,-2-5 1 16,2 5 0-16,-1 3 0 16,0 1 8-16,0 8 3 15,-2 1 11-15,1-1 2 16,-2 4-3-16,1-2 0 16,0 0-6-16,0 2-2 15,1 1 2-15,1-1 0 0,0 2 0 16,-1 2-1-16,1-1-4 15,2 3-2-15,-3-3-1 16,4 0 0-16,1 3-4 16,0-1-2-16,0 0-2 15,0-1-1-15,-1 1 2 16,1 0 5-16,0 0 4 16,0 1 1-16,0 0 3 15,0 0-1-15,-1 0-5 16,1 0-7-16,1 0-32 15,0 0-47-15,0 0 50 16</inkml:trace>
  <inkml:trace contextRef="#ctx0" brushRef="#br0" timeOffset="42035.818">5973 15821 531 0,'36'33'190'15,"-36"-32"-126"-15</inkml:trace>
  <inkml:trace contextRef="#ctx0" brushRef="#br0" timeOffset="79682.365">18038 4027 219 0,'23'24'141'16,"-27"-30"-4"-16,1 3-78 16,1 1-21-16,1 0-22 15,0 1-5-15,-1 0-4 16,1 0 4-16,0 0 13 15,0 0 6-15,0 0 4 16,0-1 0-16,-4 0-8 16,-2-5-5-16,0 0-6 15,2 2-7-15,-2-2-8 16,-1 0-2-16,2 1-6 16,-1-2-4-16,-30-26-2 15,29 29 2-15,-2-1 5 16,0-1 7-16,2-1 6 15,0-1 1-15,0 3-1 16,-1 0-2-16,0 2-5 16,-3 0-2-16,-1-2 1 15,1 2 0-15,-2 1 2 0,-1 2 0 16,-1 1 1-16,-2 3 0 16,1 2 1-16,0 5 0 15,-6 3 3 1,2 1 0-16,-7 2 0 0,-5 2-1 15,2-1-2 1,-4 5-2-16,1 3 0 0,-1 3 1 16,-1 6 0-16,1 3 2 0,-1 1-1 15,4-2 1-15,2-1 0 16,0 2-1-16,5 4 5 16,-1 1 1-16,2-2-2 15,3-2 1-15,-1 5-6 16,4 2 0-16,-2 8-1 15,0-3 0-15,4-1 0 16,0-2 0-16,6-3 0 16,1 1 0-16,3-6 1 15,3-4 0-15,3-4 0 16,5-1 0-16,4 1 1 16,4 2 0-16,9 2 0 15,2-2 2-15,7-4 2 16,0-1 3-16,3-3 5 15,2 2 0-15,2-1-1 16,2 1-1-16,4-3 0 16,0-4 1-16,3-4 3 0,-1-2 0 15,0-4 0-15,1 1 1 16,-4-1 2-16,0-2-1 16,-3-5-1-16,-4 3-2 15,2-4-2-15,-3 2 0 16,5-1-2-16,-1-3 0 15,0-3 0-15,-1 0 2 16,-3-1 5-16,-3-1 0 0,1 1-1 16,0-3-1-16,-4 1-6 15,-2 0-1-15,-5-3-3 16,-1-1 0-16,0-4 1 16,-2 0 1-16,0 0 0 15,-2-2 1-15,3 0-4 16,-4-2-1-16,0-5-2 15,0 1-1-15,-2 3 0 16,0-5 0-16,-3-1 3 16,0 1 1-16,-3-5 2 15,0 1 0-15,-3-1-1 16,-2-1-2-16,0 2-2 16,-2 3 0-16,-1-3-3 15,3-1 0-15,-3-2 1 16,0-3 0-16,-1 0 4 15,-2 3 1-15,3 6 3 16,-2 4-1-16,0-4-1 0,-1-2-3 16,1-3-1-16,-1 0 1 15,-2 7 7-15,-1 1 2 16,-1 2 3 0,-2 1-1-16,0 4-3 0,0 1 0 15,-4 1-1-15,3 3-1 16,-2-2-3-16,-2-1-1 15,0 0-1-15,-4-4-1 0,-3-1 0 16,0 2-1-16,1-2-2 16,-2 2 0-16,4 2 1 15,0-1-1-15,3 3 2 16,1 2-1-16,-2-2 0 16,3 3 2-16,-4 0 0 15,1 2 0-15,0-1-1 16,-4 0-1-16,4 1-1 15,-2-1 0-15,-1 0 1 16,0 0 0-16,-1-1-1 16,-2-2 0-16,-1 0-1 15,0-2-1-15,-2 0-3 16,-1 2-4-16,1 2-12 16,-3 0-7-16,0 1-18 15,0 3-16-15,-6 3-90 16,-5 7-104-16,-13 20 162 15</inkml:trace>
  <inkml:trace contextRef="#ctx0" brushRef="#br0" timeOffset="136821.805">8247 3875 232 0,'27'17'58'0,"-27"-17"-32"16,0 1-100-16,0-1 22 0,-1-1 69 15,1 1 37-15,0 0 26 16,-1 0-1-16,0 0-2 15,1 0 0-15,-1-1-3 16,0 1-2-16,1 0-18 16,0 0-14-16,0 0-18 15,0 0-6-15,0 0-6 16,0 0-2-16,-1 0-9 16,1 0-5-16,0 0-6 15,0 0 0-15,0 0 3 16,0 0 2-16,3 1 4 15,15 9 1-15,37 24 0 16,-25-21 0-16,7 3 2 16,2 0-1-16,3 1 0 15,-2 3 0-15,-5-1-2 16,-7 1-1-16,-6-2-11 16,-4-3-4-16,-5-3-14 0,0-4-9 15,-6-8-16-15,1 0-8 16,-1-3-34-16,1-4-41 15,5-7 93-15</inkml:trace>
  <inkml:trace contextRef="#ctx0" brushRef="#br0" timeOffset="137455.441">8563 3719 698 0,'5'6'189'16,"-3"-6"-327"-16,-1 0-90 15,0 0 35-15,-1 0 50 16,0 0 148-16,0 0 25 16,0 0 16-16,0 0 4 15,0 0 18-15,0 0 0 16,0 0-9-16,0 0-4 0,0 0-29 16,0 0-17-16,0 0-11 15,0 0-2-15,0 0 1 16,0 0-1-16,0 5 2 15,-1 16 0-15,-5 41 1 16,3-24 1-16,-3 5 0 16,3 2 0-16,-3 5 1 15,-3 4-1-15,0 4 1 16,-3-2-1-16,-1-2 2 16,-2-5-1-16,2-5 0 15,1-2-1-15,-1-7 0 16,2-4-2-16,0-13-16 15,1-4-11-15,3-8-61 16,1 1 58-16</inkml:trace>
  <inkml:trace contextRef="#ctx0" brushRef="#br0" timeOffset="137972.757">8264 4186 165 0,'0'0'87'0,"0"-1"-27"16,4 0-18-16,-4 0-28 15,0-1-8-15,9-1-5 0,14-6 0 16,37-19-1-16,-26 12 0 16,8-2 0-16,2-2 0 15,-2 5 0-15,2 0 0 16,-2 0-1-16,-3 2-1 15,-2 1-19-15,2-1-48 16,-2 1 46-16</inkml:trace>
  <inkml:trace contextRef="#ctx0" brushRef="#br0" timeOffset="154670.475">4057 5320 491 0,'-1'0'117'0,"0"2"-121"16</inkml:trace>
  <inkml:trace contextRef="#ctx0" brushRef="#br0" timeOffset="155994.985">4052 5320 216 0,'-4'-3'119'0,"-1"-2"-12"15,0 0-32-15,-1-1-31 16,-1 0-15-16,0-1-26 16,0 1-3-16,0 0-2 15,-1 0 0-15,0 0-3 16,0 0 0-16,0 0 0 15,0 1 2-15,-1-1-7 16,-28-15-5-16,28 19-5 16,-3 0 0-16,3-1 14 15,-3 2 8-15,2 1 16 0,0 0 0 16,3 0-2-16,-1 0-2 16,1 0 4-16,3 1 7 15,2 0 11-15,2-1 1 16,-1 0-11-16,0 0-9 15,-1 0-10-15,2 0-3 16,0 0-1-16,0 0 2 16,0 0 1-16,-1 0 1 15,0 0-1-15,0 0-1 16,0 0-1-16,1 0-1 0,0 0-2 16,0 0 0-16,1 0 1 15,0 0-1-15,0 0-1 16,2 0 0-16,-1 2 1 15,0-1 5-15,2 0 4 16,0 1 1-16,1 2 0 16,2-1-3-16,2 2-2 15,4-1-2-15,33 15-2 16,-31-13-1-16,0-3 0 16,0 0 1-16,0 2 18 15,-3-1 4-15,2-4 7 16,1 2 2-16,0-2-11 15,3-1-4-15,1 1-6 16,1 0-2-16,0 0-5 16,-2 0-1-16,-2 0-1 15,-2 2 0-15,-2 0-1 16,0 4 0-16,-1-5 0 0,0 2 0 16,-1-1-1-16,-2-1 1 15,2 2-1-15,-2-1 1 16,1 0 0-16,2 0 1 15,1 1-2-15,1-1 1 16,-2 0 0-16,4 0-1 16,0 2 0-16,-3-2 0 0,-2 0-1 15,0 0 1-15,-3 0 0 16,4-2 0-16,1 5 0 16,-4-3 1-16,4 0 0 15,-3 2-1 1,0-4 1-16,3 2 0 0,1-1 0 15,0 3-1-15,4-2 1 16,-1-2 2-16,2 2 6 16,2-1 3-16,-2-1 2 15,3-1 0-15,0 1-4 16,-3-3-2-16,3 5-3 16,1 1-2-16,1-3 0 15,1 2-1-15,0-1 1 16,0-1-1-16,-4 1 0 15,-4 0 1-15,-2-1-1 16,0 1 0-16,-1-1 0 16,3 0 0-16,-2 0 1 0,-1 0 0 15,1 0 3-15,1 0 2 16,-3 0 5-16,0-2 1 16,-1 3-2-16,0-2-2 15,2 0-6-15,0 1-1 16,2-1-1-16,0 2-1 15,-2 0-1-15,5-1 0 16,-2 0 0-16,-1 0 0 16,0 0 0-16,-2 0 0 0,-1 0 0 15,3 0 1-15,1 0-1 16,1 0 1-16,2 1-1 16,-3 0 0-16,-1-1 0 15,0 0 0-15,-4 0 1 16,0-1 0-16,-1 1-1 15,1-1 1-15,-1 0-1 16,2 0-1-16,0 1 1 16,-1 0-1-16,3 0 1 15,-3 0 0-15,1 0 0 16,0 0 0-16,-2 0 0 16,-1 2 0-16,-3-2 0 15,3 1 0-15,-3-1-1 16,-2 1 1-16,2 0-1 15,-5-2 1-15,-1 1 1 16,0 0-1-16,1 0 1 16,0-1 0-16,-1 1-4 0,2 0 0 15,2 0-188-15,5 1 142 16</inkml:trace>
  <inkml:trace contextRef="#ctx0" brushRef="#br0" timeOffset="158124.917">3147 14204 359 0,'0'0'123'0,"0"0"-188"16,0 0 38-16</inkml:trace>
  <inkml:trace contextRef="#ctx0" brushRef="#br0" timeOffset="159494.952">3140 14256 92 0,'-5'37'77'16,"5"-37"36"-16,-1 1-10 16,1 1-9-16,0-2-5 15,0-2-22-15,0 2-12 16,0 0-16-16,0 0-6 16,0 0-11-16,0-1-6 15,0 0-4-15,0 0 1 0,0 1 0 16,-1 0 1-16,1 0 1 15,0 0 3-15,0 0 13 16,0 0 7-16,0 0 13 16,0 0 1-16,0 0-2 15,0 0-3-15,-1-1-18 16,-1 1-10-16,1 0-15 16,0 0-4-16,0 0-2 15,-5-1 3-15,-4-1-6 16,-3-1-3-16,-27-3-9 15,29 5-2-15,-4-2 6 16,2 2 1-16,-5-1 9 16,1 1 2-16,1 1 3 15,-4 0 0-15,4 3-1 16,1 1-1-16,-2 3-5 16,-3 3 0-16,-2 0 0 15,-5 3 2-15,-3 7 3 0,2 2 2 16,0 2 0-16,2 3 0 15,2-2 0-15,3-2 1 16,1 1 1-16,3 1 1 16,1 1-1-16,-1 5-1 15,-1 5-2-15,0-3 1 16,2 5 0-16,-2-2-1 16,2-1 1-16,1 3-2 0,-1 2 1 15,1-1 1-15,4-1 1 16,-3-2 1-16,2 0 1 15,3 3 0-15,-1 4 0 16,5-1-2-16,-3-2-3 16,1-4 1-16,1 1-1 15,0 0 0-15,8 1 0 16,2-1-1-16,3-8 0 16,1-2 0-16,1-8-1 15,0-2 0-15,3 0-1 16,-1 0 1-16,4 0 0 15,1 2 1-15,4 0 1 16,6-2 0-16,-4 1 0 16,3-4 0-16,0-1 1 15,2 1 0-15,1-6 0 16,2 0 0-16,2-4 0 0,-2-1-1 16,4-2 0-16,0 1 0 15,-2-2 0-15,-2-5 0 16,-3-1 0-16,-2-3 1 15,-4 0 2-15,1-3 1 16,-3 0 1-16,1-3-1 16,-1-3-2-16,0 1 0 15,-5-3 0-15,1 2-1 16,0 2 0-16,-3 0 1 16,2 3 0-16,-2-1 2 0,-1-2 0 15,0-1-1-15,-2-5 0 16,-1-4-1-16,-2-1 0 15,2-1 0-15,-5 3 1 16,1-1 0-16,-1 6 0 16,-2-2-1-16,2-6-2 15,-2-2-2-15,5-7-8 16,0-4-3-16,3-2-7 16,1 0 1-16,-1-3 5 15,-1 5 2-15,-1 0 9 16,-1 5 2-16,-3 11 1 15,0 2 2-15,-2 4 0 16,-1 1 0-16,-1 1 0 16,-2 0 1-16,2 0-1 15,0 2-1-15,-1-2 1 16,-1 4 0-16,-1 0 2 16,0-1 6-16,1 2 7 0,-1 2 4 15,1-1 0-15,-3 0-4 16,-2 0-8-16,-1-3-2 15,0 0-3-15,-1 4-1 16,2 0 0-16,1 2 8 16,-1 1 9-16,3 2 2 15,-2-2 1-15,0-2-9 0,-2 2-7 16,-1 0-3-16,1 0-1 16,-4 1-2-16,2 0-1 15,-3-1-1-15,0 0-4 16,0 0-1-1,2 1-8-15,0-2-4 0,0-2-12 16,3 2-4-16,0 2-22 16,-1-3-19-16,3 0-117 15,-2-6 126-15</inkml:trace>
  <inkml:trace contextRef="#ctx0" brushRef="#br0" timeOffset="162729.945">1534 14068 875 0,'-40'19'362'0,"34"-19"-202"16,0 0-91-16,5 0-37 15,-2 0-16-15,2 0-16 16,0 0 0-16,0 0-3 15,0 0 1-15,0 0 1 16,-1 0 0-16,-1 0 1 16,-4 1 1-16,4-1 1 15,-2 1-2-15,4-1-1 16,0 0-4-16,-1 0-14 16,1 0-9-16,0 0-6 15,-2 9 2-15,2 16 11 16,17 35 7-16,7-26 5 0,4 8 1 15,11 7-3-15,4 1-4 16,9 4-17-16,-1-3-10 16,3 2-4-16,2-6-1 15,-8 1 16-15,1-1 9 16,-12-11 8-16,-2 1 4 16,-6-10 4-16,-3-2 2 15,-2-4 3-15,-3 1 1 0,-5-1 0 16,-2-3 0-16,2 3 0 15,-3-6-4-15,0 2-39 16,1-2-23-16,4 2-64 16,0 2-35-16,2-1 105 15</inkml:trace>
  <inkml:trace contextRef="#ctx0" brushRef="#br0" timeOffset="163426.525">2111 13964 446 0,'-17'58'157'15,"18"-58"-169"-15,-1 1-83 0,0 2-41 16,0-3 2-16,-1 0 63 16,0 0 62-16,0 0 91 15,-4 4 34-15,-1 3 39 16,0 0-12-16,3 0-44 16,-7 0-20-16,-34 32-44 15,30-30-16-15,-6 8-14 16,1 1-4-16,-4 11-5 15,-5 1-4-15,-3 6 0 16,-5 2 0-16,0 3 5 16,2 2 2-16,2-2 1 15,0-1 1-15,4-4 0 16,1 2-1-16,2-3 0 16,2 2 0-16,4-2 1 15,0-5 0-15,3-5 0 0,-1 1 0 16,6-4-1-16,1-1 0 15,-1 0 1-15,3-3 0 16,-2-2-1 0,3 2 0-16,2-1 0 0,2 1-2 15,2 0-3-15,-5-2 0 16,3-3-1-16,-2-3-1 16,1 0 2-16,3-2-1 0,-1-1-14 15,-1 2-26-15,2 8 31 16</inkml:trace>
  <inkml:trace contextRef="#ctx0" brushRef="#br0" timeOffset="190031.273">3665 13255 107 0,'-1'0'45'0,"0"0"-23"0,0 0-54 16,0 0-5-16,-4 2 11 15,-2 1 26-15,3 0 68 16,-2-1 26-16,0 0 30 16,1-1-2-16,1 1-28 15,3-2-21-15,-2 0-37 16,2 0-14-16,0 0-21 15,0 0-4-15,0 0-6 16,0 0-3-16,-1 0-6 16,1 0-4-16,0 0-4 15,0 0 2-15,0 0 9 16,0 0 5-16,1 0 8 16,0 0 1-16,0-2 0 0,5 1 1 15,7 0 0-15,-3 0 0 16,2 0 0-16,29-2 0 15,-30 2 0-15,0-2 0 16,0-2 0-16,-2 2 1 16,-1 3 0-16,0 0 1 15,-4 0-1-15,1 0 1 16,-4 0 1-16,0 0-1 16,0 0 2-16,0 0 0 15,0 0 0-15,0 0 0 0,0 0 0 16,3 0-1-16,1 0 0 15,-1 0-1-15,3 0 0 16,3 1-1-16,-1-1 0 16,3 1 1-1,-1 0-1-15,30 6 1 0,-29-3 1 16,-2-4 0-16,2 0-1 16,-4 0 1-16,3 1-1 15,1-1 1-15,-2-1-1 16,2 1-1-16,1 0 2 15,1 0-1-15,2 0 2 16,0-2 2-16,-1 0 2 16,0 1 0-16,3 1 1 15,-1-1-3-15,3 0-1 0,1-6-2 16,3-1-1-16,3 3 0 16,0-1 0-16,0 4 0 15,-6-1 0-15,0-3 1 16,0 5 1-16,-3-3 0 15,-1 3-1-15,1-1 1 16,-6-4-1-16,1 6 0 16,3-4 0-16,-3 2 0 15,4 0-1-15,-5-2 0 16,0 3 0-16,0 0 0 0,0 0 0 16,0 2 0-16,-1-1-1 15,-2 0 1-15,1 2-1 16,-1-2 0-16,1 2 0 15,1-5-1-15,-1 4 0 16,1 1 0-16,-2-2 1 16,2 3-1-16,2-3 0 15,-1 1 0-15,2 1 0 16,0 1 1-16,3-2-1 16,0 0 0-16,4 1 0 15,0 1 0-15,1-2 0 16,1 0 0-16,1 0 0 15,1-1 1-15,-1 1-1 16,3 2 0-16,-7-2 1 16,2-1-1-16,0 0 0 15,-4-1 0-15,3-1 0 16,-3 4 0-16,1-5 0 0,2 3 0 16,1-2 0-16,2-3 0 15,-2 4 0-15,2 0 0 16,0 1 0-16,-2 0 0 15,-1-1 0-15,2 0 0 16,-2 2 0-16,-2-2 0 16,2 1 0-16,-2 0 1 15,2 1-1-15,-1 1 0 0,1-2 0 16,1 1 0-16,-7 1 0 16,3-1 1-16,-3 1-1 15,-4 1 0-15,6-1 0 16,-5 0 0-16,1 1 0 15,1-1 0-15,0 2 0 16,-3-4 0-16,0 5 0 16,2-3 0-16,-2 2 0 15,3 0 0-15,-1-2 0 16,-1 2 0-16,-1-4 0 16,2 3 0-16,0-3 0 15,0 0 0-15,1 2 0 16,-2-2 0-16,1 1 0 15,-3-1 0-15,0 0 0 16,1 1 0-16,-3-1 0 16,-1 2-1-16,3 2 0 15,-3-2-1-15,1 0 0 0,0 1-2 16,0-2-9-16,-1 1-17 16,2-1-119-16,4 3 103 15</inkml:trace>
  <inkml:trace contextRef="#ctx0" brushRef="#br0" timeOffset="213653.068">14231 7030 623 0,'1'1'205'0,"-1"-1"-230"16,0 0-91-16,-1 0-6 15,1 0 32-15,-1 0 82 16,1 0 28-16,0 0 29 0,-1 0 11 16,1 0 19-16,0-1 5 15,0 0-1-15,0 1-4 16,0-1-16-16,0 1-16 16,-1-1-27-16,0 0-8 15,0-1-11-15,-1 1 0 16,1 0 1-16,-8-3-1 15,0-1 0-15,-2-1 1 16,-27-22 2-16,29 20 2 0,-3 1 5 16,0 2 3-16,-4-1 0 15,-3-1-3-15,1 0-4 16,-3 1-2-16,0-1 2 16,2 1 0-16,-3-1 0 15,0-3-1-15,0 3-2 16,-1 1 0-16,-3-1-1 15,-2 1-1-15,-4 2-1 16,-3 0-1-16,-1 3 0 16,-5-3-1-16,2 2 0 15,-2-3 1-15,2 1 0 16,4 4 0-16,2 0-1 16,-2 1-1-16,2 1-2 15,-2-1 0-15,0 2 0 16,-5 1 0-16,-1 4 1 0,-6-1 0 15,-1 4 0 1,3-1 0-16,2 1 0 16,1 6-1-16,4 0 1 0,1 2 1 15,4 6 0-15,-1 2 0 16,3 3-1-16,-1 1 0 16,0 3-1-16,-1-4 1 15,6 1-1-15,3 1 1 16,4-1 0-16,1 3 0 0,3-2 0 15,1 0-1-15,0-2 1 16,4-1-1-16,-1 6-1 16,3 2-3-16,1 10-3 15,2 0-2-15,2-3-4 16,2 1-4-16,4-4 0 16,1 1 2-16,6-4 2 15,3-3 7-15,5-9 0 16,3 1 1-16,6-3 1 15,2-2 1-15,2-1 1 16,3-3 1-16,2-2 0 16,1 0 1-16,3-5 0 15,-3-3 1-15,0-3 1 16,0 0 0-16,1-1 0 16,1-2 1-16,0-2 1 15,-1-4 0-15,0 0 0 16,-1-3 0-16,1-1 2 0,-3 0-1 15,1-3 0-15,1 3 0 16,-3-3 0-16,4-1 0 16,-1 0 1-16,-1-3-1 15,1 2 2-15,1-3 0 16,2 1 0-16,-4 0 0 16,0-3-3-16,-1 2 1 15,-5 1 0-15,-3-2 0 0,-3 4 1 16,-7 1 1-1,-1-2 0-15,-2 0 0 0,-1-1 0 16,3 1 3-16,-10-1 3 16,1 0 2-16,3 3 0 15,-9-2-3-15,7 2-4 16,1 1 0-16,-6-6 0 16,6 0 0-16,-3-6 3 15,-1-3 1-15,0-3-2 16,0 1-1-16,-3 2-2 15,5 3 0-15,-3 2 0 16,-2 1-1-16,4-1 1 16,-4 1-1-16,0-2 1 15,3 1-1-15,-4-1-1 16,0-1 0-16,0 2-1 16,2 1 0-16,-1 2 1 15,3 1 1-15,-3 0 19 16,-1-1 6-16,-1 0 7 0,-2-2 0 15,3 1-16-15,0 1-7 16,2-2-8-16,-4 1 0 16,1 2 0-16,-1 1-1 15,-3 3 2-15,5-1-1 16,-3 3-1-16,-2-1-2 16,2 3-95-16,-2 2 70 15</inkml:trace>
  <inkml:trace contextRef="#ctx0" brushRef="#br0" timeOffset="-214741.812">14237 9013 302 0,'-1'0'75'16</inkml:trace>
  <inkml:trace contextRef="#ctx0" brushRef="#br0" timeOffset="-213236.454">14219 9038 331 0,'-14'28'187'0,"13"-29"-31"0,1 0-69 16,-1 0-44-16,-1 0-9 15,1-1-4-15,0 1 0 16,0 0-1-16,0 0 0 16,0-7 3-16,-2 0-2 15,1 2-8-15,0 0-3 0,1 3-6 16,-2-1 2-16,1 0 5 15,-3-3 1-15,0-1 6 16,-2-3 1-16,-24-28 1 16,20 29-2-16,-3-1-4 15,-2-2-2-15,-1 0-7 16,-2 0-2-16,-2 1-8 16,0 1-1-16,-2 2 7 15,1-3 2-15,2 3 3 16,1 2 1-16,-1 2-7 15,0-1-3-15,-3 3-5 16,-4 2-2-16,-2 1-5 16,-3 3 0-16,-3 1-3 15,2 0 2-15,-1 1-5 16,1 4-3-16,3 0-2 16,-1 2-2-16,2 1 3 0,1 3 3 15,-1 2 1-15,2 2 0 16,0 0 2-16,3-2 0 15,-3 0-6-15,1-4-2 16,-4 8-2-16,-4 1 1 16,3 6 8-16,-1 1-3 15,6 0-7-15,-1 1-3 16,0 2-4-16,1-1 2 0,-1-2 10 16,2-1 5-16,3 3 6 15,0-1 4-15,5 0 1 16,-3-1 0-16,3-3 1 15,1 1 1-15,-1 3-1 16,4 3 0-16,1 8-1 16,0 2 2-16,0-4 1 15,1 1 1-15,4-1 4 16,-2-4-2-16,4 3-1 16,2-3-1-16,0-4-4 15,6 1 0-15,1-4 0 16,1-1 0-16,2 0 1 15,1 1-1-15,2 0 1 16,2 0-1-16,-1-1 0 16,3-2 0-16,3-2 0 0,1-2 0 15,5-3 1-15,1-3-1 16,2-2 1-16,5 0-1 16,2-2 1-16,0 2 0 15,5-4 0-15,-2-2-1 16,0-1 2-16,2-5-1 15,-3 1 1-15,5 0-1 16,-5 0 3-16,-3-1 1 16,-1-4 0-16,0 2 0 15,2-6-1-15,4-1 0 16,6 1 0-16,-3-6-1 0,5 0-1 16,0 0-1-16,-1-3-1 15,-1 3 0-15,-4-2-1 16,3 0 0-16,-2-2-2 15,-2-2 0-15,2-2 2 16,-3-1 0-16,-3 1 1 16,-2-1 0-16,-5 6 1 15,0 0 1-15,-5 0 3 16,-3 4 5-16,-4 0 4 16,-2 4 2-16,-2 1 5 15,-1-1-1-15,-1-2 2 16,0-1 1-16,-1-1-2 15,-1-2 1-15,-1 1-1 16,-3-2 4-16,1-5-2 16,-1 2-3-16,1-3-4 0,-1-2-5 15,-1 1-5 1,2-2-2-16,-4-3-2 0,3 3 1 16,-3-3 1-16,0 1 1 15,0-1 0-15,-1-3-2 16,1-1-1-16,0 1 0 15,-2 3-2-15,-3-3 0 16,4 3 0-16,-1-4 0 16,2 0 0-16,1 3 0 0,-4 1 0 15,3 2-1-15,0 3-1 16,0-1 0-16,4 3-2 16,-3-1 1-16,0 0 0 15,-1 0 1-15,0 2 0 16,0 3 0-16,0 2 0 15,0 2-2-15,0 4 0 16,0-1-2-16,0 2-4 16,0-1-1-16,0 2-2 15,0 3-1-15,-1-3 6 16,1 5 2-16,0 0 3 16,0 0 2-16,-1-1 1 15,0 1 0-15,0 0-1 16,0 0-3-16,0 0-8 15,-1 0-5-15,1-1-11 16,0 1-7-16,0 0-9 16,-1 0 1-16,1 0 7 0,-3-1-1 15,3 0-30-15,0 1-33 16,0 0-147-16,-1 0 155 16</inkml:trace>
  <inkml:trace contextRef="#ctx0" brushRef="#br0" timeOffset="-159212.58">3721 7041 310 0,'50'3'97'16,"-54"-9"-105"-16,4 3-7 15,0-1 0-15,0 3 21 16,0 0 24-16,-1 0 17 16,-1 0 2-16,1 0 1 15,1-1-3-15,-1 1 2 16,0 0 4-16,0 0-1 16,0 0-8-16,0 0-12 15,-2-4-5-15,0-3-7 16,-2 0-2-16,2 2-6 15,-1 0-2-15,-4 2-4 0,-1 0-2 16,-1 0-4-16,-31-31 0 16,26 29-4-16,-1-1-3 15,-4 2-4-15,1 1 0 16,-4 1 0-16,0 0 2 16,0 1 5-16,-1 1 2 15,-4 2 1-15,0 1-1 16,-4 4-2-16,-6 1-2 0,0 6 1 15,-3-1 0-15,-1 7 1 16,1 2-1-16,-4 6-2 16,2 6 0-16,-1 8 1 15,4 1 1-15,-1-3 4 16,3 0 0-16,7-2 1 16,-7 2-1-16,7-2 0 15,2 0-1-15,-3-5 0 16,8 0-1-16,3 3 0 15,0-3 0-15,7 2 0 16,3-1 1-16,0-5 1 16,2-4 0-16,6 4 0 15,-2-2 0-15,2 8-1 16,-2 1 1-16,4 0-1 16,-2 1 0-16,3-4 1 15,3 1 0-15,-2 2 1 16,1 1 0-16,2 3 0 0,-2 1 0 15,-1-6 0-15,3-3 0 16,-4 0 0-16,0-1 1 16,1 5 0-16,-1 0 0 15,1-4-1-15,1-1 0 16,3-3 1-16,2 2-1 16,7 1 0-16,2 1 0 15,6 3 0-15,1 0 0 0,2-5 1 16,-1-3-1-16,0-6 1 15,2-1 1-15,-2 0-1 16,1-2 1-16,3-1 0 16,0-3-1-16,-2-3 0 15,2 0-1-15,0-3 1 16,0-3 0-16,4-3 1 16,1 0-1-16,2-3 1 15,1-1 0-15,2-1 0 16,1-3 0-16,-7-1 0 15,-7-4 1-15,-1 0 7 16,-5-1 1-16,-1-1 3 16,4 4 0-16,-7-4 0 15,2 3 3-15,-4-1-1 16,0 0 0-16,0-6-8 16,0-2-3-16,2-7-3 0,-1-3-1 15,1-2-1-15,0-3-2 16,0 3 1-16,-1 2 0 15,-4 0 1-15,1 2 1 16,-6-6 0-16,1-1 0 16,0 2-1-16,1 0-1 15,1 1-1-15,0-1 0 16,-2-2-1-16,-2-2 1 16,-4 4 1-16,0 2 1 0,-3 3 0 15,0-1 0-15,-4 0-1 16,-1-3-2-16,-4-6 0 15,-1-2 1-15,-2 3 2 16,-1 3 3-16,-3 1 1 16,1 3 0-16,1-1 0 15,3 0-2-15,0 6 0 16,2 1-1-16,0 5-1 16,-1 1 0-16,3 3 1 15,1-1 1-15,-3 4 1 16,2-2 0-16,-2 0 1 15,2 3-1-15,1-2-1 16,-3-2-1-16,0 0-1 16,1-3-1-16,-4 0-2 15,4 3 1-15,0 1-2 16,0 1-2-16,3 4-12 16,-1-2-16-16,2 3-56 15,1 2-69-15,5 1 101 0</inkml:trace>
  <inkml:trace contextRef="#ctx0" brushRef="#br0" timeOffset="-151867.149">5415 5431 104 0,'-4'0'69'15,"-1"0"-6"-15,-2-1-19 16,3 1-26-16,-3 0-10 15,2 2-3-15,0 1 0 16,0-1 0-16,-5 1-1 0,-1 7-3 16,-4 0 0-16,-8 8-1 15,-1 5-1-15,-13 3 0 16,-2 4 1-16,-5 7 1 16,-1 4 0-16,1 5 0 15,0 2-1-15,4-5 0 16,3-1 0-16,5-4 0 15,-3 0 0-15,6 4 0 16,-5-7 1-16,1-1-1 16,2-1 1-16,-10 2-1 15,3 3 0-15,-4 7 0 16,2 3 0-16,5-9 1 16,2 4-1-16,3-10 1 15,6-1 0-15,1 2 4 16,2-5 1-16,4 0 11 15,-4-4 5-15,5-3 7 16,-3 1 4-16,1 4-5 0,2 3-5 16,-3 3-11-16,0 0-5 15,-2 0-5-15,2-2-1 16,1-6 0-16,1-1-1 16,2 1 0-16,-1-1 1 15,1-2 0-15,2 3 0 16,-1-6 1-16,-1-4 0 15,1 0-1-15,-1-3 0 0,3 3-1 16,-1 1 0-16,0 2 0 16,2-3 0-16,-4 7 0 15,0 3 1-15,0 6-1 16,-1 2 0-16,-2 0 0 16,4-3 0-16,-2-6 0 15,1 0 0-15,1-4 0 16,-1 5 0-16,-1 4 0 15,4 0 0-15,-1 0 0 16,-4-6 0-16,-1-1-1 16,-2-3-1-16,0 1-6 15,3 0-10-15,1 4-47 16,-1 0-64-16,1 2 81 16</inkml:trace>
  <inkml:trace contextRef="#ctx0" brushRef="#br0" timeOffset="-131486.913">5451 13776 433 0,'0'28'165'0,"-2"-28"-118"15,-1 0-43-15,0-1-9 16,2 1 1-16,0-1 18 16,0 0 11-16,-1 0 16 15,1 1 7-15,0 0 12 16,0 0 2-16,0 0 3 15,0-1 0-15,-1 0-7 16,1 1-1-16,0 0-6 16,0 0-6-16,-1 0-15 15,-1 0-8-15,-2 0-12 16,0 0-5-16,-2 0-2 0,0 0-2 16,0 1-1-16,-1 1 0 15,-4 4 0-15,-33 24 0 16,30-13 0-16,-3 1 1 15,-1 6 1-15,-2 1 0 16,-4 1 0-16,-2 1-1 16,3-4 0-16,2-3-1 15,0-4 1-15,1 0 0 16,3 1 0-16,1-1 1 0,2 0 0 16,-3-1 0-16,3-2-1 15,-1 0 0-15,2-2 0 16,3 0 0-16,-1-4 4 15,3 1 4-15,1 0 4 16,0-4 1-16,1 4 2 16,0-3-1-16,0 1-4 15,-1 2-1-15,-3 2-6 16,-2 3-1-16,-2 1-1 16,-1-2-1-16,3 2 2 15,-3 2 0-15,0 3 5 16,-2 2 1-16,-3 2-1 15,-2 2-1-15,-6 0-5 16,-1 3-1-16,0-1 0 16,-3-2-1-16,8 1 1 15,-4 3 1-15,0 0 0 0,1 0 1 16,-3-3-2-16,5 1 0 16,1 1 1-16,1-3-1 15,1-2 0-15,-1-6-1 16,5-1 1-16,-1 1-1 15,4-1 1-15,-3 1-1 16,0 3 1-16,1 0-1 16,-3 2 0-16,-1-1 0 15,2-2 1-15,1-5 0 0,-2 1-1 16,4 2 0-16,-3-1 0 16,-1 2 0-16,2 3 0 15,0-1 0-15,2-2 0 16,2 0 1-16,2-4-1 15,0 2 0-15,1-2 1 16,-2-2-1-16,-1 2 0 16,4-4 0-16,-1 0 1 15,-2 4 4-15,4-5 1 16,-6 2 1-16,1 3-1 16,2-4-3-16,4 5-2 15,3 1-1-15,-3-1 1 16,3 4 0-16,-2-1-1 15,-1 2 1-15,0-5-1 16,-1 0 0-16,1-3 0 16,-1 0 0-16,4-1-1 0,-7 0-1 15,3-6 1-15,2 1 0 16,1 0 0-16,5-1 1 16,-2-1 0-16,1 0 0 15,-2 1-1-15,2-1 1 16,-1 1-1-16,2-1 0 15,-2 0 1-15,2-2-1 16,1-2-12 0,0 0-1-16,1 0-5 0,0 0-4 0,-1 0-1 15,0 0-10-15,-1 0-40 16,1 0-34-16,1 0 68 16</inkml:trace>
  <inkml:trace contextRef="#ctx0" brushRef="#br0" timeOffset="-125489.083">10535 11434 738 0,'0'-3'256'0,"0"3"-251"16,1 0-22-16,-1 0-7 15,-1 0 3-15,0-1 29 16,0-1 18-16,0 1 17 15,0 0 4-15,-1 0 15 16,1 0-2-16,0 0-1 16,0-1-1-16,0 1-19 15,0 0-11-15,-10-5-16 16,0-2-4-16,-34-29-6 16,30 29 1-16,-2-1-3 15,-1 0 1-15,0 1 0 16,-2-1-1-16,-2 1-1 15,-2-1-2-15,-1-1-7 16,-1 4-1-16,0 3 0 0,1-5 1 16,-4 6 9-16,-1-5 1 15,-1 2 3-15,-2 3 0 16,2-2-3-16,-2 2 0 16,-2 1-2-16,-2 0 0 15,2 1-2-15,0 2-1 16,2 3-2-16,1 0-1 15,4 6-1-15,2 0-2 16,2 5-4-16,1 5 0 16,-1 7 2-16,-4 3 2 15,0 1 8-15,1-1 2 0,-1-3 1 16,6-2 0-16,4 1-2 16,-1 1 1-16,5 3-2 15,-1 2 1-15,3 1 0 16,7 0 1-16,2-1 1 15,3-4 1-15,4 5 0 16,2 1 1-16,4 1 0 16,0 4 0-16,-1-9 0 15,4 1 0-15,-1 1 0 16,3 4 0-16,5 3-1 16,-2-1 0-16,2-5 0 15,-2-5 0-15,1 2 0 16,0 0-1-16,0-4 1 15,0-1-1-15,2-4 1 0,0-2-1 16,1-2 2 0,2-3 0-16,4-1-1 15,2-5 1-15,2-3 1 0,0 0 1 16,2-6 4-16,1 0 2 16,0-4 1-16,-5-2 0 15,-1-2-2-15,-2-2 0 16,1 0 0-16,1-2 0 15,-3-1-1-15,0-2 0 0,0 2 2 16,2-4 0-16,-1 3 1 16,-1-1 1-16,-1-3 1 15,-3 2 0-15,1 4-3 16,-1-6 0-16,1 3-6 16,0-2-1-16,0-5-1 15,-3 3 0-15,-6-4 0 16,0 2 2-16,-6 3 0 15,-2 1 3-15,-4 2 2 16,2 0 1-16,-2 0-1 16,1 0-2-16,3 3-3 15,-5-3 1-15,0-2-1 16,1 0 5-16,-2-5 3 16,0-2 1-16,-1 0 0 15,0-5-5-15,-2 4-5 16,-1-2 0-16,2 2-2 0,-3 1 0 15,0-5 1-15,0-1 0 16,-1 2 2-16,-1-1-1 16,4 4 1-16,-2 1 0 15,-1 5 0-15,1 2 0 16,-2 7 0-16,-2-3 0 16,0 0 0-16,0-1 2 15,-3-3-1-15,-2 4 0 16,-6-2 0-16,-2 0-1 0,-1 3-2 15,-1-2-2-15,2 6-4 16,-1 1-2-16,1 3-6 16,2 1-5-16,8 3-20 15,1-3-14-15,9 1-56 16,1 2-70-16,1 4 115 16</inkml:trace>
  <inkml:trace contextRef="#ctx0" brushRef="#br0" timeOffset="-111964.912">13716 13988 65 0,'0'0'16'0</inkml:trace>
  <inkml:trace contextRef="#ctx0" brushRef="#br0" timeOffset="-110160.86">13725 13998 157 0,'4'4'111'0,"-2"-1"11"16,-1-1-24-16,0 0-32 15,-1-1-9-15,0 0-11 16,0 0-1-16,0 0 2 16,0-1 2-16,1 0-2 15,-1 0-4-15,0 0-11 16,0 0-4-16,0 0-2 15,0 0 0-15,0 0 6 16,0 0 5-16,0 1 8 16,0-1 2-16,0 1-2 15,0-1-8-15,0 0-10 16,0 0-4-16,0 0-5 16,0 0 1-16,0 0-1 0,2 0 0 15,-2 0-5-15,0 0-1 16,0 0-3-16,0 0-1 15,0 0 1-15,0-1 1 16,-2 0-2-16,-1-1 1 16,0-2 0-16,-2 0 3 15,-1-2 0-15,0-1-1 16,-2 0-5-16,0-1-2 16,-25-25-3-16,20 20 2 0,4 1 3 15,-1 2 2-15,-1 0 0 16,3 0-1-16,-2-1-4 15,-2-2-1-15,2 3-1 16,-1-1 0-16,1 2 1 16,2 2-1-16,-2-1 1 15,2 0 1-15,-2 2 8 16,3 2 4-16,2 0 3 16,-2 2 0-16,0-3-6 15,-1 2-4-15,-3-2 0 16,2 2 2-16,1-1 5 15,-3 0 1-15,0-1 1 16,1 2-2-16,-2-3-2 16,-2 3 0-16,-5-4-3 15,-4 0-3-15,-4 2-3 16,0-2 0-16,2 3 1 0,1-1 0 16,1-2 3-16,1 5-2 15,1 1 1-15,1-3 0 16,-1 4 0-16,-2-2-1 15,2 1-1-15,3 1-1 16,2-1-1-16,2 1-1 16,0-2-1-16,1-1 0 15,-4 3-1-15,5 0 0 16,2 0-3-16,-3 3 0 16,2 0 0-16,-3 0 0 0,-2-1 1 15,4-2 0-15,-2 4-2 16,-3 1-4-16,2-1-4 15,-6 4 0-15,0 3-4 16,-6-1 1-16,-3 1 3 16,0 3 1-16,-2-1 4 15,-2 3 1-15,3 4-7 16,-1 0-1-16,3 7-7 16,4 1-2-16,-3 5-3 15,4 3-1-15,5-4 2 16,0 5 0-16,6-2 1 15,-3-1-4-15,-1 7-10 16,-1-1-2-16,-1-1 5 16,3 5 7-16,1 2 16 15,0 0 6-15,2 4-3 0,5-4-4 16,1-2-5-16,4-2-4 16,5 4 5-16,2-3 4 15,8-3 5-15,4 0 5 16,7-8 2-16,1 1 0 15,2-4 1-15,-1 1 0 16,-3-2 1-16,2-3 0 16,2-5 1-16,1-3 1 15,3-7-1-15,1 0-1 0,2-3 1 16,0-1-2-16,2 3 1 16,-3-1 0-16,-1 0 1 15,1-1-1-15,-2-2 0 16,2-1 0-16,-4-1 1 15,-1 1-1-15,-2-3 0 16,3 1 1-16,-4-2-1 16,3 1 3-16,-3-2 5 15,-2 0 3-15,1-2 2 16,0-1-2-16,-2 0-4 16,-1-2-3-16,1 0-2 15,0-3 0-15,-2 4 2 16,1-3 1-16,-5 2 3 15,0 2-1-15,-1-2-1 16,-3 2-3-16,2-1-3 16,1 1 0-16,-3-3 0 15,3-1 0-15,-1-2-1 0,-2-4 0 16,3-3 1-16,-1-2-1 16,0 0 0-16,2-1 0 15,-2 1-1-15,0-1-1 16,1 1 0-16,-2 2 1 15,-1 0 1-15,5 2 0 16,-2 1 2-16,-2 0-1 16,1 0 0-16,-1-3 0 15,-3 0-1-15,3 0 0 0,-5 3 6 16,-2 2 2-16,0 3 3 16,-3 1 3-16,1-1-1 15,-1-1-1-15,0-3-2 16,2-2-6-16,-3-6-6 15,1 1-2-15,0-3 0 16,1-2 1-16,-1-4 1 16,-1-2 1-16,0 1 0 15,0 1-1-15,2 5-2 16,-2 2 1-16,0 5 0 16,-1 2 1-16,-1 1 3 15,1 0 0-15,-2 4-1 16,-1-2-1-16,-2-2-4 15,0 0-1-15,-2-2-4 16,1 4 0-16,-4-2 2 16,-2-1 0-16,-3-1 1 0,-5 0-3 15,-6 3-13-15,1-1-9 16,0 5-13-16,4 0-3 16,7 2-2-16,1 2 2 15,4 3-10-15,4-1-8 16,3 2-10-16,2 1-4 15,0 0-4 1,0 0-12-16,-1 0-89 0,0 0 120 16</inkml:trace>
  <inkml:trace contextRef="#ctx0" brushRef="#br0" timeOffset="-83464.894">19319 8236 653 0,'-2'2'207'16,"-1"-2"-205"-16,3 2-105 0,-1-4 13 15,0 1 90-15,1 0 68 16,0 0 58-16,0 1-6 16,0 0-46-16,-1 0-25 15,1 0-36-15,-1-1-7 16,1 0-6-16,0-1-1 15,0 1-4-15,0 1 0 16,0 0-4-16,0 0 0 16,0 0-2-16,0 0 0 0,0 0 3 15,0 0 1-15,7 1 3 16,15 2 2-16,40 5 0 16,-25-6-1-16,8 0 0 15,0 0-1-15,1 2 1 16,-2 2 0-16,-9-4 2 15,1 4 1-15,-5-5 0 16,0 0 0-16,4 4 1 16,-3-5 0-16,4-1-1 15,1-1 1-15,5-2-1 16,-2 2 0-16,1-1-1 16,-1 2 1-16,-6-2-1 15,1-3 0-15,-3 3 1 16,-1-4-1-16,2 3 0 15,3 4 0-15,0 1 0 16,0 1 0-16,4 0-1 0,-1-2-2 16,3 0-5-16,-1 4-2 15,-2-1-1-15,-5 0 1 16,-4 1 6-16,-1-2 3 16,-4 0 2-16,6 2-1 15,2-3 1-15,1 4 0 16,4-4 0-16,2-1 0 15,2 0-1-15,-1-3 1 16,3 2 0-16,0 1 0 0,-6 0 1 16,1-1-1-16,-2 0 0 15,-1 1 0-15,4-1 0 16,2 2 1-16,-2 0-1 16,-2-2 0-16,1 1 0 15,-2 1 1-15,-1 1-1 16,2 3 1-16,0-3 0 15,-1-2-1-15,-3-2 0 16,1 0 1-16,1-2-1 16,-1 2 1-16,2-2-1 15,0 3 1-15,-1-2-1 16,-3-5 0-16,1 4 0 16,-2 1 1-16,-1-1-1 15,2 4 0-15,0-1 1 16,0-1-1-16,1 0 0 15,-1-1 1-15,5-1 0 16,2-1 0-16,-2 2 1 16,-2-1 0-16,3 1 1 0,-4-2 0 15,3 1 1-15,0-3 0 16,0 3-1-16,0-2 0 16,-5 1-1-16,1 0-1 15,-3-4-1-15,3 1 0 16,4-2 0-16,0 1 0 15,2 1-1-15,2 0 1 0,-1 2-2 16,1 2 1-16,-2 0-2 16,-3 2 0-16,-2 1 0 15,-3 1-1-15,3 0 0 16,3 0-1 0,2 1 0-16,6 1 1 0,-3 2 0 15,2-2 1-15,-3 3-1 16,1-3 1-16,0 0 1 15,-4-1-2-15,0 2-2 16,1-1-13-16,8-2-28 16,5 1-11-16,9-1-23 15,5-1 0-15,-3 1 10 16,-3 0-3-16,-5 2-8 16,-5-1-3-16,3 4-15 15,1 1 58-15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2:31:49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12590 7001 638 0,'1'4'9'0,"-1"-4"6"0,1 1-6 0,-1 0-2 0,0-1-1 16,0 0 2-16,0 0 12 15,-1 0 4-15,1 0 8 16,0 0 1-16,0 0-8 16,0 0-3-16,0 0-7 15,0 0-3-15,0 0-1 16,-1 0 0-16,1 0 2 15,0 0 2-15,0 0 0 16,0 0-2-16,0 0 0 16,0-1 2-16,0 1 6 15,0 0 5-15,0 0 8 0,0 0 1 16,0 0 0-16,0 0-3 16,0 0-11-16,0 0-7 15,0 0-6-15,-1 0-3 16,1 0 1-16,-2 0 3 15,2 0 3-15,0 0 0 16,0 0 1-16,0 0-1 16,0 0-1-16,0 0-1 0,0 0-2 15,0 0-1-15,0 0-3 16,0-1 0-16,0 1-1 16,0 0 0-16,0 0-1 15,0 0-1-15,0 0 1 16,0 0 0-16,0 0 0 15,0 0 0-15,0 0-1 16,0 0 1-16,0 0-1 16,0 0-1-16,0 0 0 15,0 0 0-15,0 0-1 16,0 0-1-16,0 0 0 16,0 0-1-16,0 0 1 15,0 0 0-15,0 0 2 16,0 0 0-16,0 0 0 15,14 0 0-15,2-1 0 16,28 1 0-16,-27 0 0 16,-2-1 0-16,4 1-1 0,-2-2 1 15,2 2-1-15,0 0 0 16,2-1 0-16,1 1 0 16,1-2 1-16,1 0-1 15,-1 2 1-15,4-4 0 16,-3 3 0-16,1-1 0 15,-1-1 0-15,1-1-1 16,0 0 1-16,-1 1 0 16,2 2 0-16,-2 1 0 0,-1 0 0 15,-2 0 1-15,-3 0-1 16,-1-3 0-16,-3 3 0 16,1 2 0-16,-2-1 0 15,0 0 1-15,-3-1-1 16,-1 1 1-16,0-1-1 15,-1 0 1-15,-1 1 0 16,3 1-1-16,-3 1 1 16,-1-2 0-16,5 1 1 15,-2-1-1-15,4 2 1 16,-1 0-1-16,5 1 0 16,-4-3 1-16,5 1 0 15,2 2 0-15,-2-3 0 16,4 3 1-16,1 0 1 15,-1-1-1-15,-1 1 1 16,1-2-1-16,0 3 0 16,0-3 1-16,2 1-1 0,4 1 1 15,2-2-1-15,3 0 0 16,3 1-1-16,0-3-1 16,3 1 0-16,-2-1 0 15,5 1 0-15,0 0 0 16,2-2 0-16,4 1 0 15,0-1-1-15,0 1 1 16,3 0-1-16,-4 0 0 16,0 2 0-16,0-1 0 0,-3 0 0 15,1-1 0-15,-2-1 0 16,2-1 0-16,-1-3 0 16,0 1 0-16,2-3 0 15,-1 0 1-15,0-1-1 16,-1 2 0-16,-9-1 0 15,-1 3 0-15,-5 0 0 16,-2 0-1-16,0 2 1 16,-2-1 0-16,-2 3 0 15,-2 0-1-15,0 0 1 16,-1 0-1-16,1 0 1 16,1 0 0-16,3 0-1 15,1 0 1-15,0 2 0 16,1 1 0-16,-5-1 0 15,-2 0 0-15,0-2 0 0,-2 2 0 16,-1-2 0-16,2 2 0 16,-3-1 0-16,2-1-1 15,-1 4 0-15,-4-1 1 16,6-1-1-16,-3 3 1 16,5-1-1-16,0 1-1 15,-5 1-1-15,4-1 0 16,-4 3 0-16,-1-1 1 15,0-1 1-15,-3-1 1 0,-2-3 0 16,-3 0-1-16,-3-1-3 16,-2 2-3-16,0-2-9 15,-2-1-6-15,0 0-17 16,0 0-8-16,0 0-21 16,0 0-23-16,0 0-79 15,0 0 108-15</inkml:trace>
  <inkml:trace contextRef="#ctx0" brushRef="#br0" timeOffset="9295.753">3980 8417 268 0,'31'28'94'15,"-32"-29"-80"-15,1-1-67 16,0 1-7-16,-1 1 14 15,1 0 32-15,0 0 61 16,0 0 17-16,0 0 13 16,0 0-4-16,0 0-17 15,0 0-3-15,0 0-11 16,0 0-10-16,0 0-19 0,0 0-8 16,0-1-5-16,0 0-2 15,0 1-2 1,0 0-1-16,0 0 2 0,0 0 1 15,0 0 1-15,0 0 0 16,0 0 1-16,16 7 0 16,34 11 0-16,-29-13-1 0,7 0 0 15,-1 0 0-15,3 0 1 16,-2-3 1-16,7 4 2 16,-3-3-1-16,-3 1 1 15,9 2 0-15,-6-6-1 16,1 0-1-16,4 1 1 15,-7-1 0-15,3 0 2 16,4 0 7-16,3-1 20 16,3-4 4-16,3 3 0 15,2-5-5-15,-1 1-21 16,0 4-3-16,-3-3-3 16,-5 3-1-16,-1 1 0 15,-1 1-1-15,-1 0 2 16,2 0 2-16,-2 1 5 15,3-1 3-15,2 1 5 16,-3 0 3-16,-1 0-4 16,0 1-2-16,-5-1-4 15,2 0-3-15,2 0-1 0,1-2 0 16,1 0-1-16,4-2 2 16,3 0 12-16,1-1 4 15,5 0 5-15,-4-4-1 16,-1 2-11-16,0-1-6 15,-2 2-5-15,1 5-3 16,3-1-1-16,0 1-1 16,-1 4 1-16,1-2-1 0,-3 5 0 15,0-1 0 1,-3 0 0-16,-5-2 1 0,-3-3 0 16,-3 0 2-16,5 1 9 15,2-1 2-15,4-1 5 16,1 0-1-16,1-1-6 15,0-2-2-15,0 1-4 16,-1 1-2-16,-2-3-1 16,2 3 0-16,-5-2-2 15,0-1 0-15,4 3-1 16,-1-1 0-16,5 0-1 16,0 2 0-16,-6-2 1 15,1 1-1-15,-3 1 1 16,-2 0 0-16,-1-1 0 15,1 2-1-15,-3-3 1 16,5 1-1-16,1 1 1 0,0-4-1 16,2 4 0-16,-2 0 0 15,-2-1 0-15,1 1 0 16,3 0 0-16,-3 0 1 16,-1 0-1-16,2 0 0 15,-6 0 0-15,-2 0 0 16,3-1 0-16,0 3 0 15,4-1 0-15,4 1 0 16,6-1 0-16,-3-1 0 16,1 3 0-16,-2-2 0 15,-9 2 0-15,1-1 0 0,-5 0 0 16,-1 2 0-16,4 2 0 16,-4-2 0-16,7-2 0 15,2 2 0-15,2-1 0 16,4 1 0-16,0-1 1 15,0 1-1-15,-2-2 1 16,-2 1 0-16,-7 0 3 16,2-1 3-16,-4 2 5 15,1-3 1-15,-2 1-3 16,1 0-2-16,-2 2-5 16,-2-2-1-16,1 0 0 15,-5 1-1-15,2-1 0 16,1 1-1-16,-2 0 1 15,-1-1 0-15,-3 3 1 16,1-2-1-16,0 2-1 0,2-1 1 16,0 2-1-16,1 0 1 15,0 0-1-15,3-2 1 16,5 0 0-16,2-3 1 16,-2 0-1-16,3 0 1 15,-1-2 0-15,4 1 0 16,-4-2 0-16,1 1-1 15,-5-1 0-15,-4 1 0 16,-3 2 0-16,-1-1-1 0,-2 0 1 16,-3 2 0-16,5 1-1 15,-2-3 0-15,2 1-1 16,6 1 0-16,1-3 1 16,1 1 0-16,7 1 0 15,0-1 1 1,4-1 0-16,1 1 0 0,-5-4 0 15,0 0-1-15,-8 1 0 16,-5-1 1-16,-5 2 0 16,0-1 0-16,-5-1 0 15,5 3 0-15,-1 1 0 16,2-2-1-16,8 1 0 16,-4-1 0-16,4-2 0 15,-1 1 0-15,-3 0 1 16,-2-2 0-16,0 3 0 15,-2 0 0-15,-3-1 0 0,3 2-1 16,2 0 0-16,4-1 0 16,4 0 0-16,-3-2 0 15,-1-2 0-15,-5 2 0 16,-5-3 1-16,2 2 0 16,-1 1 1-16,1-2 2 15,-1 1 0-15,-1-1 0 16,1 3 0-16,0 0-2 0,2-2-1 15,5 1-1 1,2-2 1-16,0 1-1 0,3-1 0 16,-2 2 1-16,1-1-1 15,2 3 1-15,-1-3 0 16,-3 3-1-16,-4-1 1 16,-3-4-1-16,-1 4 1 15,1-4 0-15,6-1 0 16,0 5-1-16,5-3 0 15,-2 2 0-15,1-1 0 16,2-1 0-16,-1 1 0 16,1 2 0-16,0 0 0 15,-3 3 0-15,2-3 0 16,3 2-2-16,-1 1 1 16,-1 0 0-16,3 1 0 15,-2-1 1-15,7 0 0 16,4 2 0-16,0-1 1 15,-1 1-1-15,-1 0 0 0,2 0 0 16,-1 2 0-16,3-1 0 16,-8 2 0-16,-1-2 0 15,-4 2 0-15,-3-4 0 16,6 4 0-16,0-3 1 16,4-1 0-16,2 2 0 15,-2-3-1-15,-2 0 0 16,-2 3 0-16,-1 0 0 15,-3 2 0-15,1 1 0 0,-3-3 0 16,-2 1 0-16,4 1 0 16,-1 0 0-16,6 1 0 15,3-2 0-15,5-1 1 16,1-2-1-16,2-1 1 16,-1 0 0-16,-7-1-1 15,-2-1 0-15,-3 1 0 16,-5-1 0-16,6 1 0 15,-4 1 0-15,1-1 0 16,4 0 0-16,-1 1 1 16,1-2 0-16,1 0-1 15,0 3 0-15,-2-1 1 16,-1-3 5-16,-2 3 8 16,-2-3 2-16,-4-1 1 15,-2 2-3-15,1-4-5 16,2 2 2-16,2 2 2 0,4-1-1 15,1 0-3-15,0-3-4 16,1 2-3-16,1 2 0 16,-1-3-2-16,1 3 1 15,-5-1 0-15,1 0 0 16,-1-2 0-16,-6 0 0 16,3 1 1-16,-1-1 0 15,0 0 0-15,3 2-1 16,0 3-1-16,-1-3 0 0,3 1 0 15,4-1 0-15,6-1 0 16,4 4 1-16,-3-3-1 16,0 3 0-16,-6-3 1 15,-5 2-1-15,-5-3 0 16,-1 1 0-16,1 1 0 16,7-2 0-16,4 4 0 15,-1 0 1-15,3-2-1 16,-4 2 0-16,-1 2 0 15,0-2 0-15,0 0 0 16,-2-2 1-16,5 1 0 16,2-2 0-16,-6 3 0 15,5 0 0-15,-9-2-1 16,-1 5 0-16,3-3 1 16,-2 0 0-16,6 3-1 15,0-3 0-15,-4 1 0 16,2 1 0-16,-3 1 0 0,2-1 0 15,-4-1 1-15,2 0 0 16,0-1-1-16,3 0 1 16,3 2 0-16,-1-2 0 15,0 5-1-15,-5-3 1 16,-5-2 0-16,-2 3 0 16,-6-1 0-16,-2 0-1 0,-8 2 0 15,0-2 0 1,-4-2-1-16,-1 0-4 0,0 0-33 15,-4 0-37-15,0 0-247 16,0 0 217-16</inkml:trace>
  <inkml:trace contextRef="#ctx0" brushRef="#br0" timeOffset="23128.526">5163 9103 78 0,'0'0'55'0,"0"0"-2"15,0 0-12-15,0 0-23 16,0 0-4-16,0 0 4 16,0 0 5-16,0 0 16 15,0 0 8-15,0 0 9 16,0 0 3-16,0 0-3 0,0 0-3 15,0 0-5-15,0 0-2 16,0 0 0-16,0 0-4 16,0 0-3-16,0 0 0 15,-1 0-2-15,1 2 0 16,-1-2 6-16,-1 3-1 16,1-1 3-16,0-1 0 15,0-1-10-15,0 0-4 16,0 0-7-16,0 0-4 0,-1 0-3 15,1 0-2-15,0 0-3 16,1 0-2 0,0 0-4-16,0 1-3 0,0-1-3 15,0 1-1-15,0-1-3 16,0 0 0-16,0 2 1 16,0 1 1-16,2 3 2 15,0-4 0-15,10 4 0 16,2-3 0-16,28 28 0 15,-24-21 0-15,-5-5 0 16,3 2 0-16,1 0 0 16,-3-2 0-16,3-3 0 15,1 4 0-15,1-1 0 16,2-1 0-16,3 1 2 16,0 1-1-16,5 0 1 15,0 1 0-15,2-1-2 0,1-2 1 16,-1-2 4-16,4 3 3 15,1-4 11-15,-3 4 0 16,3-1-2-16,-6-2-3 16,-4 2-10-16,3-3 0 15,-1-1-2-15,2-2-1 16,2 0 1-16,-1-2-1 16,-1 3 1-16,4-2-1 15,-1-1 0-15,-1 3 0 16,1-5 0-16,-4 3 0 0,-4 2 0 15,-2 1-1-15,-3 1 1 16,-1-1 0-16,-2 0-1 16,0-2 1-16,-2 2-1 15,-2 1 0-15,5 0 1 16,1 2-1-16,3-3 1 16,2 1-1-16,1-1 0 15,0 0 0-15,4 0 1 16,2 0-1-16,0-1 1 15,0 1-1-15,-1 0 1 16,0-3 0-16,-2 1-1 16,-1-2 0-16,1 1 1 15,0 3-1-15,-3-2 0 16,2 3 1-16,-2-1-1 16,-2-1 1-16,5 4-1 0,-1-1 1 15,0-1-1-15,3 2 0 16,-2-3 0-16,-2 0 0 15,1 1 1-15,-2 0 0 16,-4 1 0-16,-2 2 1 16,-2-1-1-16,-6-3 1 15,-5 1 1-15,-4-2-1 16,-2 2 0-16,0-1 0 16,0 0 1-16,0 0 1 15,0 0 0-15,0 0 1 0,0 0-2 16,0 0 1-1,0 0-2-15,0 0-1 0,0 0-1 16,0 0-2-16,0 0 0 16,0 0 0-16,0 0 1 15,0 0 0-15,0 0 1 16,9 1-1-16,7 0 0 16,31 4 1-16,-26-3 0 15,3-1 0-15,0 0 1 16,3 2-1-16,-1-3 0 15,-1 1 0-15,3 0 1 16,1-1-1-16,2 1 0 16,5-3 0-16,2-1 0 15,0 0 0-15,3-1 0 16,-5 4 0-16,3 0 0 16,-4 0 0-16,-5-3 0 15,4 1 0-15,1-2 0 0,4-2 0 16,5 4 0-16,4-2 1 15,2-3-1-15,2 2 0 16,1-1 0-16,-5 2 0 16,-3-2 0-16,-1 4 0 15,2-3 0-15,2 2 0 16,7 3 0-16,-1-4 0 16,-1 3 0-16,1 1 0 0,-3-1 0 15,-3 1 0-15,-2 1 1 16,-1-2-1-16,0 1 0 15,4 0 0-15,2-1 0 16,1 2 0-16,-1 0 1 16,3 1-1-16,-2 2 0 15,-1-3 0-15,5 0 0 16,-1 2 0-16,8 0 0 16,3 1 0-16,3 2 0 15,0-2 1-15,-4 2-1 16,-7-1 0-16,-1-4 0 15,-2-1 0-15,2 1 0 16,3 2 0-16,-2-1 0 16,0 3 1-16,-3-2-1 15,-4 2 0-15,-4 2 0 0,1-3 0 16,-5 0 0 0,1 0 1-16,4-4-1 0,0 4 0 15,0-1 1-15,7-4-1 16,-5 2 0-1,-1 2 0-15,-8-5 0 0,-2 2 0 16,2 0 0-16,-2 0 0 16,5-1 1-16,-2 2-1 15,-1 1 1-15,1 0-1 16,0-1 0-16,-1 0 0 16,-2 0 1-16,-8-1-1 0,0-2 1 15,-4-1 0-15,2-2 0 16,5 0 0-16,-2 2 1 15,-2-2-1-15,0 2 0 16,0-1 1-16,1-1-1 16,1 1 0-16,3-4-1 15,-2 3 0-15,3 2 0 16,-3-3 0-16,1 4 0 16,-5-5 0-16,-5 3 0 15,2 2 0-15,0-1 0 16,0 4 0-16,4-2 0 15,-3-2 0-15,3 3-1 16,1-2 1-16,1 1 0 16,-1 1 0-16,0 0 0 15,-3 0 0-15,-1 0 1 16,-1 2-1-16,-5-1 0 16,0 4 1-16,-7-2-1 0,-1-4 1 15,-7 1 0-15,-1 0 0 16,-3-1 2-16,-2 1 1 15,0 0 1-15,0 0 1 16,0 0 1-16,0 0 0 16,0 0 0-16,0 0-2 15,0 0-4-15,0 0-5 0,0 0-9 16,0 0-8-16,0 0-25 16,0 0-21-16,0 0-91 15,0 0-76-15,0 0 146 16</inkml:trace>
  <inkml:trace contextRef="#ctx0" brushRef="#br0" timeOffset="27518.601">6007 9922 240 0,'8'26'115'16,"-12"-26"-37"-16,2 1-108 16,-1 0-48-16,1-1-22 15,1 0 7-15,0 0 84 0,0 0 56 16,-4 3 61-16,-2 0 14 15,1 1-16-15,0-2-18 16,-1 0-33-16,2-1-13 16,1 1-15-16,1-2-4 15,2 0-7-15,0 0-3 16,0 0-9-16,0 0-4 16,0 0-4-16,-1 0-2 0,1 0 0 15,0 0 0-15,0 0 3 16,0 0 2-16,0 0 2 15,1 0 3-15,0 0 4 16,2 1 0-16,16 4 0 16,30 8-1-16,-29-13-3 15,2 2-2-15,0 1 0 16,0-1 0-16,-1 0 7 16,1 1 8-16,1-2 8 15,0 2 3-15,-3-2 1 16,0 2-3-16,-3-3 2 15,-2 1-1-15,4-1-4 16,1 2-2-16,0 2-9 16,4-1-3-16,0 1-5 15,-2-2 0-15,2-2-2 16,2 0 1-16,0 0 0 0,1 0 0 16,1 0 1-16,-1 0 2 15,1 1 3-15,-2 0 1 16,4-1-1-1,-4 0 1-15,1 0-2 0,-2 0 0 16,-3 1-2-16,0-1-1 16,2 0-1-16,-4 0-2 15,4 0 1-15,3 1 0 16,-2-1-1-16,4 2 1 16,0 0-1-16,-2-2 1 15,3 0 2-15,-2 0 4 0,1-2 4 16,4-3 1-16,-4 2-2 15,1 0-4-15,-1 3-4 16,-1-1-1-16,2 1-1 16,2-1 0-16,-2-4 0 15,6 2 0-15,4 1-1 16,0-2 2-16,3 1-1 16,1 2 1-16,1-3 0 15,1 3-1-15,-3-1 1 16,1-1-1-16,-6 1 0 15,-2-1 0-15,-2 1 0 16,0 0 2-16,6 2 2 16,-3-1 2-16,9 1 2 15,0-1-1-15,3 1-1 16,1-1-2-16,-3-1-2 16,-2 1-1-16,-4 0 0 15,0-1-1-15,-1-2 0 0,1 2 0 16,1-1 0-16,-3 0 0 15,0 1-1-15,0 0 1 16,1 2-1-16,-1 0 0 16,-1 1 0-16,0 0 0 15,-5-1 0-15,3 0 1 0,-3 1-1 16,-3-1 0-16,1 2-1 16,0 1 1-16,0 0 0 15,0 1 0-15,2-1 0 16,-2-1-1-1,-1 0 1-15,2 0 0 0,-1 0 0 16,0-1 0-16,1 1 0 16,0-1 0-16,-2-2 0 15,-4 1 0-15,-2 1 1 16,1-1 0-16,5 1 2 16,1-1 1-16,-3 1 0 15,-2 1 0-15,-2 3-2 16,-2-2 0-16,-3 2-2 15,0-3 0-15,-7-2 1 16,-2 3-1-16,-2-1 0 16,-3 3 1-16,-2-2-1 15,0-2 0-15,-2-1 0 0,0 0 0 16,0 0 0-16,0 0-1 16,7 2 0-16,7 5 0 15,33 18 0-15,-29-17 1 16,1 0-1-16,1 0 0 15,-3 1 0-15,-3-2 1 16,-6-1 0-16,0-3 0 16,-6-2 0-16,2-1 0 15,-4 0 1-15,0 0 1 0,-1 0-1 16,0 0 0-16,-1 0 0 16,1 0 1-16,1 0-1 15,0 0-1-15,0 0-44 16,0 0-54-16,0 0 62 15</inkml:trace>
  <inkml:trace contextRef="#ctx0" brushRef="#br0" timeOffset="36217.509">22714 1223 148 0,'0'0'121'16,"0"0"26"-16,0 0-19 15,0 0-44-15,0 0-21 16,0 0-30-16,0 0-6 16,0 0 7-16,0 0 3 0,-1 0 6 15,0 0-2-15,0 0-12 16,0 0-2-16,-1 0-1 15,1 0 5-15,0 0 3 16,-9 1 1-16,-3-1-7 16,-31-1-5-16,27-1-5 15,-5 0-1-15,2-1-4 16,1 2 1-16,-2 0-3 16,4 0 0-16,-3 3-2 15,1 2 0-15,-4-1-1 16,-3 3-2-16,-2-2-4 15,2 3 0-15,1 1 1 16,2 0 2-16,-1 6 3 16,-1-2 0-16,1 2 1 15,0 6-1-15,-2-1-4 16,3-1 1-16,0 4-1 16,0-3-1-16,1 4-1 0,3-1-2 15,1 1 0-15,2-4 1 16,4 3 4-16,-2 0 2 15,4 1 2 1,6 3 1-16,-3-2-3 0,1 0-1 16,3-1-2-16,-6-1 0 15,2 3-1-15,3 4 0 16,0 5-1-16,0 2-1 0,-1 1 0 16,1-4 0-16,-3-8 1 15,5-2 0-15,3-1 1 16,1-1 1-16,4-1 0 15,-4 1 2-15,7 3-1 16,3 3-1-16,1-1-1 16,-2 2 0-16,-1-5-2 15,1 1 1-15,2 2-2 16,4 0 1-16,0 4 0 16,2 0 1-16,0 0 0 15,2-1 0-15,4-1 1 16,-3-6 1-16,2-3 4 15,2 2 6-15,1-6 9 16,3 4 1-16,0 1-2 16,2-5-4-16,-4 4-4 15,1-3 0-15,0-3-2 16,-2 5 1-16,-1-1-3 0,1-4 1 16,-3-3 1-16,5-1-2 15,1-2-2-15,3 0-1 16,0 0-2-16,2 0 0 15,0 1-1-15,-1-1 1 16,2 3 0-16,-2-2 0 16,0 2 0-16,2-2 1 15,-6-5 5-15,0 2 3 16,2-3 2-16,-1-2 1 0,8-1-5 16,4-1-4-16,2-3-3 15,1 0 0-15,-1-3 3 16,0 0 0-16,-1-2 4 15,-6-2 1-15,-1 3 0 16,-5 1 3-16,-8-3 1 16,4 4 3-16,-3-4-1 15,-4-4-1-15,3 3-8 16,-2-6 2-16,-1 1 0 16,1 3 1-16,1-4 5 15,-1-1-5-15,-2 3 3 16,1-2-1-16,-4-1 0 15,0 1-2-15,-5 1-3 16,0 3-2-16,0 1-5 16,-2-3 0-16,-2-5-3 15,-1-2-1-15,-2-3 1 16,2-1 0-16,-2-2 1 0,3 2-1 16,-8-7-4-16,-1 0-1 15,-1-5 1-15,-5 1 1 16,2 3 2-16,2 1-2 15,-3 3-3-15,4 0 1 16,-3-4-1-16,-1 2 1 16,3-5-2-16,-4 0 0 15,0 1-6-15,-1-2 0 16,-5 3 2-16,2-4 0 0,-2-1 4 16,-1 4 2-16,4 4 2 15,-2 11 1-15,2 3 1 16,1 1 0-16,-2-1 0 15,0-6-1-15,-2 4 1 16,-2-5-1-16,0 1-2 16,-1-1 1-16,-4 1-1 15,-1 2 0-15,0 3 1 16,0-4 0-16,0 0 2 16,1-3 0-16,3 3 1 15,-1 5-2-15,-1 1-1 16,4 2-5-16,-3 1 0 15,-2 0 1-15,-3 5 2 16,-1-2 4-16,4 3-1 16,1 2 0-16,0 1-1 15,-3-3 1-15,-5-1 0 0,-2-2-2 16,0-2 0-16,1 5-1 16,5 6-1-16,0-4 3 15,-3 2-1-15,4 0-1 16,-2-5-1-16,3 8-1 15,7-3-7-15,-1 3-1 16,-1 1 1-16,2-4 0 16,-3 5 8-16,-2-2 1 15,6 2-8-15,-6 0-2 16,1 3-2-16,-4 1 0 0,0-1 8 16,-1 2 1-16,0-3 3 15,-1 3 1-15,-1 8-5 16,2-3 0-16,-1 6 1 15,1-2-1-15,-2-4 6 16,2 2 2-16,-2-2 0 16,1 1 0-16,2 0 1 15,3-1 1-15,-1 2-1 16,5 1 1-16,0 1-1 16,-3 2 0-16,0-4 0 15,-1 3 0-15,0-1 0 16,0 0 0-16,0 3 0 15,1-1 0-15,-1-1 0 16,2 0 0-16,-1-1 0 16,-1-1 0-16,0 2 1 15,1 1-1-15,1 1 0 16,0 2 0-16,3-1 1 0,-1 3 0 16,1-4 1-16,3 3-1 15,0-3-1-15,3-2 0 16,1 2 0-16,-2-6 0 15,3 3 0-15,-3 0 0 16,-1-1 1-16,2 7-19 16,2-7-27-16,5 0-19 0,2-3-81 15,0-5-56-15,-2 2 127 16</inkml:trace>
  <inkml:trace contextRef="#ctx0" brushRef="#br0" timeOffset="40966.07">22335 1608 518 0,'70'-30'64'0,"-63"34"-232"15,-3 0 18-15,0 2 39 16,4 2 86-16,-8-2 87 16,3 0 27-16,-2-2 26 15,-1-1 4-15,0-3-38 16,0 0-22-16,0 0-22 15,0 0-6-15,-1 0-13 16,-1 2-4-16,0 6-4 16,0 0 3-16,-1 0 4 15,1 3 1-15,1-1-3 16,-4 33-4-16,4-26-7 16,0 6-2-16,-2 6-1 15,-1 2 0-15,3 1 0 16,-1-1 0-16,2-2-1 15,1 1 1-15,-1 1 1 16,0-2 15-16,0 2 11 16,0 0 1-16,1-3 3 0,-2 0-9 15,1-4-4-15,-4-3 0 16,1-3-2-16,2 3-4 16,-2-4-6-16,2 1-2 15,0-4-1-15,1 1 1 16,0-5 13-16,1-4 6 15,0 0 4-15,-2-2 2 16,1-2-9-16,0-2-4 16,0 0-3-16,0 0 5 0,0 0 8 15,0 0 2-15,0 0 0 16,0 0-5-16,0 0-13 16,4-1-1-16,2 0 1 15,0 0 1-15,4-3 5 16,-2 1 3-16,-4-2 3 15,6-3 1-15,-5-8 1 16,29-27-1-16,-27 29 2 16,-3-1-4-16,-1 1-6 15,-1-3-4-15,5-2-10 16,-5-3 0-16,0-6-1 16,2 0-1-16,-6-2 0 15,2 0 1-15,-2 5-1 16,1 2 1-16,5-1-1 15,-3 0-1-15,1-5-1 16,4-5 0-16,-4 1 1 0,6 1 1 16,-1 3 0-16,-1 2 0 15,-6 1-8-15,1-1 0 16,-1 1 0-16,3 3-1 16,1 1 1-16,0-1-5 15,-1 7-7-15,-3-3-1 16,-2 3 6-16,2 6 4 15,1-4 4-15,-1 2-5 0,3 4-15 16,-4-2-11-16,-1 2-27 16,7 1-15-16,-5 1-58 15,4 1-45-15,7 3 117 16</inkml:trace>
  <inkml:trace contextRef="#ctx0" brushRef="#br0" timeOffset="41543.547">22730 2133 753 0,'14'32'95'0,"-7"-30"-188"0</inkml:trace>
  <inkml:trace contextRef="#ctx0" brushRef="#br0" timeOffset="41932.553">22758 2181 256 0,'2'1'152'15,"2"2"-37"-15,0-1-23 16,2 0-61-16,0 3-15 0,-2-2-10 15,1 1 2-15,0-1 6 16,0 3 1-16,1 1 1 16,0 1-1-16,0 0-4 15,-2-3 0-15,3 4 2 16,0 0-1-16,29 28-4 16,-33-27-1-16,3 1-4 15,1-1-1-15,-1 2-1 16,3 0 1-16,-5-2 0 15,-4-2 1-15,0 0-1 16,-3 2 1-16,1-1 0 16,0 2 2-16,-1 1 2 15,0 3 1-15,-2 3 1 16,-2-4-1-16,-3-1 2 16,0 1-1-16,-3 1-2 15,-1 6 1-15,-1-1-2 16,0-3 0-16,-2-2-2 0,1-4-1 15,2-3 3-15,0-2-30 16,4-2-53-16,0-2-25 16,2-2 47-16</inkml:trace>
  <inkml:trace contextRef="#ctx0" brushRef="#br0" timeOffset="43518.622">22820 1850 530 0,'0'35'132'0</inkml:trace>
  <inkml:trace contextRef="#ctx0" brushRef="#br0" timeOffset="44630.006">22826 1883 81 0,'1'0'52'0,"4"0"-4"16,-3 0-9-16,2 0-5 15,-1 0 11-15,-1 0 32 16,1 0 13-16,-3-2 7 15,1 1-9-15,0 0-20 16,0 1-8-16,1-1-13 16,1 0-9-16,4 0-16 15,-2 0-8-15,6-3 1 0,-1 1 6 16,29-17 5-16,-27 12 0 16,-4 1-7-16,5 0-5 15,-4 3-4-15,0-3 0 16,3 3-2-16,-2 3-1 15,3-5-4-15,2 3 1 16,0-3 1-16,1 3 2 16,-4 3 3-16,0-2 1 15,-3 2 1-15,-4 0-2 16,3 2-4-16,-4-2 0 0,1 3-4 16,0-3-1-16,-2 3 5 15,1 1 2-15,-2 2 1 16,1 1-1-16,0 2-5 15,-2 2-3-15,-1-1 0 16,-1 1-1-16,-3 4-1 16,-2-1 1-16,0 4-1 15,-1 2 1-15,-5-4 0 16,-1 1 1-16,2 1 0 16,-1 2 0-16,2 5 1 15,0 3 0-15,-1 0 0 16,-1-4 1-16,2-1-1 15,3-6-1-15,2-1 0 16,0 0 1-16,2 1 0 16,3 0 0-16,-3 2 1 15,8-3 0-15,-3-2 0 0,2 1-1 16,5-4 1 0,-5 2 0-16,5 0 0 0,2-4 0 15,2-1 2-15,-2-1 1 16,5-5 2-16,2 1 0 15,1-6 3-15,3 0-1 16,-1-3 1-16,1 0-1 16,-4 3 0-16,1-3 3 15,-2-1 8-15,-5-2 4 0,1 0 6 16,-1-3-3-16,-5 1-9 16,2-1-2-16,-3-1-1 15,-2 2 0-15,2 1 1 16,0-1-1-16,-1-2-8 15,-3 0-3-15,0-2-3 16,-2 1 0-16,-1-2 1 16,-4-2-1-16,-1-2-2 15,-1-5-1-15,-4 0-1 16,1 0-1-16,-4 4-2 16,0 2-1-16,1 3-2 15,0 3 1-15,0-1 3 16,4 2 3-16,1 1-1 15,0 0-3-15,4 2-3 16,1 1-2-16,-1 2-4 16,3 0-1-16,0 3 0 0,1-2 3 15,0 5 6-15,0-1 4 16,0 0-2-16,0 0-3 16,0 0-7-16,0 0-1 15,0 1 2-15,10 0 2 16,12 0 7-16,30-4 0 15,-21 2 2-15,0 1-1 16,4-2 0-16,3 3 2 16,-5-1 0-16,7 1 2 0,-2-3 0 15,-1 0 1-15,-1-1-1 16,-3-1 0-16,-4 2-6 16,-2-1-31-16,-4 1-124 15,-3-2 111-15</inkml:trace>
  <inkml:trace contextRef="#ctx0" brushRef="#br0" timeOffset="61552.341">4939 11425 317 0,'-1'0'161'16,"0"0"-49"-16,0 0-84 0,0 0-47 15,-1 0-1-15,1 0 13 16,0 0 13-16,0 0 29 15,0 0 13-15,0 0 29 16,0 0 7-16,1 0-9 16,-2 0-10-16,1 0-31 15,1 0-15-15,0 0-18 16,0 0-1-16,0 0-4 16,0 0-1-16,0 0-1 15,0 0 0-15,0 0-1 16,0 0 2-16,0 0 1 15,0 0 0-15,8 3 2 16,10 3-1-16,31 2 0 16,-26-11 1-16,3 0-1 15,0 0 2-15,3 1 0 16,-3-4 1-16,1-1 0 16,1 2 0-16,0 1 1 0,2-1 0 15,0 2 0-15,-3-3 0 16,3 0 0-16,-1 2-1 15,1-1 1-15,3 3 0 16,-1 1 1-16,0-3 0 16,0 2 3-16,-2 1 1 15,-3-1-1-15,1 4 0 16,-3-1-3-16,2-1-1 16,-4 1 0-16,-1-1-1 15,2 0 0-15,0 3 1 0,3 0 1 16,2 0 1-16,-2-1-1 15,1 1 1-15,2-1-1 16,3 0 0-16,0-1 8 16,1 1 8-16,-1 0 4 15,-1 0 0-15,-1 2-7 16,-3-2-5-16,-2 3-1 16,0-2 2-16,-6 2 3 15,5 0 3-15,-7-1 4 16,-3 1 3-16,0 0 1 15,-4 0-2-15,6 2-7 16,-1-3-4-16,3 2-4 16,1-2-2-16,-3-2-2 15,3 0-1-15,1-1 2 16,-3 4 2-16,5 0 2 16,1-2 2-16,-1 2-2 15,3-1-1-15,-3 1-1 0,0 0 2 16,-1-1 1-16,-1-2-1 15,-1 1-1-15,3 0-3 16,-2 0-3-16,0-1 1 16,-3 1 0-16,0-2 7 15,-1 3 15-15,0-1 1 16,4 0 1-16,-4 1-5 0,4-1-16 16,4 0-2-16,2-2-1 15,4 0-1-15,0 2 1 16,0-2 0-16,1 0 0 15,2 0-1-15,2-1 0 16,-3 1-1-16,-1 2 1 16,-2-2 0-16,-3 1 0 15,-1-2 0-15,4 0-1 16,1 0 1-16,4-1-1 16,1 1 1-16,-4 0-1 15,-3-2 0-15,-3 2 0 16,2 0 0-16,-1 0-1 15,-1 0 1-15,-3-2-1 16,0 2 0-16,-1 0 1 16,-3 2-1-16,0 0 0 15,-3-2 0-15,2-1 0 16,-2 1 1-16,-4 0-1 16,6-1 0-16,-1 1 0 15,3-2 0-15,6 2 0 0,0 0 0 16,0 3 0-16,2-2 0 15,-3-1 0-15,2-2 0 16,3 0 0-16,-3 2 0 16,0-1 0-16,-2 1 0 15,-4 0 0-15,2 1 0 16,-5 1 1-16,2-2-1 0,-3 1 1 16,-2-1-1-1,0 1 0-15,1-1 0 0,2-1 0 16,-2-2 0-16,5 2-1 15,-2 2 1-15,1-1-1 16,4 0 1-16,0 2-1 16,3-2 1-16,-3 0 0 15,-2 1 0-15,2 0 0 16,0-1 0-16,0 1 0 16,2 0 1-16,-3 0-1 15,-1 2 0-15,-2-3 0 16,1 0 0-16,0-3 0 15,-1 1 0-15,-1 0 0 16,1-2 0-16,-3 1 0 16,0-2 0-16,3 3 0 15,1-2 0-15,3 2 0 16,4-1 0-16,-3-1 0 0,1 3 0 16,-1 0 0-1,-1 0 0-15,0 1 0 0,0-1 0 16,2-1 0-16,-4 1 0 15,2 1 0-15,-1-1 0 16,1 1 0-16,4-1 0 16,-2 0 0-16,1-1 1 15,0-1-1-15,-4 0 1 16,5-1-1-16,2 2 0 0,-1-1 1 16,1 3-1-16,-1-5 0 15,1 3 0-15,-1-1 0 16,-1-1 0-16,2 3 0 15,-2-1 0-15,2 1 0 16,-3 0 0 0,-1 1 0-16,-2 0 0 0,-3 0 0 15,4 0 0-15,1 0 1 16,1-1-1-16,8-1 0 16,-3-2 0-16,4 0 1 15,2-1-1-15,0 0 0 16,0 2 0-16,0-3 0 15,-2 0 0-15,-2 1 0 16,0-1 0-16,-2 0 0 16,-2 0 0-16,-1 1 1 15,1-1-1-15,3 3 0 0,1 0 0 16,3-2 0-16,-3 2 1 16,2-1-1-16,1 2 1 15,0-1 0-15,-1 2 0 16,-2-1-1-16,0 0 0 15,-4 2 1-15,1-2-1 16,-1-2 1-16,3 4 1 16,7 0 0-16,1-1 0 0,1 0-1 15,0 1 0-15,-4 0 0 16,0 1 1-16,-2 0 0 16,0 1 1-16,-4 0-1 15,-6-2 0-15,-1 2 0 16,-2 0 0-16,-6 2-1 15,5-2 0-15,-6-1 0 16,1 0 1-16,4-1 0 16,2 3-1-16,-1-2 0 15,0 0 0-15,-3-1 0 16,1 0 0-16,4 1-1 16,-1 0 0-16,2 1 0 15,-4-2 1-15,1 0 0 16,-1 0 0-16,-1 0 0 15,-2 0 0-15,-1 0 0 16,-3-2 0-16,-1 2-1 0,-2 0 0 16,-1 2 1-16,2 0-1 15,-1 0 0-15,0 0 0 16,-1 0 0-16,0-1 1 16,-2 0-1-16,2 0 1 15,-2 0 0-15,-1 0 0 16,3 1 0-16,0-2 1 15,0 1 2-15,3 2 2 16,-2 1 5-16,0-1 1 0,0 1 0 16,-4-3-3-16,3 1-4 15,-1 1-2-15,2 1-2 16,3-2 0-16,1 3 1 16,1-2-1-16,-1 0 2 15,3 0-2-15,-1 2 1 16,-1-2-1-16,0-1 0 15,-1 3 0-15,-1-3 1 16,-1 2 0-16,-3-2 0 16,-2 2 1-16,-4-3 0 15,-1 0 0-15,-2 0-1 16,-1-1 0-16,0 0-1 16,0-1-1-16,0 1 1 15,0 0-1-15,0 0 0 16,0 0 0-16,0 0-1 15,-1 0-1-15,1 0-24 16,0 0-31-16,0 0-180 0,0 0 159 16</inkml:trace>
  <inkml:trace contextRef="#ctx0" brushRef="#br0" timeOffset="76768.869">4852 12262 293 0,'-4'0'126'0,"-2"3"-65"16,6-3-25-16,0 0-14 16,0 0 4-16,0 0 28 15,-1 0 16-15,0-1 29 16,0 0 6-16,0 0-11 16,0 0-11-16,-1 0-25 15,1 1-12-15,0 0-19 16,0 0-6-16,0 0-4 15,0 0-2-15,0 0-2 0,-1 0-3 16,1 0-7-16,0 0-1 16,0 0-4-16,1 0-3 15,0 0-3-15,0 0 0 16,0 0 0-16,0 0 2 16,0 0 2-16,3 0 1 15,11 2 2-15,4 0 0 16,29 6-1-16,-29-8 1 15,4 0 1-15,0 0-1 0,1 1 1 16,4 1 0-16,-2-2 0 16,0-2 0-16,2 2 0 15,-3-2 0-15,0 1 0 16,3 2 0-16,2-1 0 16,-2 1 0-16,-1-1 0 15,-3-4 0-15,3 4 0 16,0-1 0-16,2-1 0 15,1 1 1-15,-2-3 0 16,3 2 0-16,-3 1 1 16,6 0 0-16,-1 0 0 15,-2-1 1-15,0 1-1 16,-2 1-1-16,-3 2 0 16,1 0 0-16,1 4 0 15,-4-5 0-15,-2 4-1 16,-5-3 0-16,-2-2 0 15,2 1 0-15,-1-1 0 0,4 1 1 16,2 5-1-16,-1-2 0 16,-2 2 1-16,-2-1-1 15,-2-3 0-15,4 3 1 16,0-2-1-16,2 2 0 16,0 0 0-16,0-1 0 15,1-1 0-15,-3-2 1 16,3 3-1-16,-2 0 0 15,1-1 0-15,1 3 0 0,0-4 1 16,-1 2-1-16,-4-2 1 16,4 3-1-16,-5-2 0 15,-1 1 0-15,-1-2 1 16,-2-2-1-16,2 1 0 16,-1-1 0-16,3 4 1 15,0-2-1-15,0-1 0 16,0-2 1-16,4 1-1 15,-3 0 1-15,4 2 0 16,0 2-1-16,1-4 0 16,1-2 0-16,5 1 0 15,0 0 0-15,1-1 0 16,1 1 0-16,-2-2 0 16,0 2 1-16,-3 1 0 15,-1 0 0-15,-4 0 0 16,-3-2 0-16,-1 1 0 15,-1 1 0-15,-4 0 0 0,0 0-1 16,2 1 0-16,-1-2 1 16,4 0-1-16,0-1 0 15,7 1 0-15,1 2 0 16,5 3 0-16,-3-4 0 16,1 0 0-16,0 1 1 15,0-1-1-15,1 1 1 0,2-2 0 16,-2-1 0-16,-1 1 2 15,-2-1 0-15,1 2 1 16,-1 0 1-16,-1-2 1 16,1 0 1-16,-4 0 0 15,-1 0 0-15,1 0-2 16,-1 2-1-16,6 1-2 16,-1-1 0-16,0 0-1 15,0-1-1-15,2-2 1 16,1 4-1-16,0-1 0 15,2 1 1-15,-1 2-1 16,2-5 1-16,0 0 0 16,3 2-1-16,-6-5 1 15,-2 4 0-15,1 0 1 16,-3-1-1-16,7 2 0 16,2-3-1-16,-1 1 1 15,2 0 0-15,1-2-1 16,2 4 1-16,2-2-1 0,0 2 0 15,0-2 0-15,-2 2 0 16,-3 0 0-16,-5-3 1 16,-4 3-1-16,0-1 1 15,0-1 0-15,7 3-1 16,2-2 0-16,4 0 0 16,0 1 0-16,3 0 0 15,2 3 0-15,-1-1 0 16,2 0 0-16,-3 0 0 0,-9-3 0 15,3 1 0-15,-8 1 1 16,0-1-1-16,9 2 0 16,-2 0 0-16,4-3 0 15,-1 1 0-15,-2-2 0 16,1 1 0-16,0 1 0 16,1 0 0-16,2 0 0 15,-1-1 0-15,-2 0 0 16,-1-1 0-16,-6 1 0 15,5 1 0-15,-1-3 0 16,2 2 0-16,3 1 1 16,-3 1-1-16,1 1 1 15,-2-2-1-15,-3 0 1 16,0 1-1-16,-1 3 1 16,-1-1 0-16,-2 1-1 15,-1-6 0-15,-1 2 0 16,-1 0 0-16,-1 0-1 0,-2 2 1 15,2-2 0-15,3 1 0 16,1 0 0-16,3 0 1 16,-1-1 0-16,-4 2 0 15,0-2 0-15,-1 0 0 16,0-1-1 0,0-1 0-16,1 2 0 0,-1 1 0 0,5 0-1 15,0 0 1-15,-1 1 0 16,1 0 0-16,-6 0 1 15,-3-1 0-15,-6-1 0 16,5 0 0-16,-5 1 0 16,7-1-1-16,3 2 0 15,0 0 0-15,3-2 0 16,-1 1 0-16,-1-1 1 16,-1 1-1-16,4-1 1 15,-1-1 0-15,2 0 1 16,-3-1 0-16,1 2-1 15,-1 0 1-15,-1 0-2 16,0 0 1-16,-4 0-1 16,2 0 0-16,-3 0 0 15,0-2 0-15,3 2 1 16,-4 0-1-16,4 0 1 16,2 0 0-16,1 2 0 15,2-1 0-15,-3 0 0 0,5 1 0 16,1-1-1-16,1-1 1 15,4 2 0-15,-2-2 0 16,2 0 6-16,-2 0 6 16,1 0 4-16,-1 0 0 15,-2-3-5-15,3 2-4 16,3-2-5-16,0-1-1 16,5 4 1-16,1-3-1 0,-2 3 1 15,1 0 0 1,-1-3 1-16,-4 1 1 0,0 0 4 15,-2 1 4-15,-3 1 3 16,2-2 0-16,-2 1-5 16,0 0-4-16,0-1-4 15,1 2 0-15,-3 1 0 16,0 0 0-16,-3-1-1 16,2 0 1-16,-1 1-1 15,1-2 2-15,2 0-1 16,-2 0-1-16,-2 0 0 15,2 1 0-15,-4 0-1 16,-3 0 0-16,0 0 0 16,1 0 0-16,4-3 2 15,2 1-1-15,3 1 0 16,-4-3 0-16,-2 2-2 0,3 1 1 16,-4 0-1-16,3-1 0 15,0 2 1-15,0 0-1 16,5 0 0-16,-4-2 0 15,-1 5 1-15,-3-3 0 16,-5-1 0-16,5 4 0 16,-9-3-1-16,-1 2 1 15,-2 1-1-15,-3-2 0 16,1-1 0-16,0 3-1 0,-2 1-7 16,-1-3-7-16,-5 0-35 15,2-1-25-15,0 3-78 16,-5-3-55-16,0 0 131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2:37:50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17306 3632 917 0,'-14'8'261'15,"0"3"-375"-15,5 2 2 16,0 6 26-16,0 1 33 0,3-5 89 16,-3-3 16-16,1-7 21 15,-2 0 2-15,4-3-27 16,4 2-14-16,-1-1-18 15,3 3 2-15,0-6 9 16,-1 0 3-16,1 15-2 16,1 10-5-16,9 39-12 15,-2-22-4-15,3 1-4 16,4 9-2-16,-3 3-1 16,7 2 0-16,-3-2 0 15,2-4 0-15,4-11 1 16,-1-3 1-16,4-4 1 15,0-3-1-15,1-4 1 16,2-6 0-16,2-3 1 16,-1-6 3-16,3 2 7 15,-1-4 2-15,1-5 3 0,4 2 1 16,-7-7-4-16,0 0 0 16,-6-3 9-16,-1-3 0 15,5-3-3-15,2 0-2 16,6-6-13-16,2-1-2 15,-4-4-2-15,-1-5 2 16,-1 0 1-16,-3-2 1 16,-2 3-2-16,-3 1-1 0,-4 3-3 15,0 0-1-15,-4 2 0 16,-3 1 0-16,-3 1 0 16,-5 2 0-16,-3-2 1 15,3-2-1-15,-3 0-1 16,2-2 0-16,-1 1-1 15,-3 1 2-15,0 1 0 16,0 1 0-16,-1-4 1 16,-1 0-1-16,-1-6 0 15,-4-2-1-15,-3 0 1 16,1 4 0-16,-3-4 0 16,1 5-2-16,-2 1-4 15,-4-2-4-15,-2 4 0 16,-4-5 2-16,-4 1 4 15,-1 1 2-15,0 1 0 16,2 2 0-16,2 7 1 16,1-2-1-16,2 2-1 15,-1 4-7-15,-1-3-1 0,0 4 1 16,-2 2 2-16,-1 0 8 16,-3 1 0-16,0-2 1 15,-1 5 0-15,4-1-1 16,2 3-3-16,3 1-2 15,1 4-5-15,-1-1 0 16,3 5 0-16,-1 3 3 16,0 0 5-16,4 3 0 15,8-7 1 1,1 1-1-16,-25 33 0 0,-3 7 0 0,0 6 1 16,13-14 0-16,-2-1 1 15,-2 2-1-15,9-1-9 16,0-1-2-16,5-9-16 15,6-3-32-15,1-8-175 16,1-1 160-16</inkml:trace>
  <inkml:trace contextRef="#ctx0" brushRef="#br0" timeOffset="905.01">17403 4548 672 0,'2'-2'66'0,"6"-3"-130"0</inkml:trace>
  <inkml:trace contextRef="#ctx0" brushRef="#br0" timeOffset="2465.01">17480 4474 73 0,'29'-29'29'16,"-29"31"-12"-16,0-1-6 16,0-4 22-16,0 2 43 15,0 1 14-15,0-1 15 16,0 1-14-16,-1 0-39 15,1 0-16-15,-1-1-24 16,1 1-8-16,0 0 1 16,-2 0 4-16,1 0 5 15,0 0 4-15,0 0 2 16,0 0-2-16,0 0-6 16,0 0-5-16,-1 0-6 15,-8 5-1-15,-5 3 0 0,-28 21-1 16,26-16 1-1,1 2 0-15,-1 1 1 0,1 2 0 16,2-1 0-16,-1-1 1 16,2 0-1-16,0-2 1 15,2-1-1-15,5 0 0 16,0-4-1-16,5-2 1 16,1-3 0-16,-6 0 0 15,4-4 0-15,0 3-1 0,1-3 1 16,-1 0-1-1,1 0 0-15,0 0 0 0,0 0-1 16,-2 15 1-16,-3 4 0 16,-9 33 0-16,3-24 1 15,-3-1 0 1,-5 1 1-16,-6-1 4 0,-4 2 11 16,-4-1 3-16,-1 4 3 15,-4 4-3-15,-3 3-7 16,2 2-1-16,-2-1 3 15,0-2-1-15,6 0 0 16,0-1-2-16,1-1 3 16,-2-3 2-16,-1-8 1 15,1-1-1-15,2-2-8 16,6-2-3-16,2-1-2 16,1-2-1-16,8-4 0 0,3 0 0 15,10-9 3 1,2-1 1-16,2-3 6 0,1-1 0 15,0 0-5-15,0 1-3 16,0 0-8-16,0 0-1 16,0 0 1-16,0 0 2 15,0 0 1-15,3 0-1 16,6 1 1-16,1-1 0 16,-6 0 0-16,0 0 0 15,-2 0 1-15,-2 0 0 0,1 0 0 16,-1 0 0-16,0 0 0 15,1 0 0-15,0 0 1 16,-1 0 0-16,0 0 0 16,0 0 0-16,0 0 1 15,0 0 0-15,0 0 1 16,0 0 1-16,2 0 2 16,-2 0 1-16,0 0 0 15,0 0 0-15,0 0 1 16,0 0 4-16,0 0 6 15,0 0 4-15,0 0 3 16,0 0-3-16,0 0-9 16,0 0-4-16,0 0-8 15,0 0-1-15,0 13-1 16,-3-1 0-16,-13 34-1 16,8-25 0-16,0 0 0 15,1 5 0-15,-1 10 1 0,2 1-1 16,0 7 2-16,3-5 0 15,2-6-1-15,2 1 0 16,2-4 1-16,2 3 1 16,4 1 7-16,2-2 0 15,5-2 0-15,0-1-2 16,5-7-4-16,-1-4-1 16,2-2-1-16,-1-3 0 0,-2 2 2 15,-1-1 2-15,0-8 5 16,-1-2 4-16,0-5 8 15,-1-2 3-15,2-4 0 16,3 0-4-16,-1-6-11 16,2-1-3-16,-6 0-5 15,1 1-1-15,-2-5 0 16,1 0 1-16,-1-4-1 16,0-1 1-16,-1 4 0 15,-4 0 1-15,1-2 3 16,-4 1 2-16,-4 1 4 15,1 2 1-15,-3 4-2 16,-1-1-1-16,0 0-7 16,-4-1-2-16,0-2-1 15,-1 1 0-15,-2-5 2 16,3-2 1-16,-7 0 3 16,2-1 0-16,-1 1 2 0,-2 1 0 15,2 6-3-15,-4-1 1 16,-1 5-2-16,2-1-2 15,-2-1-2-15,4 0-3 16,-8 2-6-16,-5-1-1 16,-1 4 0-16,-5 0 0 15,-3 1 3-15,0 4-1 16,-2 4-8-16,0 2-10 16,4 6-17-16,2-4-35 15,2-1-244-15,8 1 225 0</inkml:trace>
  <inkml:trace contextRef="#ctx0" brushRef="#br0" timeOffset="3831.147">17701 4366 556 0,'-1'1'191'0,"0"4"-174"15,1 5-17-15,1 0-1 16,4 3 1-16,16 32 11 16,-10-28 10-16,2 4 16 15,2 3 7-15,4 2 2 0,1 1-6 16,4 4-15-16,2 1-7 16,2 0-11-16,2 1-3 15,2 1-2-15,-2 5 0 16,-2 0-1-16,-1-1 0 15,-4-1 1-15,0 3-1 16,-1 4 0-16,-1 4-1 16,-2 2 1-16,3 2 0 15,-6 1 0-15,2-4 1 16,-5-1-2-16,2-5 1 0,2-8 0 16,-2 3 0-16,2-2 1 15,-3 1-1-15,0 1 1 16,2-3 0-16,-1-11-1 15,-2-3 1-15,0-10 1 16,-4-3 2-16,-5-3 2 16,-2-1 5-16,-1-2 16 15,-1-4 9-15,0 2 10 16,0-1-2-16,0 1-17 16,-1 0-12-16,0-1-16 15,0 0-6-15,-5-1-3 16,-16-9 0-16,-34-9 5 15,26 15 1-15,1 5 3 16,-3 0 1-16,0 6 0 16,8 1 0-16,1 4-8 15,6 6-4-15,7 10-5 16,1 6-1-16,7 4 9 0,1-1 3 16,4-5 3-16,7 0 0 15,5-1 1-15,2-5 0 16,4-2 0-16,1-2 0 15,-2-1 0-15,3 2 0 16,-1-4 1-16,4-1 1 16,-2-9-2-16,2-3-1 0,3 0 2 15,-1-6 2-15,4-6 4 16,2-2 0-16,1-7-4 16,2-3-2-16,0 2-1 15,-1-2-1-15,-7-1 2 16,-4 0 2-16,-5 0 4 15,-4 0 1-15,-5-1-3 16,2-3-3-16,-5-5-4 16,-1-6-2-16,-4-2 3 15,0 1 2-15,-2 1 4 16,-5 4 2-16,1-4-6 16,-6 3-1-16,-7-4-3 15,3 2-1-15,-8 6 3 16,-4 1 1-16,-4 7-9 15,-8 1-6-15,-8 7-11 16,-1 2-2-16,-4 6-6 16,1 4-4-16,-1 5 6 0,5 6 2 15,3 6 11-15,1 3-1 16,-1 3-12-16,-2 3-18 16,-1 8-142-16,-2 0 133 15</inkml:trace>
  <inkml:trace contextRef="#ctx0" brushRef="#br0" timeOffset="5047.519">22026 3249 759 0,'-14'29'183'0,"-1"9"-437"16,-6 10-7-16,-4 6 41 16,1-2 45-16,-3-8 251 15,4-6 43-15,8 1 31 16,4-1 9-16,3 1-63 15,-2-3-27-15,-1-2-23 16,-2-4-8-16,5 4 3 0,1 2 2 16,8-4-1-16,3 3-3 15,4-6-19-15,3-4-1 16,6 0 5-16,1-2 1 16,5 0 0-16,2 3-2 15,4-2-7-15,0-3 4 16,3-4-4-16,3-2-2 15,6-5-3-15,3 0-4 0,7-6 10 16,3-3 2-16,-1-4 6 16,1-4 2-16,-1-8-7 15,-3-1-3-15,-9-4-10 16,0-2-4-16,-1 0-2 16,2-1 1-16,4 2 0 15,-4 0 0-15,-2 0 4 16,-3-3 1-16,-5-3-1 15,-2-5 0-15,-5-3-7 16,-2-1-7-16,-6-3-4 16,3 4-1-16,-8-13-2 15,-5 1 5-15,-4 0 0 16,-2 0 3-16,-2 7-1 16,-1 5-4-16,-8-3 0 15,-2 1-1-15,-7 3-6 16,-5 2 2-16,-7 6-2 15,-1-3 0-15,-7 5 6 0,-2-1-1 16,-4 6 0-16,0 4 4 16,1 4 4-1,2 2 5-15,3 7 4 0,-5 1 0 16,-6 3-1-16,-4 5 0 16,-7 3 2-16,-1 4 0 15,-2 1-1-15,4 1 0 16,5 4-2-16,1-1 0 0,4 5 1 15,-4 1 1 1,-1 5 2-16,3 4 1 0,3 6-3 16,8 2-4-16,11 2-31 15,5 3-40-15,10 8 45 16</inkml:trace>
  <inkml:trace contextRef="#ctx0" brushRef="#br0" timeOffset="5453.98">21800 4019 793 0,'2'-1'197'15,"1"1"-112"-15</inkml:trace>
  <inkml:trace contextRef="#ctx0" brushRef="#br0" timeOffset="6414.656">21822 4026 231 0,'1'0'121'0,"0"0"-17"15,-1 0-51-15,1 0-17 16,0 1 2-16,-1-1 16 16,2 2 16-16,-2-1-6 15,1 2-7-15,2 2-27 16,0 6-21-16,-5 5-6 0,-16 37 0 15,-5-22 1-15,-4 3 0 16,-5 11-1-16,1 0-1 16,0 6-1-16,-1 1 0 15,-2 1 0-15,1 7-1 16,2 3 1-16,4 6 0 16,1 3 5-16,-2-5 15 15,-2-6 15-15,-5-7 10 16,5-10 10-16,0 0-11 0,6-6-14 15,5-1-10-15,2-6-12 16,4-4-2-16,2-8-2 16,2-5 0-16,1-4 2 15,2-4 1-15,0-1 12 16,4 1 17-16,1-5 24 16,1 0 11-16,-1-1-3 15,0-1-11-15,-1 0-26 16,1-1-13-16,0 1-12 15,-2 0-6-15,-20-8-1 16,-33-15-2-16,30 9 1 16,-5-1 1-16,-7-4-1 15,-4 0 1-15,-17 0 0 16,-5 0-1-16,-7 4 0 16,0 1 0-16,8 3 0 15,1 3-1-15,-3 3 0 0,-3 3-2 16,-6 6 0-16,1 5 4 15,13 10-16-15,4 1 1 16,9 6 0-16,3 1-3 16,1 5 14-16,4 2 0 15,-3 5 1-15,5 4-1 16,4 5 3-16,2-3-1 16,9-2-1-16,5-2 0 15,11 0-2-15,6 4 1 0,5 1 2 16,4-4 3-1,7-4 3-15,2-2 0 0,7 2 0 16,3 2-4-16,8-3 0 16,1-5 0-16,2-8-1 15,-3-2 1-15,2-7 1 16,2-1 0-16,9-4 0 16,3-6-1-1,8-4 0-15,1-2-1 0,-4-5 0 16,1-2 0-16,-10-1 1 15,1 0 1-15,0-5 0 16,3-1 0-16,4-6-1 16,-3-6-1-16,-1-1 1 15,-7-3 0-15,-5 4 1 16,-8 1 2-16,-9 1 5 16,-2 1 2-16,-13-7 0 15,2-1-1-15,-10 0-7 0,-2 1-2 16,-8-3-7-16,-4-1 0 15,-10-6 0-15,-9-7 2 16,-12 3 0-16,-6 0-15 16,-7 0-68-16,-3 0-81 15,12 3-136-15,10-1 178 16</inkml:trace>
  <inkml:trace contextRef="#ctx0" brushRef="#br0" timeOffset="6817.993">22169 4098 931 0,'16'-28'11'0,"-16"29"-101"0</inkml:trace>
  <inkml:trace contextRef="#ctx0" brushRef="#br0" timeOffset="7612.835">22178 4071 363 0,'-1'0'164'16,"0"0"-39"-16,0 3-46 16,1 12 7-16,2 6 10 15,13 32-10-15,-4-23-33 16,2 5-9-16,1 6-13 16,-1 7-10-16,2 7-11 15,1-1-3-15,-1 9-6 16,-1 3 0-16,-1 3-1 15,0 1 1-15,0-7 0 16,1-7 1-16,-2-10-1 16,0-4 1-16,0-8-1 15,-2 1 1-15,-1 0-1 16,0-2 0-16,-2-4 0 0,-1-3 0 16,1-7 1-16,-4-4 1 15,-3-6-1-15,3-1 2 16,-3 1 2-16,1-3 0 15,4-1 4-15,-2-3 1 16,-6-1 6-16,3-1 6 16,-1 0 2-16,0 0-3 15,0 0-9-15,0 0-8 0,-12-1-4 16,-11 0 1 0,-43 1 1-16,26 0 0 0,-3 4 0 15,-2 3-1-15,2 4-1 16,7 3 0-16,7 5-1 15,6 0 5-15,6 4 2 16,3 1 0-16,7-1 2 16,-2 2-5-16,1-2-1 15,4 4 0-15,-4-2-1 16,9 2-1-16,-2 2 0 16,1-3-3-16,3-2-5 15,1 1-1-15,4-6 0 16,1-2 2-16,1 1 3 15,4-3 0-15,6 0 2 16,4 0 1-16,4-5 1 16,3-1 2-16,4-3-1 15,-2-2-1-15,5-7-1 16,1-3-1-16,1-4-5 0,2-5 0 16,-3-2-1-16,-4-2 1 15,-3 0 1-15,-4-1 0 16,-6-5 0-16,5-3 1 15,-5-3 2-15,0-1-1 16,-3 1-3-16,-6-1-1 16,-6 2-3-16,-2-2-4 15,-14-4-3-15,-5-6-1 0,-14-1-6 16,-10-1-3-16,-16-2-17 16,-12 5-17-16,-22 2-15 15,-6 2 0-15,-2 14-4 16,8 3 2-16,21 8 54 15</inkml:trace>
  <inkml:trace contextRef="#ctx0" brushRef="#br0" timeOffset="8798.506">22529 3876 274 0,'-28'9'154'0,"31"-3"-35"16,3 1-33-16,6 6-40 0,-8-5-8 16,7 5 2-16,-4 4 4 15,4-2-1-15,10 9-7 16,4 7-14-16,7 1-5 16,4 14-7-16,5-1-2 15,4-3-2-15,1 2-1 16,1-2-1-16,-3 0 0 15,-4-3-2-15,-3 0 0 16,-4-9-1-16,3 0-1 16,-2 6 1-16,0 2 0 0,1 6 0 15,-3-2-1 1,-3-4 1-16,-3-1-1 0,-3-7 2 16,-4 3 1-16,-5 1 2 15,-4-5 2-15,-4-4 10 16,-2-4 12-16,-2-6 22 15,-1-2 4-15,-5-2-5 16,0 2-12-16,-8-2-22 16,-1 3-3-16,-7 1 0 15,-6 4 2-15,-6 4 5 16,-4 3-1-16,-1 7-5 16,-2-3-4-16,10 4-7 15,2 0-2-15,8-1 0 16,8 3 1-16,2 1 1 15,0-2 2-15,3-2 1 16,4 0 1-16,6-4-2 0,2 0-1 16,2-2-1-16,-1-2 0 15,4-1-1-15,8-2 0 16,2-4-1-16,5-2-2 16,5-4-3-16,-1-4-1 15,7-7 0-15,2-1 2 16,0-7 3-16,3 0 0 15,-1-5 0-15,-2-2 0 16,-2-5 0-16,-4-3 1 0,-6 0 1 16,2-2-1-16,-6 1 0 15,-1-3-1-15,-2 3 0 16,-4-2-2-16,-4 0 1 16,0-4 1-16,-9-7 2 15,-3-3 3-15,-10-5-1 16,-4 4-1-16,-12-7-3 15,-5-2-7-15,-13 1-12 16,-8 2-3-16,-14 11-7 16,-8 5 0-16,-10 5-11 15,1-2-4-15,9 2-42 16,12-1-84-16,12-11 118 16</inkml:trace>
  <inkml:trace contextRef="#ctx0" brushRef="#br0" timeOffset="10095.058">22950 3892 199 0,'2'1'194'16,"1"2"16"-16,-3-3-53 15,0 0-42-15,0 0-60 16,0 0-11-16,0 0 0 16,2 1 1-16,19 8-5 15,32 16-3-15,-18-9-17 16,6-2-6-16,9 5-7 15,2 0-1-15,4 3-1 16,0 8 0-16,-6 5 0 0,-2 3 1 16,-10-2 8-16,-3-6 5 15,-1-4 5-15,-2-3 1 16,1 2-4-16,-4 1-5 16,-2-2-7-16,-5 0-2 15,0-3-3-15,-2-5-1 16,-1-1 0-16,-2 1 0 15,-4-4 0-15,-1 2 0 0,-3-4 0 16,-3 0 0-16,-1 3-1 16,0 2 0-16,-3 3 1 15,-1 3 0-15,-3 5 0 16,-2 1-1-16,-3 7 0 16,1-1-1-16,-3 4 0 15,-2-1 0-15,1 3-1 16,0 2 0-16,0-1 0 15,2-6 0-15,0 1 0 16,-1 1 0-16,2 0 0 16,-1 7 1-16,5-1-1 15,3-2 0-15,4 1 0 16,2 1 0-16,4-2 1 16,1 0 0-16,2-6-1 15,1-5 0-15,0-6 0 16,0-2 0-16,3-4 0 0,0 0 2 15,3 3-1-15,1 0 0 16,0-1 1-16,4 0 0 16,-5-2 0-16,3-2 8 15,1-4 4-15,4 0 2 16,4-8 3-16,0 1-5 16,1-4-2-16,-3-1-2 15,1-4-3-15,0 0 0 16,-4 0-2-16,-2-5 1 0,-6 3 3 15,-3-4 2-15,-3 2 2 16,-2-1-1-16,1-1-5 16,-5-2-2-16,-1-3-1 15,1 0 0-15,-1 0 4 16,1-1 0-16,-1 0-1 16,-4-1-2-16,-1-5-3 15,-1 0 0-15,-4-9-2 16,-1-2 0-16,-3-2 0 15,0-2 1-15,-4 4 0 16,-1-3 0-16,-4 0-1 16,0 0-1-16,1 2-1 15,0 3-1-15,-4 2 0 16,-2 1-3-16,-2 1-1 16,-1 0 0-16,2-3-1 15,-1-2 1-15,-2 0 2 16,1 0-3-16,-2 6-4 0,5 3-1 15,6 0-7-15,-2-1 2 16,4 4 5-16,-3-2 2 16,-9 5 2-16,3 4 1 15,-10 2-7-15,-2 6-1 16,-7 5-6-16,-8 2-8 16,-9 10-3-16,-7 6-12 15,-2 8-43-15,-3 3-57 0,-3 2 92 16</inkml:trace>
  <inkml:trace contextRef="#ctx0" brushRef="#br0" timeOffset="13479.355">18377 3302 702 0,'-3'1'222'0,"0"-4"-277"15,-1-1-25-15,3 3 5 16,-1 0 13-16,-10-5 85 15,-9-4 45-15,-30-20 36 0,28 15 6 16,0-4-35 0,-5 1-27-16,-4 0-34 0,-2 0-9 15,-11 3-4-15,-6-2 0 16,-8 4 7-16,-1 5 2 16,-6 2 6-16,5 6 1 15,-9 3-7-15,-8 5-2 16,-12 12-5-16,-12 6-2 15,-2 11-1-15,0 1 0 16,-6 1 1-16,-2 2 0 16,5 7 4-16,0-3 3 0,8 5-1 15,-1 2 0-15,-2 5-4 16,5 6-3-16,12 4 11 16,5-1 0-16,9-2 1 15,-2 0 0-15,5 4-10 16,3 3-1-16,10 5 0 15,9 3 0-15,5 1 8 16,5-4 1-16,8-6 1 16,2-2 0-16,6-2-2 15,5 4 1-15,7 2 0 16,2-3 2-16,7-2-4 16,5-4-1-16,1-2 0 15,5 2 1-15,3 2-2 16,0 3-1-16,3-4-1 15,-1-2-1-15,-1 1 1 16,-2-4 0-16,-2 3 1 0,-1-3 0 16,4 5 1-16,1 0 1 15,5-7 2-15,3 0 2 16,4-11 2-16,4-1-1 16,9-4-1-16,4 0-1 15,4-1-3-15,4-4-2 16,-1-2 1-16,-5 3 3 15,3 0 13-15,-2 1 2 0,4-3 8 16,7-3-3-16,2-7-13 16,3 2-3-16,1-9-8 15,-1 0-2-15,1-8-1 16,2-1 0 0,4-3 1-16,1-5 0 0,2 1 0 15,-1-3-1-15,-12 0 0 16,3 0 0-16,2-5-1 15,1-1 0-15,16-1-1 16,-1-1 0-16,-3-4-1 16,0-1-1-16,-4-5 2 15,0-4-1-15,-1-3 1 16,0-1 0-16,-7-2 0 16,-3 2 1-16,-7-1-1 15,2 2 0-15,0-1 0 16,3-2 0-16,3-2-5 15,-1-4-1-15,-5-2-2 0,0-1-2 16,-6 0 5-16,-5-3 1 16,6-8 0-16,-4-4 3 15,0-5 0-15,-4 0 0 16,-9-6-3-16,-3 3-5 16,-6 1-8-16,-6-4-2 15,-7-2-4-15,-4-3 1 16,-4-17 4-16,-2 5 3 15,-5 5 9-15,1-3 0 16,-3 0-1-16,-4-10-20 0,-7-8-18 16,-3 1 2-16,-5 10 4 15,3 7 25-15,2 17 19 16,-4 2 1-16,-2-3-21 16,0 3-3-16,-4 6 1 15,-1 2 2-15,-5 13 19 16,-6 2-2-16,-5-3-11 15,-1 2-5-15,-4 3-17 16,-3 4 2-16,-9-3 8 16,-4 3 2-16,-5 0 19 15,-1 1-9-15,2 5-6 16,3-1-1-16,0 7-3 16,3 1 11-16,-7 7-16 15,-3-1-4-15,2 5-59 16,2-1-48-16,4 6 89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1T22:38:45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16611 10317 725 0,'-1'-1'219'0,"0"0"-274"16,-1 0-22-16,1-1 13 16,0 1 21-16,0 0 56 15,0 0 16-15,0 0 24 16,-1 0 6-16,1-1-7 16,0 1-13-16,0 0-26 15,0 0-7-15,0 0-6 16,0 0-1-16,-1 0 6 15,2-1 6-15,0 1 2 16,2 0 0-16,22-9-6 16,27-9-4-16,-24 16-3 15,4 2 1-15,-2-2 1 0,7 2 0 16,3 0 0-16,3 0 0 16,8 1-1-16,2-4 0 15,5 1 0-15,0-2 0 16,0-3 6-16,-2 6 9 15,-2-3 10-15,-2 1 2 16,5 0-3-16,1-1-7 16,3-1-11-16,1-2-3 0,0-1-2 15,-2 0-1 1,-4 5 0-16,2-3 1 0,-5 2 1 16,5 2-1-16,3-2 3 15,2 2 0-15,1 0 0 16,-3-1 0-16,-9 3-2 15,1 0 1-15,1 1 12 16,0-2 5-16,9 2 12 16,-3-1 2-16,5 1-10 15,-3 1-5-15,-2-1-12 16,-3 3-2-16,1-1-3 16,2-2 1-16,2 2 11 15,2 1 4-15,-2 1 5 16,-2-1 0-16,-4 1-8 15,-2 0-3-15,5 0-5 16,1 2-1-16,3-1-2 16,0 0 0-16,-5-1 12 0,-1 0 2 15,-4 2 2 1,-3 0-2-16,2 1-11 0,1-1-2 16,5 3-4-16,3-5 1 15,-4 2-1 1,0-2 0-16,-1-4 1 0,-4 3-1 15,-6-1 0-15,2 4 1 16,2-1-2-16,3-2 1 0,6 1 0 16,0-1-1-16,-2 2 0 15,-1-2 0-15,-5 2-1 16,-4 0 1-16,0-3 0 16,0-1 0-16,6 2 1 15,-3 1-1-15,1 0 0 16,1 3 0-16,-1-5-1 15,-1 1 1-15,-6-2-1 16,1 0 1-16,-5 0 1 16,5-1 0-16,2 2-1 15,1-4 0-15,6 2-1 16,-1 2 1-16,-2-2-1 16,-2 3 1-16,-3-1 3 15,-8 0 3-15,1 0 2 16,-2 0 1-16,-2 0-2 15,7 2-2-15,-6 1-2 16,2-3-1-16,-1 0-1 0,-3-1-1 16,1-1 1-16,0 3 1 15,-2-1 1-15,0 1 0 16,-1 0 2-16,-2-2 0 16,-4 0-2-16,2-1-1 15,0 0-2-15,4 2 0 16,6-1 0-16,0 3-1 15,-2-1 0-15,1 1 1 16,-4-1-1-16,-2 2-1 0,1-1-20 16,-2 1-64-16,5 5 59 15</inkml:trace>
  <inkml:trace contextRef="#ctx0" brushRef="#br0" timeOffset="2661.034">3542 11470 775 0,'-1'2'193'16,"2"3"-261"-16,12 4-69 15,2-1-16-15,5-1 61 0,2-2 25 16,-4-4 67-16,0 0 45 15,-2-1 49-15,-1 0 10 16,-1-2-6-16,-1-1-15 16,-2 1-23-16,-2-1-6 15,6-2-21-15,0 0-8 16,5-3-13-16,1 0-3 16,5 1-6-16,2-2-1 15,3 4-1-15,2 2-1 16,1 2 1-16,3 1-1 0,3 2 1 15,5 0 0-15,5 1 1 16,3-2 0-16,2 0 1 16,-2-1 2-16,0-2 10 15,-1-1 10-15,1 0 13 16,0-2 4-16,2 0-5 16,2-1-8-16,1 1-12 15,-1 2-6-15,-7 0-4 16,-3 1-2-16,-3-1 2 15,0-1 1-15,8-3 1 16,3 2 0-16,5-4-2 16,0 3-2-16,2-2-2 15,-2-1 0-15,0 3-1 16,2-3 0-16,3 3 0 16,0-3-1-16,2 1 1 15,0-1 0-15,-6 2-1 0,0-1 2 16,-4-1 0-16,2 2 0 15,2-1 1-15,1-1 0 16,6 2-1-16,-3 1 0 16,-3 1-2-16,-1 3 0 15,-3-1 0-15,3-3-1 16,3 2 0-16,3 1 1 16,1 3-1-16,0-3 1 15,-4 3 0-15,-1 0 0 16,0 0 1-16,3 3 0 0,4-2 1 15,0 1 3-15,0 0 10 16,-6-2 4-16,3-5 7 16,0 4-1-16,2 1-7 15,2 3-2-15,-6 1-6 16,1-1-1-16,-6-3-4 16,-2 0-1-16,1 0-2 15,-2 0 1-15,7 0 0 16,-1 0 0-16,-3 1 1 15,-2-1-1-15,-8 2 1 16,0-2 1-16,-2 2-3 16,2 0 1-16,2 3-2 15,2-1 0-15,1 1 0 16,-2 0-1-16,-3-2 0 16,-2 2 0-16,-10-3 0 15,4 4 2-15,-3-2 4 16,-1 1 2-16,6 0 1 0,-1-4 0 15,2 4-3-15,2 0-1 16,0-1-2-16,-3-1 0 16,-3 0 1-16,0 1-2 15,-7 2 0-15,0-2 0 16,3 2-1-16,0 0 1 16,4-3-1-16,3 3 1 0,-3-1-1 15,4-1-1-15,3 2 1 16,-2 0-1-16,-4 1 1 15,-2 0 0-15,-2 1-1 16,-4-1 0-16,8-2 0 16,-1 2 0-16,2 0 1 15,3 1 0-15,-1-1 1 16,0 0 0-16,0-2 2 16,2-1 1-16,-8 0 2 15,0 0 1-15,-2 0 0 16,-1-2-2-16,6 0 0 15,-2 0-1-15,7 0-2 16,-2 1 0-16,1-1-3 16,0-1 1-16,-1-1 0 15,-4-1 0-15,-3 1 0 16,-2 0 0-16,-2-2 0 16,4 1 1-16,3-1 0 0,0 0-1 15,2-2 0-15,-2 2 0 16,-2 1 0-16,4-2 0 15,-4 2 0-15,-3-2 0 16,-1 1 0-16,-3-1 1 16,-1 1-1-16,0 0 0 15,4-2 0-15,-1 3-2 16,1-2 1-16,3 0-1 16,0 3 0-16,0-2 1 15,0 2 0-15,-1 0 0 0,-4 0 1 16,-3 1-1-16,3-1 1 15,-6 0-1-15,7 0 0 16,0-1 0-16,2 1 0 16,4 0 0-16,0 0 0 15,0 0 0-15,-1-2 2 16,3 0 0-16,-1 2 3 16,1 0 0-16,-7 0 2 15,0 0 0-15,-3 0-1 16,-2 0-1-16,7 2-2 15,-2-2-1-15,-1 0-2 16,3 0 0-16,-2 0 1 16,0 1 0-16,4-1 0 15,-1 0-1-15,-5 0 0 16,0 0-1-16,-1 0 1 16,-7 0 0-16,0 1-1 15,0-1 0-15,-2 0 0 0,4-1 0 16,2 2 0-16,4 1-1 15,1-1 1-15,3 4 0 16,3-4 0-16,-2 0-1 16,3 2 1-16,-5-3 0 15,-1 0 1-15,0 0 0 16,-5 3-1-16,-4-2 1 0,2 3-1 16,-5-2 0-16,2-1 1 15,3 3-1-15,-4-3 1 16,3 0-1-16,-2-1 0 15,-1 0 1-15,3 2-1 16,-3-2 1-16,0 1 0 16,1 0 0-16,-3 1 2 15,0 0 1-15,-6-1 2 16,-4 1 0-16,-2 1 3 16,-4-2 0-16,0 1 0 15,-2-1 1-15,-1 2-1 16,-3-3 1-16,0 0-3 15,0 0-1-15,0-2-3 16,0 2-1-16,0 0-2 16,0 0 0-16,0 0-5 15,0 0-3-15,0 0-36 16,0 0-37-16,1 0-196 0,15 5 181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46F140E0-DB55-4BDE-829B-AA979E0E1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75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89319D-9CFE-475A-B012-553C91CC59BB}" type="slidenum">
              <a:rPr lang="en-US" altLang="en-US" sz="1200" smtClean="0"/>
              <a:pPr eaLnBrk="1" hangingPunct="1"/>
              <a:t>1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08512" cy="3455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Unary, binary and N-ry constraints.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8CF81D-6FD4-4F00-8A55-5E3BD1FD6332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9B5C1F-CB99-47E6-9E46-2694220B3F76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641860-D1E5-4748-8720-FC29DFD25CCF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54999F-0E0B-47D5-9CFB-C4A946F103E3}" type="slidenum">
              <a:rPr lang="en-US" altLang="en-US" sz="1200" smtClean="0"/>
              <a:pPr eaLnBrk="1" hangingPunct="1"/>
              <a:t>13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642B5B-86D3-43FF-8688-1E0D0E7A6AC1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D4CD73-EA37-4D8E-B97F-FCECA09D18BA}" type="slidenum">
              <a:rPr lang="en-US" altLang="en-US" sz="1200" smtClean="0"/>
              <a:pPr eaLnBrk="1" hangingPunct="1"/>
              <a:t>17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2A77D5-86B5-4B52-837A-D4BBADAC61D8}" type="slidenum">
              <a:rPr lang="en-US" altLang="en-US" sz="1200" smtClean="0"/>
              <a:pPr eaLnBrk="1" hangingPunct="1"/>
              <a:t>18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C8FC52-8679-48E8-A59E-66208BFAF51E}" type="slidenum">
              <a:rPr lang="en-US" altLang="en-US" sz="1200" smtClean="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66C94-9004-4672-9D30-07BAAECC44A8}" type="slidenum">
              <a:rPr lang="en-US" altLang="en-US" sz="1200" smtClean="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58B3E9-ECD7-47B2-8D09-33B3F276B9A0}" type="slidenum">
              <a:rPr lang="en-US" altLang="en-US" sz="1200" smtClean="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1EC568-7BF0-46FD-8E87-E5383B371730}" type="slidenum">
              <a:rPr lang="en-US" altLang="en-US" sz="1200" smtClean="0"/>
              <a:pPr eaLnBrk="1" hangingPunct="1"/>
              <a:t>2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C1BFCE-519E-4070-9231-00882E66C7EB}" type="slidenum">
              <a:rPr lang="en-US" altLang="en-US" sz="1200" smtClean="0"/>
              <a:pPr eaLnBrk="1" hangingPunct="1"/>
              <a:t>22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3BCF09-EF09-4852-9B5F-1DCC6B187B44}" type="slidenum">
              <a:rPr lang="en-US" altLang="en-US" sz="1200" smtClean="0"/>
              <a:pPr eaLnBrk="1" hangingPunct="1"/>
              <a:t>23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B1FAD7-8AD2-45BD-BF2D-7E7D55646384}" type="slidenum">
              <a:rPr lang="en-US" altLang="en-US" sz="1200" smtClean="0"/>
              <a:pPr eaLnBrk="1" hangingPunct="1"/>
              <a:t>24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90FDD-C9E7-4E0A-9D94-2FA7099BD927}" type="slidenum">
              <a:rPr lang="en-US" altLang="en-US" sz="1200" smtClean="0"/>
              <a:pPr eaLnBrk="1" hangingPunct="1"/>
              <a:t>25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092B3E-402B-48F3-96D1-24500BEB1055}" type="slidenum">
              <a:rPr lang="en-US" altLang="en-US" sz="1200" smtClean="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0AFF17-BC6F-4AAB-A517-E1BA02C7CD91}" type="slidenum">
              <a:rPr lang="en-US" altLang="en-US" sz="1200" smtClean="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A7FFBD-8239-41B9-9D81-99074E33AFE8}" type="slidenum">
              <a:rPr lang="en-US" altLang="en-US" sz="1200" smtClean="0"/>
              <a:pPr eaLnBrk="1" hangingPunct="1"/>
              <a:t>28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0FCC9-E8FE-4535-8072-64045599A4E4}" type="slidenum">
              <a:rPr lang="en-US" altLang="en-US" sz="1200" smtClean="0"/>
              <a:pPr eaLnBrk="1" hangingPunct="1"/>
              <a:t>29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66371-6DDE-4CD5-8D69-93A68EAF8FE5}" type="slidenum">
              <a:rPr lang="en-US" altLang="en-US" sz="1200" smtClean="0"/>
              <a:pPr eaLnBrk="1" hangingPunct="1"/>
              <a:t>30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90349E-D0DB-4BA1-AB79-8C3D1EDFE9A4}" type="slidenum">
              <a:rPr lang="en-US" altLang="en-US" sz="1200" smtClean="0"/>
              <a:pPr eaLnBrk="1" hangingPunct="1"/>
              <a:t>31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CC0A8F-71A6-49FD-8EF9-383C68213721}" type="slidenum">
              <a:rPr lang="en-US" altLang="en-US" sz="1200" smtClean="0"/>
              <a:pPr eaLnBrk="1" hangingPunct="1"/>
              <a:t>3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DA60DD-D4CE-4C5D-AE8D-54B09A71673D}" type="slidenum">
              <a:rPr lang="en-US" altLang="en-US" sz="1200" smtClean="0"/>
              <a:pPr eaLnBrk="1" hangingPunct="1"/>
              <a:t>32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E9AA8A-67F9-4AA9-A34F-17D6AAB7D8FB}" type="slidenum">
              <a:rPr lang="en-US" altLang="en-US" sz="1200" smtClean="0"/>
              <a:pPr eaLnBrk="1" hangingPunct="1"/>
              <a:t>33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73846A-C4E4-4D6C-AA92-4F031BBA50CE}" type="slidenum">
              <a:rPr lang="en-US" altLang="en-US" sz="1200" smtClean="0"/>
              <a:pPr eaLnBrk="1" hangingPunct="1"/>
              <a:t>34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EA8136-56B1-41FB-9FF0-9C37BCDF6C76}" type="slidenum">
              <a:rPr lang="en-US" altLang="en-US" sz="1200" smtClean="0"/>
              <a:pPr eaLnBrk="1" hangingPunct="1"/>
              <a:t>35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813370-09BF-4022-9AB8-C25FCCC2ADBB}" type="slidenum">
              <a:rPr lang="en-US" altLang="en-US" sz="1200" smtClean="0"/>
              <a:pPr eaLnBrk="1" hangingPunct="1"/>
              <a:t>36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4B7F0D-1A91-40A2-B9EF-049056546193}" type="slidenum">
              <a:rPr lang="en-US" altLang="en-US" sz="1200" smtClean="0"/>
              <a:pPr eaLnBrk="1" hangingPunct="1"/>
              <a:t>37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EA90E4-FC83-4EDD-BFBF-D3D6D88AD584}" type="slidenum">
              <a:rPr lang="en-US" altLang="en-US" sz="1200" smtClean="0"/>
              <a:pPr eaLnBrk="1" hangingPunct="1"/>
              <a:t>38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2DD36C-74F4-4B9A-964D-A77CC52928E1}" type="slidenum">
              <a:rPr lang="en-US" altLang="en-US" sz="1200" smtClean="0"/>
              <a:pPr eaLnBrk="1" hangingPunct="1"/>
              <a:t>39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2A8BF6-124D-41CB-962A-72BA6207FCB4}" type="slidenum">
              <a:rPr lang="en-US" altLang="en-US" sz="1200" smtClean="0"/>
              <a:pPr eaLnBrk="1" hangingPunct="1"/>
              <a:t>40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40CEDB-5F7D-4562-AE4D-2623AB7947D2}" type="slidenum">
              <a:rPr lang="en-US" altLang="en-US" sz="1200" smtClean="0"/>
              <a:pPr eaLnBrk="1" hangingPunct="1"/>
              <a:t>51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D94F63-493A-44CB-AFA7-25613FD72404}" type="slidenum">
              <a:rPr lang="en-US" altLang="en-US" sz="1200" smtClean="0"/>
              <a:pPr eaLnBrk="1" hangingPunct="1"/>
              <a:t>4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49CD5F-A535-47D1-898E-37113B90C068}" type="slidenum">
              <a:rPr lang="en-US" altLang="en-US" sz="1200" smtClean="0"/>
              <a:pPr eaLnBrk="1" hangingPunct="1"/>
              <a:t>5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4CC2B5-A2F4-4621-A08A-19201D76CACC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C10E23-9FB2-4ABA-9B8A-01A1E213CFC2}" type="slidenum">
              <a:rPr lang="en-US" altLang="en-US" sz="1200" smtClean="0"/>
              <a:pPr eaLnBrk="1" hangingPunct="1"/>
              <a:t>7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D92A6A-2285-4317-ADCA-CB7C349451C2}" type="slidenum">
              <a:rPr lang="en-US" altLang="en-US" sz="1200" smtClean="0"/>
              <a:pPr eaLnBrk="1" hangingPunct="1"/>
              <a:t>8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1822AF-3B95-4C08-B3D9-73870C06428E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85137-F81B-4ECC-80B1-5EC782732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2012C-1BA3-46A9-8211-700F3A565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7A35-74FA-4DCB-A238-BB5112A63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4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2FACA-55AB-4631-8FFC-12DC6FA11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2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BFD2-AB0B-4A8C-8348-328178C33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9B26-1740-40BB-945F-546FA051D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9046-444C-48AF-88D1-B6BE3D55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3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3361D-3CDA-4100-AC7C-C77D0EF5E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5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56A2-A615-425D-8601-9518F918E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8482-804E-416B-B9C7-A2D552F1F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4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1DF27-AC94-4BE4-8BAE-37E10886A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9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6B9F3C-02A9-49C7-BC03-7D2507657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customXml" Target="../ink/ink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5B9FFD-DDDA-4F8A-A71D-D14D384DCBCB}" type="slidenum">
              <a:rPr lang="en-US" altLang="en-US" sz="1400" smtClean="0"/>
              <a:pPr eaLnBrk="1" hangingPunct="1"/>
              <a:t>1</a:t>
            </a:fld>
            <a:endParaRPr lang="en-US" alt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Constraint Satisfaction Problems</a:t>
            </a:r>
          </a:p>
        </p:txBody>
      </p:sp>
      <p:sp>
        <p:nvSpPr>
          <p:cNvPr id="2052" name="Oval 3"/>
          <p:cNvSpPr>
            <a:spLocks noChangeArrowheads="1"/>
          </p:cNvSpPr>
          <p:nvPr/>
        </p:nvSpPr>
        <p:spPr bwMode="auto">
          <a:xfrm>
            <a:off x="3124200" y="14478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657600" y="16764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Soup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352800" y="3048000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413125" y="3013075"/>
            <a:ext cx="1460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Total Cost</a:t>
            </a:r>
          </a:p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&lt; $30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5257800" y="22860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638800" y="2362200"/>
            <a:ext cx="1198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Chicken</a:t>
            </a:r>
          </a:p>
          <a:p>
            <a:pPr algn="ctr"/>
            <a:r>
              <a:rPr lang="en-US" altLang="en-US">
                <a:latin typeface="Times New Roman" pitchFamily="18" charset="0"/>
              </a:rPr>
              <a:t>Dish</a:t>
            </a:r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5334000" y="35814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5562600" y="3810000"/>
            <a:ext cx="1417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Vegetable</a:t>
            </a:r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4267200" y="45720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4800600" y="4800600"/>
            <a:ext cx="74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Rice</a:t>
            </a:r>
          </a:p>
        </p:txBody>
      </p:sp>
      <p:sp>
        <p:nvSpPr>
          <p:cNvPr id="2062" name="Oval 13"/>
          <p:cNvSpPr>
            <a:spLocks noChangeArrowheads="1"/>
          </p:cNvSpPr>
          <p:nvPr/>
        </p:nvSpPr>
        <p:spPr bwMode="auto">
          <a:xfrm>
            <a:off x="1905000" y="45720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2438400" y="4800600"/>
            <a:ext cx="1182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Seafood</a:t>
            </a:r>
          </a:p>
        </p:txBody>
      </p:sp>
      <p:sp>
        <p:nvSpPr>
          <p:cNvPr id="2064" name="Oval 15"/>
          <p:cNvSpPr>
            <a:spLocks noChangeArrowheads="1"/>
          </p:cNvSpPr>
          <p:nvPr/>
        </p:nvSpPr>
        <p:spPr bwMode="auto">
          <a:xfrm>
            <a:off x="838200" y="34290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>
            <a:off x="1066800" y="3657600"/>
            <a:ext cx="141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Pork Dish</a:t>
            </a:r>
          </a:p>
        </p:txBody>
      </p:sp>
      <p:sp>
        <p:nvSpPr>
          <p:cNvPr id="2066" name="Oval 17"/>
          <p:cNvSpPr>
            <a:spLocks noChangeArrowheads="1"/>
          </p:cNvSpPr>
          <p:nvPr/>
        </p:nvSpPr>
        <p:spPr bwMode="auto">
          <a:xfrm>
            <a:off x="1219200" y="22098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1524000" y="25146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Appetizer</a:t>
            </a:r>
          </a:p>
        </p:txBody>
      </p:sp>
      <p:sp>
        <p:nvSpPr>
          <p:cNvPr id="2068" name="Rectangle 19"/>
          <p:cNvSpPr>
            <a:spLocks noChangeArrowheads="1"/>
          </p:cNvSpPr>
          <p:nvPr/>
        </p:nvSpPr>
        <p:spPr bwMode="auto">
          <a:xfrm>
            <a:off x="5334000" y="1177925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394325" y="1143000"/>
            <a:ext cx="145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Must be</a:t>
            </a:r>
          </a:p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Hot&amp;Sour</a:t>
            </a:r>
          </a:p>
        </p:txBody>
      </p:sp>
      <p:sp>
        <p:nvSpPr>
          <p:cNvPr id="2070" name="Rectangle 21"/>
          <p:cNvSpPr>
            <a:spLocks noChangeArrowheads="1"/>
          </p:cNvSpPr>
          <p:nvPr/>
        </p:nvSpPr>
        <p:spPr bwMode="auto">
          <a:xfrm>
            <a:off x="7467600" y="2244725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7527925" y="2209800"/>
            <a:ext cx="1131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No </a:t>
            </a:r>
          </a:p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Peanuts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072" name="Rectangle 23"/>
          <p:cNvSpPr>
            <a:spLocks noChangeArrowheads="1"/>
          </p:cNvSpPr>
          <p:nvPr/>
        </p:nvSpPr>
        <p:spPr bwMode="auto">
          <a:xfrm>
            <a:off x="7467600" y="3616325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7527925" y="3581400"/>
            <a:ext cx="1131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No </a:t>
            </a:r>
          </a:p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Peanuts</a:t>
            </a:r>
          </a:p>
        </p:txBody>
      </p:sp>
      <p:sp>
        <p:nvSpPr>
          <p:cNvPr id="2074" name="Rectangle 25"/>
          <p:cNvSpPr>
            <a:spLocks noChangeArrowheads="1"/>
          </p:cNvSpPr>
          <p:nvPr/>
        </p:nvSpPr>
        <p:spPr bwMode="auto">
          <a:xfrm>
            <a:off x="6934200" y="5292725"/>
            <a:ext cx="1752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94525" y="5257800"/>
            <a:ext cx="1631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Not</a:t>
            </a:r>
          </a:p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Chow Mein</a:t>
            </a:r>
          </a:p>
        </p:txBody>
      </p:sp>
      <p:sp>
        <p:nvSpPr>
          <p:cNvPr id="2076" name="Rectangle 27"/>
          <p:cNvSpPr>
            <a:spLocks noChangeArrowheads="1"/>
          </p:cNvSpPr>
          <p:nvPr/>
        </p:nvSpPr>
        <p:spPr bwMode="auto">
          <a:xfrm>
            <a:off x="152400" y="4911725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212725" y="4876800"/>
            <a:ext cx="1309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Not Both</a:t>
            </a:r>
          </a:p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Spicy</a:t>
            </a:r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1219200" y="4343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>
            <a:off x="16764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2819400" y="3581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3276600" y="38100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>
            <a:off x="3200400" y="2819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>
            <a:off x="41148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H="1" flipV="1">
            <a:off x="4572000" y="3810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Line 36"/>
          <p:cNvSpPr>
            <a:spLocks noChangeShapeType="1"/>
          </p:cNvSpPr>
          <p:nvPr/>
        </p:nvSpPr>
        <p:spPr bwMode="auto">
          <a:xfrm flipH="1" flipV="1">
            <a:off x="4876800" y="35052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Line 37"/>
          <p:cNvSpPr>
            <a:spLocks noChangeShapeType="1"/>
          </p:cNvSpPr>
          <p:nvPr/>
        </p:nvSpPr>
        <p:spPr bwMode="auto">
          <a:xfrm flipH="1">
            <a:off x="4876800" y="2971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Line 38"/>
          <p:cNvSpPr>
            <a:spLocks noChangeShapeType="1"/>
          </p:cNvSpPr>
          <p:nvPr/>
        </p:nvSpPr>
        <p:spPr bwMode="auto">
          <a:xfrm flipV="1">
            <a:off x="4953000" y="1524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Line 39"/>
          <p:cNvSpPr>
            <a:spLocks noChangeShapeType="1"/>
          </p:cNvSpPr>
          <p:nvPr/>
        </p:nvSpPr>
        <p:spPr bwMode="auto">
          <a:xfrm>
            <a:off x="72390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Line 40"/>
          <p:cNvSpPr>
            <a:spLocks noChangeShapeType="1"/>
          </p:cNvSpPr>
          <p:nvPr/>
        </p:nvSpPr>
        <p:spPr bwMode="auto">
          <a:xfrm>
            <a:off x="73152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Line 41"/>
          <p:cNvSpPr>
            <a:spLocks noChangeShapeType="1"/>
          </p:cNvSpPr>
          <p:nvPr/>
        </p:nvSpPr>
        <p:spPr bwMode="auto">
          <a:xfrm>
            <a:off x="6781800" y="44958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Text Box 42"/>
          <p:cNvSpPr txBox="1">
            <a:spLocks noChangeArrowheads="1"/>
          </p:cNvSpPr>
          <p:nvPr/>
        </p:nvSpPr>
        <p:spPr bwMode="auto">
          <a:xfrm>
            <a:off x="3108325" y="5830888"/>
            <a:ext cx="277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Constraint Network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CDE088-85F0-4F09-8899-16436523E53C}" type="slidenum">
              <a:rPr lang="en-US" altLang="en-US" sz="1400" smtClean="0"/>
              <a:pPr eaLnBrk="1" hangingPunct="1"/>
              <a:t>10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Real-world CSPs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57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CC0000"/>
                </a:solidFill>
              </a:rPr>
              <a:t>Assignment problems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e.g., who teaches what class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CC0000"/>
                </a:solidFill>
              </a:rPr>
              <a:t>Timetabling problems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e.g., which class is offered when and where?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CC0000"/>
                </a:solidFill>
              </a:rPr>
              <a:t>Transportation scheduling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CC0000"/>
                </a:solidFill>
              </a:rPr>
              <a:t>Factory scheduling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   Notice that many real-world problems involve real-valued variables
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70D724-9836-4B4B-85FB-0660104BC4BA}" type="slidenum">
              <a:rPr lang="en-US" altLang="en-US" sz="1400" smtClean="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479550" y="304800"/>
            <a:ext cx="6183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The Consistent Labeling Problem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8200" y="1557338"/>
            <a:ext cx="8032750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 Let </a:t>
            </a:r>
            <a:r>
              <a:rPr lang="en-US" altLang="en-US" dirty="0">
                <a:solidFill>
                  <a:srgbClr val="CC0000"/>
                </a:solidFill>
              </a:rPr>
              <a:t>P = (V,D,C)</a:t>
            </a:r>
            <a:r>
              <a:rPr lang="en-US" altLang="en-US" dirty="0"/>
              <a:t> be a constraint satisfaction problem.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 An </a:t>
            </a:r>
            <a:r>
              <a:rPr lang="en-US" altLang="en-US" dirty="0">
                <a:solidFill>
                  <a:srgbClr val="CC0000"/>
                </a:solidFill>
              </a:rPr>
              <a:t>assignment </a:t>
            </a:r>
            <a:r>
              <a:rPr lang="en-US" altLang="en-US" dirty="0"/>
              <a:t>is a partial function </a:t>
            </a:r>
            <a:r>
              <a:rPr lang="en-US" altLang="en-US" dirty="0">
                <a:solidFill>
                  <a:srgbClr val="C00000"/>
                </a:solidFill>
              </a:rPr>
              <a:t>f : V -&gt; D </a:t>
            </a:r>
            <a:r>
              <a:rPr lang="en-US" altLang="en-US" dirty="0"/>
              <a:t>that assigns</a:t>
            </a:r>
          </a:p>
          <a:p>
            <a:pPr eaLnBrk="1" hangingPunct="1"/>
            <a:r>
              <a:rPr lang="en-US" altLang="en-US" dirty="0"/>
              <a:t>  a value (from the appropriate domain) to each variable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 A consistent assignment or </a:t>
            </a:r>
            <a:r>
              <a:rPr lang="en-US" altLang="en-US" dirty="0">
                <a:solidFill>
                  <a:srgbClr val="CC0000"/>
                </a:solidFill>
              </a:rPr>
              <a:t>consistent labeling</a:t>
            </a:r>
            <a:r>
              <a:rPr lang="en-US" altLang="en-US" dirty="0"/>
              <a:t> is an </a:t>
            </a:r>
          </a:p>
          <a:p>
            <a:pPr eaLnBrk="1" hangingPunct="1"/>
            <a:r>
              <a:rPr lang="en-US" altLang="en-US" dirty="0"/>
              <a:t>  assignment f that satisfies all the constraints.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 A </a:t>
            </a:r>
            <a:r>
              <a:rPr lang="en-US" altLang="en-US" dirty="0">
                <a:solidFill>
                  <a:srgbClr val="CC0000"/>
                </a:solidFill>
              </a:rPr>
              <a:t>complete consistent labeling</a:t>
            </a:r>
            <a:r>
              <a:rPr lang="en-US" altLang="en-US" dirty="0"/>
              <a:t> is a consistent labeling</a:t>
            </a:r>
          </a:p>
          <a:p>
            <a:pPr eaLnBrk="1" hangingPunct="1"/>
            <a:r>
              <a:rPr lang="en-US" altLang="en-US" dirty="0"/>
              <a:t>  in which every variable has a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D055B8-6817-473B-8D86-5B2EC1956A5D}" type="slidenum">
              <a:rPr lang="en-US" altLang="en-US" sz="1400" smtClean="0"/>
              <a:pPr eaLnBrk="1" hangingPunct="1"/>
              <a:t>12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rgbClr val="0033CC"/>
                </a:solidFill>
              </a:rPr>
              <a:t>Standard Search Formulation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state:  		 </a:t>
            </a:r>
            <a:r>
              <a:rPr lang="en-US" altLang="en-US" sz="2000" dirty="0"/>
              <a:t>(partial) assignment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initial state</a:t>
            </a:r>
            <a:r>
              <a:rPr lang="en-US" altLang="en-US" sz="2000" dirty="0"/>
              <a:t>:		 the empty assignment { }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successor function</a:t>
            </a:r>
            <a:r>
              <a:rPr lang="en-US" altLang="en-US" sz="2000" dirty="0"/>
              <a:t>: 	 assign a value to an unassigned variable that 			 does not conflict with current assignment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sym typeface="Wingdings" pitchFamily="2" charset="2"/>
              </a:rPr>
              <a:t>				  </a:t>
            </a:r>
            <a:r>
              <a:rPr lang="en-US" altLang="en-US" sz="1800" dirty="0"/>
              <a:t>fail if no legal assignments
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goal test</a:t>
            </a:r>
            <a:r>
              <a:rPr lang="en-US" altLang="en-US" sz="2000" dirty="0"/>
              <a:t>: 		the current assignment is complete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			(and is a consistent labeling)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en-US" altLang="en-US" sz="2000" dirty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</a:rPr>
              <a:t>This is the same for all CSPs regardless of application.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000" dirty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</a:rPr>
              <a:t>Every solution appears at depth </a:t>
            </a:r>
            <a:r>
              <a:rPr lang="en-US" altLang="en-US" sz="2000" i="1" dirty="0">
                <a:solidFill>
                  <a:srgbClr val="C00000"/>
                </a:solidFill>
              </a:rPr>
              <a:t>n</a:t>
            </a:r>
            <a:r>
              <a:rPr lang="en-US" altLang="en-US" sz="2000" dirty="0">
                <a:solidFill>
                  <a:srgbClr val="C00000"/>
                </a:solidFill>
              </a:rPr>
              <a:t> with </a:t>
            </a:r>
            <a:r>
              <a:rPr lang="en-US" altLang="en-US" sz="2000" i="1" dirty="0">
                <a:solidFill>
                  <a:srgbClr val="C00000"/>
                </a:solidFill>
              </a:rPr>
              <a:t>n</a:t>
            </a:r>
            <a:r>
              <a:rPr lang="en-US" altLang="en-US" sz="2000" dirty="0">
                <a:solidFill>
                  <a:srgbClr val="C00000"/>
                </a:solidFill>
              </a:rPr>
              <a:t> variables</a:t>
            </a:r>
            <a:br>
              <a:rPr lang="en-US" altLang="en-US" sz="2000" dirty="0">
                <a:solidFill>
                  <a:srgbClr val="C00000"/>
                </a:solidFill>
              </a:rPr>
            </a:br>
            <a:r>
              <a:rPr lang="en-US" altLang="en-US" sz="2000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altLang="en-US" sz="2000" dirty="0">
                <a:solidFill>
                  <a:srgbClr val="C00000"/>
                </a:solidFill>
              </a:rPr>
              <a:t> we can use depth-first search.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000" dirty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</a:rPr>
              <a:t>Path is irrelevant, so we can also use complete-state formulation.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6B7E9B-9B43-4530-B3E6-4FB29FB51C1D}"/>
                  </a:ext>
                </a:extLst>
              </p14:cNvPr>
              <p14:cNvContentPartPr/>
              <p14:nvPr/>
            </p14:nvContentPartPr>
            <p14:xfrm>
              <a:off x="3433680" y="2507040"/>
              <a:ext cx="4199400" cy="10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6B7E9B-9B43-4530-B3E6-4FB29FB51C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4320" y="2497680"/>
                <a:ext cx="4218120" cy="12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978FE9-AB6F-4933-9741-B182F3CDE791}" type="slidenum">
              <a:rPr lang="en-US" altLang="en-US" sz="1400" smtClean="0"/>
              <a:pPr eaLnBrk="1" hangingPunct="1"/>
              <a:t>13</a:t>
            </a:fld>
            <a:endParaRPr lang="en-US" altLang="en-US" sz="140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74663" y="457200"/>
            <a:ext cx="8193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What Kinds of Algorithms are used for CSP?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20713" y="1739900"/>
            <a:ext cx="7875587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Backtracking Tree Search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Tree Search with Forward Checking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Tree Search with Discrete Relaxation (arc consistency, </a:t>
            </a:r>
          </a:p>
          <a:p>
            <a:pPr eaLnBrk="1" hangingPunct="1"/>
            <a:r>
              <a:rPr lang="en-US" altLang="en-US"/>
              <a:t>   k-consistency)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Many other variants 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Local Search using Complete State Formulation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F471AD-7C76-4A53-8282-EBCA15C344F0}" type="slidenum">
              <a:rPr lang="en-US" altLang="en-US" sz="1400" smtClean="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Backtracking Tree Search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3962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Variable assignments are </a:t>
            </a:r>
            <a:r>
              <a:rPr lang="en-US" altLang="en-US" sz="2000" dirty="0">
                <a:solidFill>
                  <a:schemeClr val="accent2"/>
                </a:solidFill>
              </a:rPr>
              <a:t>commutative</a:t>
            </a:r>
            <a:r>
              <a:rPr lang="en-US" altLang="en-US" sz="2000" dirty="0"/>
              <a:t>}, i.e.,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  [ WA = red then NT = green ] same as [ NT = green then WA = red ]
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Only need to consider assignments to a single variable at each node.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Depth-first search for CSPs with single-variable assignments is called backtracking 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Backtracking search is the basic uninformed algorithm for CSPs.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Can solve </a:t>
            </a:r>
            <a:r>
              <a:rPr lang="en-US" altLang="en-US" sz="2000" i="1" dirty="0"/>
              <a:t>n</a:t>
            </a:r>
            <a:r>
              <a:rPr lang="en-US" altLang="en-US" sz="2000" dirty="0"/>
              <a:t>-queens for </a:t>
            </a:r>
            <a:r>
              <a:rPr lang="en-US" altLang="en-US" sz="2000" i="1" dirty="0"/>
              <a:t>n</a:t>
            </a:r>
            <a:r>
              <a:rPr lang="en-US" altLang="en-US" sz="2000" dirty="0"/>
              <a:t> </a:t>
            </a:r>
            <a:r>
              <a:rPr lang="en-US" altLang="en-US" sz="2000" dirty="0">
                <a:cs typeface="Arial" charset="0"/>
              </a:rPr>
              <a:t>≈ </a:t>
            </a:r>
            <a:r>
              <a:rPr lang="en-US" altLang="en-US" sz="2000" dirty="0"/>
              <a:t>25.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33CC"/>
                </a:solidFill>
              </a:rPr>
              <a:t>Subgraph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 err="1">
                <a:solidFill>
                  <a:srgbClr val="0033CC"/>
                </a:solidFill>
              </a:rPr>
              <a:t>Isomorphisms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/>
              <a:t>Given 2 graphs G1 = (V,E) and G2 = (W,F).</a:t>
            </a:r>
          </a:p>
          <a:p>
            <a:pPr eaLnBrk="1" hangingPunct="1"/>
            <a:r>
              <a:rPr lang="en-US" altLang="en-US"/>
              <a:t>Is there a copy of G1 in G2?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 is just itself, the vertices of G1</a:t>
            </a:r>
          </a:p>
          <a:p>
            <a:pPr eaLnBrk="1" hangingPunct="1"/>
            <a:r>
              <a:rPr lang="en-US" altLang="en-US"/>
              <a:t>D = W</a:t>
            </a:r>
          </a:p>
          <a:p>
            <a:pPr eaLnBrk="1" hangingPunct="1"/>
            <a:r>
              <a:rPr lang="en-US" altLang="en-US"/>
              <a:t>f: V -&gt; W</a:t>
            </a:r>
          </a:p>
          <a:p>
            <a:pPr eaLnBrk="1" hangingPunct="1"/>
            <a:r>
              <a:rPr lang="en-US" altLang="en-US"/>
              <a:t>C: </a:t>
            </a:r>
            <a:r>
              <a:rPr lang="en-US" altLang="en-US">
                <a:solidFill>
                  <a:srgbClr val="FF0000"/>
                </a:solidFill>
              </a:rPr>
              <a:t>(v1,v2)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 E =&gt; (f(v1),f(v2))  F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517651-A9F5-43CB-B5C0-5B14358C05BC}" type="slidenum">
              <a:rPr lang="en-US" altLang="en-US" sz="1400" smtClean="0"/>
              <a:pPr eaLnBrk="1" hangingPunct="1"/>
              <a:t>15</a:t>
            </a:fld>
            <a:endParaRPr lang="en-US" alt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D422F5-088D-4247-926C-588A4766EDE2}"/>
                  </a:ext>
                </a:extLst>
              </p14:cNvPr>
              <p14:cNvContentPartPr/>
              <p14:nvPr/>
            </p14:nvContentPartPr>
            <p14:xfrm>
              <a:off x="1879920" y="1140840"/>
              <a:ext cx="5497920" cy="5486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D422F5-088D-4247-926C-588A4766ED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0560" y="1131480"/>
                <a:ext cx="5516640" cy="550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D52C51-A162-4FF8-A448-0831FA1D5954}" type="slidenum">
              <a:rPr lang="en-US" altLang="en-US" sz="1400" smtClean="0"/>
              <a:pPr eaLnBrk="1" hangingPunct="1"/>
              <a:t>16</a:t>
            </a:fld>
            <a:endParaRPr lang="en-US" altLang="en-US" sz="1400"/>
          </a:p>
        </p:txBody>
      </p:sp>
      <p:sp>
        <p:nvSpPr>
          <p:cNvPr id="5" name="Oval 4"/>
          <p:cNvSpPr/>
          <p:nvPr/>
        </p:nvSpPr>
        <p:spPr>
          <a:xfrm>
            <a:off x="1981200" y="1905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25908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3733800"/>
            <a:ext cx="1828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77000" y="3124200"/>
            <a:ext cx="8382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95800" y="3124200"/>
            <a:ext cx="8382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5638800" y="1295400"/>
            <a:ext cx="609600" cy="60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838200" y="5562600"/>
            <a:ext cx="6735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Is there a copy of the snowman on the left in the</a:t>
            </a:r>
          </a:p>
          <a:p>
            <a:pPr eaLnBrk="1" hangingPunct="1"/>
            <a:r>
              <a:rPr lang="en-US" altLang="en-US"/>
              <a:t>picture on the right?</a:t>
            </a:r>
          </a:p>
        </p:txBody>
      </p:sp>
      <p:sp>
        <p:nvSpPr>
          <p:cNvPr id="17" name="Oval 16"/>
          <p:cNvSpPr/>
          <p:nvPr/>
        </p:nvSpPr>
        <p:spPr>
          <a:xfrm>
            <a:off x="5562600" y="1905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34000" y="25908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29200" y="3733800"/>
            <a:ext cx="1828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2000" y="76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76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05000" y="76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29400" y="6858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20000" y="1143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20000" y="2286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00" y="6858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62800" y="6858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77200" y="6858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/>
          <p:cNvCxnSpPr>
            <a:stCxn id="20" idx="6"/>
            <a:endCxn id="21" idx="2"/>
          </p:cNvCxnSpPr>
          <p:nvPr/>
        </p:nvCxnSpPr>
        <p:spPr>
          <a:xfrm>
            <a:off x="1066800" y="9144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1" idx="6"/>
          </p:cNvCxnSpPr>
          <p:nvPr/>
        </p:nvCxnSpPr>
        <p:spPr>
          <a:xfrm>
            <a:off x="1676400" y="914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6"/>
            <a:endCxn id="27" idx="2"/>
          </p:cNvCxnSpPr>
          <p:nvPr/>
        </p:nvCxnSpPr>
        <p:spPr>
          <a:xfrm>
            <a:off x="6934200" y="838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6"/>
            <a:endCxn id="26" idx="2"/>
          </p:cNvCxnSpPr>
          <p:nvPr/>
        </p:nvCxnSpPr>
        <p:spPr>
          <a:xfrm>
            <a:off x="7467600" y="838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6"/>
          </p:cNvCxnSpPr>
          <p:nvPr/>
        </p:nvCxnSpPr>
        <p:spPr>
          <a:xfrm>
            <a:off x="7924800" y="838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5" idx="4"/>
          </p:cNvCxnSpPr>
          <p:nvPr/>
        </p:nvCxnSpPr>
        <p:spPr>
          <a:xfrm rot="5400000">
            <a:off x="7696200" y="609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6" idx="4"/>
            <a:endCxn id="24" idx="0"/>
          </p:cNvCxnSpPr>
          <p:nvPr/>
        </p:nvCxnSpPr>
        <p:spPr>
          <a:xfrm rot="5400000">
            <a:off x="7696200" y="1066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8" name="TextBox 44"/>
          <p:cNvSpPr txBox="1">
            <a:spLocks noChangeArrowheads="1"/>
          </p:cNvSpPr>
          <p:nvPr/>
        </p:nvSpPr>
        <p:spPr bwMode="auto">
          <a:xfrm>
            <a:off x="457200" y="1143000"/>
            <a:ext cx="266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adjacency relation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3A27FF-31FE-4EAE-BF9F-3063F4936494}"/>
                  </a:ext>
                </a:extLst>
              </p14:cNvPr>
              <p14:cNvContentPartPr/>
              <p14:nvPr/>
            </p14:nvContentPartPr>
            <p14:xfrm>
              <a:off x="322560" y="513720"/>
              <a:ext cx="8183880" cy="429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3A27FF-31FE-4EAE-BF9F-3063F49364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200" y="504360"/>
                <a:ext cx="8202600" cy="4311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03244D-D80E-4B6A-8CD9-30705E20469F}" type="slidenum">
              <a:rPr lang="en-US" altLang="en-US" sz="1400" smtClean="0"/>
              <a:pPr eaLnBrk="1" hangingPunct="1"/>
              <a:t>17</a:t>
            </a:fld>
            <a:endParaRPr lang="en-US" altLang="en-US" sz="140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68338" y="228600"/>
            <a:ext cx="78057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Graph Matching Example</a:t>
            </a:r>
          </a:p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Find a subgraph isomorphism from R to S.</a:t>
            </a:r>
          </a:p>
        </p:txBody>
      </p:sp>
      <p:sp>
        <p:nvSpPr>
          <p:cNvPr id="18436" name="Oval 3"/>
          <p:cNvSpPr>
            <a:spLocks noChangeArrowheads="1"/>
          </p:cNvSpPr>
          <p:nvPr/>
        </p:nvSpPr>
        <p:spPr bwMode="auto">
          <a:xfrm>
            <a:off x="914400" y="160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1981200" y="160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914400" y="2590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1981200" y="2590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990600" y="1600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041525" y="1563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990600" y="2590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041525" y="2554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18444" name="Oval 13"/>
          <p:cNvSpPr>
            <a:spLocks noChangeArrowheads="1"/>
          </p:cNvSpPr>
          <p:nvPr/>
        </p:nvSpPr>
        <p:spPr bwMode="auto">
          <a:xfrm>
            <a:off x="838200" y="3733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5" name="Oval 14"/>
          <p:cNvSpPr>
            <a:spLocks noChangeArrowheads="1"/>
          </p:cNvSpPr>
          <p:nvPr/>
        </p:nvSpPr>
        <p:spPr bwMode="auto">
          <a:xfrm>
            <a:off x="838200" y="4648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838200" y="556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1981200" y="4648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1905000" y="556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898525" y="3697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e</a:t>
            </a: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898525" y="4611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898525" y="5602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2041525" y="46116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1965325" y="5602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>
            <a:off x="13716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H="1">
            <a:off x="1295400" y="1981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V="1">
            <a:off x="22860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>
            <a:off x="1371600" y="2819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 flipV="1">
            <a:off x="1066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>
            <a:off x="12954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30"/>
          <p:cNvSpPr>
            <a:spLocks noChangeShapeType="1"/>
          </p:cNvSpPr>
          <p:nvPr/>
        </p:nvSpPr>
        <p:spPr bwMode="auto">
          <a:xfrm flipV="1">
            <a:off x="21336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32"/>
          <p:cNvSpPr>
            <a:spLocks noChangeShapeType="1"/>
          </p:cNvSpPr>
          <p:nvPr/>
        </p:nvSpPr>
        <p:spPr bwMode="auto">
          <a:xfrm flipH="1">
            <a:off x="1219200" y="5029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3"/>
          <p:cNvSpPr>
            <a:spLocks noChangeShapeType="1"/>
          </p:cNvSpPr>
          <p:nvPr/>
        </p:nvSpPr>
        <p:spPr bwMode="auto">
          <a:xfrm>
            <a:off x="1295400" y="579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Text Box 34"/>
          <p:cNvSpPr txBox="1">
            <a:spLocks noChangeArrowheads="1"/>
          </p:cNvSpPr>
          <p:nvPr/>
        </p:nvSpPr>
        <p:spPr bwMode="auto">
          <a:xfrm>
            <a:off x="304800" y="1500188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R</a:t>
            </a:r>
          </a:p>
        </p:txBody>
      </p:sp>
      <p:sp>
        <p:nvSpPr>
          <p:cNvPr id="18464" name="Text Box 35"/>
          <p:cNvSpPr txBox="1">
            <a:spLocks noChangeArrowheads="1"/>
          </p:cNvSpPr>
          <p:nvPr/>
        </p:nvSpPr>
        <p:spPr bwMode="auto">
          <a:xfrm>
            <a:off x="228600" y="3633788"/>
            <a:ext cx="455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S</a:t>
            </a:r>
          </a:p>
        </p:txBody>
      </p:sp>
      <p:sp>
        <p:nvSpPr>
          <p:cNvPr id="18465" name="Oval 36"/>
          <p:cNvSpPr>
            <a:spLocks noChangeArrowheads="1"/>
          </p:cNvSpPr>
          <p:nvPr/>
        </p:nvSpPr>
        <p:spPr bwMode="auto">
          <a:xfrm>
            <a:off x="6324600" y="15240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6" name="Text Box 37"/>
          <p:cNvSpPr txBox="1">
            <a:spLocks noChangeArrowheads="1"/>
          </p:cNvSpPr>
          <p:nvPr/>
        </p:nvSpPr>
        <p:spPr bwMode="auto">
          <a:xfrm>
            <a:off x="4479925" y="2474913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(1,a)                               (1,b) (1,c) (1,d) (1,e)</a:t>
            </a:r>
          </a:p>
        </p:txBody>
      </p:sp>
      <p:sp>
        <p:nvSpPr>
          <p:cNvPr id="18467" name="Text Box 38"/>
          <p:cNvSpPr txBox="1">
            <a:spLocks noChangeArrowheads="1"/>
          </p:cNvSpPr>
          <p:nvPr/>
        </p:nvSpPr>
        <p:spPr bwMode="auto">
          <a:xfrm>
            <a:off x="3565525" y="3160713"/>
            <a:ext cx="379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(2,a) (2,b) (2,c) (2,d)                 (2,e)</a:t>
            </a:r>
          </a:p>
        </p:txBody>
      </p:sp>
      <p:sp>
        <p:nvSpPr>
          <p:cNvPr id="18468" name="Text Box 39"/>
          <p:cNvSpPr txBox="1">
            <a:spLocks noChangeArrowheads="1"/>
          </p:cNvSpPr>
          <p:nvPr/>
        </p:nvSpPr>
        <p:spPr bwMode="auto">
          <a:xfrm>
            <a:off x="2743200" y="4038600"/>
            <a:ext cx="568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(3,a) (3,b) (3,c) (3,d) (3,e)     (3,a) (3,b) (3,c) (3,d) (3,e)</a:t>
            </a:r>
          </a:p>
        </p:txBody>
      </p:sp>
      <p:sp>
        <p:nvSpPr>
          <p:cNvPr id="18469" name="Text Box 40"/>
          <p:cNvSpPr txBox="1">
            <a:spLocks noChangeArrowheads="1"/>
          </p:cNvSpPr>
          <p:nvPr/>
        </p:nvSpPr>
        <p:spPr bwMode="auto">
          <a:xfrm>
            <a:off x="2819400" y="4876800"/>
            <a:ext cx="277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(4,a) (4,b) (4,c) (4,d) (4,e)</a:t>
            </a:r>
          </a:p>
        </p:txBody>
      </p:sp>
      <p:sp>
        <p:nvSpPr>
          <p:cNvPr id="18470" name="Line 41"/>
          <p:cNvSpPr>
            <a:spLocks noChangeShapeType="1"/>
          </p:cNvSpPr>
          <p:nvPr/>
        </p:nvSpPr>
        <p:spPr bwMode="auto">
          <a:xfrm flipH="1">
            <a:off x="4953000" y="16764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Line 42"/>
          <p:cNvSpPr>
            <a:spLocks noChangeShapeType="1"/>
          </p:cNvSpPr>
          <p:nvPr/>
        </p:nvSpPr>
        <p:spPr bwMode="auto">
          <a:xfrm>
            <a:off x="6477000" y="17526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Line 43"/>
          <p:cNvSpPr>
            <a:spLocks noChangeShapeType="1"/>
          </p:cNvSpPr>
          <p:nvPr/>
        </p:nvSpPr>
        <p:spPr bwMode="auto">
          <a:xfrm>
            <a:off x="6553200" y="17526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Line 44"/>
          <p:cNvSpPr>
            <a:spLocks noChangeShapeType="1"/>
          </p:cNvSpPr>
          <p:nvPr/>
        </p:nvSpPr>
        <p:spPr bwMode="auto">
          <a:xfrm>
            <a:off x="6553200" y="167640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45"/>
          <p:cNvSpPr>
            <a:spLocks noChangeShapeType="1"/>
          </p:cNvSpPr>
          <p:nvPr/>
        </p:nvSpPr>
        <p:spPr bwMode="auto">
          <a:xfrm>
            <a:off x="6553200" y="167640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46"/>
          <p:cNvSpPr>
            <a:spLocks noChangeShapeType="1"/>
          </p:cNvSpPr>
          <p:nvPr/>
        </p:nvSpPr>
        <p:spPr bwMode="auto">
          <a:xfrm flipH="1">
            <a:off x="3962400" y="2743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47"/>
          <p:cNvSpPr>
            <a:spLocks noChangeShapeType="1"/>
          </p:cNvSpPr>
          <p:nvPr/>
        </p:nvSpPr>
        <p:spPr bwMode="auto">
          <a:xfrm flipH="1">
            <a:off x="4419600" y="2743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48"/>
          <p:cNvSpPr>
            <a:spLocks noChangeShapeType="1"/>
          </p:cNvSpPr>
          <p:nvPr/>
        </p:nvSpPr>
        <p:spPr bwMode="auto">
          <a:xfrm>
            <a:off x="4800600" y="2743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Line 49"/>
          <p:cNvSpPr>
            <a:spLocks noChangeShapeType="1"/>
          </p:cNvSpPr>
          <p:nvPr/>
        </p:nvSpPr>
        <p:spPr bwMode="auto">
          <a:xfrm>
            <a:off x="4800600" y="2743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Line 50"/>
          <p:cNvSpPr>
            <a:spLocks noChangeShapeType="1"/>
          </p:cNvSpPr>
          <p:nvPr/>
        </p:nvSpPr>
        <p:spPr bwMode="auto">
          <a:xfrm>
            <a:off x="4800600" y="27432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51"/>
          <p:cNvSpPr>
            <a:spLocks noChangeShapeType="1"/>
          </p:cNvSpPr>
          <p:nvPr/>
        </p:nvSpPr>
        <p:spPr bwMode="auto">
          <a:xfrm flipH="1">
            <a:off x="3048000" y="3429000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Line 52"/>
          <p:cNvSpPr>
            <a:spLocks noChangeShapeType="1"/>
          </p:cNvSpPr>
          <p:nvPr/>
        </p:nvSpPr>
        <p:spPr bwMode="auto">
          <a:xfrm flipH="1">
            <a:off x="3581400" y="34290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53"/>
          <p:cNvSpPr>
            <a:spLocks noChangeShapeType="1"/>
          </p:cNvSpPr>
          <p:nvPr/>
        </p:nvSpPr>
        <p:spPr bwMode="auto">
          <a:xfrm flipH="1">
            <a:off x="4191000" y="3429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Line 54"/>
          <p:cNvSpPr>
            <a:spLocks noChangeShapeType="1"/>
          </p:cNvSpPr>
          <p:nvPr/>
        </p:nvSpPr>
        <p:spPr bwMode="auto">
          <a:xfrm flipH="1">
            <a:off x="4724400" y="3429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" name="Line 55"/>
          <p:cNvSpPr>
            <a:spLocks noChangeShapeType="1"/>
          </p:cNvSpPr>
          <p:nvPr/>
        </p:nvSpPr>
        <p:spPr bwMode="auto">
          <a:xfrm>
            <a:off x="4876800" y="3429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Line 56"/>
          <p:cNvSpPr>
            <a:spLocks noChangeShapeType="1"/>
          </p:cNvSpPr>
          <p:nvPr/>
        </p:nvSpPr>
        <p:spPr bwMode="auto">
          <a:xfrm>
            <a:off x="70866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6" name="Line 57"/>
          <p:cNvSpPr>
            <a:spLocks noChangeShapeType="1"/>
          </p:cNvSpPr>
          <p:nvPr/>
        </p:nvSpPr>
        <p:spPr bwMode="auto">
          <a:xfrm flipH="1">
            <a:off x="6019800" y="34290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7" name="Line 58"/>
          <p:cNvSpPr>
            <a:spLocks noChangeShapeType="1"/>
          </p:cNvSpPr>
          <p:nvPr/>
        </p:nvSpPr>
        <p:spPr bwMode="auto">
          <a:xfrm flipH="1">
            <a:off x="6553200" y="34290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59"/>
          <p:cNvSpPr>
            <a:spLocks noChangeShapeType="1"/>
          </p:cNvSpPr>
          <p:nvPr/>
        </p:nvSpPr>
        <p:spPr bwMode="auto">
          <a:xfrm>
            <a:off x="7086600" y="3429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Line 60"/>
          <p:cNvSpPr>
            <a:spLocks noChangeShapeType="1"/>
          </p:cNvSpPr>
          <p:nvPr/>
        </p:nvSpPr>
        <p:spPr bwMode="auto">
          <a:xfrm>
            <a:off x="7086600" y="3429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Line 61"/>
          <p:cNvSpPr>
            <a:spLocks noChangeShapeType="1"/>
          </p:cNvSpPr>
          <p:nvPr/>
        </p:nvSpPr>
        <p:spPr bwMode="auto">
          <a:xfrm flipH="1">
            <a:off x="3200400" y="4419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1" name="Line 62"/>
          <p:cNvSpPr>
            <a:spLocks noChangeShapeType="1"/>
          </p:cNvSpPr>
          <p:nvPr/>
        </p:nvSpPr>
        <p:spPr bwMode="auto">
          <a:xfrm>
            <a:off x="35814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2" name="Line 63"/>
          <p:cNvSpPr>
            <a:spLocks noChangeShapeType="1"/>
          </p:cNvSpPr>
          <p:nvPr/>
        </p:nvSpPr>
        <p:spPr bwMode="auto">
          <a:xfrm>
            <a:off x="3581400" y="4419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" name="Line 64"/>
          <p:cNvSpPr>
            <a:spLocks noChangeShapeType="1"/>
          </p:cNvSpPr>
          <p:nvPr/>
        </p:nvSpPr>
        <p:spPr bwMode="auto">
          <a:xfrm>
            <a:off x="3581400" y="44196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" name="Line 65"/>
          <p:cNvSpPr>
            <a:spLocks noChangeShapeType="1"/>
          </p:cNvSpPr>
          <p:nvPr/>
        </p:nvSpPr>
        <p:spPr bwMode="auto">
          <a:xfrm>
            <a:off x="3581400" y="44196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5" name="Text Box 66"/>
          <p:cNvSpPr txBox="1">
            <a:spLocks noChangeArrowheads="1"/>
          </p:cNvSpPr>
          <p:nvPr/>
        </p:nvSpPr>
        <p:spPr bwMode="auto">
          <a:xfrm>
            <a:off x="3565525" y="3413125"/>
            <a:ext cx="201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   </a:t>
            </a:r>
            <a:r>
              <a:rPr lang="en-US" altLang="en-US" sz="1600">
                <a:solidFill>
                  <a:srgbClr val="CC0000"/>
                </a:solidFill>
              </a:rPr>
              <a:t>X      X                X</a:t>
            </a:r>
          </a:p>
        </p:txBody>
      </p:sp>
      <p:sp>
        <p:nvSpPr>
          <p:cNvPr id="18496" name="Text Box 67"/>
          <p:cNvSpPr txBox="1">
            <a:spLocks noChangeArrowheads="1"/>
          </p:cNvSpPr>
          <p:nvPr/>
        </p:nvSpPr>
        <p:spPr bwMode="auto">
          <a:xfrm>
            <a:off x="2743200" y="4343400"/>
            <a:ext cx="551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    </a:t>
            </a:r>
            <a:r>
              <a:rPr lang="en-US" altLang="en-US" sz="1600">
                <a:solidFill>
                  <a:srgbClr val="CC0000"/>
                </a:solidFill>
              </a:rPr>
              <a:t>X               X       X        X           X      X       X      X        X</a:t>
            </a:r>
          </a:p>
        </p:txBody>
      </p:sp>
      <p:sp>
        <p:nvSpPr>
          <p:cNvPr id="18497" name="Text Box 68"/>
          <p:cNvSpPr txBox="1">
            <a:spLocks noChangeArrowheads="1"/>
          </p:cNvSpPr>
          <p:nvPr/>
        </p:nvSpPr>
        <p:spPr bwMode="auto">
          <a:xfrm>
            <a:off x="2803525" y="5165725"/>
            <a:ext cx="2609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   </a:t>
            </a:r>
            <a:r>
              <a:rPr lang="en-US" altLang="en-US" sz="1600">
                <a:solidFill>
                  <a:srgbClr val="CC0000"/>
                </a:solidFill>
              </a:rPr>
              <a:t>X       X       X                X</a:t>
            </a:r>
          </a:p>
        </p:txBody>
      </p:sp>
      <p:sp>
        <p:nvSpPr>
          <p:cNvPr id="18498" name="Text Box 69"/>
          <p:cNvSpPr txBox="1">
            <a:spLocks noChangeArrowheads="1"/>
          </p:cNvSpPr>
          <p:nvPr/>
        </p:nvSpPr>
        <p:spPr bwMode="auto">
          <a:xfrm>
            <a:off x="3429000" y="6172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8499" name="TextBox 68"/>
          <p:cNvSpPr txBox="1">
            <a:spLocks noChangeArrowheads="1"/>
          </p:cNvSpPr>
          <p:nvPr/>
        </p:nvSpPr>
        <p:spPr bwMode="auto">
          <a:xfrm>
            <a:off x="1066800" y="3124200"/>
            <a:ext cx="1716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“snowman”</a:t>
            </a:r>
          </a:p>
        </p:txBody>
      </p:sp>
      <p:sp>
        <p:nvSpPr>
          <p:cNvPr id="18500" name="TextBox 69"/>
          <p:cNvSpPr txBox="1">
            <a:spLocks noChangeArrowheads="1"/>
          </p:cNvSpPr>
          <p:nvPr/>
        </p:nvSpPr>
        <p:spPr bwMode="auto">
          <a:xfrm>
            <a:off x="609600" y="6172200"/>
            <a:ext cx="4224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“snowman with hat and arms”</a:t>
            </a:r>
          </a:p>
        </p:txBody>
      </p:sp>
      <p:sp>
        <p:nvSpPr>
          <p:cNvPr id="18501" name="TextBox 70"/>
          <p:cNvSpPr txBox="1">
            <a:spLocks noChangeArrowheads="1"/>
          </p:cNvSpPr>
          <p:nvPr/>
        </p:nvSpPr>
        <p:spPr bwMode="auto">
          <a:xfrm>
            <a:off x="3200400" y="1371600"/>
            <a:ext cx="272415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Albertus MT Lt" pitchFamily="18" charset="0"/>
              </a:rPr>
              <a:t>Note: there’s an edge from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Albertus MT Lt" pitchFamily="18" charset="0"/>
              </a:rPr>
              <a:t>1 to 2 in R, but no edge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Albertus MT Lt" pitchFamily="18" charset="0"/>
              </a:rPr>
              <a:t>from a to b in S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3886994" y="2742406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03" name="TextBox 74"/>
          <p:cNvSpPr txBox="1">
            <a:spLocks noChangeArrowheads="1"/>
          </p:cNvSpPr>
          <p:nvPr/>
        </p:nvSpPr>
        <p:spPr bwMode="auto">
          <a:xfrm>
            <a:off x="2895600" y="2438400"/>
            <a:ext cx="130016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Note: must</a:t>
            </a:r>
          </a:p>
          <a:p>
            <a:pPr eaLnBrk="1" hangingPunct="1"/>
            <a:r>
              <a:rPr lang="en-US" altLang="en-US" sz="1800"/>
              <a:t>be 1:1</a:t>
            </a:r>
          </a:p>
        </p:txBody>
      </p:sp>
      <p:cxnSp>
        <p:nvCxnSpPr>
          <p:cNvPr id="79" name="Straight Arrow Connector 78"/>
          <p:cNvCxnSpPr>
            <a:stCxn id="18503" idx="2"/>
          </p:cNvCxnSpPr>
          <p:nvPr/>
        </p:nvCxnSpPr>
        <p:spPr>
          <a:xfrm rot="16200000" flipH="1">
            <a:off x="3582194" y="3048794"/>
            <a:ext cx="115887" cy="187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F8C079-B521-4BB4-95FF-1213B664443E}"/>
                  </a:ext>
                </a:extLst>
              </p14:cNvPr>
              <p14:cNvContentPartPr/>
              <p14:nvPr/>
            </p14:nvContentPartPr>
            <p14:xfrm>
              <a:off x="227160" y="1338840"/>
              <a:ext cx="8425080" cy="4369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F8C079-B521-4BB4-95FF-1213B66444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800" y="1329480"/>
                <a:ext cx="8443800" cy="438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889A09-6DC9-4830-90C4-16E4C7BF7448}" type="slidenum">
              <a:rPr lang="en-US" altLang="en-US" sz="1400" smtClean="0"/>
              <a:pPr eaLnBrk="1" hangingPunct="1"/>
              <a:t>18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Backtracking Search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21875" r="13281" b="29167"/>
          <a:stretch>
            <a:fillRect/>
          </a:stretch>
        </p:blipFill>
        <p:spPr bwMode="auto">
          <a:xfrm>
            <a:off x="609600" y="13716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516563"/>
            <a:ext cx="7022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One variable at each tree level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Try all values for that variable (depth first)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Check for consistency, backup if not consistent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228" y="2982415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1.</a:t>
            </a:r>
          </a:p>
          <a:p>
            <a:r>
              <a:rPr lang="en-US" sz="1800" dirty="0">
                <a:solidFill>
                  <a:srgbClr val="C00000"/>
                </a:solidFill>
              </a:rPr>
              <a:t>2.</a:t>
            </a:r>
          </a:p>
          <a:p>
            <a:r>
              <a:rPr lang="en-US" sz="1800" dirty="0">
                <a:solidFill>
                  <a:srgbClr val="C00000"/>
                </a:solidFill>
              </a:rPr>
              <a:t>3.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BB1D80-8A12-431B-BBB8-3999BC3E2266}"/>
                  </a:ext>
                </a:extLst>
              </p14:cNvPr>
              <p14:cNvContentPartPr/>
              <p14:nvPr/>
            </p14:nvContentPartPr>
            <p14:xfrm>
              <a:off x="1432800" y="325800"/>
              <a:ext cx="7154280" cy="4128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BB1D80-8A12-431B-BBB8-3999BC3E22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3440" y="316440"/>
                <a:ext cx="7173000" cy="414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21E388-B2EB-4EB8-B661-40FE06EAE123}" type="slidenum">
              <a:rPr lang="en-US" altLang="en-US" sz="1400" smtClean="0"/>
              <a:pPr eaLnBrk="1" hangingPunct="1"/>
              <a:t>19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Backtracking Example</a:t>
            </a:r>
          </a:p>
        </p:txBody>
      </p:sp>
      <p:pic>
        <p:nvPicPr>
          <p:cNvPr id="20484" name="Picture 3" descr="backtrack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C818D5-7A69-42E2-AAC2-4D4692105A29}" type="slidenum">
              <a:rPr lang="en-US" altLang="en-US" sz="1400" smtClean="0"/>
              <a:pPr eaLnBrk="1" hangingPunct="1"/>
              <a:t>2</a:t>
            </a:fld>
            <a:endParaRPr lang="en-US" altLang="en-U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Formal Definition of CSP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A constraint satisfaction problem (</a:t>
            </a:r>
            <a:r>
              <a:rPr lang="en-US" altLang="en-US" dirty="0">
                <a:solidFill>
                  <a:srgbClr val="FF0000"/>
                </a:solidFill>
              </a:rPr>
              <a:t>CSP</a:t>
            </a:r>
            <a:r>
              <a:rPr lang="en-US" altLang="en-US" dirty="0"/>
              <a:t>) is a triple </a:t>
            </a:r>
            <a:r>
              <a:rPr lang="en-US" altLang="en-US" dirty="0">
                <a:solidFill>
                  <a:srgbClr val="FF0000"/>
                </a:solidFill>
              </a:rPr>
              <a:t>(V, D, C)</a:t>
            </a:r>
            <a:r>
              <a:rPr lang="en-US" altLang="en-US" dirty="0"/>
              <a:t> where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V</a:t>
            </a:r>
            <a:r>
              <a:rPr lang="en-US" altLang="en-US" dirty="0"/>
              <a:t> is a set of variables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</a:rPr>
              <a:t>1</a:t>
            </a:r>
            <a:r>
              <a:rPr lang="en-US" altLang="en-US" dirty="0">
                <a:solidFill>
                  <a:srgbClr val="FF0000"/>
                </a:solidFill>
              </a:rPr>
              <a:t>, ... , </a:t>
            </a:r>
            <a:r>
              <a:rPr lang="en-US" altLang="en-US" dirty="0" err="1">
                <a:solidFill>
                  <a:srgbClr val="FF0000"/>
                </a:solidFill>
              </a:rPr>
              <a:t>X</a:t>
            </a:r>
            <a:r>
              <a:rPr lang="en-US" altLang="en-US" baseline="-25000" dirty="0" err="1">
                <a:solidFill>
                  <a:srgbClr val="FF0000"/>
                </a:solidFill>
              </a:rPr>
              <a:t>n</a:t>
            </a:r>
            <a:r>
              <a:rPr lang="en-US" altLang="en-US" dirty="0"/>
              <a:t>.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dirty="0"/>
              <a:t> is the union of a set of domain sets </a:t>
            </a:r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baseline="-25000" dirty="0">
                <a:solidFill>
                  <a:srgbClr val="FF0000"/>
                </a:solidFill>
              </a:rPr>
              <a:t>1</a:t>
            </a:r>
            <a:r>
              <a:rPr lang="en-US" altLang="en-US" dirty="0">
                <a:solidFill>
                  <a:srgbClr val="FF0000"/>
                </a:solidFill>
              </a:rPr>
              <a:t>,...,</a:t>
            </a:r>
            <a:r>
              <a:rPr lang="en-US" altLang="en-US" dirty="0" err="1">
                <a:solidFill>
                  <a:srgbClr val="FF0000"/>
                </a:solidFill>
              </a:rPr>
              <a:t>D</a:t>
            </a:r>
            <a:r>
              <a:rPr lang="en-US" altLang="en-US" baseline="-25000" dirty="0" err="1">
                <a:solidFill>
                  <a:srgbClr val="FF0000"/>
                </a:solidFill>
              </a:rPr>
              <a:t>n</a:t>
            </a:r>
            <a:r>
              <a:rPr lang="en-US" altLang="en-US" dirty="0"/>
              <a:t>, where </a:t>
            </a:r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baseline="-25000" dirty="0">
                <a:solidFill>
                  <a:srgbClr val="FF0000"/>
                </a:solidFill>
              </a:rPr>
              <a:t>i</a:t>
            </a:r>
            <a:r>
              <a:rPr lang="en-US" altLang="en-US" dirty="0"/>
              <a:t> is the domain of possible values for variable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</a:rPr>
              <a:t>i</a:t>
            </a:r>
            <a:r>
              <a:rPr lang="en-US" altLang="en-US" dirty="0"/>
              <a:t>.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dirty="0"/>
              <a:t> is a set of constraints on the values of the variables, which can be pairwise (simplest and most common) or </a:t>
            </a:r>
            <a:r>
              <a:rPr lang="en-US" altLang="en-US" dirty="0">
                <a:solidFill>
                  <a:srgbClr val="FF0000"/>
                </a:solidFill>
              </a:rPr>
              <a:t>k</a:t>
            </a:r>
            <a:r>
              <a:rPr lang="en-US" altLang="en-US" dirty="0"/>
              <a:t> at a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1D568B-D989-42C9-9E2C-AB49A76E07ED}" type="slidenum">
              <a:rPr lang="en-US" altLang="en-US" sz="1400" smtClean="0"/>
              <a:pPr eaLnBrk="1" hangingPunct="1"/>
              <a:t>20</a:t>
            </a:fld>
            <a:endParaRPr lang="en-US" altLang="en-US" sz="1400"/>
          </a:p>
        </p:txBody>
      </p:sp>
      <p:pic>
        <p:nvPicPr>
          <p:cNvPr id="21507" name="Picture 2" descr="backtrack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Backtracking Example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CCC240-655C-4034-A009-D565A437EFE6}" type="slidenum">
              <a:rPr lang="en-US" altLang="en-US" sz="1400" smtClean="0"/>
              <a:pPr eaLnBrk="1" hangingPunct="1"/>
              <a:t>21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Backtracking Example</a:t>
            </a:r>
          </a:p>
        </p:txBody>
      </p:sp>
      <p:pic>
        <p:nvPicPr>
          <p:cNvPr id="22532" name="Picture 3" descr="backtrack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8D625A-B7EB-4A14-948C-622F6507B8AC}" type="slidenum">
              <a:rPr lang="en-US" altLang="en-US" sz="1400" smtClean="0"/>
              <a:pPr eaLnBrk="1" hangingPunct="1"/>
              <a:t>22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Backtracking Example</a:t>
            </a:r>
          </a:p>
        </p:txBody>
      </p:sp>
      <p:pic>
        <p:nvPicPr>
          <p:cNvPr id="23556" name="Picture 3" descr="backtrack-progress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A22D37-B1B1-40E9-9629-119C3C476BD3}" type="slidenum">
              <a:rPr lang="en-US" altLang="en-US" sz="1400" smtClean="0"/>
              <a:pPr eaLnBrk="1" hangingPunct="1"/>
              <a:t>23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Improving Backtracking Efficiency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General-purpose</a:t>
            </a:r>
            <a:r>
              <a:rPr lang="en-US" altLang="en-US"/>
              <a:t> methods can give huge gains in speed: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Which variable should be assigned next?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In what order should its values be tried?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Can we detect inevitable failure early?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924C01-4AC2-4CF4-8296-31525673F304}" type="slidenum">
              <a:rPr lang="en-US" altLang="en-US" sz="1400" smtClean="0"/>
              <a:pPr eaLnBrk="1" hangingPunct="1"/>
              <a:t>24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Most Constrained Variable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Most constrained variable: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choose the variable with the fewest legal values
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a.k.a. </a:t>
            </a:r>
            <a:r>
              <a:rPr lang="en-US" altLang="en-US">
                <a:solidFill>
                  <a:schemeClr val="accent2"/>
                </a:solidFill>
              </a:rPr>
              <a:t>minimum remaining values (MRV)</a:t>
            </a:r>
            <a:r>
              <a:rPr lang="en-US" altLang="en-US"/>
              <a:t> heuristic</a:t>
            </a:r>
          </a:p>
        </p:txBody>
      </p:sp>
      <p:pic>
        <p:nvPicPr>
          <p:cNvPr id="25605" name="Picture 4" descr="australia-most-constrained-vari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105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233BF1-603E-42F8-8667-1FC24079FCCF}"/>
                  </a:ext>
                </a:extLst>
              </p14:cNvPr>
              <p14:cNvContentPartPr/>
              <p14:nvPr/>
            </p14:nvContentPartPr>
            <p14:xfrm>
              <a:off x="5649480" y="1116360"/>
              <a:ext cx="3114720" cy="1162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233BF1-603E-42F8-8667-1FC24079FC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0120" y="1107000"/>
                <a:ext cx="3133440" cy="118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37584B-FABE-42F7-AB84-87A85A1FC000}" type="slidenum">
              <a:rPr lang="en-US" altLang="en-US" sz="1400" smtClean="0"/>
              <a:pPr eaLnBrk="1" hangingPunct="1"/>
              <a:t>25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Most Constraining Variable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Tie-breaker among most constrained variables</a:t>
            </a:r>
          </a:p>
          <a:p>
            <a:pPr eaLnBrk="1" hangingPunct="1"/>
            <a:r>
              <a:rPr lang="en-US" altLang="en-US"/>
              <a:t>Most constraining variable:</a:t>
            </a:r>
          </a:p>
          <a:p>
            <a:pPr lvl="1" eaLnBrk="1" hangingPunct="1"/>
            <a:r>
              <a:rPr lang="en-US" altLang="en-US"/>
              <a:t>choose the variable with the most constraints on remaining variables
</a:t>
            </a:r>
          </a:p>
        </p:txBody>
      </p:sp>
      <p:pic>
        <p:nvPicPr>
          <p:cNvPr id="26629" name="Picture 4" descr="australia-most-constraining-vari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76200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3F2D48-F2E0-4DFA-AE9B-C1A11199F4B9}"/>
                  </a:ext>
                </a:extLst>
              </p14:cNvPr>
              <p14:cNvContentPartPr/>
              <p14:nvPr/>
            </p14:nvContentPartPr>
            <p14:xfrm>
              <a:off x="1274760" y="3652200"/>
              <a:ext cx="6791760" cy="49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3F2D48-F2E0-4DFA-AE9B-C1A11199F4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5400" y="3642840"/>
                <a:ext cx="6810480" cy="50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EB694A-2A22-4B25-98FC-32F0DF5E8468}" type="slidenum">
              <a:rPr lang="en-US" altLang="en-US" sz="1400" smtClean="0"/>
              <a:pPr eaLnBrk="1" hangingPunct="1"/>
              <a:t>26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Least Constraining Value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Given a variable, choose the least constraining value:</a:t>
            </a:r>
          </a:p>
          <a:p>
            <a:pPr lvl="1" eaLnBrk="1" hangingPunct="1"/>
            <a:r>
              <a:rPr lang="en-US" altLang="en-US"/>
              <a:t>the one that rules out the fewest values in the remaining variables
</a:t>
            </a:r>
          </a:p>
          <a:p>
            <a:pPr lvl="1" eaLnBrk="1" hangingPunct="1"/>
            <a:endParaRPr lang="en-US" altLang="en-US"/>
          </a:p>
          <a:p>
            <a:pPr lvl="1"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Combining these heuristics makes 1000 queens feasible</a:t>
            </a:r>
          </a:p>
        </p:txBody>
      </p:sp>
      <p:pic>
        <p:nvPicPr>
          <p:cNvPr id="27653" name="Picture 4" descr="australia-least-constraining-va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70866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096170-F209-444E-ADA3-7611A93281A0}"/>
                  </a:ext>
                </a:extLst>
              </p14:cNvPr>
              <p14:cNvContentPartPr/>
              <p14:nvPr/>
            </p14:nvContentPartPr>
            <p14:xfrm>
              <a:off x="5867280" y="3483000"/>
              <a:ext cx="1946520" cy="130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096170-F209-444E-ADA3-7611A93281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7920" y="3473640"/>
                <a:ext cx="1965240" cy="132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24A52-320C-424A-A0D6-3423208B2F81}" type="slidenum">
              <a:rPr lang="en-US" altLang="en-US" sz="1400" smtClean="0"/>
              <a:pPr eaLnBrk="1" hangingPunct="1"/>
              <a:t>27</a:t>
            </a:fld>
            <a:endParaRPr lang="en-US" altLang="en-US" sz="1400"/>
          </a:p>
        </p:txBody>
      </p:sp>
      <p:sp>
        <p:nvSpPr>
          <p:cNvPr id="28675" name="Text Box 1026"/>
          <p:cNvSpPr txBox="1">
            <a:spLocks noChangeArrowheads="1"/>
          </p:cNvSpPr>
          <p:nvPr/>
        </p:nvSpPr>
        <p:spPr bwMode="auto">
          <a:xfrm>
            <a:off x="2100263" y="304800"/>
            <a:ext cx="4943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33CC"/>
                </a:solidFill>
              </a:rPr>
              <a:t>Forward Checking</a:t>
            </a:r>
          </a:p>
          <a:p>
            <a:pPr algn="ctr" eaLnBrk="1" hangingPunct="1"/>
            <a:r>
              <a:rPr lang="en-US" altLang="en-US" sz="3200">
                <a:solidFill>
                  <a:srgbClr val="0033CC"/>
                </a:solidFill>
              </a:rPr>
              <a:t>(Haralick and Elliott, 1980)</a:t>
            </a:r>
          </a:p>
        </p:txBody>
      </p:sp>
      <p:sp>
        <p:nvSpPr>
          <p:cNvPr id="28676" name="Text Box 1027"/>
          <p:cNvSpPr txBox="1">
            <a:spLocks noChangeArrowheads="1"/>
          </p:cNvSpPr>
          <p:nvPr/>
        </p:nvSpPr>
        <p:spPr bwMode="auto">
          <a:xfrm>
            <a:off x="669925" y="1716088"/>
            <a:ext cx="7469188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Variables: U = {u1, u2, … , un}</a:t>
            </a:r>
          </a:p>
          <a:p>
            <a:pPr eaLnBrk="1" hangingPunct="1"/>
            <a:r>
              <a:rPr lang="en-US" altLang="en-US"/>
              <a:t>Values:     V = {v1, v2, … , vm}</a:t>
            </a:r>
          </a:p>
          <a:p>
            <a:pPr eaLnBrk="1" hangingPunct="1"/>
            <a:r>
              <a:rPr lang="en-US" altLang="en-US"/>
              <a:t>Constraint Relation: R = {(ui,v,uj,v’) | ui having value</a:t>
            </a:r>
          </a:p>
          <a:p>
            <a:pPr eaLnBrk="1" hangingPunct="1"/>
            <a:r>
              <a:rPr lang="en-US" altLang="en-US"/>
              <a:t>                          v is compatible with uj having label v’}</a:t>
            </a:r>
          </a:p>
        </p:txBody>
      </p:sp>
      <p:sp>
        <p:nvSpPr>
          <p:cNvPr id="28677" name="Text Box 1028"/>
          <p:cNvSpPr txBox="1">
            <a:spLocks noChangeArrowheads="1"/>
          </p:cNvSpPr>
          <p:nvPr/>
        </p:nvSpPr>
        <p:spPr bwMode="auto">
          <a:xfrm>
            <a:off x="881063" y="5638800"/>
            <a:ext cx="6907212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If (ui,v,uj,v’) is not in R, they are incompatible,</a:t>
            </a:r>
          </a:p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meaning if ui has value v, uj cannot have value v’.</a:t>
            </a:r>
          </a:p>
        </p:txBody>
      </p:sp>
      <p:sp>
        <p:nvSpPr>
          <p:cNvPr id="28678" name="Oval 1029"/>
          <p:cNvSpPr>
            <a:spLocks noChangeArrowheads="1"/>
          </p:cNvSpPr>
          <p:nvPr/>
        </p:nvSpPr>
        <p:spPr bwMode="auto">
          <a:xfrm>
            <a:off x="2590800" y="4114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Oval 1030"/>
          <p:cNvSpPr>
            <a:spLocks noChangeArrowheads="1"/>
          </p:cNvSpPr>
          <p:nvPr/>
        </p:nvSpPr>
        <p:spPr bwMode="auto">
          <a:xfrm>
            <a:off x="5410200" y="4114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Text Box 1032"/>
          <p:cNvSpPr txBox="1">
            <a:spLocks noChangeArrowheads="1"/>
          </p:cNvSpPr>
          <p:nvPr/>
        </p:nvSpPr>
        <p:spPr bwMode="auto">
          <a:xfrm>
            <a:off x="2590800" y="42672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ui,v</a:t>
            </a:r>
          </a:p>
        </p:txBody>
      </p:sp>
      <p:sp>
        <p:nvSpPr>
          <p:cNvPr id="28681" name="Text Box 1033"/>
          <p:cNvSpPr txBox="1">
            <a:spLocks noChangeArrowheads="1"/>
          </p:cNvSpPr>
          <p:nvPr/>
        </p:nvSpPr>
        <p:spPr bwMode="auto">
          <a:xfrm>
            <a:off x="5394325" y="4230688"/>
            <a:ext cx="72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uj,v’</a:t>
            </a:r>
          </a:p>
        </p:txBody>
      </p:sp>
      <p:sp>
        <p:nvSpPr>
          <p:cNvPr id="28682" name="Line 1034"/>
          <p:cNvSpPr>
            <a:spLocks noChangeShapeType="1"/>
          </p:cNvSpPr>
          <p:nvPr/>
        </p:nvSpPr>
        <p:spPr bwMode="auto">
          <a:xfrm>
            <a:off x="3429000" y="4495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C69C3A-9ED8-4FE1-AE36-2603ABF5551F}"/>
                  </a:ext>
                </a:extLst>
              </p14:cNvPr>
              <p14:cNvContentPartPr/>
              <p14:nvPr/>
            </p14:nvContentPartPr>
            <p14:xfrm>
              <a:off x="3476160" y="4024080"/>
              <a:ext cx="1902600" cy="541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C69C3A-9ED8-4FE1-AE36-2603ABF55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6800" y="4014720"/>
                <a:ext cx="1921320" cy="56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3AC7E2-FEE0-4217-B060-1D44D515CC4E}" type="slidenum">
              <a:rPr lang="en-US" altLang="en-US" sz="1400" smtClean="0"/>
              <a:pPr eaLnBrk="1" hangingPunct="1"/>
              <a:t>28</a:t>
            </a:fld>
            <a:endParaRPr lang="en-US" altLang="en-US" sz="1400"/>
          </a:p>
        </p:txBody>
      </p:sp>
      <p:sp>
        <p:nvSpPr>
          <p:cNvPr id="29699" name="Text Box 1026"/>
          <p:cNvSpPr txBox="1">
            <a:spLocks noChangeArrowheads="1"/>
          </p:cNvSpPr>
          <p:nvPr/>
        </p:nvSpPr>
        <p:spPr bwMode="auto">
          <a:xfrm>
            <a:off x="2727325" y="396875"/>
            <a:ext cx="3476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Forward Checking</a:t>
            </a:r>
          </a:p>
        </p:txBody>
      </p:sp>
      <p:sp>
        <p:nvSpPr>
          <p:cNvPr id="29700" name="Text Box 1027"/>
          <p:cNvSpPr txBox="1">
            <a:spLocks noChangeArrowheads="1"/>
          </p:cNvSpPr>
          <p:nvPr/>
        </p:nvSpPr>
        <p:spPr bwMode="auto">
          <a:xfrm>
            <a:off x="1465263" y="1143000"/>
            <a:ext cx="6213475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Forward checking is based on the idea that</a:t>
            </a:r>
          </a:p>
          <a:p>
            <a:pPr eaLnBrk="1" hangingPunct="1"/>
            <a:r>
              <a:rPr lang="en-US" altLang="en-US"/>
              <a:t>once variable </a:t>
            </a:r>
            <a:r>
              <a:rPr lang="en-US" altLang="en-US">
                <a:solidFill>
                  <a:srgbClr val="FF0000"/>
                </a:solidFill>
              </a:rPr>
              <a:t>ui </a:t>
            </a:r>
            <a:r>
              <a:rPr lang="en-US" altLang="en-US"/>
              <a:t>is assigned a value </a:t>
            </a:r>
            <a:r>
              <a:rPr lang="en-US" altLang="en-US">
                <a:solidFill>
                  <a:srgbClr val="FF0000"/>
                </a:solidFill>
              </a:rPr>
              <a:t>v</a:t>
            </a:r>
            <a:r>
              <a:rPr lang="en-US" altLang="en-US"/>
              <a:t>,</a:t>
            </a:r>
          </a:p>
          <a:p>
            <a:pPr eaLnBrk="1" hangingPunct="1"/>
            <a:r>
              <a:rPr lang="en-US" altLang="en-US"/>
              <a:t>then certain future variable-value pairs </a:t>
            </a:r>
            <a:r>
              <a:rPr lang="en-US" altLang="en-US">
                <a:solidFill>
                  <a:srgbClr val="FF0000"/>
                </a:solidFill>
              </a:rPr>
              <a:t>(uj,v’)</a:t>
            </a:r>
          </a:p>
          <a:p>
            <a:pPr eaLnBrk="1" hangingPunct="1"/>
            <a:r>
              <a:rPr lang="en-US" altLang="en-US"/>
              <a:t>become </a:t>
            </a:r>
            <a:r>
              <a:rPr lang="en-US" altLang="en-US">
                <a:solidFill>
                  <a:srgbClr val="000099"/>
                </a:solidFill>
              </a:rPr>
              <a:t>impossible</a:t>
            </a:r>
            <a:r>
              <a:rPr lang="en-US" altLang="en-US"/>
              <a:t>.</a:t>
            </a:r>
          </a:p>
        </p:txBody>
      </p:sp>
      <p:sp>
        <p:nvSpPr>
          <p:cNvPr id="29701" name="Oval 1028"/>
          <p:cNvSpPr>
            <a:spLocks noChangeArrowheads="1"/>
          </p:cNvSpPr>
          <p:nvPr/>
        </p:nvSpPr>
        <p:spPr bwMode="auto">
          <a:xfrm>
            <a:off x="45339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Line 1029"/>
          <p:cNvSpPr>
            <a:spLocks noChangeShapeType="1"/>
          </p:cNvSpPr>
          <p:nvPr/>
        </p:nvSpPr>
        <p:spPr bwMode="auto">
          <a:xfrm>
            <a:off x="4572000" y="3048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1030"/>
          <p:cNvSpPr>
            <a:spLocks noChangeShapeType="1"/>
          </p:cNvSpPr>
          <p:nvPr/>
        </p:nvSpPr>
        <p:spPr bwMode="auto">
          <a:xfrm flipH="1">
            <a:off x="4114800" y="3048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1031"/>
          <p:cNvSpPr>
            <a:spLocks noChangeShapeType="1"/>
          </p:cNvSpPr>
          <p:nvPr/>
        </p:nvSpPr>
        <p:spPr bwMode="auto">
          <a:xfrm>
            <a:off x="4114800" y="3429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1032"/>
          <p:cNvSpPr>
            <a:spLocks noChangeShapeType="1"/>
          </p:cNvSpPr>
          <p:nvPr/>
        </p:nvSpPr>
        <p:spPr bwMode="auto">
          <a:xfrm flipH="1">
            <a:off x="3657600" y="3429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033"/>
          <p:cNvSpPr txBox="1">
            <a:spLocks noChangeArrowheads="1"/>
          </p:cNvSpPr>
          <p:nvPr/>
        </p:nvSpPr>
        <p:spPr bwMode="auto">
          <a:xfrm>
            <a:off x="4251325" y="3694113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 err="1"/>
              <a:t>ui,v</a:t>
            </a:r>
            <a:endParaRPr lang="en-US" altLang="en-US" sz="1800" dirty="0"/>
          </a:p>
        </p:txBody>
      </p:sp>
      <p:sp>
        <p:nvSpPr>
          <p:cNvPr id="29707" name="Line 1035"/>
          <p:cNvSpPr>
            <a:spLocks noChangeShapeType="1"/>
          </p:cNvSpPr>
          <p:nvPr/>
        </p:nvSpPr>
        <p:spPr bwMode="auto">
          <a:xfrm>
            <a:off x="45720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037"/>
          <p:cNvSpPr>
            <a:spLocks noChangeShapeType="1"/>
          </p:cNvSpPr>
          <p:nvPr/>
        </p:nvSpPr>
        <p:spPr bwMode="auto">
          <a:xfrm flipH="1">
            <a:off x="4114800" y="4114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038"/>
          <p:cNvSpPr>
            <a:spLocks noChangeShapeType="1"/>
          </p:cNvSpPr>
          <p:nvPr/>
        </p:nvSpPr>
        <p:spPr bwMode="auto">
          <a:xfrm>
            <a:off x="4572000" y="4114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039"/>
          <p:cNvSpPr>
            <a:spLocks noChangeShapeType="1"/>
          </p:cNvSpPr>
          <p:nvPr/>
        </p:nvSpPr>
        <p:spPr bwMode="auto">
          <a:xfrm>
            <a:off x="41148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040"/>
          <p:cNvSpPr>
            <a:spLocks noChangeShapeType="1"/>
          </p:cNvSpPr>
          <p:nvPr/>
        </p:nvSpPr>
        <p:spPr bwMode="auto">
          <a:xfrm>
            <a:off x="50292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043"/>
          <p:cNvSpPr>
            <a:spLocks noChangeShapeType="1"/>
          </p:cNvSpPr>
          <p:nvPr/>
        </p:nvSpPr>
        <p:spPr bwMode="auto">
          <a:xfrm flipH="1">
            <a:off x="3657600" y="4495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044"/>
          <p:cNvSpPr>
            <a:spLocks noChangeShapeType="1"/>
          </p:cNvSpPr>
          <p:nvPr/>
        </p:nvSpPr>
        <p:spPr bwMode="auto">
          <a:xfrm>
            <a:off x="4114800" y="4495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1045"/>
          <p:cNvSpPr>
            <a:spLocks noChangeShapeType="1"/>
          </p:cNvSpPr>
          <p:nvPr/>
        </p:nvSpPr>
        <p:spPr bwMode="auto">
          <a:xfrm>
            <a:off x="5029200" y="4495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1046"/>
          <p:cNvSpPr txBox="1">
            <a:spLocks noChangeArrowheads="1"/>
          </p:cNvSpPr>
          <p:nvPr/>
        </p:nvSpPr>
        <p:spPr bwMode="auto">
          <a:xfrm>
            <a:off x="3336925" y="498951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uj,v’</a:t>
            </a:r>
          </a:p>
        </p:txBody>
      </p:sp>
      <p:sp>
        <p:nvSpPr>
          <p:cNvPr id="29716" name="Text Box 1047"/>
          <p:cNvSpPr txBox="1">
            <a:spLocks noChangeArrowheads="1"/>
          </p:cNvSpPr>
          <p:nvPr/>
        </p:nvSpPr>
        <p:spPr bwMode="auto">
          <a:xfrm>
            <a:off x="5257800" y="49530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uj,v’</a:t>
            </a:r>
          </a:p>
        </p:txBody>
      </p:sp>
      <p:sp>
        <p:nvSpPr>
          <p:cNvPr id="29717" name="Text Box 1048"/>
          <p:cNvSpPr txBox="1">
            <a:spLocks noChangeArrowheads="1"/>
          </p:cNvSpPr>
          <p:nvPr/>
        </p:nvSpPr>
        <p:spPr bwMode="auto">
          <a:xfrm>
            <a:off x="974725" y="5526088"/>
            <a:ext cx="7334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Instead of finding this out at many places on the tree,</a:t>
            </a:r>
          </a:p>
          <a:p>
            <a:pPr eaLnBrk="1" hangingPunct="1"/>
            <a:r>
              <a:rPr lang="en-US" altLang="en-US" dirty="0">
                <a:solidFill>
                  <a:srgbClr val="CC0000"/>
                </a:solidFill>
              </a:rPr>
              <a:t>we can rule it out in advance.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7FF1F4-1048-4186-A93A-F945C58B76FB}"/>
                  </a:ext>
                </a:extLst>
              </p14:cNvPr>
              <p14:cNvContentPartPr/>
              <p14:nvPr/>
            </p14:nvContentPartPr>
            <p14:xfrm>
              <a:off x="2863440" y="3700440"/>
              <a:ext cx="3610440" cy="1760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7FF1F4-1048-4186-A93A-F945C58B76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4080" y="3691080"/>
                <a:ext cx="3629160" cy="177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265DFB-D157-4EE3-8C75-BAD09DFB43FA}" type="slidenum">
              <a:rPr lang="en-US" altLang="en-US" sz="1400" smtClean="0"/>
              <a:pPr eaLnBrk="1" hangingPunct="1"/>
              <a:t>29</a:t>
            </a:fld>
            <a:endParaRPr lang="en-US" altLang="en-US" sz="1400"/>
          </a:p>
        </p:txBody>
      </p:sp>
      <p:sp>
        <p:nvSpPr>
          <p:cNvPr id="30723" name="Text Box 1026"/>
          <p:cNvSpPr txBox="1">
            <a:spLocks noChangeArrowheads="1"/>
          </p:cNvSpPr>
          <p:nvPr/>
        </p:nvSpPr>
        <p:spPr bwMode="auto">
          <a:xfrm>
            <a:off x="1176338" y="533400"/>
            <a:ext cx="6791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Data Structure for Forward Checking</a:t>
            </a:r>
          </a:p>
        </p:txBody>
      </p:sp>
      <p:sp>
        <p:nvSpPr>
          <p:cNvPr id="30724" name="Text Box 1027"/>
          <p:cNvSpPr txBox="1">
            <a:spLocks noChangeArrowheads="1"/>
          </p:cNvSpPr>
          <p:nvPr/>
        </p:nvSpPr>
        <p:spPr bwMode="auto">
          <a:xfrm>
            <a:off x="914400" y="1371600"/>
            <a:ext cx="635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Future error table (FTAB)</a:t>
            </a:r>
          </a:p>
          <a:p>
            <a:pPr eaLnBrk="1" hangingPunct="1"/>
            <a:r>
              <a:rPr lang="en-US" altLang="en-US"/>
              <a:t>One per level of the tree (ie. a stack of tables)</a:t>
            </a:r>
          </a:p>
        </p:txBody>
      </p:sp>
      <p:sp>
        <p:nvSpPr>
          <p:cNvPr id="30725" name="Text Box 1028"/>
          <p:cNvSpPr txBox="1">
            <a:spLocks noChangeArrowheads="1"/>
          </p:cNvSpPr>
          <p:nvPr/>
        </p:nvSpPr>
        <p:spPr bwMode="auto">
          <a:xfrm>
            <a:off x="898525" y="2478088"/>
            <a:ext cx="3432175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            v1   v2   . . .   vm</a:t>
            </a:r>
          </a:p>
          <a:p>
            <a:pPr eaLnBrk="1" hangingPunct="1"/>
            <a:r>
              <a:rPr lang="en-US" altLang="en-US"/>
              <a:t>u1</a:t>
            </a:r>
          </a:p>
          <a:p>
            <a:pPr eaLnBrk="1" hangingPunct="1"/>
            <a:r>
              <a:rPr lang="en-US" altLang="en-US"/>
              <a:t>u2</a:t>
            </a:r>
          </a:p>
          <a:p>
            <a:pPr eaLnBrk="1" hangingPunct="1"/>
            <a:r>
              <a:rPr lang="en-US" altLang="en-US"/>
              <a:t>:</a:t>
            </a:r>
          </a:p>
          <a:p>
            <a:pPr eaLnBrk="1" hangingPunct="1"/>
            <a:r>
              <a:rPr lang="en-US" altLang="en-US"/>
              <a:t>un</a:t>
            </a:r>
          </a:p>
        </p:txBody>
      </p:sp>
      <p:sp>
        <p:nvSpPr>
          <p:cNvPr id="30726" name="Line 1029"/>
          <p:cNvSpPr>
            <a:spLocks noChangeShapeType="1"/>
          </p:cNvSpPr>
          <p:nvPr/>
        </p:nvSpPr>
        <p:spPr bwMode="auto">
          <a:xfrm>
            <a:off x="1752600" y="2514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1030"/>
          <p:cNvSpPr>
            <a:spLocks noChangeShapeType="1"/>
          </p:cNvSpPr>
          <p:nvPr/>
        </p:nvSpPr>
        <p:spPr bwMode="auto">
          <a:xfrm>
            <a:off x="914400" y="2895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1031"/>
          <p:cNvSpPr>
            <a:spLocks noChangeShapeType="1"/>
          </p:cNvSpPr>
          <p:nvPr/>
        </p:nvSpPr>
        <p:spPr bwMode="auto">
          <a:xfrm>
            <a:off x="2438400" y="2514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1032"/>
          <p:cNvSpPr>
            <a:spLocks noChangeShapeType="1"/>
          </p:cNvSpPr>
          <p:nvPr/>
        </p:nvSpPr>
        <p:spPr bwMode="auto">
          <a:xfrm>
            <a:off x="2971800" y="2514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33"/>
          <p:cNvSpPr>
            <a:spLocks noChangeShapeType="1"/>
          </p:cNvSpPr>
          <p:nvPr/>
        </p:nvSpPr>
        <p:spPr bwMode="auto">
          <a:xfrm>
            <a:off x="3733800" y="2514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34"/>
          <p:cNvSpPr>
            <a:spLocks noChangeShapeType="1"/>
          </p:cNvSpPr>
          <p:nvPr/>
        </p:nvSpPr>
        <p:spPr bwMode="auto">
          <a:xfrm>
            <a:off x="914400" y="3276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035"/>
          <p:cNvSpPr>
            <a:spLocks noChangeShapeType="1"/>
          </p:cNvSpPr>
          <p:nvPr/>
        </p:nvSpPr>
        <p:spPr bwMode="auto">
          <a:xfrm>
            <a:off x="914400" y="3657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036"/>
          <p:cNvSpPr>
            <a:spLocks noChangeShapeType="1"/>
          </p:cNvSpPr>
          <p:nvPr/>
        </p:nvSpPr>
        <p:spPr bwMode="auto">
          <a:xfrm>
            <a:off x="914400" y="4038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Text Box 1038"/>
          <p:cNvSpPr txBox="1">
            <a:spLocks noChangeArrowheads="1"/>
          </p:cNvSpPr>
          <p:nvPr/>
        </p:nvSpPr>
        <p:spPr bwMode="auto">
          <a:xfrm>
            <a:off x="669925" y="4764088"/>
            <a:ext cx="7737475" cy="15621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At some level in the tree,</a:t>
            </a:r>
          </a:p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for future (unassigned) variables u</a:t>
            </a:r>
          </a:p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	FTAB(u,v) =  1 if it is still possible to assign v to u</a:t>
            </a:r>
          </a:p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			0 otherwise</a:t>
            </a:r>
          </a:p>
        </p:txBody>
      </p:sp>
      <p:sp>
        <p:nvSpPr>
          <p:cNvPr id="30735" name="Text Box 1039"/>
          <p:cNvSpPr txBox="1">
            <a:spLocks noChangeArrowheads="1"/>
          </p:cNvSpPr>
          <p:nvPr/>
        </p:nvSpPr>
        <p:spPr bwMode="auto">
          <a:xfrm>
            <a:off x="4860925" y="3087688"/>
            <a:ext cx="3305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80"/>
                </a:solidFill>
              </a:rPr>
              <a:t>What does it mean if a</a:t>
            </a:r>
          </a:p>
          <a:p>
            <a:pPr eaLnBrk="1" hangingPunct="1"/>
            <a:r>
              <a:rPr lang="en-US" altLang="en-US">
                <a:solidFill>
                  <a:srgbClr val="800080"/>
                </a:solidFill>
              </a:rPr>
              <a:t>whole row becomes 0?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E26B6-1FBD-4DEA-B75A-0976C676B57D}"/>
                  </a:ext>
                </a:extLst>
              </p14:cNvPr>
              <p14:cNvContentPartPr/>
              <p14:nvPr/>
            </p14:nvContentPartPr>
            <p14:xfrm>
              <a:off x="4937040" y="3800880"/>
              <a:ext cx="3571560" cy="790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E26B6-1FBD-4DEA-B75A-0976C676B5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7680" y="3791520"/>
                <a:ext cx="3590280" cy="80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969E1E-18AF-42ED-8CA5-266D12E55E93}" type="slidenum">
              <a:rPr lang="en-US" altLang="en-US" sz="1400" smtClean="0"/>
              <a:pPr eaLnBrk="1" hangingPunct="1"/>
              <a:t>3</a:t>
            </a:fld>
            <a:endParaRPr lang="en-US" altLang="en-US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CSPs vs. Standard Search Problems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Standard search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state</a:t>
            </a:r>
            <a:r>
              <a:rPr lang="en-US" altLang="en-US" sz="2000" dirty="0"/>
              <a:t> is a "black box“ – any data structure that supports successor function, heuristic function, and goal test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CSP: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state</a:t>
            </a:r>
            <a:r>
              <a:rPr lang="en-US" altLang="en-US" sz="2000" dirty="0"/>
              <a:t> is defined by </a:t>
            </a:r>
            <a:r>
              <a:rPr lang="en-US" altLang="en-US" sz="2000" dirty="0">
                <a:solidFill>
                  <a:srgbClr val="FF0000"/>
                </a:solidFill>
              </a:rPr>
              <a:t>variables</a:t>
            </a:r>
            <a:r>
              <a:rPr lang="en-US" altLang="en-US" sz="2000" dirty="0"/>
              <a:t> </a:t>
            </a:r>
            <a:r>
              <a:rPr lang="en-US" altLang="en-US" sz="2000" i="1" dirty="0"/>
              <a:t>X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with </a:t>
            </a:r>
            <a:r>
              <a:rPr lang="en-US" altLang="en-US" sz="2000" dirty="0">
                <a:solidFill>
                  <a:srgbClr val="FF0000"/>
                </a:solidFill>
              </a:rPr>
              <a:t>values</a:t>
            </a:r>
            <a:r>
              <a:rPr lang="en-US" altLang="en-US" sz="2000" dirty="0"/>
              <a:t> from </a:t>
            </a:r>
            <a:r>
              <a:rPr lang="en-US" altLang="en-US" sz="2000" dirty="0">
                <a:solidFill>
                  <a:srgbClr val="FF0000"/>
                </a:solidFill>
              </a:rPr>
              <a:t>domain</a:t>
            </a:r>
            <a:r>
              <a:rPr lang="en-US" altLang="en-US" sz="2000" dirty="0"/>
              <a:t> </a:t>
            </a:r>
            <a:r>
              <a:rPr lang="en-US" altLang="en-US" sz="2000" i="1" dirty="0"/>
              <a:t>D</a:t>
            </a:r>
            <a:r>
              <a:rPr lang="en-US" altLang="en-US" sz="2000" i="1" baseline="-25000" dirty="0"/>
              <a:t>i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goal test</a:t>
            </a:r>
            <a:r>
              <a:rPr lang="en-US" altLang="en-US" sz="2000" dirty="0"/>
              <a:t> is a set of </a:t>
            </a:r>
            <a:r>
              <a:rPr lang="en-US" altLang="en-US" sz="2000" dirty="0">
                <a:solidFill>
                  <a:srgbClr val="FF0000"/>
                </a:solidFill>
              </a:rPr>
              <a:t>constraints</a:t>
            </a:r>
            <a:r>
              <a:rPr lang="en-US" altLang="en-US" sz="2000" dirty="0"/>
              <a:t> specifying allowable combinations of values for subsets of variables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Simple example of a </a:t>
            </a:r>
            <a:r>
              <a:rPr lang="en-US" altLang="en-US" sz="2400" dirty="0">
                <a:solidFill>
                  <a:srgbClr val="FF0000"/>
                </a:solidFill>
              </a:rPr>
              <a:t>formal representation language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Allows useful </a:t>
            </a:r>
            <a:r>
              <a:rPr lang="en-US" altLang="en-US" sz="2400" dirty="0">
                <a:solidFill>
                  <a:srgbClr val="FF0000"/>
                </a:solidFill>
              </a:rPr>
              <a:t>general-purpose</a:t>
            </a:r>
            <a:r>
              <a:rPr lang="en-US" altLang="en-US" sz="2400" dirty="0"/>
              <a:t> algorithms with more power than standard search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6E6AC1-2284-47C1-96A7-CEA5D230DBF8}" type="slidenum">
              <a:rPr lang="en-US" altLang="en-US" sz="1400" smtClean="0"/>
              <a:pPr eaLnBrk="1" hangingPunct="1"/>
              <a:t>30</a:t>
            </a:fld>
            <a:endParaRPr lang="en-US" altLang="en-US" sz="140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668338" y="228600"/>
            <a:ext cx="476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Graph Matching Example</a:t>
            </a:r>
          </a:p>
        </p:txBody>
      </p:sp>
      <p:sp>
        <p:nvSpPr>
          <p:cNvPr id="31748" name="Oval 3"/>
          <p:cNvSpPr>
            <a:spLocks noChangeArrowheads="1"/>
          </p:cNvSpPr>
          <p:nvPr/>
        </p:nvSpPr>
        <p:spPr bwMode="auto">
          <a:xfrm>
            <a:off x="914400" y="160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1981200" y="160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914400" y="2590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1981200" y="2590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990600" y="1600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2041525" y="1563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990600" y="2590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2041525" y="2554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31756" name="Oval 11"/>
          <p:cNvSpPr>
            <a:spLocks noChangeArrowheads="1"/>
          </p:cNvSpPr>
          <p:nvPr/>
        </p:nvSpPr>
        <p:spPr bwMode="auto">
          <a:xfrm>
            <a:off x="838200" y="3733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7" name="Oval 12"/>
          <p:cNvSpPr>
            <a:spLocks noChangeArrowheads="1"/>
          </p:cNvSpPr>
          <p:nvPr/>
        </p:nvSpPr>
        <p:spPr bwMode="auto">
          <a:xfrm>
            <a:off x="838200" y="4648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8" name="Oval 13"/>
          <p:cNvSpPr>
            <a:spLocks noChangeArrowheads="1"/>
          </p:cNvSpPr>
          <p:nvPr/>
        </p:nvSpPr>
        <p:spPr bwMode="auto">
          <a:xfrm>
            <a:off x="838200" y="556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9" name="Oval 14"/>
          <p:cNvSpPr>
            <a:spLocks noChangeArrowheads="1"/>
          </p:cNvSpPr>
          <p:nvPr/>
        </p:nvSpPr>
        <p:spPr bwMode="auto">
          <a:xfrm>
            <a:off x="1981200" y="4648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0" name="Oval 15"/>
          <p:cNvSpPr>
            <a:spLocks noChangeArrowheads="1"/>
          </p:cNvSpPr>
          <p:nvPr/>
        </p:nvSpPr>
        <p:spPr bwMode="auto">
          <a:xfrm>
            <a:off x="1905000" y="556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1" name="Text Box 16"/>
          <p:cNvSpPr txBox="1">
            <a:spLocks noChangeArrowheads="1"/>
          </p:cNvSpPr>
          <p:nvPr/>
        </p:nvSpPr>
        <p:spPr bwMode="auto">
          <a:xfrm>
            <a:off x="898525" y="3697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e</a:t>
            </a:r>
          </a:p>
        </p:txBody>
      </p:sp>
      <p:sp>
        <p:nvSpPr>
          <p:cNvPr id="31762" name="Text Box 17"/>
          <p:cNvSpPr txBox="1">
            <a:spLocks noChangeArrowheads="1"/>
          </p:cNvSpPr>
          <p:nvPr/>
        </p:nvSpPr>
        <p:spPr bwMode="auto">
          <a:xfrm>
            <a:off x="898525" y="4611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31763" name="Text Box 18"/>
          <p:cNvSpPr txBox="1">
            <a:spLocks noChangeArrowheads="1"/>
          </p:cNvSpPr>
          <p:nvPr/>
        </p:nvSpPr>
        <p:spPr bwMode="auto">
          <a:xfrm>
            <a:off x="898525" y="5602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31764" name="Text Box 19"/>
          <p:cNvSpPr txBox="1">
            <a:spLocks noChangeArrowheads="1"/>
          </p:cNvSpPr>
          <p:nvPr/>
        </p:nvSpPr>
        <p:spPr bwMode="auto">
          <a:xfrm>
            <a:off x="2041525" y="46116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31765" name="Text Box 20"/>
          <p:cNvSpPr txBox="1">
            <a:spLocks noChangeArrowheads="1"/>
          </p:cNvSpPr>
          <p:nvPr/>
        </p:nvSpPr>
        <p:spPr bwMode="auto">
          <a:xfrm>
            <a:off x="1965325" y="5602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1766" name="Line 21"/>
          <p:cNvSpPr>
            <a:spLocks noChangeShapeType="1"/>
          </p:cNvSpPr>
          <p:nvPr/>
        </p:nvSpPr>
        <p:spPr bwMode="auto">
          <a:xfrm>
            <a:off x="13716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2"/>
          <p:cNvSpPr>
            <a:spLocks noChangeShapeType="1"/>
          </p:cNvSpPr>
          <p:nvPr/>
        </p:nvSpPr>
        <p:spPr bwMode="auto">
          <a:xfrm flipH="1">
            <a:off x="1295400" y="1981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Line 23"/>
          <p:cNvSpPr>
            <a:spLocks noChangeShapeType="1"/>
          </p:cNvSpPr>
          <p:nvPr/>
        </p:nvSpPr>
        <p:spPr bwMode="auto">
          <a:xfrm flipV="1">
            <a:off x="22860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Line 24"/>
          <p:cNvSpPr>
            <a:spLocks noChangeShapeType="1"/>
          </p:cNvSpPr>
          <p:nvPr/>
        </p:nvSpPr>
        <p:spPr bwMode="auto">
          <a:xfrm>
            <a:off x="1371600" y="2819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Line 25"/>
          <p:cNvSpPr>
            <a:spLocks noChangeShapeType="1"/>
          </p:cNvSpPr>
          <p:nvPr/>
        </p:nvSpPr>
        <p:spPr bwMode="auto">
          <a:xfrm flipV="1">
            <a:off x="1066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26"/>
          <p:cNvSpPr>
            <a:spLocks noChangeShapeType="1"/>
          </p:cNvSpPr>
          <p:nvPr/>
        </p:nvSpPr>
        <p:spPr bwMode="auto">
          <a:xfrm>
            <a:off x="12954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27"/>
          <p:cNvSpPr>
            <a:spLocks noChangeShapeType="1"/>
          </p:cNvSpPr>
          <p:nvPr/>
        </p:nvSpPr>
        <p:spPr bwMode="auto">
          <a:xfrm flipV="1">
            <a:off x="21336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Line 28"/>
          <p:cNvSpPr>
            <a:spLocks noChangeShapeType="1"/>
          </p:cNvSpPr>
          <p:nvPr/>
        </p:nvSpPr>
        <p:spPr bwMode="auto">
          <a:xfrm flipH="1">
            <a:off x="1219200" y="5029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Line 29"/>
          <p:cNvSpPr>
            <a:spLocks noChangeShapeType="1"/>
          </p:cNvSpPr>
          <p:nvPr/>
        </p:nvSpPr>
        <p:spPr bwMode="auto">
          <a:xfrm>
            <a:off x="1295400" y="579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Text Box 30"/>
          <p:cNvSpPr txBox="1">
            <a:spLocks noChangeArrowheads="1"/>
          </p:cNvSpPr>
          <p:nvPr/>
        </p:nvSpPr>
        <p:spPr bwMode="auto">
          <a:xfrm>
            <a:off x="304800" y="1500188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R</a:t>
            </a:r>
          </a:p>
        </p:txBody>
      </p:sp>
      <p:sp>
        <p:nvSpPr>
          <p:cNvPr id="31776" name="Text Box 31"/>
          <p:cNvSpPr txBox="1">
            <a:spLocks noChangeArrowheads="1"/>
          </p:cNvSpPr>
          <p:nvPr/>
        </p:nvSpPr>
        <p:spPr bwMode="auto">
          <a:xfrm>
            <a:off x="228600" y="3633788"/>
            <a:ext cx="455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S</a:t>
            </a:r>
          </a:p>
        </p:txBody>
      </p:sp>
      <p:sp>
        <p:nvSpPr>
          <p:cNvPr id="31777" name="Oval 32"/>
          <p:cNvSpPr>
            <a:spLocks noChangeArrowheads="1"/>
          </p:cNvSpPr>
          <p:nvPr/>
        </p:nvSpPr>
        <p:spPr bwMode="auto">
          <a:xfrm>
            <a:off x="6324600" y="15240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78" name="Text Box 33"/>
          <p:cNvSpPr txBox="1">
            <a:spLocks noChangeArrowheads="1"/>
          </p:cNvSpPr>
          <p:nvPr/>
        </p:nvSpPr>
        <p:spPr bwMode="auto">
          <a:xfrm>
            <a:off x="4479925" y="2474913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(1,a)                               (1,b) (1,c) (1,d) (1,e)</a:t>
            </a:r>
          </a:p>
        </p:txBody>
      </p:sp>
      <p:sp>
        <p:nvSpPr>
          <p:cNvPr id="31779" name="Text Box 34"/>
          <p:cNvSpPr txBox="1">
            <a:spLocks noChangeArrowheads="1"/>
          </p:cNvSpPr>
          <p:nvPr/>
        </p:nvSpPr>
        <p:spPr bwMode="auto">
          <a:xfrm>
            <a:off x="3565525" y="3160713"/>
            <a:ext cx="381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                 (2,c)                         (2,e)</a:t>
            </a:r>
          </a:p>
        </p:txBody>
      </p:sp>
      <p:sp>
        <p:nvSpPr>
          <p:cNvPr id="31780" name="Text Box 35"/>
          <p:cNvSpPr txBox="1">
            <a:spLocks noChangeArrowheads="1"/>
          </p:cNvSpPr>
          <p:nvPr/>
        </p:nvSpPr>
        <p:spPr bwMode="auto">
          <a:xfrm>
            <a:off x="2743200" y="403860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        (3,b)</a:t>
            </a:r>
          </a:p>
        </p:txBody>
      </p:sp>
      <p:sp>
        <p:nvSpPr>
          <p:cNvPr id="31781" name="Text Box 36"/>
          <p:cNvSpPr txBox="1">
            <a:spLocks noChangeArrowheads="1"/>
          </p:cNvSpPr>
          <p:nvPr/>
        </p:nvSpPr>
        <p:spPr bwMode="auto">
          <a:xfrm>
            <a:off x="2819400" y="48768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                         (4,d)</a:t>
            </a:r>
          </a:p>
        </p:txBody>
      </p:sp>
      <p:sp>
        <p:nvSpPr>
          <p:cNvPr id="31782" name="Line 37"/>
          <p:cNvSpPr>
            <a:spLocks noChangeShapeType="1"/>
          </p:cNvSpPr>
          <p:nvPr/>
        </p:nvSpPr>
        <p:spPr bwMode="auto">
          <a:xfrm flipH="1">
            <a:off x="4953000" y="16764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3" name="Line 38"/>
          <p:cNvSpPr>
            <a:spLocks noChangeShapeType="1"/>
          </p:cNvSpPr>
          <p:nvPr/>
        </p:nvSpPr>
        <p:spPr bwMode="auto">
          <a:xfrm>
            <a:off x="6477000" y="17526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Line 39"/>
          <p:cNvSpPr>
            <a:spLocks noChangeShapeType="1"/>
          </p:cNvSpPr>
          <p:nvPr/>
        </p:nvSpPr>
        <p:spPr bwMode="auto">
          <a:xfrm>
            <a:off x="6553200" y="17526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Line 40"/>
          <p:cNvSpPr>
            <a:spLocks noChangeShapeType="1"/>
          </p:cNvSpPr>
          <p:nvPr/>
        </p:nvSpPr>
        <p:spPr bwMode="auto">
          <a:xfrm>
            <a:off x="6553200" y="167640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6" name="Line 41"/>
          <p:cNvSpPr>
            <a:spLocks noChangeShapeType="1"/>
          </p:cNvSpPr>
          <p:nvPr/>
        </p:nvSpPr>
        <p:spPr bwMode="auto">
          <a:xfrm>
            <a:off x="6553200" y="167640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7" name="Line 44"/>
          <p:cNvSpPr>
            <a:spLocks noChangeShapeType="1"/>
          </p:cNvSpPr>
          <p:nvPr/>
        </p:nvSpPr>
        <p:spPr bwMode="auto">
          <a:xfrm>
            <a:off x="4800600" y="2743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8" name="Line 46"/>
          <p:cNvSpPr>
            <a:spLocks noChangeShapeType="1"/>
          </p:cNvSpPr>
          <p:nvPr/>
        </p:nvSpPr>
        <p:spPr bwMode="auto">
          <a:xfrm>
            <a:off x="4800600" y="27432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/>
        </p:nvSpPr>
        <p:spPr bwMode="auto">
          <a:xfrm flipH="1">
            <a:off x="3581400" y="34290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0" name="Line 60"/>
          <p:cNvSpPr>
            <a:spLocks noChangeShapeType="1"/>
          </p:cNvSpPr>
          <p:nvPr/>
        </p:nvSpPr>
        <p:spPr bwMode="auto">
          <a:xfrm>
            <a:off x="3581400" y="44196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1" name="Text Box 62"/>
          <p:cNvSpPr txBox="1">
            <a:spLocks noChangeArrowheads="1"/>
          </p:cNvSpPr>
          <p:nvPr/>
        </p:nvSpPr>
        <p:spPr bwMode="auto">
          <a:xfrm>
            <a:off x="3565525" y="3413125"/>
            <a:ext cx="357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   </a:t>
            </a:r>
            <a:endParaRPr lang="en-US" altLang="en-US" sz="1600">
              <a:solidFill>
                <a:srgbClr val="CC0000"/>
              </a:solidFill>
            </a:endParaRPr>
          </a:p>
        </p:txBody>
      </p:sp>
      <p:sp>
        <p:nvSpPr>
          <p:cNvPr id="31792" name="Text Box 63"/>
          <p:cNvSpPr txBox="1">
            <a:spLocks noChangeArrowheads="1"/>
          </p:cNvSpPr>
          <p:nvPr/>
        </p:nvSpPr>
        <p:spPr bwMode="auto">
          <a:xfrm>
            <a:off x="2743200" y="434340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    </a:t>
            </a:r>
            <a:endParaRPr lang="en-US" altLang="en-US" sz="1600">
              <a:solidFill>
                <a:srgbClr val="CC0000"/>
              </a:solidFill>
            </a:endParaRPr>
          </a:p>
        </p:txBody>
      </p:sp>
      <p:sp>
        <p:nvSpPr>
          <p:cNvPr id="31793" name="Text Box 66"/>
          <p:cNvSpPr txBox="1">
            <a:spLocks noChangeArrowheads="1"/>
          </p:cNvSpPr>
          <p:nvPr/>
        </p:nvSpPr>
        <p:spPr bwMode="auto">
          <a:xfrm>
            <a:off x="6019800" y="152400"/>
            <a:ext cx="1279525" cy="13843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   </a:t>
            </a:r>
            <a:r>
              <a:rPr lang="en-US" altLang="en-US" sz="1800">
                <a:solidFill>
                  <a:srgbClr val="0033CC"/>
                </a:solidFill>
              </a:rPr>
              <a:t>a b c d e</a:t>
            </a: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1  </a:t>
            </a:r>
            <a:r>
              <a:rPr lang="en-US" altLang="en-US" sz="1600">
                <a:solidFill>
                  <a:srgbClr val="FF0000"/>
                </a:solidFill>
              </a:rPr>
              <a:t>1 1  1 1 1</a:t>
            </a: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2  </a:t>
            </a:r>
            <a:r>
              <a:rPr lang="en-US" altLang="en-US" sz="1600">
                <a:solidFill>
                  <a:srgbClr val="FF0000"/>
                </a:solidFill>
              </a:rPr>
              <a:t>1 1  1 1 1</a:t>
            </a: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3  </a:t>
            </a:r>
            <a:r>
              <a:rPr lang="en-US" altLang="en-US" sz="1600">
                <a:solidFill>
                  <a:srgbClr val="FF0000"/>
                </a:solidFill>
              </a:rPr>
              <a:t>1 1  1 1 1</a:t>
            </a: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4  </a:t>
            </a:r>
            <a:r>
              <a:rPr lang="en-US" altLang="en-US" sz="1600">
                <a:solidFill>
                  <a:srgbClr val="FF0000"/>
                </a:solidFill>
              </a:rPr>
              <a:t>1 1  1 1 1</a:t>
            </a:r>
          </a:p>
        </p:txBody>
      </p:sp>
      <p:sp>
        <p:nvSpPr>
          <p:cNvPr id="31794" name="Text Box 68"/>
          <p:cNvSpPr txBox="1">
            <a:spLocks noChangeArrowheads="1"/>
          </p:cNvSpPr>
          <p:nvPr/>
        </p:nvSpPr>
        <p:spPr bwMode="auto">
          <a:xfrm>
            <a:off x="3810000" y="1143000"/>
            <a:ext cx="1387475" cy="11382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CC"/>
                </a:solidFill>
              </a:rPr>
              <a:t>   a b c d e</a:t>
            </a: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2  </a:t>
            </a:r>
            <a:r>
              <a:rPr lang="en-US" altLang="en-US" sz="1600">
                <a:solidFill>
                  <a:srgbClr val="FF0000"/>
                </a:solidFill>
              </a:rPr>
              <a:t>0  0  1 0  1</a:t>
            </a: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3  </a:t>
            </a:r>
            <a:r>
              <a:rPr lang="en-US" altLang="en-US" sz="1600">
                <a:solidFill>
                  <a:srgbClr val="FF0000"/>
                </a:solidFill>
              </a:rPr>
              <a:t>0  1  1 1  1</a:t>
            </a:r>
            <a:endParaRPr lang="en-US" altLang="en-US" sz="160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4  </a:t>
            </a:r>
            <a:r>
              <a:rPr lang="en-US" altLang="en-US" sz="1600">
                <a:solidFill>
                  <a:srgbClr val="FF0000"/>
                </a:solidFill>
              </a:rPr>
              <a:t>0  1  1 1  1</a:t>
            </a:r>
            <a:endParaRPr lang="en-US" altLang="en-US" sz="1600"/>
          </a:p>
        </p:txBody>
      </p:sp>
      <p:sp>
        <p:nvSpPr>
          <p:cNvPr id="31795" name="Text Box 69"/>
          <p:cNvSpPr txBox="1">
            <a:spLocks noChangeArrowheads="1"/>
          </p:cNvSpPr>
          <p:nvPr/>
        </p:nvSpPr>
        <p:spPr bwMode="auto">
          <a:xfrm>
            <a:off x="1600200" y="3124200"/>
            <a:ext cx="1484313" cy="1016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   </a:t>
            </a:r>
            <a:r>
              <a:rPr lang="en-US" altLang="en-US" sz="2000">
                <a:solidFill>
                  <a:srgbClr val="0033CC"/>
                </a:solidFill>
              </a:rPr>
              <a:t>a b c d e</a:t>
            </a:r>
          </a:p>
          <a:p>
            <a:pPr eaLnBrk="1" hangingPunct="1"/>
            <a:r>
              <a:rPr lang="en-US" altLang="en-US" sz="1800">
                <a:solidFill>
                  <a:srgbClr val="0033CC"/>
                </a:solidFill>
              </a:rPr>
              <a:t>3  </a:t>
            </a:r>
            <a:r>
              <a:rPr lang="en-US" altLang="en-US" sz="1800">
                <a:solidFill>
                  <a:srgbClr val="FF0000"/>
                </a:solidFill>
              </a:rPr>
              <a:t>0 1  0 0 0</a:t>
            </a:r>
            <a:endParaRPr lang="en-US" altLang="en-US" sz="180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sz="1800">
                <a:solidFill>
                  <a:srgbClr val="0033CC"/>
                </a:solidFill>
              </a:rPr>
              <a:t>4  </a:t>
            </a:r>
            <a:r>
              <a:rPr lang="en-US" altLang="en-US" sz="1800">
                <a:solidFill>
                  <a:srgbClr val="FF0000"/>
                </a:solidFill>
              </a:rPr>
              <a:t>0 0  0 1 0</a:t>
            </a:r>
            <a:endParaRPr lang="en-US" altLang="en-US" sz="1800">
              <a:solidFill>
                <a:srgbClr val="0033CC"/>
              </a:solidFill>
            </a:endParaRPr>
          </a:p>
        </p:txBody>
      </p:sp>
      <p:sp>
        <p:nvSpPr>
          <p:cNvPr id="31796" name="Text Box 71"/>
          <p:cNvSpPr txBox="1">
            <a:spLocks noChangeArrowheads="1"/>
          </p:cNvSpPr>
          <p:nvPr/>
        </p:nvSpPr>
        <p:spPr bwMode="auto">
          <a:xfrm>
            <a:off x="7620000" y="2895600"/>
            <a:ext cx="1447800" cy="1016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   </a:t>
            </a:r>
            <a:r>
              <a:rPr lang="en-US" altLang="en-US" sz="2000">
                <a:solidFill>
                  <a:srgbClr val="0033CC"/>
                </a:solidFill>
              </a:rPr>
              <a:t>a b c d e</a:t>
            </a:r>
          </a:p>
          <a:p>
            <a:pPr eaLnBrk="1" hangingPunct="1"/>
            <a:r>
              <a:rPr lang="en-US" altLang="en-US" sz="1800">
                <a:solidFill>
                  <a:srgbClr val="0033CC"/>
                </a:solidFill>
              </a:rPr>
              <a:t>3  </a:t>
            </a:r>
            <a:r>
              <a:rPr lang="en-US" altLang="en-US" sz="1800">
                <a:solidFill>
                  <a:srgbClr val="FF0000"/>
                </a:solidFill>
              </a:rPr>
              <a:t>0 0  0 0 0</a:t>
            </a:r>
            <a:endParaRPr lang="en-US" altLang="en-US" sz="180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sz="1800">
                <a:solidFill>
                  <a:srgbClr val="0033CC"/>
                </a:solidFill>
              </a:rPr>
              <a:t>4</a:t>
            </a:r>
            <a:endParaRPr lang="en-US" altLang="en-US" sz="1800"/>
          </a:p>
        </p:txBody>
      </p:sp>
      <p:sp>
        <p:nvSpPr>
          <p:cNvPr id="31797" name="Line 72"/>
          <p:cNvSpPr>
            <a:spLocks noChangeShapeType="1"/>
          </p:cNvSpPr>
          <p:nvPr/>
        </p:nvSpPr>
        <p:spPr bwMode="auto">
          <a:xfrm>
            <a:off x="4648200" y="2286000"/>
            <a:ext cx="76200" cy="228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8" name="Line 73"/>
          <p:cNvSpPr>
            <a:spLocks noChangeShapeType="1"/>
          </p:cNvSpPr>
          <p:nvPr/>
        </p:nvSpPr>
        <p:spPr bwMode="auto">
          <a:xfrm>
            <a:off x="3048000" y="3200400"/>
            <a:ext cx="17526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9" name="Line 74"/>
          <p:cNvSpPr>
            <a:spLocks noChangeShapeType="1"/>
          </p:cNvSpPr>
          <p:nvPr/>
        </p:nvSpPr>
        <p:spPr bwMode="auto">
          <a:xfrm flipH="1">
            <a:off x="7162800" y="3200400"/>
            <a:ext cx="4572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0" name="TextBox 72"/>
          <p:cNvSpPr txBox="1">
            <a:spLocks noChangeArrowheads="1"/>
          </p:cNvSpPr>
          <p:nvPr/>
        </p:nvSpPr>
        <p:spPr bwMode="auto">
          <a:xfrm>
            <a:off x="8153400" y="35052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B35996-CA06-486E-A75E-34357D72382A}"/>
                  </a:ext>
                </a:extLst>
              </p14:cNvPr>
              <p14:cNvContentPartPr/>
              <p14:nvPr/>
            </p14:nvContentPartPr>
            <p14:xfrm>
              <a:off x="1057680" y="1505880"/>
              <a:ext cx="6625080" cy="4125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B35996-CA06-486E-A75E-34357D7238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8320" y="1496520"/>
                <a:ext cx="6643800" cy="414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392339-F040-4B3E-B7F8-248BF9E86D41}" type="slidenum">
              <a:rPr lang="en-US" altLang="en-US" sz="1400" smtClean="0"/>
              <a:pPr eaLnBrk="1" hangingPunct="1"/>
              <a:t>31</a:t>
            </a:fld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33CC"/>
                </a:solidFill>
              </a:rPr>
              <a:t>Book’s Forward Checking Example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chemeClr val="accent2"/>
                </a:solidFill>
              </a:rPr>
              <a:t>Idea</a:t>
            </a:r>
            <a:r>
              <a:rPr lang="en-US" altLang="en-US" sz="2400"/>
              <a:t>: </a:t>
            </a:r>
          </a:p>
          <a:p>
            <a:pPr lvl="1" eaLnBrk="1" hangingPunct="1"/>
            <a:r>
              <a:rPr lang="en-US" altLang="en-US" sz="2000"/>
              <a:t>Keep track of remaining legal values for unassigned variables</a:t>
            </a:r>
          </a:p>
          <a:p>
            <a:pPr lvl="1" eaLnBrk="1" hangingPunct="1"/>
            <a:r>
              <a:rPr lang="en-US" altLang="en-US" sz="2000"/>
              <a:t>Terminate search when any variable has no legal values</a:t>
            </a:r>
          </a:p>
        </p:txBody>
      </p:sp>
      <p:pic>
        <p:nvPicPr>
          <p:cNvPr id="32773" name="Picture 4" descr="forward-checking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8000"/>
            <a:ext cx="51339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CCF3A4-7AC5-41A2-B7DF-AE7DEF770C58}" type="slidenum">
              <a:rPr lang="en-US" altLang="en-US" sz="1400" smtClean="0"/>
              <a:pPr eaLnBrk="1" hangingPunct="1"/>
              <a:t>32</a:t>
            </a:fld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Forward Checking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chemeClr val="accent2"/>
                </a:solidFill>
              </a:rPr>
              <a:t>Idea</a:t>
            </a:r>
            <a:r>
              <a:rPr lang="en-US" altLang="en-US" sz="2400"/>
              <a:t>: </a:t>
            </a:r>
          </a:p>
          <a:p>
            <a:pPr lvl="1" eaLnBrk="1" hangingPunct="1"/>
            <a:r>
              <a:rPr lang="en-US" altLang="en-US" sz="2000"/>
              <a:t>Keep track of remaining legal values for unassigned variables</a:t>
            </a:r>
          </a:p>
          <a:p>
            <a:pPr lvl="1" eaLnBrk="1" hangingPunct="1"/>
            <a:r>
              <a:rPr lang="en-US" altLang="en-US" sz="2000"/>
              <a:t>Terminate search when any variable has no legal values</a:t>
            </a:r>
          </a:p>
        </p:txBody>
      </p:sp>
      <p:pic>
        <p:nvPicPr>
          <p:cNvPr id="33797" name="Picture 4" descr="forward-checking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8000"/>
            <a:ext cx="51339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AC525B-0E93-4CAC-A075-BF2476A8FCD5}" type="slidenum">
              <a:rPr lang="en-US" altLang="en-US" sz="1400" smtClean="0"/>
              <a:pPr eaLnBrk="1" hangingPunct="1"/>
              <a:t>33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Forward Checking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chemeClr val="accent2"/>
                </a:solidFill>
              </a:rPr>
              <a:t>Idea</a:t>
            </a:r>
            <a:r>
              <a:rPr lang="en-US" altLang="en-US" sz="2400"/>
              <a:t>: </a:t>
            </a:r>
          </a:p>
          <a:p>
            <a:pPr lvl="1" eaLnBrk="1" hangingPunct="1"/>
            <a:r>
              <a:rPr lang="en-US" altLang="en-US" sz="2000"/>
              <a:t>Keep track of remaining legal values for unassigned variables</a:t>
            </a:r>
          </a:p>
          <a:p>
            <a:pPr lvl="1" eaLnBrk="1" hangingPunct="1"/>
            <a:r>
              <a:rPr lang="en-US" altLang="en-US" sz="2000"/>
              <a:t>Terminate search when any variable has no legal values</a:t>
            </a:r>
          </a:p>
        </p:txBody>
      </p:sp>
      <p:pic>
        <p:nvPicPr>
          <p:cNvPr id="34821" name="Picture 4" descr="forward-checking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8000"/>
            <a:ext cx="5133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4EAE4-02A8-47D3-BE42-8C5316785C91}" type="slidenum">
              <a:rPr lang="en-US" altLang="en-US" sz="1400" smtClean="0"/>
              <a:pPr eaLnBrk="1" hangingPunct="1"/>
              <a:t>34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Forward Checking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chemeClr val="accent2"/>
                </a:solidFill>
              </a:rPr>
              <a:t>Idea</a:t>
            </a:r>
            <a:r>
              <a:rPr lang="en-US" altLang="en-US" sz="2400"/>
              <a:t>: </a:t>
            </a:r>
          </a:p>
          <a:p>
            <a:pPr lvl="1" eaLnBrk="1" hangingPunct="1"/>
            <a:r>
              <a:rPr lang="en-US" altLang="en-US" sz="2000"/>
              <a:t>Keep track of remaining legal values for unassigned variables</a:t>
            </a:r>
          </a:p>
          <a:p>
            <a:pPr lvl="1" eaLnBrk="1" hangingPunct="1"/>
            <a:r>
              <a:rPr lang="en-US" altLang="en-US" sz="2000"/>
              <a:t>Terminate search when any variable has no legal values</a:t>
            </a:r>
          </a:p>
        </p:txBody>
      </p:sp>
      <p:pic>
        <p:nvPicPr>
          <p:cNvPr id="35845" name="Picture 4" descr="forward-checking-progress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8000"/>
            <a:ext cx="51339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993B28-87D0-4C3F-9D9B-91AFDA43E969}" type="slidenum">
              <a:rPr lang="en-US" altLang="en-US" sz="1400" smtClean="0"/>
              <a:pPr eaLnBrk="1" hangingPunct="1"/>
              <a:t>35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Constraint Propagation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Forward checking propagates information from assigned to unassigned variables, but doesn't provide early detection for all failures: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NT and SA cannot both be blue!</a:t>
            </a:r>
          </a:p>
          <a:p>
            <a:pPr eaLnBrk="1" hangingPunct="1"/>
            <a:r>
              <a:rPr lang="en-US" altLang="en-US" sz="2400">
                <a:solidFill>
                  <a:schemeClr val="accent2"/>
                </a:solidFill>
              </a:rPr>
              <a:t>Constraint propagation</a:t>
            </a:r>
            <a:r>
              <a:rPr lang="en-US" altLang="en-US" sz="2400"/>
              <a:t> repeatedly enforces constraints locally</a:t>
            </a:r>
          </a:p>
        </p:txBody>
      </p:sp>
      <p:pic>
        <p:nvPicPr>
          <p:cNvPr id="36869" name="Picture 4" descr="forward-checking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133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5EE204-CF28-4ECE-99C8-D56431F948DF}" type="slidenum">
              <a:rPr lang="en-US" altLang="en-US" sz="1400" smtClean="0"/>
              <a:pPr eaLnBrk="1" hangingPunct="1"/>
              <a:t>36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Arc Consistency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Simplest form of propagation makes each arc </a:t>
            </a:r>
            <a:r>
              <a:rPr lang="en-US" altLang="en-US" sz="2400">
                <a:solidFill>
                  <a:schemeClr val="accent2"/>
                </a:solidFill>
              </a:rPr>
              <a:t>consistent</a:t>
            </a:r>
            <a:endParaRPr lang="en-US" altLang="en-US" sz="2400"/>
          </a:p>
          <a:p>
            <a:pPr eaLnBrk="1" hangingPunct="1"/>
            <a:r>
              <a:rPr lang="en-US" altLang="en-US" sz="2400" i="1"/>
              <a:t>X </a:t>
            </a: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 i="1"/>
              <a:t>Y</a:t>
            </a:r>
            <a:r>
              <a:rPr lang="en-US" altLang="en-US" sz="2400"/>
              <a:t> is consistent iff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for </a:t>
            </a:r>
            <a:r>
              <a:rPr lang="en-US" altLang="en-US" sz="2000">
                <a:solidFill>
                  <a:srgbClr val="FF0000"/>
                </a:solidFill>
              </a:rPr>
              <a:t>every</a:t>
            </a:r>
            <a:r>
              <a:rPr lang="en-US" altLang="en-US" sz="2000"/>
              <a:t> value </a:t>
            </a:r>
            <a:r>
              <a:rPr lang="en-US" altLang="en-US" sz="2000" i="1"/>
              <a:t>x </a:t>
            </a:r>
            <a:r>
              <a:rPr lang="en-US" altLang="en-US" sz="2000"/>
              <a:t>of </a:t>
            </a:r>
            <a:r>
              <a:rPr lang="en-US" altLang="en-US" sz="2000" i="1"/>
              <a:t>X </a:t>
            </a:r>
            <a:r>
              <a:rPr lang="en-US" altLang="en-US" sz="2000"/>
              <a:t>there is </a:t>
            </a:r>
            <a:r>
              <a:rPr lang="en-US" altLang="en-US" sz="2000">
                <a:solidFill>
                  <a:srgbClr val="FF0000"/>
                </a:solidFill>
              </a:rPr>
              <a:t>some</a:t>
            </a:r>
            <a:r>
              <a:rPr lang="en-US" altLang="en-US" sz="2000"/>
              <a:t> allowed value y of </a:t>
            </a:r>
            <a:r>
              <a:rPr lang="en-US" altLang="en-US" sz="2000" i="1"/>
              <a:t>Y</a:t>
            </a:r>
            <a:r>
              <a:rPr lang="en-US" altLang="en-US" sz="2000"/>
              <a:t>
</a:t>
            </a:r>
          </a:p>
        </p:txBody>
      </p:sp>
      <p:pic>
        <p:nvPicPr>
          <p:cNvPr id="37893" name="Picture 4" descr="ac-example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895600"/>
            <a:ext cx="51339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8A312-3B7B-49E4-A8BC-B7494247BDCB}" type="slidenum">
              <a:rPr lang="en-US" altLang="en-US" sz="1400" smtClean="0"/>
              <a:pPr eaLnBrk="1" hangingPunct="1"/>
              <a:t>37</a:t>
            </a:fld>
            <a:endParaRPr lang="en-US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Arc Consistency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Simplest form of propagation makes each arc </a:t>
            </a:r>
            <a:r>
              <a:rPr lang="en-US" altLang="en-US" sz="2400">
                <a:solidFill>
                  <a:schemeClr val="accent2"/>
                </a:solidFill>
              </a:rPr>
              <a:t>consistent</a:t>
            </a:r>
            <a:endParaRPr lang="en-US" altLang="en-US" sz="2400"/>
          </a:p>
          <a:p>
            <a:pPr eaLnBrk="1" hangingPunct="1"/>
            <a:r>
              <a:rPr lang="en-US" altLang="en-US" sz="2400" i="1"/>
              <a:t>X </a:t>
            </a: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 i="1"/>
              <a:t>Y</a:t>
            </a:r>
            <a:r>
              <a:rPr lang="en-US" altLang="en-US" sz="2400"/>
              <a:t> is consistent iff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for </a:t>
            </a:r>
            <a:r>
              <a:rPr lang="en-US" altLang="en-US" sz="2000">
                <a:solidFill>
                  <a:srgbClr val="FF0000"/>
                </a:solidFill>
              </a:rPr>
              <a:t>every</a:t>
            </a:r>
            <a:r>
              <a:rPr lang="en-US" altLang="en-US" sz="2000"/>
              <a:t> value </a:t>
            </a:r>
            <a:r>
              <a:rPr lang="en-US" altLang="en-US" sz="2000" i="1"/>
              <a:t>x </a:t>
            </a:r>
            <a:r>
              <a:rPr lang="en-US" altLang="en-US" sz="2000"/>
              <a:t>of </a:t>
            </a:r>
            <a:r>
              <a:rPr lang="en-US" altLang="en-US" sz="2000" i="1"/>
              <a:t>X </a:t>
            </a:r>
            <a:r>
              <a:rPr lang="en-US" altLang="en-US" sz="2000"/>
              <a:t>there is </a:t>
            </a:r>
            <a:r>
              <a:rPr lang="en-US" altLang="en-US" sz="2000">
                <a:solidFill>
                  <a:srgbClr val="FF0000"/>
                </a:solidFill>
              </a:rPr>
              <a:t>some</a:t>
            </a:r>
            <a:r>
              <a:rPr lang="en-US" altLang="en-US" sz="2000"/>
              <a:t> allowed value </a:t>
            </a:r>
            <a:r>
              <a:rPr lang="en-US" altLang="en-US" sz="2000" i="1"/>
              <a:t>y of Y</a:t>
            </a:r>
            <a:r>
              <a:rPr lang="en-US" altLang="en-US" sz="2000"/>
              <a:t>
</a:t>
            </a:r>
          </a:p>
        </p:txBody>
      </p:sp>
      <p:pic>
        <p:nvPicPr>
          <p:cNvPr id="38917" name="Picture 4" descr="ac-example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895600"/>
            <a:ext cx="51339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23CFB0-D611-4104-A6FA-ABEBA247E405}" type="slidenum">
              <a:rPr lang="en-US" altLang="en-US" sz="1400" smtClean="0"/>
              <a:pPr eaLnBrk="1" hangingPunct="1"/>
              <a:t>38</a:t>
            </a:fld>
            <a:endParaRPr lang="en-US" altLang="en-US" sz="1400"/>
          </a:p>
        </p:txBody>
      </p:sp>
      <p:sp>
        <p:nvSpPr>
          <p:cNvPr id="399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Putting It All Together</a:t>
            </a:r>
          </a:p>
        </p:txBody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backtracking tree search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with forward checking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add arc-consistency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For each pair of future variables </a:t>
            </a:r>
            <a:r>
              <a:rPr lang="en-US" altLang="en-US">
                <a:solidFill>
                  <a:srgbClr val="CC0000"/>
                </a:solidFill>
              </a:rPr>
              <a:t>(ui,uj) </a:t>
            </a:r>
            <a:r>
              <a:rPr lang="en-US" altLang="en-US"/>
              <a:t>that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   </a:t>
            </a:r>
            <a:r>
              <a:rPr lang="en-US" altLang="en-US"/>
              <a:t>constrain one another</a:t>
            </a:r>
            <a:endParaRPr lang="en-US" altLang="en-US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Check each possible remaining value </a:t>
            </a:r>
            <a:r>
              <a:rPr lang="en-US" altLang="en-US">
                <a:solidFill>
                  <a:srgbClr val="CC0000"/>
                </a:solidFill>
              </a:rPr>
              <a:t>v</a:t>
            </a:r>
            <a:r>
              <a:rPr lang="en-US" altLang="en-US"/>
              <a:t> of </a:t>
            </a:r>
            <a:r>
              <a:rPr lang="en-US" altLang="en-US">
                <a:solidFill>
                  <a:srgbClr val="CC0000"/>
                </a:solidFill>
              </a:rPr>
              <a:t>ui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Is there a compatible value </a:t>
            </a:r>
            <a:r>
              <a:rPr lang="en-US" altLang="en-US">
                <a:solidFill>
                  <a:srgbClr val="CC0000"/>
                </a:solidFill>
              </a:rPr>
              <a:t>w</a:t>
            </a:r>
            <a:r>
              <a:rPr lang="en-US" altLang="en-US"/>
              <a:t> of </a:t>
            </a:r>
            <a:r>
              <a:rPr lang="en-US" altLang="en-US">
                <a:solidFill>
                  <a:srgbClr val="CC0000"/>
                </a:solidFill>
              </a:rPr>
              <a:t>uj</a:t>
            </a:r>
            <a:r>
              <a:rPr lang="en-US" altLang="en-US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not, remove </a:t>
            </a:r>
            <a:r>
              <a:rPr lang="en-US" altLang="en-US">
                <a:solidFill>
                  <a:srgbClr val="CC0000"/>
                </a:solidFill>
              </a:rPr>
              <a:t>v</a:t>
            </a:r>
            <a:r>
              <a:rPr lang="en-US" altLang="en-US"/>
              <a:t> from possible values for </a:t>
            </a:r>
            <a:r>
              <a:rPr lang="en-US" altLang="en-US">
                <a:solidFill>
                  <a:srgbClr val="CC0000"/>
                </a:solidFill>
              </a:rPr>
              <a:t>ui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CC0000"/>
                </a:solidFill>
              </a:rPr>
              <a:t>(set FTAB(ui,v) to 0)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42222F-026F-4F4B-A408-46FD9A31B0F3}"/>
                  </a:ext>
                </a:extLst>
              </p14:cNvPr>
              <p14:cNvContentPartPr/>
              <p14:nvPr/>
            </p14:nvContentPartPr>
            <p14:xfrm>
              <a:off x="1654200" y="693360"/>
              <a:ext cx="6986520" cy="4350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42222F-026F-4F4B-A408-46FD9A31B0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4840" y="684000"/>
                <a:ext cx="7005240" cy="436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336D6-EEA2-4CB3-97C8-9B991C2581A7}" type="slidenum">
              <a:rPr lang="en-US" altLang="en-US" sz="1400" smtClean="0"/>
              <a:pPr eaLnBrk="1" hangingPunct="1"/>
              <a:t>39</a:t>
            </a:fld>
            <a:endParaRPr lang="en-US" altLang="en-US" sz="1400"/>
          </a:p>
        </p:txBody>
      </p:sp>
      <p:sp>
        <p:nvSpPr>
          <p:cNvPr id="40963" name="Text Box 1026"/>
          <p:cNvSpPr txBox="1">
            <a:spLocks noChangeArrowheads="1"/>
          </p:cNvSpPr>
          <p:nvPr/>
        </p:nvSpPr>
        <p:spPr bwMode="auto">
          <a:xfrm>
            <a:off x="2270125" y="396875"/>
            <a:ext cx="4491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Comparison of Methods</a:t>
            </a:r>
          </a:p>
        </p:txBody>
      </p:sp>
      <p:sp>
        <p:nvSpPr>
          <p:cNvPr id="40964" name="Text Box 1027"/>
          <p:cNvSpPr txBox="1">
            <a:spLocks noChangeArrowheads="1"/>
          </p:cNvSpPr>
          <p:nvPr/>
        </p:nvSpPr>
        <p:spPr bwMode="auto">
          <a:xfrm>
            <a:off x="1050925" y="1639888"/>
            <a:ext cx="71215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Backtracking tree search is a blind search.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Forward checking checks constraints between the</a:t>
            </a:r>
          </a:p>
          <a:p>
            <a:pPr eaLnBrk="1" hangingPunct="1"/>
            <a:r>
              <a:rPr lang="en-US" altLang="en-US"/>
              <a:t>  current variable and all future ones.</a:t>
            </a:r>
          </a:p>
          <a:p>
            <a:pPr eaLnBrk="1" hangingPunct="1"/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Arc consistency then checks constraints between</a:t>
            </a:r>
          </a:p>
          <a:p>
            <a:pPr eaLnBrk="1" hangingPunct="1"/>
            <a:r>
              <a:rPr lang="en-US" altLang="en-US"/>
              <a:t>  all pairs of future (unassigned) variables.</a:t>
            </a:r>
          </a:p>
        </p:txBody>
      </p:sp>
      <p:sp>
        <p:nvSpPr>
          <p:cNvPr id="40965" name="Text Box 1028"/>
          <p:cNvSpPr txBox="1">
            <a:spLocks noChangeArrowheads="1"/>
          </p:cNvSpPr>
          <p:nvPr/>
        </p:nvSpPr>
        <p:spPr bwMode="auto">
          <a:xfrm>
            <a:off x="481013" y="4572000"/>
            <a:ext cx="8180387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What is the complexity of a backtracking tree search?</a:t>
            </a:r>
          </a:p>
          <a:p>
            <a:pPr eaLnBrk="1" hangingPunct="1">
              <a:buFontTx/>
              <a:buChar char="•"/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How do forward checking and arc consistency affect that?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E402F3-184E-4318-9DE4-BB36A8934BBA}"/>
                  </a:ext>
                </a:extLst>
              </p14:cNvPr>
              <p14:cNvContentPartPr/>
              <p14:nvPr/>
            </p14:nvContentPartPr>
            <p14:xfrm>
              <a:off x="822960" y="2631240"/>
              <a:ext cx="7792200" cy="3455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E402F3-184E-4318-9DE4-BB36A8934B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00" y="2621880"/>
                <a:ext cx="7810920" cy="347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B2222B-1A0B-4485-87EB-723E102A7651}" type="slidenum">
              <a:rPr lang="en-US" altLang="en-US" sz="1400" smtClean="0"/>
              <a:pPr eaLnBrk="1" hangingPunct="1"/>
              <a:t>4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Map-Coloring</a:t>
            </a:r>
          </a:p>
        </p:txBody>
      </p:sp>
      <p:pic>
        <p:nvPicPr>
          <p:cNvPr id="5124" name="Picture 3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accent2"/>
                </a:solidFill>
              </a:rPr>
              <a:t>Variables</a:t>
            </a:r>
            <a:r>
              <a:rPr lang="en-US" altLang="en-US" sz="2000"/>
              <a:t> </a:t>
            </a:r>
            <a:r>
              <a:rPr lang="en-US" altLang="en-US" sz="2000" i="1"/>
              <a:t>WA, NT, Q, NSW, V, SA, T</a:t>
            </a:r>
            <a:r>
              <a:rPr lang="en-US" altLang="en-US" sz="20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accent2"/>
                </a:solidFill>
              </a:rPr>
              <a:t>Domains</a:t>
            </a:r>
            <a:r>
              <a:rPr lang="en-US" altLang="en-US" sz="2000"/>
              <a:t> </a:t>
            </a:r>
            <a:r>
              <a:rPr lang="en-US" altLang="en-US" sz="2000" i="1"/>
              <a:t>D</a:t>
            </a:r>
            <a:r>
              <a:rPr lang="en-US" altLang="en-US" sz="2000" i="1" baseline="-25000"/>
              <a:t>i</a:t>
            </a:r>
            <a:r>
              <a:rPr lang="en-US" altLang="en-US" sz="2000"/>
              <a:t> = {red,green,blue}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accent2"/>
                </a:solidFill>
              </a:rPr>
              <a:t>Constraints</a:t>
            </a:r>
            <a:r>
              <a:rPr lang="en-US" altLang="en-US" sz="2000"/>
              <a:t>: adjacent regions must have different colors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e.g., WA </a:t>
            </a:r>
            <a:r>
              <a:rPr lang="en-US" altLang="en-US" sz="2000">
                <a:cs typeface="Arial" charset="0"/>
              </a:rPr>
              <a:t>≠</a:t>
            </a:r>
            <a:r>
              <a:rPr lang="en-US" altLang="en-US" sz="2000"/>
              <a:t> NT, or (WA,NT) in {(red,green),(red,blue),(green,red), (green,blue),(blue,red),(blue,green)}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6858000" y="2133600"/>
            <a:ext cx="1622425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memorize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names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DFF7C4-4319-4909-BEB6-2DFD376BD5D7}" type="slidenum">
              <a:rPr lang="en-US" altLang="en-US" sz="1400" smtClean="0"/>
              <a:pPr eaLnBrk="1" hangingPunct="1"/>
              <a:t>40</a:t>
            </a:fld>
            <a:endParaRPr lang="en-US" altLang="en-US" sz="1400"/>
          </a:p>
        </p:txBody>
      </p:sp>
      <p:pic>
        <p:nvPicPr>
          <p:cNvPr id="41987" name="Picture 2" descr="figure8_102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6140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FFDD74-57BF-4680-9A93-2DB3EB4473E1}"/>
                  </a:ext>
                </a:extLst>
              </p14:cNvPr>
              <p14:cNvContentPartPr/>
              <p14:nvPr/>
            </p14:nvContentPartPr>
            <p14:xfrm>
              <a:off x="1195560" y="972720"/>
              <a:ext cx="5662440" cy="3723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FFDD74-57BF-4680-9A93-2DB3EB4473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6200" y="963360"/>
                <a:ext cx="5681160" cy="374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Inexact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this expects things to be perfect.</a:t>
            </a:r>
          </a:p>
          <a:p>
            <a:r>
              <a:rPr lang="en-US" dirty="0"/>
              <a:t>But that’s not the case.</a:t>
            </a:r>
          </a:p>
          <a:p>
            <a:r>
              <a:rPr lang="en-US" dirty="0"/>
              <a:t>Real data is “noisy”.</a:t>
            </a:r>
          </a:p>
          <a:p>
            <a:r>
              <a:rPr lang="en-US" dirty="0"/>
              <a:t>Especially in computer vision or in speech recognition.</a:t>
            </a:r>
          </a:p>
          <a:p>
            <a:r>
              <a:rPr lang="en-US" dirty="0"/>
              <a:t>What’s the simplest thing we can do?</a:t>
            </a:r>
          </a:p>
          <a:p>
            <a:r>
              <a:rPr lang="en-US" dirty="0"/>
              <a:t>Allow some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2FACA-55AB-4631-8FFC-12DC6FA118F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Inexact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object model can be made up of its parts and their relationships (like the snowman).</a:t>
            </a:r>
          </a:p>
          <a:p>
            <a:r>
              <a:rPr lang="en-US" dirty="0"/>
              <a:t>Not all the parts show up every time.</a:t>
            </a:r>
          </a:p>
          <a:p>
            <a:r>
              <a:rPr lang="en-US" dirty="0"/>
              <a:t>Not all the relationships are detected correctly.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2FACA-55AB-4631-8FFC-12DC6FA118F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D0F220F-796A-4869-A02D-A91AB1C65DAF}"/>
                  </a:ext>
                </a:extLst>
              </p14:cNvPr>
              <p14:cNvContentPartPr/>
              <p14:nvPr/>
            </p14:nvContentPartPr>
            <p14:xfrm>
              <a:off x="1564920" y="2049840"/>
              <a:ext cx="2079000" cy="63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D0F220F-796A-4869-A02D-A91AB1C65D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560" y="2040480"/>
                <a:ext cx="2097720" cy="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927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56A2-A615-425D-8601-9518F918E0B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800"/>
            <a:ext cx="4962525" cy="5133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304800"/>
            <a:ext cx="4976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Example: Characters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4F93DFE-316D-4DA0-ABF6-850F492B547F}"/>
                  </a:ext>
                </a:extLst>
              </p14:cNvPr>
              <p14:cNvContentPartPr/>
              <p14:nvPr/>
            </p14:nvContentPartPr>
            <p14:xfrm>
              <a:off x="2297160" y="1396080"/>
              <a:ext cx="1397880" cy="3823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4F93DFE-316D-4DA0-ABF6-850F492B54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7800" y="1386720"/>
                <a:ext cx="1416600" cy="38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181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3361D-3CDA-4100-AC7C-C77D0EF5EC8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91" y="1692275"/>
            <a:ext cx="5758609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93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Subgraph Isomorphism Extension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Given 2 graphs G1 = (V,E) and G2 = (W,F).</a:t>
            </a:r>
          </a:p>
          <a:p>
            <a:pPr eaLnBrk="1" hangingPunct="1"/>
            <a:r>
              <a:rPr lang="en-US" altLang="en-US" dirty="0"/>
              <a:t>Is there a copy of G1 in G2?</a:t>
            </a:r>
          </a:p>
          <a:p>
            <a:pPr eaLnBrk="1" hangingPunct="1"/>
            <a:r>
              <a:rPr lang="en-US" altLang="en-US" dirty="0"/>
              <a:t>V is just itself, the vertices of G1</a:t>
            </a:r>
          </a:p>
          <a:p>
            <a:pPr eaLnBrk="1" hangingPunct="1"/>
            <a:r>
              <a:rPr lang="en-US" altLang="en-US" dirty="0"/>
              <a:t>D = W</a:t>
            </a:r>
          </a:p>
          <a:p>
            <a:pPr eaLnBrk="1" hangingPunct="1"/>
            <a:r>
              <a:rPr lang="en-US" altLang="en-US" dirty="0"/>
              <a:t>f: V -&gt; W</a:t>
            </a:r>
          </a:p>
          <a:p>
            <a:pPr eaLnBrk="1" hangingPunct="1"/>
            <a:r>
              <a:rPr lang="en-US" altLang="en-US" dirty="0"/>
              <a:t>C: </a:t>
            </a:r>
            <a:r>
              <a:rPr lang="en-US" altLang="en-US" dirty="0">
                <a:solidFill>
                  <a:srgbClr val="0033CC"/>
                </a:solidFill>
              </a:rPr>
              <a:t>(v1,v2) </a:t>
            </a:r>
            <a:r>
              <a:rPr lang="en-US" altLang="en-US" dirty="0">
                <a:solidFill>
                  <a:srgbClr val="0033CC"/>
                </a:solidFill>
                <a:sym typeface="Symbol" pitchFamily="18" charset="2"/>
              </a:rPr>
              <a:t> E =&gt; (f(v1),f(v2))  F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Inexact: </a:t>
            </a:r>
            <a:r>
              <a:rPr lang="en-US" altLang="en-US" dirty="0">
                <a:solidFill>
                  <a:srgbClr val="FF0000"/>
                </a:solidFill>
                <a:latin typeface="Matura MT Script Capitals" panose="03020802060602070202" pitchFamily="66" charset="0"/>
                <a:sym typeface="Symbol" pitchFamily="18" charset="2"/>
              </a:rPr>
              <a:t>∑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weight((v1,v2))  &lt;  a threshold</a:t>
            </a:r>
          </a:p>
          <a:p>
            <a:pPr marL="0" indent="0" eaLnBrk="1" hangingPunct="1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517651-A9F5-43CB-B5C0-5B14358C05BC}" type="slidenum">
              <a:rPr lang="en-US" altLang="en-US" sz="1400" smtClean="0"/>
              <a:pPr eaLnBrk="1" hangingPunct="1"/>
              <a:t>45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487681" y="64770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9436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574268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(v1,v2) </a:t>
            </a:r>
            <a:r>
              <a:rPr lang="en-US" altLang="en-US" sz="1800" dirty="0">
                <a:solidFill>
                  <a:srgbClr val="FF0000"/>
                </a:solidFill>
                <a:sym typeface="Symbol" pitchFamily="18" charset="2"/>
              </a:rPr>
              <a:t> E and (f(v1),f(v2))  F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114800" y="5704701"/>
            <a:ext cx="76200" cy="1626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EECD24-446C-4F11-9CE7-91538E69257B}"/>
                  </a:ext>
                </a:extLst>
              </p14:cNvPr>
              <p14:cNvContentPartPr/>
              <p14:nvPr/>
            </p14:nvContentPartPr>
            <p14:xfrm>
              <a:off x="357480" y="4854600"/>
              <a:ext cx="8118720" cy="1871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EECD24-446C-4F11-9CE7-91538E6925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120" y="4845240"/>
                <a:ext cx="8137440" cy="18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4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still do backtracking tree search?</a:t>
            </a:r>
          </a:p>
          <a:p>
            <a:r>
              <a:rPr lang="en-US" dirty="0">
                <a:solidFill>
                  <a:srgbClr val="FF0000"/>
                </a:solidFill>
              </a:rPr>
              <a:t>YES. Just keep going down a path as long as the error does not exceed the threshold.</a:t>
            </a:r>
          </a:p>
          <a:p>
            <a:r>
              <a:rPr lang="en-US" dirty="0"/>
              <a:t>Can we still do forward checking?</a:t>
            </a:r>
          </a:p>
          <a:p>
            <a:r>
              <a:rPr lang="en-US" dirty="0">
                <a:solidFill>
                  <a:srgbClr val="FF0000"/>
                </a:solidFill>
              </a:rPr>
              <a:t>YES. I published the algorithm myself. It still keeps the FTAB, but now the FTAB keeps track of the error so far.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2FACA-55AB-4631-8FFC-12DC6FA118F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Step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Relational distance allows us to just find the BEST match between two graphs instead of restricting it to a specific error threshold.</a:t>
            </a:r>
          </a:p>
          <a:p>
            <a:endParaRPr lang="en-US" sz="2400" dirty="0"/>
          </a:p>
          <a:p>
            <a:r>
              <a:rPr lang="en-US" sz="2400" dirty="0"/>
              <a:t>Given two graphs (or higher-dimensional relational descriptions of objects), what is the least error mapping f from one to the other?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The error of that mapping is the relational distance between the two graphs.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2FACA-55AB-4631-8FFC-12DC6FA118F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989502-D8EE-4287-B7E2-17910D785CEA}"/>
                  </a:ext>
                </a:extLst>
              </p14:cNvPr>
              <p14:cNvContentPartPr/>
              <p14:nvPr/>
            </p14:nvContentPartPr>
            <p14:xfrm>
              <a:off x="6819120" y="2003760"/>
              <a:ext cx="1765440" cy="84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989502-D8EE-4287-B7E2-17910D785C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9760" y="1994400"/>
                <a:ext cx="1784160" cy="10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7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0E6-BB0F-43D9-8FA5-AFA6127D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FE0E9-6EBC-4584-AE4C-32B15CF4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3361D-3CDA-4100-AC7C-C77D0EF5EC8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F9C11-8255-4A0B-9129-D609A09226C6}"/>
              </a:ext>
            </a:extLst>
          </p:cNvPr>
          <p:cNvSpPr txBox="1"/>
          <p:nvPr/>
        </p:nvSpPr>
        <p:spPr>
          <a:xfrm>
            <a:off x="172398" y="2743200"/>
            <a:ext cx="755899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Definition A </a:t>
            </a:r>
            <a:r>
              <a:rPr lang="en-US" dirty="0">
                <a:solidFill>
                  <a:srgbClr val="FF0000"/>
                </a:solidFill>
              </a:rPr>
              <a:t>relational description </a:t>
            </a:r>
            <a:r>
              <a:rPr lang="en-US" dirty="0"/>
              <a:t>DP is a sequence of </a:t>
            </a:r>
          </a:p>
          <a:p>
            <a:r>
              <a:rPr lang="en-US" dirty="0"/>
              <a:t>relations DX = {R1,…, RI}.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D0491-AA0B-4E53-9FBF-B1E6788AF036}"/>
              </a:ext>
            </a:extLst>
          </p:cNvPr>
          <p:cNvSpPr txBox="1"/>
          <p:nvPr/>
        </p:nvSpPr>
        <p:spPr>
          <a:xfrm>
            <a:off x="228600" y="32766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7FDD8-83EC-4C79-A69E-B29174D099F0}"/>
              </a:ext>
            </a:extLst>
          </p:cNvPr>
          <p:cNvSpPr txBox="1"/>
          <p:nvPr/>
        </p:nvSpPr>
        <p:spPr>
          <a:xfrm>
            <a:off x="172398" y="1296664"/>
            <a:ext cx="8799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 relational description is a data structure that may be used</a:t>
            </a:r>
          </a:p>
          <a:p>
            <a:r>
              <a:rPr lang="en-US" dirty="0">
                <a:solidFill>
                  <a:srgbClr val="0033CC"/>
                </a:solidFill>
              </a:rPr>
              <a:t>to describe two dimensional shape models, three-dimensional </a:t>
            </a:r>
          </a:p>
          <a:p>
            <a:r>
              <a:rPr lang="en-US" dirty="0">
                <a:solidFill>
                  <a:srgbClr val="0033CC"/>
                </a:solidFill>
              </a:rPr>
              <a:t>object models, regions on an image, and so 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5A70C-36A5-45A5-8970-19F79BE9E4C6}"/>
              </a:ext>
            </a:extLst>
          </p:cNvPr>
          <p:cNvSpPr txBox="1"/>
          <p:nvPr/>
        </p:nvSpPr>
        <p:spPr>
          <a:xfrm>
            <a:off x="152078" y="3967909"/>
            <a:ext cx="79759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0000"/>
                </a:solidFill>
              </a:rPr>
              <a:t>DA = {R1,…, RI}  </a:t>
            </a:r>
            <a:r>
              <a:rPr lang="en-US" dirty="0"/>
              <a:t>be a relational description with part </a:t>
            </a:r>
          </a:p>
          <a:p>
            <a:r>
              <a:rPr lang="en-US" dirty="0"/>
              <a:t>set A and </a:t>
            </a:r>
            <a:r>
              <a:rPr lang="en-US" dirty="0">
                <a:solidFill>
                  <a:srgbClr val="FF0000"/>
                </a:solidFill>
              </a:rPr>
              <a:t>DB = {S1,…, SI} </a:t>
            </a:r>
            <a:r>
              <a:rPr lang="en-US" dirty="0"/>
              <a:t>be a relational description </a:t>
            </a:r>
          </a:p>
          <a:p>
            <a:r>
              <a:rPr lang="en-US" dirty="0"/>
              <a:t>with part set B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233193-3853-433F-8D7E-DC4FEFC9868D}"/>
              </a:ext>
            </a:extLst>
          </p:cNvPr>
          <p:cNvSpPr txBox="1"/>
          <p:nvPr/>
        </p:nvSpPr>
        <p:spPr>
          <a:xfrm>
            <a:off x="284479" y="5612136"/>
            <a:ext cx="68897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Let f be any one-one, onto mapping from A to B.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FA3BE1-ADE4-4B25-8AFE-517FABFD5C41}"/>
                  </a:ext>
                </a:extLst>
              </p14:cNvPr>
              <p14:cNvContentPartPr/>
              <p14:nvPr/>
            </p14:nvContentPartPr>
            <p14:xfrm>
              <a:off x="477360" y="21960"/>
              <a:ext cx="8536320" cy="1450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FA3BE1-ADE4-4B25-8AFE-517FABFD5C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000" y="12600"/>
                <a:ext cx="8555040" cy="14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5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526FAD-3B13-4881-BD4E-C4AA0A82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56A2-A615-425D-8601-9518F918E0B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86B97-8BE9-4772-96B5-05DE29FD293F}"/>
              </a:ext>
            </a:extLst>
          </p:cNvPr>
          <p:cNvSpPr txBox="1"/>
          <p:nvPr/>
        </p:nvSpPr>
        <p:spPr>
          <a:xfrm>
            <a:off x="193237" y="228600"/>
            <a:ext cx="875752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structural error </a:t>
            </a:r>
            <a:r>
              <a:rPr lang="en-US" dirty="0"/>
              <a:t>of f for the </a:t>
            </a:r>
            <a:r>
              <a:rPr lang="en-US" dirty="0" err="1"/>
              <a:t>ith</a:t>
            </a:r>
            <a:r>
              <a:rPr lang="en-US" dirty="0"/>
              <a:t> pair of corresponding relation</a:t>
            </a:r>
          </a:p>
          <a:p>
            <a:r>
              <a:rPr lang="en-US" dirty="0"/>
              <a:t>(Ri and Si ) in DA and DB is given by</a:t>
            </a:r>
          </a:p>
          <a:p>
            <a:r>
              <a:rPr lang="en-US" dirty="0">
                <a:solidFill>
                  <a:srgbClr val="FF0000"/>
                </a:solidFill>
              </a:rPr>
              <a:t>| f(Ri) – Si| + |f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(Si) – Ri 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250FC-B69F-48B7-8DAC-8757DA0E18C2}"/>
              </a:ext>
            </a:extLst>
          </p:cNvPr>
          <p:cNvSpPr txBox="1"/>
          <p:nvPr/>
        </p:nvSpPr>
        <p:spPr>
          <a:xfrm>
            <a:off x="146024" y="1905000"/>
            <a:ext cx="8997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structural error indicates how many tuples in Ri are </a:t>
            </a:r>
            <a:r>
              <a:rPr lang="en-US" i="1" dirty="0">
                <a:solidFill>
                  <a:srgbClr val="0033CC"/>
                </a:solidFill>
              </a:rPr>
              <a:t>not</a:t>
            </a:r>
          </a:p>
          <a:p>
            <a:r>
              <a:rPr lang="en-US" dirty="0">
                <a:solidFill>
                  <a:srgbClr val="0033CC"/>
                </a:solidFill>
              </a:rPr>
              <a:t> mapped by f to tuples in Si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and how many tuples in Si are </a:t>
            </a:r>
            <a:r>
              <a:rPr lang="en-US" i="1" dirty="0">
                <a:solidFill>
                  <a:srgbClr val="0033CC"/>
                </a:solidFill>
              </a:rPr>
              <a:t>not</a:t>
            </a:r>
            <a:r>
              <a:rPr lang="en-US" dirty="0">
                <a:solidFill>
                  <a:srgbClr val="0033CC"/>
                </a:solidFill>
              </a:rPr>
              <a:t> mapped by f</a:t>
            </a:r>
            <a:r>
              <a:rPr lang="en-US" baseline="30000" dirty="0">
                <a:solidFill>
                  <a:srgbClr val="0033CC"/>
                </a:solidFill>
              </a:rPr>
              <a:t>-1</a:t>
            </a:r>
            <a:r>
              <a:rPr lang="en-US" dirty="0">
                <a:solidFill>
                  <a:srgbClr val="0033CC"/>
                </a:solidFill>
              </a:rPr>
              <a:t> to tuples in Ri.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CEA4F5-88BD-4491-82AB-417902DD1E01}"/>
              </a:ext>
            </a:extLst>
          </p:cNvPr>
          <p:cNvSpPr txBox="1"/>
          <p:nvPr/>
        </p:nvSpPr>
        <p:spPr>
          <a:xfrm>
            <a:off x="166541" y="3428781"/>
            <a:ext cx="873412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total error of f </a:t>
            </a:r>
            <a:r>
              <a:rPr lang="en-US" dirty="0"/>
              <a:t>with respect to DA and DB is the sum of the </a:t>
            </a:r>
          </a:p>
          <a:p>
            <a:r>
              <a:rPr lang="en-US" dirty="0"/>
              <a:t>structural errors for each pair of corresponding relations.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E6239-921C-4D85-BB52-7EBB9E32D4D6}"/>
              </a:ext>
            </a:extLst>
          </p:cNvPr>
          <p:cNvSpPr txBox="1"/>
          <p:nvPr/>
        </p:nvSpPr>
        <p:spPr>
          <a:xfrm>
            <a:off x="146024" y="4876800"/>
            <a:ext cx="845295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relational distance </a:t>
            </a:r>
            <a:r>
              <a:rPr lang="en-US" dirty="0"/>
              <a:t>is the minimal total error obtained for </a:t>
            </a:r>
          </a:p>
          <a:p>
            <a:r>
              <a:rPr lang="en-US" dirty="0"/>
              <a:t>any one-one, onto mapping f from A to B, and that mapping</a:t>
            </a:r>
          </a:p>
          <a:p>
            <a:r>
              <a:rPr lang="en-US" dirty="0"/>
              <a:t>is called the </a:t>
            </a:r>
            <a:r>
              <a:rPr lang="en-US" dirty="0">
                <a:solidFill>
                  <a:srgbClr val="FF0000"/>
                </a:solidFill>
              </a:rPr>
              <a:t>best mapping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131B68-8868-4408-9D03-B5FC6B99F50F}"/>
                  </a:ext>
                </a:extLst>
              </p14:cNvPr>
              <p14:cNvContentPartPr/>
              <p14:nvPr/>
            </p14:nvContentPartPr>
            <p14:xfrm>
              <a:off x="378360" y="618120"/>
              <a:ext cx="4819320" cy="504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131B68-8868-4408-9D03-B5FC6B99F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000" y="608760"/>
                <a:ext cx="4838040" cy="506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22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035C95-248C-45F3-A32F-881E98E07A53}" type="slidenum">
              <a:rPr lang="en-US" altLang="en-US" sz="1400" smtClean="0"/>
              <a:pPr eaLnBrk="1" hangingPunct="1"/>
              <a:t>5</a:t>
            </a:fld>
            <a:endParaRPr lang="en-US" altLang="en-US" sz="1400"/>
          </a:p>
        </p:txBody>
      </p:sp>
      <p:pic>
        <p:nvPicPr>
          <p:cNvPr id="6147" name="Picture 2" descr="australia-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Map-Coloring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Solutions</a:t>
            </a:r>
            <a:r>
              <a:rPr lang="en-US" altLang="en-US" sz="2800"/>
              <a:t> are </a:t>
            </a:r>
            <a:r>
              <a:rPr lang="en-US" altLang="en-US" sz="2800">
                <a:solidFill>
                  <a:srgbClr val="FF0000"/>
                </a:solidFill>
              </a:rPr>
              <a:t>complete</a:t>
            </a:r>
            <a:r>
              <a:rPr lang="en-US" altLang="en-US" sz="2800"/>
              <a:t> and </a:t>
            </a:r>
            <a:r>
              <a:rPr lang="en-US" altLang="en-US" sz="2800">
                <a:solidFill>
                  <a:srgbClr val="FF0000"/>
                </a:solidFill>
              </a:rPr>
              <a:t>consistent</a:t>
            </a:r>
            <a:r>
              <a:rPr lang="en-US" altLang="en-US" sz="2800"/>
              <a:t> assignments, e.g., WA = red, NT = green,Q = red,NSW = green,V = red,SA = blue,T = green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56A2-A615-425D-8601-9518F918E0B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85750"/>
            <a:ext cx="8020050" cy="6286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CD3112-DAAB-4F1B-A40F-79D61A35B1CF}"/>
                  </a:ext>
                </a:extLst>
              </p14:cNvPr>
              <p14:cNvContentPartPr/>
              <p14:nvPr/>
            </p14:nvContentPartPr>
            <p14:xfrm>
              <a:off x="1436400" y="1373040"/>
              <a:ext cx="7223040" cy="5159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CD3112-DAAB-4F1B-A40F-79D61A35B1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7040" y="1363680"/>
                <a:ext cx="7241760" cy="51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05218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14E8AC-A290-40CA-A19C-77CCEBB75E91}" type="slidenum">
              <a:rPr lang="en-US" altLang="en-US" sz="1400" smtClean="0"/>
              <a:pPr eaLnBrk="1" hangingPunct="1"/>
              <a:t>51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Summary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CSPs are a special kind of problem: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states defined by values of a fixed set of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goal test defined by constraints on variable values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Backtracking = depth-first search with one variable assigned per node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Variable ordering and value selection heuristics help significantly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Forward checking prevents assignments that guarantee later failure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Constraint propagation (e.g., arc consistency) does additional work to constrain values and detect inconsistencies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Searches are still worst case exponential, but pruning keeps the time down.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941BAF-4DEA-42D4-A013-A904E916D3C2}" type="slidenum">
              <a:rPr lang="en-US" altLang="en-US" sz="1400" smtClean="0"/>
              <a:pPr eaLnBrk="1" hangingPunct="1"/>
              <a:t>6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Constraint graph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Binary CSP:</a:t>
            </a:r>
            <a:r>
              <a:rPr lang="en-US" altLang="en-US" sz="2400"/>
              <a:t> each constraint relates two variables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Constraint graph:</a:t>
            </a:r>
            <a:r>
              <a:rPr lang="en-US" altLang="en-US" sz="2400"/>
              <a:t> nodes are variables, arcs are constraints</a:t>
            </a:r>
          </a:p>
        </p:txBody>
      </p:sp>
      <p:pic>
        <p:nvPicPr>
          <p:cNvPr id="7173" name="Picture 4" descr="australia-c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36766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B3A5C0-D43D-49D0-837B-702A06397296}" type="slidenum">
              <a:rPr lang="en-US" altLang="en-US" sz="1400" smtClean="0"/>
              <a:pPr eaLnBrk="1" hangingPunct="1"/>
              <a:t>7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Varieties of constraints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Unary</a:t>
            </a:r>
            <a:r>
              <a:rPr lang="en-US" altLang="en-US" sz="2800" dirty="0"/>
              <a:t> constraints involve a single variable,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e.g., SA </a:t>
            </a:r>
            <a:r>
              <a:rPr lang="en-US" altLang="en-US" sz="2400" dirty="0">
                <a:cs typeface="Arial" charset="0"/>
              </a:rPr>
              <a:t>≠</a:t>
            </a:r>
            <a:r>
              <a:rPr lang="en-US" altLang="en-US" sz="2400" dirty="0"/>
              <a:t> green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Binary</a:t>
            </a:r>
            <a:r>
              <a:rPr lang="en-US" altLang="en-US" sz="2800" dirty="0"/>
              <a:t> constraints involve pairs of variables,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e.g., value(SA) </a:t>
            </a:r>
            <a:r>
              <a:rPr lang="en-US" altLang="en-US" sz="2400" dirty="0">
                <a:cs typeface="Arial" charset="0"/>
              </a:rPr>
              <a:t>≠</a:t>
            </a:r>
            <a:r>
              <a:rPr lang="en-US" altLang="en-US" sz="2400" dirty="0"/>
              <a:t> value(WA)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More formally, R1 &lt;&gt; R2 -&gt; value(R1) &lt;&gt; value(R2)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Higher-order</a:t>
            </a:r>
            <a:r>
              <a:rPr lang="en-US" altLang="en-US" sz="2800" dirty="0"/>
              <a:t> constraints involve 3 or more variables,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e.g., </a:t>
            </a:r>
            <a:r>
              <a:rPr lang="en-US" altLang="en-US" sz="2400" dirty="0" err="1"/>
              <a:t>cryptarithmetic</a:t>
            </a:r>
            <a:r>
              <a:rPr lang="en-US" altLang="en-US" sz="2400" dirty="0"/>
              <a:t> column constraints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     
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7DD48F-5C30-43EA-A6EA-20B71A9CA25A}" type="slidenum">
              <a:rPr lang="en-US" altLang="en-US" sz="1400" smtClean="0"/>
              <a:pPr eaLnBrk="1" hangingPunct="1"/>
              <a:t>8</a:t>
            </a:fld>
            <a:endParaRPr lang="en-US" altLang="en-US" sz="1400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Example: Cryptarithmetic</a:t>
            </a:r>
          </a:p>
        </p:txBody>
      </p:sp>
      <p:pic>
        <p:nvPicPr>
          <p:cNvPr id="9220" name="Picture 3" descr="cryptarithme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4438"/>
            <a:ext cx="6096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153400" cy="3001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Variables</a:t>
            </a:r>
            <a:r>
              <a:rPr lang="en-US" altLang="en-US" sz="2400" dirty="0"/>
              <a:t>:</a:t>
            </a:r>
            <a:r>
              <a:rPr lang="en-US" altLang="en-US" sz="2400" i="1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/>
              <a:t>    {F, T, U, W, R, O, X</a:t>
            </a:r>
            <a:r>
              <a:rPr lang="en-US" altLang="en-US" sz="2400" i="1" baseline="-25000" dirty="0"/>
              <a:t>1,</a:t>
            </a:r>
            <a:r>
              <a:rPr lang="en-US" altLang="en-US" sz="2400" i="1" dirty="0"/>
              <a:t> X</a:t>
            </a:r>
            <a:r>
              <a:rPr lang="en-US" altLang="en-US" sz="2400" i="1" baseline="-25000" dirty="0"/>
              <a:t>2,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3</a:t>
            </a:r>
            <a:r>
              <a:rPr lang="en-US" altLang="en-US" sz="2400" i="1" dirty="0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Domains</a:t>
            </a:r>
            <a:r>
              <a:rPr lang="en-US" altLang="en-US" sz="2400" dirty="0"/>
              <a:t>: {</a:t>
            </a:r>
            <a:r>
              <a:rPr lang="en-US" altLang="en-US" sz="2400" i="1" dirty="0"/>
              <a:t>0,1,2,3,4,5,6,7,8,9</a:t>
            </a:r>
            <a:r>
              <a:rPr lang="en-US" altLang="en-US" sz="2400" dirty="0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Constraints</a:t>
            </a:r>
            <a:r>
              <a:rPr lang="en-US" altLang="en-US" sz="2400" dirty="0"/>
              <a:t>: </a:t>
            </a:r>
            <a:r>
              <a:rPr lang="en-US" altLang="en-US" sz="2400" i="1" dirty="0" err="1"/>
              <a:t>Alldiff</a:t>
            </a:r>
            <a:r>
              <a:rPr lang="en-US" altLang="en-US" sz="2400" i="1" dirty="0"/>
              <a:t> (F,T,U,W,R,O)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/>
              <a:t>O + O = R + 10 </a:t>
            </a:r>
            <a:r>
              <a:rPr lang="en-US" altLang="en-US" sz="2000" i="1" dirty="0">
                <a:cs typeface="Arial" charset="0"/>
              </a:rPr>
              <a:t>· </a:t>
            </a:r>
            <a:r>
              <a:rPr lang="en-US" altLang="en-US" sz="2000" i="1" dirty="0"/>
              <a:t>X</a:t>
            </a:r>
            <a:r>
              <a:rPr lang="en-US" altLang="en-US" sz="2000" i="1" baseline="-25000" dirty="0"/>
              <a:t>1</a:t>
            </a:r>
            <a:endParaRPr lang="en-US" altLang="en-US" sz="2000" i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/>
              <a:t>X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 + W + W = U + 10 </a:t>
            </a:r>
            <a:r>
              <a:rPr lang="en-US" altLang="en-US" sz="2000" i="1" dirty="0">
                <a:cs typeface="Arial" charset="0"/>
              </a:rPr>
              <a:t>·</a:t>
            </a:r>
            <a:r>
              <a:rPr lang="en-US" altLang="en-US" sz="2000" i="1" dirty="0"/>
              <a:t> X</a:t>
            </a:r>
            <a:r>
              <a:rPr lang="en-US" altLang="en-US" sz="2000" i="1" baseline="-25000" dirty="0"/>
              <a:t>2</a:t>
            </a:r>
            <a:endParaRPr lang="en-US" altLang="en-US" sz="2000" i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/>
              <a:t>X</a:t>
            </a:r>
            <a:r>
              <a:rPr lang="en-US" altLang="en-US" sz="2000" i="1" baseline="-25000" dirty="0"/>
              <a:t>2</a:t>
            </a:r>
            <a:r>
              <a:rPr lang="en-US" altLang="en-US" sz="2000" i="1" dirty="0"/>
              <a:t> + T + T </a:t>
            </a:r>
            <a:r>
              <a:rPr lang="en-US" altLang="en-US" sz="2000" dirty="0"/>
              <a:t>= </a:t>
            </a:r>
            <a:r>
              <a:rPr lang="en-US" altLang="en-US" sz="2000" i="1" dirty="0"/>
              <a:t>O + 10 </a:t>
            </a:r>
            <a:r>
              <a:rPr lang="en-US" altLang="en-US" sz="2000" i="1" dirty="0">
                <a:cs typeface="Arial" charset="0"/>
              </a:rPr>
              <a:t>·</a:t>
            </a:r>
            <a:r>
              <a:rPr lang="en-US" altLang="en-US" sz="2000" i="1" dirty="0"/>
              <a:t> X</a:t>
            </a:r>
            <a:r>
              <a:rPr lang="en-US" altLang="en-US" sz="2000" i="1" baseline="-25000" dirty="0"/>
              <a:t>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/>
              <a:t>X</a:t>
            </a:r>
            <a:r>
              <a:rPr lang="en-US" altLang="en-US" sz="2000" i="1" baseline="-25000" dirty="0"/>
              <a:t>3</a:t>
            </a:r>
            <a:r>
              <a:rPr lang="en-US" altLang="en-US" sz="2000" dirty="0"/>
              <a:t> = </a:t>
            </a:r>
            <a:r>
              <a:rPr lang="en-US" altLang="en-US" sz="2000" i="1" dirty="0"/>
              <a:t>F</a:t>
            </a:r>
            <a:r>
              <a:rPr lang="en-US" altLang="en-US" sz="2000" dirty="0"/>
              <a:t>, </a:t>
            </a:r>
            <a:r>
              <a:rPr lang="en-US" altLang="en-US" sz="2000" i="1" dirty="0"/>
              <a:t>T </a:t>
            </a:r>
            <a:r>
              <a:rPr lang="en-US" altLang="en-US" sz="2000" dirty="0">
                <a:cs typeface="Arial" charset="0"/>
              </a:rPr>
              <a:t>≠</a:t>
            </a:r>
            <a:r>
              <a:rPr lang="en-US" altLang="en-US" sz="2000" dirty="0"/>
              <a:t> 0, </a:t>
            </a:r>
            <a:r>
              <a:rPr lang="en-US" altLang="en-US" sz="2000" i="1" dirty="0"/>
              <a:t>F</a:t>
            </a:r>
            <a:r>
              <a:rPr lang="en-US" altLang="en-US" sz="2000" dirty="0"/>
              <a:t> </a:t>
            </a:r>
            <a:r>
              <a:rPr lang="en-US" altLang="en-US" sz="2000" dirty="0">
                <a:cs typeface="Arial" charset="0"/>
              </a:rPr>
              <a:t>≠</a:t>
            </a:r>
            <a:r>
              <a:rPr lang="en-US" altLang="en-US" sz="2000" dirty="0"/>
              <a:t>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01FF4-8C33-4683-B696-FF26BB6D999A}"/>
              </a:ext>
            </a:extLst>
          </p:cNvPr>
          <p:cNvSpPr txBox="1"/>
          <p:nvPr/>
        </p:nvSpPr>
        <p:spPr>
          <a:xfrm>
            <a:off x="6568440" y="3548062"/>
            <a:ext cx="14325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rgbClr val="FF0000"/>
                </a:solidFill>
              </a:rPr>
              <a:t>=F=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9D9B8-26F8-44B3-A266-09306AEDF6C3}"/>
              </a:ext>
            </a:extLst>
          </p:cNvPr>
          <p:cNvSpPr txBox="1"/>
          <p:nvPr/>
        </p:nvSpPr>
        <p:spPr>
          <a:xfrm>
            <a:off x="5791200" y="4324118"/>
            <a:ext cx="99738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7FE32-DA58-400B-90FB-86AB8B819063}"/>
              </a:ext>
            </a:extLst>
          </p:cNvPr>
          <p:cNvSpPr txBox="1"/>
          <p:nvPr/>
        </p:nvSpPr>
        <p:spPr>
          <a:xfrm flipH="1">
            <a:off x="7535333" y="4341580"/>
            <a:ext cx="1143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= 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50444-E95C-45A1-BD1F-E42668171426}"/>
              </a:ext>
            </a:extLst>
          </p:cNvPr>
          <p:cNvSpPr txBox="1"/>
          <p:nvPr/>
        </p:nvSpPr>
        <p:spPr>
          <a:xfrm>
            <a:off x="5181600" y="5410200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 &lt; 10, 2O = R+10 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39ED9-1170-4CDE-9292-D13D0762788C}"/>
              </a:ext>
            </a:extLst>
          </p:cNvPr>
          <p:cNvSpPr txBox="1"/>
          <p:nvPr/>
        </p:nvSpPr>
        <p:spPr>
          <a:xfrm>
            <a:off x="5181600" y="5976706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 is even?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08A7C9-1FF1-4C4F-B096-48459947B9AA}"/>
                  </a:ext>
                </a:extLst>
              </p14:cNvPr>
              <p14:cNvContentPartPr/>
              <p14:nvPr/>
            </p14:nvContentPartPr>
            <p14:xfrm>
              <a:off x="234720" y="1516680"/>
              <a:ext cx="8058600" cy="510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08A7C9-1FF1-4C4F-B096-48459947B9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360" y="1507320"/>
                <a:ext cx="8077320" cy="511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5D9A21-888F-4199-A906-7397A298BF04}" type="slidenum">
              <a:rPr lang="en-US" altLang="en-US" sz="1400" smtClean="0"/>
              <a:pPr eaLnBrk="1" hangingPunct="1"/>
              <a:t>9</a:t>
            </a:fld>
            <a:endParaRPr lang="en-US" altLang="en-US" sz="140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5824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Example: Latin Squares Puzzle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203325" y="1687513"/>
            <a:ext cx="2473325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X</a:t>
            </a:r>
            <a:r>
              <a:rPr lang="en-US" altLang="en-US" sz="2000" baseline="-25000"/>
              <a:t>11</a:t>
            </a:r>
            <a:r>
              <a:rPr lang="en-US" altLang="en-US" sz="2000"/>
              <a:t>    X</a:t>
            </a:r>
            <a:r>
              <a:rPr lang="en-US" altLang="en-US" sz="2000" baseline="-25000"/>
              <a:t>12</a:t>
            </a:r>
            <a:r>
              <a:rPr lang="en-US" altLang="en-US" sz="2000"/>
              <a:t>    X</a:t>
            </a:r>
            <a:r>
              <a:rPr lang="en-US" altLang="en-US" sz="2000" baseline="-25000"/>
              <a:t>13</a:t>
            </a:r>
            <a:r>
              <a:rPr lang="en-US" altLang="en-US" sz="2000"/>
              <a:t>    X</a:t>
            </a:r>
            <a:r>
              <a:rPr lang="en-US" altLang="en-US" sz="2000" baseline="-25000"/>
              <a:t>14</a:t>
            </a:r>
          </a:p>
          <a:p>
            <a:pPr eaLnBrk="1" hangingPunct="1"/>
            <a:r>
              <a:rPr lang="en-US" altLang="en-US" sz="2000"/>
              <a:t>X</a:t>
            </a:r>
            <a:r>
              <a:rPr lang="en-US" altLang="en-US" sz="2000" baseline="-25000"/>
              <a:t>21</a:t>
            </a:r>
            <a:r>
              <a:rPr lang="en-US" altLang="en-US" sz="2000"/>
              <a:t>    X</a:t>
            </a:r>
            <a:r>
              <a:rPr lang="en-US" altLang="en-US" sz="2000" baseline="-25000"/>
              <a:t>22</a:t>
            </a:r>
            <a:r>
              <a:rPr lang="en-US" altLang="en-US" sz="2000"/>
              <a:t>    X</a:t>
            </a:r>
            <a:r>
              <a:rPr lang="en-US" altLang="en-US" sz="2000" baseline="-25000"/>
              <a:t>23</a:t>
            </a:r>
            <a:r>
              <a:rPr lang="en-US" altLang="en-US" sz="2000"/>
              <a:t>    X</a:t>
            </a:r>
            <a:r>
              <a:rPr lang="en-US" altLang="en-US" sz="2000" baseline="-25000"/>
              <a:t>24</a:t>
            </a:r>
          </a:p>
          <a:p>
            <a:pPr eaLnBrk="1" hangingPunct="1"/>
            <a:r>
              <a:rPr lang="en-US" altLang="en-US" sz="2000"/>
              <a:t>X</a:t>
            </a:r>
            <a:r>
              <a:rPr lang="en-US" altLang="en-US" sz="2000" baseline="-25000"/>
              <a:t>31</a:t>
            </a:r>
            <a:r>
              <a:rPr lang="en-US" altLang="en-US" sz="2000"/>
              <a:t>    X</a:t>
            </a:r>
            <a:r>
              <a:rPr lang="en-US" altLang="en-US" sz="2000" baseline="-25000"/>
              <a:t>32</a:t>
            </a:r>
            <a:r>
              <a:rPr lang="en-US" altLang="en-US" sz="2000"/>
              <a:t>    X</a:t>
            </a:r>
            <a:r>
              <a:rPr lang="en-US" altLang="en-US" sz="2000" baseline="-25000"/>
              <a:t>33</a:t>
            </a:r>
            <a:r>
              <a:rPr lang="en-US" altLang="en-US" sz="2000"/>
              <a:t>    X</a:t>
            </a:r>
            <a:r>
              <a:rPr lang="en-US" altLang="en-US" sz="2000" baseline="-25000"/>
              <a:t>34</a:t>
            </a:r>
          </a:p>
          <a:p>
            <a:pPr eaLnBrk="1" hangingPunct="1"/>
            <a:r>
              <a:rPr lang="en-US" altLang="en-US" sz="2000"/>
              <a:t>X</a:t>
            </a:r>
            <a:r>
              <a:rPr lang="en-US" altLang="en-US" sz="2000" baseline="-25000"/>
              <a:t>41</a:t>
            </a:r>
            <a:r>
              <a:rPr lang="en-US" altLang="en-US" sz="2000"/>
              <a:t>    X</a:t>
            </a:r>
            <a:r>
              <a:rPr lang="en-US" altLang="en-US" sz="2000" baseline="-25000"/>
              <a:t>42</a:t>
            </a:r>
            <a:r>
              <a:rPr lang="en-US" altLang="en-US" sz="2000"/>
              <a:t>    X</a:t>
            </a:r>
            <a:r>
              <a:rPr lang="en-US" altLang="en-US" sz="2000" baseline="-25000"/>
              <a:t>43</a:t>
            </a:r>
            <a:r>
              <a:rPr lang="en-US" altLang="en-US" sz="2000"/>
              <a:t>    X</a:t>
            </a:r>
            <a:r>
              <a:rPr lang="en-US" altLang="en-US" sz="2000" baseline="-25000"/>
              <a:t>44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479925" y="1712913"/>
            <a:ext cx="3079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red        RT    RS    RC    RO</a:t>
            </a:r>
          </a:p>
          <a:p>
            <a:pPr eaLnBrk="1" hangingPunct="1"/>
            <a:r>
              <a:rPr lang="en-US" altLang="en-US" sz="1800">
                <a:solidFill>
                  <a:srgbClr val="008000"/>
                </a:solidFill>
              </a:rPr>
              <a:t>green   GT    GS    GC    GO</a:t>
            </a:r>
          </a:p>
          <a:p>
            <a:pPr eaLnBrk="1" hangingPunct="1"/>
            <a:r>
              <a:rPr lang="en-US" altLang="en-US" sz="1800">
                <a:solidFill>
                  <a:srgbClr val="0033CC"/>
                </a:solidFill>
              </a:rPr>
              <a:t>blue      BT    BS     BC    BO</a:t>
            </a:r>
          </a:p>
          <a:p>
            <a:pPr eaLnBrk="1" hangingPunct="1"/>
            <a:r>
              <a:rPr lang="en-US" altLang="en-US" sz="1800">
                <a:solidFill>
                  <a:srgbClr val="FFCC00"/>
                </a:solidFill>
              </a:rPr>
              <a:t>yellow  YT    YS     YC    YO </a:t>
            </a: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5410200" y="137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5943600" y="1371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553200" y="137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7086600" y="1371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736725" y="3087688"/>
            <a:ext cx="508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9"/>
                </a:solidFill>
              </a:rPr>
              <a:t>Variables                                Values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57200" y="3505200"/>
            <a:ext cx="8262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Constraints: In each row, each column, each major diagonal, there must</a:t>
            </a:r>
          </a:p>
          <a:p>
            <a:pPr eaLnBrk="1" hangingPunct="1"/>
            <a:r>
              <a:rPr lang="en-US" altLang="en-US" sz="2000"/>
              <a:t>be no two markers of the same color or same shape.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1447800" y="4114800"/>
            <a:ext cx="5562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How can we formalize this?</a:t>
            </a:r>
          </a:p>
          <a:p>
            <a:pPr eaLnBrk="1" hangingPunct="1"/>
            <a:r>
              <a:rPr lang="en-US" altLang="en-US" sz="2000" dirty="0">
                <a:solidFill>
                  <a:srgbClr val="008000"/>
                </a:solidFill>
              </a:rPr>
              <a:t>V: {</a:t>
            </a:r>
            <a:r>
              <a:rPr lang="en-US" altLang="en-US" sz="2000" dirty="0" err="1">
                <a:solidFill>
                  <a:srgbClr val="008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008000"/>
                </a:solidFill>
              </a:rPr>
              <a:t>il</a:t>
            </a:r>
            <a:r>
              <a:rPr lang="en-US" altLang="en-US" sz="2000" dirty="0">
                <a:solidFill>
                  <a:srgbClr val="008000"/>
                </a:solidFill>
              </a:rPr>
              <a:t> | </a:t>
            </a:r>
            <a:r>
              <a:rPr lang="en-US" altLang="en-US" sz="2000" dirty="0" err="1">
                <a:solidFill>
                  <a:srgbClr val="008000"/>
                </a:solidFill>
              </a:rPr>
              <a:t>i</a:t>
            </a:r>
            <a:r>
              <a:rPr lang="en-US" altLang="en-US" sz="2000" dirty="0">
                <a:solidFill>
                  <a:srgbClr val="008000"/>
                </a:solidFill>
              </a:rPr>
              <a:t>=1to 4 and l=1to 4}</a:t>
            </a:r>
          </a:p>
          <a:p>
            <a:pPr eaLnBrk="1" hangingPunct="1"/>
            <a:r>
              <a:rPr lang="en-US" altLang="en-US" sz="2000" dirty="0">
                <a:solidFill>
                  <a:srgbClr val="0033CC"/>
                </a:solidFill>
              </a:rPr>
              <a:t>D: {(C,S) | C </a:t>
            </a:r>
            <a:r>
              <a:rPr lang="en-US" altLang="en-US" sz="2000" dirty="0">
                <a:solidFill>
                  <a:srgbClr val="0033CC"/>
                </a:solidFill>
                <a:sym typeface="Symbol" pitchFamily="18" charset="2"/>
              </a:rPr>
              <a:t> {R,G,B,Y} and S  {T,S,C,O}} </a:t>
            </a:r>
            <a:endParaRPr lang="en-US" altLang="en-US" sz="2000" dirty="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C: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il</a:t>
            </a:r>
            <a:r>
              <a:rPr lang="en-US" altLang="en-US" sz="2000" dirty="0">
                <a:solidFill>
                  <a:srgbClr val="FF0000"/>
                </a:solidFill>
              </a:rPr>
              <a:t>) &lt;&gt;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(X</a:t>
            </a:r>
            <a:r>
              <a:rPr lang="en-US" altLang="en-US" sz="2000" baseline="-25000" dirty="0">
                <a:solidFill>
                  <a:srgbClr val="FF0000"/>
                </a:solidFill>
              </a:rPr>
              <a:t>in</a:t>
            </a:r>
            <a:r>
              <a:rPr lang="en-US" altLang="en-US" sz="2000" dirty="0">
                <a:solidFill>
                  <a:srgbClr val="FF0000"/>
                </a:solidFill>
              </a:rPr>
              <a:t>) if l &lt;&gt; n     (same row)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    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il</a:t>
            </a:r>
            <a:r>
              <a:rPr lang="en-US" altLang="en-US" sz="2000" baseline="-25000" dirty="0">
                <a:solidFill>
                  <a:srgbClr val="FF0000"/>
                </a:solidFill>
              </a:rPr>
              <a:t>) </a:t>
            </a:r>
            <a:r>
              <a:rPr lang="en-US" altLang="en-US" sz="2000" dirty="0">
                <a:solidFill>
                  <a:srgbClr val="FF0000"/>
                </a:solidFill>
              </a:rPr>
              <a:t>&lt;&gt;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nl</a:t>
            </a:r>
            <a:r>
              <a:rPr lang="en-US" altLang="en-US" sz="2000" dirty="0">
                <a:solidFill>
                  <a:srgbClr val="FF0000"/>
                </a:solidFill>
              </a:rPr>
              <a:t>) if </a:t>
            </a:r>
            <a:r>
              <a:rPr lang="en-US" altLang="en-US" sz="2000" dirty="0" err="1">
                <a:solidFill>
                  <a:srgbClr val="FF0000"/>
                </a:solidFill>
              </a:rPr>
              <a:t>i</a:t>
            </a:r>
            <a:r>
              <a:rPr lang="en-US" altLang="en-US" sz="2000" dirty="0">
                <a:solidFill>
                  <a:srgbClr val="FF0000"/>
                </a:solidFill>
              </a:rPr>
              <a:t> &lt;&gt; n      (same col)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    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(X</a:t>
            </a:r>
            <a:r>
              <a:rPr lang="en-US" altLang="en-US" sz="2000" baseline="-25000" dirty="0">
                <a:solidFill>
                  <a:srgbClr val="FF0000"/>
                </a:solidFill>
              </a:rPr>
              <a:t>ii</a:t>
            </a:r>
            <a:r>
              <a:rPr lang="en-US" altLang="en-US" sz="2000" dirty="0">
                <a:solidFill>
                  <a:srgbClr val="FF0000"/>
                </a:solidFill>
              </a:rPr>
              <a:t>) &lt;&gt;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ll</a:t>
            </a:r>
            <a:r>
              <a:rPr lang="en-US" altLang="en-US" sz="2000" dirty="0">
                <a:solidFill>
                  <a:srgbClr val="FF0000"/>
                </a:solidFill>
              </a:rPr>
              <a:t>) if </a:t>
            </a:r>
            <a:r>
              <a:rPr lang="en-US" altLang="en-US" sz="2000" dirty="0" err="1">
                <a:solidFill>
                  <a:srgbClr val="FF0000"/>
                </a:solidFill>
              </a:rPr>
              <a:t>i</a:t>
            </a:r>
            <a:r>
              <a:rPr lang="en-US" altLang="en-US" sz="2000" dirty="0">
                <a:solidFill>
                  <a:srgbClr val="FF0000"/>
                </a:solidFill>
              </a:rPr>
              <a:t> &lt;&gt; l       (one </a:t>
            </a:r>
            <a:r>
              <a:rPr lang="en-US" altLang="en-US" sz="2000" dirty="0" err="1">
                <a:solidFill>
                  <a:srgbClr val="FF0000"/>
                </a:solidFill>
              </a:rPr>
              <a:t>diag</a:t>
            </a:r>
            <a:r>
              <a:rPr lang="en-US" altLang="en-US" sz="2000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     </a:t>
            </a:r>
            <a:r>
              <a:rPr lang="en-US" altLang="en-US" sz="2000" dirty="0" err="1">
                <a:solidFill>
                  <a:srgbClr val="FF0000"/>
                </a:solidFill>
              </a:rPr>
              <a:t>i+l</a:t>
            </a:r>
            <a:r>
              <a:rPr lang="en-US" altLang="en-US" sz="2000" dirty="0">
                <a:solidFill>
                  <a:srgbClr val="FF0000"/>
                </a:solidFill>
              </a:rPr>
              <a:t>=</a:t>
            </a:r>
            <a:r>
              <a:rPr lang="en-US" altLang="en-US" sz="2000" dirty="0" err="1">
                <a:solidFill>
                  <a:srgbClr val="FF0000"/>
                </a:solidFill>
              </a:rPr>
              <a:t>n+m</a:t>
            </a:r>
            <a:r>
              <a:rPr lang="en-US" altLang="en-US" sz="2000" dirty="0">
                <a:solidFill>
                  <a:srgbClr val="FF0000"/>
                </a:solidFill>
              </a:rPr>
              <a:t>=5 -&gt;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il</a:t>
            </a:r>
            <a:r>
              <a:rPr lang="en-US" altLang="en-US" sz="2000" dirty="0">
                <a:solidFill>
                  <a:srgbClr val="FF0000"/>
                </a:solidFill>
              </a:rPr>
              <a:t>) &lt;&gt;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nm</a:t>
            </a:r>
            <a:r>
              <a:rPr lang="en-US" altLang="en-US" sz="2000" dirty="0">
                <a:solidFill>
                  <a:srgbClr val="FF0000"/>
                </a:solidFill>
              </a:rPr>
              <a:t>), </a:t>
            </a:r>
            <a:r>
              <a:rPr lang="en-US" altLang="en-US" sz="2000" dirty="0" err="1">
                <a:solidFill>
                  <a:srgbClr val="FF0000"/>
                </a:solidFill>
              </a:rPr>
              <a:t>il</a:t>
            </a:r>
            <a:r>
              <a:rPr lang="en-US" altLang="en-US" sz="2000" dirty="0">
                <a:solidFill>
                  <a:srgbClr val="FF0000"/>
                </a:solidFill>
              </a:rPr>
              <a:t> &lt;&gt; nm 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1752600" y="1676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>
            <a:off x="2971800" y="1676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362200" y="1676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>
            <a:off x="1219200" y="2057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>
            <a:off x="1219200" y="2362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>
            <a:off x="1219200" y="2667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8D6A63-7285-4CF1-9454-4A4394FE53A0}"/>
                  </a:ext>
                </a:extLst>
              </p14:cNvPr>
              <p14:cNvContentPartPr/>
              <p14:nvPr/>
            </p14:nvContentPartPr>
            <p14:xfrm>
              <a:off x="1145520" y="1623240"/>
              <a:ext cx="2513160" cy="1467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8D6A63-7285-4CF1-9454-4A4394FE53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160" y="1613880"/>
                <a:ext cx="2531880" cy="148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2978</Words>
  <Application>Microsoft Office PowerPoint</Application>
  <PresentationFormat>On-screen Show (4:3)</PresentationFormat>
  <Paragraphs>508</Paragraphs>
  <Slides>51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Albertus MT Lt</vt:lpstr>
      <vt:lpstr>Arial</vt:lpstr>
      <vt:lpstr>Matura MT Script Capitals</vt:lpstr>
      <vt:lpstr>Symbol</vt:lpstr>
      <vt:lpstr>Times New Roman</vt:lpstr>
      <vt:lpstr>Wingdings</vt:lpstr>
      <vt:lpstr>Default Design</vt:lpstr>
      <vt:lpstr>Constraint Satisfaction Problems</vt:lpstr>
      <vt:lpstr>Formal Definition of CSP</vt:lpstr>
      <vt:lpstr>CSPs vs. Standard Search Problems</vt:lpstr>
      <vt:lpstr>Example: Map-Coloring</vt:lpstr>
      <vt:lpstr>Example: Map-Coloring</vt:lpstr>
      <vt:lpstr>Constraint graph</vt:lpstr>
      <vt:lpstr>Varieties of constraints</vt:lpstr>
      <vt:lpstr>Example: Cryptarithmetic</vt:lpstr>
      <vt:lpstr>PowerPoint Presentation</vt:lpstr>
      <vt:lpstr>Real-world CSPs</vt:lpstr>
      <vt:lpstr>PowerPoint Presentation</vt:lpstr>
      <vt:lpstr>Standard Search Formulation</vt:lpstr>
      <vt:lpstr>PowerPoint Presentation</vt:lpstr>
      <vt:lpstr>Backtracking Tree Search</vt:lpstr>
      <vt:lpstr>Subgraph Isomorphisms</vt:lpstr>
      <vt:lpstr>Example</vt:lpstr>
      <vt:lpstr>PowerPoint Presentation</vt:lpstr>
      <vt:lpstr>Backtracking Search</vt:lpstr>
      <vt:lpstr>Backtracking Example</vt:lpstr>
      <vt:lpstr>Backtracking Example</vt:lpstr>
      <vt:lpstr>Backtracking Example</vt:lpstr>
      <vt:lpstr>Backtracking Example</vt:lpstr>
      <vt:lpstr>Improving Backtracking Efficiency</vt:lpstr>
      <vt:lpstr>Most Constrained Variable</vt:lpstr>
      <vt:lpstr>Most Constraining Variable</vt:lpstr>
      <vt:lpstr>Least Constraining Value</vt:lpstr>
      <vt:lpstr>PowerPoint Presentation</vt:lpstr>
      <vt:lpstr>PowerPoint Presentation</vt:lpstr>
      <vt:lpstr>PowerPoint Presentation</vt:lpstr>
      <vt:lpstr>PowerPoint Presentation</vt:lpstr>
      <vt:lpstr>Book’s Forward Checking Example</vt:lpstr>
      <vt:lpstr>Forward Checking</vt:lpstr>
      <vt:lpstr>Forward Checking</vt:lpstr>
      <vt:lpstr>Forward Checking</vt:lpstr>
      <vt:lpstr>Constraint Propagation</vt:lpstr>
      <vt:lpstr>Arc Consistency</vt:lpstr>
      <vt:lpstr>Arc Consistency</vt:lpstr>
      <vt:lpstr>Putting It All Together</vt:lpstr>
      <vt:lpstr>PowerPoint Presentation</vt:lpstr>
      <vt:lpstr>PowerPoint Presentation</vt:lpstr>
      <vt:lpstr>Inexact Matching</vt:lpstr>
      <vt:lpstr>Inexact Matching</vt:lpstr>
      <vt:lpstr>PowerPoint Presentation</vt:lpstr>
      <vt:lpstr>Samples</vt:lpstr>
      <vt:lpstr>Subgraph Isomorphism Extension</vt:lpstr>
      <vt:lpstr>Algorithms</vt:lpstr>
      <vt:lpstr>One Step Further</vt:lpstr>
      <vt:lpstr>Relational Distance</vt:lpstr>
      <vt:lpstr>PowerPoint Presentation</vt:lpstr>
      <vt:lpstr>PowerPoint Presentation</vt:lpstr>
      <vt:lpstr>Summary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104</cp:revision>
  <dcterms:created xsi:type="dcterms:W3CDTF">2005-09-19T20:30:33Z</dcterms:created>
  <dcterms:modified xsi:type="dcterms:W3CDTF">2022-01-21T23:25:06Z</dcterms:modified>
</cp:coreProperties>
</file>