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6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9.xml" ContentType="application/inkml+xml"/>
  <Override PartName="/ppt/notesSlides/notesSlide15.xml" ContentType="application/vnd.openxmlformats-officedocument.presentationml.notesSlide+xml"/>
  <Override PartName="/ppt/ink/ink10.xml" ContentType="application/inkml+xml"/>
  <Override PartName="/ppt/notesSlides/notesSlide16.xml" ContentType="application/vnd.openxmlformats-officedocument.presentationml.notesSlide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42" r:id="rId2"/>
    <p:sldId id="343" r:id="rId3"/>
    <p:sldId id="344" r:id="rId4"/>
    <p:sldId id="345" r:id="rId5"/>
    <p:sldId id="270" r:id="rId6"/>
    <p:sldId id="306" r:id="rId7"/>
    <p:sldId id="293" r:id="rId8"/>
    <p:sldId id="307" r:id="rId9"/>
    <p:sldId id="340" r:id="rId10"/>
    <p:sldId id="299" r:id="rId11"/>
    <p:sldId id="341" r:id="rId12"/>
    <p:sldId id="300" r:id="rId13"/>
    <p:sldId id="302" r:id="rId14"/>
    <p:sldId id="301" r:id="rId15"/>
    <p:sldId id="273" r:id="rId16"/>
    <p:sldId id="287" r:id="rId17"/>
    <p:sldId id="288" r:id="rId18"/>
    <p:sldId id="289" r:id="rId19"/>
    <p:sldId id="290" r:id="rId20"/>
    <p:sldId id="291" r:id="rId21"/>
    <p:sldId id="308" r:id="rId22"/>
    <p:sldId id="292" r:id="rId23"/>
    <p:sldId id="304" r:id="rId24"/>
    <p:sldId id="305" r:id="rId25"/>
    <p:sldId id="295" r:id="rId26"/>
    <p:sldId id="322" r:id="rId27"/>
    <p:sldId id="339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0000"/>
    <a:srgbClr val="FF0000"/>
    <a:srgbClr val="07E126"/>
    <a:srgbClr val="6600CC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2448D726-175C-4E01-A1CE-2C7393874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1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2T22:50:43.7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18460 6498 644 0,'1'1'13'0,"-1"-1"11"0,0 0-5 16,0 0-3-16,0 0-3 0,0 0-5 16,0 0-1-16,-1 0-2 15,1 0-3-15,0-1-1 16,0 1-1-16,0 0 0 15,-1 0-1-15,1 0 1 16,0 0 3-16,0 0 1 16,0 0 0-16,0 0 0 15,0 13-1-15,-1 2-1 16,1 36 0-16,-4-28-2 16,2 0 1-16,0-1-1 0,-2-2 0 15,3 0 1-15,-1-1 0 16,-1-1 0-16,2 1 0 15,-1 0 0-15,0 3 0 16,2 0 0-16,1 2-1 16,-1 1 0-16,1-1 0 15,-1-1 1-15,-1-1-1 16,1-1 1-16,0 3 1 16,1 0-1-16,-1 4 1 15,1 0 0-15,0 1-1 16,0 2 0-16,1-5-1 15,-1-3 0-15,0-6 1 16,-1-1 0-16,0 3 0 16,0-2 0-16,-1 0 0 15,0-1 0-15,-2-2 0 0,1-1-1 16,1 1-2-16,1-3-7 16,-1-4-35-16,1-1-27 15,0-6-69-15,-3 0-36 16,3-1 109-16</inkml:trace>
  <inkml:trace contextRef="#ctx0" brushRef="#br0" timeOffset="1134.986">18339 6774 445 0,'-15'34'230'15,"18"-35"-90"-15,3-8-239 16,3 3-99-16,3-8-28 15,-2 0 77-15,-2 4 64 16,-3 0 149-16,-1 6 52 16,-3 4 16-16,-1-3-18 15,0 3-80-15,0-1-21 0,0 0-11 16,0 0-1-16,0 0 1 16,0 0 1-16,0-1 5 15,0 1-1-15,0 0 0 16,0 0-1-16,0 0-5 15,0 0 0-15,0 0 0 16,0-1 1-16,0 1-1 16,0 0-1-16,0 0 0 15,0 0 0-15,0 0 0 16,1-5 0-16,0-2 0 16,1-3 0-16,2-1 1 15,15-31 0-15,-8 25 0 16,1-4-1-16,3 0-1 15,-1-1 0-15,0 3 0 16,0 4 1-16,1 1 0 16,2 2 1-16,4 2 0 15,0-2 0-15,5-1-1 0,-2 2 1 16,2 0-1-16,-1 1 0 16,-4 5-1-16,-3-2-1 15,2 3-4-15,-5 5-1 16,-1-2-1-16,2 8-1 15,-7 0 0-15,3 5 0 16,-4 2 2-16,-4-3 3 16,1 3 7-16,-3-1 1 0,2 1 1 15,-2 1-1-15,0 0 3 16,-2 3 4-16,0 6 5 16,-1 2 3-16,0 4 5 15,-2 2 0-15,1-3 0 16,-2-3 0-16,-2-4-1 15,0-1 0-15,-2-4 0 16,1-2 1-16,-1 2 1 16,-1-5 0-16,-3 1 6 15,2-1 2-15,-1-3 8 16,-3 3 3-16,-1-2 1 16,-1 1-3-16,-6-2-9 15,1 1-4-15,-3-6-11 16,-1 0-4-16,1 3-8 15,-1-2-2-15,-2-1-1 16,-1-1-2-16,0 1 0 0,-1-1-1 16,3-1 0-1,0 2-2-15,2-3-4 0,1 2-2 16,1 0-9-16,4-2-5 16,1 4-18-16,5-2-26 15,5 0-77-15,1 1-61 16,8-3 124-16</inkml:trace>
  <inkml:trace contextRef="#ctx0" brushRef="#br0" timeOffset="1365.009">19234 6476 709 0,'0'0'86'0,"0"0"-128"16</inkml:trace>
  <inkml:trace contextRef="#ctx0" brushRef="#br0" timeOffset="3603.207">20275 6478 362 0,'-1'0'130'15,"2"0"-107"-15,0 0-15 0,-1 0 11 16,0 0 10-16,-1 0 11 15,0-1-1 1,-1 0-6-16,1 1 1 16,0-1 1-16,0-1-1 0,-14 0-13 15,1 0-8-15,-31-6-11 16,24 5 0-16,4 2-1 16,-1-1 0-16,-2 1-1 15,3 1 0-15,-3 2 0 16,3 0 0-16,-5 2 0 15,0-2 2-15,2-1 6 16,1 4 2-16,8-2-1 16,2 1-1-16,2-1-6 15,2 0-2-15,0 0 2 16,2 0 2-16,3 1 1 16,0-4 2-16,0 0 2 15,0 0 1-15,3 5 5 0,6 10 0 16,41 31-3-16,-29-27-3 15,2 1-6-15,-3-2 0 16,-4 0-2-16,4 0 0 16,-3-1 0-16,-3-1 0 15,0 1 0-15,0 0 0 16,-3-3-1-16,6 2 0 16,-1 3 1-16,-3 0 0 15,-3 3 0-15,-2 0 0 0,-4 0 1 16,0-5 0-16,-1 3 0 15,0-3 0-15,-1-3-2 16,-2 2 1 0,-2-5 0-16,-2 2 0 0,-2 1 1 15,1 0 1-15,-1 2 5 16,-3 0 4-16,-3 0 7 16,-1-2 1-16,-2 1 3 15,-1 1 0-15,-3 0 6 16,-1 2 4-16,-2-5 0 15,3-1 1-15,-2-5-8 16,-2-4-5-16,-1 0-4 16,-4-3-3-16,-3-3-10 15,-1 0-10-15,-1-8-53 16,3-1-31-16,6-7-95 16,6-7-52-16,13-9 150 0</inkml:trace>
  <inkml:trace contextRef="#ctx0" brushRef="#br0" timeOffset="3822.884">20556 6581 1114 0,'2'1'218'0,"-1"-1"-270"16</inkml:trace>
  <inkml:trace contextRef="#ctx0" brushRef="#br0" timeOffset="4183.999">20548 6613 265 0,'-31'32'147'0,"30"-30"-10"15,-1 1-24-15,-3 1-20 16,4-4-11-16,-1 0-32 16,0 3-12-16,-8 15-18 15,-20 31-6-15,15-23-7 16,1 5-3-16,1 1-1 16,-1 2-2-16,5-9 1 0,1-1 0 15,5-5 7-15,0-2 5 16,3 0 14-16,4-3 6 15,4 2 5-15,2-1 0 16,6 3-9 0,5 2-6-16,6 0-8 0,-1-3-4 15,5 0-1-15,-1-5-1 16,4 1-1-16,4 1-1 0,10-5-3 16,2-1-2-16,3-5-2 15,0-3-1-15,-5-1 0 16,0-3 0-16,-7-4 0 15,-1-2 0-15,-6-1-19 16,-5-2-28-16,-2-1-94 16,-5-3-70-16,1-9 126 15</inkml:trace>
  <inkml:trace contextRef="#ctx0" brushRef="#br0" timeOffset="4751.898">20344 6646 334 0,'0'1'195'0,"0"-1"-30"16,1 0-43-16,-1-1-52 16,0 1-25-16,0 0-24 15,0 0-5-15,0-1-5 16,0 0-2-16,6-1-3 16,12-5 0-16,33-16-1 15,-27 12 0-15,3-4-2 16,3 2-1-16,0-1-2 15,5-2 0-15,5 4 0 16,3 0 0-16,10 2 0 16,-3 2 0-16,2 1 0 15,-5 0 0-15,-4 3 0 16,-4 0 0-16,-7 2-3 0,-1 1-7 16,-8 1-29-16,-6 0-23 15,-7 1-69-15,-8-1-46 16,-4 1 111-16</inkml:trace>
  <inkml:trace contextRef="#ctx0" brushRef="#br0" timeOffset="5141.2">20520 6864 557 0,'6'-1'167'15,"-6"1"-157"-15</inkml:trace>
  <inkml:trace contextRef="#ctx0" brushRef="#br0" timeOffset="5600.629">20526 6857 199 0,'0'0'115'0,"0"0"-20"16,0 0-24-16,0 0-32 15,0 0-8-15,0 0-4 16,0 0 4-16,0 0 3 15,0 0-1-15,0 0-3 16,0-1-2-16,0 1 0 16,0-1 3-16,0 1 12 15,0 0 6-15,0-1 9 16,0 1 0-16,0 0-11 16,0 0-8-16,0 0-18 15,0 0-6-15,0 0-4 16,0 0 1-16,0 0 4 15,0 0 1-15,0 0 0 16,0 0-1-16,0 0 0 16,0 0-1-16,0 0 1 15,0 0-1-15,5 1 0 16,8 4-2-16,1-1-2 0,34 12 0 16,-21-10-4-1,3-2-1-15,8-1-3 0,3 0 0 16,0-1 1-16,-2-2 0 15,0-2 2-15,1 2-1 16,-5 0 0-16,0-2-2 0,-3 2-1 16,1 1-1-16,-9-1-2 15,-1 0-10-15,-1 1-30 16,-6 2-34-16,2 4-182 16,-2 0 171-16</inkml:trace>
  <inkml:trace contextRef="#ctx0" brushRef="#br0" timeOffset="13495.271">19362 6492 256 0,'-2'0'59'15,"2"1"-91"1,-1 1-7-16,1-2 21 0,0 0 40 16,-1 0 46-16,0 0 11 15,0 0 1-15,0 0-15 0,0 0 15 16,1 0 17-16,0 0 39 15,0 0 13-15,0 0-34 16,0 0-27-16,0 0-47 16,0 0-14-16,-2 0-13 15,1 0 0-15,1 0 0 16,-1 0 1-16,1 0 0 16,0 0 0-16,0 0 9 15,0 0 5-15,0 0 4 16,-1 0-2-16,0 0-12 15,0 0-8-15,-1 0-4 16,1 0-2-16,-3 3-2 16,-7 1 1-16,-1 1-1 15,-30 16-1-15,25-16 0 16,2 6-1-16,-4 3-1 0,-2-1 1 16,3 3-1-1,-1-1 0-15,-1-1 0 0,7 1 1 16,-4-2-1-16,1-1 2 15,1 0-1-15,-1 0-1 16,2-1 1-16,1 2-1 16,3-5-1-16,0 1-1 15,-1 2 0-15,3 0 1 16,1 0 0-16,0 2-1 16,1 2 1-16,0 1-1 15,1 3 1-15,1 2 1 0,3-3-1 16,-1-1 1-16,1 2 0 15,1-3-1-15,0-1 1 16,2 1-1-16,3 0 1 16,-1-1-1-16,3 1 1 15,0 2-1-15,2-1 2 16,2 1 7-16,0 0 3 16,1-3 1-16,-1-3 0 15,1-1-7-15,1-3-2 16,3 1-1-16,-4-1 1 15,6-2 0-15,-7-3 1 16,2-2-1-16,4-1 0 16,-6 2 0-16,2-4-1 15,0 0 2-15,-4-1-1 16,2-2-1-16,1 1 0 16,2-2-1-16,-1-1 0 15,2-1 1-15,-1 0-1 0,-4 0 1 16,-1-2 0-16,2 0 0 15,-3 0 1-15,0 0 0 16,0 0 1-16,-2 1 0 16,-1 0-1-16,0 1 1 15,-1 2 3-15,-2 0-1 16,0 1 1-16,0-2-1 0,1 1-4 16,-1-3 1-16,0 1-1 15,0 0 1-15,0 0 0 16,-1-1-1-16,0 0 0 15,3 0 0-15,-2-3-1 16,0 2-1-16,3-1 0 16,-3 0 0-16,-1-1 1 15,2 2 0-15,-2-2 1 16,0 1 0-16,-1 2-1 16,-1-2 1-16,0 1-1 15,-3 3-1-15,1 0 1 16,0-1-1-16,0 1 1 15,-1-1-1-15,2 1 1 16,-1 0 1-16,0 3-2 16,1 0 1-16,0 1-1 15,1 1 0-15,-1 1 0 16,1 0-1-16,0 0 1 0,0 0 0 16,0 0 0-16,0 0 1 15,0-1 0-15,-1 1 0 16,1 0 0-16,0-2 0 15,0-3 1-15,0 0-1 16,0 0 2-16,-1 2 0 16,0-2 0-16,0 1 0 15,-2-2 0-15,2 3 0 0,0-1-1 16,-1 1 1-16,1-1-1 16,0 2 0-1,-2-4-1-15,1 1-1 0,-2-1 1 16,2 0 0-1,1 2 0-15,-1 2 1 0,0-2-1 16,-1 0-1-16,0-2 1 16,-1 0 0-16,2 2-1 15,2 3 0-15,-2-2 0 16,-1 1-1-16,1 2 1 16,0-2 0-16,1 2 1 15,0 0 0-15,1 0-1 16,0 0 0-16,0 0 0 15,0 0 0-15,0-1 0 16,-1 1 0-16,1 0 0 16,0 0 1-16,0 0 0 15,0 0 1-15,0-1 0 0,0 1-1 16,-1 0-3-16,1 0-3 16,0 0-24-16,0 0-35 15,0 0-138-15,0-1 131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2T23:11:43.5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1466 8877 493 0,'-40'-31'150'0,"28"26"-180"15,-3 1-11-15,1-1 6 16,1 5 30-16,-2 0 39 16,3 5 3-16,-1-1-9 15,-4 3-12-15,4 1-16 16,-3-2-3-16,2 2-2 15,1 1 1-15,3-1 3 16,3 2 2-16,-1-3 5 16,4-2-1-16,-1 6-67 15,-3-2 47-15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2T23:16:22.7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3827 3348 421 0,'48'41'2'16,"-47"-39"-62"-16</inkml:trace>
  <inkml:trace contextRef="#ctx0" brushRef="#br0" timeOffset="339.351">3877 3391 179 0,'2'0'110'0,"-1"0"-2"16,-1 0-38-1,0 0-26-15,0 0-3 0,0 0-12 16,0 0-12-16,0 1-18 16,0 1-1-16,-1 3 3 15,-1 3 0-15,1 7-1 16,-9 33 1-16,-2-27-1 15,5 0 0-15,3 6 0 16,3 3-1-16,-3 8 1 16,1 3-1-16,-2-7 0 15,2 1 0-15,0-9 1 16,5 0-1-16,-2-1 1 16,-4-1 0-16,3 3 0 15,-1-1 1-15,-1 3-1 16,4-2 0-16,3-3 1 15,-1-3-1-15,-3-3 0 16,2 1 0-16,-1-1 0 0,-2-2 0 16,2 1 0-16,-2 0-1 15,1-2-20 1,0 0-34-16,0 0 36 0</inkml:trace>
  <inkml:trace contextRef="#ctx0" brushRef="#br0" timeOffset="712.941">4226 3411 529 0,'7'6'224'16,"-6"-5"-199"-16,-2-1-84 16</inkml:trace>
  <inkml:trace contextRef="#ctx0" brushRef="#br0" timeOffset="1430.442">4229 3415 187 0,'0'0'118'0,"0"-1"1"15,0 1-66-15,-1 0-14 0,1 0-2 16,0 0-1-16,0 0-13 16,0-2-14-16,0 1-5 15,-1 1 3-15,1 0 3 16,-1 0 1-16,-1 0 1 16,1 1-1-16,-1 3 0 15,0 2 0-15,-3 2-3 16,-3 4-2-16,-27 35-1 15,19-28-2-15,0 0 1 16,-1 0-1-16,0 1 1 16,0 1-2-16,4 2 0 15,-4-3 0-15,5 0 1 16,-1-2 1-16,0-1 4 16,2-4 1-16,-1-1 8 15,2-3 9-15,1-4 14 16,1-1 1-16,3-1-3 0,-1-2-12 15,5 0-17-15,0-1-3 16,1 0-4-16,-1 0-1 16,0 0 2-16,1 0 0 15,-1 0 4-15,1 0 1 16,0 0 6-16,0 0 1 16,0 0 1-16,0 0-4 15,0 0-8-15,0 0-3 16,0 0-3-16,1 0 0 0,0 0 4 15,1 1 1-15,3 0 2 16,1 2-2-16,0-1-2 16,6 1 0-16,5 2-1 15,31 12 0-15,-27-8 0 16,2 1-1-16,1 1 0 16,-1-2 1-16,-3 3 0 15,1 0 0-15,-1-1 0 16,-1 5-1-16,-1-1 1 15,-1-1-1-15,1 3 1 16,-2-2-1-16,3 5 1 16,-2-3-1-16,-2-1 0 15,-1-1 1-15,2-1 0 16,-3 6 0-16,0 3 0 16,0 4 0-16,-2 0 0 15,1 0-1-15,-2-6 1 16,-5-2 0-16,1-3 1 0,-1-4-1 15,-3-3-2-15,0-5-11 16,-2-1-44-16,-2 0-37 16,1-3-126-16,-1 0 136 15</inkml:trace>
  <inkml:trace contextRef="#ctx0" brushRef="#br0" timeOffset="2020.37">4490 3607 202 0,'5'36'59'0,"-3"-36"-64"0,0 2 5 16,0 1 59-16,-2-3 32 15,0 1 42-15,0-1 5 16,0 0-39-16,1 0-19 16,0 1-26-16,2 0-10 15,0 0-13-15,2 0-8 16,2 1-17-16,7-2-3 16,7 0 0-16,33-3 1 15,-25 0 1-15,1 2 0 0,6-2-2 16,0 1 0-16,-6 2-2 15,1 1-1-15,-3 2 0 16,-2 0 0-16,6 3 0 16,0 0 0-16,-4-1 0 15,-1 0 0-15,-9 1 0 16,-1-4-1-16,-6 3-2 16,-2-2-3-16,-2-2-27 15,-1 1-15-15,-4-2-30 16,-2 0-26-16,0 0-43 15,-1 0-56-15,-3-1 128 16</inkml:trace>
  <inkml:trace contextRef="#ctx0" brushRef="#br0" timeOffset="2521.819">4553 3955 288 0,'1'2'153'16,"5"0"-17"-16,0-1-50 16,-5-1-11-16,1 1-18 15,0 0-16-15,2-1-9 16,-1 2 3-16,3-1 3 15,1 0-1-15,6-1-22 16,10 0-6-16,36 3-5 16,-23-3-1-16,6 0-2 15,-2-3-1-15,0 1 0 16,-5 0-2-16,-1 1 0 16,0 1 0-16,-4 1-3 0,-2-1-16 15,-2 2-32-15,-4-2-31 16,-3 1-159-16,-5 1 163 15</inkml:trace>
  <inkml:trace contextRef="#ctx0" brushRef="#br0" timeOffset="3104.767">5200 3411 611 0,'6'3'138'0,"-3"7"-188"16,2 3-34-16,2 3 20 15,-7 5 78-15,2-5 14 16,-3-2 9-16,-2-1 0 15,0 4-13-15,-4-1-10 16,2 3-6-16,1 2 0 16,-1 3 0-16,4 0 0 15,1-2-4-15,-1-1 0 0,3-6 3 16,-1-2 2 0,4-1 6-16,2 0 2 0,14 1 4 15,0-2 1-15,9 4 4 16,5-2 8-1,7-5 3-15,7 1-3 0,5-7-5 16,1 0-6-16,-2-1-10 16,-3-7 0-16,-6-1-10 15,-4-3-10-15,-5-2-31 16,-10 2-25-16,-2-4-48 16,2-1-36-16,-13-8 92 15</inkml:trace>
  <inkml:trace contextRef="#ctx0" brushRef="#br0" timeOffset="3335.151">5532 3246 1224 0,'2'10'306'0</inkml:trace>
  <inkml:trace contextRef="#ctx0" brushRef="#br0" timeOffset="3575.272">5533 3326 200 0,'-8'93'129'0,"4"-60"-28"15,3 0-21-15,1-2-14 16,1 0-3-16,2 4 0 16,-1 3 0-16,0 4-44 15,1-2-9-15,-2 3-4 16,0-4 0-16,1 9-2 16,1 4-1-16,2 0-2 15,0 7 0-15,0 3-1 16,-1-2 0-16,1 1 0 15,-1-7 0-15,2-7 1 16,1 0-1-16,-1-8 1 16,1-1 0-16,-3-11-1 15,-1 0-4-15,-1 4-68 0,-2 1 53 16</inkml:trace>
  <inkml:trace contextRef="#ctx0" brushRef="#br0" timeOffset="8935.321">3913 6794 122 0,'16'31'67'0,"-18"-33"-11"16,2 1-26-16,0-1-4 15,0 2 9-15,0 0 3 16,0 0 3-16,0 0-3 16,0-1-10-16,0 0-3 15,0 0 3-15,0 1 7 0,0 0 11 16,0 0 5-16,0 0 0 16,0 0-5-16,0 0-11 15,0 0-7-15,0 0-9 16,0 0-1-16,0 0-3 15,0 0 2-15,0 0 3 16,0 0 2-16,0 0 6 16,0 0 1-16,0 0 0 15,0 0-1-15,0 0-2 16,0 0 1-16,0 0 7 16,0 0 0-16,0 0 0 15,0 0-1-15,0 0-7 16,0 0-1-16,0 0-4 15,0 0-1-15,0 0-8 16,0 0-2-16,0 0-5 16,0 0-4-16,0 0-1 15,0 0-1-15,0 0-2 0,0 0 1 16,0 0 0-16,0 0 0 16,0 0 1-16,0 0-1 15,-1 0 0-15,0 0 0 16,-2 5-1-16,-1 8 0 15,-4 3-1-15,-13 31 0 16,11-32 1-16,-3 4 0 16,0 3 1-16,2 2 0 15,-2 6 0-15,1 3 1 0,0 2 0 16,-3 3 0-16,-1-4-1 16,-3-3-1-16,2 0 1 15,-2 1-1-15,0 3 2 16,-1 1 0-16,0-2 1 15,-4-3 0-15,3 0 0 16,0 2 0-16,0-2 0 16,3 1 1-16,0 0-1 15,1-2 2-15,3-5-1 16,2-3 0-16,-2-5 0 16,3 0 0-16,-3 8 1 15,2 2-1-15,-1 3 1 16,0 1-1-16,2-7-1 15,-2 1 0-15,9-5 0 16,-8 0-1-16,5 3-1 16,-1 1 0-16,-5 7 1 0,0 4 1 15,-6 5-1-15,1-1 1 16,-5-11 0-16,5-1 0 16,1-7 0-16,1 2 1 15,2-1 0-15,-2 1 0 16,0-2-1-16,2-6 0 15,1-2 1-15,1-2 0 16,-2-3 1-16,1 1 0 0,-3-2 2 16,0 1 0-16,-4-3 4 15,-2-2 1-15,-2 4 1 16,-4-6 1-16,1 3 1 16,-1 1-2-16,0-3-2 15,1 3-1-15,-7-4-2 16,1 0 0-16,-4 3-2 15,0-6-1-15,1 8-1 16,-1-3-1-16,2 3 0 16,-3-1 0-16,5 0 0 15,2 0 0-15,1 1 0 16,8 2 0-16,2 0 0 16,1-1 0-16,8 1 0 15,-2 1-1-15,4 1-1 16,2-1 0-16,0 4 0 15,0-4-1-15,6 1-2 16,-4 1-3-16,2 2-4 16,-1 3-3-16,4 4-1 0,3 2 1 15,2 3-1-15,3 2-2 16,1 6-6-16,6 2-6 16,3 8 0-16,5-4 0 15,9-6 5-15,-2-1 5 16,7-10 0-16,2 3 3 15,-3-9 6-15,0 0 0 16,0 0 7-16,-3-3-2 0,2-2-1 16,-1-2 2-16,1-2 0 15,-4-4 5-15,-5 0 2 16,0-4 0-16,-5-2 3 16,-1-1-1-16,3-2-2 15,-3 2 1-15,0-6-5 16,-3 2-1-16,-4-1 0 15,-2-1 0-15,-3 1 2 16,-1-4 1-16,-1-3-1 16,0-2-5-16,-4-11-28 15,-3-3-13-15,-5-10-34 16,-4-3-12-16,-2 1 4 16,-2-1 5-16,-2 3 16 15,-6 1 5-15,-4 6-11 16,-2 0-2-16,-5 5 5 15,0 5 14-15,-5 0 40 16,0 7 20-16,2 5 24 0,2 6 1 16,3 4-17-16</inkml:trace>
  <inkml:trace contextRef="#ctx0" brushRef="#br0" timeOffset="10618.065">4287 6910 479 0,'0'-1'163'16,"-1"0"-138"-16,1 1-35 15,-2-1 6-15,2 1 36 16,-1 0 19-16,0 0 4 15,0 0-8-15,0 0-16 16,0 0-3-16,1 0 5 16,0 0 0-16,0 0-5 15,0 0-13-15,0 0-17 16,0 0-7-16,0 0-2 16,3 14-1-16,10 16 2 15,28 51-5-15,-27-23 2 16,-5 3 0-16,2 4 1 15,-4-3 6-15,-4 5 2 0,-2 2 1 16,4 4 0-16,-4 1 1 16,1 0 2-16,5-2 0 15,-4-9 1 1,6 0 0-16,-2-7 1 0,1 2 0 16,2-4 0-16,-2-3 0 15,5-2 3-15,0-3 1 16,0-3 2-16,-1-4 2 0,-1-10 2 15,-4-6-1-15,-1-9 0 16,0-3 1-16,-3-4 6 16,1-2 3-16,-3 0 2 15,-1 1-1-15,0-3-3 16,0 0 4-16,0-3 20 16,0 0 4-16,0-1 1 15,-1 1-6-15,1 0-26 16,0 0-3-16,-1 0-5 15,-1 0 6-15,1 0 3 16,0 0 0-16,-3 0 0 16,-14-1-7-16,-31 0-2 15,25-2 0-15,3 2-4 16,-1 1 0-16,5 0-2 16,0 3 0-16,-1-2-2 15,6 1 1-15,0 0 0 0,3 2 0 16,-2-2 3-16,2 2 0 15,4-1 0-15,-2-2-1 16,7 3-2-16,-3-1-1 16,1 2 0-16,0-5-1 15,1 0-3-15,0 2 1 16,-3 15-3-16,-3 35 0 16,8-29 0-16,6 6 0 15,0-1 0-15,1 2 2 16,6 5-1-16,-1 1 1 0,2 3-1 15,3-4-2-15,-3-11 3 16,1-3 0-16,1-6 3 16,2-1 1-16,-2-2 0 15,0-2 1-15,-1 2 0 16,0-4 0-16,-2 3 2 16,2-3-1-16,-1-1 0 15,-1-1 0-15,0-2-1 16,-1 0-1-16,-2-3 2 15,2 3 1-15,-2-1 1 16,-1-1-1-16,-1-1-3 16,0-1 0-16,-3-3-6 15,1 2-2-15,-1-1 3 16,-3 0-1-16,2 2 5 16,-5-1-1-16,0 0 1 15,0 0 0-15,0 0-2 0,0-1-2 16,4-5-2-16,-1-4-4 15,2-4-3-15,31-27-1 16,-32 24-4-16,-1-3 3 16,-3-1 4-16,-1-2 2 15,-5-4 7-15,0-2 0 16,-2 2 3-16,0-2 0 16,-6 1 0-16,0 2 1 0,-4-4-1 15,-5 2 0-15,1 3 0 16,-2-3 0-16,0 8 5 15,1-1 2-15,-2 6 3 16,1 4-1-16,-3 0-3 16,2 2-1-16,-2-1-5 15,1 1-1-15,1 1-1 16,-2 1 0-16,7 3-6 16,-6-1-16-16,2 2-97 15,-6-4-70-15,-7-7 111 16</inkml:trace>
  <inkml:trace contextRef="#ctx0" brushRef="#br0" timeOffset="11885.13">4681 6952 1080 0,'83'30'317'16,"-81"-29"-383"-16,-3 0-25 15,2 0 1-15,-2-1 49 16,0 0 34-16,1 0 7 15,0 0-1-15,7 7-1 16,13 15 1-16,34 37-1 16,-25-28 0-16,6 4-4 15,6-3 0-15,6 5 1 16,-1 2-1-16,5 4 3 16,3-2-1-16,0 5 1 0,-1-2 0 15,1 7 2-15,-2 6 0 16,1-6 1-16,1 1 1 15,-2-8 0-15,-2-6 0 16,-2 0 1-16,1-2 0 16,-12-9 1-16,-2-4-1 15,-17-9 1-15,-1-2 0 16,-4-4 1-16,0 1 0 16,2-3 2-16,-7-3 2 0,-4 0 18 15,-5-3 10-15,-4 0 5 16,5 0-3-16,0 0-20 15,0 0-12-15,0 0-7 16,0 0 0-16,-1 0-2 16,0 0 0-16,0 0 0 15,0 0 1-15,-3 1 0 16,-10 7 1-16,2 6 0 16,-30 33 0-16,24-30 0 15,6 7-1-15,-1 3 0 16,1-3 0-16,7 8 1 15,-4 2 1-15,3 8 0 16,2 6 1-16,4-3-1 16,3-3 0-16,7-4 0 15,0-1-2-15,3 5 1 16,-2 0-1-16,3-4-1 0,6 3 1 16,0-3 3-16,5 1 3 15,1-3 7-15,-2-6 0 16,1-12 1-16,-3 0 0 15,0-7-3-15,-1-1 0 16,1 0-2-16,-2-3 2 16,2-6-4-16,1 1 0 15,-3-2 1-15,1-2-1 16,-3-1 3-16,1 2-1 0,-3-4 1 16,1 0-2-16,-2-2-7 15,1-7-4-15,0-5-3 16,-2-6 0-16,2-7 3 15,-1-1-1-15,-1-1 0 16,1 0-4-16,-6-3-1 16,1 0 1-16,-3-1 0 15,-4 0 4-15,0 7 2 16,-3 3 1-16,0 7 4 16,2 4 2-16,-4 1 2 15,5 3 0-15,-4-3 1 16,-7 2 1-16,-3-3 1 15,-5-4-1-15,-6-3-1 16,-7-4-3-16,-16 3-1 16,-8-1-2-16,-16 3 1 15,1-3-1-15,-1 2 1 16,4-1 0-16,7 5 0 0,-2 6 1 16,5-1-1-16,4 2 0 15,3 4-46-15,8-1-48 16,1 2-197-16,0-3 183 15</inkml:trace>
  <inkml:trace contextRef="#ctx0" brushRef="#br0" timeOffset="12628.709">8517 6484 472 0,'0'1'118'15</inkml:trace>
  <inkml:trace contextRef="#ctx0" brushRef="#br0" timeOffset="13684.13">8520 6549 190 0,'5'37'113'15,"-5"-37"-4"-15,0-1-17 16,-2 1-21-16,2-1-6 15,0 1-15-15,0 0-4 16,0 0-6-16,0 0-2 0,0 0 6 16,0 0 8-16,0 0 7 15,0 0-4-15,0 0-20 16,0 0-13-16,0 0-21 16,0 0-3-16,0 2-1 15,3 16 2-15,3 34 3 16,-8-29 3-16,1 1 6 15,0 3 2-15,-2 2 2 16,-1 1-2 0,0 7-5-16,-3-1-3 0,-1 4-3 15,-3 6 0-15,-3 10-2 16,-1 7 1-16,-3 4-2 16,-2 3 0-16,-3-2-1 15,-1-3 1-15,0 4 0 16,-3-1 1-16,5-8 1 15,2 0-1-15,5-8 1 16,2-4 0-16,1-3-1 0,2-9 1 16,1-7 0-16,1-5 1 15,2-7-1-15,5 4 1 16,0-8-2-16,1 1 1 16,-1-3 1-16,2-3 0 15,0 0 3-15,0-5 0 16,3-1 1-16,-8-2 1 15,4 0 1-15,-1 0 2 16,0-1 0-16,0 1 4 16,-1 0-2-16,1 0-2 0,0-1-3 15,0-1-6-15,0 1-2 16,-5-1 0-16,-17-5 0 16,-31-5 1-16,20 11 0 15,2-1 0-15,-5 2-1 16,1 0 0-16,1 3 0 15,1 7-1-15,4 1 1 16,0 2 0-16,7 5 1 16,-1 1 0-16,5 4 0 15,-1 2-1-15,4 1-1 16,-2-3-2-16,9 3-13 16,1 3-6-16,7 9-5 15,2 2 0-15,5 5 5 16,3-2 6-16,6-4-4 15,5 0-3-15,3-2 6 16,4 0 1-16,6-6 12 0,2-2 5 16,5-12 5-16,-2-2 2 15,-1-4 2-15,-3-4 2 16,-15-7-1 0,-10 0 1-16,1 1 0 15,26-1-1-15,-4-5 2 0,-2-1 5 16,-17 0 5-16,2-1 8 0,-7-3 8 15,-3 1 1-15,0 0 9 16,-2-4-6-16,-2-2-5 16,-1-2-3-16,-1-8-5 15,-4-1-1-15,-1 0 1 16,-4-2 1-16,-2 5-5 16,-1-2-2-16,0-2-6 15,0 2-4-15,1-3-5 16,5 5-3-16,-4-7-21 15,4 1-19-15,-2 0-33 16,-8-6-17-16,5-3-35 16,-2-8-40-16,9-19 106 15</inkml:trace>
  <inkml:trace contextRef="#ctx0" brushRef="#br0" timeOffset="14832.976">8988 6948 1216 0,'1'0'369'0,"-1"0"-426"16,0 0-3-16,0 0 20 16,0 0 21-16,0 0 14 15,7 1-2-15,20 12-1 16,34 24 0-16,-23-5 1 16,6 5 1-16,2 2 0 15,0-1 1-15,2-1 2 0,-3 0 0 16,1 4-1-16,-3 4-1 15,0 2 0-15,-1 1-2 16,-7 3 4-16,0 2 1 16,-7-2 2-16,-2-2 2 15,1-5-1-15,-1-4 0 16,-1-3-1-16,-4-7 0 16,-3-4 0-16,0-3 1 15,-6-7 0-15,0 1 0 16,-1-4 0-16,0-4 1 0,-3 0-3 15,-1-4-1-15,-4 0-1 16,-1 0-2-16,0-1 4 16,-2-4-3-1,0 0-2-15,-2 0 0 0,1 0-1 16,0 0 1-16,-2 6 6 16,-2 3 0-16,-5 6 0 15,-21 29 2-15,16-27-2 16,-3 2-1-16,-1 3 0 15,-1 0 0-15,-1 0 1 16,3 0-1-16,2-2 1 16,2-1 0-16,4 5-1 15,-2 3-1-15,3 2 0 16,-2 2 0-16,4-2 1 16,2-2 0-16,1 3 0 15,0-3 0-15,0 9 0 16,2 2 0-16,1 4-1 0,3 3-3 15,5 0-5-15,0-2-2 16,4-3-11-16,0-1-15 16,3-10 0-16,1-4 1 15,3-10 13-15,0-5 19 16,1-2 7-16,-1-2 3 16,2-3 0-16,3 1 0 0,7-6 0 15,1 0 0 1,4-4-2-16,-1-3 0 0,2-1 3 15,-3-4 0-15,-1-8 6 16,-2-1 0-16,-6-8-3 16,-3-5-1-16,2 7-1 15,-8-2 2-15,0 4 11 16,-2 2 6-16,-8-2 6 16,4 4-1-16,-5 0-9 15,-3 2-6-15,-1 0-9 16,-5 4-2-16,-2 4 3 15,-2-2 3-15,-5 2 14 16,2 0 4-16,-14-5 0 16,-4 1-3-16,-12-6-15 15,-11-5-5-15,-10-4-5 16,-4-4-14-16,2-1 9 16</inkml:trace>
  <inkml:trace contextRef="#ctx0" brushRef="#br0" timeOffset="15607.011">12997 6725 678 0,'0'-1'236'0,"3"-2"-63"15</inkml:trace>
  <inkml:trace contextRef="#ctx0" brushRef="#br0" timeOffset="16565.508">13039 6721 117 0,'51'19'102'0,"-45"-9"34"16,-2-1 8-16,1 0 0 16,-3-3-24-16,1 2-31 15,-1-2-6-15,-1-2-13 16,0 1-4-16,-1-5-13 16,0 0-9-16,0 0-17 15,0 0-6-15,0 18-11 16,-2 33-3-16,-3-22-4 15,-4 4 0-15,-2 5-2 16,-2 7-1-16,-4 11 0 16,-3 5 0-16,-2 13-2 15,-2 1 0-15,-5 3-1 0,1 9-2 16,-6-8 2-16,-1 1 0 16,1-3 0-16,-3-5 1 15,-1-6-1-15,-4 1 0 16,-5 5 1-16,0-3 0 15,4 8 1-15,6-4 0 16,6-14-1-16,3-4 0 16,4-15 1-16,-1 0 1 15,3 0 1-15,0-1 2 16,1-4 0-16,5-5 1 0,3-12 2 16,3-5 0-16,3-6 2 15,2-3 0-15,5-1-3 16,-1-2-2-16,1-1 4 15,0 0 1-15,0-1 12 16,0-1 3-16,-1 1-5 16,0 0-2-16,-1-6-13 15,-6-19-3-15,-24-43-12 16,5 22-4-16,-11 0-4 16,-1 2 0-16,-2 8 9 15,5 7 5-15,8 4 2 16,2 2 1-16,0 2-2 15,-5-1-1-15,-3 8 4 16,-5 4-1-16,-7 10-4 16,0 6-7-16,-7 10-13 15,2 4 0-15,5 11 2 16,3-1 6-16,13 1 10 0,3 0 2 16,8 0 3-16,2 1 0 15,8 3 2-15,3 2-1 16,6 6-3-16,7-3-2 15,1 4-8-15,5-1 0 16,6-1-5-16,5 0 0 16,12-3 3-16,4-4 2 15,10-10 6-15,2-1 1 0,4-13 4 16,-1-1 0-16,-6-7-5 16,0-3 1-16,-1-5 4 15,2-6 2-15,4-4 7 16,1-7 0-16,4-6-2 15,-1-4-2-15,-7-7 1 16,-3 2 0-16,-14 4 9 16,-6 4 9-16,-7 4 15 15,-4 1 0-15,-9 0-4 16,-1-1-9-16,-7-1-18 16,-6 1-3-16,-6-6-15 15,-5 1-8-15,-7-4-13 16,-10-7-6-16,-14-5-28 15,-6-2-66-15,-20-7 92 16</inkml:trace>
  <inkml:trace contextRef="#ctx0" brushRef="#br0" timeOffset="17781.741">13249 7165 872 0,'1'1'124'16,"2"3"-319"-16,1-1-15 0,-4-3 47 15,0 0 154-15,0 0 34 16,2 5-10-16,5 9-7 16,14 21 39-16,-15-25 24 15,-1-7 31-15,-2-2 4 16,2 7-33-16,0-4-21 15,3 6-30-15,0-1-8 16,4 2-8-16,-2 4-2 0,7 3-3 16,1 5-1-16,5 6-1 15,4 4 0-15,-1 14-1 16,3 4-1-16,3 7 0 16,-2 3 0-16,1 1 2 15,-1-2 1-15,-1-2-1 16,0 3 1-16,1 0 0 15,0 4 0-15,0 6 1 16,-4-3 0-16,-4-7 1 16,0-5-1-16,-2-15 2 15,-2-7 0-15,4-1 4 16,-3-2 1-16,-2-1 0 16,2 1 0-16,-4-11-3 15,0-2 1-15,-2-4 0 16,-3-5 1-16,-3-4 4 15,-3-2 4-15,-4-3 15 16,0 0 15-16,-1 0 13 0,1 0-2 16,0 0-17-16,0 0-18 15,-1-1-23-15,-1 0-4 16,-7-2-3-16,-13-5 1 16,-42-10 5-16,24 14 0 15,-6 3 0-15,-5 4 2 16,-1 6-4-16,1 3 0 15,5 4 1-15,3-1-5 16,11 1 4-16,5 5 0 16,8 4 2-16,4 2 2 0,9 3-6 15,-1-2-7-15,7-1-8 16,4 1-5-16,4-4-1 16,4 0 6-16,8 4 9 15,4-3 3-15,5 0 4 16,4 0 0-16,1-8 6 15,-1 0 2-15,2-6 13 16,-3-2 12-16,0-3 0 16,1-6 4-16,-1-5-8 15,-1-3-6-15,-2-5-4 16,3 1-4-16,-3-5 3 16,1 2 0-16,-4 2 12 15,-5 0 10-15,-4 1 7 16,-2 0-2-16,-4-3-11 15,-2 0-9-15,-1-4-11 0,-3 1-2 16,-4-5-3-16,-1-6-1 16,-10-9 0-1,-7-6 1-15,-7-4-1 0,-5-2 0 16,-3 4-1-16,1 2-1 16,0-2-22-16,-1 3-17 15,5 5-14-15,2-1-2 16,5 5 18-16,3-2 7 15,2-1-27-15,0 0-45 0,-1-21 63 16</inkml:trace>
  <inkml:trace contextRef="#ctx0" brushRef="#br0" timeOffset="18717.034">13696 7031 690 0,'7'-3'212'0,"4"3"-222"0,9 8-287 16,35 33 107-16,-28-11 94 16,-4-2 217-16,-1-3 33 15,2 1-33-15,4 1 2 16,1 1-33-16,0 1-21 16,4 2-25-16,2-3-5 15,2 1-5-15,3-1-8 16,3 4-11-16,3 3-3 15,-1 6-7-15,-3 1-3 0,-5-4-2 16,-3 0 1-16,-1-1-1 16,5 4 1-16,1 5 0 15,2-2 0-15,-4-6-1 16,-4-6 0-16,-5-7 0 16,-2 1 0-16,-5-2 1 15,-1 0 1-15,-7-1 1 16,2 0 2-16,-4-3 4 15,-4-2 2-15,-5 2 1 16,-2-3 0-16,-1 2-3 16,-3 5-2-16,-2 3-2 15,-3 8-2-15,0 3-2 16,-2-1-1-16,-2 2 0 16,2-3-1-16,-2 10 1 15,1 5 3-15,1-1-1 16,4 6 0-16,2-4 0 0,4-4-2 15,2-3-1-15,3-6 0 16,3-11 0-16,1-5 1 16,3-6 2-16,3-2 2 15,0-2 2-15,0-2 0 16,0-1 1-16,-2-3 1 16,2-3 2-16,0-4 0 15,1 3 3-15,0-6 3 16,2-3-2-16,2 2 0 0,-2-9-2 15,1 2-3-15,-1-4-1 16,-3-4 1-16,-1-2 4 16,-2 1-2-16,-3-10 0 15,-4-1-2-15,3-11-10 16,-2-8-4-16,-1 1-3 16,2-3 1-16,-6 6 6 15,1 4 4-15,-4 9 2 16,-2 6 3-16,-3 6-3 15,-2-2-1-15,-3-6-2 16,-2-4-2-16,-7-2-2 16,-3-1-4-16,-12 4-10 15,-8-1 1-15,-24 1-58 16,-11-1-48-16,-10-1-100 16,4 1 124-16</inkml:trace>
  <inkml:trace contextRef="#ctx0" brushRef="#br0" timeOffset="19899.72">13768 6834 1109 0,'6'0'323'0,"2"4"-394"16,4-2-20-16,6-1 26 15,5 6 37-15,3-1 29 0,5 1-1 16,14 7-1-16,3-3 1 15,6 4 0-15,5 2 0 16,5 3 0-16,2 3 0 16,2 9 0-16,-2 3 2 15,-1 6-1-15,1 1 0 16,1-5-1-16,0-3 0 16,-5-1-1-16,-3-1 1 15,-7 5-1-15,-6 0 0 0,-6-5 1 16,1 0-2-16,-6-3 1 15,2 3-1-15,-2 8 0 16,-2 6 1-16,3-4 0 16,-2 1 1-16,-4-4 2 15,-1-2-1-15,-2 3 2 16,-1 0 1-16,-6-9-1 16,0-4-1-16,-9-7-2 15,-2-4 0-15,-1 0 0 16,-4-3 1-16,0 0 1 15,-2-4 1-15,1 1-1 16,-1 1 0-16,-2 0 0 16,0 2-3-16,-4 0 0 15,-1 3 0-15,-1 3-1 16,-3 3 1-16,1 5-2 16,-2 2-2-16,-5 7 0 15,1 6 0-15,-2 4 1 0,-2 2 1 16,3-3 1-16,4 5 2 15,2 6 1-15,3 1 1 16,4 4 0-16,2-4-2 16,4-6 0-16,7-1-1 15,2-13-2-15,4-7-2 16,0-11-1-16,1-2 3 0,5-1 4 16,2-2 3-16,-2-4 9 15,0-3-1-15,3-5-2 16,1-2 7-16,5-3-2 15,0-1-1-15,1-6 0 16,3-2-5-16,0-3-4 16,0-4 2-16,-1-1-1 15,-4-1 2-15,-5-2 3 16,-2-4-1-16,-3-6 4 16,-5-7-1-16,-2-7-11 15,-4-5-5-15,-3-7-9 16,3 4 1-16,-7 9 11 15,-1 6 5-15,-4 14 9 16,-3 3 1-16,-1 0-4 16,-3 2 0-16,0-2-6 15,-8-1-2-15,-12 0-1 16,-5-1-1-16,-19 6 1 0,-6 3-2 16,-13 3-5-16,-4 4-1 15,6 2-12-15,3 3-6 16,5 10-40-16,3 0-48 15,4 3 72-15</inkml:trace>
  <inkml:trace contextRef="#ctx0" brushRef="#br0" timeOffset="21763.834">17636 7103 240 0,'0'0'186'0,"0"0"33"16,-1 2-60-16,1-2-57 15,0 0-19-15,-2 0-19 16,2 0-8-16,0 0-14 16,0 0-3-16,0 0-15 15,0 0-4-15,0-1-8 16,-1 1 0-16,0 0 2 16,1 0 1-16,0 0 0 15,0 0-1-15,0 0-6 16,0 0-4-16,0 0-10 15,0 0-2-15,0 0-3 16,0 0 3-16,0-1 9 0,0 0 3 16,0 1 5-1,0 0 0-15,0 0-5 0,0 0-2 16,0 0-2-16,0 0-1 16,0 0-1-16,0 0-1 15,0 0-1-15,0 0 2 16,0 0 2-16,0 0 0 15,0 0 4-15,0 0-2 16,0 0-4-16,0 0-5 16,-1 0-5-16,0 0 0 15,0 8 4-15,-5 14 3 0,-11 40 1 16,6-28-1-16,-4 10-1 16,-2 4 0-16,-7 3 2 15,-4 8-2-15,-6 9 4 16,-7 7 2-16,-1 8-1 15,1-8 0-15,9-10-1 16,5-10-3-16,7-8 5 16,2 3 0-16,3 1 1 15,-2-2 1-15,10-6 1 16,-1-9 0-16,3-6 0 16,4 1 1-16,-2-12 1 15,1-2 1-15,0-6 8 16,4-5 4-16,-2 0 2 15,2-1 1-15,-2-3-4 16,0 0-4-16,0 0-2 16,-1 0-2-16,1 0-1 0,-1-1-2 15,-1 1-1-15,1 0 0 16,0-2-5-16,0 1 0 16,-13-2-3-16,-10-3 1 15,-29-5 2-15,26 6-1 16,-2 2 1-16,-3-1-1 15,-2 6-1-15,0 3 0 16,8 2-1-16,6 1-5 16,3 2-16-16,2 2-4 0,2 3-1 15,2 1 5 1,1 4 20-16,2-1-14 0,5 5-5 16,-1 2-10-16,7 6-7 15,2 3 4-15,5 0-13 16,5 1 1-16,7-6-4 15,4 0 11-15,9-1 18 16,0-3 8-16,8-3 5 16,0-3-1-16,2-7-14 15,1-5-2-15,-6-8 4 16,-1-5 3-16,1-10 17 16,-2-4 3-16,9-10-4 15,2-1-3-15,-1-4-1 16,-3 1-5-16,-13 1 0 15,-4-1 3-15,-11 0-4 0,-4 1 1 16,-7 2-22 0,-3 0-14-16,-9-7-66 0,-8-6-46 15,-10-9 21-15,-1 3 47 16,-3 10 121-16,-1 6 58 16,-2 9 4-16,-5 1-34 15,-2 2-50-15,1 2-6 16,0 4-66-16,1 1 49 15</inkml:trace>
  <inkml:trace contextRef="#ctx0" brushRef="#br0" timeOffset="22782.426">17810 7062 452 0,'0'6'191'16,"2"-5"-71"-16,4 3-187 16,0-1 14-16,-2 3 26 15,0-1 69-15,0-1 18 16,0 1 19-16,-1 0 1 15,2 0-13-15,1-1-10 0,2 3-25 16,2 0-10-16,5 5-15 16,5 4-5-16,5 4-2 15,4 4-3-15,5 7 1 16,2 7-1-16,5 7-1 16,-2 0 0-16,-1 9 0 15,1 2-1-15,-1 4 2 16,4 4 0-16,2-4 1 15,1-2 2-15,0-7 0 16,-3-6 0-16,-2-10 0 16,-1-4 0-16,-6-5 2 15,-2-2 3-15,-7-6-1 16,-4-4 1-16,-6-2 1 16,-5-6 0-16,-5-3 3 15,2-1 0-15,-6 0-10 16,0-2-8-16,0 0-10 15,-1 0-4-15,0 0 6 0,0 0 6 16,0 0 6-16,-3 0 1 16,-16 3 1-16,-33 12-1 15,27-2-1-15,-4 2 2 16,1 5 0-16,4 2-1 16,4 3-1-16,4 1-1 15,4 3 2-15,3 1 2 16,7-1 7-16,3-1 3 15,6-2 4-15,3-2 0 0,6 1-7 16,3-3-1-16,-1 4-5 16,3-3-3-16,1-1 1 15,1-4-3-15,4-4 1 16,-3-3 2-16,1-6 4 16,1 0 6-16,-3-5 4 15,0-6 2-15,-3-3 2 16,2 1-1-16,1-7-1 15,3 2-1-15,-2 0 5 16,-6-2 1-16,-2 4 2 16,-5-3 1-16,-3-1-5 15,-1-1 1-15,-4-4 9 16,-2-1-3-16,-7-5-1 16,-3-4-1-16,-6-3-11 15,-5-4-2-15,-5 1-4 16,-3 1-3-16,-6 0-2 0,-3 1-3 15,-13 1-31-15,-11-1-43 16,-20 3 50-16</inkml:trace>
  <inkml:trace contextRef="#ctx0" brushRef="#br0" timeOffset="23051.748">17985 6862 767 0,'12'30'192'0</inkml:trace>
  <inkml:trace contextRef="#ctx0" brushRef="#br0" timeOffset="23880.58">18040 6907 406 0,'41'16'209'0,"-34"-15"-54"16,-3-1-40-16,8 1-48 0,4 0-21 15,4 3-26-15,6-1-5 16,11 3-2-16,7 2-1 16,20 6-5-16,9 8-4 15,19 11-3-15,-2 4-2 16,8 7 0-16,-1-5 1 16,-2-2 1-16,0-2 0 15,-12-3 0-15,-3 3 0 16,-6-7 0-16,-3 0 0 0,-1-4 1 15,-2-4 0-15,-9 1 0 16,-2 1 0-16,-11-1 0 16,-7 4-1-16,-9 1-1 15,-4-2 1-15,-3-1 1 16,2 2 3-16,-6-7 21 16,-4-1 3-16,-1-6 22 15,-5-3 3-15,-4-2-15 16,-2-1-4-16,1 2-23 15,-2 1-4-15,0 4-5 16,1 2-2-16,-3 4 0 16,2 6 0-16,-2 4 0 15,0 2-1-15,0 0 0 16,-1-1-1-16,1 3 1 16,1 5 1-16,3 11 0 15,-2 2 0-15,0-4 0 0,2-3 0 16,1-3 0-16,3 0 0 15,3 1 0-15,-1-5 0 16,4-8 0-16,0-3 0 16,5-6-1-16,2 1 1 15,5-4 2-15,-2 0 0 16,2-3 2-16,1-3 0 16,-3-3 5-16,1-2 0 0,-2-3-1 15,3 1 1-15,2-3-8 16,-2-7-1-16,3 2 1 15,-3-8 2-15,-1 0 6 16,-2 5 7-16,-6-6 1 16,0 4 1-16,-5 0-1 15,-2-4-3-15,-1-1-1 16,-1-2-3-16,0-6-6 16,-2-3-2-16,-2-3 2 15,-3-3 1-15,-3 2 4 16,-4 4 0-16,-5-1-1 15,-2-1 0-15,-8-3-2 16,-5-8-1-16,-8 2-3 16,-5 1 0-16,-2 5-2 15,-2 2 0-15,-5 4 0 16,-2-3-2-16,-14-2-9 16,-4 1-9-16,-7-6-30 15,-1 1-35-15,3-1-84 0,-3-6-97 16,-10-9 166-16</inkml:trace>
  <inkml:trace contextRef="#ctx0" brushRef="#br0" timeOffset="25179.572">18351 6704 987 0,'0'6'346'0,"0"-6"-324"0,0 0-48 15,0 0 0-15,0 0 11 16,0 0 30-16,0 0-1 15,0 0-13-15,17 1-3 16,62 6 2-16,-16-4 2 16,23 2 1-16,11 1 0 15,18 3-2-15,9 2-1 16,1 4 0-16,0 3 1 16,-6 1-1-16,-3-3 1 0,-2 9 1 15,-3-8 0-15,2 2-2 16,-1 3 0-16,-3-4 0 15,-4 2 0-15,-6 3 0 16,-3 3-1-16,1 3 1 16,-6 5-1-16,-7 3 0 15,-2-2 0-15,-8-3 1 16,-4-5 0-16,-4-6 0 16,-8 1 0-16,-9 0 1 15,-2 0 0-15,-12-5 0 16,-7 0-1-16,-2-4 1 15,0 0 0-15,2 0 1 16,-1-1 1-16,-4 0-1 16,-5-5 0-16,-4 1-1 15,0-2-1-15,-4 1 1 0,0 2-1 16,1 2-1-16,-1 1 1 16,3 3 0-16,0 2 4 15,0 7 1-15,1 8 0 16,0 7-1-16,-1 3-3 15,-2 6-1-15,3 2 0 16,-2 1 0-16,-3 2 0 16,0-2 1-16,-1 0 0 0,-1 4-1 15,0-1 0 1,1-4 1-16,-1-5-1 0,0-6 1 16,3-2 1-16,2-4 0 15,-3-3 0-15,4-7 1 16,-2-4 1-16,2-5 0 15,1-3 2-15,8-1-1 16,-3-2 4-16,2-2 8 16,4-1 2-16,0-3 1 15,5-2-2-15,1 0-8 16,1-1-1-16,1-5 3 16,-1 2 1-16,-5-4 12 15,-3-1 7-15,-7 1-1 16,-1 2-1-16,-4-3-9 15,-1 1-4-15,-3 0-2 16,-1-4 2-16,-3 0-3 16,2 1-1-16,-2-2-1 15,-3 1-2-15,1 0-4 0,-2-1 0 16,-3-3-3-16,-1-3-1 16,-7-3 1-16,0 1 0 15,-5-8 0-15,-1-1-1 16,-5-7-1-16,-2-3-1 15,-5 3 0-15,0 1 0 16,-2 7 1-16,1-1-1 16,1 4-1-16,0-2-1 15,-1-1-2-15,5 5 0 0,1-3-1 16,0 1-13-16,-1 4-3 16,-5 1 2-16,-8 5-20 15,-6 0 11-15,-10-1-19 16,-2-2-6-16,-3 3-2 15,1 2-10-15,5 5-13 16,4 3-17-16,-1-1-71 16,-4 3-86-16,-13 4 162 15</inkml:trace>
  <inkml:trace contextRef="#ctx0" brushRef="#br0" timeOffset="33458.536">5343 7672 713 0,'-1'3'190'0,"2"-2"-353"0,-4-1-16 15,2 0 39-15,0-1 72 16,0-1 187-16,1 2 35 15,0 0 10-15,0 0-18 16,0 0-47-16,0 0-17 16,0 0-30-16,-1 0-12 15,0 0-23-15,0 0-4 16,-1 0-1-16,2 0-1 16,-1 0-5-16,0 0-3 0,1 0-7 15,0-1-2-15,0 1-1 16,0 0 0-16,-1 0 6 15,1 8 1-15,-2 14 0 16,-4 32 2-16,7-21-2 16,1 6 0-16,4 8-1 15,0 7 1-15,-4 5 0 16,-2 5-1-16,-4 2 1 16,1 1 0-16,-1 0 0 15,1 0 0-15,1 0 0 16,-4-2 0-16,-3-2 0 15,4 1 0-15,-3-8 0 16,3-3 0-16,2-8 1 16,-4-8-1-16,4-6 0 15,-5-6 0-15,4-3 0 16,3-2 0-16,-5-9 0 0,8 1 1 16,-2-9 0-16,0 1 0 15,3-3-1-15,-3-1-2 16,0 0-1-16,0 0 1 15,0 0-1-15,0 0-1 16,0 0 4-16,0-1 2 16,7 0 4-16,13-4 2 15,35-12-5-15,-26 7 0 16,3 2 0-16,1-4-1 16,4 2 0-16,3-2-1 15,2 1-1-15,0 4 0 0,3 1 1 16,0 3-1-16,-3-1 0 15,4 1 0-15,0 2-1 16,1 0 1-16,3 3 0 16,-6-1 0-16,2 2 0 15,0 1 0-15,-1 2 0 16,0 0 1-16,-8 1-1 16,0-3 1-16,-8 2-1 15,0 1 0-15,-3-2 1 16,-4 2-1-16,-6-6 1 15,-5 2 0-15,-6-2 14 16,-5-1 9-16,0-1 11 16,0 0 2-16,0 1-4 15,0 0-5-15,0 0-10 16,0 0-3-16,0 0-7 0,0-1 1 16,0 0-2-16,0-4 0 15,3-26-3-15,-1-42-4 16,-9 15-3-16,0-6-2 15,-2-14-3-15,3-1 1 16,-1 3 2-16,2-7 1 16,-2 4 3-16,1-7 0 15,-1-2-1-15,-1 6-7 0,0 3-15 16,-3 6-9-16,2 6-2 16,-1 5 5-16,3 9 18 15,-1 8 12-15,0 11 17 16,1 4 5-16,-5 9 8 15,-2 4-3-15,-4 6-12 16,-5 0-5-16,-12 3-10 16,-4 2 0-16,-13 5 5 15,-2 2 4-15,-5 6 7 16,4 1 0-16,0 5-6 16,-1 2-5-16,-8 9-6 15,-2 4-2-15,-11 4 1 16,0 3 1-16,2 2-2 15,-5 3-1-15,1 5-9 16,-4 1 1-16,-5-1 3 16,1 0-16-16,9 6-29 0,-3 3-12 15,4-2-42-15,6 0-18 16,11-15 87-16</inkml:trace>
  <inkml:trace contextRef="#ctx0" brushRef="#br0" timeOffset="35974.294">9239 8106 1044 0,'-28'33'334'0,"28"-33"-363"15,1 1-20-15,-1-1 9 16,0 0 17-16,0 0 27 15,0 0 4-15,0 0-2 16,0 0-2-16,0 0-4 16,7 14 0-16,-5 15 0 15,42 36 0-15,-22-22 1 16,1 8-1-16,3 13 0 16,-2 1 0-16,-3 17-1 15,-2 3-1-15,-7 4-1 16,2 2-2-16,-2-12-1 15,-4-7-2-15,0-9-2 16,-2-8 1-16,1-3 0 0,-1-7 2 16,-1-7 4-16,1-6 3 15,-2-8 0-15,-1-6 2 16,1-9 3-16,-1 0 1 16,-3-9 1-16,3 2 0 15,-1-1-4-15,-2-2 0 16,0 0-3-16,0 0 0 0,5 0 7 15,11 0 0-15,35-3 2 16,-27-5 0-16,13 2-6 16,1-7 1-16,9-2 0 15,6 1-1-15,2-3 0 16,-2 3 1-16,-4 2 0 16,-5 0 8-16,-12 3 5 15,-4 0 0-15,-5 2-2 16,-2-3-8-16,-1 2-6 15,2 0-1-15,-2-1 0 16,-2 4 0-16,-4-1 1 16,0 2 17-16,-6 2 15 15,-2-2 7-15,-3 3 7 16,-1-2-14-16,-2 3-13 16,0 0-7-16,0 0-6 15,0 0-1-15,0-1 2 16,0 0 2-16,2-15 10 0,5-30 8 15,-10 29 13-15,0 0 4 16,0-2-5-16,-4-4-8 16,-1-6-16-16,-3-3-8 15,-2-2-6-15,0 0 0 16,2 0-1-16,0-2 0 16,-1-6-1-16,4-6 0 15,2 2 0-15,1 0 0 16,-2 5 0-16,1 4 1 0,-2-6-1 15,1 5-2-15,7 4-1 16,-6 0 1-16,0 5-2 16,2-2-5-16,-3-1-4 15,6-3-1-15,-4 7 4 16,1 1 4-16,-5 7 6 16,4 3 0-16,-1 1-1 15,0 1 0-15,5 0-3 16,-6-3-3-16,1 5-1 15,1-1-1-15,-2 3 1 16,2 1 2-16,-1 1-2 16,-1 1 0-16,2 1 2 15,-6 2 0-15,1-1 3 16,-2 4 0-16,-5-3 0 16,-3 0-1-16,-6 3-3 15,-4 1 0-15,-6 6-9 16,-3 0-4-16,-4 9-1 0,0 4 2 15,-6 6 2-15,2 6 1 16,-4 1 1-16,-3-2 1 16,1 1-11-16,0-4-10 15,7 4-25-15,4-3-17 16,9 2-55-16,3-5-66 16,3-1 129-16</inkml:trace>
  <inkml:trace contextRef="#ctx0" brushRef="#br0" timeOffset="39431.218">13185 8438 786 0,'0'1'218'0,"1"1"-294"15,1 4 2-15,-2-6 37 16,2 5 19-16,10 24 22 16,11 36 4-16,-15-12 11 15,1 1 2-15,0 9 4 16,3 5-1-16,-1 2-11 16,-1 4-2-16,-2 17-8 15,-4 0-1-15,-1 5 1 16,-2 5-1-16,-2-5 0 15,-4-4-1-15,3-14-1 16,-1-12 1-16,3-21 0 16,4-11 0-16,1-11 0 15,-2-5 1-15,0-4 2 16,1-3 0-16,3 0 8 0,1-3 13 16,7-4 25-16,3 1 7 15,8-5 14-15,0-2-5 16,10-2-18-16,9-3-5 15,8-3-17-15,14 1-7 16,10-4-7-16,-3 3-4 16,5-2-4-16,0 0-1 0,-1 2-2 15,4 1 0-15,2 1-1 16,-3 1 0-16,-4 0 0 16,-1 0 1-16,-5 3-1 15,1-1 0-15,-2-1 0 16,1 3 0-16,-7-1 1 15,-6 1-1-15,-14-2 1 16,-2 2 0-16,-7-2-1 16,-6 2 0-16,-1 3 0 15,-11-1 0-15,-4 1 0 16,-3-2 3-16,-4 0 6 16,-3 1 4-16,-2-1 12 15,-1 1 8-15,0-1 14 16,0 1 9-16,0 0 3 15,0 0-1-15,0 0-5 16,-1-7-8-16,-2-10-8 0,-10-29-7 16,3 19-10-16,-1 0-4 15,-6-7-7-15,1-1-3 16,-1-2-2-16,-3-3 0 16,4-3 0-16,-3 1 2 15,2 1 0-15,4 0 0 16,2-1 2-16,4 2 1 15,2 3 0-15,0 5-2 16,1 7-4-16,-3 3-1 0,5 3 0 16,-2-3 1-16,1 2 0 15,-1-4 0-15,0 6 0 16,0 3-1-16,4-1 0 16,-1 4-1-16,0-2-1 15,0 2 0-15,-1 0 0 16,2 1 0-16,1-1-1 31,-1 7 0-31,1 0 0 0,1-24 1 0,1-3-1 16,-2-2 0-16,0 8-2 15,-1-1 0-15,0 3 0 16,-1-1 0-16,1-4-5 16,-1-4-5-16,-2-7-7 15,2-1-1-15,0 4 6 16,0 7 7-16,0 8 6 15,1 3 2-15,-2 5-1 16,-1 0-2-16,1-2-5 0,2-1-1 16,-3 0 0-16,2-2 2 15,-2 1 3-15,-1 0 2 16,2 4 2-16,0 1 0 16,2 8 0-16,-1 0 0 15,-3 1-9-15,3 3 0 16,0 1-3-16,0 0 2 15,0-1 5-15,-1 1 1 0,1 0-1 16,0 0-1-16,-10 0-3 16,-8 1-1-16,-35 2-2 15,23-2 0-15,-4 5 0 16,-5 0 0-16,-7 8-8 16,-1 6 1-16,0 2 3 15,-3 4 1-15,0-1 11 16,-2 0-1-16,-9 5 0 15,-5-1 0-15,-1 2-1 16,-1 1-1-16,2 0-2 16,0 2-1-16,5 3 2 15,-1 0 1-15,0-2 4 16,3-1 2-16,-1 0 1 16,5-2 0-16,12-2 0 15,6 1-1-15,3-6-1 16,1-1 1-16,-2-3 0 15,0-4 0-15,5-2 1 0,4-3 2 16,7-5-24-16,5 0-30 16,8-3-182-16,2 2 156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2T22:53:22.9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2495 8818 511 0,'0'-1'73'16,"0"1"-85"-16</inkml:trace>
  <inkml:trace contextRef="#ctx0" brushRef="#br0" timeOffset="1475.967">2493 8818 239 0,'-1'0'163'0,"0"0"17"0,-1 0-42 16,1 0-45-16,0 0-18 15,1 1-35-15,0-1-17 16,0 2-23-16,0-2-4 15,0 0-1-15,0 0 0 16,0 1 3-16,2 2 2 16,11 4 0-16,10-2 0 15,34 27 0-15,-31-26 0 16,5-3 0-16,3 4 0 16,-2-2 1-16,-1-2 0 0,0 3 0 15,-2-4 0-15,-2 1 1 16,-2-2 0-16,-3 3 1 15,0-4 0-15,-6 2 1 16,-1-2-1-16,0 0 0 16,-5 2-1-16,-1-1 0 15,1 1 0-15,-6 1 0 16,2-5-1-16,1 4 0 16,-1-1 0-16,4 1-1 15,0 4 0-15,1-3 0 16,-1 3 0-16,-1-1 0 15,2 0 0-15,-1 2 0 16,2-2 1-16,-2-2-1 16,3 0 1-16,1-1 1 15,1 1 0-15,0 1 1 0,1-2 1 16,-2 1 4 0,3-1 3-16,1-2-1 0,3 0 0 15,3 1-4-15,-2-1-1 16,4 1-1-16,-3 0-1 15,1-1-1-15,0 0 0 16,-2 0-1-16,1-1 0 16,0 1 0-16,2 1 1 15,1 0 1-15,-2-1-1 0,-1 0 1 16,4-1-1-16,3 0 0 16,1 1-1-16,3 0 0 15,2 0 0-15,0 0 1 16,-2 0 0-16,-3-2 1 15,-1 2 0-15,-1 0 0 16,4-1 0-16,1 1-1 16,3-3 1-16,1 1 2 15,0-1 3-15,7-3 9 16,0-2 1 0,6 0 0-16,-3-2-2 0,-1 2-9 15,0 3-2-15,-5-3-1 16,7 0-2-16,-4-2-1 15,2-1 1-15,1-3-2 16,3 4 1-16,2-1 0 16,-2 2 0-16,-4 9 1 15,-3-2 0-15,-5-1 1 0,1 0 1 16,-3-3 0-16,1 2-1 16,1-1 0-16,0 1-1 15,1 2 0-15,-2 1 0 16,0 1 2-16,-2 0 1 15,-5-1 8-15,3 0 3 16,-4-5 2-16,2 1 0 16,-1 1-8-16,-4-1-2 15,2 4-3-15,2-3-1 0,0 1-2 16,-2 1 0-16,2-2-1 16,-1 4 0-16,-1 0 0 15,2-2 0-15,0 1 0 16,-3-3 0-16,1 3 0 15,0-1 1-15,-6 2 0 16,4-1 2-16,-4-3 7 16,2 4 2-16,4-1 2 15,-4 0-2-15,6 1-6 16,-1 0-2-16,1 0 3 16,1-1 4-16,2-2 8 15,0 1 2-15,-1-1 2 16,1 2-4-16,3 1-4 15,-3-3-2-15,-2 3-5 16,0-1-2-16,-3-1-3 16,2 0 0-16,0-1-1 0,-2 1 0 15,-1-2-1-15,-2 3 1 16,0 1-1 0,0-2 0-16,2 3-1 0,-1-2 0 15,-1-1-1-15,2-2 1 16,0 1-1-16,-3 3 0 15,2-1 1-15,-1 1-1 16,-2 0 1-16,6-6-1 0,1 1 0 16,6-2 1-16,1 4-1 15,0 1 1-15,3-2-1 16,1 2 0-16,2-1 0 16,3 0 0-16,-4 3 0 15,-2-1 0-15,-4 1 1 16,2 0-1-16,-2-1 1 15,-1 1 0 1,0 0 2-16,-6 2 3 0,-3 0 4 16,-1-1 2-16,-5-1-1 15,-3 2-4-15,-6-1-5 16,-1 0-1-16,-5-1-2 16,-2 2-2-16,2 2-18 15,0-3-28-15,6 6-108 16,3 0-177-16,12 2 214 15</inkml:trace>
  <inkml:trace contextRef="#ctx0" brushRef="#br0" timeOffset="73578.436">14060 11201 411 0,'1'50'165'0,"-4"-50"-80"16,2 0-167-16,1 2-49 15,-1-2 78-15</inkml:trace>
  <inkml:trace contextRef="#ctx0" brushRef="#br0" timeOffset="74678.462">14051 11253 172 0,'-1'0'110'0,"0"-1"7"0,0 1-15 16,0 0-20-16,0 0-10 15,0 0-15-15,-1 0-4 16,2 0-6-16,0 0-6 16,0-1-4-16,0 0-5 15,0 0-11-15,-1-1-4 0,1 2-9 16,0 0-2-16,0 0 8 15,0 0 8-15,0 0 10 16,0 0 2-16,0 0-3 16,0-1-7-16,0 0-9 15,0 0-4-15,3 0-5 16,2 0-1-16,5 1-1 16,-2 0 1-16,2 0 0 15,-1 1 0-15,0 0 0 16,30 5 0-16,-28-4 0 15,-1 0 1-15,3 2-1 16,1-3 2-16,0 1 1 16,1 1 0-16,-1-2-2 15,-2 2 0-15,1 1-3 16,0-1 0-16,0 5 2 0,1-6 0 16,1 4 3-1,3 0 1-15,-5-3 1 0,4 7 2 16,-2-2 5-16,-5 0 1 15,0 2-2-15,-3-1-4 16,2 1-6-16,-3 1-1 16,-1 0 0-16,2 0 0 15,-7-1 3-15,4 4 2 0,-1 0 7 16,-5 0 5-16,2 4 5 16,-2-4 1-16,-1 3-2 15,0 1-3-15,-2 3-3 16,-2 3 0-16,-4 2-3 15,1 2-1-15,0-2-4 16,2-2-2-16,3-6 3 16,-4 0 0-16,-2-1 0 15,-5-2-1-15,-2-2-3 16,-1 3 1-16,-1-2 0 16,0 4 0-16,-3-5-5 15,-2 1-1-15,-2 5-2 16,2 0 0-16,-3 2-1 15,4-4-1-15,-2-2-2 16,0-1-4-16,3-2-4 16,0-2-2-16,1-2 4 15,2-1 1-15,2-2 5 0,-2-2 2 16,4 2-3-16,0-1 1 16,9-2-1-16,1 0-1 15,5-2 3-15,1 0 0 16,-1 0 1-16,1-1-2 15,-1 1-5-15,1-1-3 16,0-1-10-16,0 2-1 16,0 0 3-16,0 0 2 15,0-1 11-15,0 0 1 0,0 0 3 16,12-1 1-16,3-1-1 16,26-6 1-16,-28 9-1 15,3-1 0-15,-1 1 0 16,1 0 1-16,5 1-1 15,-1 3 0-15,2-2 1 16,2 0 0-16,1 3 0 16,0 1 0-16,4-1 0 15,-2 5 0-15,3-1 1 16,0 0-1-16,-1-1 1 16,-1-1-1-16,-4 1 1 15,1 0-1-15,-4 0 0 16,-2 0 0-16,-1-1 0 15,-2 0 1-15,2-1-1 16,0 2-1-16,-3 1-8 16,-3-1-21-16,-6 1-22 15,1-3-25-15,-3-2-70 0,-3-3-48 16,0-2 120-16</inkml:trace>
  <inkml:trace contextRef="#ctx0" brushRef="#br0" timeOffset="75447.126">14860 11273 104 0,'13'8'108'0,"5"0"52"16,1-1 5-16,1-3-23 16,2 1-11-16,-3-3-32 15,0 1-13-15,3 1-27 16,0 0-15-16,1-1-20 15,1 2-6-15,-1 4-3 16,2 1 0-16,2 8 4 16,1-1-2-16,0 6-2 15,-1 1 0-15,-4 3-1 16,-1 0 1-16,-1-2 2 16,6 1-1-16,1 6 0 15,-3 3 1-15,2 2 4 16,-6-3 1-16,3-7 0 15,-1-3-3-15,1 2-7 16,-1-3-2-16,1 1-5 0,-2-1-1 16,-4-3-2-16,-5-3-1 15,-5-2-4-15,-2-1-12 16,-1-6-45-16,-4-3-30 16,-1-3-73-16,1-2-32 15,-2-2 123-15</inkml:trace>
  <inkml:trace contextRef="#ctx0" brushRef="#br0" timeOffset="75975.849">15655 11157 335 0,'-1'-1'100'15,"-1"1"-96"-15,-13 4-25 16,-5 4 19-16,-28 22 54 0,26-15 29 16,1-5 34-16,0 4 5 15,1-2 0-15,-4-4-8 16,1 2-22-16,4-2-13 16,-4 2-29-16,-1 2-12 15,-4 4-20-15,-3 0-5 16,-3 7-5-16,1 8-2 15,-4 5 0-15,-2 6-2 0,0 4-1 16,-1 1 0-16,5 4-1 16,-1 3 1-16,1-1 8 15,2 1 7-15,4 5 7 16,0-1 1-16,3 2-8 16,4-2-6-16,-1-1-161 15,1-1 113-15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2T22:57:02.0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14363 6144 127 0,'0'1'115'0,"0"1"28"16,0-1-22-16,0-2-45 15,0 1-16-15,0 0-13 16,-1 0-7-16,-1 0-8 15,1 0-3-15,1 0-7 16,0 0 0-16,0-1-2 16,0 1 3-16,0-1 6 15,0 1 4-15,0 0 1 0,-1 0-5 16,1 0-14-16,-1 0-6 16,0 0 3-16,0 0 6 15,0 0 11-15,-1 0 5 16,1 0 1-16,0 0-5 15,0 0-9-15,0 0-4 16,0 0-7-16,-1 0 1 16,1 0 3-16,0 0 3 15,0 0 1-15,0 0-1 0,0 0-6 16,0 0-1-16,1 0 5 16,0 0 2-16,0 0 2 15,0 0-1-15,-2 0-4 16,2 0-2-16,-1 0-2 15,1 0-1-15,-1 0-2 16,1 0 0-16,0 0-1 16,0 0 0-16,0 0 2 15,0 0 1-15,0 0 1 16,0 0-1-16,0 0 1 16,-1 0-2-16,0 0 0 15,0-1 0-15,-1-1-1 16,1 1 1-16,0 0 0 15,-1 0 2-15,-6-2 6 16,1-1 1-16,0 1-1 16,0-1-1-16,-2 0-8 0,3-1-1 15,-2 2-1-15,2-8-1 16,-1 0-1-16,-30-30 0 16,28 32-1-16,-2 1-1 15,-1 0 1-15,1-4-1 16,0 0 0-16,0-6 0 15,-1 2 0-15,1 2 0 16,-1 2 0-16,-1 3-1 0,-2-4 1 16,0-3-1-16,-2 2 1 15,1-1 0-15,0 3-1 16,-1 3 1-16,-1-4-1 16,-1 3 0-16,0-1 0 15,1 0 0-15,-1 2 0 16,4-1 0-16,-3-2 0 15,3 0 0-15,-3 1 0 16,-2-5-1-16,3 0 0 16,-3-2 0-16,4 0 1 15,-1 1-1-15,-1 1 0 16,4-1 0-16,3 4-1 16,-1 2-1-16,3-2-1 15,0 3-2-15,3 3-2 16,-1-1-2-16,0 5-2 15,-1-1-1-15,0 0-8 16,2-3-7-16,1 1-47 16,4-1-45-16,4-3-103 0,6-4-53 15,17-6-43-15,6-2 178 16</inkml:trace>
  <inkml:trace contextRef="#ctx0" brushRef="#br0" timeOffset="405.553">13427 6036 689 0,'-3'0'163'15,"3"3"-106"-15</inkml:trace>
  <inkml:trace contextRef="#ctx0" brushRef="#br0" timeOffset="1003.528">13405 6069 376 0,'-13'31'202'0,"12"-35"-46"0,1 4-43 15,0 0 1-15,-1 0-23 16,1 0-15-16,0 0-38 16,0 0-17-16,0 0-14 15,0-1-3-15,0 0-4 16,1-5 0-16,2-16 0 15,10-28-1-15,-11 23 1 16,4-3 1-16,1-1 0 16,-1 0 0-16,1-1-1 15,-3 2 0-15,-4 0 1 16,3-1 0-16,-2 4 0 16,1-2 0-16,-1-3 0 15,-7 0 0-15,6-1 0 16,-3 0-1-16,-2 5 0 0,5-3 0 15,-1 0 0-15,-3-2 1 16,4 1 0-16,-3 7 0 16,-1 4 0-16,3 6 1 15,-4 5-1-15,6 1 0 16,0 1-1-16,3 2 1 16,-1-2 4-16,1 2 2 15,-1 1 5-15,3 1 2 16,3-2-1-16,-2-1 0 15,2 3-3-15,2 0 0 0,4 5-2 16,3-1 0-16,4 1 0 16,3 4 1-16,1-1 0 15,1 5-2-15,3 0 0 16,-1 1-1-16,2 3 3 16,0 2 2-16,2 5-1 15,-2 0 0-15,2 3-4 16,2 2-2-16,-6 5-2 15,1-3 0-15,-8-1 0 16,-2-7-1-16,-2-4-1 16,-2-2-6-16,0-2-31 15,-3 3-44-15,4-3-209 16,2-2 194-16</inkml:trace>
  <inkml:trace contextRef="#ctx0" brushRef="#br0" timeOffset="8148.906">7977 6707 328 0,'-2'2'68'16,"1"-1"-180"-16,-1 1 64 16,2-2-57-16,0 0 37 15,0 0 127-15,0-1 19 0,0 0 31 16,0 1-11-16,0 0-35 16,0 0-10-16,0 0-14 15,0 0-11-15,0 0-10 16,0-1-1-16,0-1-3 15,0 1 0-15,0 0-5 16,0 0-2-16,0 0 3 16,0 0 2-16,0-1 3 15,0 1 1-15,0 0-3 16,0 0-2-16,0 0 0 16,3-4 2-16,2-5 6 15,-2-1 3-15,34-28 1 16,-28 29 0-16,-1-4-4 15,-3 0-1-15,3 2-1 16,0-2-3-16,2 1-3 16,2-1-3-16,-3-2-3 15,-1 1-1-15,-2-1 2 0,2 0 0 16,2-1-1-16,2-3-1 16,-1-2-2-16,0 0-1 15,-1-1-1-15,-1 0 1 16,4 3-1-16,1 1 1 15,-2-2-1-15,7 3 1 16,-2-4 0-16,0-1-1 16,5-4 0-16,-2-3 1 15,0 0 0-15,-2 0 1 0,-2 4 0 16,-1 1 0-16,1 6 1 16,0-1-1-16,0 0 0 15,3-6 0-15,-2 1 0 16,2-2-1-16,-3 1 0 15,-1 3 0-15,0 2 0 16,-1 3 0-16,1 1 0 16,1 2 0-16,-4-4-1 15,3 0 1-15,-3 2-1 16,-5-3 1-16,1 8 0 16,-3 1 0-16,-3 7-1 15,1 0 1-15,-4 2-1 16,0 1 1-16,0 0 0 15,0 1-1-15,1-1 0 16,0 1-1-16,0 0-1 16,0 0 1-16,0 0-3 0,0 0-1 15,0-2-6-15,0 1-7 16,0 0-28-16,0 0-24 16,1 0-91-16,6-5 101 15</inkml:trace>
  <inkml:trace contextRef="#ctx0" brushRef="#br0" timeOffset="9098.754">8142 5759 876 0,'7'4'274'16,"-6"-4"-369"-16,2 0-19 15,5-2 7-15,-4 0 19 16,9-4 90-16,-1-1 10 15,3-1 11-15,4-6 6 16,5-1 9-16,1-2-1 0,1-4-10 16,0 3-4-16,0-4-13 15,1 1-4-15,4 5-3 16,2-2-1-16,4 5 0 16,-2-2 0-16,6-2 0 15,-9 2 1-15,-2-4 3 16,-5 0-1-16,-2 3 2 15,3-1 0-15,-4 8-1 16,2-3-1-16,-3 8-1 16,-3-1-1-16,-1 0-1 15,-3 5 0-15,-8-4 2 16,0 4 2-16,-4-1 5 16,-1-1 2-16,-1 2 0 15,0 0-1-15,0 0-4 16,0 0-3-16,0 0-1 15,0 0-1-15,0 0 1 16,0 0-1-16,0 0 0 0,0 0 0 16,1 4 1-16,2 5-1 15,0 5 4-15,13 28 2 16,-14-30 7-16,2 1 2 16,-1-2 4-16,1 2 1 15,0 0-3-15,3-1 1 16,1 0 1-16,0-2-1 15,1 8 1 1,-1 0-1-16,0 10 4 0,2 6 2 16,4 7 3-16,2 6-1 0,2 6-6 15,0 5-3-15,-2 4-6 16,0 6-3-16,-3 7-3 16,-2-3 1-16,0-1 1 15,-2-9 0-15,-2-4 0 16,1-5-2-16,-6-8-3 15,2 0-2-15,-1-8-4 16,-3-1-1-16,4-3-54 16,-4-4-59-16,0-13 73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2T22:58:50.9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10875 6834 95 0,'-1'0'81'0,"1"-1"17"0,0 0-9 16,0 1-20-16,0 0-12 16,0 0-7-16,0 0 1 15,0 0 3-15,0 0 3 16,0 0 4-16,0 0 2 16,0 0-6-16,0 0-6 15,0 0-8-15,0 0-8 0,0 0-8 16,0 0-3-16,0 0-8 15,0 0-4-15,0 0 2 16,0-1 6-16,-1 1 14 16,1 0 3-16,-1 0 3 15,1 0-4-15,0 0-11 16,0 0-4-16,0 0-7 16,0 0-3-16,0 0-3 15,0 0 1-15,0 0 5 16,0 0 3-16,0 0 0 15,0 0 0-15,0 0-6 16,0 0-3-16,0 0-3 16,-1 0-4-16,0 0-3 15,-1-1-2-15,1-1-2 16,0 1-1-16,-2-3 0 0,-4-7-1 16,2 3 0-16,-5-2 1 15,-31-29 2-15,31 33-1 16,-1-2-2-16,0 1 0 15,2 2 1-15,0 1-3 16,-1-2-4-16,2 0-1 16,0 3 3-16,0-3 4 15,1 4 6-15,0-2 1 16,-1 0-2-16,3-1 0 16,-3 0 0-16,2 0 0 0,1 1-1 15,-1-1 1-15,2 3-1 16,-4-1 0-16,4-1-1 15,-3 2 0-15,2-3-3 16,-1 4-2-16,-8-2-1 16,2 0-1-16,-3 2 2 15,2 1 2-15,-1 3 3 16,0 0 0-16,-6 2 0 16,-4 0 1-16,0 2 2 15,-7 0 1-15,1 1-1 16,0 0 1-16,-5 4-2 15,1-2 1-15,0 3 1 16,0 0-1-16,3-1 2 16,-1 2 0-16,4 1 0 15,-2 0 0-15,2-1 0 16,1-1 1-16,-1-2-1 0,-1 3 0 16,-2 1 0-16,-3 1 0 15,1-1-1-15,-1-2 0 16,2 1 1-16,0-2 0 15,2 1 0-15,1 1 0 16,1-1 0-16,4-1 0 16,-1 3 0-16,2 3 0 15,1 0 0-15,-4 0 0 0,6 2 0 16,-7-3 0-16,-2 6 0 16,1-1-1-16,-9-2 1 15,4 1-1-15,1-3 0 16,-1 4 0-16,0 7 1 15,0-4 0-15,1 2 0 16,2-2-1-16,2-3 1 16,-2 0 0-16,2 0 0 15,3-3 0-15,-2 4 0 16,0 4 0-16,-4 2 0 16,-4 2 0-16,-2 1 0 15,4-2 1-15,-1-1-1 16,3 0 1-16,2 0-1 15,2 3 0-15,1 1 0 16,2 0 0-16,1-7 1 16,3-4 0-16,2-2-1 15,2-3 1-15,3 1-1 16,-1 2 0-16,3 1 0 0,0 4-1 16,1-1 0-16,2 3 0 15,0 3 0-15,-2-3 0 16,3 0 0-16,-4-1 1 15,2 0-2-15,7 0 1 16,-3 4 0-16,6 0 0 16,4 0 1-16,-5-2-1 15,1-3 0-15,-2 1 0 16,1-2 0-16,3 0 0 16,4 3 1-16,0-1-1 0,1-1 1 15,3 2-1-15,-1-4 0 16,3-2-1-16,-1-3 1 15,0 0 1-15,3 1-1 16,2 4 1-16,2 4-1 16,3-1 1-16,3 1 1 15,1-3 1-15,7-2 0 16,2 0 0-16,3-4-2 16,3-2 0-16,3 2 0 15,-1-1 0-15,0-1 0 16,1 1 0-16,0-1 0 15,-2-1 0-15,4 0 0 16,3-1 0-16,0 1 0 16,5-1 0-16,-3 0 1 15,2-1-1-15,-4-4 0 16,-2-1 1-16,0-2 0 0,1-2 0 16,1 1 1-16,4-2-1 15,1 0 0-15,-1 0 0 16,3-2 0-16,-5-1 1 15,-6 0 3-15,-1-3 2 16,4-1 0-16,-2 0 1 16,6-5-1-16,1-4-2 0,-1-2 0 15,-2-6 2-15,-1-1 0 16,-4 0 0-16,-5-3 0 16,-2 1-1-16,-4 1-1 15,-2 0-2-15,0 0-1 16,-1 0 1-16,-2-2-1 15,0 1 0-15,-1-1 8 16,-2-1 1-16,1-1 2 16,-3 0 0-16,-6 3-7 15,4 2 0-15,-8 2 3 16,1 2 3-16,-2-4 0 16,-4 0 1-16,-1-2-2 15,-2 0 0-15,2 3-2 16,-2 0-1-16,3 3-4 15,-2-2-1-15,-3-1 1 16,4 1 1-16,-3-4 0 16,1-2 1-16,-2-3-1 0,0-3 0 15,-2 1 4-15,-4 2 3 16,1 1 3-16,1 3 0 16,0-5-6-16,4-2-2 15,-3-6-5-15,-1 1-1 16,-1 2-1-16,0 2 0 15,0 2 0-15,0-2 0 16,0-2 0-16,-4-3 0 16,2 1 1-16,0 1-1 15,0 5 0-15,2 1-1 0,-3-1-4 16,2-4 0-16,0 3-2 16,-3 1-1-16,5 4 2 15,-2 1 1-15,-3 2 1 16,4 1 2-16,-4-3 2 15,0-2-1-15,2 2 0 16,0-2-1-16,-1 1 0 16,1 4-1-16,-1 1 0 15,1-3-1-15,-3 1-3 16,3-1-3-16,-1-5-4 16,0 1-2-16,0-1 0 15,-2 1-1-15,-2 4-1 16,0 3 0-16,0 4-7 15,-1-1 2-15,0 3 5 16,0-4-6-16,-3 4-4 16,1 1-9-16,-3-1-20 0,-4 8-7 15,-5-2-12-15,-2 3 0 16,-2 6 8-16,0-2 6 16,0 4-5-16,-3 3-35 15,0 9 69-15</inkml:trace>
  <inkml:trace contextRef="#ctx0" brushRef="#br0" timeOffset="8778.152">9425 8947 541 0,'1'0'75'0,"3"0"-274"16,0-1 2-16,-4 1 67 15,0 0 60-15,0 0 81 16,0 0 26-16,0 0 40 16,0 0 16-16,0 0 14 15,0 0-22-15,0 0-36 16,0 0-16-16,0 0-14 16,0-1-3-16,0 1-5 15,0 0-3-15,0 0-13 16,0 0-3-16,0 0 0 15,0 0 2-15,0 0 3 16,3 8 1-16,-2-1 2 16,0 0-1-16,0 1 1 0,1 1 0 15,2 2 2-15,8 29 0 16,-8-27 0-16,2 2 1 16,2 4 2-16,1 2 2 15,3 7 5-15,-4-4 1 16,2 6 5-16,0 1 1 15,4 0 0-15,2 5-1 16,-3 2-3-16,1 3-2 16,-5 1-2-16,-2 1 0 0,2 4-2 15,-4 1-3-15,-4 5-2 16,1-3-2-16,-2-9-1 16,3-6-1-16,1-10-3 15,-4-6-8-15,0-9-52 16,-1-3-48-16,1-6 68 15</inkml:trace>
  <inkml:trace contextRef="#ctx0" brushRef="#br0" timeOffset="9330.763">10071 9047 511 0,'2'0'135'0,"1"-2"-183"15,5 1-2-15,2 1 29 16,2 0 20-16,3 3 29 16,-1-2 17-16,3 3 28 15,0 0 9-15,3 3-5 16,5 1-11-16,0 4-26 15,8 6-10-15,7 7-12 16,3 6-2-16,7 5 4 16,-5 1 1-16,-4 3 0 15,-5 1-2-15,-7 4-8 16,2-2-1-16,-4 1-3 16,1 3-1-16,1 1-2 15,-2 1 0-15,-2-5-2 16,-2-5-1-16,-3-10-1 15,-3-5 0-15,-5-8-23 16,-3-3-16-16,-3-7-38 0,-3-4-19 16,2-3-47-16,2-1-19 15,4-12 104-15</inkml:trace>
  <inkml:trace contextRef="#ctx0" brushRef="#br0" timeOffset="9758.885">10777 8834 747 0,'0'-1'299'16,"2"2"-87"-16,1-1-454 16,-3 0-1-16,0 0 59 15,0 0 59-15,0 0 133 16,0 0 18-16,7 3 24 16,3 1 6-16,2 1 14 15,29 12-8-15,-21-12-16 16,4 2-10-16,10 2-17 15,5 4-6-15,13 5-10 16,10 2-1-16,20 5-2 0,8 9 0 16,10 13 0-16,3 6 0 15,1 15-2-15,1-1-3 16,-3 4-45-16,-6-4-27 16,-17 6-54-16,-3 5-46 15,-4 0 118-15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2T23:00:10.4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9982 15815 503 0,'-4'1'182'0,"3"-1"-161"16,1 0-23-16,0 0-18 16,0-1 1-16,0 1 13 15,0-1 9-15,0 1 11 16,0-1 4-16,0 1 4 16,0 0-4-16,0 0-7 15,0 0-7-15,-1-1-21 16,0-1-12-16,0 1-10 15,0 0 2-15,-1 0 15 16,1 0 10-16,0 0 3 16,0 0-8-16,0-1-20 15,0 1-12-15,0 0-40 16,-1 0-30-16,1 0 77 16</inkml:trace>
  <inkml:trace contextRef="#ctx0" brushRef="#br0" timeOffset="1272.359">9950 15786 14 0,'-2'-1'8'0,"1"0"8"0,0 0 12 16,0 0 32-16,0-1 17 15,0 1 22-15,1 0-5 16,0 0-15-16,-1 0-8 16,-1 1-12-16,2-1 0 15,0 1 0-15,0 0 0 16,0 0-6-16,-1 0-4 15,0 0-9-15,1-1-7 0,0 1-13 16,0-2-7-16,0 2-11 16,0 0-3-16,0 0 0 15,0 0 0-15,0 0 1 16,0 13 0-16,0 1 1 16,6 30 0-16,-6-30 0 15,1-2-1-15,-2 8 0 16,1 3 0-16,0 5 0 15,0 3 0-15,1-1 0 16,0-3 0-16,-1-2 1 16,0-1 1-16,-2-2 7 15,-2 2 4-15,1 5 8 16,-2-2 6-16,1 2 10 16,-1-5 5-16,0-3 5 15,1-2-2-15,2-8-10 16,-2-1-7-16,3-6-9 15,1-2-3-15,0-1-4 0,-1-1-1 16,0 0-1-16,-1 0 2 16,2 0 6-16,0 0 3 15,0 0 2-15,0 0-1 16,0 0-2-16,0 0-3 16,0 0-7-16,0 0-3 15,0 0-4-15,0 0 0 16,0 0 1-16,0-1-1 15,0 0 1-15,0 0-1 0,0 0 1 16,0 0 0-16,0-1-1 16,0 1 0-16,3-12-2 15,0-5 0-15,9-31-1 16,-5 27-1-16,-2 2 0 16,4 2 1-16,-4-3 0 15,1 1 0-15,2 3 0 16,-1 1 0-16,1 0 0 15,2 0 0-15,0-4 0 16,-2-1 0-16,3 1 0 16,-1-2 0-16,-2 1 1 15,0 1-1-15,-3 3 1 16,4 2 0-16,-3 5 0 16,1-2 0-16,1 5 1 15,-5 0-1-15,2-2 0 16,2 2 0-16,-3-1 0 0,5 0 0 15,-3 1 0-15,-4-1 0 16,3 5 0-16,-5-2 0 16,2 5 1-16,-2 0 3 15,0-1 0-15,0 0 1 16,0-1-2-16,0 1-1 16,1 0-2-16,6 0 1 15,2 0-1-15,-1 0-1 16,4 0 1-16,26 2-1 0,-28 3 1 15,2 4 0-15,-2 0 1 16,1 2 3-16,-4-2 3 16,1 0 1-16,-1-1 1 15,-2-2-1-15,3 2 4 16,-1-2 2-16,1 4 1 16,2 3 0-16,-2 5-5 15,1 5-2-15,-1 2-3 16,-1 2-1-16,1-1-2 15,-2 0 0-15,1-2-2 16,0-2 0-16,-2-2 0 16,2-1 0-16,0-1-1 15,0-1 1-15,-1-2 0 16,0 1 0-16,-2 3-1 16,3-1 1-16,-1 0 0 15,0-2 0-15,-2-2 0 0,-3-4 0 16,2 0 0-16,-2-1-1 15,-1-3-4-15,2 1-8 16,-1-3-22-16,-1-3-15 16,0 0-24-16,0 0-7 15,-1 0-1-15,1 0 5 16,0 0 7-16,-1 0-3 16,1 0-26-16,0 0-39 15,0 0 89-15</inkml:trace>
  <inkml:trace contextRef="#ctx0" brushRef="#br0" timeOffset="2405.914">11057 15847 420 0,'2'0'163'0,"-1"0"-113"16,0 0-35-16,-1 0 0 16,0 0 12-16,0 0 29 15,-1 0 13-15,0 0 14 0,1 0 1 16,0 0 6-16,0-1-1 15,0 1-1-15,0 0-5 16,-2 0-13-16,1 0-4 16,0 0-15-16,0 0-9 15,0 0-18-15,0 0-7 16,0 0-13-16,-1 0-3 16,1 0-3-16,-3 1-2 0,-12 5-1 15,-28 13 1-15,23-10 0 16,-3 2-4-16,5 5-1 15,0 2 0-15,3 1 1 16,-1 0 0-16,5-3 2 16,-1 1-3-16,4 2-2 15,-2-1 3-15,2 1-3 16,1-2 2-16,2 1-2 16,1-2 0-16,0 5 4 15,0 1 1-15,1-1 4 16,2 0 0-16,2-2-1 15,2-2 0-15,4 2-1 16,-2 1 1-16,3-4 2 16,0 1 1-16,1-4 0 15,-1-4 0 1,-4-5 2-16,2 1 0 0,14 14 0 0,0 1 1 16,3-1-1-16,-2-7 1 15,-2-2 0-15,1-5 0 16,1 0 1-16,-2-3 1 15,1-2 2-15,2-1-1 16,-1-2 1-16,-1-2-1 16,1-3 0-16,0 0 0 15,-1-2 0-15,2-4-1 16,-2 1-1-16,1-1 0 0,-3 3-1 16,0 1 1-1,1 0 1-15,-1 1 0 0,3-4 2 16,-2 1 0-16,-1-2 1 15,-2-1 0-15,-2 0 0 16,0 0 0-16,-3 3-1 16,0-1 0-16,0 1-2 15,-2-1 0-15,-4 2 1 16,-1 0 0-16,0 3 0 16,-2 1-1-16,0-1 0 15,1-1-1-15,-5 0-2 16,1 1-1-16,0-2-1 15,-3 1 0-15,0-3 0 16,0-2 0-16,-5 1 1 16,1 0 1-16,-2-2-1 15,-2-1 0-15,-2-5 0 16,-1 0-1-16,-5 0-1 16,0-1-1-16,1 3-2 0,1 4-2 15,2 3-2 1,-2 5-1-16,1 0-1 0,-2-1 1 15,1 0 1-15,4 1 2 16,-1 1-3-16,2 0 0 16,3 3-13-16,0 1-11 15,1 0-10-15,0 4-7 0,-2 0 0 16,-2 0 1-16,2 3-24 16,0-1-45-16,6-1 78 15</inkml:trace>
  <inkml:trace contextRef="#ctx0" brushRef="#br0" timeOffset="3093.88">11674 15860 849 0,'0'2'318'16,"0"-2"-287"-16,0 1-83 16,0-1-43-16,0 0 7 15,0 0 65-15,0 0 38 0,0 0 36 16,0 0 14-16,-1 0 7 16,1 0 1-16,0 0-4 15,0-1-6-15,0 1-7 16,0 0-4-16,0 0-13 15,0 0-5-15,0 0-13 16,0 0-5-16,0 0-12 16,0 0-2-16,-1 0-3 15,1 0-1-15,0 0 2 16,0 0 0-16,0 0 5 16,0 0 1-16,0 0-1 15,0 0-1-15,0 0-4 16,0 0 1-16,1 5 0 15,6 15-1-15,13 36 2 16,-12-27-1-16,1 3-1 16,-2 3 1-16,2-3-1 15,-2 1 0-15,0 2 1 0,-1 0 0 16,-2 0 0-16,0 1 0 16,0-7 0-16,1-4 0 15,-4-5-1-15,3-6-2 16,-3 0-18-16,0-2-11 15,0-4-25-15,-1-3-16 16,0-4-41-16,0-1-36 16,0-1-127-16,0 0 172 15</inkml:trace>
  <inkml:trace contextRef="#ctx0" brushRef="#br0" timeOffset="3388.294">11735 15635 1130 0,'-1'-1'422'16,"0"0"-303"-16,0 0-134 16,0 0-9-16,0-1-5 0,-1 1 6 15,1 0 12-15,-1 1-11 16,-4 1-78-16,-1 2-93 16,-1 0 120-16</inkml:trace>
  <inkml:trace contextRef="#ctx0" brushRef="#br0" timeOffset="4184.5">12647 15633 1315 0,'0'2'449'0,"0"-2"-505"15,0-2-147-15,0 2-136 16,0 0-53-16,0 0 89 15,0 0 120-15,0 0 208 16,-1 0 108-16,1 0 96 0,0 0 4 16,0 0-24-16,0 0-25 15,0 0-49-15,0 0-20 16,0 0-39-16,0 0-17 16,-1 0-28-16,0 0-12 15,0 0-16-15,-18 2-3 16,-46 10-5-16,28-5-1 15,-11 6-4-15,-1 6-3 16,-2 6-8-16,-2 4-5 16,12 1-6-16,5 1-2 0,8-4 9 15,4-4 4-15,5-4 13 16,6 0 7-16,6-1 1 16,2 0 2-16,6-3-2 15,2 1-4-15,6-1-6 16,6 2-5-16,8 0 0 15,7-1 2-15,9 2 2 16,5-4 4-16,2-2 0 16,0-3 0-16,-4 0 2 15,-3-1 1-15,-1 2 3 16,2 3 0-16,-1-2 1 16,1 1 0-16,-7 0 0 15,-2 3 0-15,-7-1 2 16,-2 1 0-16,-6-2 1 15,-3 0-1-15,-5 2 0 16,-1 1 0-16,-5 1 1 0,-1-2 0 16,-2-1 1-16,-4-4 0 15,-8 4-2-15,-6-1-1 16,-13 9-3-16,-6 1-1 16,-10 0-9-16,-1-1-6 15,7-11-22-15,5 0-20 16,11-10-95-16,2-5-179 15,7-20 221-15</inkml:trace>
  <inkml:trace contextRef="#ctx0" brushRef="#br0" timeOffset="4950.094">12836 15908 1175 0,'2'3'435'15,"-2"-2"-320"-15,8 2-165 16,-3 0-17-16,12 4 1 0,4 2 11 15,-1-2 39-15,4 1 2 16,0-4 8-16,-1-2 5 16,6-2 8-16,2-5 4 15,5-3 3-15,2 1 3 16,-1-6 3-16,1 2 0 16,-4-4 1-16,-3 1-2 15,-4 2-6-15,0 1-4 16,-5 0-10-16,-5-4-7 15,-3-2-16-15,-1-2-7 16,-5 0-4-16,-3 0 1 0,0 2 13 16,-3 4 9-16,-4-1 11 15,1 7 5-15,-6-2 7 16,-3 2 0-16,-4-1 0 16,-6 0-1-16,-10-1-6 15,-7 0-4-15,-11 3-5 16,-3 3-3-16,-6 4-3 15,1 3-3-15,5 3-5 16,2 1-6-16,0 8-7 16,1 1 0-16,1 6 10 15,4 5 9-15,9 1 13 16,4 1 3-16,5-3-1 16,3 2-1-16,9 3 2 15,3 3 4-15,10 6 11 16,6-3 1-16,14-3 1 15,4-3-1-15,13-2 6 0,4-1 1 16,10 5 6-16,3 0 5 16,6-5-1-16,5-2 4 15,6-8 4-15,4-6-1 16,7-4 0-16,-4-2 2 16,-7-5-5-16,-2 1-2 15,-5-2-14-15,-2 0-7 16,1-1-17-16,-5-1-17 0,-8-3-64 15,2-2-81-15,-7-12 100 16</inkml:trace>
  <inkml:trace contextRef="#ctx0" brushRef="#br0" timeOffset="32872.023">12745 16665 568 0,'74'-39'216'0,"-75"37"-165"16,-1 1-46-16,3 1-21 15,-1 0-1-15,0 0 10 16,0 0 2-16,0 0 5 16,0 0 4-16,0 0 10 15,0 0 6-15,0 0 9 16,0 0 3-16,0 0 0 15,0 0-1-15,0 0-6 16,0 0-6-16,0 0-7 16,0 0-5-16,0 0-6 15,0 0-2-15,0 0-2 16,0 0-1-16,0 0 1 16,0 0 0-16,0 0 2 0,0 0 2 15,0 0 4-15,0 0 2 16,0-1 4-16,-1 1 5 15,-1 0 12-15,1-1 8 16,0 0 3-16,0 0-4 16,0-1-16-16,0 2-12 15,-2-1-10-15,-7 0-6 16,-2 1-1-16,0-1 2 16,-26 2 1-16,26 0 4 0,2 2 2 15,-1 1-1-15,0-1 1 16,2 5 0-16,1-1 0 15,-2 3 0-15,0 1 1 16,0-1-1-16,-4 0 1 16,3 5 2-16,2-1-1 15,0 2 1-15,2-1-2 16,-1-2 0-16,1 3-2 16,3 0 0-16,1 2 1 15,0 2 0-15,2 3-1 16,-1-1-2-16,0 6-4 15,2-3-2-15,1-1-6 16,0 0-1-16,3-4 2 16,-3-2 3-16,-1 2 3 15,4 0 0-15,-2-3-4 16,-1 4-2-16,2-2 2 16,0 2 2-16,3 0 7 0,-2-5 3 15,2 0 1-15,-2-3 2 16,1-2-1-16,-1 2 0 15,0-3-1-15,2 2 0 16,-1-1 0-16,0 1-4 16,0 2-31-16,0 0-28 15,0 4-89-15,2 3-91 16,-1 2 153-16</inkml:trace>
  <inkml:trace contextRef="#ctx0" brushRef="#br0" timeOffset="33573.15">12361 16908 168 0,'29'30'33'0,"-30"-31"-41"0,-2-2-37 16,4 3 9-16,-1 0 73 15,0 0 32-15,0 0 29 16,0 0-3-16,0 0-39 15,0 0-26-15,0 0-48 16,0 0-22-16,0 0-22 16,0 0-1-16,0 0 24 15,-1 0 20-15,1 0 51 16,0-1 21-16,0 1 24 16,0-1 1-16,0 0-22 15,0 1-13-15,0-1-21 16,0 0-6-16,5-3-9 15,13-3-1-15,31-15-4 16,-30 11-1-16,-2 3 2 16,1-1 2-16,2 3 14 15,0 1 11-15,0-1 19 0,3 3 5 16,2 3-6-16,-5-1-9 16,5 1-20-16,0 0-6 15,-3 2-9-15,2 0-1 16,-5 2-3-16,-3-1-1 15,0 2-20-15,-2 0-29 16,-3 3 32-16</inkml:trace>
  <inkml:trace contextRef="#ctx0" brushRef="#br0" timeOffset="34673.562">13208 16803 764 0,'0'-1'250'0,"0"1"-265"0,0-1-57 15,0 1 3-15,-2 0 18 16,1-1 45-16,0-1 4 16,0 1 3-16,-7 0 3 15,-9 0 6-15,-32-4 9 16,27 5 17-16,3 0 8 15,-1 2 12-15,2 2-5 16,4 2-14-16,-2 1-11 16,-4 2-24-16,5 5-5 0,-2 5-14 15,-2 5-1-15,8 3 2 16,-4 1 3-16,3-3 10 16,2-2 3-16,3-1 2 15,0-1-1-15,1 0-2 16,4-1-1-16,0-2-1 15,1-3 2-15,1-1-2 16,0-3-1-16,4-2-8 16,7 1-2-16,-3-7-4 15,4 5 0-15,-5-3 4 16,-1-1 0-16,2 2 0 16,0-4-4-16,4 1-10 15,-4-1-4-15,0-3 3 16,-1 0 4-16,3-3 7 15,4-3 2-15,-1-2-11 0,0 0-3 16,-2-5-3 0,-3 4 4-16,-1-2 16 0,0 1 4 15,-2-2 9-15,-1-4 0 16,-2 2 0-16,-1-3-2 16,2-1-4-16,0 1-6 15,1-3-21-15,0-4-11 16,3-1-22-16,-1-3-6 15,0 5 3-15,-3 1 3 0,2 4 13 16,1 4 9-16,-1-1 18 16,1 1 8-16,1-1 12 15,0 2 5-15,0 1 3 16,0-1 2-16,0 1 4 16,2-1 0-16,-3 1 0 15,-1 5-1-15,-1 2 3 16,-2 5 6-16,0 0 17 15,-2 1 11-15,0-1 14 16,0 0 1-16,0 0-16 16,0 0-13-16,0-1-23 15,0 2-7-15,-1 0-3 16,0 22 1-16,-5 38 11 16,2-25 9-16,-1 1 11 15,1 4 2-15,1 5-1 16,3-4 2-16,0 1 8 15,1-6 6-15,2-6 4 0,-3 2-1 16,1-3-6-16,0-3 0 16,1-3-2-16,2-7 0 15,-1 2-5-15,2-4-5 16,1-2-11-16,-1 3-5 16,2-3-8-16,0 0-4 15,0 0-14-15,0-1-32 16,1 2-176-16,0-1 151 15</inkml:trace>
  <inkml:trace contextRef="#ctx0" brushRef="#br0" timeOffset="35402.176">13701 16845 599 0,'3'0'285'0,"-3"0"-118"0,0 0-137 15,0 0-83-15,0 0 5 16,0 0 23-16,0 0 24 16,0 0 20-16,0 0 5 15,0 0 17-15,0 0 5 16,0 0-7-16,0 0-2 15,0 0-13-15,-1 0-4 0,0 0-2 16,0 0-1-16,-15 1-5 16,-38 9-3-16,26-4 5 15,4 5-1-15,4 0 0 16,5-5-3-16,6 0-22 16,6-2-12-16,-1-1-31 15,2 5-3-15,3 3 10 16,-2 0 7-16,3 4 17 15,2-3 0-15,-1-1 4 16,4-3 4 0,2 1 12-16,0-1 4 0,4 2 0 15,2 4 0-15,3 3-11 16,6 4-7-16,-3-3-13 16,3 4-1-16,-5-1 7 15,-4 3 6-15,-1 0 13 16,-4-3 3-16,0 0 3 0,-5-5 8 15,-1-2 13-15,-3-3 8 16,-2-3 15-16,-4 2 6 16,-1-3 0-16,-1 1-7 15,-3 1-17-15,-3-2-18 16,-11 0-36-16,-6-2-28 16,-8-5-144-16,-1-4 132 15</inkml:trace>
  <inkml:trace contextRef="#ctx0" brushRef="#br0" timeOffset="35892.901">13926 16506 892 0,'-1'0'293'16,"3"1"-274"-16,0 3-147 0,-2-4-2 15,0 0 43-15,3 8 51 16,4 10 57-16,14 31 3 16,-13-26 5-16,-1 2 3 15,3 0 11-15,2-3 5 16,-4 0 1-16,2 0-8 16,1 3-20-16,1 3-8 15,1 6-10-15,0 8-1 16,0 4-2-16,1 0 0 0,-3 4-1 15,2-3-3-15,-2 1-5 16,0 2-1-16,-3-5-3 16,0-3-1-16,-2 2-13 15,-2 5-14-15,-3-4-31 16,-2-3-22-16,-4-12-52 16,-5-11-48-16,-2-3 125 15</inkml:trace>
  <inkml:trace contextRef="#ctx0" brushRef="#br0" timeOffset="36388.015">13744 16819 808 0,'-28'-3'297'0,"28"4"-242"15,3 1-62-15,3-1-11 16,-6-1 2-16,0 0 20 16,6 0 6-16,8 2 8 15,0-1 9-15,29 4 16 16,-30-2 4-16,1-3 0 16,4-1-6-16,-3-2-16 15,2-1-6-15,2 0-10 16,2 1-3-16,9-2-3 15,8-1-2-15,2 2-1 16,1-1 0-16,1 1 0 16,1 4-1-16,0-5-1 15,2 1 0-15,-6 4-10 16,-1-1-11-16,-8 1-34 16,-7 0-40-16,-5-2 62 0</inkml:trace>
  <inkml:trace contextRef="#ctx0" brushRef="#br0" timeOffset="37468.297">15141 16616 584 0,'1'-2'264'15,"0"2"-88"-15,-1 0-155 0,0 0-18 16,0 0-5-16,0 0 2 15,-1 0 2-15,1 0 2 16,-1 0 0-16,0 0 6 16,1 0 2-16,0 0 2 15,0 0 3-15,0 0-3 16,0 0 1-16,-1 0 0 0,-1 0 0 16,-3 0-3-16,-22-2-1 15,-33-1-1-15,20 2-1 16,1-1 2-16,-4 2-1 15,4 5 6-15,1 1-2 16,3 8-4-16,-1 1-8 16,0 0-17-16,1 4-14 15,2 1-4-15,5 4-4 16,5 1 10-16,6 3 12 16,3-3 7-16,8-5 9 15,3-1 1-15,3-4-2 16,4-1 1-16,4 1 5 15,3-1 2-15,5-3 6 16,3 3 1-16,6-2-5 16,0 0 0-16,4-1-2 15,-3-3 1-15,0 0-2 16,-6-4 0-16,-6 0-3 0,0 1-1 16,0-3-1-16,-1 2-1 15,-1-1-1-15,-5-1 0 16,-5 0 0-16,1-2-2 15,-3 0-1-15,0 0-1 16,0 0-8-16,0 0-6 16,0 0-8-16,0 0-2 15,0 0 3-15,0 0 7 0,-1 0 8 16,-1 0 5 0,-3 7 11-16,-7 6 5 0,-39 32 5 15,25-27 2-15,-5-3-2 16,5 3-2-1,1-5-4-15,4-1-4 0,9 3-3 16,-1-1 1-16,5 0 23 16,3-2 4-16,4-2 7 15,2-2 2-15,6-1-13 16,4 1-2-16,6 0-5 16,5 1-2-16,8 0-7 15,2 2 0-15,5-1-4 16,-3-1-2-16,2 3-9 15,1-4-12-15,-5-1-41 16,3 0-37-16,-3-6-181 16,-2 0 180-16</inkml:trace>
  <inkml:trace contextRef="#ctx0" brushRef="#br0" timeOffset="38318.226">15216 16847 1023 0,'88'43'436'0,"-88"-46"-273"15,1-1-136-15,0 4-114 16,-1 0-4-16,0 0 28 16,4 2 31-16,9 4 26 15,3 2 6-15,33 15 13 16,-29-21 3-16,9 0 3 15,0 0-1-15,-2-4 2 16,-3 1 1-16,-2-2-1 16,-2-4-4-16,1-1-8 0,1-3-7 15,1-5-14-15,-2 0-9 16,-1-2-14-16,-4-1-6 16,-7 5 5-16,1 1 8 15,-4 3 16-15,-3 3 9 16,-1 5 10-16,-2 1 3 15,-2 0 3-15,1 1 0 16,1 0-5 0,0-1 0-16,0 1 1 0,-1-1 2 15,0-1 4-15,-4 1 0 0,-25-3-4 16,-32-6-1-16,28 8-5 16,-2 2-1-16,6-1-6 15,5 4-3-15,0 1-14 16,2 2-6-16,2 4 3 15,11-1 2 1,4-4 13-16,2 1 7 0,-10 17 4 16,1-3 2-16,7 3 5 15,3-8 0-15,0 0 1 16,3 4 0-16,0-3 2 16,3 1 1-16,0-1 5 15,-1-1 4-15,7 3 1 16,-1 1-2-16,10 2-2 15,3 4-2-15,-1 2 0 16,0-3 2-16,2 4-3 16,3-6-4-16,7 0-8 0,0-2-5 15,5-1-4-15,1-1-3 16,-1-3-12-16,1-2-9 16,-3-5-33-16,-3-2-14 15,0-10-33-15,3-6-16 16,0-11-27-16,5-3-24 15,-2-9-79-15,0-5 157 16</inkml:trace>
  <inkml:trace contextRef="#ctx0" brushRef="#br0" timeOffset="39251.267">16204 16695 724 0,'41'3'378'15,"-35"-3"-25"-15,-8-2-328 16,2 3-42-16,-1-2-4 16,0 0 4-16,1 1 20 15,0 0 1-15,0 0 1 16,0 0 1-16,-2 0 3 15,1 0 1-15,0 0 2 16,0 0 3-16,-3 0 3 0,-12 4 2 16,-32 16-2-16,27-11-2 15,-3 1-6-15,-3 0-2 16,-1 1-4-16,-2 1-1 16,3 0-2-16,2 3 0 15,3 3-1-15,3 4 0 16,1 2 0-16,3-1 0 15,6 1-11-15,-2-3-10 16,10-3-20-16,-1 1-1 0,2-4 7 16,5 1 10-16,1-6 19 15,4 1 1-15,4-1-6 16,-2-2-5-16,3 1-4 16,0-1 1-16,0-3 9 15,0-2 7-15,-2 0 5 16,0-4 0-16,0-4-3 15,0 3-3-15,-1-4-4 16,-1 1 0-16,-6 1 2 16,0-6 1-16,-2 5 3 15,0-1 2-15,1-1 2 16,-2 0 2-16,-1-1-2 16,-1 0-1-16,-1-2-1 15,-2-3 0-15,1-4-1 16,0-4 0-16,1-1-4 15,1-1-2-15,0 2-3 0,2 3 0 16,1 3 3-16,-1 2 2 16,1 5 4-16,1 1 1 15,-2 4 3-15,-1 0 2 16,-1 2 1-16,0 0 2 16,0 0 0-16,0 0-1 15,0 1 2-15,0 0 2 16,0 0 6-16,0 0 1 15,0 0 1-15,0 0 0 0,0 0-2 16,0 0 0-16,4 1 2 16,0 1 0-16,0 4-2 15,0 9-1-15,31 37-4 16,-28-25-2-16,0 6 1 16,1-1-1-16,-1 0 3 15,2 3 1-15,0 3 3 16,-1 5 2-16,-1-8 0 15,-3-1-2-15,4-5-6 16,0-2-4-16,-1 3-6 16,1 2-6-16,-4-4-38 15,-1-5-34-15,-1-4-189 16,-1-7 174-16</inkml:trace>
  <inkml:trace contextRef="#ctx0" brushRef="#br0" timeOffset="40017.656">16629 16843 1073 0,'0'2'360'15,"-1"-2"-327"-15,0 0-198 16,1 0-18-16,0 0 13 16,0 0 42-16,0 0 112 15,0 0 27-15,0 0 59 16,0 0 17-16,0 0 7 15,0 0-4-15,0 0-30 16,0-2-18-16,0 2-23 16,0 0-7-16,0 0-5 15,0 0-1-15,-1 0 2 16,0-1 3-16,0 0 2 16,-1 0 1-16,1 0-3 15,-16-3-3-15,-38-4-5 16,28 3-1-16,-3 1 0 15,-1 3 0-15,3 1 1 0,0 5 8 16,1-1 10-16,2 3 1 16,6 0 1-16,6 0-7 15,2 1-6-15,3 1 0 16,0 2-2-16,-1-2-1 16,4 0-4-16,5 1-2 15,-2-3-7-15,2 1-4 16,3 4-12-16,-3 1-3 15,9 3 0-15,4 3 1 0,9 2 13 16,3-1 5-16,5 3 8 16,3 2 2-16,-7-2 0 15,3 0 0-15,-4-3-1 16,-4-5 1-16,-3 0 2 16,-3-1 2-16,-4-4 0 15,-3 1-1-15,-3-6-1 16,-1 2 0-16,-4 1-2 15,0-3-2-15,-3 3-8 16,-3-1-2-16,-6 2-3 16,0 2-2-16,-3 0-12 15,0-1-22-15,0-2-106 16,-1-1-85-16,-6-7 145 16</inkml:trace>
  <inkml:trace contextRef="#ctx0" brushRef="#br0" timeOffset="40586.889">16663 16820 1031 0,'1'0'365'0,"-1"-1"-349"15,2 5-79-15,-2-4-24 16,0 0 9-16,3 24 53 16,3 32 19-16,0-29 7 15,1-3 4-15,1-8-5 16,3-3-9-16,2-4-27 15,4-1-7-15,-2-3 5 16,2-3 7-16,1-2 24 16,-4-3 3-16,7-5-9 15,1 0-11-15,2-10-23 16,4-4-15-16,0-9-37 16,-2-3-6-16,-3-1-2 0,-2 2 13 15,-10 8 48-15,0 6 21 16,-8 6 64-16,-3 4 23 15,0 7 37-15,0-1 23 16,0 2 3-16,0 0-9 16,0 1-11-16,0 0-19 15,0 0-30-15,-1 0-3 16,0 0-25-16,0 0-9 16,-2 30-11-16,0 56-6 15,7-11-2-15,8 13 1 16,6 13 1-16,5 16 0 0,5 10 9 15,4 4 6-15,3 5-1 16,-2 5-27-16,2 24 8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2T23:02:52.3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1003 14719 444 0,'28'-8'193'16,"-29"8"-86"-16,0 0-86 15,1 0-12-15,-1 0-8 16,1 0 0-16,0 0 10 16,0 0 14-16,0 0 30 15,0 0 11-15,0 0 3 16,0 0-10-16,0 0-25 0,0 0-9 15,0 0-7-15,-2 0-1 16,2 0-1-16,-1-2-3 16,1 1-8-16,0 1-2 15,0 0-5-15,0 0-3 16,0 0-9-16,0 0-2 16,0 0-3-16,0 0 2 0,0 0 4 15,0 0 2-15,0 0 2 16,0 0 0-16,0 0 5 15,0 0 0-15,0 0 4 16,0 0 1-16,0 1 0 16,5 9 0-16,1 0-1 15,-1-1 0-15,23 34 0 16,-22-29 0-16,3 3 0 16,4 3-1-16,-2 0 1 15,1 2 0-15,-1-4 0 16,1-1 0-16,-1-2 0 15,1-4 0-15,1 2 0 16,-2-1 0-16,-1 1 0 16,0 4 0-16,-1 0 0 15,2 1 1-15,1 1-1 16,-2 2 1-16,1-2-1 16,-2-3 0-16,0-1 0 15,0-3 0-15,1 0 0 0,-1 1 1 16,0-2-1-16,1 0 0 15,0-1 0-15,-2-3 0 16,0 1 0-16,1 0 0 16,-2-2-1-16,1 1-1 15,0-1-38-15,4 3-31 16,-2-5-95-16,3-1-79 16,3-4 155-1</inkml:trace>
  <inkml:trace contextRef="#ctx0" brushRef="#br0" timeOffset="524.544">1477 14655 658 0,'-6'5'299'0,"1"-7"-126"16,-1 2-113-16,6 0-59 16,-1 0-9-16,1 0-1 15,0 0 2-15,0 0 10 0,0-2 7 16,0 2 18-16,0 0 8 15,-1 0 0-15,-1 0-3 16,1 0-17-16,0 0-8 16,0 0-5-16,-5 2 0 15,-6 1-1-15,0 2-3 16,-31 22-11-16,28-15-8 16,-2 7-15-16,-3 6-7 15,0 12-10-15,1 5-1 0,-2 5 4 16,1 1 3-16,1 2 17 15,0 1 8-15,0-2 13 16,2-3 5-16,1-8 3 16,0-6 0-16,2 1 1 15,-1 1 0-15,0-2 1 16,0 2-1-16,1-8 1 16,3-3-1-16,2-9-5 15,5-4-18-15,-1-4-66 16,1 0-61-16,1-3 88 15</inkml:trace>
  <inkml:trace contextRef="#ctx0" brushRef="#br0" timeOffset="1082.807">938 15032 608 0,'-4'3'226'16,"2"-1"-184"-16,0-1-50 15,2-1-23-15,-2 0 1 0,2 0 26 16,-1 0 21-16,0 0 25 16,0 0 10-16,0 0 9 15,0 0-2-15,1 0-4 16,0 0-4-16,0 0-10 16,0 0-6-16,0 0-13 15,0 0-6-15,0 0-14 16,0 0-5-16,0 0-7 15,0 0 0-15,0 0 2 16,1 0 2-16,15 2 4 16,37 10 0-16,-16-10 0 15,3 0 2-15,13-3 0 16,4-1 1-16,2 0 0 0,0-1 0 16,-1 0 1-1,-3-2 1-15,-5 0 1 0,-4 0 1 16,-2 0 0-16,2 0-1 15,0 0-2-15,0-2 0 16,5 2-2-16,3 2-31 16,8-4-194-16,10-2 161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2T23:05:15.4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8503 11393 415 0,'1'0'115'0,"-2"0"-133"16,1 0-27-16</inkml:trace>
  <inkml:trace contextRef="#ctx0" brushRef="#br0" timeOffset="93.315">8504 11386 94 0,'0'-1'26'0,"0"-1"-26"16</inkml:trace>
  <inkml:trace contextRef="#ctx0" brushRef="#br0" timeOffset="1726.097">8504 11304 130 0,'0'-1'94'15,"0"0"-4"-15,0-1-37 0,0 1-20 16,0 0-30 0,0 0-6-16,0 0-6 0,0 0 0 15,0 0 5-15,0-1 1 16,0 1 6-16,0 0 6 15,0 0 1-15,1 0 0 16,9-3-5-16,0 1-3 16,3-1-2-16,28-4 0 15,-24 7 0-15,0 0 0 16,-2-4 1-16,2 4 0 16,-7-2 1-16,3-1 1 0,3 3 3 15,-2-1 3-15,5 1 4 16,-3-2 3-16,-3 0 5 15,1 2 2-15,-6 1 4 16,-1-1 2-16,-1 2 4 16,-3-2 1-16,0 1-2 15,-3 0-3-15,0 0-7 16,0 0-3-16,0 0-7 16,0 0-2-16,0 0-4 15,4 0-2-15,3 1 1 16,-1 0 3-16,1 0 10 15,-2 0 4-15,3-1 13 16,3 0 3-16,3 0-2 16,29 1-2-16,-25-1-12 0,0-2-6 15,3 3-8 1,1-1-3-16,-1 0-3 0,-2-1 0 16,-2-4 0-16,1 3 0 15,-4 0 1-15,2 2-1 16,1-2-1-16,-3 0 1 15,2-1 0-15,-2 1-1 16,-3-2 1-16,4-2 0 16,0 2-1-16,3-1-1 15,5 1 0-15,1 1 0 0,4-2-1 16,-1-2 1-16,4 2 0 16,-1-1 0-16,-1 2 0 15,1-2 0-15,-2-1 0 16,1-1 0-16,2-3 0 15,-1 5 0-15,0-1 0 16,1-1 0-16,0-2 1 16,2-1-1-16,3 0 0 15,1 2 0-15,1 0 0 16,2 2 0-16,0 1 0 16,-2 2 0-16,-4 0 1 15,0 0-1-15,0 0 0 16,0 0 0-16,-1 0 0 15,3 1 0-15,0-1-1 16,0 3 0-16,1-2 1 16,-2 1 0-16,2 0 0 15,0-2 1-15,2 0 1 16,0 1-1-16,-1 1 0 0,3 2 0 16,-2-3-1-16,-1 3 1 15,0-3-1-15,-4-1 1 16,1 8 0-16,-2-3 0 15,0 2 0-15,-3 3 1 16,1-5 0-16,0 3 1 0,1-2-2 16,-2 0 1-16,5 3-1 15,-4-1-1-15,-1 2 0 16,0 0 0-16,-5 0 0 16,-1-2 0-16,-2 2 1 15,5 0 0-15,1 0 0 16,1 0 0-16,3 4 0 15,1-2 0-15,2 0 0 16,0 3 0-16,5-1 1 16,-4-1-1-16,0-1 3 15,6 2 0-15,-5-2 0 16,-1-3 1-16,5 4-1 16,-5-3-1-16,2 1 1 15,4 3-1-15,-3-10 1 16,2 4 1-16,4-1-1 15,0-3 0-15,1 5-1 16,-1-4 0-16,-7-1-1 0,2 0-1 16,1-2 0-16,0-2 0 15,6 4-1-15,-1 0 1 16,2 0 0-16,-3 1-1 16,1-2 0-16,0 3 0 15,0 0 0-15,-1 3 0 16,1 0 1-16,0-5-1 15,5 2 1-15,2-1 0 16,3 2 0-16,2 1 0 0,-4-1 0 16,0-2 1-16,-5 1 2 15,0 0 3-15,0-2 3 16,0 2 0-16,7-1-1 16,-3-1-1-16,3 1-2 15,2 0-2-15,-6 2 0 16,-3-1 0-16,-5-2-1 15,-1 0 0-15,2 0 3 16,-2 0 6-16,1 0 7 16,-2 1 1-16,-3-1-3 15,3 1-7-15,-2 2-7 16,3-1-2-16,-5-2 0 16,-1 0-1-16,1 1 0 15,2-1-1-15,8 7-33 16,3-2-68-16,8 9 68 15</inkml:trace>
  <inkml:trace contextRef="#ctx0" brushRef="#br0" timeOffset="8284.875">21021 8525 445 0,'0'0'78'0,"0"-3"-100"16</inkml:trace>
  <inkml:trace contextRef="#ctx0" brushRef="#br0" timeOffset="9504.3">21016 8507 331 0,'0'-5'173'0,"0"1"-55"0,0 0-43 15,0 2-59-15,-1-1-13 16,1-1-3-16,-1 0 4 16,0-1 12-16,-1-1 3 15,1 0 1-15,-1 1-3 16,0-1-5-16,-1 0-3 16,0 0-6-16,-1-1-2 0,0-1 0 15,-1 0-1-15,-1 0-2 16,-2 0 0-16,-24-20 2 15,19 24 0-15,3-4 1 16,0 2 0-16,-4 3-1 16,0-3 0-16,-2 7 0 15,-4 1-2-15,-1 4-3 16,-4 3-1-16,-1 3 0 16,-1-1 2-16,-1 4 3 15,2 4 0-15,1-1 0 16,3-2 1-16,1-2 0 15,6 0 0-15,-1 0 1 16,5 0-1-16,3 2-1 16,-2-2-4-16,1-1-7 15,-2 5 0-15,7 1 1 16,3 3 3-16,1-1 9 0,1 2 1 16,3 0 2-16,1-2 1 15,4-2 0-15,3 0-1 16,-3-4-1-16,0 0-1 15,4 2-1-15,-5-1 0 16,2-1 0-16,2-1 0 16,-1 1 6-16,3-2 1 15,7-2 6-15,0 1 1 0,3-3-2 16,1 0 3-16,1 1 0 16,-3-2 1-1,3-3 3-15,2 1-2 0,2-4-5 16,3 3-1-16,1-3-5 15,-1 1-1-15,-3-1 2 16,0-6 4-16,-1 1 10 16,-3-3 5-16,5-2 8 15,-2 0 0-15,-2-1-4 16,1 1-2-16,-5 0-2 16,-3 1 0-16,-4 1-2 15,-1-1-3-15,-4 0-5 16,-1 1-3-16,-2-2 2 15,-2 4 6-15,-1 2 13 16,-3-3 4-16,-1 1-2 16,-1 3-6-16,0-2-12 15,1-1-4-15,0 1-1 0,1-1-2 16,-2 0-1-16,0-1-2 16,0-1-5-16,-2 1-1 15,0-2-2-15,0 0-1 16,-1-2 0-16,0-1 1 15,0 1-1-15,-2-2 0 16,-15-34 0-16,15 27-3 16,-1-3-2-16,-1 1-3 15,-1 1-5-15,0-2 0 0,-1 3 2 16,0 2 0-16,1 2 0 16,-1 0 0-16,0 3-4 15,-1-2 0-15,-1 3 4 16,0-3 2-16,0 4 2 15,-1-1 0-15,-2-3-1 16,3 3 1-16,-1-2 1 16,5 2 0-16,-2 3-1 15,-1-1 0-15,1-2 2 16,-5 3 0-16,3-2-2 16,-1 1 0-16,-2 2-3 15,2-2 1-15,-4 4 4 16,-2 1 1-16,2-1-3 15,0 0-1-15,-1 2-2 16,-2 0-3-16,-1-2-8 16,-2 2-3-16,-1 2-8 15,-2 2-1-15,1 2 6 0,0-1 1 16,1 3 5-16,0-3 2 16,0 4-2-16,1 0-4 15,-2-1-11-15,5 0-11 16,5 3-30-16,3 0-22 15,3 2-84-15,2 0 114 16</inkml:trace>
  <inkml:trace contextRef="#ctx0" brushRef="#br0" timeOffset="12536.597">22111 8462 676 0,'-1'0'185'0,"1"-1"-269"16,2 0-40-16,-2 1 6 15,0-1 68-15,0-1 76 0,0 2 56 16,0 0 8-16,0 0 2 15,0 0-11 1,0 0-19-16,0 0-8 0,0-1-20 16,0 0-11-16,0 0-7 15,0 0-1-15,-1 0-5 16,0 0-1-16,-1-4-5 16,-3-5-2-16,-1 1-1 15,1 1 0-15,-38-26 3 16,31 32 1-16,-3 3-2 15,0 1-2-15,-2-2-3 16,-4 1-3-16,6 0-2 16,2 2 1-16,2 2 2 15,3 3 2-15,1-3 2 16,0 0 0-16,5 4-3 16,0-2 0-16,2 5-2 0,3 3 1 15,1 4 3-15,0-1 0 16,3 2 0-16,-2 1 1 15,3-2-1-15,-4 3 1 16,2 1 0-16,-1 1 0 16,-2 1 0-16,6-5 0 15,-3-2 0-15,2 0 1 16,2-4 2-16,-6-2 0 16,9 1 5-16,0-3 3 0,0-2 2 15,6-1 1-15,-1-4-5 16,1-1-5-16,6-1-10 15,-1-2-4-15,-1-2-7 16,2-1-6-16,-1-6-27 16,1 1-29-16,3-10-100 15,-1-6 113-15</inkml:trace>
  <inkml:trace contextRef="#ctx0" brushRef="#br0" timeOffset="13102.645">22508 8363 757 0,'-9'31'281'15,"9"-26"-323"-15,-6 2-81 16,-1 8-15-16,-3 2 2 16,-8 8 118-16,3-1 18 15,-1-3 3-15,1 0 0 16,2-1 3-16,2-2 8 0,4 0 8 16,1 1 5-16,4-6 17 15,3 4-5-15,1-6-6 16,1-1-3-16,5 1-16 15,-5-5 0-15,11 4 2 16,0 1-1-16,2-6-2 16,6 1-1-16,-4-6-2 15,3 0 3-15,2-6 0 16,3-1 1-16,4-4 1 16,4-3-4-16,4-5-5 15,-2-1 0-15,-3-1-2 16,-2-1 4-16,-4 3 11 15,-2-1 2-15,-5 4 4 16,-3 0-2-16,-4-4-14 16,-4-2-6-16,-4-2-20 15,-1-2-6-15,0 2-7 16,-4 0 0-16,-1 7-1 0,-3 2-7 16,-2 0-20-16,3 3-23 15,-3 2-48-15,2 0-24 16,1 5 95-16</inkml:trace>
  <inkml:trace contextRef="#ctx0" brushRef="#br0" timeOffset="13769.161">22925 8260 622 0,'61'45'200'0,"-61"-37"-211"15,1-1-3-15,-2 6 3 16,2 1 6-16,1 3 6 16,-2 5 1-16,0 2 0 15,-5 4-1-15,4-2 1 16,1 0 0-16,0-7-1 15,0 2 0-15,-1-5 0 16,-4 2 0-16,7-2 0 16,-1-1 0-16,1-4 0 15,-1-2 0-15,-6-5 1 0,3-2-1 16,0 0 0-16,0-2 1 16,1 0 1-16,1 0 2 15,0-1 2-15,0 0 2 16,0 0 12-16,0 1 9 15,0-1 16-15,0 1-3 16,0-1-13-16,0 0-11 16,0-1-21-16,-1-9-2 0,0-12 1 15,0-30 0-15,1 26 3 16,3-4 1-16,-2-3-2 16,1-5-5-16,2 0-16 15,5 1-5-15,2 5 1 16,1 2 6-16,7 8 15 15,-5-3 3-15,8 8-12 16,3-2-2-16,3 4-3 16,4 5 1-16,-1 2 13 15,2 7 4-15,-1 2 6 16,-4 2 5-16,0 8 5 16,-1 0-1-16,-5 9-2 15,-1-4-2-15,-6 5-5 16,-5 1-2-16,-2-3-5 15,-5 3-9-15,-3-6-20 16,-1-7-24 0,0-3-75-16,1 0-15 0,-7 6 83 15</inkml:trace>
  <inkml:trace contextRef="#ctx0" brushRef="#br0" timeOffset="14437.074">23472 8130 619 0,'0'6'289'16,"0"-5"-75"-16,0 6-354 15,0 4-3-15,1 11 20 16,0 3 68-16,0 0 59 16,-1 4 2-16,1 0-2 15,-2-1 0-15,-1 3 3 16,-1-2 0-16,-2 0 0 16,6-2-1-16,-1-4-1 15,-1-3 5-15,1-8 7 16,-3-1 0-16,2-5-2 15,4 0-5-15,-3-3-7 16,-2-3 0-16,2 0-1 16,-1 0 0-16,0 0 1 0,1 0 1 15,0 0 1-15,0 0 2 16,0 0 4-16,0 0 5 16,0 0 24-16,0 0 9 15,0 0 13-15,0 0-5 16,-1-1-25-1,1 0-12-15,0 0-18 0,5-16-2 16,5-41-1-16,-9 27-1 16,-1-4-1-16,2 2-1 0,3-4-3 15,4-2-7-15,-2-7-5 16,-3-2 1-16,4 5 4 16,2 5 8-16,5 4 5 15,6 4-3-15,2 6-19 16,-2-3-9-16,2 10 2 15,0 1 3-15,2 5 22 16,4 7 5-16,-1 8 2 16,-1 4-2-16,0 7-19 15,-3 2-16-15,-4 1-93 16,-2 3-49-16,-7-1 106 16</inkml:trace>
  <inkml:trace contextRef="#ctx0" brushRef="#br0" timeOffset="15068.409">23794 8037 1018 0,'4'117'359'0,"-1"-111"-419"16,7 4-106-16,3 8-4 15,0-1 3-15,-3-4 127 16,-3-3 37-16,3-4 6 16,-2-2 8-16,7 1 17 15,0-5 7-15,1-6 7 16,1-2-5-16,5-3-19 15,1-1-8-15,-6-4-9 16,3 3 2-16,-12-3 1 16,-1 1-1-16,2 7-3 15,-5-2-4-15,1 5-10 16,-5-2-4-16,-4-1-9 16,-1 1-4-16,-2 0 8 15,-1-1 4-15,-5 2 15 16,3-3 8-16,-7 0 6 15,-1 1 1-15,2 3 0 16,-2 4-3-16,-2 1-1 0,5 8-6 16,3 1-3-16,-3 1-2 15,7 5 0 1,-4 1 3-16,5 6 12 0,3 4 4 16,1 5 3-16,3-1-1 15,1 0-9-15,4 1-2 16,2-2-2-16,-1-2 1 0,1-2-1 15,2-2-1-15,-2-3-1 16,1 2-3-16,-4-6-19 16,-2-5-14-16,-2-1-33 15,0-10-7-15,2-3-15 16,4-2-24-16,4-15 80 16</inkml:trace>
  <inkml:trace contextRef="#ctx0" brushRef="#br0" timeOffset="15743.573">24182 8074 642 0,'-1'1'201'15,"2"2"-223"-15,3 1-28 0,-4-4-1 16,0 0 22-16,3 12 25 16,1 15 6-16,1 28 1 15,-7-26 0-15,-2-1 1 16,0-5-1-16,1 0 0 16,-1-4-1-16,2-5-1 15,2-2 1-15,-2-7-1 16,2-5 4-16,-1 3 6 15,1-4 17-15,0 1 4 0,0 0 7 16,0-2-1-16,-1 2 3 16,1 0 2-16,-1 0 4 15,1 0-4-15,0-1-18 16,0 0-8-16,0 0-11 16,0-8-5-16,2-13 1 15,6-31 0-15,-3 21-1 16,-2-4 0-16,3 0-1 15,1 3-1-15,1-2-2 16,0 4-2-16,2-1-4 16,1-1-4-16,-1 11-1 15,2 3-2-15,0 9-13 16,4 1-1-16,2 5-5 16,2 3 1-16,4 3 14 15,-4 5 4-15,1 3 8 16,-1 5 2-16,-4 5 4 0,3 3 2 15,-4 7 2 1,-1-2 0-16,-3 4 0 0,-6 4-2 16,-1 0 0-16,-3 6 0 15,-2-2 0-15,-2-3 0 16,-5-4 0-16,0-6 0 16,-1-1-10-16,0-1-7 15,2-7-29-15,1-5-25 16,5-6-8-16,0-4 3 0,1-3 17 15,0-1-27-15,0 0 65 16</inkml:trace>
  <inkml:trace contextRef="#ctx0" brushRef="#br0" timeOffset="16219.473">24646 7178 767 0,'-1'3'240'0,"1"-2"-393"0,3 6-14 15,-3-7 1-15,0 0 24 16,2 21 164-16,5 30 13 16,-5-28 7-16,0 1 4 15,4-1 4-15,-1-1 4 16,3 5 2-16,0 0-5 16,1 9-19-16,0 5-9 15,2 6-7-15,1 0-2 16,-1 1-4-16,-2 1-3 0,-1 4-5 15,-2 3 0-15,-3 1 0 16,1 0-1-16,-1 2 0 16,-2-2 0-16,0-6 0 15,1 1 0-15,1-11 0 16,-1-4 0-16,0-11-2 16,-1-4-19-16,-2-13-90 15,1-4-59-15,1-5 96 16</inkml:trace>
  <inkml:trace contextRef="#ctx0" brushRef="#br0" timeOffset="16584.796">24093 7679 977 0,'0'1'229'0,"5"2"-438"0,11 6-53 16,3 4 12-16,11 4 127 15,3-4 156-15,5-3 88 16,8-7 0-16,6-3-9 16,6 0-24-16,9-8-27 15,0-2-2-15,9-2-16 16,-3-5-12-16,-2 2-22 16,-5-1-10-16,-11 2-66 15,-4 4-74-15,-14 1 88 16</inkml:trace>
  <inkml:trace contextRef="#ctx0" brushRef="#br0" timeOffset="17305.498">20828 8966 503 0,'-1'0'103'0,"0"0"-115"16</inkml:trace>
  <inkml:trace contextRef="#ctx0" brushRef="#br0" timeOffset="19034.033">20823 8969 107 0,'0'0'46'0,"0"0"-17"15,0 0-2-15,0 0 12 16,0 0 8-16,0 0 4 0,0 0 0 16,0 0-11-16,0 0-8 15,0 0-7-15,0 0 2 16,0 0 11-16,0 0 8 15,0 0-4-15,0 0-6 16,0 0-13-16,0 0-5 16,3 4 3-16,0 2 0 15,3 6-1-15,-1 4-2 16,3 29-2-16,-13-24-1 0,2 0-1 16,-4-2-1-16,0 7-2 15,-2-3-1-15,-2-1-2 16,2 0-1-1,-1-5 1-15,-1 1 1 0,1 2 0 16,-1-2 0-16,2 5 1 16,-1 2 0-16,-1 1-1 15,0 1-1-15,-1-5-2 16,-1-2-2-16,3-2-2 16,-3 0-1-16,2 5 1 15,2 3-1-15,-1 4 0 16,0 0 0-16,3-1 0 15,-3 3 0-15,-3-4 0 16,4-1 0-16,-4-4-1 16,3 0 1-16,-1-1 0 0,1 4 0 15,0 2 0-15,-2 0-1 16,1-1 1-16,-6-3-1 16,-2-1 0-16,0 2 0 15,-5 3 0-15,5 5 0 16,0 0 0-16,2 0 1 15,1-6-1-15,-1-3 0 16,1-5 1-16,1 1 0 16,1-8 1-16,2 3-1 15,4-2 2-15,1-5 0 0,3 0 14 16,1-3 5-16,2-5 3 16,0 1 0-16,1-1-15 15,0-1-4-15,0 1-4 16,0 0-2-16,-1 0 1 15,1 0-1-15,0 0 2 16,0 0 1-16,0 0 1 16,0 0 0-16,0 0 2 15,0 0-1-15,0-1-2 16,0 1-1-16,0 0-2 16,0 0 0-16,-1 0 1 15,1 0 0-15,0 0 4 16,-1 0 3-16,-1 0 4 15,1 0 1-15,0 0-3 16,0 0-3-16,1 0-3 16,0 0 0-16,0 0 7 15,0 2 5-15,0-1 6 16,-1-1 3-16,0 0 2 0,1 0 0 16,0 0-1-16,-2 0-2 15,2 0-4-15,0 0-4 16,0 0 2-16,0 0 2 15,0 0-2-15,0 0-1 16,0 0-8-16,0 0-4 16,-1 0-4-16,0 0-4 0,0 0-2 15,-6 1-1 1,-14-2 1-16,-29-9 3 0,25 1-4 16,4-3-4-16,-6 0-11 15,-1 0-7-15,-3 0-7 16,-7 1-3-16,-2 5-5 15,-3 4-5-15,-2 2-8 16,-1 3-1-16,0 7 3 16,4 2 5-16,4 3 14 15,5 3 6-15,5 3 12 16,3 1 3-16,2 3 7 16,3 0 2-16,6 0 4 15,4-1 5-15,4-1 3 16,5 0 1-16,1-1 1 15,4 2-1-15,5 0 0 16,1 1 1-16,1 6 3 16,-1 0 1-16,4-2 0 0,-3-3 0 15,3-7-3-15,-3 1-2 16,1 0 5-16,0 1-1 16,3 1 2-16,4-1-1 15,0-5-2-15,6 2 7 16,-1-4 8-16,2 1 0 15,1 1-3-15,2-5-9 16,3 1-4-16,0-5-1 16,-4-2-1-16,4 2 1 15,-5-6-5-15,0-1-1 0,2 0-1 16,-5-5-1-16,1 1 0 16,4-1 0-16,-3-3 2 15,3-1 0-15,1-4-1 16,-2-2 0-16,1-1-1 15,0 0 0-15,-1-6-1 16,1 2 0-16,-2-2 0 16,-3-1 0-16,-3 5 1 15,-3-1-1-15,-2 2 1 16,-2 2 0-16,-3 0 3 16,-5-2 3-16,0 0 8 15,-1 0 1-15,-5 0 0 16,2-1-3-16,-7-1-9 15,-3-5-4-15,-2-2-6 16,-3 2-3-16,0-1 2 0,-1-1 1 16,0-1 6-1,0 1 0-15,-1-3 1 0,-2 6 0 16,-2-3-2-16,-1 2-2 16,-6 0-12-1,3 0-8-15,-2 1-13 0,-2-2-3 16,1 5 7-16,-1 1 7 15,3 4 12-15,1 6 5 0,8 3 0 16,-3 1-12 0,-1 5-16-16,1 3-21 0,-3 6 33 15</inkml:trace>
  <inkml:trace contextRef="#ctx0" brushRef="#br0" timeOffset="19999.81">21176 10078 461 0,'0'2'159'0,"0"-2"-147"16,0 0-14-16,0 0-3 15,0 0 5-15,-1 0 7 16,0 2 2-16,-5 13 2 16,-1 1-1-16,-18 31-2 15,14-29-3-15,5 6-2 16,-7-1 0-16,5 2 4 15,-1 7 5-15,-2-4 13 16,3 1 3-16,1-4-2 16,0-4-4-16,-2 2-7 15,0 0-2-15,1 0 2 16,2-4-1-16,3-7 5 16,3-2 9-16,-2-9 20 15,1-1 9-15,0 0 13 16,0 0 1-16,1 0-1 15,0 0 1-15,0 0-10 0,0-1-14 16,0-1-22-16,0 1-14 16,0 0-11-16,6-21-2 15,13-37-1-15,-11 25 0 16,4-2 0-16,3 1 0 16,-5-4 1-16,8 1-1 15,-2 5 0-15,-5-1 0 16,7 4-3-16,-3 3-1 0,1 1-8 15,1 4-1-15,-2 6 1 16,-2 1-3-16,-1 8 1 16,1 3 0-16,0 4-2 15,-1 6 1-15,2 0 4 16,2 6 3-16,-1 1 6 16,-1 2 4-16,-1 1 5 15,-2 1 1-15,0 2 1 16,-3-2-1-16,-2 7-2 15,-1-4-2-15,-2 3 0 16,-2 3-1-16,-1 2 0 16,-2 1 1-16,-3-2 0 15,3-2 0-15,-3-3 0 16,0 1 0-16,1 0 0 16,-3 0-1-16,-1-1-2 15,0 0-6-15,-3-1-15 0,3 0-17 16,1-5-38-16,2-1-18 15,1-11-35-15,4-3-32 16,-3-8 110-16</inkml:trace>
  <inkml:trace contextRef="#ctx0" brushRef="#br0" timeOffset="20899.331">21539 9998 984 0,'0'1'286'15,"0"-1"-387"-15,0 2-182 16,0-2 4-16,0 0 68 16,4 7 106-16,3 9 130 15,17 29 9-15,-17-33 24 16,3-3 21-16,2-2 21 16,-2-3 3-16,4-1-15 15,2-3-17-15,3 0-27 0,1-4-10 16,0 1-13-16,0-3-8 15,0-4-19 1,4-2-13-16,3-3-26 0,1-2-10 16,1 0 0-16,-2-4 5 15,-1 2 25-15,-3 1 9 16,0 3 10-16,-4 1 5 16,-1 0 4-16,-3 3 3 15,-9 0 5-15,-1 2 1 0,-5 1-3 16,6 2-4-16,-6-1-8 15,0 3-5-15,0-1-6 16,-6-4-1-16,-3 0-3 16,3 1-3-16,-8 2 5 15,-3 0 3-15,-4 5 6 16,-5-4 6-16,-4 5 0 16,2 3-4-16,-2 4-2 15,-1 3-2-15,4 1-6 16,2 2-3-16,9-1-10 15,2-1 3-15,3 1 9 16,-1-1 9-16,3 3 20 16,3 0 8-16,0 3 18 15,5 3 10-15,-2 3-2 16,1 2-5-16,2 1-19 16,0 2-11-16,3-2-6 15,-3-1 0-15,1-2 2 0,2-1 2 16,3 2 5-16,0-2 2 15,1 6 1-15,-1-2-1 16,2 1-1-16,0-2-1 16,-1-3-4-16,1-2-3 15,1-1 0-15,0 0 2 16,7 2 4-16,4-1 0 16,3 1-3-16,2-1-5 0,2-3-9 15,-1-3-4-15,2-3-9 16,2 0-9-16,0-7-42 15,-2-2-39-15,0-8 66 16</inkml:trace>
  <inkml:trace contextRef="#ctx0" brushRef="#br0" timeOffset="21383.884">22296 9939 719 0,'0'-1'161'16,"1"1"-326"-16,11 5 1 15,7 1 35-15,26 46 61 16,-32-32 114-16,-2-1 15 0,2 1 22 16,2-2 10-16,1 0-3 15,-1-4-6-15,3-1-17 16,-6-1-13-16,3 4-32 15,1-2-9-15,-1 3-5 16,7 3-2-16,-2-1-4 16,3 8-1-16,-3 2-1 15,0 1-1-15,-5-4-5 16,-4 1-2-16,-1-8-7 16,-5 0-7-16,0-3-25 15,-3-6-22-15,1 1-50 16,-2-7-18-16,-1-3-18 15,1 1 2-15,-1-2 49 16,0-2 56-16</inkml:trace>
  <inkml:trace contextRef="#ctx0" brushRef="#br0" timeOffset="21815.926">22642 9890 769 0,'-4'2'285'0,"2"-1"-296"15,1 2-69-15,-1-3-19 16,1 0 5-1,-2 19 94-15,-41 34 19 0,27-23 1 16,2 3-1-16,0-2 6 16,-1 0 10-16,6-4 9 15,0-5 0-15,0-4-15 16,4 4-10-16,-3-3-7 16,2-2 0-16,-4 1-3 15,2 1-4-15,1-2-2 16,1 4-2-16,3-4-1 15,-1-4 0-15,1 1-1 16,0-5-2-16,0-1-11 16,3 0-13-16,-1-6-34 15,2 2-15-15,0-2-49 16,0-2-13-16,0 0 89 0</inkml:trace>
  <inkml:trace contextRef="#ctx0" brushRef="#br0" timeOffset="22381.74">23363 9351 809 0,'5'5'188'0,"-4"12"-390"16,0 7-5-16,-2 8 30 15,-5 4 69-15,-3 2 135 16,-3 4 8-16,3 3 4 15,1 0 8-15,2-5 3 16,-1-3 4-16,3-4 1 16,-1 1-3-16,1-1-2 15,-3-1-3-15,0 1-4 0,-4-6-7 16,0 1-20 0,3 3-7-16,-1 4-6 0,-3 4 0 15,4 0-1-15,-1-1 0 16,5-6 0-16,2-2 2 15,2-4 7-15,1-1 8 16,4-3 21-16,4-1 5 16,5-2 10-16,1-4-1 15,6 0-1-15,3 1 1 0,13-6-12 16,4 0-9-16,10-4-23 16,7-4-10-16,4-3-10 15,1-4-6-15,4-4-13 16,-5 0-9-16,-6-4-36 15,-2-1-21-15,-9-2-107 16,-4-3 126-16</inkml:trace>
  <inkml:trace contextRef="#ctx0" brushRef="#br0" timeOffset="22848.866">22940 9795 685 0,'2'2'277'16,"-4"-1"-192"-16,2-1-62 0,0 0-35 15,0 0-4-15,0 0 24 16,0 0 10-16,0 0 4 15,0 0 7-15,0 0 15 16,4 0 1-16,26 7-2 16,40 6-8-16,-4-13-27 15,14 6-10-15,16-10-17 16,7 0-8-16,0-1-17 16,-1-3-12-16,-8 6-51 15,-6-1-50-15,-15-4 98 16</inkml:trace>
  <inkml:trace contextRef="#ctx0" brushRef="#br0" timeOffset="78107.304">10814 13912 416 0,'1'-1'161'16,"-1"-1"-126"-16,2 1-55 0,-2 0-30 16,0 0 0-16,0 1 22 15,0 0 12-15,0 0 26 16,0 0 13-16,0 0 21 15,0 0 7-15,0 0-1 16,0 0-7-16,0 0-19 16,0 0-7-16,0 0-8 15,0 0-2-15,0 0-3 16,0 0-1-16,0 0-1 16,0 0-1-16,0 0 0 15,0 0-1-15,0 0 0 16,0 0 0-16,0 0-1 15,0 0 1-15,0 0 0 16,0 0 1-16,0 0 0 16,0 0 0-16,0 0-1 15,0 0 1-15,0 0-1 16,0 0 0-16,0 0 0 0,0 0-2 16,0 0-3-16,0 0-3 15,0 0-1-15,1 10 0 16,-1 4 2-16,1 28 2 15,-5-29 3-15,2-1 1 16,0 0 2-16,-3-1 2 16,3 1 0-16,0-2-1 15,-1 4-1-15,1-2 0 16,2 1 0-16,0 1 1 16,0-4 0-16,0 1 2 0,0-1 0 15,0-1 0-15,2-2 0 16,2 5-2-16,-3-1-1 15,1-1 0-15,0-1 0 16,1-5 0-16,0 2 1 16,1-1 1-16,-1-1 2 15,2 2 1-15,-1-2 3 16,1 0 0-16,0-2 0 16,0-2 0-16,2 4 0 15,1-2 0-15,2 3-2 16,-1-2-2-16,-1 3-2 15,2-4-1-15,-3 0-1 16,-2 0 1-16,-1-3 2 16,-1 1 3-16,-3 0 14 15,0 0 1-15,0 0 1 16,0 0 3-16,2 0-7 0,5 1-1 16,1 0 11-16,4-1-5 15,-2 0-6-15,30 0-1 16,-27-1-9-16,-2-1-1 15,-4-3 0-15,4 4 0 16,-3-6-4-16,0 3-1 16,2-1 0-16,-7-2 0 15,2 2 0-15,-1 0 1 16,-1 3 1-16,3 0 0 0,-6 2 5 16,0-1-1-16,0 0-3 15,0-1-1-15,0 1-6 16,0 0-2-16,6-12-3 15,1 1 0-15,22-33-1 16,-19 31 1-16,0-7-2 16,3 6-1-16,0-2-6 15,-2-3-4-15,0 6-9 16,-1-3-4-16,-2-1-4 16,0 3 3-16,-2 0 8 15,-2 3 5-15,-1 6-24 16,-2 3-28-16,1 3-90 15,-2-1 98-15</inkml:trace>
  <inkml:trace contextRef="#ctx0" brushRef="#br0" timeOffset="79192.875">11509 13757 245 0,'0'0'122'0,"2"0"-44"16,-2 0-31-16,0 0-38 15,0 0-4-15,0 0 1 16,0 0 3-16,-2 0 4 16,1 0 4-16,0 0 8 15,0 0 6-15,0 0 13 16,-1 9 3-16,-3 5-6 16,-9 28-6-16,5-27-13 15,3 3-6-15,0 2-7 16,-2 3-2-16,1 2-4 15,-1 4-1-15,0-2-1 16,-1-1-1-16,1-2 0 16,0-1 0-16,1 2 0 15,1 2 0-15,2 2 0 16,-1-4 0-16,1-2 1 0,0-5-1 16,0-4 1-16,1 1 0 15,1-7 0-15,2 4-1 16,0-4 0-16,0-1-1 15,1 3 0-15,-4-7-1 16,3 2 1-16,-2-2 0 0,2-3 0 16,0 0 1-1,0 0 0-15,0 0 1 0,0 0 0 16,0 0 0-16,0 0-4 16,0 0-3-16,0 0 0 15,0 0 1-15,0 0 3 16,0 0 2-16,0 0 1 15,0 0 0-15,0 0 2 16,0 0 0-16,0-1 0 16,0 0-3-16,7-11-8 15,-5-12-4-15,38-38-10 16,-29 24 0-16,-1-3 4 16,1 0 2-16,2-2-3 15,0-1-5-15,4-4-8 16,0 1-2-16,-1 6 12 15,0 6 7-15,1 6 10 16,1-1 3-16,2-5 1 0,1 4 1 16,5 1 0-16,-3 5 2 15,-1 9 5-15,-2 2 3 16,-5 8 7-16,0 4 3 16,-3 1 2-16,-3 1-3 15,3 2-2-15,-3 2 0 16,-1 7-6-16,2 0-1 15,-3 3-1-15,0 4-1 16,-2-1 5-16,-3 4 4 0,-2 3 3 16,0 0 0-16,-2 0-4 15,-3-1-5-15,0-3-4 16,-2-1-1-16,-1 1 1 16,1 0 3-16,-1-1 7 15,-1 2 3-15,-3-4 16 16,0 1-1-16,-1-5 11 15,-1 0 3-15,2-3-10 16,-3 0 1-16,-1-5-17 16,-2 1-3-16,-4-2-13 15,-1-2-7-15,-2 0-19 16,1-3-17-16,1-2-63 16,4 0-78-16,-1-9 112 15</inkml:trace>
  <inkml:trace contextRef="#ctx0" brushRef="#br0" timeOffset="80071.978">12195 13288 998 0,'-1'-1'353'16,"1"-1"-365"-16,0-1-94 0,0 3-50 16,-1 0-5-16,0 0 52 15,0 0 40-15,-3 15 30 16,-10 6 25-16,-27 27 38 15,29-28 10-15,3 4 17 16,-1 3 2-16,2 3-2 16,-1 0-2-16,0-2-15 15,4 5-9-15,-1 5-15 16,1 2-6-16,0 6-4 16,-1 2 0-16,0-5-2 15,0 2-1-15,5 3 0 16,-6-2 0-16,7-1 1 15,-2-7 2-15,-2-15 0 16,6-3 1-16,-5-7 1 0,2-6 0 16,1-2 2-16,-2-5 0 15,2-1 3-15,0 1 1 16,0 0 3-16,0 0-1 16,0 0 5-16,-1 0-1 15,0 0-1-15,1 0 0 16,0 0-6-16,0-2-1 15,0 1-4-15,0 0-2 0,3-20-5 16,6-32-3-16,0 21-4 16,3-4-1-16,-1 3 0 15,2 2 1-15,-1 9 4 16,-1 5 2-16,2 3 2 16,-2 1-3-16,2 0 0 15,-1 1 0-15,1 2 1 16,1 1 2-16,1 5-5 15,1 0-6-15,-2 4-8 16,2 0-1-16,-3 4 5 16,1 2 6-16,0 3 11 15,1 3 3-15,0 6 5 16,-1-2 3-16,-1 6 4 16,0 2 1-16,0 5 2 15,-3 3-2-15,2 1-2 16,-2 0-1-16,-1-5-1 0,1 1-2 15,-1-3 2-15,1-1-1 16,-1-2-2-16,1 0-2 16,-8-4-3-16,0 0-2 15,0-3-18-15,-2-1-26 16,5-3-84-16,-6 2-74 16,1-4 122-16</inkml:trace>
  <inkml:trace contextRef="#ctx0" brushRef="#br0" timeOffset="80327.542">12711 14006 430 0,'1'5'24'15,"0"3"-20"-15</inkml:trace>
  <inkml:trace contextRef="#ctx0" brushRef="#br0" timeOffset="80419.296">12712 14183 125 0,'1'4'82'0,"-1"-4"-3"15,0 3-53-15,0-3-71 16,0 0 30-16</inkml:trace>
  <inkml:trace contextRef="#ctx0" brushRef="#br0" timeOffset="80670.444">12579 13746 833 0,'0'0'173'16,"0"0"-163"-16</inkml:trace>
  <inkml:trace contextRef="#ctx0" brushRef="#br0" timeOffset="81080.609">13291 13293 415 0,'9'32'121'15,"-16"-26"-32"-15</inkml:trace>
  <inkml:trace contextRef="#ctx0" brushRef="#br0" timeOffset="81888.664">12685 13874 820 0,'0'-2'354'0,"0"2"-195"16,0 0-82-16,-1 0-78 16,1 0-5-16,0 0-1 15,0 0 3-15,0 0 3 16,-1 0 1-16,1 0 4 16,0 0 5-16,0 0 10 15,0 0 5-15,0 0 6 16,0 0-1-16,0 0-9 15,0 0-6-15,0 0-12 16,0 0-2-16,0 0-3 16,-1 0-1-16,0 18 0 15,-6 34 1-15,5-29 0 16,0-3-2-16,0-1-11 16,2-1-1-16,0 0-3 15,0 1-2-15,0 2-2 0,-2-3-7 16,1 1-15-16,-3-9-6 15,3-2-22-15,-1 2-26 16,-3-6-79-16,0 5-60 16,-1-1 146-16</inkml:trace>
  <inkml:trace contextRef="#ctx0" brushRef="#br0" timeOffset="82219.803">12485 13635 766 0,'-6'0'287'15,"6"0"-202"-15,0-1-187 0,0 1-23 16,0 0 13-16,0 0 30 16,0 0 68-16,0 0 6 15,-1 0 4-15,0 0-31 16,0 0 26-16</inkml:trace>
  <inkml:trace contextRef="#ctx0" brushRef="#br0" timeOffset="82655.291">13269 13137 1185 0,'1'3'410'0,"-1"-3"-452"15,-4 4-108-15,3-4-30 16,-8 19 10-16,-27 54 100 15,17-22 52-15,0 3 16 16,4 4 2-16,3 2 0 16,0 1 2-16,4-6 1 0,2-3 3 15,5-7 16-15,1 0 5 16,0-1 6-16,0-1-2 16,0 9-14-16,0 4-5 15,0-2-8-15,-1 0-2 16,-1-11-4-16,-1-2-1 15,2-5-6-15,-2-7-9 16,3-6-37-16,-3-5-29 16,2-10-69-16,0-2-49 0,1-5 128 15</inkml:trace>
  <inkml:trace contextRef="#ctx0" brushRef="#br0" timeOffset="83058.26">13540 13113 722 0,'25'86'336'0,"-25"-85"-156"0,0 5-224 15,0 13-78-15,-1 9 4 16,-4 10 58-16,3 4 50 16,0 9 19-16,-1 4 4 15,3 5 3-15,3 4 2 16,2 1 3-16,0-6 0 15,2 4 3-15,-1 1 3 16,-2 1 5-16,3 3-1 0,-3 2-10 16,0 1-6-16,1-9-13 15,-1-1-4-15,2 5-33 16,-3 2-60-16,2 0 63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2T23:07:56.7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11574 10973 429 0,'0'1'122'0,"-1"-1"-172"0,2 0-9 16,-2 0 16-16,0 0 26 15,0 0 74-15,-1 0 23 16,1 0 38-16,0 0 4 16,0-1-28-16,0 0-20 15,0 0-38-15,-1 0-10 16,-4-2-3-16,-6 0 4 0,9 2 2 16,-2-2-1-16,-1 1-12 15,4 1-3-15,-7-4-7 16,-6-3-3-16,-28-18-3 15,28 20 2-15,-2-1 7 16,5 1 4-16,0 3 7 16,-1-3-1-16,1 0-2 15,-3-1-3-15,3 3 0 16,0-2 3-16,-2 4 0 16,4-1-1-16,-4-1-5 15,-3 0-6-15,-2 0-3 16,-1 0 0-16,1 2 1 15,2-4 4-15,-3 3 2 16,1-4 0-16,-8 1-3 16,2 4-3-16,-1-2-2 15,-1 3 0-15,5 1 0 0,-4 0-1 16,-1 2 0-16,3 0-1 16,-8 0 0-16,5 2 1 15,0-2 0-15,-2 0 0 16,3 4 0-16,-5-3-1 15,0 2 0-15,-3 2 0 16,1-5 0-16,1 1 0 16,0 3 0-16,5-2 1 15,3 0 0-15,-1 1 0 0,0 1 1 16,-2 1 0-16,-1 1-1 16,-5-4 1-16,2 1-1 15,-2 1 1-15,-2 1-1 16,-1-1 1-16,2 2-1 15,-4-2 0-15,2 0 0 16,3 2 0-16,-2-3 0 16,6 3 1-16,2-2-1 15,-3-1 1-15,-6 5 0 16,-2-1-1-16,-3 2 0 16,1 1 0-16,0-2-1 15,-2 1 0-15,3-1 0 16,-1-2 0-16,0 1-1 15,1 4 1-15,4 7-1 16,2 3-1-16,2 5 1 16,-1-3 0-16,-3 2 0 15,2-5 1-15,2-1 0 0,0 0 0 16,1-4 0-16,0-1 0 16,0 6 0-16,0 1 1 15,4 2 0-15,2 4-1 16,3 0 1-16,-1-1-1 15,2-3 1-15,-3 2-1 16,-5 0-4-16,7 4 0 16,-6 6 0-16,4 0 0 15,3 1 2-15,-1-1 1 0,12-1 0 16,4 2-1-16,10 5 2 16,6 4-1-16,8-2-1 15,1 2 2-15,6-7-1 16,2 2 1-16,-1-1 0 15,6-4 0-15,1-2 0 16,2-4 0-16,5-1 1 16,1-2 0-16,3 1 0 15,3 0 1-15,2 3 2 16,0 0-1-16,0-7 0 16,-7-3 0-16,-2-3-2 15,1 1 1-15,3 2-1 16,6 4 0-16,4-1 1 15,3-4 1-15,0-3-1 16,-3-1 1-16,-2-3-1 16,-4 0 1-16,0-2 0 0,1-1 0 15,1-3 2-15,1-2 1 16,-3-3 7-16,2 0 1 16,-5-1 2-16,-1 0 1 15,-4 1-2-15,-2-3 1 16,0-5 0-16,-1 2 0 15,5-4-3-15,4 2 0 16,0-5 4-16,3 1 1 0,-3-5 1 16,-4-2-2-16,-2-1-3 15,-7-2-1-15,1-3 0 16,1-3-2-16,7-4-3 16,4 0-4-16,4-2-1 15,2-3-1-15,-2 1-1 16,3-3 1-16,-8 3 1 15,-2 3-1-15,-7 1 2 16,-3 1-1-16,1 2 3 16,-2-1 1-16,-2 0 2 15,-3-2 1-15,-5 1 6 16,-5 2 2-16,-3-1-1 16,-2 2 1-16,-5-1-10 15,0-1-2-15,-3-2-1 16,1-1 2-16,-3-2 2 15,-2 0 2-15,-1 7 3 16,-2-1 0-16,-3 4-1 0,-3-5-2 16,-1-5-3-16,-5-4-2 15,-4-8-6-15,-1 2-2 16,-1-4-3-16,-1 1 0 16,1-3 0-16,3 5 1 15,1 4 0-15,0 3-2 16,8 9-6-16,-3-2-1 15,2-2-4-15,1 2 0 16,-4-2-2-16,2 2-3 16,1 4-13-16,0 2-4 0,-2-2-5 15,5-2 1-15,4 1 13 16,-2-2 4-16,5 7-2 16,-5 0-14-16,-2 5-82 15,3-3 83-15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2T23:10:38.8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10129 17408 693 0,'2'6'312'0,"0"-6"-173"16,-2 0-116-16,0 0-146 0,0 0-18 15,0 0 10-15,0 0 42 16,0 0 57-16,0 0 20 16,2 1 11-16,5 3 1 15,-1-1 7-15,1 1 7 16,-4-2 16-16,2 0 9 15,-2 1 23-15,2-1 6 16,1 1 6-16,-1 1 0 16,1-2-13-16,1 2-8 15,2-2-19-15,2 1-10 0,30 10-15 16,-27-12-4-16,8 3-4 16,2-2 0-16,5 2-1 15,0 0-1-15,2 2 1 16,-2-4 0-16,0-2 0 15,-1 1 0-15,-3 0 1 16,0-1-1-16,-3 0 23 16,-1-2 2-16,-2-5 5 15,1 6 2-15,-1-3-18 16,0 3-2-16,2 0-3 16,-3-1-2-16,2-2-3 15,-1 1-1-15,2 1-1 16,0-1-1-16,2 1 0 15,1 0-1-15,1 1 1 16,2-1 0-16,-1 0 0 16,2 1-1-16,-1-2 1 0,1 0 0 15,-3 2 1-15,-1-2 2 16,0 1 4-16,-1 0 0 16,3 1 3-16,5-1 1 15,-3-1-3-15,4 2 0 16,0-2-3-16,-3 0 0 15,1 0 0-15,0 2-1 16,-3-1 1-16,2 0-2 16,-1-2-1-16,1 0-1 0,-3 0 0 15,1 1 0-15,0 2-1 16,1-2-1-16,0-1 0 16,3-4 1-16,1 0-1 15,3-1 0-15,2-1 0 16,-3 3 0-16,4 2 0 15,-2 4 0-15,-1 0 0 16,-1-2 1-16,-6 3-1 16,1-2 0-16,-4 2 1 15,-2 0-1-15,1 1 0 16,-3 2 0-16,7-2 0 16,3 0-1-16,3 0 1 15,4 1 0-15,2 0 0 16,0-1 0-16,-2 2-1 15,-1-1-1-15,-6 3 1 16,2-1-1-16,0-1 2 0,-3-1-1 16,2 4 1-16,-3 2 0 15,0-2-1-15,-1 0 1 16,0-4 0-16,2-1 0 16,6 1 0-16,0 2 0 15,0-4 0-15,1 2 0 16,-6-2 0-16,2-1 0 15,-2 0 0-15,1 0 0 16,0 1 0-16,1-3 0 0,-1 1 0 16,-1 0 0-16,1-1 0 15,4 1-1-15,2 3 1 16,0-2-1-16,3 1 1 16,-3 0-1-16,1-4 1 15,1 2-1-15,-5-1 1 16,-1 2 0-16,-7 2 0 15,-2 0 0-15,3 4 0 16,0-5 0-16,10 0 0 16,-1 0 1-16,5-3 0 15,0 3 0-15,-4-2-1 16,-1 1 0-16,-4 1 1 16,-1 2-1-16,-1 2 0 15,-1-1 0-15,-1-5 0 16,5 2 0-16,5 0 0 15,0 0 0-15,8 6 1 0,2-6 0 16,-1 0 0-16,1-2 0 16,-3 2 0-16,-1 0 0 15,-5 0 0-15,0 0-1 16,-3-1 0-16,-1 1 0 16,1-2 0-16,-4-4 0 15,2 2 0-15,-2-3-1 16,2 2 0-16,2 5 1 15,-1-3-1-15,-3 3 1 16,-1-5 0-16,2 2-1 0,-5 1 1 16,1 0-1-16,-7 1 1 15,0 0 0-15,5 1 0 16,2-1 0 0,4 1 0-16,2 0 0 0,-4-1 0 15,-3 2 0-15,5 0 0 16,-4-1 0-16,0 1 0 15,1 0 1-15,-5 0-1 16,-1 2 0-16,-1-2 0 16,1 1 0-16,0-1 0 15,-2-1 0-15,1 5 0 16,2-3 0-16,0 2 0 16,4-2 0-16,1 1 0 15,0 1-1-15,5 0 1 16,3 1 0-16,7-3 0 15,-2 3 1-15,-4 0 0 0,-11-2 0 16,-3 2 0-16,-1-3-1 16,4 1 0-16,9 1-1 15,1-2 1-15,3 2 0 16,0-3 0-16,0 1 0 16,2-1 1-16,-2 0 0 15,-3-1 0-15,-1 3 0 16,-5-2 1-16,1 0-1 15,4 1-1-15,3 2 1 0,3-2 0 16,-1 0 0-16,1 3 1 16,-5 0 1-16,-1-2 7 15,-3 0 2-15,0 0 1 16,-2 0-1-16,-1 3 5 16,2-1 2-16,-8 0 3 15,3 0 1-15,-1-2-7 16,-1 2-2-16,9-1-3 15,0 1-4-15,2-1 2 16,1-1 1-16,-2 2 4 16,1-4 1-16,-1 4 0 15,-1-3-1-15,-2-1 7 16,-4 1 2-16,-4 3 0 16,-5 2 0-16,-1 1-10 15,3-1-4-15,0-3-4 16,3 2-2-16,-2-6 0 0,-2 4-2 15,3-2-1-15,-3 0 1 16,1 5-1-16,2-4 0 16,-2-1-1-16,0 0 0 15,2 0 1-15,-3 3 0 16,-1-5 0-16,3 2 0 16,-1 0-1-16,3-1-1 15,1 3 0-15,-3-1 0 16,-6 0 1-16,1 1 1 15,0-2-1-15,6 5 1 0,3 1 0 16,0-4-1-16,-1 2 1 16,-2-5 0-16,3 1 0 15,-2 1 1-15,2-2 1 16,-1 5-1-16,-1-3 1 16,-2-2 1-16,-2 2-2 15,0-2 1-15,-1 2-2 16,-1-1 0-16,0-1 0 15,1 1 0-15,-2-1 1 16,1 4-1-16,1-2 0 16,3-2 0-16,4 3 0 15,-1-2 0-15,2 0 1 16,-4 2-1-16,4-2 1 16,-1 1 0-16,2-2 0 15,-1 3 1-15,-5-1 4 16,0 0 1-16,-1 1 0 0,-4-4 1 15,-1 0 1-15,-4 1 1 16,1-1 1-16,1 3 0 16,-4-1-3-16,-1 0-1 15,-2-2-3-15,0-2 1 16,9 2-2-16,0 0 0 16,1 2-1-16,-2 1 0 0,-4-5-1 15,4 3 1 1,-1 0-1-16,0-1 0 0,3 4 1 15,-2-6 0-15,3 2 1 16,-2-1 1-16,4 1 1 16,0 0-2-16,3 0 0 15,3 0 0-15,2 0-1 16,-1 0 1-16,-2 0 1 16,1 1 1-16,-3-1 3 15,3 2 1-15,1-2 0 16,3 0 1-16,-2 0 2 15,2 0 0-15,-1 0 2 16,-2 0-2-16,4 2-4 16,-5-3-2-16,1 3-2 15,-1-1 0-15,-5-2 1 16,-1 4 0-16,-4-3 0 16,2 0 0-16,1 0-1 15,-1 0-1-15,-1 0-2 0,-5 0 1 16,-3 0-1-16,4 0 1 15,0-1-1-15,4 1 0 16,-2 0-1-16,0 1 0 16,3-1 0-16,1 0 0 15,-1 2 1-15,1 0 0 16,1-1-1-16,0 1 0 16,1-1 0-16,0 1-1 15,1 0 1-15,-1-1-1 16,1 0-5-16,0-1-1 0,-3-1 1 15,0-1 1-15,-4-1 5 16,1 1 2-16,-2 1-1 16,-2-1-1-16,-2-2-1 15,3 1-1-15,-2-3-1 16,1 1 0-16,6 2 1 16,-2 0 1-16,7 3 1 15,3-4 1-15,-4-1 1 16,4 3-1-16,-3-4 1 15,1 3 0-15,-1 1 0 16,-1-2-1-16,2 4 0 16,-2-2 0-16,1 1-1 15,2 0 1-15,-7-3 1 16,3 4 1-16,-4-3 1 16,-1 0 1-16,1 3 0 15,-3-2-1-15,5 3-2 0,1-1-1 16,-3-2-1-16,3 0 0 15,0-1-1-15,1 1 1 16,9 0-2-16,1 0 1 16,0-2 0-16,-1-2-1 15,-4 4 2-15,-3-3 0 16,1 2 0-16,-1 3 0 16,-3-4 0-16,1 3-1 0,-4 1-4 15,-7 0-3-15,0 0-7 16,-4 0-7-16,1-1-27 15,-4 0-28-15,-4 1-136 16,6-5 139-16</inkml:trace>
  <inkml:trace contextRef="#ctx0" brushRef="#br0" timeOffset="68368.769">2277 8749 169 0,'3'1'31'16,"0"2"-65"-16,-2-3 1 15,-1 0 33-15,0 0 37 16,0 0 37-16,0 0 16 0,0 0 21 15,0 0 2-15,0 0-8 16,0 0-10-16,0 0-36 16,0 0-18-16,0 0-19 15,0 0-5-15,0 0 0 16,0 0-2-16,-1 0-6 16,0 0-2-16,0 0-3 15,0 0-2-15,-4 0 0 16,-3 0 0-16,-4 0-2 15,-1 0-1-15,-37 1-1 16,30-1 1-16,1 2 1 16,0-3 0-16,5 3-1 15,1 0 0-15,-1 3-1 16,-1 3-1-16,-4 1 0 16,1-1-1-16,-2 5 2 15,0-2 0-15,3 4 1 16,0 0 0-16,8 1 1 0,2 0-1 15,0 0-3-15,2 1 0 16,-4-2 0-16,1 0 0 16,0-3 2-16,6-1 0 15,3-2-2-15,-2 0-1 16,1-4-1-16,-1 1-2 16,-6-2-4-16,8 1 1 15,-1 5 0-15,0 0 1 16,2 6 2-16,-2 0-3 0,0 3-3 15,4-1-2-15,1 2-6 16,0-3 1-16,7-1-2 16,-4 0 3-16,0-3 10 15,6 0 3-15,-2 2 7 16,3-4 1-16,0-2 1 16,-4 1 1-16,2-1 3 15,2-2 1-15,-3-4 0 16,2 2 1-16,-2-5 2 15,3-1 3-15,4 1 3 16,-2-3-1-16,3-2-4 16,-3 1-4-16,0-1-5 15,-1 1 0-15,-2 0 0 16,0 0 0-16,0-5 0 16,-3 2-1-16,3-4-3 15,0 1 0-15,0 0-2 0,-1-4 2 16,-3 2 5-16,-1-1 4 15,-4 3 7-15,-2-1 4 16,2-2-2-16,-3 3-1 16,2-4-9-16,-3 1-5 15,0-3-3-15,-1 0 1 16,0 2 1-16,-1 1 2 16,0 5 8-16,0 2 2 15,-1 1 4-15,-1 0-2 0,2-1-7 16,-3 0-3-16,1-4-4 15,3 2 0-15,0 0 0 16,0-1 1-16,2 3 0 16,-1-3 0-1,-2 0-1-15,1 0 1 0,0 5-1 16,-4-3 1-16,0 3-3 16,-2 0-2-16,2-3-5 15,-1 1-1-15,-1 2-6 16,-2-6-6-16,-4 1-8 15,-2-1 3-15,-2-3 10 16,0 7 8-16,-1-4 11 16,0 4 1-16,-4 2-3 15,2-3-1-15,0 4-1 16,1 0 0-16,3 2-1 16,0-2-3-16,1-1-3 15,0 3-2-15,4-4-4 0,-3 5-1 16,3 1-8-16,3 1-12 15,-5 3-103-15,2-1 96 16</inkml:trace>
  <inkml:trace contextRef="#ctx0" brushRef="#br0" timeOffset="69658.164">1831 9356 183 0,'0'0'101'0,"0"-2"-29"15,2 2-27-15,-2-1-38 16,0 1-14-16,0 0-30 15,0 0-17-15,0 0-15 16,-1 0 6-16,1 0 28 16,0 0 14-16,0-1 3 15,0 1 14-15</inkml:trace>
  <inkml:trace contextRef="#ctx0" brushRef="#br0" timeOffset="70703.608">1848 9268 77 0,'0'-2'39'15,"0"0"-14"-15,0 1-13 0,0-1-12 16,0 1-1-16,0 0 5 16,0 0 14-16,0-1 25 15,0 1 11-15,0 0 18 16,0 0-1-16,0 0-14 15,0 0-11-15,0-1-23 16,0 1-12-16,0 0-11 16,0 0 0-16,0 0 2 15,0 0 3-15,0 0 3 16,0-1 1-16,6-1 0 16,-1 1-3-16,-3 0-4 15,-1 1 0-15,-1 0 0 16,0 0 6-16,0 0 5 15,0 0 6-15,1 0 2 16,-1-1-3-16,2 1-1 16,-2 0-3-16,0 0 0 15,0 0-1-15,0 0 4 0,0-1-2 16,0 1 0-16,0 0-2 16,0 0-5-16,0 1-2 15,0 0-3-15,0 0 0 16,0 0 0-16,0 0-1 15,2 7 1-15,-2-4 0 16,0 4 0-16,0-1 0 16,0 2-1-16,-1 1-1 0,0-2 0 15,-2 5 0-15,1-3 0 16,-2 4 1 0,-11 33 1-16,6-30 2 0,-3 6 3 15,-6 1 2-15,1-1 0 16,0 2-1-16,-3 3-4 15,2 1-1-15,-3 2-1 16,-1-1-1-16,2-5 0 16,4-1 0-16,2-2 1 15,3-2 1-15,2-8 6 16,2 0 3-16,0-7 3 16,1 2 1-16,5-4-4 15,-4 1 0-15,5 1-2 16,0-4 0-16,0 0-2 15,0 0-2-15,-1 0-2 16,1 0-1-16,-1 0-1 16,0 0 0-16,0 0-1 0,1 0 0 15,0 0-1-15,-1 0 0 16,-1 0-1-16,1 0 1 16,0 0-1-16,0 0 1 15,0 0-1-15,0 0 0 16,-1 0-1-16,1 0 0 15,0 0-22-15,0 0-16 16,0 0-32-16,0 0-15 16,0 0 7-16,-1 0 14 0,1 0 32 15,0 0 14-15,0 0-1 16,0 0-14-16,0 0-24 16,-1 0-17-16,1 0-36 15,0 0 69-15</inkml:trace>
  <inkml:trace contextRef="#ctx0" brushRef="#br0" timeOffset="71620.816">1498 9707 87 0,'-32'19'62'16,"27"-18"-1"-16,2 1-32 15,0 2-10-15,2-4-2 16,0 0 4-16,0 0 9 0,0 0 1 16,-1 0-6-16,-9 5-6 15,-4-4-2-15,-31 36 6 16,25-29 13-16,-2 0 3 16,0 5-3-16,-1 1-8 15,-5 3-14-15,1 2-6 16,-3 3-5-16,1-4-1 15,0 2-2-15,-1 3 1 16,2 0-1-16,0 4 0 0,5 1 0 16,3 1 1-16,6-5 1 15,1 0 1-15,5-4-1 16,3-3-2-16,3 4-4 16,6-3-5-16,3 3-2 15,3 1 2-15,1-1 8 16,1 4 3-16,8-4 5 15,5-4 0-15,7 2-2 16,4-4-1-16,1 0 0 16,-2 1-1-16,0-3 1 15,-1-3 2-15,-2 0 7 16,0 1 3-16,0-3 6 16,-1-1 1-16,0-4-7 15,0-1-3-15,-6-2-1 16,-3-3 0-16,1-4 8 15,-1-2 1-15,0-3 5 16,-2 2 2-16,-4-3 3 0,0 3-1 16,-2-3-10-16,1-3-1 15,-3 0-11-15,-3-1 1 16,-2-1 2-16,0 2 2 16,-4-2-1-16,-1-3-1 15,-1 0-6-15,-2-2-3 16,-3 2 2-16,1 1 1 15,-3-3 6-15,0 0 1 0,-2-2 0 16,-2-1-1-16,-1-4-8 16,-2 2-3-1,-1-1 0-15,0 5-2 0,6 3 0 16,-4 2-1-16,1 0 0 16,2 2 0-16,0 1 2 15,5 0 1-15,0 2 0 16,0 2-3-16,-3 0-6 15,1 2-3-15,-1 1-6 16,-2-1 2-16,0 3 6 16,-1 1 5-16,-3 3 7 15,0-2 2-15,0 5-1 16,-3-3-3-16,-1 3-7 16,2 3-3-16,-1 3-8 15,1 4-2-15,-4 1-3 16,2 0 2-16,-3 1-25 15,0 3-35-15,2 1 53 0</inkml:trace>
  <inkml:trace contextRef="#ctx0" brushRef="#br0" timeOffset="78214.364">1537 8331 169 0,'0'1'3'16,"1"-1"-22"-16</inkml:trace>
  <inkml:trace contextRef="#ctx0" brushRef="#br0" timeOffset="78880.823">1536 8329 220 0,'-1'0'138'0,"0"-1"-22"15,-1 0-51-15,1 0-17 16,0-1-30-16,0 1 3 0,-1-2 28 16,-1 1 15-16,1 0 17 15,0 0-2-15,0 0-18 16,-1 0-8-16,1 1-11 15,0 0-4-15,-1-1-2 16,2 1-2-16,-1 0-9 16,0 0-2-16,-2 0-2 15,-1 0-5-15,1 1-2 16,-1 0-5-16,-1 0-7 16,0 1-1-16,-3 0 0 15,0 0 0-15,0 1 0 16,0 2-1-16,0-1-1 15,-1 1 0-15,1-2-3 16,2 0-1-16,1 1-8 16,0 0-5-16,-1 3-8 15,0 0-1-15,0 2 4 0,-15 32 4 16,20-27 5-16,-2-1-1 16,1-1-4-16,2-1-2 15,1 6 3-15,0-1 2 16,0 0 5-16,0 3 0 15,0-5-2-15,0 1 0 16,-3 0 3-16,2 0 1 16,-1 0 6-16,2 1 2 15,-1 1 0-15,-1-1 1 0,2 0 0 16,-1-1 0-16,1-3-1 16,0-1 0-16,4-1-9 15,2 1-4-15,-2-1-4 16,1-1-1-16,-1-3 2 15,0 1 2-15,3-2 2 16,2 1 2-16,1 0 7 16,4-2 3-16,5-2 3 15,-1 0 2-15,0-2-1 16,1-2 0-16,1-1 0 16,-1 1-1-16,1-4-8 15,2 1-9-15,-4-2-28 16,1-1-18-16,-3-3-33 15,0 2-23-15,-4-7-52 16,0-3 103-16</inkml:trace>
  <inkml:trace contextRef="#ctx0" brushRef="#br0" timeOffset="79565.087">1724 8199 583 0,'38'68'209'0,"-38"-68"-193"15,0 1-31-15,0 2-13 16,-1-3 5-16,1 0 26 15,0 0 13-15,0 0 2 16,-1 0-2-16,1 0-4 0,-2 0-1 16,1 0 0-16,0 2-1 15,-1 1-4-15,-2 3-4 16,0 1-2-16,-2 1-2 16,0 1-2-16,-3 6 0 15,-9 32-1-15,16-28 0 16,0 1 2-16,4-2 0 15,1-2 1-15,0-1 1 16,5 1-1-16,-1-2-1 16,2 0-1-16,3-2 0 15,2-3-1-15,0-2 0 0,1-4 0 16,-2 1 2-16,0-3 3 16,0-1 3-16,-2-1 3 15,1-4 1-15,2-4-5 16,2-4-2-16,2-4-14 15,3-5-1-15,-1-5-2 16,-4 1-2-16,-4-1 6 16,2 3 0-16,-5 3 0 15,0 4 0-15,-3 2-14 16,-1 1-12-16,-1-2-33 16,-4 1-41-16,0-4 73 15</inkml:trace>
  <inkml:trace contextRef="#ctx0" brushRef="#br0" timeOffset="80346.71">2075 8064 684 0,'4'34'279'0,"-3"-34"-201"16,0 2-136-16,3 7-25 16,-1 5 2-16,-3 8 58 15,2 1 23-15,-3-2 2 16,0 3 1-16,-1-1 0 15,-2-3 2-15,2 0 3 16,-3-3 1-16,2 0-2 16,-3-1-1-16,2 1-4 15,-1 5 0-15,0-1 0 16,-1 5-2-16,-3 2 0 16,1 0 0-16,0-1 0 15,3-2-1-15,-4-3 0 16,3-4 0-16,0-4 1 15,-1-1-1-15,5-7 2 0,-1-1 1 16,2-5 4-16,2 1 3 16,-1-1 11-16,0 0 12 15,0 0 12-15,-1 0 0 16,1-1-12-16,0-1-11 16,0-2-17-16,-1-3-4 15,-1-3-1-15,-2-14-1 16,-7-36 1-16,8 24-1 15,2-2 2-15,-2 1-1 16,4 0-1-16,0 3-3 16,-1-4-4-16,6-2-3 0,2 1-5 15,1 1-2-15,1 8-6 16,1 4-1-16,0 2-2 16,4 2 0-16,2 1 0 15,-1 2 2-15,1 10 6 16,1 5 3-16,3 4 11 15,2 2 1-15,5 6 3 16,3 4 2-16,2 6 6 16,1-1 4-16,-4 1 4 15,-4-2 5-15,-6-2 8 16,-2-1 7-16,-6 2 2 16,-3 0-2-16,0 0-15 15,1 0-8-15,-5-2-64 16,2 2-109-16,3 1 108 15</inkml:trace>
  <inkml:trace contextRef="#ctx0" brushRef="#br0" timeOffset="103218.931">5694 8472 92 0,'12'-4'61'16,"-3"3"8"-16,4-4-15 15,-2 3-17-15,-1 1-4 16,-2-1-12-16,-4 1-4 15,-3-2-9-15,4 3-1 0,-5 0-2 16,0 0 0-16,0 0 7 16,0 0 7-16,0 0 18 15,0 0 4-15,0 0-1 16,0 0-6-16,0 0-19 16,0 0-5-16,0 0-6 15,0 0 0-15,0 0 0 16,0 0 2-16,0 0 2 15,0 0 2-15,0 0 4 16,0 0-1-16,2 0 0 16,3 1-2-16,5 2-4 15,-1 0-2-15,-2-1-2 16,6 2-1-16,23 7 0 16,-27-10 0-16,0 0 1 15,-2-1 2-15,2 3 1 16,1 0 1-16,2-1 1 15,2 1 0-15,1-3-1 0,1 2-1 16,2-1-2-16,-5 0 0 16,5 0-1-16,-2-1 0 15,0 0 3-15,4 0 2 16,-3 0 4-16,4 2 0 16,-2-2-1-16,3 1-3 15,1-1-3-15,-2 0-2 16,-3 0 0-16,-1-1-1 0,-1 1 0 15,-4-2 0-15,2 2 0 16,-1-1 0-16,-4 0-1 16,5 1 0-16,1-1 0 15,-1 0 0-15,3 0 0 16,-1 1-1-16,1-1 1 16,2-1-1-16,-4 1 0 15,1 0 0-15,1 0 0 16,-1 0 1-16,4 0-1 15,1 0 0-15,2-2 0 16,0 2 0-16,3-1 0 16,0 2 0-16,1 0 1 15,2 0-1-15,-6 1 1 16,2-2 0-16,-6 2-1 16,-3-1 1-16,4 0 0 15,0 1 0-15,0-1-1 0,3 0 1 16,4 0 0-16,-2-1 0 15,4 1 1-15,-1-2 0 16,-3 0 10-16,0 2 3 16,-3 0 4-16,0 2-1 15,-2-2-8-15,1 0-4 16,-1-3-3-16,-1 3 0 16,-4 0-1-16,2-2 0 15,-4-1 1-15,1 1-1 0,-1 2 1 16,-2 0 1-16,-1 0 1 15,-1 0 0-15,-3-1 0 16,2 0-1-16,0 0-2 16,-4-1 1-16,8-1-2 15,1 3 0-15,9-2 0 16,3-4-1 0,4 2 1-16,1-3 1 0,-3-1 0 15,4 2 1-15,-5-3 6 16,1-1 3-16,1 3 3 15,-4 1 0-15,3 2-6 16,0-3-3-16,-3 3-4 16,1-3 0-16,-1 0-1 15,-1 0-1-15,-1-2 0 16,2 3 1-16,3-3-1 16,0 5 0-16,6 3 0 15,-3-4 1-15,-2 4-1 16,4-1 0-16,1 0 0 0,0 0-1 15,4 4 1-15,-4-4 0 16,-3 2 0-16,3 3 0 16,-3-2 0-16,-4-1 0 15,-2 0 0-15,-3-2 0 16,0-1 1-16,5 4-1 16,3-1 0-16,2-1 0 15,0-1 0-15,-2 0 0 0,1-1-1 16,-1 1 1-16,3 1 0 15,-3-4 0-15,-2 2 0 16,-1 1 1-16,-6-2-1 16,2 3 1-16,-7-1 0 15,-3 1-1-15,-4-3 0 16,-5 1 0-16,-2 1 0 16,-1 2 0-16,0 0-11 15,0 0-20-15,0 0-56 16,0 0-48-16,0 0 82 15</inkml:trace>
  <inkml:trace contextRef="#ctx0" brushRef="#br0" timeOffset="104866.985">5870 8490 230 0,'0'0'130'0,"0"0"-18"0,0 0-31 16,0 0-29-16,0 0-9 16,0 0-14-16,0 0-8 15,0 0-11-15,0 0-4 16,0 0-3-16,-2 0 1 15,1-1 2-15,0-1 1 16,0 1 4-16,-1 0 0 16,-12 0-2-16,0-1-1 15,-28-6-2-15,26 4 3 0,3 1 14 16,-1 2 3 0,-5-4-1-16,1 1-6 0,-2-1-13 15,-3-1-4-15,1 1-1 16,0 1 0-16,-1 0 0 15,-2 2 0-15,0-4-1 16,-2 3 0-16,-3-4 0 16,4 3-1-16,-3 3 0 15,-4-1-1-15,5 3-1 16,-5-2 0-16,3 0 2 16,5 0 0-16,0 1 1 15,3 0 0-15,-6-3 0 16,-2 1-2-16,-3 2-2 15,-4 0-2-15,1 2-2 16,-1 1-4-16,0-2-13 16,4 2-1-16,3 3 3 15,1-3 4-15,8 7 11 16,1-8-2-16,3 3-6 0,1-1 0 16,4 1 5-16,2 1 5 15,-5-3 6-15,10-1-2 16,-2-2-18-16,1 0-13 15,7 0-33-15,0 0-22 16,-1 0 56-16</inkml:trace>
  <inkml:trace contextRef="#ctx0" brushRef="#br0" timeOffset="128504.506">1541 10490 222 0,'-29'2'83'16,"28"-2"-50"-16,1 1-37 15,0-2-1-15,-2 1 10 16,1 0 8-16,1 0 21 15,0 0 16-15,0 0 31 16,0 0 9-16,0 0 5 16,-1 0-10-16,1 0-23 15,0 0-9-15,0 0-17 16,0-1-6-16,0 1-14 16,0 0-6-16,0 0-6 15,0 0 0-15,0 0 2 16,0 0 0-16,0 0 4 15,0 0-2-15,0 0-2 0,0 0-2 16,0 0-4-16,-1 0 0 16,0 0 0-16,0 0 0 15,1 0 0-15,0 0 1 16,0 0-1-16,0 0 1 16,0 0 0-16,0 0-1 15,0 0 0-15,0 0 0 16,0 0 0-16,0 0 0 15,0 0 0-15,0 0-1 0,0 0 0 16,0 0 0-16,0 0-1 16,0 0 1-16,0 0-1 15,0 0 0-15,0 0-1 16,0 0-1-16,0 0 1 16,0 0 0-16,0 0 0 15,0 0-1-15,0 0 1 16,0 0 0-16,0 0 1 15,0 0 2-15,0 2-1 16,1 3 1-16,1 3-1 16,0 0 1-16,1 3-1 15,0-2 0-15,1-1 1 16,0 1-1-16,-1-1 1 16,5 0-1-16,29 28 1 15,-28-27-1-15,-5-1 0 16,2 3 1-16,-1-1 0 15,-1-1 0-15,1-2 0 0,1 1 0 16,1 0 0-16,-3 0 0 16,3 3 0-16,0 0 0 15,0 0 0-15,0-2-1 16,0 1 1-16,0 2 0 16,-1-3-1-16,2 1 0 15,1 2 1-15,-2-8-1 16,1 7 1-16,-1-2 0 15,-3-3 0-15,2 2 1 16,1-2-1-16,-1 1 0 0,0 0 0 16,-2-1 0-16,1 0 1 15,-1 1-1-15,2 1 0 16,1-1 0-16,0 3 0 16,1 3-1-16,-1 1 1 15,0 2 0-15,1 3 0 16,1 0 0-16,-2 4-1 15,1 1 1-15,-3-3 0 16,2-2 0-16,1-4-1 16,0 1 1-16,0 3 0 15,0 2 0-15,0 0 0 16,2 0 0-16,-2-3 0 16,1 1 0-16,-1-5 0 15,-3 4 0-15,3-7 0 16,-2 0 0-16,-1-2 1 15,-4-2 0-15,0-4-1 0,-2 1-16 16,0-4-106-16,1 0 87 16</inkml:trace>
  <inkml:trace contextRef="#ctx0" brushRef="#br0" timeOffset="130259.505">2366 11257 183 0,'-8'-3'83'16,"-1"3"-20"-16,-6-1-66 16,0 1-6-16,-5-3 11 15,1 2 8-15,-1-1 12 16,3 2 1-16,1 4-9 15,1-3-5-15,1 2-9 16,-1-1-1-16,3-2 8 16,2 2 12-16,3-2 21 15,3 0 8-15,0 0 6 16,0 0-5-16,3-1-5 16,0 1-1-16,0 0-4 0,0 0-1 15,0 0-9-15,-1 0-6 16,1-1-9-16,-2-1-4 15,-6 1-6-15,-1 1-1 16,0 0-1-16,-28 6 1 16,29-5 0-16,-2-1 0 15,1 0-2-15,-3 4-1 16,4-2-3-16,-2 0-1 16,1 5-1-16,-2-2-1 0,0 1 2 15,2 3 1-15,-3-1 3 16,-1 1 0-16,-2 4 0 15,-2 2-1-15,0-1-1 16,3 3 1-16,0 2 0 16,2 3-2-16,-4-1 0 15,5 1-1-15,1-2-1 16,0-2 2-16,5 1 1 16,0-4 0-16,4 2 2 15,1 0 0-15,1 0 0 16,0 5 0-16,0 0 1 15,1-1 0-15,1 2 0 16,3-5 0-16,1 3 0 16,-1-3 2-16,5 0 1 15,1 4 0-15,0-1 1 16,4 3-1-16,-2 0-1 16,1 0-1-16,4-3 1 0,-4 0 10 15,-1-6 3-15,1 1 1 16,-2-2 1-16,-2-3-7 15,5 0 1-15,-1-1 2 16,0-1 3-16,1 5 0 16,1-2-2-16,1-3-2 15,3 1-4-15,-2 1-2 16,0-3-2-16,0-1 0 0,-1-3 8 16,-1-2 2-1,2-2 3-15,-1 0 0 0,-1-1 2 16,0-3-2-16,-2 0 0 15,0 0-1-15,2-2-8 16,0 0 0-16,4-4-2 16,-3-2-2-16,-2 1-3 15,0-1-1-15,2 1 0 16,2-1-1-16,-2-2 1 16,0 0 1-16,-5-1-1 15,-2-2 0-15,-1 0-1 16,-1 1 1-16,0 2-1 15,2 1 0-15,-3-1 1 16,1 2 0-16,-1-2-1 16,0 0-5-16,-2 1-2 15,2 2-1-15,5-3-2 16,-3 2 1-16,0 0-4 0,-2-1-1 16,-3-2 2-16,0-1 5 15,0-1 5-15,-1 1 2 16,3-3-1-16,-2 3-2 15,2-3-10-15,0-1-2 16,-1 2-5-16,-2 0 1 16,-1 6 10-16,0 2 3 15,-2 4 5-15,-3-1 2 16,1 2 3-16,-2-2 2 0,1-3 8 16,0 2 5-16,-3-1-3 15,-1 1-1-15,-2-2-7 16,1-2-5-16,-2 0-1 15,-3-2 0-15,0 0 0 16,0 0-1-16,-1 0 1 16,3 0 0-16,-3 2-1 15,1-1-1-15,3 1-2 16,2 4-3-16,1 1-1 16,0 1-3-16,-2 0-3 15,-2-1-7-15,4-1-23 16,-5-1-16-16,3 1-41 15,-5-2-39-15,-6 2 89 16</inkml:trace>
  <inkml:trace contextRef="#ctx0" brushRef="#br0" timeOffset="141521.628">17112 13207 297 0,'0'-1'134'0,"0"-1"-56"15,-1 2-51-15,0 0-23 16,0-1 3 0,0-1 16-16,0 1 9 0,-1 0 18 15,1 0 5-15,0 0 1 16,0 0-6-16,0 0-10 15,0-1-4-15,0 1-2 16,-1 0 2-16,1 0 6 16,0 0 3-16,1 0 0 15,0 0-1-15,0 1-7 16,-1-2-6-16,1 2-9 16,0 0-6-16,0 0-8 15,0 0 0-15,0 0-2 16,0 0 2-16,0 0 3 15,0 0 0-15,0 0 3 0,0 0 1 16,0 0 2-16,0 0 0 16,0 0 0-16,0 0 0 15,0 0-4-15,0 0-1 16,0 0-2-16,0 0-1 16,0 0-2-16,0 0-1 15,0 0-2-15,0 0-2 16,0 0-2-16,-1 0 0 15,0 0 0-15,-1 0 0 0,1 0 0 16,0 0-1-16,0 0 1 16,0 0-1-1,0 0 0-15,0 0 0 0,-4 2-1 16,-4 0 0-16,-4 2-1 16,-28 19 0-16,26-16 1 15,1-2 1-15,2 2 0 16,1-5 1-16,0 6-2 15,1 0 1-15,0-2 0 16,-1 0-2-16,1 1 1 16,2 0-1-16,0 1-2 15,1 0-1-15,-4 0-1 16,0-1 0-16,2 2-4 16,-2 0 1-16,3 4-1 15,0 2 1-15,-1 2-2 16,-2 3-2-16,3 3 2 15,-2 0-1-15,-3 1 6 0,8 2 0 16,-7-3-8-16,3 1-1 16,4-1-11-16,-1-2 2 15,4 3-4-15,2-1-1 16,-1 1 9 0,1 3 1-16,6-1 12 0,-2-4 2 15,1 0 3-15,-2-5 2 16,1-2-3-16,-1 0-1 0,5-1-4 15,-2 0-2-15,1 0-3 16,1 2 1-16,4 0 3 16,0 1 0-1,2 1 4-15,1-3-1 0,0 1-4 16,5 0 1-16,2-2 1 16,-2 0 2-16,4-4 5 15,1-2 1-15,-1-3 1 16,3-1 1-16,0-1 2 15,2-2-1-15,1 1 0 16,-1-2 1-16,-3 0 2 16,1 0 6-16,-7-5 1 15,-3 1 3-15,-2-1-1 16,0-1-1-16,-4 2 0 16,2-4-3-16,1-2-4 15,-3-1-2-15,7-2-3 16,-1 1 1-16,-1-3 3 0,-2 2 2 15,-4-1 3-15,0 1 2 16,-4 2 0-16,1 0 0 16,0-1-3-16,0-2-3 15,-1 0-5-15,2-2-1 16,-2 0-1-16,0-4-1 16,-2-2 0-16,0-2-1 15,-1-5-5-15,-2 2 0 0,0-1 1 16,1 1 0-1,-4 4 5-15,1 3 1 0,0-1-1 16,0-2 0-16,-1 1 0 16,-3-3 1-16,2-1-1 15,-2 3 1-15,0 1-4 16,1 3-1-16,-3 4-5 16,-1-3-1-16,-3 3-3 15,2 4 0-15,-1-5-1 16,-1 1-1-16,-1 2-3 15,-2-3-5-15,1 2-4 16,-1 1 0-16,3 0 8 16,-1 3 7-16,0 3 7 15,-3-2 1-15,0 3-6 16,2 3-6-16,-3-2-14 16,1 3-5-16,-5 2-8 15,-4 0-3-15,-3 4-6 16,-1-1 4-16,-2 2 11 0,2-2 9 15,-2 6 21-15,-1-2 4 16,-1 5-7-16,1-3-17 16,-2 0-65-16,4 4 62 15</inkml:trace>
  <inkml:trace contextRef="#ctx0" brushRef="#br0" timeOffset="184667.151">7341 17935 722 0,'0'1'288'16,"0"-1"-166"-16,-2 0-117 15,1 0-7-15,1 0 2 16,0 0 12-16,0 0 24 15,0 0 8-15,0 0 2 16,0-1-8-16,0 0-25 16,0 1-16-16,0 0-43 15,0 0-29-15,-1 0-121 16,0 0 126-16</inkml:trace>
  <inkml:trace contextRef="#ctx0" brushRef="#br0" timeOffset="191022.619">9164 18108 484 0,'2'-3'205'0,"-4"3"-112"16,0-3-67-16,2 2-28 15,-1 1-2-15,0 0 8 16,0 0 7-16,0 0 20 16,-4 0 15-16,-2 1 21 15,-2 0 4-15,2 1-4 16,-1-2-10-16,0 0-16 16,2 0-6-16,-3 0-7 15,0 1-4-15,-3 0-7 16,-28 5-6-16,25-5-6 15,-5-6-2-15,-2 3-3 16,-3 1 1-16,-5-2-1 16,-1 0-1-16,-3 1 1 15,-1-4-1-15,0 3 1 16,0-3 0-16,0 1 0 16,4-1 0-16,2 1 0 0,2 9 0 15,4-5 0 1,-2 0 1-16,-1-1-1 0,2-6 1 15,0 1 0-15,2 4-1 16,0 1 1-16,3 2-1 16,-2-1 0-16,0-1 1 15,1-1-1-15,2 0 1 16,-2 0 0-16,1 0-1 16,-2 2 1-16,-1-1-1 15,3 2 0-15,5 0 1 0,-1-6-1 16,1 6 1-16,2-3 0 15,-1 0 0-15,7 4 3 16,-1 0 4-16,1 0 2 16,1 2 2-16,-3-2-1 15,3-1 0-15,-5-1-2 16,0 1 1-16,0-4-1 16,-1 4-1-16,-3 0-3 15,-2 3-1-15,-4 2-3 16,-6-3 0-16,2 1-1 15,-1-2 0-15,-2 1 0 16,1 2 0-16,-2 2 0 16,1-3 0-16,1 4 0 15,-3-2 0-15,1-1-1 16,0 7 0-16,3 0 1 16,1-3-1-16,3 1 1 15,3-4 0-15,-3 0 0 0,3-2 0 16,-3 3-1-16,-2-1 1 15,1-2 0-15,-2 5 0 16,0-4 0-16,2-1 0 16,1 0 0-16,0 1-1 15,3 3 0-15,-2 1 1 16,2-2 1-16,2-2 0 16,3-1 3-16,1-2 0 0,0 1 1 15,-2 0 1-15,1 5-2 16,-6-2-1-16,-3 1-1 15,-1-2-1-15,-4 0 0 16,3 1-1-16,-1 2 0 16,0 1 0-16,-5 1-1 15,-2-5 0-15,-3 1 1 16,-1-1 0-16,0-1 0 16,0 1 0-16,3 1 0 15,-3-2 0-15,5 1 0 16,-4-2 0-16,3-2 0 15,5 1 0-15,1-1 0 16,-2 1 0-16,3-1 0 16,-5-3 0-16,-5-3 0 15,2 2 0-15,-7-2 0 16,-3 1 0-16,-2-2 0 16,0-2 0-16,-5 2 0 0,9 0-1 15,1 1 0-15,-2 4 0 16,-2-7-1-16,-9 0-1 15,-4-1 0-15,-6 2 0 16,4 5 1-16,3 2 1 16,4-3 0-16,7 2 1 15,6 0 0-15,2 1 1 16,2 1 0-16,1 0 0 0,0-4 1 16,2-2 1-16,3 5 1 15,3-1-1-15,4 1 2 16,-1 1 0-16,3-3 1 15,1 1 2-15,-2 0 0 16,1 0 1-16,2-2-1 16,-3 3-2-16,2-3 0 15,0 2 1-15,0 2 2 16,2-2 1-16,-1 1-2 16,-2 0-2-16,0-4-3 15,-7-1-2-15,-3-3 0 16,-5-1-1-16,-1 5 0 15,-4 3 0-15,2-1-1 16,-1 2 0-16,3-5 0 16,2 2 0-16,5 0 0 15,2 3 1-15,2 1 0 16,0 0 0-16,-1 4 0 0,2-4 0 16,-6-3 0-16,0 2-1 15,-2 0-3-15,-3-1-1 16,2 2 1-16,1-1 1 15,-1-3 2-15,3 3 1 16,5 1-1-16,-1-1-1 16,0 1 0-16,1-2-1 15,1-4 1-15,-2 2 1 16,5 1 1-16,-2 2 0 0,0 2-2 16,-2-1-3-16,-7-2-4 15,1 0-2-15,-9 4-4 16,2 0 1-16,0 2 0 15,-1 2-4-15,2-6-6 16,-1 8-4-16,4-2-8 16,-3 4-5-16,1 5-9 15,3-3-1-15,-9-2 7 16,2 0 8-16,-4-6 23 16,-1 1 7-16,3 2 5 15,1-3-3-15,1 6-10 16,0-6-3-16,9 3-1 15,0 0 4-15,3-4 9 16,3 4 4-16,2-3 4 16,3-3 3-16,8 1 1 15,-1-2-1-15,2 0-3 16,-3 0-2-16,2 0 0 0,-3 0-1 16,4 0 1-16,1 0 0 15,1-1-1-15,5-1-3 16,-3 2-12-16,1-3-11 15,-2 3-32-15,2 0-13 16,0-1-21-16,1 1 1 16,1 0 4-16,3 0-15 15,0 0 72-15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180D82CA-5A6A-47DE-8967-D51DDFAEC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62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AE579D-A730-4D88-9DE4-1C57641DBEFE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4F41DA-8C1A-49E8-938F-661FB919CF11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F24FBD-9930-4697-B09D-78EFE06F8E2C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201264-FE40-410F-9E58-30C7E71F9254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B4AD0A-823E-4208-A708-3360138072E0}" type="slidenum">
              <a:rPr lang="en-US" altLang="en-US" sz="1200" smtClean="0"/>
              <a:pPr eaLnBrk="1" hangingPunct="1"/>
              <a:t>22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A6148C-5406-4666-B400-A3B90B6EA5C9}" type="slidenum">
              <a:rPr lang="en-US" altLang="en-US" sz="1200" smtClean="0"/>
              <a:pPr eaLnBrk="1" hangingPunct="1"/>
              <a:t>23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ECDE13-1986-4B1A-8C79-1F1F5638D8DF}" type="slidenum">
              <a:rPr lang="en-US" altLang="en-US" sz="1200" smtClean="0"/>
              <a:pPr eaLnBrk="1" hangingPunct="1"/>
              <a:t>24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C6A0DF-0E9B-4253-AD14-ECD861FCE15E}" type="slidenum">
              <a:rPr lang="en-US" altLang="en-US" sz="1200" smtClean="0"/>
              <a:pPr eaLnBrk="1" hangingPunct="1"/>
              <a:t>25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1E1CD5-0309-4648-B1F9-E4467742BD09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03BA04-2111-4943-B0E2-A4F9F07B0791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AF726F-72EA-4748-AAD1-11ABDDF16112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FEE98-7D92-4440-AF8F-6A3A99F32545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017F2E-080E-43E3-AD39-EFF6F75B837B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3971D6-DDBD-48C2-92B5-784030CA2DA6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5940D3-7124-468E-8B6A-5A2029ED6283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CC0CA6-D467-4CCF-AD30-6ED86AB7E77C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C39B9-F95F-4ABD-879D-5D0FC0B14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3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B66E0-0DC9-4C2B-B6DA-9CCDBD09D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5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ECCA6-DF95-4ADC-BCA4-DEC341B26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62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6C297-8A4D-4938-947D-2291C28D2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0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238A8-794F-469A-9A93-6823F9C5F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2AD99-1EF9-4B7E-BD40-F7DCAAC49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4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00940-BDF2-4DF0-B3A5-76E968FE0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1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985C-9A11-4CA6-ADA4-6C1C66F30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8A12D-00FC-4F01-9A96-E6901D6B0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8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7030E-05FA-42FF-A82C-C4071A65B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9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F6C23-802B-460D-8E1E-63867AD76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6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F0993-DED9-4E70-BE23-65D502A9E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7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FF09E4-E28B-42F7-B523-D92DC4EB4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5.x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customXml" Target="../ink/ink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HW 2 (due Jan 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12" y="1219200"/>
            <a:ext cx="8229600" cy="4525963"/>
          </a:xfrm>
        </p:spPr>
        <p:txBody>
          <a:bodyPr/>
          <a:lstStyle/>
          <a:p>
            <a:r>
              <a:rPr lang="en-US" dirty="0"/>
              <a:t>Again, it must be in Python.</a:t>
            </a:r>
          </a:p>
          <a:p>
            <a:r>
              <a:rPr lang="en-US" dirty="0"/>
              <a:t>For the A* algorithm, you will need an Open* list and a Closed list.</a:t>
            </a:r>
          </a:p>
          <a:p>
            <a:r>
              <a:rPr lang="en-US" dirty="0"/>
              <a:t>States should have 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coordinates of the point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g-value cost of the path from </a:t>
            </a:r>
            <a:r>
              <a:rPr lang="en-US" dirty="0" err="1">
                <a:solidFill>
                  <a:srgbClr val="0033CC"/>
                </a:solidFill>
              </a:rPr>
              <a:t>init</a:t>
            </a:r>
            <a:r>
              <a:rPr lang="en-US" dirty="0">
                <a:solidFill>
                  <a:srgbClr val="0033CC"/>
                </a:solidFill>
              </a:rPr>
              <a:t> to here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h-value estimate of cost to goal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parent state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(optional) list of successors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245225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*Note:  Python will have a fit if you call it Open.</a:t>
            </a:r>
          </a:p>
        </p:txBody>
      </p:sp>
    </p:spTree>
    <p:extLst>
      <p:ext uri="{BB962C8B-B14F-4D97-AF65-F5344CB8AC3E}">
        <p14:creationId xmlns:p14="http://schemas.microsoft.com/office/powerpoint/2010/main" val="1479814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F8D1EA-1FB2-4453-A82E-5E07743039D1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94563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Hill Climbing</a:t>
            </a: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0" y="3352800"/>
            <a:ext cx="39576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5992813" y="685800"/>
            <a:ext cx="279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latin typeface="Comic Sans MS" pitchFamily="66" charset="0"/>
              </a:rPr>
              <a:t>“Gradient ascent”</a:t>
            </a:r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3124200" y="2438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 flipH="1" flipV="1">
            <a:off x="2895600" y="1981200"/>
            <a:ext cx="2286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Freeform 7"/>
          <p:cNvSpPr>
            <a:spLocks/>
          </p:cNvSpPr>
          <p:nvPr/>
        </p:nvSpPr>
        <p:spPr bwMode="auto">
          <a:xfrm>
            <a:off x="762000" y="1600200"/>
            <a:ext cx="3505200" cy="1270000"/>
          </a:xfrm>
          <a:custGeom>
            <a:avLst/>
            <a:gdLst>
              <a:gd name="T0" fmla="*/ 0 w 2208"/>
              <a:gd name="T1" fmla="*/ 2147483647 h 800"/>
              <a:gd name="T2" fmla="*/ 2147483647 w 2208"/>
              <a:gd name="T3" fmla="*/ 2147483647 h 800"/>
              <a:gd name="T4" fmla="*/ 2147483647 w 2208"/>
              <a:gd name="T5" fmla="*/ 2147483647 h 800"/>
              <a:gd name="T6" fmla="*/ 2147483647 w 2208"/>
              <a:gd name="T7" fmla="*/ 2147483647 h 800"/>
              <a:gd name="T8" fmla="*/ 2147483647 w 2208"/>
              <a:gd name="T9" fmla="*/ 0 h 800"/>
              <a:gd name="T10" fmla="*/ 2147483647 w 2208"/>
              <a:gd name="T11" fmla="*/ 2147483647 h 800"/>
              <a:gd name="T12" fmla="*/ 2147483647 w 2208"/>
              <a:gd name="T13" fmla="*/ 2147483647 h 800"/>
              <a:gd name="T14" fmla="*/ 2147483647 w 2208"/>
              <a:gd name="T15" fmla="*/ 2147483647 h 800"/>
              <a:gd name="T16" fmla="*/ 2147483647 w 2208"/>
              <a:gd name="T17" fmla="*/ 2147483647 h 800"/>
              <a:gd name="T18" fmla="*/ 2147483647 w 2208"/>
              <a:gd name="T19" fmla="*/ 2147483647 h 8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08"/>
              <a:gd name="T31" fmla="*/ 0 h 800"/>
              <a:gd name="T32" fmla="*/ 2208 w 2208"/>
              <a:gd name="T33" fmla="*/ 800 h 8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08" h="800">
                <a:moveTo>
                  <a:pt x="0" y="768"/>
                </a:moveTo>
                <a:cubicBezTo>
                  <a:pt x="76" y="784"/>
                  <a:pt x="152" y="800"/>
                  <a:pt x="240" y="768"/>
                </a:cubicBezTo>
                <a:cubicBezTo>
                  <a:pt x="328" y="736"/>
                  <a:pt x="448" y="672"/>
                  <a:pt x="528" y="576"/>
                </a:cubicBezTo>
                <a:cubicBezTo>
                  <a:pt x="608" y="480"/>
                  <a:pt x="640" y="288"/>
                  <a:pt x="720" y="192"/>
                </a:cubicBezTo>
                <a:cubicBezTo>
                  <a:pt x="800" y="96"/>
                  <a:pt x="912" y="0"/>
                  <a:pt x="1008" y="0"/>
                </a:cubicBezTo>
                <a:cubicBezTo>
                  <a:pt x="1104" y="0"/>
                  <a:pt x="1216" y="112"/>
                  <a:pt x="1296" y="192"/>
                </a:cubicBezTo>
                <a:cubicBezTo>
                  <a:pt x="1376" y="272"/>
                  <a:pt x="1432" y="400"/>
                  <a:pt x="1488" y="480"/>
                </a:cubicBezTo>
                <a:cubicBezTo>
                  <a:pt x="1544" y="560"/>
                  <a:pt x="1576" y="624"/>
                  <a:pt x="1632" y="672"/>
                </a:cubicBezTo>
                <a:cubicBezTo>
                  <a:pt x="1688" y="720"/>
                  <a:pt x="1728" y="752"/>
                  <a:pt x="1824" y="768"/>
                </a:cubicBezTo>
                <a:cubicBezTo>
                  <a:pt x="1920" y="784"/>
                  <a:pt x="2064" y="776"/>
                  <a:pt x="2208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2590800" y="1371600"/>
            <a:ext cx="106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solution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2362200" y="144780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5715000" y="1828800"/>
            <a:ext cx="2678113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Note: solutions shown</a:t>
            </a:r>
          </a:p>
          <a:p>
            <a:pPr eaLnBrk="1" hangingPunct="1"/>
            <a:r>
              <a:rPr lang="en-US" altLang="en-US" sz="2000"/>
              <a:t>here as </a:t>
            </a:r>
            <a:r>
              <a:rPr lang="en-US" altLang="en-US" sz="2000">
                <a:solidFill>
                  <a:srgbClr val="FF0000"/>
                </a:solidFill>
              </a:rPr>
              <a:t>max</a:t>
            </a:r>
            <a:r>
              <a:rPr lang="en-US" altLang="en-US" sz="2000"/>
              <a:t> not min.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914400" y="3581400"/>
            <a:ext cx="672331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Often used for numerical optimization problems.</a:t>
            </a:r>
          </a:p>
          <a:p>
            <a:pPr eaLnBrk="1" hangingPunct="1"/>
            <a:endParaRPr lang="en-US" altLang="en-US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How does it work?</a:t>
            </a:r>
          </a:p>
          <a:p>
            <a:pPr eaLnBrk="1" hangingPunct="1"/>
            <a:endParaRPr lang="en-US" altLang="en-US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In continuous space, the gradient tells you the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direction in which to move uphill.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Numeric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reeform 7"/>
          <p:cNvSpPr>
            <a:spLocks noGrp="1"/>
          </p:cNvSpPr>
          <p:nvPr>
            <p:ph idx="1"/>
          </p:nvPr>
        </p:nvSpPr>
        <p:spPr bwMode="auto">
          <a:xfrm>
            <a:off x="1600200" y="1414527"/>
            <a:ext cx="5257800" cy="1401763"/>
          </a:xfrm>
          <a:custGeom>
            <a:avLst/>
            <a:gdLst>
              <a:gd name="T0" fmla="*/ 0 w 2208"/>
              <a:gd name="T1" fmla="*/ 2147483647 h 800"/>
              <a:gd name="T2" fmla="*/ 2147483647 w 2208"/>
              <a:gd name="T3" fmla="*/ 2147483647 h 800"/>
              <a:gd name="T4" fmla="*/ 2147483647 w 2208"/>
              <a:gd name="T5" fmla="*/ 2147483647 h 800"/>
              <a:gd name="T6" fmla="*/ 2147483647 w 2208"/>
              <a:gd name="T7" fmla="*/ 2147483647 h 800"/>
              <a:gd name="T8" fmla="*/ 2147483647 w 2208"/>
              <a:gd name="T9" fmla="*/ 0 h 800"/>
              <a:gd name="T10" fmla="*/ 2147483647 w 2208"/>
              <a:gd name="T11" fmla="*/ 2147483647 h 800"/>
              <a:gd name="T12" fmla="*/ 2147483647 w 2208"/>
              <a:gd name="T13" fmla="*/ 2147483647 h 800"/>
              <a:gd name="T14" fmla="*/ 2147483647 w 2208"/>
              <a:gd name="T15" fmla="*/ 2147483647 h 800"/>
              <a:gd name="T16" fmla="*/ 2147483647 w 2208"/>
              <a:gd name="T17" fmla="*/ 2147483647 h 800"/>
              <a:gd name="T18" fmla="*/ 2147483647 w 2208"/>
              <a:gd name="T19" fmla="*/ 2147483647 h 8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08"/>
              <a:gd name="T31" fmla="*/ 0 h 800"/>
              <a:gd name="T32" fmla="*/ 2208 w 2208"/>
              <a:gd name="T33" fmla="*/ 800 h 8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08" h="800">
                <a:moveTo>
                  <a:pt x="0" y="768"/>
                </a:moveTo>
                <a:cubicBezTo>
                  <a:pt x="76" y="784"/>
                  <a:pt x="152" y="800"/>
                  <a:pt x="240" y="768"/>
                </a:cubicBezTo>
                <a:cubicBezTo>
                  <a:pt x="328" y="736"/>
                  <a:pt x="448" y="672"/>
                  <a:pt x="528" y="576"/>
                </a:cubicBezTo>
                <a:cubicBezTo>
                  <a:pt x="608" y="480"/>
                  <a:pt x="640" y="288"/>
                  <a:pt x="720" y="192"/>
                </a:cubicBezTo>
                <a:cubicBezTo>
                  <a:pt x="800" y="96"/>
                  <a:pt x="912" y="0"/>
                  <a:pt x="1008" y="0"/>
                </a:cubicBezTo>
                <a:cubicBezTo>
                  <a:pt x="1104" y="0"/>
                  <a:pt x="1216" y="112"/>
                  <a:pt x="1296" y="192"/>
                </a:cubicBezTo>
                <a:cubicBezTo>
                  <a:pt x="1376" y="272"/>
                  <a:pt x="1432" y="400"/>
                  <a:pt x="1488" y="480"/>
                </a:cubicBezTo>
                <a:cubicBezTo>
                  <a:pt x="1544" y="560"/>
                  <a:pt x="1576" y="624"/>
                  <a:pt x="1632" y="672"/>
                </a:cubicBezTo>
                <a:cubicBezTo>
                  <a:pt x="1688" y="720"/>
                  <a:pt x="1728" y="752"/>
                  <a:pt x="1824" y="768"/>
                </a:cubicBezTo>
                <a:cubicBezTo>
                  <a:pt x="1920" y="784"/>
                  <a:pt x="2064" y="776"/>
                  <a:pt x="2208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            -1     0     1</a:t>
            </a:r>
          </a:p>
          <a:p>
            <a:r>
              <a:rPr lang="en-US" sz="2400" dirty="0"/>
              <a:t>Normal distribution with 0 mean and 1 SD</a:t>
            </a:r>
          </a:p>
          <a:p>
            <a:r>
              <a:rPr lang="en-US" sz="2400" dirty="0"/>
              <a:t>f(x) = c e ^ (-1/2)x</a:t>
            </a:r>
            <a:r>
              <a:rPr lang="en-US" sz="2400" baseline="30000" dirty="0"/>
              <a:t>2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</a:t>
            </a:r>
            <a:r>
              <a:rPr lang="el-GR" sz="2400" dirty="0">
                <a:solidFill>
                  <a:srgbClr val="FF0000"/>
                </a:solidFill>
              </a:rPr>
              <a:t>΄</a:t>
            </a:r>
            <a:r>
              <a:rPr lang="en-US" sz="2400" dirty="0">
                <a:solidFill>
                  <a:srgbClr val="FF0000"/>
                </a:solidFill>
              </a:rPr>
              <a:t>(x) = -x c e ^ (-1/2)x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</a:p>
          <a:p>
            <a:r>
              <a:rPr lang="en-US" sz="2400" dirty="0"/>
              <a:t>f</a:t>
            </a:r>
            <a:r>
              <a:rPr lang="el-GR" sz="2400" dirty="0"/>
              <a:t>΄</a:t>
            </a:r>
            <a:r>
              <a:rPr lang="en-US" sz="2400" dirty="0"/>
              <a:t>(1) comes out negative, </a:t>
            </a:r>
            <a:r>
              <a:rPr lang="en-US" sz="2400" dirty="0" err="1"/>
              <a:t>ie</a:t>
            </a:r>
            <a:r>
              <a:rPr lang="en-US" sz="2400" dirty="0"/>
              <a:t>. move backward</a:t>
            </a:r>
          </a:p>
          <a:p>
            <a:r>
              <a:rPr lang="en-US" sz="2400" dirty="0"/>
              <a:t>f</a:t>
            </a:r>
            <a:r>
              <a:rPr lang="el-GR" sz="2400" dirty="0"/>
              <a:t>΄</a:t>
            </a:r>
            <a:r>
              <a:rPr lang="en-US" sz="2400" dirty="0"/>
              <a:t>(-1) comes out positive, </a:t>
            </a:r>
            <a:r>
              <a:rPr lang="en-US" sz="2400" dirty="0" err="1"/>
              <a:t>ie</a:t>
            </a:r>
            <a:r>
              <a:rPr lang="en-US" sz="2400" dirty="0"/>
              <a:t>. move forward.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1414528"/>
            <a:ext cx="0" cy="1401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CFF7A6F-93CD-40AE-A982-34162EC881DF}"/>
                  </a:ext>
                </a:extLst>
              </p14:cNvPr>
              <p14:cNvContentPartPr/>
              <p14:nvPr/>
            </p14:nvContentPartPr>
            <p14:xfrm>
              <a:off x="2869920" y="1906200"/>
              <a:ext cx="2301120" cy="510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CFF7A6F-93CD-40AE-A982-34162EC881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60560" y="1896840"/>
                <a:ext cx="2319840" cy="52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8152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2AB3B9-214F-48AC-B672-721E6D0F5D05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AI Hill Climbing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20000" cy="26670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Steepest-Ascent Hill Climbing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/>
              <a:t>current</a:t>
            </a:r>
            <a:r>
              <a:rPr lang="en-US" altLang="en-US" sz="2400"/>
              <a:t> </a:t>
            </a:r>
            <a:r>
              <a:rPr lang="en-US" altLang="en-US" sz="2400">
                <a:sym typeface="Wingdings" pitchFamily="2" charset="2"/>
              </a:rPr>
              <a:t></a:t>
            </a:r>
            <a:r>
              <a:rPr lang="en-US" altLang="en-US" sz="2400"/>
              <a:t> start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 loop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/>
              <a:t>neighbor</a:t>
            </a:r>
            <a:r>
              <a:rPr lang="en-US" altLang="en-US" sz="2000"/>
              <a:t> </a:t>
            </a:r>
            <a:r>
              <a:rPr lang="en-US" altLang="en-US" sz="2000">
                <a:sym typeface="Wingdings" pitchFamily="2" charset="2"/>
              </a:rPr>
              <a:t> a highest-valued successor of </a:t>
            </a:r>
            <a:r>
              <a:rPr lang="en-US" altLang="en-US" sz="2000" i="1">
                <a:sym typeface="Wingdings" pitchFamily="2" charset="2"/>
              </a:rPr>
              <a:t>current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Wingdings" pitchFamily="2" charset="2"/>
              </a:rPr>
              <a:t>if </a:t>
            </a:r>
            <a:r>
              <a:rPr lang="en-US" altLang="en-US" sz="2000" i="1">
                <a:sym typeface="Wingdings" pitchFamily="2" charset="2"/>
              </a:rPr>
              <a:t>neighbor</a:t>
            </a:r>
            <a:r>
              <a:rPr lang="en-US" altLang="en-US" sz="2000">
                <a:sym typeface="Wingdings" pitchFamily="2" charset="2"/>
              </a:rPr>
              <a:t>.Value &lt;= </a:t>
            </a:r>
            <a:r>
              <a:rPr lang="en-US" altLang="en-US" sz="2000" i="1">
                <a:sym typeface="Wingdings" pitchFamily="2" charset="2"/>
              </a:rPr>
              <a:t>current</a:t>
            </a:r>
            <a:r>
              <a:rPr lang="en-US" altLang="en-US" sz="2000">
                <a:sym typeface="Wingdings" pitchFamily="2" charset="2"/>
              </a:rPr>
              <a:t>.Value then return </a:t>
            </a:r>
            <a:r>
              <a:rPr lang="en-US" altLang="en-US" sz="2000" i="1">
                <a:sym typeface="Wingdings" pitchFamily="2" charset="2"/>
              </a:rPr>
              <a:t>current</a:t>
            </a:r>
            <a:r>
              <a:rPr lang="en-US" altLang="en-US" sz="2000">
                <a:sym typeface="Wingdings" pitchFamily="2" charset="2"/>
              </a:rPr>
              <a:t>.State</a:t>
            </a: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/>
              <a:t>current</a:t>
            </a:r>
            <a:r>
              <a:rPr lang="en-US" altLang="en-US" sz="2000">
                <a:sym typeface="Wingdings" pitchFamily="2" charset="2"/>
              </a:rPr>
              <a:t> </a:t>
            </a:r>
            <a:r>
              <a:rPr lang="en-US" altLang="en-US" sz="2000"/>
              <a:t> </a:t>
            </a:r>
            <a:r>
              <a:rPr lang="en-US" altLang="en-US" sz="2000" i="1"/>
              <a:t>neighbor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end loop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4876800"/>
            <a:ext cx="63818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 each step, the current node is replaced by</a:t>
            </a:r>
          </a:p>
          <a:p>
            <a:r>
              <a:rPr lang="en-US" dirty="0"/>
              <a:t>the best (highest-valued) neighbor.</a:t>
            </a:r>
          </a:p>
          <a:p>
            <a:endParaRPr lang="en-US" dirty="0"/>
          </a:p>
          <a:p>
            <a:r>
              <a:rPr lang="en-US" dirty="0"/>
              <a:t>This is sometimes called </a:t>
            </a:r>
            <a:r>
              <a:rPr lang="en-US" dirty="0">
                <a:solidFill>
                  <a:srgbClr val="FF0000"/>
                </a:solidFill>
              </a:rPr>
              <a:t>greedy local search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928D61-DBB0-4C7B-8D27-1B90983C88C9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Hill Climbing Search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343400" y="1447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6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3622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3528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43434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3340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63246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>
            <a:off x="46482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 flipH="1">
            <a:off x="3733800" y="1981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4876800" y="1981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 flipH="1">
            <a:off x="2743200" y="18288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>
            <a:off x="49530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3048000" y="1371600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current</a:t>
            </a:r>
          </a:p>
        </p:txBody>
      </p:sp>
      <p:sp>
        <p:nvSpPr>
          <p:cNvPr id="9232" name="TextBox 15"/>
          <p:cNvSpPr txBox="1">
            <a:spLocks noChangeArrowheads="1"/>
          </p:cNvSpPr>
          <p:nvPr/>
        </p:nvSpPr>
        <p:spPr bwMode="auto">
          <a:xfrm>
            <a:off x="2362200" y="4648200"/>
            <a:ext cx="480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What if current had a value of 12?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7C78A2-2E1B-4653-A859-D48BF782323E}"/>
                  </a:ext>
                </a:extLst>
              </p14:cNvPr>
              <p14:cNvContentPartPr/>
              <p14:nvPr/>
            </p14:nvContentPartPr>
            <p14:xfrm>
              <a:off x="3089160" y="2392560"/>
              <a:ext cx="1264320" cy="1129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7C78A2-2E1B-4653-A859-D48BF78232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79800" y="2383200"/>
                <a:ext cx="1283040" cy="1148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75FDCC-5A90-42C1-B858-917ABEBE17C5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94563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Hill Climbing Problems</a:t>
            </a:r>
          </a:p>
        </p:txBody>
      </p:sp>
      <p:sp>
        <p:nvSpPr>
          <p:cNvPr id="268291" name="Rectangle 3"/>
          <p:cNvSpPr>
            <a:spLocks noChangeArrowheads="1"/>
          </p:cNvSpPr>
          <p:nvPr/>
        </p:nvSpPr>
        <p:spPr bwMode="auto">
          <a:xfrm>
            <a:off x="0" y="3429000"/>
            <a:ext cx="39576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  <p:sp>
        <p:nvSpPr>
          <p:cNvPr id="1030" name="Freeform 4"/>
          <p:cNvSpPr>
            <a:spLocks/>
          </p:cNvSpPr>
          <p:nvPr/>
        </p:nvSpPr>
        <p:spPr bwMode="auto">
          <a:xfrm>
            <a:off x="5029200" y="1447800"/>
            <a:ext cx="3355975" cy="1047750"/>
          </a:xfrm>
          <a:custGeom>
            <a:avLst/>
            <a:gdLst>
              <a:gd name="T0" fmla="*/ 0 w 2114"/>
              <a:gd name="T1" fmla="*/ 2147483647 h 660"/>
              <a:gd name="T2" fmla="*/ 2147483647 w 2114"/>
              <a:gd name="T3" fmla="*/ 2147483647 h 660"/>
              <a:gd name="T4" fmla="*/ 2147483647 w 2114"/>
              <a:gd name="T5" fmla="*/ 2147483647 h 660"/>
              <a:gd name="T6" fmla="*/ 2147483647 w 2114"/>
              <a:gd name="T7" fmla="*/ 2147483647 h 660"/>
              <a:gd name="T8" fmla="*/ 2147483647 w 2114"/>
              <a:gd name="T9" fmla="*/ 2147483647 h 660"/>
              <a:gd name="T10" fmla="*/ 2147483647 w 2114"/>
              <a:gd name="T11" fmla="*/ 2147483647 h 660"/>
              <a:gd name="T12" fmla="*/ 2147483647 w 2114"/>
              <a:gd name="T13" fmla="*/ 2147483647 h 660"/>
              <a:gd name="T14" fmla="*/ 2147483647 w 2114"/>
              <a:gd name="T15" fmla="*/ 2147483647 h 660"/>
              <a:gd name="T16" fmla="*/ 2147483647 w 2114"/>
              <a:gd name="T17" fmla="*/ 2147483647 h 660"/>
              <a:gd name="T18" fmla="*/ 2147483647 w 2114"/>
              <a:gd name="T19" fmla="*/ 2147483647 h 660"/>
              <a:gd name="T20" fmla="*/ 2147483647 w 2114"/>
              <a:gd name="T21" fmla="*/ 2147483647 h 660"/>
              <a:gd name="T22" fmla="*/ 2147483647 w 2114"/>
              <a:gd name="T23" fmla="*/ 2147483647 h 660"/>
              <a:gd name="T24" fmla="*/ 2147483647 w 2114"/>
              <a:gd name="T25" fmla="*/ 2147483647 h 660"/>
              <a:gd name="T26" fmla="*/ 2147483647 w 2114"/>
              <a:gd name="T27" fmla="*/ 2147483647 h 660"/>
              <a:gd name="T28" fmla="*/ 2147483647 w 2114"/>
              <a:gd name="T29" fmla="*/ 2147483647 h 660"/>
              <a:gd name="T30" fmla="*/ 2147483647 w 2114"/>
              <a:gd name="T31" fmla="*/ 2147483647 h 660"/>
              <a:gd name="T32" fmla="*/ 2147483647 w 2114"/>
              <a:gd name="T33" fmla="*/ 2147483647 h 660"/>
              <a:gd name="T34" fmla="*/ 2147483647 w 2114"/>
              <a:gd name="T35" fmla="*/ 2147483647 h 660"/>
              <a:gd name="T36" fmla="*/ 2147483647 w 2114"/>
              <a:gd name="T37" fmla="*/ 2147483647 h 660"/>
              <a:gd name="T38" fmla="*/ 2147483647 w 2114"/>
              <a:gd name="T39" fmla="*/ 2147483647 h 660"/>
              <a:gd name="T40" fmla="*/ 2147483647 w 2114"/>
              <a:gd name="T41" fmla="*/ 2147483647 h 660"/>
              <a:gd name="T42" fmla="*/ 2147483647 w 2114"/>
              <a:gd name="T43" fmla="*/ 2147483647 h 660"/>
              <a:gd name="T44" fmla="*/ 2147483647 w 2114"/>
              <a:gd name="T45" fmla="*/ 2147483647 h 660"/>
              <a:gd name="T46" fmla="*/ 2147483647 w 2114"/>
              <a:gd name="T47" fmla="*/ 0 h 660"/>
              <a:gd name="T48" fmla="*/ 2147483647 w 2114"/>
              <a:gd name="T49" fmla="*/ 2147483647 h 660"/>
              <a:gd name="T50" fmla="*/ 2147483647 w 2114"/>
              <a:gd name="T51" fmla="*/ 2147483647 h 660"/>
              <a:gd name="T52" fmla="*/ 2147483647 w 2114"/>
              <a:gd name="T53" fmla="*/ 2147483647 h 660"/>
              <a:gd name="T54" fmla="*/ 2147483647 w 2114"/>
              <a:gd name="T55" fmla="*/ 2147483647 h 660"/>
              <a:gd name="T56" fmla="*/ 2147483647 w 2114"/>
              <a:gd name="T57" fmla="*/ 2147483647 h 660"/>
              <a:gd name="T58" fmla="*/ 2147483647 w 2114"/>
              <a:gd name="T59" fmla="*/ 2147483647 h 660"/>
              <a:gd name="T60" fmla="*/ 2147483647 w 2114"/>
              <a:gd name="T61" fmla="*/ 2147483647 h 660"/>
              <a:gd name="T62" fmla="*/ 2147483647 w 2114"/>
              <a:gd name="T63" fmla="*/ 2147483647 h 660"/>
              <a:gd name="T64" fmla="*/ 2147483647 w 2114"/>
              <a:gd name="T65" fmla="*/ 2147483647 h 660"/>
              <a:gd name="T66" fmla="*/ 2147483647 w 2114"/>
              <a:gd name="T67" fmla="*/ 2147483647 h 660"/>
              <a:gd name="T68" fmla="*/ 2147483647 w 2114"/>
              <a:gd name="T69" fmla="*/ 2147483647 h 660"/>
              <a:gd name="T70" fmla="*/ 2147483647 w 2114"/>
              <a:gd name="T71" fmla="*/ 2147483647 h 660"/>
              <a:gd name="T72" fmla="*/ 2147483647 w 2114"/>
              <a:gd name="T73" fmla="*/ 2147483647 h 660"/>
              <a:gd name="T74" fmla="*/ 2147483647 w 2114"/>
              <a:gd name="T75" fmla="*/ 2147483647 h 660"/>
              <a:gd name="T76" fmla="*/ 2147483647 w 2114"/>
              <a:gd name="T77" fmla="*/ 2147483647 h 660"/>
              <a:gd name="T78" fmla="*/ 2147483647 w 2114"/>
              <a:gd name="T79" fmla="*/ 2147483647 h 660"/>
              <a:gd name="T80" fmla="*/ 2147483647 w 2114"/>
              <a:gd name="T81" fmla="*/ 2147483647 h 660"/>
              <a:gd name="T82" fmla="*/ 2147483647 w 2114"/>
              <a:gd name="T83" fmla="*/ 2147483647 h 660"/>
              <a:gd name="T84" fmla="*/ 2147483647 w 2114"/>
              <a:gd name="T85" fmla="*/ 2147483647 h 660"/>
              <a:gd name="T86" fmla="*/ 2147483647 w 2114"/>
              <a:gd name="T87" fmla="*/ 2147483647 h 660"/>
              <a:gd name="T88" fmla="*/ 2147483647 w 2114"/>
              <a:gd name="T89" fmla="*/ 2147483647 h 660"/>
              <a:gd name="T90" fmla="*/ 2147483647 w 2114"/>
              <a:gd name="T91" fmla="*/ 2147483647 h 660"/>
              <a:gd name="T92" fmla="*/ 2147483647 w 2114"/>
              <a:gd name="T93" fmla="*/ 2147483647 h 660"/>
              <a:gd name="T94" fmla="*/ 2147483647 w 2114"/>
              <a:gd name="T95" fmla="*/ 2147483647 h 660"/>
              <a:gd name="T96" fmla="*/ 2147483647 w 2114"/>
              <a:gd name="T97" fmla="*/ 2147483647 h 660"/>
              <a:gd name="T98" fmla="*/ 2147483647 w 2114"/>
              <a:gd name="T99" fmla="*/ 2147483647 h 660"/>
              <a:gd name="T100" fmla="*/ 2147483647 w 2114"/>
              <a:gd name="T101" fmla="*/ 2147483647 h 660"/>
              <a:gd name="T102" fmla="*/ 2147483647 w 2114"/>
              <a:gd name="T103" fmla="*/ 2147483647 h 660"/>
              <a:gd name="T104" fmla="*/ 2147483647 w 2114"/>
              <a:gd name="T105" fmla="*/ 2147483647 h 660"/>
              <a:gd name="T106" fmla="*/ 2147483647 w 2114"/>
              <a:gd name="T107" fmla="*/ 2147483647 h 660"/>
              <a:gd name="T108" fmla="*/ 2147483647 w 2114"/>
              <a:gd name="T109" fmla="*/ 2147483647 h 660"/>
              <a:gd name="T110" fmla="*/ 2147483647 w 2114"/>
              <a:gd name="T111" fmla="*/ 2147483647 h 660"/>
              <a:gd name="T112" fmla="*/ 2147483647 w 2114"/>
              <a:gd name="T113" fmla="*/ 2147483647 h 660"/>
              <a:gd name="T114" fmla="*/ 2147483647 w 2114"/>
              <a:gd name="T115" fmla="*/ 2147483647 h 660"/>
              <a:gd name="T116" fmla="*/ 2147483647 w 2114"/>
              <a:gd name="T117" fmla="*/ 2147483647 h 660"/>
              <a:gd name="T118" fmla="*/ 2147483647 w 2114"/>
              <a:gd name="T119" fmla="*/ 2147483647 h 66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114"/>
              <a:gd name="T181" fmla="*/ 0 h 660"/>
              <a:gd name="T182" fmla="*/ 2114 w 2114"/>
              <a:gd name="T183" fmla="*/ 660 h 66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114" h="660">
                <a:moveTo>
                  <a:pt x="0" y="649"/>
                </a:moveTo>
                <a:cubicBezTo>
                  <a:pt x="55" y="660"/>
                  <a:pt x="44" y="660"/>
                  <a:pt x="129" y="649"/>
                </a:cubicBezTo>
                <a:cubicBezTo>
                  <a:pt x="142" y="647"/>
                  <a:pt x="166" y="637"/>
                  <a:pt x="166" y="637"/>
                </a:cubicBezTo>
                <a:cubicBezTo>
                  <a:pt x="200" y="614"/>
                  <a:pt x="218" y="579"/>
                  <a:pt x="251" y="557"/>
                </a:cubicBezTo>
                <a:cubicBezTo>
                  <a:pt x="270" y="530"/>
                  <a:pt x="284" y="494"/>
                  <a:pt x="307" y="471"/>
                </a:cubicBezTo>
                <a:cubicBezTo>
                  <a:pt x="317" y="441"/>
                  <a:pt x="338" y="407"/>
                  <a:pt x="368" y="398"/>
                </a:cubicBezTo>
                <a:cubicBezTo>
                  <a:pt x="410" y="412"/>
                  <a:pt x="394" y="468"/>
                  <a:pt x="411" y="502"/>
                </a:cubicBezTo>
                <a:cubicBezTo>
                  <a:pt x="422" y="525"/>
                  <a:pt x="438" y="526"/>
                  <a:pt x="460" y="533"/>
                </a:cubicBezTo>
                <a:cubicBezTo>
                  <a:pt x="523" y="524"/>
                  <a:pt x="506" y="527"/>
                  <a:pt x="546" y="490"/>
                </a:cubicBezTo>
                <a:cubicBezTo>
                  <a:pt x="561" y="445"/>
                  <a:pt x="567" y="378"/>
                  <a:pt x="619" y="361"/>
                </a:cubicBezTo>
                <a:cubicBezTo>
                  <a:pt x="629" y="363"/>
                  <a:pt x="641" y="361"/>
                  <a:pt x="650" y="367"/>
                </a:cubicBezTo>
                <a:cubicBezTo>
                  <a:pt x="662" y="375"/>
                  <a:pt x="658" y="396"/>
                  <a:pt x="662" y="410"/>
                </a:cubicBezTo>
                <a:cubicBezTo>
                  <a:pt x="669" y="434"/>
                  <a:pt x="682" y="461"/>
                  <a:pt x="699" y="478"/>
                </a:cubicBezTo>
                <a:cubicBezTo>
                  <a:pt x="716" y="528"/>
                  <a:pt x="702" y="510"/>
                  <a:pt x="748" y="527"/>
                </a:cubicBezTo>
                <a:cubicBezTo>
                  <a:pt x="763" y="480"/>
                  <a:pt x="741" y="534"/>
                  <a:pt x="772" y="496"/>
                </a:cubicBezTo>
                <a:cubicBezTo>
                  <a:pt x="776" y="491"/>
                  <a:pt x="775" y="483"/>
                  <a:pt x="778" y="478"/>
                </a:cubicBezTo>
                <a:cubicBezTo>
                  <a:pt x="781" y="473"/>
                  <a:pt x="787" y="469"/>
                  <a:pt x="791" y="465"/>
                </a:cubicBezTo>
                <a:cubicBezTo>
                  <a:pt x="793" y="459"/>
                  <a:pt x="794" y="453"/>
                  <a:pt x="797" y="447"/>
                </a:cubicBezTo>
                <a:cubicBezTo>
                  <a:pt x="800" y="441"/>
                  <a:pt x="806" y="436"/>
                  <a:pt x="809" y="429"/>
                </a:cubicBezTo>
                <a:cubicBezTo>
                  <a:pt x="824" y="394"/>
                  <a:pt x="816" y="400"/>
                  <a:pt x="827" y="373"/>
                </a:cubicBezTo>
                <a:cubicBezTo>
                  <a:pt x="834" y="355"/>
                  <a:pt x="846" y="318"/>
                  <a:pt x="846" y="318"/>
                </a:cubicBezTo>
                <a:cubicBezTo>
                  <a:pt x="848" y="300"/>
                  <a:pt x="851" y="281"/>
                  <a:pt x="852" y="263"/>
                </a:cubicBezTo>
                <a:cubicBezTo>
                  <a:pt x="855" y="230"/>
                  <a:pt x="855" y="198"/>
                  <a:pt x="858" y="165"/>
                </a:cubicBezTo>
                <a:cubicBezTo>
                  <a:pt x="861" y="121"/>
                  <a:pt x="882" y="16"/>
                  <a:pt x="932" y="0"/>
                </a:cubicBezTo>
                <a:cubicBezTo>
                  <a:pt x="936" y="12"/>
                  <a:pt x="940" y="24"/>
                  <a:pt x="944" y="36"/>
                </a:cubicBezTo>
                <a:cubicBezTo>
                  <a:pt x="946" y="42"/>
                  <a:pt x="948" y="49"/>
                  <a:pt x="950" y="55"/>
                </a:cubicBezTo>
                <a:cubicBezTo>
                  <a:pt x="952" y="61"/>
                  <a:pt x="956" y="73"/>
                  <a:pt x="956" y="73"/>
                </a:cubicBezTo>
                <a:cubicBezTo>
                  <a:pt x="963" y="124"/>
                  <a:pt x="970" y="177"/>
                  <a:pt x="999" y="220"/>
                </a:cubicBezTo>
                <a:cubicBezTo>
                  <a:pt x="1026" y="307"/>
                  <a:pt x="1023" y="402"/>
                  <a:pt x="1048" y="490"/>
                </a:cubicBezTo>
                <a:cubicBezTo>
                  <a:pt x="1060" y="534"/>
                  <a:pt x="1057" y="573"/>
                  <a:pt x="1097" y="600"/>
                </a:cubicBezTo>
                <a:cubicBezTo>
                  <a:pt x="1104" y="589"/>
                  <a:pt x="1115" y="580"/>
                  <a:pt x="1122" y="569"/>
                </a:cubicBezTo>
                <a:cubicBezTo>
                  <a:pt x="1125" y="564"/>
                  <a:pt x="1125" y="557"/>
                  <a:pt x="1128" y="551"/>
                </a:cubicBezTo>
                <a:cubicBezTo>
                  <a:pt x="1131" y="545"/>
                  <a:pt x="1136" y="539"/>
                  <a:pt x="1140" y="533"/>
                </a:cubicBezTo>
                <a:cubicBezTo>
                  <a:pt x="1151" y="500"/>
                  <a:pt x="1157" y="469"/>
                  <a:pt x="1177" y="441"/>
                </a:cubicBezTo>
                <a:cubicBezTo>
                  <a:pt x="1223" y="456"/>
                  <a:pt x="1207" y="491"/>
                  <a:pt x="1213" y="539"/>
                </a:cubicBezTo>
                <a:cubicBezTo>
                  <a:pt x="1217" y="566"/>
                  <a:pt x="1229" y="574"/>
                  <a:pt x="1250" y="588"/>
                </a:cubicBezTo>
                <a:cubicBezTo>
                  <a:pt x="1265" y="611"/>
                  <a:pt x="1273" y="615"/>
                  <a:pt x="1299" y="606"/>
                </a:cubicBezTo>
                <a:cubicBezTo>
                  <a:pt x="1313" y="585"/>
                  <a:pt x="1315" y="571"/>
                  <a:pt x="1336" y="557"/>
                </a:cubicBezTo>
                <a:cubicBezTo>
                  <a:pt x="1342" y="539"/>
                  <a:pt x="1348" y="520"/>
                  <a:pt x="1354" y="502"/>
                </a:cubicBezTo>
                <a:cubicBezTo>
                  <a:pt x="1358" y="488"/>
                  <a:pt x="1367" y="459"/>
                  <a:pt x="1367" y="459"/>
                </a:cubicBezTo>
                <a:cubicBezTo>
                  <a:pt x="1422" y="473"/>
                  <a:pt x="1400" y="465"/>
                  <a:pt x="1434" y="478"/>
                </a:cubicBezTo>
                <a:cubicBezTo>
                  <a:pt x="1442" y="490"/>
                  <a:pt x="1451" y="502"/>
                  <a:pt x="1459" y="514"/>
                </a:cubicBezTo>
                <a:cubicBezTo>
                  <a:pt x="1466" y="524"/>
                  <a:pt x="1463" y="539"/>
                  <a:pt x="1465" y="551"/>
                </a:cubicBezTo>
                <a:cubicBezTo>
                  <a:pt x="1470" y="579"/>
                  <a:pt x="1476" y="604"/>
                  <a:pt x="1495" y="625"/>
                </a:cubicBezTo>
                <a:cubicBezTo>
                  <a:pt x="1539" y="609"/>
                  <a:pt x="1527" y="610"/>
                  <a:pt x="1557" y="582"/>
                </a:cubicBezTo>
                <a:cubicBezTo>
                  <a:pt x="1564" y="559"/>
                  <a:pt x="1574" y="542"/>
                  <a:pt x="1593" y="527"/>
                </a:cubicBezTo>
                <a:cubicBezTo>
                  <a:pt x="1605" y="518"/>
                  <a:pt x="1630" y="502"/>
                  <a:pt x="1630" y="502"/>
                </a:cubicBezTo>
                <a:cubicBezTo>
                  <a:pt x="1693" y="511"/>
                  <a:pt x="1661" y="505"/>
                  <a:pt x="1698" y="539"/>
                </a:cubicBezTo>
                <a:cubicBezTo>
                  <a:pt x="1716" y="595"/>
                  <a:pt x="1705" y="600"/>
                  <a:pt x="1765" y="612"/>
                </a:cubicBezTo>
                <a:cubicBezTo>
                  <a:pt x="1775" y="610"/>
                  <a:pt x="1789" y="613"/>
                  <a:pt x="1796" y="606"/>
                </a:cubicBezTo>
                <a:cubicBezTo>
                  <a:pt x="1805" y="597"/>
                  <a:pt x="1804" y="581"/>
                  <a:pt x="1808" y="569"/>
                </a:cubicBezTo>
                <a:cubicBezTo>
                  <a:pt x="1823" y="524"/>
                  <a:pt x="1825" y="442"/>
                  <a:pt x="1875" y="422"/>
                </a:cubicBezTo>
                <a:cubicBezTo>
                  <a:pt x="1879" y="426"/>
                  <a:pt x="1882" y="432"/>
                  <a:pt x="1887" y="435"/>
                </a:cubicBezTo>
                <a:cubicBezTo>
                  <a:pt x="1893" y="438"/>
                  <a:pt x="1901" y="436"/>
                  <a:pt x="1906" y="441"/>
                </a:cubicBezTo>
                <a:cubicBezTo>
                  <a:pt x="1911" y="445"/>
                  <a:pt x="1908" y="454"/>
                  <a:pt x="1912" y="459"/>
                </a:cubicBezTo>
                <a:cubicBezTo>
                  <a:pt x="1917" y="465"/>
                  <a:pt x="1924" y="467"/>
                  <a:pt x="1930" y="471"/>
                </a:cubicBezTo>
                <a:cubicBezTo>
                  <a:pt x="1941" y="501"/>
                  <a:pt x="1955" y="537"/>
                  <a:pt x="1973" y="563"/>
                </a:cubicBezTo>
                <a:cubicBezTo>
                  <a:pt x="1974" y="566"/>
                  <a:pt x="1983" y="598"/>
                  <a:pt x="1986" y="600"/>
                </a:cubicBezTo>
                <a:cubicBezTo>
                  <a:pt x="1991" y="604"/>
                  <a:pt x="1998" y="603"/>
                  <a:pt x="2004" y="606"/>
                </a:cubicBezTo>
                <a:cubicBezTo>
                  <a:pt x="2040" y="624"/>
                  <a:pt x="2072" y="637"/>
                  <a:pt x="2114" y="63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1" name="Freeform 5"/>
          <p:cNvSpPr>
            <a:spLocks/>
          </p:cNvSpPr>
          <p:nvPr/>
        </p:nvSpPr>
        <p:spPr bwMode="auto">
          <a:xfrm>
            <a:off x="4767263" y="2971800"/>
            <a:ext cx="4376737" cy="949325"/>
          </a:xfrm>
          <a:custGeom>
            <a:avLst/>
            <a:gdLst>
              <a:gd name="T0" fmla="*/ 0 w 2757"/>
              <a:gd name="T1" fmla="*/ 2147483647 h 598"/>
              <a:gd name="T2" fmla="*/ 2147483647 w 2757"/>
              <a:gd name="T3" fmla="*/ 2147483647 h 598"/>
              <a:gd name="T4" fmla="*/ 2147483647 w 2757"/>
              <a:gd name="T5" fmla="*/ 2147483647 h 598"/>
              <a:gd name="T6" fmla="*/ 2147483647 w 2757"/>
              <a:gd name="T7" fmla="*/ 2147483647 h 598"/>
              <a:gd name="T8" fmla="*/ 2147483647 w 2757"/>
              <a:gd name="T9" fmla="*/ 2147483647 h 598"/>
              <a:gd name="T10" fmla="*/ 2147483647 w 2757"/>
              <a:gd name="T11" fmla="*/ 0 h 598"/>
              <a:gd name="T12" fmla="*/ 2147483647 w 2757"/>
              <a:gd name="T13" fmla="*/ 2147483647 h 598"/>
              <a:gd name="T14" fmla="*/ 2147483647 w 2757"/>
              <a:gd name="T15" fmla="*/ 2147483647 h 598"/>
              <a:gd name="T16" fmla="*/ 2147483647 w 2757"/>
              <a:gd name="T17" fmla="*/ 2147483647 h 598"/>
              <a:gd name="T18" fmla="*/ 2147483647 w 2757"/>
              <a:gd name="T19" fmla="*/ 2147483647 h 598"/>
              <a:gd name="T20" fmla="*/ 2147483647 w 2757"/>
              <a:gd name="T21" fmla="*/ 2147483647 h 598"/>
              <a:gd name="T22" fmla="*/ 2147483647 w 2757"/>
              <a:gd name="T23" fmla="*/ 2147483647 h 598"/>
              <a:gd name="T24" fmla="*/ 2147483647 w 2757"/>
              <a:gd name="T25" fmla="*/ 2147483647 h 59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57"/>
              <a:gd name="T40" fmla="*/ 0 h 598"/>
              <a:gd name="T41" fmla="*/ 2757 w 2757"/>
              <a:gd name="T42" fmla="*/ 598 h 59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57" h="598">
                <a:moveTo>
                  <a:pt x="0" y="527"/>
                </a:moveTo>
                <a:cubicBezTo>
                  <a:pt x="73" y="535"/>
                  <a:pt x="147" y="536"/>
                  <a:pt x="220" y="545"/>
                </a:cubicBezTo>
                <a:cubicBezTo>
                  <a:pt x="384" y="534"/>
                  <a:pt x="544" y="513"/>
                  <a:pt x="710" y="508"/>
                </a:cubicBezTo>
                <a:cubicBezTo>
                  <a:pt x="856" y="484"/>
                  <a:pt x="1042" y="598"/>
                  <a:pt x="1152" y="496"/>
                </a:cubicBezTo>
                <a:cubicBezTo>
                  <a:pt x="1174" y="427"/>
                  <a:pt x="1195" y="359"/>
                  <a:pt x="1213" y="288"/>
                </a:cubicBezTo>
                <a:cubicBezTo>
                  <a:pt x="1225" y="192"/>
                  <a:pt x="1241" y="97"/>
                  <a:pt x="1250" y="0"/>
                </a:cubicBezTo>
                <a:cubicBezTo>
                  <a:pt x="1256" y="4"/>
                  <a:pt x="1264" y="6"/>
                  <a:pt x="1268" y="12"/>
                </a:cubicBezTo>
                <a:cubicBezTo>
                  <a:pt x="1275" y="23"/>
                  <a:pt x="1280" y="49"/>
                  <a:pt x="1280" y="49"/>
                </a:cubicBezTo>
                <a:cubicBezTo>
                  <a:pt x="1285" y="181"/>
                  <a:pt x="1278" y="335"/>
                  <a:pt x="1311" y="465"/>
                </a:cubicBezTo>
                <a:cubicBezTo>
                  <a:pt x="1313" y="481"/>
                  <a:pt x="1305" y="503"/>
                  <a:pt x="1317" y="514"/>
                </a:cubicBezTo>
                <a:cubicBezTo>
                  <a:pt x="1327" y="522"/>
                  <a:pt x="1354" y="502"/>
                  <a:pt x="1354" y="502"/>
                </a:cubicBezTo>
                <a:cubicBezTo>
                  <a:pt x="1530" y="506"/>
                  <a:pt x="1706" y="515"/>
                  <a:pt x="1881" y="496"/>
                </a:cubicBezTo>
                <a:cubicBezTo>
                  <a:pt x="2186" y="506"/>
                  <a:pt x="2418" y="514"/>
                  <a:pt x="2757" y="51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02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486400" y="4267200"/>
          <a:ext cx="2449513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Bitmap Image" r:id="rId4" imgW="3552381" imgH="3419952" progId="Paint.Picture">
                  <p:embed/>
                </p:oleObj>
              </mc:Choice>
              <mc:Fallback>
                <p:oleObj name="Bitmap Image" r:id="rId4" imgW="3552381" imgH="3419952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67200"/>
                        <a:ext cx="2449513" cy="197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Oval 7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990600" y="1600200"/>
            <a:ext cx="23907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Local maxima</a:t>
            </a: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Plateaus</a:t>
            </a: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Diagonal ridges </a:t>
            </a:r>
          </a:p>
        </p:txBody>
      </p:sp>
      <p:sp>
        <p:nvSpPr>
          <p:cNvPr id="1034" name="Oval 9"/>
          <p:cNvSpPr>
            <a:spLocks noChangeArrowheads="1"/>
          </p:cNvSpPr>
          <p:nvPr/>
        </p:nvSpPr>
        <p:spPr bwMode="auto">
          <a:xfrm>
            <a:off x="73914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5" name="Oval 10"/>
          <p:cNvSpPr>
            <a:spLocks noChangeArrowheads="1"/>
          </p:cNvSpPr>
          <p:nvPr/>
        </p:nvSpPr>
        <p:spPr bwMode="auto">
          <a:xfrm>
            <a:off x="67056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228600" y="5476876"/>
            <a:ext cx="42973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6600CC"/>
                </a:solidFill>
              </a:rPr>
              <a:t>What is it sensitive to?</a:t>
            </a:r>
          </a:p>
          <a:p>
            <a:pPr eaLnBrk="1" hangingPunct="1"/>
            <a:r>
              <a:rPr lang="en-US" altLang="en-US" dirty="0">
                <a:solidFill>
                  <a:srgbClr val="6600CC"/>
                </a:solidFill>
              </a:rPr>
              <a:t>Does it have any advantages?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466F029-02A8-4AD6-A679-3930C662CF2E}"/>
                  </a:ext>
                </a:extLst>
              </p14:cNvPr>
              <p14:cNvContentPartPr/>
              <p14:nvPr/>
            </p14:nvContentPartPr>
            <p14:xfrm>
              <a:off x="3565080" y="5625720"/>
              <a:ext cx="2638080" cy="832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466F029-02A8-4AD6-A679-3930C662CF2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55720" y="5616360"/>
                <a:ext cx="2656800" cy="851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8DD74B-9936-4F06-B507-A87C8FD484CE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Solving the Problems</a:t>
            </a:r>
            <a:r>
              <a:rPr lang="en-US" altLang="en-US"/>
              <a:t>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Allow backtracking </a:t>
            </a:r>
            <a:r>
              <a:rPr lang="en-US" altLang="en-US" sz="2400" dirty="0">
                <a:solidFill>
                  <a:srgbClr val="6600CC"/>
                </a:solidFill>
              </a:rPr>
              <a:t>(What happens to complexity?)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Stochastic hill climbing:</a:t>
            </a:r>
            <a:r>
              <a:rPr lang="en-US" altLang="en-US" sz="2400" dirty="0"/>
              <a:t> choose at random from uphill moves, using steepness for a probability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Random restarts:</a:t>
            </a:r>
            <a:r>
              <a:rPr lang="en-US" altLang="en-US" sz="2400" dirty="0"/>
              <a:t> “If at first you don’t succeed, try, try again.”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Several moves</a:t>
            </a:r>
            <a:r>
              <a:rPr lang="en-US" altLang="en-US" sz="2400" dirty="0"/>
              <a:t> in each of several directions, then test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Jump </a:t>
            </a:r>
            <a:r>
              <a:rPr lang="en-US" altLang="en-US" sz="2400" dirty="0"/>
              <a:t>to a different part of the search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049523-0AA4-42E0-B816-7F478DB9CC06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Variant of hill climbing </a:t>
            </a:r>
            <a:r>
              <a:rPr lang="en-US" altLang="en-US" dirty="0">
                <a:solidFill>
                  <a:srgbClr val="800080"/>
                </a:solidFill>
              </a:rPr>
              <a:t>(so up is good)</a:t>
            </a:r>
          </a:p>
          <a:p>
            <a:pPr eaLnBrk="1" hangingPunct="1"/>
            <a:endParaRPr lang="en-US" altLang="en-US" dirty="0">
              <a:solidFill>
                <a:srgbClr val="800080"/>
              </a:solidFill>
            </a:endParaRPr>
          </a:p>
          <a:p>
            <a:pPr eaLnBrk="1" hangingPunct="1"/>
            <a:r>
              <a:rPr lang="en-US" altLang="en-US" dirty="0"/>
              <a:t>Tries to </a:t>
            </a:r>
            <a:r>
              <a:rPr lang="en-US" altLang="en-US" dirty="0">
                <a:solidFill>
                  <a:srgbClr val="FF0000"/>
                </a:solidFill>
              </a:rPr>
              <a:t>explore </a:t>
            </a:r>
            <a:r>
              <a:rPr lang="en-US" altLang="en-US" dirty="0"/>
              <a:t>enough of the search space </a:t>
            </a:r>
            <a:r>
              <a:rPr lang="en-US" altLang="en-US" dirty="0">
                <a:solidFill>
                  <a:srgbClr val="FF0000"/>
                </a:solidFill>
              </a:rPr>
              <a:t>early on</a:t>
            </a:r>
            <a:r>
              <a:rPr lang="en-US" altLang="en-US" dirty="0"/>
              <a:t>, so that the final solution is less sensitive to the start state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May make some </a:t>
            </a:r>
            <a:r>
              <a:rPr lang="en-US" altLang="en-US" dirty="0">
                <a:solidFill>
                  <a:srgbClr val="FF0000"/>
                </a:solidFill>
              </a:rPr>
              <a:t>downhill moves</a:t>
            </a:r>
            <a:r>
              <a:rPr lang="en-US" altLang="en-US" dirty="0"/>
              <a:t> before finding a good way to move uphill.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15FB3F-B22A-43D3-BC53-AF6BB9DEC4A1}" type="slidenum">
              <a:rPr lang="en-US" altLang="en-US" sz="1400" smtClean="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458200" cy="44497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Comes from the physical process of annealing in which </a:t>
            </a:r>
            <a:r>
              <a:rPr lang="en-US" altLang="en-US" sz="2000" dirty="0">
                <a:solidFill>
                  <a:srgbClr val="FF0000"/>
                </a:solidFill>
              </a:rPr>
              <a:t>substances </a:t>
            </a:r>
            <a:r>
              <a:rPr lang="en-US" altLang="en-US" sz="2000" dirty="0"/>
              <a:t>are raised to high energy levels (</a:t>
            </a:r>
            <a:r>
              <a:rPr lang="en-US" altLang="en-US" sz="2000" dirty="0">
                <a:solidFill>
                  <a:srgbClr val="FF0000"/>
                </a:solidFill>
              </a:rPr>
              <a:t>melted</a:t>
            </a:r>
            <a:r>
              <a:rPr lang="en-US" altLang="en-US" sz="2000" dirty="0"/>
              <a:t>) and then </a:t>
            </a:r>
            <a:r>
              <a:rPr lang="en-US" altLang="en-US" sz="2000" dirty="0">
                <a:solidFill>
                  <a:srgbClr val="FF0000"/>
                </a:solidFill>
              </a:rPr>
              <a:t>cooled</a:t>
            </a:r>
            <a:r>
              <a:rPr lang="en-US" altLang="en-US" sz="2000" dirty="0"/>
              <a:t> to solid state.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The probability of moving to a higher energy state, instead of lower is  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	</a:t>
            </a:r>
            <a:r>
              <a:rPr lang="en-US" altLang="en-US" sz="2800" dirty="0">
                <a:solidFill>
                  <a:srgbClr val="FF0000"/>
                </a:solidFill>
              </a:rPr>
              <a:t>p = e^(-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E/</a:t>
            </a:r>
            <a:r>
              <a:rPr lang="en-US" altLang="en-US" sz="2800" dirty="0" err="1">
                <a:solidFill>
                  <a:srgbClr val="FF0000"/>
                </a:solidFill>
                <a:sym typeface="Symbol" pitchFamily="18" charset="2"/>
              </a:rPr>
              <a:t>kT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altLang="en-US" sz="2000" dirty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ym typeface="Symbol" pitchFamily="18" charset="2"/>
              </a:rPr>
              <a:t>	where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E</a:t>
            </a:r>
            <a:r>
              <a:rPr lang="en-US" altLang="en-US" sz="2000" dirty="0">
                <a:sym typeface="Symbol" pitchFamily="18" charset="2"/>
              </a:rPr>
              <a:t> is the positive change in energy level,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000" dirty="0">
                <a:sym typeface="Symbol" pitchFamily="18" charset="2"/>
              </a:rPr>
              <a:t> is the temperature, and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k </a:t>
            </a:r>
            <a:r>
              <a:rPr lang="en-US" altLang="en-US" sz="2000" dirty="0">
                <a:sym typeface="Symbol" pitchFamily="18" charset="2"/>
              </a:rPr>
              <a:t>is </a:t>
            </a:r>
            <a:r>
              <a:rPr lang="en-US" altLang="en-US" sz="2000" dirty="0" err="1">
                <a:sym typeface="Symbol" pitchFamily="18" charset="2"/>
              </a:rPr>
              <a:t>Bolzmann’s</a:t>
            </a:r>
            <a:r>
              <a:rPr lang="en-US" altLang="en-US" sz="2000" dirty="0">
                <a:sym typeface="Symbol" pitchFamily="18" charset="2"/>
              </a:rPr>
              <a:t> constant.</a:t>
            </a:r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1905000" y="4114800"/>
            <a:ext cx="685800" cy="685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3962400" y="2870200"/>
            <a:ext cx="1447800" cy="711200"/>
          </a:xfrm>
          <a:custGeom>
            <a:avLst/>
            <a:gdLst>
              <a:gd name="T0" fmla="*/ 2147483647 w 1144"/>
              <a:gd name="T1" fmla="*/ 2147483647 h 560"/>
              <a:gd name="T2" fmla="*/ 2147483647 w 1144"/>
              <a:gd name="T3" fmla="*/ 2147483647 h 560"/>
              <a:gd name="T4" fmla="*/ 2147483647 w 1144"/>
              <a:gd name="T5" fmla="*/ 2147483647 h 560"/>
              <a:gd name="T6" fmla="*/ 2147483647 w 1144"/>
              <a:gd name="T7" fmla="*/ 2147483647 h 560"/>
              <a:gd name="T8" fmla="*/ 2147483647 w 1144"/>
              <a:gd name="T9" fmla="*/ 2147483647 h 560"/>
              <a:gd name="T10" fmla="*/ 2147483647 w 1144"/>
              <a:gd name="T11" fmla="*/ 2147483647 h 560"/>
              <a:gd name="T12" fmla="*/ 2147483647 w 1144"/>
              <a:gd name="T13" fmla="*/ 2147483647 h 560"/>
              <a:gd name="T14" fmla="*/ 2147483647 w 1144"/>
              <a:gd name="T15" fmla="*/ 2147483647 h 560"/>
              <a:gd name="T16" fmla="*/ 2147483647 w 1144"/>
              <a:gd name="T17" fmla="*/ 2147483647 h 560"/>
              <a:gd name="T18" fmla="*/ 2147483647 w 1144"/>
              <a:gd name="T19" fmla="*/ 2147483647 h 560"/>
              <a:gd name="T20" fmla="*/ 2147483647 w 1144"/>
              <a:gd name="T21" fmla="*/ 2147483647 h 5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44"/>
              <a:gd name="T34" fmla="*/ 0 h 560"/>
              <a:gd name="T35" fmla="*/ 1144 w 1144"/>
              <a:gd name="T36" fmla="*/ 560 h 56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44" h="560">
                <a:moveTo>
                  <a:pt x="176" y="160"/>
                </a:moveTo>
                <a:cubicBezTo>
                  <a:pt x="224" y="120"/>
                  <a:pt x="344" y="32"/>
                  <a:pt x="416" y="16"/>
                </a:cubicBezTo>
                <a:cubicBezTo>
                  <a:pt x="488" y="0"/>
                  <a:pt x="536" y="24"/>
                  <a:pt x="608" y="64"/>
                </a:cubicBezTo>
                <a:cubicBezTo>
                  <a:pt x="680" y="104"/>
                  <a:pt x="760" y="200"/>
                  <a:pt x="848" y="256"/>
                </a:cubicBezTo>
                <a:cubicBezTo>
                  <a:pt x="936" y="312"/>
                  <a:pt x="1128" y="352"/>
                  <a:pt x="1136" y="400"/>
                </a:cubicBezTo>
                <a:cubicBezTo>
                  <a:pt x="1144" y="448"/>
                  <a:pt x="1000" y="544"/>
                  <a:pt x="896" y="544"/>
                </a:cubicBezTo>
                <a:cubicBezTo>
                  <a:pt x="792" y="544"/>
                  <a:pt x="608" y="400"/>
                  <a:pt x="512" y="400"/>
                </a:cubicBezTo>
                <a:cubicBezTo>
                  <a:pt x="416" y="400"/>
                  <a:pt x="400" y="560"/>
                  <a:pt x="320" y="544"/>
                </a:cubicBezTo>
                <a:cubicBezTo>
                  <a:pt x="240" y="528"/>
                  <a:pt x="64" y="352"/>
                  <a:pt x="32" y="304"/>
                </a:cubicBezTo>
                <a:cubicBezTo>
                  <a:pt x="0" y="256"/>
                  <a:pt x="104" y="280"/>
                  <a:pt x="128" y="256"/>
                </a:cubicBezTo>
                <a:cubicBezTo>
                  <a:pt x="152" y="232"/>
                  <a:pt x="128" y="200"/>
                  <a:pt x="176" y="16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6400800" y="3848100"/>
            <a:ext cx="1104900" cy="800100"/>
          </a:xfrm>
          <a:custGeom>
            <a:avLst/>
            <a:gdLst>
              <a:gd name="T0" fmla="*/ 2147483647 w 880"/>
              <a:gd name="T1" fmla="*/ 2147483647 h 608"/>
              <a:gd name="T2" fmla="*/ 2147483647 w 880"/>
              <a:gd name="T3" fmla="*/ 2147483647 h 608"/>
              <a:gd name="T4" fmla="*/ 2147483647 w 880"/>
              <a:gd name="T5" fmla="*/ 2147483647 h 608"/>
              <a:gd name="T6" fmla="*/ 2147483647 w 880"/>
              <a:gd name="T7" fmla="*/ 2147483647 h 608"/>
              <a:gd name="T8" fmla="*/ 2147483647 w 880"/>
              <a:gd name="T9" fmla="*/ 2147483647 h 608"/>
              <a:gd name="T10" fmla="*/ 2147483647 w 880"/>
              <a:gd name="T11" fmla="*/ 2147483647 h 608"/>
              <a:gd name="T12" fmla="*/ 2147483647 w 880"/>
              <a:gd name="T13" fmla="*/ 2147483647 h 608"/>
              <a:gd name="T14" fmla="*/ 2147483647 w 880"/>
              <a:gd name="T15" fmla="*/ 2147483647 h 608"/>
              <a:gd name="T16" fmla="*/ 2147483647 w 880"/>
              <a:gd name="T17" fmla="*/ 2147483647 h 608"/>
              <a:gd name="T18" fmla="*/ 2147483647 w 880"/>
              <a:gd name="T19" fmla="*/ 2147483647 h 6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80"/>
              <a:gd name="T31" fmla="*/ 0 h 608"/>
              <a:gd name="T32" fmla="*/ 880 w 880"/>
              <a:gd name="T33" fmla="*/ 608 h 6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80" h="608">
                <a:moveTo>
                  <a:pt x="40" y="168"/>
                </a:moveTo>
                <a:cubicBezTo>
                  <a:pt x="80" y="120"/>
                  <a:pt x="192" y="48"/>
                  <a:pt x="280" y="24"/>
                </a:cubicBezTo>
                <a:cubicBezTo>
                  <a:pt x="368" y="0"/>
                  <a:pt x="472" y="8"/>
                  <a:pt x="568" y="24"/>
                </a:cubicBezTo>
                <a:cubicBezTo>
                  <a:pt x="664" y="40"/>
                  <a:pt x="832" y="56"/>
                  <a:pt x="856" y="120"/>
                </a:cubicBezTo>
                <a:cubicBezTo>
                  <a:pt x="880" y="184"/>
                  <a:pt x="728" y="344"/>
                  <a:pt x="712" y="408"/>
                </a:cubicBezTo>
                <a:cubicBezTo>
                  <a:pt x="696" y="472"/>
                  <a:pt x="784" y="472"/>
                  <a:pt x="760" y="504"/>
                </a:cubicBezTo>
                <a:cubicBezTo>
                  <a:pt x="736" y="536"/>
                  <a:pt x="648" y="592"/>
                  <a:pt x="568" y="600"/>
                </a:cubicBezTo>
                <a:cubicBezTo>
                  <a:pt x="488" y="608"/>
                  <a:pt x="368" y="600"/>
                  <a:pt x="280" y="552"/>
                </a:cubicBezTo>
                <a:cubicBezTo>
                  <a:pt x="192" y="504"/>
                  <a:pt x="80" y="376"/>
                  <a:pt x="40" y="312"/>
                </a:cubicBezTo>
                <a:cubicBezTo>
                  <a:pt x="0" y="248"/>
                  <a:pt x="0" y="216"/>
                  <a:pt x="40" y="16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743200" y="3429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5638800" y="3429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438400" y="31242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heat                                 cool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96EFC95-495A-49A0-A38B-7309B0E0401D}"/>
                  </a:ext>
                </a:extLst>
              </p14:cNvPr>
              <p14:cNvContentPartPr/>
              <p14:nvPr/>
            </p14:nvContentPartPr>
            <p14:xfrm>
              <a:off x="332280" y="5275800"/>
              <a:ext cx="362160" cy="272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96EFC95-495A-49A0-A38B-7309B0E0401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2920" y="5266440"/>
                <a:ext cx="380880" cy="290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4FE52E-CC80-4770-AC87-A07567A62E1F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At the beginning, the temperature is high.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As the temperature becomes lower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</a:rPr>
              <a:t>  </a:t>
            </a:r>
            <a:r>
              <a:rPr lang="en-US" altLang="en-US" dirty="0" err="1">
                <a:solidFill>
                  <a:srgbClr val="CC0000"/>
                </a:solidFill>
              </a:rPr>
              <a:t>kT</a:t>
            </a:r>
            <a:r>
              <a:rPr lang="en-US" altLang="en-US" dirty="0">
                <a:solidFill>
                  <a:srgbClr val="CC0000"/>
                </a:solidFill>
              </a:rPr>
              <a:t> becomes lower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 E/</a:t>
            </a:r>
            <a:r>
              <a:rPr lang="en-US" altLang="en-US" dirty="0" err="1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gets bigger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 (-E/</a:t>
            </a:r>
            <a:r>
              <a:rPr lang="en-US" altLang="en-US" dirty="0" err="1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) gets smaller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 e^(-E/</a:t>
            </a:r>
            <a:r>
              <a:rPr lang="en-US" altLang="en-US" dirty="0" err="1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) gets smaller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As the process continues, the probability of a downhill move gets smaller and smaller.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BBFF00-382C-46F2-8E72-1571A90485E1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 Simulated Annealing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E </a:t>
            </a:r>
            <a:r>
              <a:rPr lang="en-US" altLang="en-US" dirty="0">
                <a:sym typeface="Symbol" pitchFamily="18" charset="2"/>
              </a:rPr>
              <a:t>represents the change in the value of the objective function.</a:t>
            </a:r>
          </a:p>
          <a:p>
            <a:pPr eaLnBrk="1" hangingPunct="1"/>
            <a:endParaRPr lang="en-US" altLang="en-US" dirty="0"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sym typeface="Symbol" pitchFamily="18" charset="2"/>
              </a:rPr>
              <a:t>Since the physical relationships no longer apply, drop k.   So p = 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e^(-E/T) </a:t>
            </a:r>
          </a:p>
          <a:p>
            <a:pPr eaLnBrk="1" hangingPunct="1"/>
            <a:endParaRPr lang="en-US" altLang="en-US" dirty="0">
              <a:solidFill>
                <a:srgbClr val="CC0000"/>
              </a:solidFill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sym typeface="Symbol" pitchFamily="18" charset="2"/>
              </a:rPr>
              <a:t>We need an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annealing schedule</a:t>
            </a:r>
            <a:r>
              <a:rPr lang="en-US" altLang="en-US" dirty="0">
                <a:sym typeface="Symbol" pitchFamily="18" charset="2"/>
              </a:rPr>
              <a:t>, which is a sequence of values of T: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T</a:t>
            </a:r>
            <a:r>
              <a:rPr lang="en-US" altLang="en-US" baseline="-25000" dirty="0">
                <a:solidFill>
                  <a:srgbClr val="CC0000"/>
                </a:solidFill>
                <a:sym typeface="Symbol" pitchFamily="18" charset="2"/>
              </a:rPr>
              <a:t>0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, T</a:t>
            </a:r>
            <a:r>
              <a:rPr lang="en-US" altLang="en-US" baseline="-25000" dirty="0">
                <a:solidFill>
                  <a:srgbClr val="CC0000"/>
                </a:solidFill>
                <a:sym typeface="Symbol" pitchFamily="18" charset="2"/>
              </a:rPr>
              <a:t>1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, T</a:t>
            </a:r>
            <a:r>
              <a:rPr lang="en-US" altLang="en-US" baseline="-25000" dirty="0">
                <a:solidFill>
                  <a:srgbClr val="CC0000"/>
                </a:solidFill>
                <a:sym typeface="Symbol" pitchFamily="18" charset="2"/>
              </a:rPr>
              <a:t>2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format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362200"/>
            <a:ext cx="232307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0 0</a:t>
            </a:r>
          </a:p>
          <a:p>
            <a:r>
              <a:rPr lang="en-US" dirty="0"/>
              <a:t>9 6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0 0 4 0 4 4 0 4</a:t>
            </a:r>
          </a:p>
          <a:p>
            <a:r>
              <a:rPr lang="en-US" dirty="0"/>
              <a:t>7 4 9 6 4 10 2 8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21958"/>
            <a:ext cx="3343275" cy="34194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780864" y="4544358"/>
            <a:ext cx="37818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Start Point</a:t>
            </a:r>
          </a:p>
          <a:p>
            <a:r>
              <a:rPr lang="en-US" dirty="0">
                <a:solidFill>
                  <a:srgbClr val="0033CC"/>
                </a:solidFill>
              </a:rPr>
              <a:t>Goal Point</a:t>
            </a:r>
          </a:p>
          <a:p>
            <a:r>
              <a:rPr lang="en-US" dirty="0">
                <a:solidFill>
                  <a:srgbClr val="0033CC"/>
                </a:solidFill>
              </a:rPr>
              <a:t>How many Rectangles.</a:t>
            </a:r>
          </a:p>
          <a:p>
            <a:r>
              <a:rPr lang="en-US" dirty="0">
                <a:solidFill>
                  <a:srgbClr val="0033CC"/>
                </a:solidFill>
              </a:rPr>
              <a:t>Rectangle coordinates are</a:t>
            </a:r>
          </a:p>
          <a:p>
            <a:r>
              <a:rPr lang="en-US" dirty="0">
                <a:solidFill>
                  <a:srgbClr val="0033CC"/>
                </a:solidFill>
              </a:rPr>
              <a:t>given clockwise.</a:t>
            </a:r>
          </a:p>
        </p:txBody>
      </p:sp>
    </p:spTree>
    <p:extLst>
      <p:ext uri="{BB962C8B-B14F-4D97-AF65-F5344CB8AC3E}">
        <p14:creationId xmlns:p14="http://schemas.microsoft.com/office/powerpoint/2010/main" val="1095053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75515F-2D68-44C8-BB50-C29442498240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 Algorithm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i="1" dirty="0"/>
              <a:t>current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Wingdings" pitchFamily="2" charset="2"/>
              </a:rPr>
              <a:t></a:t>
            </a:r>
            <a:r>
              <a:rPr lang="en-US" altLang="en-US" sz="2400" dirty="0"/>
              <a:t> start node;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for each </a:t>
            </a:r>
            <a:r>
              <a:rPr lang="en-US" altLang="en-US" sz="2400" dirty="0">
                <a:solidFill>
                  <a:srgbClr val="0033CC"/>
                </a:solidFill>
              </a:rPr>
              <a:t>T</a:t>
            </a:r>
            <a:r>
              <a:rPr lang="en-US" altLang="en-US" sz="2400" dirty="0"/>
              <a:t> on the schedule		</a:t>
            </a:r>
            <a:r>
              <a:rPr lang="en-US" altLang="en-US" sz="1800" dirty="0">
                <a:solidFill>
                  <a:srgbClr val="CC0000"/>
                </a:solidFill>
              </a:rPr>
              <a:t>/* need a schedule */</a:t>
            </a:r>
            <a:endParaRPr lang="en-US" altLang="en-US" sz="2400" dirty="0">
              <a:solidFill>
                <a:srgbClr val="CC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CC0000"/>
              </a:solidFill>
            </a:endParaRPr>
          </a:p>
          <a:p>
            <a:pPr lvl="1" eaLnBrk="1" hangingPunct="1"/>
            <a:r>
              <a:rPr lang="en-US" altLang="en-US" sz="2000" i="1" dirty="0"/>
              <a:t>next </a:t>
            </a:r>
            <a:r>
              <a:rPr lang="en-US" altLang="en-US" sz="2000" dirty="0">
                <a:sym typeface="Wingdings" pitchFamily="2" charset="2"/>
              </a:rPr>
              <a:t></a:t>
            </a:r>
            <a:r>
              <a:rPr lang="en-US" altLang="en-US" sz="2000" dirty="0"/>
              <a:t> randomly selected successor of </a:t>
            </a:r>
            <a:r>
              <a:rPr lang="en-US" altLang="en-US" sz="2000" i="1" dirty="0"/>
              <a:t>current</a:t>
            </a:r>
          </a:p>
          <a:p>
            <a:pPr lvl="1" eaLnBrk="1" hangingPunct="1"/>
            <a:r>
              <a:rPr lang="en-US" altLang="en-US" sz="2000" dirty="0"/>
              <a:t>evaluate next</a:t>
            </a:r>
            <a:r>
              <a:rPr lang="en-US" altLang="en-US" sz="2000"/>
              <a:t>; if </a:t>
            </a:r>
            <a:r>
              <a:rPr lang="en-US" altLang="en-US" sz="2000" dirty="0"/>
              <a:t>it’s a goal, return it</a:t>
            </a:r>
          </a:p>
          <a:p>
            <a:pPr lvl="1" eaLnBrk="1" hangingPunct="1"/>
            <a:r>
              <a:rPr lang="en-US" altLang="en-US" sz="2000" dirty="0">
                <a:solidFill>
                  <a:srgbClr val="0033CC"/>
                </a:solidFill>
                <a:sym typeface="Symbol" pitchFamily="18" charset="2"/>
              </a:rPr>
              <a:t>E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altLang="en-US" sz="2000" dirty="0">
                <a:sym typeface="Wingdings" pitchFamily="2" charset="2"/>
              </a:rPr>
              <a:t>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i="1" dirty="0" err="1">
                <a:sym typeface="Symbol" pitchFamily="18" charset="2"/>
              </a:rPr>
              <a:t>next</a:t>
            </a:r>
            <a:r>
              <a:rPr lang="en-US" altLang="en-US" sz="2000" dirty="0" err="1">
                <a:sym typeface="Symbol" pitchFamily="18" charset="2"/>
              </a:rPr>
              <a:t>.Value</a:t>
            </a:r>
            <a:r>
              <a:rPr lang="en-US" altLang="en-US" sz="2000" dirty="0">
                <a:sym typeface="Symbol" pitchFamily="18" charset="2"/>
              </a:rPr>
              <a:t> – </a:t>
            </a:r>
            <a:r>
              <a:rPr lang="en-US" altLang="en-US" sz="2000" i="1" dirty="0" err="1">
                <a:sym typeface="Symbol" pitchFamily="18" charset="2"/>
              </a:rPr>
              <a:t>current</a:t>
            </a:r>
            <a:r>
              <a:rPr lang="en-US" altLang="en-US" sz="2000" dirty="0" err="1">
                <a:sym typeface="Symbol" pitchFamily="18" charset="2"/>
              </a:rPr>
              <a:t>.Value</a:t>
            </a:r>
            <a:r>
              <a:rPr lang="en-US" altLang="en-US" sz="2000" dirty="0">
                <a:sym typeface="Symbol" pitchFamily="18" charset="2"/>
              </a:rPr>
              <a:t>  	</a:t>
            </a:r>
            <a:r>
              <a:rPr lang="en-US" altLang="en-US" sz="1800" dirty="0">
                <a:solidFill>
                  <a:srgbClr val="CC0000"/>
                </a:solidFill>
                <a:sym typeface="Symbol" pitchFamily="18" charset="2"/>
              </a:rPr>
              <a:t>/* already negated */</a:t>
            </a:r>
            <a:endParaRPr lang="en-US" altLang="en-US" sz="1800" dirty="0">
              <a:solidFill>
                <a:srgbClr val="CC0000"/>
              </a:solidFill>
            </a:endParaRPr>
          </a:p>
          <a:p>
            <a:pPr lvl="1" eaLnBrk="1" hangingPunct="1"/>
            <a:r>
              <a:rPr lang="en-US" altLang="en-US" sz="1800" dirty="0"/>
              <a:t>if </a:t>
            </a:r>
            <a:r>
              <a:rPr lang="en-US" altLang="en-US" sz="1800" dirty="0">
                <a:solidFill>
                  <a:srgbClr val="0033CC"/>
                </a:solidFill>
                <a:sym typeface="Symbol" pitchFamily="18" charset="2"/>
              </a:rPr>
              <a:t>E &gt; 0</a:t>
            </a:r>
          </a:p>
          <a:p>
            <a:pPr lvl="2" eaLnBrk="1" hangingPunct="1"/>
            <a:r>
              <a:rPr lang="en-US" altLang="en-US" sz="1800" dirty="0">
                <a:sym typeface="Symbol" pitchFamily="18" charset="2"/>
              </a:rPr>
              <a:t>then </a:t>
            </a:r>
            <a:r>
              <a:rPr lang="en-US" altLang="en-US" sz="1800" i="1" dirty="0">
                <a:sym typeface="Symbol" pitchFamily="18" charset="2"/>
              </a:rPr>
              <a:t>current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dirty="0">
                <a:sym typeface="Wingdings" pitchFamily="2" charset="2"/>
              </a:rPr>
              <a:t>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i="1" dirty="0">
                <a:sym typeface="Symbol" pitchFamily="18" charset="2"/>
              </a:rPr>
              <a:t>next </a:t>
            </a:r>
            <a:r>
              <a:rPr lang="en-US" altLang="en-US" sz="1800" dirty="0">
                <a:sym typeface="Symbol" pitchFamily="18" charset="2"/>
              </a:rPr>
              <a:t>         		</a:t>
            </a:r>
            <a:r>
              <a:rPr lang="en-US" altLang="en-US" sz="1800" dirty="0">
                <a:solidFill>
                  <a:srgbClr val="CC0000"/>
                </a:solidFill>
                <a:sym typeface="Symbol" pitchFamily="18" charset="2"/>
              </a:rPr>
              <a:t>/* better than current */</a:t>
            </a:r>
          </a:p>
          <a:p>
            <a:pPr lvl="2" eaLnBrk="1" hangingPunct="1"/>
            <a:r>
              <a:rPr lang="en-US" altLang="en-US" sz="1800" dirty="0">
                <a:sym typeface="Symbol" pitchFamily="18" charset="2"/>
              </a:rPr>
              <a:t>else </a:t>
            </a:r>
            <a:r>
              <a:rPr lang="en-US" altLang="en-US" sz="1800" i="1" dirty="0">
                <a:sym typeface="Symbol" pitchFamily="18" charset="2"/>
              </a:rPr>
              <a:t>current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dirty="0">
                <a:sym typeface="Wingdings" pitchFamily="2" charset="2"/>
              </a:rPr>
              <a:t>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i="1" dirty="0">
                <a:sym typeface="Symbol" pitchFamily="18" charset="2"/>
              </a:rPr>
              <a:t>next </a:t>
            </a:r>
            <a:r>
              <a:rPr lang="en-US" altLang="en-US" sz="1800" dirty="0">
                <a:sym typeface="Symbol" pitchFamily="18" charset="2"/>
              </a:rPr>
              <a:t>with </a:t>
            </a:r>
            <a:r>
              <a:rPr lang="en-US" altLang="en-US" sz="1800" b="1" dirty="0">
                <a:solidFill>
                  <a:srgbClr val="FF0000"/>
                </a:solidFill>
                <a:sym typeface="Symbol" pitchFamily="18" charset="2"/>
              </a:rPr>
              <a:t>probability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dirty="0">
                <a:solidFill>
                  <a:srgbClr val="0033CC"/>
                </a:solidFill>
                <a:sym typeface="Symbol" pitchFamily="18" charset="2"/>
              </a:rPr>
              <a:t>e^(E/T)</a:t>
            </a:r>
          </a:p>
          <a:p>
            <a:pPr lvl="1" eaLnBrk="1" hangingPunct="1">
              <a:buFontTx/>
              <a:buNone/>
            </a:pPr>
            <a:endParaRPr lang="en-US" altLang="en-US" sz="1800" dirty="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066800" y="6172200"/>
            <a:ext cx="64023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How would you do this probabilistic selection?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2ACBD5-83A3-4287-BD22-8036538DB1BE}"/>
                  </a:ext>
                </a:extLst>
              </p14:cNvPr>
              <p14:cNvContentPartPr/>
              <p14:nvPr/>
            </p14:nvContentPartPr>
            <p14:xfrm>
              <a:off x="3061080" y="2584080"/>
              <a:ext cx="5922360" cy="2604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2ACBD5-83A3-4287-BD22-8036538DB1B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51720" y="2574720"/>
                <a:ext cx="5941080" cy="262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Probabilistic Selection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Select </a:t>
            </a:r>
            <a:r>
              <a:rPr lang="en-US" altLang="en-US" i="1"/>
              <a:t>next</a:t>
            </a:r>
            <a:r>
              <a:rPr lang="en-US" altLang="en-US"/>
              <a:t> with probability </a:t>
            </a:r>
            <a:r>
              <a:rPr lang="en-US" altLang="en-US">
                <a:solidFill>
                  <a:srgbClr val="FF0000"/>
                </a:solidFill>
              </a:rPr>
              <a:t>p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endParaRPr lang="en-US" altLang="en-US">
              <a:solidFill>
                <a:srgbClr val="FF0000"/>
              </a:solidFill>
            </a:endParaRPr>
          </a:p>
          <a:p>
            <a:endParaRPr lang="en-US" altLang="en-US">
              <a:solidFill>
                <a:srgbClr val="FF0000"/>
              </a:solidFill>
            </a:endParaRP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/>
              <a:t>Generate a random number </a:t>
            </a:r>
          </a:p>
          <a:p>
            <a:r>
              <a:rPr lang="en-US" altLang="en-US"/>
              <a:t>If it’s </a:t>
            </a:r>
            <a:r>
              <a:rPr lang="en-US" altLang="en-US">
                <a:sym typeface="Wingdings" pitchFamily="2" charset="2"/>
              </a:rPr>
              <a:t>&lt;=</a:t>
            </a:r>
            <a:r>
              <a:rPr lang="en-US" altLang="en-US"/>
              <a:t> p, select </a:t>
            </a:r>
            <a:r>
              <a:rPr lang="en-US" altLang="en-US" i="1"/>
              <a:t>next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1BB59F-60C7-4A7C-8E24-1D6C550E9FAE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cxnSp>
        <p:nvCxnSpPr>
          <p:cNvPr id="6" name="Straight Connector 5"/>
          <p:cNvCxnSpPr/>
          <p:nvPr/>
        </p:nvCxnSpPr>
        <p:spPr>
          <a:xfrm>
            <a:off x="2590800" y="3657600"/>
            <a:ext cx="358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514600" y="35814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6096000" y="35814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2514600" y="3733800"/>
            <a:ext cx="4011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0                                        1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4953000" y="3581400"/>
            <a:ext cx="15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11"/>
          <p:cNvSpPr txBox="1">
            <a:spLocks noChangeArrowheads="1"/>
          </p:cNvSpPr>
          <p:nvPr/>
        </p:nvSpPr>
        <p:spPr bwMode="auto">
          <a:xfrm>
            <a:off x="4876800" y="36576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3581400" y="3505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6" name="TextBox 13"/>
          <p:cNvSpPr txBox="1">
            <a:spLocks noChangeArrowheads="1"/>
          </p:cNvSpPr>
          <p:nvPr/>
        </p:nvSpPr>
        <p:spPr bwMode="auto">
          <a:xfrm>
            <a:off x="3276600" y="3886200"/>
            <a:ext cx="938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/>
              <a:t>random </a:t>
            </a:r>
          </a:p>
          <a:p>
            <a:pPr algn="ctr" eaLnBrk="1" hangingPunct="1"/>
            <a:r>
              <a:rPr lang="en-US" altLang="en-US" sz="1600"/>
              <a:t>number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2667000" y="37338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D9161AB-D75E-4BC2-A8EF-8F724C583897}"/>
                  </a:ext>
                </a:extLst>
              </p14:cNvPr>
              <p14:cNvContentPartPr/>
              <p14:nvPr/>
            </p14:nvContentPartPr>
            <p14:xfrm>
              <a:off x="3233520" y="3893400"/>
              <a:ext cx="999360" cy="667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D9161AB-D75E-4BC2-A8EF-8F724C5838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24160" y="3884040"/>
                <a:ext cx="1018080" cy="686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549B7-21C3-429B-8937-B2A375F042C0}" type="slidenum">
              <a:rPr lang="en-US" altLang="en-US" sz="1400" smtClean="0"/>
              <a:pPr eaLnBrk="1" hangingPunct="1"/>
              <a:t>22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 Properties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At a fixed “temperature” T, state occupation probability reaches the </a:t>
            </a:r>
            <a:r>
              <a:rPr lang="en-US" altLang="en-US" sz="2400" dirty="0" err="1"/>
              <a:t>Boltzman</a:t>
            </a:r>
            <a:r>
              <a:rPr lang="en-US" altLang="en-US" sz="2400" dirty="0"/>
              <a:t> distribution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If T is decreased slowly enough (very slowly), the procedure will reach the best state.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Slowly enough has proven too slow for some researchers who have developed alternate schedules.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117725" y="2625725"/>
            <a:ext cx="2744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p(x) = </a:t>
            </a:r>
            <a:r>
              <a:rPr lang="en-US" altLang="en-US">
                <a:solidFill>
                  <a:srgbClr val="CC0000"/>
                </a:solidFill>
                <a:sym typeface="Symbol" pitchFamily="18" charset="2"/>
              </a:rPr>
              <a:t>e^(E(x)/kT)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84E925-3384-4553-AEE5-DB827EE8B767}" type="slidenum">
              <a:rPr lang="en-US" altLang="en-US" sz="1400" smtClean="0"/>
              <a:pPr eaLnBrk="1" hangingPunct="1"/>
              <a:t>23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 Schedules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41350"/>
          </a:xfrm>
        </p:spPr>
        <p:txBody>
          <a:bodyPr/>
          <a:lstStyle/>
          <a:p>
            <a:pPr eaLnBrk="1" hangingPunct="1"/>
            <a:r>
              <a:rPr lang="en-US" altLang="en-US"/>
              <a:t>Acceptance criterion and cooling schedule</a:t>
            </a: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7078663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0A19DE7-5D69-423E-8C4B-564283FE6BAB}"/>
                  </a:ext>
                </a:extLst>
              </p14:cNvPr>
              <p14:cNvContentPartPr/>
              <p14:nvPr/>
            </p14:nvContentPartPr>
            <p14:xfrm>
              <a:off x="344520" y="2879640"/>
              <a:ext cx="7245360" cy="3700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0A19DE7-5D69-423E-8C4B-564283FE6BA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5160" y="2870280"/>
                <a:ext cx="7264080" cy="3718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A228A3-C146-4B4F-BF56-176B283B1D40}" type="slidenum">
              <a:rPr lang="en-US" altLang="en-US" sz="1400" smtClean="0"/>
              <a:pPr eaLnBrk="1" hangingPunct="1"/>
              <a:t>24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33CC"/>
                </a:solidFill>
              </a:rPr>
              <a:t>Simulated Annealing Applications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Basic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Traveling salesman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Graph partitioning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Matching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Graph coloring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Scheduling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Engineering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VLSI design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Placement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Routing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Array logic minimization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Layout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Facilities layout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Image processing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Code design in information theory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3A78252-8C57-49FC-81F1-F4C5074CE87C}"/>
                  </a:ext>
                </a:extLst>
              </p14:cNvPr>
              <p14:cNvContentPartPr/>
              <p14:nvPr/>
            </p14:nvContentPartPr>
            <p14:xfrm>
              <a:off x="438120" y="3179520"/>
              <a:ext cx="90000" cy="35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3A78252-8C57-49FC-81F1-F4C5074CE87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8760" y="3170160"/>
                <a:ext cx="108720" cy="54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7E5A0-52A7-4EA9-85A2-08212DAE401A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Local Beam Search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/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000099"/>
                </a:solidFill>
              </a:rPr>
              <a:t>Keeps more previous states in memory</a:t>
            </a:r>
          </a:p>
          <a:p>
            <a:pPr marL="457200" lvl="1" indent="-342900" eaLnBrk="1" hangingPunct="1"/>
            <a:r>
              <a:rPr lang="en-US" altLang="en-US" sz="2400" dirty="0"/>
              <a:t>Simulated annealing just kept one previous state in memory.</a:t>
            </a:r>
          </a:p>
          <a:p>
            <a:pPr marL="457200" lvl="1" indent="-342900" eaLnBrk="1" hangingPunct="1"/>
            <a:r>
              <a:rPr lang="en-US" altLang="en-US" sz="2400" dirty="0"/>
              <a:t>This search </a:t>
            </a:r>
            <a:r>
              <a:rPr lang="en-US" altLang="en-US" sz="2400" dirty="0">
                <a:solidFill>
                  <a:srgbClr val="CC0000"/>
                </a:solidFill>
              </a:rPr>
              <a:t>keeps k states in memory.</a:t>
            </a:r>
          </a:p>
          <a:p>
            <a:pPr marL="457200" lvl="1" indent="-342900" eaLnBrk="1" hangingPunct="1">
              <a:buFontTx/>
              <a:buNone/>
            </a:pPr>
            <a:endParaRPr lang="en-US" altLang="en-US" sz="2400" dirty="0"/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randomly generate</a:t>
            </a:r>
            <a:r>
              <a:rPr lang="en-US" altLang="en-US" dirty="0">
                <a:solidFill>
                  <a:srgbClr val="CC0000"/>
                </a:solidFill>
              </a:rPr>
              <a:t> k</a:t>
            </a:r>
            <a:r>
              <a:rPr lang="en-US" altLang="en-US" dirty="0"/>
              <a:t> initial states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if any state is a goal, terminate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else, generate all successors and select best</a:t>
            </a:r>
            <a:r>
              <a:rPr lang="en-US" altLang="en-US" dirty="0">
                <a:solidFill>
                  <a:srgbClr val="CC0000"/>
                </a:solidFill>
              </a:rPr>
              <a:t> k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repeat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Local Beam Search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95400" y="1981200"/>
            <a:ext cx="6096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29862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816" y="1981200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81200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9F998B7-E677-4B6B-81A5-14D62ED157DF}"/>
                  </a:ext>
                </a:extLst>
              </p14:cNvPr>
              <p14:cNvContentPartPr/>
              <p14:nvPr/>
            </p14:nvContentPartPr>
            <p14:xfrm>
              <a:off x="852480" y="1168560"/>
              <a:ext cx="7047720" cy="23641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9F998B7-E677-4B6B-81A5-14D62ED157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3120" y="1159200"/>
                <a:ext cx="7066440" cy="238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0907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7030E-05FA-42FF-A82C-C4071A65BF3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1447800"/>
            <a:ext cx="730199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33CC"/>
                </a:solidFill>
              </a:rPr>
              <a:t>Coming next: </a:t>
            </a:r>
            <a:r>
              <a:rPr lang="en-US" sz="2800" dirty="0"/>
              <a:t>Genetic Algorithms, which are</a:t>
            </a:r>
          </a:p>
          <a:p>
            <a:r>
              <a:rPr lang="en-US" sz="2800" dirty="0"/>
              <a:t>motivated by human genetics. How do you </a:t>
            </a:r>
          </a:p>
          <a:p>
            <a:r>
              <a:rPr lang="en-US" sz="2800" dirty="0"/>
              <a:t>search a very large search space in a fitness</a:t>
            </a:r>
          </a:p>
          <a:p>
            <a:r>
              <a:rPr lang="en-US" sz="2800" dirty="0"/>
              <a:t>oriented way?</a:t>
            </a:r>
          </a:p>
        </p:txBody>
      </p:sp>
    </p:spTree>
    <p:extLst>
      <p:ext uri="{BB962C8B-B14F-4D97-AF65-F5344CB8AC3E}">
        <p14:creationId xmlns:p14="http://schemas.microsoft.com/office/powerpoint/2010/main" val="157819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Difficult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4712019" cy="5105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876759" y="1600200"/>
            <a:ext cx="32672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Has 4 known solutions</a:t>
            </a:r>
          </a:p>
          <a:p>
            <a:r>
              <a:rPr lang="en-US" dirty="0">
                <a:solidFill>
                  <a:srgbClr val="0033CC"/>
                </a:solidFill>
              </a:rPr>
              <a:t>with approximately the</a:t>
            </a:r>
          </a:p>
          <a:p>
            <a:r>
              <a:rPr lang="en-US" dirty="0">
                <a:solidFill>
                  <a:srgbClr val="0033CC"/>
                </a:solidFill>
              </a:rPr>
              <a:t>same cost.</a:t>
            </a:r>
          </a:p>
          <a:p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You will just find 1</a:t>
            </a:r>
          </a:p>
          <a:p>
            <a:r>
              <a:rPr lang="en-US" dirty="0">
                <a:solidFill>
                  <a:srgbClr val="FF0000"/>
                </a:solidFill>
              </a:rPr>
              <a:t>least cost solution</a:t>
            </a:r>
          </a:p>
          <a:p>
            <a:r>
              <a:rPr lang="en-US" dirty="0">
                <a:solidFill>
                  <a:srgbClr val="FF0000"/>
                </a:solidFill>
              </a:rPr>
              <a:t>and print the whole</a:t>
            </a:r>
          </a:p>
          <a:p>
            <a:r>
              <a:rPr lang="en-US" dirty="0">
                <a:solidFill>
                  <a:srgbClr val="FF0000"/>
                </a:solidFill>
              </a:rPr>
              <a:t>path with states and</a:t>
            </a:r>
          </a:p>
          <a:p>
            <a:r>
              <a:rPr lang="en-US" dirty="0">
                <a:solidFill>
                  <a:srgbClr val="FF0000"/>
                </a:solidFill>
              </a:rPr>
              <a:t>cumulative costs.</a:t>
            </a:r>
          </a:p>
        </p:txBody>
      </p:sp>
    </p:spTree>
    <p:extLst>
      <p:ext uri="{BB962C8B-B14F-4D97-AF65-F5344CB8AC3E}">
        <p14:creationId xmlns:p14="http://schemas.microsoft.com/office/powerpoint/2010/main" val="366518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design your own custom data set and run your program on it, too. You will turn in a picture of your data set, similar to the pictures we give you of ours.</a:t>
            </a:r>
          </a:p>
          <a:p>
            <a:r>
              <a:rPr lang="en-US" dirty="0"/>
              <a:t>Turn in commented source code, input and output from all 3 data sets, and your picture.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3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609318-8ECD-4718-ADD9-30427485B1FE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Beyond Classical Search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sz="2400" dirty="0"/>
              <a:t>Chapter 3 covered problems that considered the whole search space and produced a sequence of actions leading to a goal.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Chapter 4 covers techniques (some developed outside of AI) that don’t try to cover the whole space and only the goal state, not the steps, are important.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The techniques of Chapter 4 tend to use much less memory and are not guaranteed to find an optimal solution.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More Search Methods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Local Search</a:t>
            </a:r>
          </a:p>
          <a:p>
            <a:pPr lvl="1" eaLnBrk="1" hangingPunct="1"/>
            <a:r>
              <a:rPr lang="en-US" altLang="en-US"/>
              <a:t>Hill Climbing</a:t>
            </a:r>
          </a:p>
          <a:p>
            <a:pPr lvl="1" eaLnBrk="1" hangingPunct="1"/>
            <a:r>
              <a:rPr lang="en-US" altLang="en-US"/>
              <a:t>Simulated Annealing</a:t>
            </a:r>
          </a:p>
          <a:p>
            <a:pPr lvl="1" eaLnBrk="1" hangingPunct="1"/>
            <a:r>
              <a:rPr lang="en-US" altLang="en-US"/>
              <a:t>Beam Search</a:t>
            </a:r>
          </a:p>
          <a:p>
            <a:pPr lvl="1" eaLnBrk="1" hangingPunct="1"/>
            <a:r>
              <a:rPr lang="en-US" altLang="en-US"/>
              <a:t>Genetic Search</a:t>
            </a:r>
          </a:p>
          <a:p>
            <a:pPr eaLnBrk="1" hangingPunct="1"/>
            <a:r>
              <a:rPr lang="en-US" altLang="en-US"/>
              <a:t>Local Search in Continuous Spaces</a:t>
            </a:r>
          </a:p>
          <a:p>
            <a:pPr eaLnBrk="1" hangingPunct="1"/>
            <a:r>
              <a:rPr lang="en-US" altLang="en-US"/>
              <a:t>Searching with Nondeterministic Actions</a:t>
            </a:r>
          </a:p>
          <a:p>
            <a:pPr eaLnBrk="1" hangingPunct="1"/>
            <a:r>
              <a:rPr lang="en-US" altLang="en-US"/>
              <a:t>Online Search (agent is executing actions)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A8648B-79E0-4BE0-909E-DAA94B899676}" type="slidenum">
              <a:rPr lang="en-US" altLang="en-US" sz="1400" smtClean="0"/>
              <a:pPr eaLnBrk="1" hangingPunct="1"/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6FF0E5-C2C2-4D9D-BB79-ADCBD7078521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Local Search Algorithms and Optimization Problems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CC0000"/>
                </a:solidFill>
              </a:rPr>
              <a:t>Complete state</a:t>
            </a:r>
            <a:r>
              <a:rPr lang="en-US" altLang="en-US" sz="2800" dirty="0"/>
              <a:t> formulation</a:t>
            </a:r>
          </a:p>
          <a:p>
            <a:pPr lvl="1" eaLnBrk="1" hangingPunct="1"/>
            <a:r>
              <a:rPr lang="en-US" altLang="en-US" sz="2400" dirty="0"/>
              <a:t>For example, for the 8 queens problem, all 8 queens are on the board and need to be moved around to get to a goal state</a:t>
            </a:r>
          </a:p>
          <a:p>
            <a:pPr eaLnBrk="1" hangingPunct="1"/>
            <a:r>
              <a:rPr lang="en-US" altLang="en-US" sz="2800" dirty="0"/>
              <a:t>Equivalent to </a:t>
            </a:r>
            <a:r>
              <a:rPr lang="en-US" altLang="en-US" sz="2800" dirty="0">
                <a:solidFill>
                  <a:srgbClr val="CC0000"/>
                </a:solidFill>
              </a:rPr>
              <a:t>optimization problems</a:t>
            </a:r>
            <a:r>
              <a:rPr lang="en-US" altLang="en-US" sz="2800" dirty="0"/>
              <a:t> often found in science and engineering</a:t>
            </a:r>
          </a:p>
          <a:p>
            <a:pPr eaLnBrk="1" hangingPunct="1"/>
            <a:r>
              <a:rPr lang="en-US" altLang="en-US" sz="2800" dirty="0"/>
              <a:t>Start somewhere and try to get to the solution from there</a:t>
            </a:r>
          </a:p>
          <a:p>
            <a:pPr eaLnBrk="1" hangingPunct="1"/>
            <a:r>
              <a:rPr lang="en-US" altLang="en-US" sz="2800" dirty="0">
                <a:solidFill>
                  <a:srgbClr val="CC0000"/>
                </a:solidFill>
              </a:rPr>
              <a:t>Local search</a:t>
            </a:r>
            <a:r>
              <a:rPr lang="en-US" altLang="en-US" sz="2800" dirty="0"/>
              <a:t> around the current state to decide where to go 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Pose Estimation Example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Given a geometric model of a 3D object and a 2D image of the object.</a:t>
            </a:r>
          </a:p>
          <a:p>
            <a:pPr eaLnBrk="1" hangingPunct="1"/>
            <a:r>
              <a:rPr lang="en-US" altLang="en-US" dirty="0"/>
              <a:t>Determine the </a:t>
            </a:r>
            <a:r>
              <a:rPr lang="en-US" altLang="en-US" dirty="0">
                <a:solidFill>
                  <a:srgbClr val="FF0000"/>
                </a:solidFill>
              </a:rPr>
              <a:t>position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orientation</a:t>
            </a:r>
            <a:r>
              <a:rPr lang="en-US" altLang="en-US" dirty="0"/>
              <a:t> of the object </a:t>
            </a:r>
            <a:r>
              <a:rPr lang="en-US" altLang="en-US" dirty="0" err="1"/>
              <a:t>wrt</a:t>
            </a:r>
            <a:r>
              <a:rPr lang="en-US" altLang="en-US" dirty="0"/>
              <a:t> the camera that snapped the image.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    </a:t>
            </a:r>
            <a:r>
              <a:rPr lang="en-US" altLang="en-US" sz="2400" dirty="0"/>
              <a:t>image                 3D object</a:t>
            </a:r>
          </a:p>
          <a:p>
            <a:pPr eaLnBrk="1" hangingPunct="1"/>
            <a:r>
              <a:rPr lang="en-US" altLang="en-US" dirty="0"/>
              <a:t>State </a:t>
            </a:r>
            <a:r>
              <a:rPr lang="en-US" altLang="en-US" dirty="0">
                <a:solidFill>
                  <a:srgbClr val="FF0000"/>
                </a:solidFill>
              </a:rPr>
              <a:t>(x, y, z, </a:t>
            </a:r>
            <a:r>
              <a:rPr lang="el-GR" altLang="en-US" dirty="0">
                <a:solidFill>
                  <a:srgbClr val="FF0000"/>
                </a:solidFill>
              </a:rPr>
              <a:t>θ</a:t>
            </a:r>
            <a:r>
              <a:rPr lang="en-US" altLang="en-US" dirty="0">
                <a:solidFill>
                  <a:srgbClr val="FF0000"/>
                </a:solidFill>
              </a:rPr>
              <a:t>x, </a:t>
            </a:r>
            <a:r>
              <a:rPr lang="el-GR" altLang="en-US" dirty="0">
                <a:solidFill>
                  <a:srgbClr val="FF0000"/>
                </a:solidFill>
              </a:rPr>
              <a:t>θ</a:t>
            </a:r>
            <a:r>
              <a:rPr lang="en-US" altLang="en-US" dirty="0">
                <a:solidFill>
                  <a:srgbClr val="FF0000"/>
                </a:solidFill>
              </a:rPr>
              <a:t>y, </a:t>
            </a:r>
            <a:r>
              <a:rPr lang="el-GR" altLang="en-US" dirty="0">
                <a:solidFill>
                  <a:srgbClr val="FF0000"/>
                </a:solidFill>
              </a:rPr>
              <a:t>θ</a:t>
            </a:r>
            <a:r>
              <a:rPr lang="en-US" altLang="en-US" dirty="0">
                <a:solidFill>
                  <a:srgbClr val="FF0000"/>
                </a:solidFill>
              </a:rPr>
              <a:t>z)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63D71F-997F-4805-9677-3C8DF93793C5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352800" y="4724400"/>
            <a:ext cx="6858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3886200" y="4724400"/>
            <a:ext cx="6858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543300" y="50673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962400" y="5334000"/>
            <a:ext cx="533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5334000"/>
            <a:ext cx="533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Photo"/>
          <p:cNvSpPr>
            <a:spLocks noEditPoints="1" noChangeArrowheads="1"/>
          </p:cNvSpPr>
          <p:nvPr/>
        </p:nvSpPr>
        <p:spPr bwMode="auto">
          <a:xfrm>
            <a:off x="5105400" y="3810000"/>
            <a:ext cx="609600" cy="3810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0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21600"/>
                </a:moveTo>
                <a:lnTo>
                  <a:pt x="0" y="3085"/>
                </a:lnTo>
                <a:lnTo>
                  <a:pt x="1542" y="3085"/>
                </a:lnTo>
                <a:lnTo>
                  <a:pt x="1542" y="1028"/>
                </a:lnTo>
                <a:lnTo>
                  <a:pt x="3857" y="1028"/>
                </a:lnTo>
                <a:lnTo>
                  <a:pt x="3857" y="3085"/>
                </a:lnTo>
                <a:lnTo>
                  <a:pt x="5400" y="3085"/>
                </a:lnTo>
                <a:lnTo>
                  <a:pt x="6942" y="0"/>
                </a:lnTo>
                <a:lnTo>
                  <a:pt x="14657" y="0"/>
                </a:lnTo>
                <a:lnTo>
                  <a:pt x="16200" y="3085"/>
                </a:ln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  <a:path w="21600" h="21600" extrusionOk="0">
                <a:moveTo>
                  <a:pt x="0" y="3085"/>
                </a:move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85"/>
                </a:lnTo>
                <a:close/>
              </a:path>
              <a:path w="21600" h="21600" extrusionOk="0">
                <a:moveTo>
                  <a:pt x="10800" y="4800"/>
                </a:moveTo>
                <a:lnTo>
                  <a:pt x="11925" y="4971"/>
                </a:lnTo>
                <a:lnTo>
                  <a:pt x="13017" y="5442"/>
                </a:lnTo>
                <a:lnTo>
                  <a:pt x="14046" y="6128"/>
                </a:lnTo>
                <a:lnTo>
                  <a:pt x="14914" y="7071"/>
                </a:lnTo>
                <a:lnTo>
                  <a:pt x="15621" y="8271"/>
                </a:lnTo>
                <a:lnTo>
                  <a:pt x="16167" y="9514"/>
                </a:lnTo>
                <a:lnTo>
                  <a:pt x="16425" y="11014"/>
                </a:lnTo>
                <a:lnTo>
                  <a:pt x="16585" y="12471"/>
                </a:lnTo>
                <a:lnTo>
                  <a:pt x="16489" y="14014"/>
                </a:lnTo>
                <a:lnTo>
                  <a:pt x="16135" y="15471"/>
                </a:lnTo>
                <a:lnTo>
                  <a:pt x="15621" y="16800"/>
                </a:lnTo>
                <a:lnTo>
                  <a:pt x="14914" y="18000"/>
                </a:lnTo>
                <a:lnTo>
                  <a:pt x="14046" y="18942"/>
                </a:lnTo>
                <a:lnTo>
                  <a:pt x="13050" y="19671"/>
                </a:lnTo>
                <a:lnTo>
                  <a:pt x="11925" y="20057"/>
                </a:lnTo>
                <a:lnTo>
                  <a:pt x="10832" y="20185"/>
                </a:lnTo>
                <a:lnTo>
                  <a:pt x="9675" y="20142"/>
                </a:lnTo>
                <a:lnTo>
                  <a:pt x="8582" y="19628"/>
                </a:lnTo>
                <a:lnTo>
                  <a:pt x="7553" y="18942"/>
                </a:lnTo>
                <a:lnTo>
                  <a:pt x="6717" y="17957"/>
                </a:lnTo>
                <a:lnTo>
                  <a:pt x="5946" y="16842"/>
                </a:lnTo>
                <a:lnTo>
                  <a:pt x="5464" y="15514"/>
                </a:lnTo>
                <a:lnTo>
                  <a:pt x="5078" y="14014"/>
                </a:lnTo>
                <a:lnTo>
                  <a:pt x="5014" y="12514"/>
                </a:lnTo>
                <a:lnTo>
                  <a:pt x="5110" y="11014"/>
                </a:lnTo>
                <a:lnTo>
                  <a:pt x="5528" y="9557"/>
                </a:lnTo>
                <a:lnTo>
                  <a:pt x="6010" y="8228"/>
                </a:lnTo>
                <a:lnTo>
                  <a:pt x="6750" y="7114"/>
                </a:lnTo>
                <a:lnTo>
                  <a:pt x="7650" y="6085"/>
                </a:lnTo>
                <a:lnTo>
                  <a:pt x="8614" y="5400"/>
                </a:lnTo>
                <a:lnTo>
                  <a:pt x="9707" y="4971"/>
                </a:lnTo>
                <a:lnTo>
                  <a:pt x="10800" y="4800"/>
                </a:lnTo>
                <a:close/>
              </a:path>
              <a:path w="21600" h="21600" extrusionOk="0">
                <a:moveTo>
                  <a:pt x="8003" y="8057"/>
                </a:moveTo>
                <a:lnTo>
                  <a:pt x="8807" y="7371"/>
                </a:lnTo>
                <a:lnTo>
                  <a:pt x="9546" y="6985"/>
                </a:lnTo>
                <a:lnTo>
                  <a:pt x="10446" y="6771"/>
                </a:lnTo>
                <a:lnTo>
                  <a:pt x="11217" y="6771"/>
                </a:lnTo>
                <a:lnTo>
                  <a:pt x="12053" y="7028"/>
                </a:lnTo>
                <a:lnTo>
                  <a:pt x="12889" y="7457"/>
                </a:lnTo>
                <a:lnTo>
                  <a:pt x="13628" y="8100"/>
                </a:lnTo>
                <a:lnTo>
                  <a:pt x="14175" y="8871"/>
                </a:lnTo>
                <a:lnTo>
                  <a:pt x="14625" y="9814"/>
                </a:lnTo>
                <a:lnTo>
                  <a:pt x="14978" y="10885"/>
                </a:lnTo>
                <a:lnTo>
                  <a:pt x="15171" y="12042"/>
                </a:lnTo>
                <a:lnTo>
                  <a:pt x="15107" y="13114"/>
                </a:lnTo>
                <a:lnTo>
                  <a:pt x="15042" y="14228"/>
                </a:lnTo>
                <a:lnTo>
                  <a:pt x="14689" y="15257"/>
                </a:lnTo>
                <a:lnTo>
                  <a:pt x="14207" y="16285"/>
                </a:lnTo>
                <a:lnTo>
                  <a:pt x="13596" y="17057"/>
                </a:lnTo>
                <a:lnTo>
                  <a:pt x="12889" y="17657"/>
                </a:lnTo>
                <a:lnTo>
                  <a:pt x="12053" y="18085"/>
                </a:lnTo>
                <a:lnTo>
                  <a:pt x="11185" y="18257"/>
                </a:lnTo>
                <a:lnTo>
                  <a:pt x="10414" y="18214"/>
                </a:lnTo>
                <a:lnTo>
                  <a:pt x="9546" y="18042"/>
                </a:lnTo>
                <a:lnTo>
                  <a:pt x="8742" y="17614"/>
                </a:lnTo>
                <a:lnTo>
                  <a:pt x="8003" y="17014"/>
                </a:lnTo>
                <a:lnTo>
                  <a:pt x="7457" y="16242"/>
                </a:lnTo>
                <a:lnTo>
                  <a:pt x="6975" y="15257"/>
                </a:lnTo>
                <a:lnTo>
                  <a:pt x="6653" y="14142"/>
                </a:lnTo>
                <a:lnTo>
                  <a:pt x="6492" y="13114"/>
                </a:lnTo>
                <a:lnTo>
                  <a:pt x="6525" y="11914"/>
                </a:lnTo>
                <a:lnTo>
                  <a:pt x="6621" y="10842"/>
                </a:lnTo>
                <a:lnTo>
                  <a:pt x="6942" y="9771"/>
                </a:lnTo>
                <a:lnTo>
                  <a:pt x="7457" y="8785"/>
                </a:lnTo>
                <a:lnTo>
                  <a:pt x="8003" y="8057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4191000" y="4038600"/>
            <a:ext cx="1219200" cy="91440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7124701" y="4381500"/>
            <a:ext cx="1600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6400800" y="5181600"/>
            <a:ext cx="1524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7848600" y="5257800"/>
            <a:ext cx="381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43000" y="5257800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990600" y="457200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1066800" y="4876800"/>
            <a:ext cx="4572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1371600" y="4876800"/>
            <a:ext cx="4572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4F94A4B-C3F4-4790-9433-2BE72C94147A}"/>
                  </a:ext>
                </a:extLst>
              </p14:cNvPr>
              <p14:cNvContentPartPr/>
              <p14:nvPr/>
            </p14:nvContentPartPr>
            <p14:xfrm>
              <a:off x="6569640" y="2301840"/>
              <a:ext cx="1046520" cy="334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4F94A4B-C3F4-4790-9433-2BE72C9414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60280" y="2292480"/>
                <a:ext cx="1065240" cy="353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gradient of a function?</a:t>
            </a:r>
          </a:p>
          <a:p>
            <a:r>
              <a:rPr lang="en-US" dirty="0"/>
              <a:t>In 1D. Function f(x). Gradient f</a:t>
            </a:r>
            <a:r>
              <a:rPr lang="el-GR" dirty="0"/>
              <a:t>΄</a:t>
            </a:r>
            <a:r>
              <a:rPr lang="en-US" dirty="0"/>
              <a:t>(x), the derivative.</a:t>
            </a:r>
          </a:p>
          <a:p>
            <a:r>
              <a:rPr lang="en-US" dirty="0"/>
              <a:t>In 2D. Function f(</a:t>
            </a:r>
            <a:r>
              <a:rPr lang="en-US" dirty="0" err="1"/>
              <a:t>x,y</a:t>
            </a:r>
            <a:r>
              <a:rPr lang="en-US" dirty="0"/>
              <a:t>). Gradient (   x,    y)</a:t>
            </a:r>
          </a:p>
          <a:p>
            <a:r>
              <a:rPr lang="en-US" dirty="0"/>
              <a:t>e.g. f(x) = x</a:t>
            </a:r>
            <a:r>
              <a:rPr lang="en-US" baseline="30000" dirty="0"/>
              <a:t>2</a:t>
            </a:r>
            <a:r>
              <a:rPr lang="en-US" dirty="0"/>
              <a:t>. f</a:t>
            </a:r>
            <a:r>
              <a:rPr lang="el-GR" dirty="0"/>
              <a:t>΄</a:t>
            </a:r>
            <a:r>
              <a:rPr lang="en-US" dirty="0"/>
              <a:t>(x) =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429000"/>
            <a:ext cx="228600" cy="332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582" y="3428999"/>
            <a:ext cx="228600" cy="33250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5C0E16D-226A-46C4-BE35-4A8BF74D3096}"/>
                  </a:ext>
                </a:extLst>
              </p14:cNvPr>
              <p14:cNvContentPartPr/>
              <p14:nvPr/>
            </p14:nvContentPartPr>
            <p14:xfrm>
              <a:off x="895320" y="3126960"/>
              <a:ext cx="4740840" cy="12358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5C0E16D-226A-46C4-BE35-4A8BF74D30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5960" y="3117600"/>
                <a:ext cx="4759560" cy="125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538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4719</TotalTime>
  <Words>1378</Words>
  <Application>Microsoft Office PowerPoint</Application>
  <PresentationFormat>On-screen Show (4:3)</PresentationFormat>
  <Paragraphs>273</Paragraphs>
  <Slides>27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Comic Sans MS</vt:lpstr>
      <vt:lpstr>Symbol</vt:lpstr>
      <vt:lpstr>Wingdings</vt:lpstr>
      <vt:lpstr>Default Design</vt:lpstr>
      <vt:lpstr>Bitmap Image</vt:lpstr>
      <vt:lpstr>More on HW 2 (due Jan 22)</vt:lpstr>
      <vt:lpstr>Input format Example</vt:lpstr>
      <vt:lpstr>More Difficult Example</vt:lpstr>
      <vt:lpstr>In Addition</vt:lpstr>
      <vt:lpstr>Beyond Classical Search</vt:lpstr>
      <vt:lpstr>More Search Methods</vt:lpstr>
      <vt:lpstr>Local Search Algorithms and Optimization Problems</vt:lpstr>
      <vt:lpstr>Pose Estimation Example</vt:lpstr>
      <vt:lpstr>Gradient</vt:lpstr>
      <vt:lpstr>Hill Climbing</vt:lpstr>
      <vt:lpstr>Numeric Example</vt:lpstr>
      <vt:lpstr>AI Hill Climbing</vt:lpstr>
      <vt:lpstr>Hill Climbing Search</vt:lpstr>
      <vt:lpstr>Hill Climbing Problems</vt:lpstr>
      <vt:lpstr>Solving the Problems </vt:lpstr>
      <vt:lpstr>Simulated Annealing</vt:lpstr>
      <vt:lpstr>Simulated Annealing</vt:lpstr>
      <vt:lpstr>Simulated Annealing</vt:lpstr>
      <vt:lpstr>For Simulated Annealing</vt:lpstr>
      <vt:lpstr>Simulated Annealing Algorithm</vt:lpstr>
      <vt:lpstr>Probabilistic Selection</vt:lpstr>
      <vt:lpstr>Simulated Annealing Properties</vt:lpstr>
      <vt:lpstr>Simulated Annealing Schedules</vt:lpstr>
      <vt:lpstr>Simulated Annealing Applications</vt:lpstr>
      <vt:lpstr>Local Beam Search</vt:lpstr>
      <vt:lpstr>Local Beam Search</vt:lpstr>
      <vt:lpstr>PowerPoint Presentation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187</cp:revision>
  <dcterms:created xsi:type="dcterms:W3CDTF">2005-09-19T20:30:33Z</dcterms:created>
  <dcterms:modified xsi:type="dcterms:W3CDTF">2022-01-12T23:22:30Z</dcterms:modified>
</cp:coreProperties>
</file>