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4.xml" ContentType="application/inkml+xml"/>
  <Override PartName="/ppt/ink/ink5.xml" ContentType="application/inkml+xml"/>
  <Override PartName="/ppt/notesSlides/notesSlide3.xml" ContentType="application/vnd.openxmlformats-officedocument.presentationml.notesSlide+xml"/>
  <Override PartName="/ppt/ink/ink6.xml" ContentType="application/inkml+xml"/>
  <Override PartName="/ppt/notesSlides/notesSlide4.xml" ContentType="application/vnd.openxmlformats-officedocument.presentationml.notesSlide+xml"/>
  <Override PartName="/ppt/ink/ink7.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8.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12.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6" r:id="rId2"/>
    <p:sldId id="264" r:id="rId3"/>
    <p:sldId id="340" r:id="rId4"/>
    <p:sldId id="341" r:id="rId5"/>
    <p:sldId id="342" r:id="rId6"/>
    <p:sldId id="344" r:id="rId7"/>
    <p:sldId id="346" r:id="rId8"/>
    <p:sldId id="348" r:id="rId9"/>
    <p:sldId id="349" r:id="rId10"/>
    <p:sldId id="350" r:id="rId11"/>
    <p:sldId id="351" r:id="rId12"/>
    <p:sldId id="352" r:id="rId13"/>
    <p:sldId id="353" r:id="rId14"/>
    <p:sldId id="354" r:id="rId15"/>
    <p:sldId id="355" r:id="rId16"/>
    <p:sldId id="356" r:id="rId17"/>
    <p:sldId id="357" r:id="rId18"/>
    <p:sldId id="358" r:id="rId19"/>
    <p:sldId id="359" r:id="rId20"/>
    <p:sldId id="360" r:id="rId21"/>
    <p:sldId id="361" r:id="rId22"/>
    <p:sldId id="362" r:id="rId23"/>
    <p:sldId id="363" r:id="rId24"/>
    <p:sldId id="364" r:id="rId25"/>
    <p:sldId id="365" r:id="rId26"/>
    <p:sldId id="366" r:id="rId27"/>
    <p:sldId id="367" r:id="rId28"/>
    <p:sldId id="368" r:id="rId29"/>
    <p:sldId id="369" r:id="rId30"/>
    <p:sldId id="370" r:id="rId31"/>
    <p:sldId id="265" r:id="rId32"/>
    <p:sldId id="266" r:id="rId33"/>
    <p:sldId id="299" r:id="rId34"/>
    <p:sldId id="316" r:id="rId35"/>
    <p:sldId id="318" r:id="rId36"/>
    <p:sldId id="319" r:id="rId37"/>
    <p:sldId id="317" r:id="rId38"/>
    <p:sldId id="320" r:id="rId39"/>
    <p:sldId id="280" r:id="rId40"/>
    <p:sldId id="281" r:id="rId41"/>
    <p:sldId id="373" r:id="rId42"/>
    <p:sldId id="282" r:id="rId43"/>
    <p:sldId id="283" r:id="rId44"/>
    <p:sldId id="330" r:id="rId45"/>
    <p:sldId id="331" r:id="rId46"/>
    <p:sldId id="332" r:id="rId47"/>
    <p:sldId id="333" r:id="rId48"/>
    <p:sldId id="334" r:id="rId49"/>
    <p:sldId id="284" r:id="rId50"/>
    <p:sldId id="285" r:id="rId51"/>
    <p:sldId id="288" r:id="rId52"/>
    <p:sldId id="296" r:id="rId53"/>
    <p:sldId id="297" r:id="rId54"/>
    <p:sldId id="298" r:id="rId55"/>
    <p:sldId id="335" r:id="rId56"/>
    <p:sldId id="371" r:id="rId57"/>
    <p:sldId id="372" r:id="rId58"/>
    <p:sldId id="336" r:id="rId59"/>
    <p:sldId id="337" r:id="rId60"/>
    <p:sldId id="338"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930" y="45"/>
      </p:cViewPr>
      <p:guideLst>
        <p:guide orient="horz" pos="2160"/>
        <p:guide pos="2880"/>
      </p:guideLst>
    </p:cSldViewPr>
  </p:slideViewPr>
  <p:notesTextViewPr>
    <p:cViewPr>
      <p:scale>
        <a:sx n="1" d="1"/>
        <a:sy n="1" d="1"/>
      </p:scale>
      <p:origin x="0" y="0"/>
    </p:cViewPr>
  </p:notesTextViewPr>
  <p:sorterViewPr>
    <p:cViewPr>
      <p:scale>
        <a:sx n="100" d="100"/>
        <a:sy n="100" d="100"/>
      </p:scale>
      <p:origin x="0" y="-81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762E-49C2-80B9-21B8C2BAE73E}"/>
            </c:ext>
          </c:extLst>
        </c:ser>
        <c:dLbls>
          <c:showLegendKey val="0"/>
          <c:showVal val="0"/>
          <c:showCatName val="0"/>
          <c:showSerName val="0"/>
          <c:showPercent val="0"/>
          <c:showBubbleSize val="0"/>
        </c:dLbls>
        <c:axId val="98714368"/>
        <c:axId val="98716672"/>
      </c:scatterChart>
      <c:valAx>
        <c:axId val="987143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716672"/>
        <c:crosses val="autoZero"/>
        <c:crossBetween val="midCat"/>
      </c:valAx>
      <c:valAx>
        <c:axId val="98716672"/>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7143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076B-47AF-B949-9A1095D1858A}"/>
            </c:ext>
          </c:extLst>
        </c:ser>
        <c:dLbls>
          <c:showLegendKey val="0"/>
          <c:showVal val="0"/>
          <c:showCatName val="0"/>
          <c:showSerName val="0"/>
          <c:showPercent val="0"/>
          <c:showBubbleSize val="0"/>
        </c:dLbls>
        <c:axId val="89772416"/>
        <c:axId val="89774720"/>
      </c:scatterChart>
      <c:valAx>
        <c:axId val="897724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9774720"/>
        <c:crosses val="autoZero"/>
        <c:crossBetween val="midCat"/>
      </c:valAx>
      <c:valAx>
        <c:axId val="8977472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897724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E1C2-41EA-B565-1346E33682C6}"/>
            </c:ext>
          </c:extLst>
        </c:ser>
        <c:dLbls>
          <c:showLegendKey val="0"/>
          <c:showVal val="0"/>
          <c:showCatName val="0"/>
          <c:showSerName val="0"/>
          <c:showPercent val="0"/>
          <c:showBubbleSize val="0"/>
        </c:dLbls>
        <c:axId val="98562816"/>
        <c:axId val="98565120"/>
      </c:scatterChart>
      <c:valAx>
        <c:axId val="98562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565120"/>
        <c:crosses val="autoZero"/>
        <c:crossBetween val="midCat"/>
      </c:valAx>
      <c:valAx>
        <c:axId val="9856512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5628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7A5E-4C4C-8A41-D7EAE22A58F6}"/>
            </c:ext>
          </c:extLst>
        </c:ser>
        <c:dLbls>
          <c:showLegendKey val="0"/>
          <c:showVal val="0"/>
          <c:showCatName val="0"/>
          <c:showSerName val="0"/>
          <c:showPercent val="0"/>
          <c:showBubbleSize val="0"/>
        </c:dLbls>
        <c:axId val="98653312"/>
        <c:axId val="98655616"/>
      </c:scatterChart>
      <c:valAx>
        <c:axId val="986533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655616"/>
        <c:crosses val="autoZero"/>
        <c:crossBetween val="midCat"/>
      </c:valAx>
      <c:valAx>
        <c:axId val="98655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6533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0A3C-469C-90F1-1D768E3295B0}"/>
            </c:ext>
          </c:extLst>
        </c:ser>
        <c:dLbls>
          <c:showLegendKey val="0"/>
          <c:showVal val="0"/>
          <c:showCatName val="0"/>
          <c:showSerName val="0"/>
          <c:showPercent val="0"/>
          <c:showBubbleSize val="0"/>
        </c:dLbls>
        <c:axId val="98814592"/>
        <c:axId val="98817152"/>
      </c:scatterChart>
      <c:valAx>
        <c:axId val="988145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817152"/>
        <c:crosses val="autoZero"/>
        <c:crossBetween val="midCat"/>
      </c:valAx>
      <c:valAx>
        <c:axId val="98817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8145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2:39:13.349"/>
    </inkml:context>
    <inkml:brush xml:id="br0">
      <inkml:brushProperty name="width" value="0.05292" units="cm"/>
      <inkml:brushProperty name="height" value="0.05292" units="cm"/>
      <inkml:brushProperty name="color" value="#FF0000"/>
    </inkml:brush>
  </inkml:definitions>
  <inkml:trace contextRef="#ctx0" brushRef="#br0">12433 951 192 0,'-4'-12'71'0,"4"8"-55"0,0-3 11 0,0 7 3 15,0 0-1-15,0 0 3 16,-4-4-20-16,-1 0-8 16,1 4-4-16,0 0 3 0,0 0 6 15,-1 0-5-15,5 0 0 16,-8 0 2-16,3 0 1 16,1 4-3-16,0 4-3 15,4-5-3-15,-5 5 1 16,5 7 1-16,0 4 0 15,0 12-3-15,-4 0 2 16,0 11 1-16,4 8 0 16,0 7 0-16,0 8 0 15,0 8 0-15,-5 0 0 16,5 0 0-16,-12 3 0 16,7 5 0-16,-3 11 0 0,3-4-3 15,-3 4 2-15,-1-4 1 16,0 0 2-16,-8 0-1 15,4 0-1-15,-4 4 1 16,8 4-1-16,-8-1 0 16,0-3 0-16,4-4 0 15,-4 0 0-15,8 4 0 16,-8 4 0-16,4-12-3 16,4 4 2-16,-8-3 1 15,4-5 0-15,5-3 0 16,-5 3 0-16,8 1 0 15,-12-1 2-15,9 1-1 16,-5-9 2-16,0-3-2 16,0-4-1-16,-5-7 1 0,6-12-1 15,-1-8-9-15,8-3-2 16,-8-5-104 0</inkml:trace>
  <inkml:trace contextRef="#ctx0" brushRef="#br0" timeOffset="2192.0584">12390 954 220 0,'-4'-3'85'0,"8"10"-66"0,-4-11 8 0,5 1 0 0,-5 3-14 15,8 0-2-15,-8 0-5 16,9-8 1-16,-1 4-4 16,1 0 0-16,0 1 1 0,4-1-2 15,4 0-2-15,4 0-2 16,5 4 1-16,13 0 1 16,-5 0 0-16,10 0 2 15,7 4 3-15,1 0 2 16,4 0 1-16,0-4 0 15,4 3 2-15,5-3-1 16,4 4 0-16,8 0-5 16,5 4-1-16,0-5 1 15,-4 1 0-15,-5-4-2 0,5 0-2 16,-1 0 1-16,5 0-1 16,0 4 0-16,4 4 2 15,0-8-1-15,-4 0-1 16,-4 0 3-16,4-8 0 15,-9 4-1-15,13 0 1 16,0 1-2-16,-13 3 2 16,5 0-2-16,-5 0-1 15,-4 0 1-15,-8 0-1 16,-1 0 0-16,-8 0 0 16,-1 0 0-16,-3 0 0 15,-5 3 0-15,-4 1 0 16,-1 8 0-16,-3-8 2 0,-5 11-1 15,-4 4-1-15,4-7 1 16,-13 3 1-16,5 4-1 16,-5 4-1-16,0 12 1 15,-4-5 1-15,0 8-1 16,0 5-1-16,0 6 1 16,0-6-1-16,0 2 0 15,-5 9 0-15,1 0 0 16,0 3 2-16,-1 4 1 15,1 8 1-15,4 12-2 16,-13-1-2-16,17 1 1 16,-17 3 1-16,9-11-1 15,-5 3 2-15,5 1 4 16,-1 7 4-16,1 8-6 0,-1 0-3 16,1 0-4-16,0-8 1 15,-1 1 1-15,-3-1 0 16,-1 4 0-16,0 4 0 15,5-4 0-15,-5 0 0 16,0-8 0-16,1-3 0 16,3 0 0-16,-3-5 0 15,-1 1 0-15,5-4 0 16,-9 4-3-16,0-8 0 16,0-4 2-16,0-3 2 15,0 7-2-15,0-8-2 16,-13-11-1-16,4-4 3 0,-4-7 6 15,-4-8 7-15,-5-4-4 16,1-4 0-16,-14 0-4 16,-3-4-3-16,-10 1 0 15,1-9 1-15,-9 1 1 16,-5-4 3-16,1 3-3 16,-9-7 0-16,-13-3-1 15,5-1 1-15,-5-4-2 16,4 0 2-16,-4 5-2 15,9-1-1-15,4 4 1 16,-8-4 1-16,3 0-3 16,-12-4 0-16,9 1-1 15,-5-1 0-15,9 0 2 16,-9 5 0-16,4-5-3 16,5 8 2-16,0 0 1 0,4 0 0 15,0-4 0-15,-5 0 0 16,10-3-3-16,-5 3 2 15,9 0 1-15,4 0 0 16,0 4 0-16,4-4 2 16,0 4-1-16,9-3-1 15,4-1 1-15,5 0-1 16,-9-8 0-16,4 5 0 16,0-1 2-16,5 4 1 15,-1-3-1-15,1 3-2 16,-1-4 1-16,5 4 1 15,-9 0-3-15,5 1 0 0,4 3 1 16,-5-4 2-16,5-8 1 16,0 8 3-16,4 1-5 15,-8-1-1-15,3 0 2 16,1-4 1-16,-4 4-1 16,4 1-2-16,-1-1-8 15,-12 0-3-15,13-4-84 16,-9-3-37-16,14-24 67 15,25-7 33-15</inkml:trace>
  <inkml:trace contextRef="#ctx0" brushRef="#br0" timeOffset="2825.2106">13399 1131 84 0,'-13'0'33'0,"13"0"-26"0,-9 0-2 0,9 0 0 16,0 0-4-16,0-8-1 15,0 4 1-15,-4 0-1 16,-1 1 0-16,1 3 0 15,0-8 0-15,4 4 0 16,-9 0-5-16,5 0 1 16,0 4-9-16,4 0-2 15,0 0-3-15,0 0 1 16,4-7 9-16,-4 3 18 16,13 0 8-1,-9 4-6-15,9 0-4 16,0-4-12-16,4 4-5 15,5-4 5-15,4 1 1 16</inkml:trace>
  <inkml:trace contextRef="#ctx0" brushRef="#br0" timeOffset="3798.7466">13735 981 192 0,'4'-7'74'0,"-4"10"-58"0,0-6 18 16,0 3 6-16,0 0-10 15,0-4 0-15,0 4-4 16,0-8-1-16,0 8-14 16,-4-4 2-16,4 0 3 0,-9 1-2 15,5 3 0-15,-1 0 0 16,5 0 4-16,-8 0-12 16,4 0-6-16,-1 0 0 0,1 3 1 15,0 5 0-15,-1 0-1 16,1-1 3-1,0 5-2-15,4 7-1 16,0-7-8-16,0 3-3 16,0 4 6-16,0 0 2 15,0 4 3-15,0 4 0 16,0 0-3-16,0 7 0 16,4 5 2-16,0-1 0 15,1 4 1-15,-1 8 2 16,0 0-3-16,1-1 0 15,-1 1 1-15,4 4 0 16,-8-1 0-16,5 9 0 16,-5-1 0-16,4 0 2 0,5 1-3 15,-9-5 0-15,0 0 1 16,0-3 2-16,0-4-3 16,0 0 0-16,0-4 1 15,0 0 0-15,-9 0 0 16,5 0 0-16,-1 3 0 15,5 1 0-15,-8 0 2 16,4-4 1-16,-1 4-4 16,1-4 1-16,4 0 0 15,-4 0 2-15,4 0-1 16,-5-8-1-16,1 0 1 16,4 0-1-16,0-3 0 15,-4-1 0-15,4 5-3 16,0 3 2-16,0-4 10 0,-9 0 3 15,9-3-12-15,0 3-6 16,-4-3 6-16,-1-1 4 16,5 1-1-16,-4-1-2 15,4 4-5-15,-4-3 0 16,-1-5 4-16,1 1 4 16,0-4-1-16,4 4-2 15,-4-5 0-15,4 1-1 16,-5 0-5-16,5 0-1 15,-4 0 9-15,4-4 5 16,-4 3-3-16,4-3-3 0,0 0-1 16,0 0 1-1,0 0-1-15,0 0-1 0,4 0 1 16,-4-4-1-16,0 1 0 16,0-1 2-16,0-4-1 15,0 0-1-15,0 1 1 16,0-1 1-16,0 4-1 15,0-3 2-15,0 3-2 16,-4 0-1 0,4 0 3-16,0 0-2 15,-9-4-1-15,5 5 1 16,-1-5-1-16,1-4 0 16,4 1 0-16,0-4-9 15,0-1-2-15,9-3 6 16,8-15 2-16</inkml:trace>
  <inkml:trace contextRef="#ctx0" brushRef="#br0" timeOffset="7958.4631">12645 1226 76 0,'-5'-7'30'0,"1"3"-24"0,4-4 10 0,-4 4 3 0,4 1-9 16,-5-5-3-16,5 0-7 15,-8 1 0-15,3-1-2 16,1 4-2-16,-9 0 3 16,4 0 0-16,1 1-2 15,4-1 0-15,-1 4-5 16,5 0-2-16,-8 0-15 15,3 0-6-15,1 0 16 16,4 0 10-16</inkml:trace>
  <inkml:trace contextRef="#ctx0" brushRef="#br0" timeOffset="8211.4402">12675 1763 32 0,'0'0'13'0,"0"0"-10"0</inkml:trace>
  <inkml:trace contextRef="#ctx0" brushRef="#br0" timeOffset="8663.3263">12795 1671 36 0,'0'-31'13'0,"9"16"-10"0</inkml:trace>
  <inkml:trace contextRef="#ctx0" brushRef="#br0" timeOffset="8722.6905">12808 1495 56 0,'-8'-16'22'0,"3"12"-18"0,5 8-4 16,0-4-5-16,0 0-9 15,-4 4-4-15</inkml:trace>
  <inkml:trace contextRef="#ctx0" brushRef="#br0" timeOffset="9385.5108">12640 1498 176 0,'-4'-7'66'0,"0"14"-52"0,-1-10 19 0,5 3 6 16,0 0 9-16,0-4 5 16,-8 0-9-16,3 4-4 15,1 0-22-15,4 4-2 0,-13 0 0 16,4 3-8-16,1 5-2 16,-1 3-13-16,-8 12-5 15,0 0 3-15,0 15 5 16,-5 11 1-16,5 9 1 15,0 7 2-15,-1 3 0 16,1 1-3-16,0 0 0 16,8-4-9-16,-12-8-5 15,12-3-18-15,0-9-5 16,9-10 21-16,0-9 10 0</inkml:trace>
  <inkml:trace contextRef="#ctx0" brushRef="#br0" timeOffset="9864.3322">12739 1686 312 0,'-13'4'118'0,"9"-4"-92"0,-9 8-5 0,13-5-9 16,-4 9-15-16,-5 3-2 16,-4 12-5-16,-4 7 1 15,0 16 5-15,-5 0-2 0,5 8-1 16,0-1-3-16,4 0 1 16,4-7-2-16,1-4 2 15,3-4 5-15,1-11 2 16,4-4 4-16,4-4 3 15,1-8 4-15,3-3 2 16,1-9 1-16,4-3 0 0,4-3-2 16,0-5-1-16,1-4-5 15,3-3-1-15,1-4-1 16,-1-8 1-16,5-7-2 16,0-1 2-16,-5-3-2 15,-3-4 2-15,-1 0 2 16,-13-1 2-16,0 5-1 15,-8 4 1-15,0-1-13 16,-13 5-5-16,-5 3-42 16,-8 8-15-16,-5 7 35 15,5 4 17-15</inkml:trace>
  <inkml:trace contextRef="#ctx0" brushRef="#br0" timeOffset="10449.6968">13175 1996 288 0,'-13'12'110'0,"8"-12"-86"0,-8 7-4 0,9-3-7 0,0 8-12 16,-14-1-1-16,1 8 0 15,-4 8 0-15,-5 4 0 16,-4 3-3-16,0 5 2 0,-9 3 1 15,4 4 0-15,5 15-3 16,-4-4 2-16,12 5-1 16,-4-1-2-16,9-4-2 15,8 1 1-15,5-12-2 16,4 0 2-16,4-12 3 16,9-3 1-16,0-8 3 15,0-4 3-15,0-7 7 16,4-9 4-16,5-3 3 15,-5-7 3-15,-4-9-6 0,0-3-1 16,0-8 2-16,4 1 3 16,-13-5-6-16,5-3-1 15,-5-5-1-15,-4-3 0 16,0 0-6-16,-8 0-4 16,-1 4-8-16,-21-1-1 15,-4 5-43-15,-10-1-17 16,-7 5-76-1,-1 7-31-15,0 4 91 16</inkml:trace>
  <inkml:trace contextRef="#ctx0" brushRef="#br0" timeOffset="12910.8295">14321 1924 356 0,'-5'-16'132'0,"5"16"-103"0,0-4 1 15,5 1-8-15,-1-1-24 16,-4 0-8-16,0 0 5 15,4-4 1-15,1 1 4 16,-1 3-5-16,0 0-1 0,1 0-2 16,3 0 2-16,-4 4-1 15,9 0 2-15,-4 4 3 0,8 8 1 16,0-1-2-16,5 5 0 16,0 3 2-16,3 4 2 15,-12 0 0-15,5 3-1 16,-5 1-2-16,-5 4 1 15,-4 3-6-15,-8 1 0 16,-4-1-10-16,-10 1-4 16,-8-1-5-16,-4 1 1 15,-9-1 3-15,-4 5 3 16,-8-13 6-16,-5-3 4 16,4-4 2-16,5 1 5 15,3-5 5-15,6-4 6 0,8 1 10 16,4-1 6-16,4-3 0 15,14 0 0-15,-5 3-8 16,13 1-2-16,13 3-9 16,-5 4-2-16,14 0-4 15,4 4-1-15,12 0-10 16,-3 0-5-16,4 8-63 16,-1-8-25-16,1-4 51 15,-4-7 27-15</inkml:trace>
  <inkml:trace contextRef="#ctx0" brushRef="#br0" timeOffset="13512.2043">14902 2207 260 0,'-13'4'99'0,"13"0"-77"0,-4 3-9 0,4 1-9 0,-4 0-12 15,-5 3-2-15,-4 4 5 16,-4 5 2-16,0 6 3 16,-5 9-3-16,5 3 2 0,0 4-4 15,0 4 1-15,-1 0-3 16,5-4 2-16,9 4 3 16,0-7 1-16,8-5 3 15,9-7 3-15,-4-4 4 16,4-4 5-16,4-8 1 15,0-3 3-15,5-8-1 16,-1 0 1-16,1-4-3 16,-1-3-1-16,5-5-8 15,-13 1-2-15,4-5-4 16,0-3-3-16,1-4-3 16,-1-4-1-16,0 1-1 0,-4-5 2 15,0-4 4-15,-4 1 1 16,-1 0 5-16,1-1 2 15,-9 4 0-15,0 1 1 16,-9-9-2-16,1 1 2 16,-5 4-6-16,-13-5-3 15,-13-3-41-15,-30 12-17 16,17 7 31-16,-60 15 14 16</inkml:trace>
  <inkml:trace contextRef="#ctx0" brushRef="#br0" timeOffset="26172.2977">20771 1851 64 0,'0'4'27'0,"4"-4"-21"0,-8 0 1 0,4 0 0 16,0 0-6-16,0 0-1 16,0 0 4-16,0 0 2 15,0 0-5-15,0 0 0 16,0 0-1-16,0 0 0 16,4 0-9-16,1 0-4 15,3 0 7-15,-8 0 5 16</inkml:trace>
  <inkml:trace contextRef="#ctx0" brushRef="#br0" timeOffset="32684.0429">17617 1678 240 0,'-4'0'90'0,"4"0"-70"0,4 0 10 0,-4 0 2 0,0 0-22 16,4-7-7-16,1 7-3 15,-5-4-1-15,0 0 1 16,0 4 0-16,0-8 2 0,0 5 1 16,0-1 3-16,0 0 3 15,0 4 5-15,-5 0-2 16,5 0 3-16,0 0-4 16,0 4 1-16,0 3-3 15,-4 9 0-15,4 3-5 16,0 8-3-16,-4 7 2 0,4 8 0 15,-5 8 1 1,1 8 0-16,0 3 6 0,4 0 4 16,-13-3-10-16,4-1-4 15,1 0-3-15,-1-3-1 16,0-4 3-16,1 0 2 16,-9-8-7-16,8-8-1 15,0-3-16-15,-4-12-8 16,5-4 14-16</inkml:trace>
  <inkml:trace contextRef="#ctx0" brushRef="#br0" timeOffset="33434.4815">17940 1763 196 0,'4'3'74'0,"1"1"-58"0,-10 0-2 0,5-4-3 16,0 8-8-16,0-1-2 15,0 5 0-15,0-1 1 16,-4 1-1-16,0 3-1 0,0 4 3 15,-1 4 2-15,-3 4 4 16,-1 4 5-16,0 3 3 16,-4 5 0-16,5-1 1 15,-5 4-7-15,9 0-4 0,-9 0-4 16,8 0-3 0,1 1 1-16,4-1-1 15,0 0 0-15,4-8 2 0,5-3-3 16,4-4 0-16,4-4 1 15,5-8 0-15,-1-3-3 16,5-9 2-16,4-3-1 16,5-3 0-16,-1-5 2 15,1-7 0-15,3-5-5 16,-12-3-1-16,4-3 3 16,-4-1 3-16,-4-4-1 15,-5-3 0-15,-4-1 12 16,-4 1 7-16,-5-1 4 15,-4 1 4-15,-4-1-1 0,-9 1 0 16,-4 3-10-16,-14 1-4 16,-3-1 0-16,-5 0 3 15,-4 5-21-15,0 3-7 16,0 0 6-16,4 3 6 16,0 5 4-16,5 4 4 15,8-1-38-15,4 8-18 16,5-3 25-16</inkml:trace>
  <inkml:trace contextRef="#ctx0" brushRef="#br0" timeOffset="34335.9419">18354 1992 260 0,'-4'8'96'0,"-5"-8"-75"0,9 0-1 0,0 0-4 16,0 0-19-16,-4 4-2 15,-1 0 2-15,5 3 1 16,-13 5 2-16,9-1 0 0,0 5 2 16,-5 7-3-16,5 4 0 15,0-1 1-15,4 5 2 16,0 0-1-16,0-1-1 16,0 1 1-16,0 3-1 0,0-3-3 15,0 0 2-15,4-5 3 16,4 1 3-16,1-4-4 15,0-4-3-15,-1 1-2 16,10-5 3-16,-10-4 4 16,5-3 3-16,4 0-9 15,1-4-5-15,-10-4 10 16,9 0 8-16,1-4-7 16,-1-4-1-16,0 0-7 15,0 1-1-15,5-5 5 16,-5 1 2-16,0-5-2 15,1 1-1-15,3 0 1 16,-12-1 0-16,4 1 5 16,-5-4 2-16,1 4 0 0,0-1 1 15,-1-7-4-15,-8 4 0 16,0 0 1-16,0 0 0 16,0-4 0-16,0 4 0 15,0-4 0-15,0 0 2 16,-8 8 1-16,3-5 3 15,-3-3-3-15,-1 4 1 16,0 0-3-16,-8 0 0 16,4 0-1-16,-4 3 0 15,0-3 0-15,0 4 0 16,-5 0-2-16,0-1 1 16,1 1-4-16,-1 4-2 15,-12-1-3-15,4 8-1 0,0 4-7 16,-9 0-4-16,4 4-114 15,1 4-53 1,4-12 93-16</inkml:trace>
  <inkml:trace contextRef="#ctx0" brushRef="#br0" timeOffset="35251.8525">19448 1858 256 0,'-4'4'96'0,"4"-4"-75"0,-4 8-1 0,4-8-4 0,0 8-10 15,0-1-1-15,-5 1 6 16,1 3 3-16,4 1-7 16,0-1-2-16,-4 1 1 0,4-1 1 15,0 5 3-15,0 3-3 16,0 4 1-16,4 4-7 16,-4 7-3-16,4 1 1 15,-4 3 2-15,5 0 0 16,-5 0-1-16,4 5 1 15,0-1-1-15,5 7 0 16,-9-6 0-16,9-1 0 16,-5-8 0-16,-4-3-14 15,0-8-3-15,8-12 9 16</inkml:trace>
  <inkml:trace contextRef="#ctx0" brushRef="#br0" timeOffset="35910.5137">19952 1947 272 0,'5'7'104'0,"-1"-7"-81"0,0 0 12 15,1 0 0-15,-5 0-19 16,4 0-4-16,-4 0-1 16,0 0 3-16,-4 8-8 15,-1-1 1-15,-3 5 0 0,-5-1-6 16,0 9 0-16,-4 3-3 15,-1 7 0-15,1 1 0 16,-4 3 0-16,3 5 2 16,1-1 0-16,0 0 0 0,4 1 0 15,4 3-3-15,1-8 2 16,8 1 1-16,0-5 0 16,0-3-5-16,0-4-1 15,8-4-6-15,5-3 0 16,5-9 1-16,-1-3 2 15,-4-4 3-15,13-4 4 16,-9-3-6-16,4-5-2 16,5 1-3-16,0-9-2 15,13 1-1-15,-22 0 0 16,5 0 4-16,-5-4 5 16,0 0 8-16,-8 0 5 15,4-4 1-15,-13 0 1 16,0-3 9-16,0-1 6 15,-13-3-1-15,0 7-1 0,0-4-7 16,-4 4-1-16,-14 1-10 16,-3 3-2-16,4 3-10 15,-13 1-2-15,4 8-10 16,0-1-1-16,0 5-60 16,5 3-23-16,4 0 54 15,8-8 26-15</inkml:trace>
  <inkml:trace contextRef="#ctx0" brushRef="#br0" timeOffset="36587.6014">20366 2119 264 0,'-9'8'101'0,"9"-8"-78"0,0 11-9 0,0-11-10 0,0 8-5 16,-8-4 0-16,-1 3 9 16,1 5 5-16,-5-5-6 15,0 1-2-15,0 3 1 0,0 1-3 16,0 3-2-16,0 1-3 16,4 3 1-16,1 0-4 15,4 0-1-15,4 0 0 16,0 4 2-16,4-4 2 15,4 0 1-15,-3-3-2 16,8-1 0-16,4-3-3 16,4-1-1-16,5-3-7 15,4-4-2-15,-8-4-4 16,13-4-1-16,-10-4 5 16,6-3 5-16,-1-1 10 0,-4 1 6 15,-1-5 13-15,6 1 8 16,-14 0 2-16,4-1 3 15,-3-7-6-15,-10 8-3 16,1-4-4-16,-1 0-1 16,-3 0-3-16,-10-4-1 15,1 0-7-15,-9 0-2 16,5 0-2-16,-18 0-2 16,0 0 1-16,-9 0 1 15,1 0-1-15,-9 4-1 16,0 3-4-16,0 5 0 15,-5 3-49-15,1 4-21 16,-1 0 37-16,-3-3 18 0</inkml:trace>
  <inkml:trace contextRef="#ctx0" brushRef="#br0" timeOffset="37563.1339">21495 2031 280 0,'9'-8'107'0,"-5"4"-83"0,13 0-20 16,-4 1-16-16,-9-1 18 15,5 0 14-15,4 0-3 16,0-4-1-16,0 5-9 16,0-5 2-16,0 0 1 0,4 1 1 15,-8 3 3-15,3 0-3 16,6 0 1-16,-10 0 2 16,5 4 3-16,0-3-9 15,-4 3-2-15,4 3-4 0,-9 1 1 16,0 0-15-16,5 4-7 15,-5-1 5-15,1 5 5 16,-1 3 4-16,0 4 0 16,-4 0 1-16,0 4 3 15,0 0 0-15,0 4 3 16,-4 0 1-16,0 0 1 16,-5 3-2-16,0 1-2 15,-8 0 1-15,0 3 1 16,-5 5-1-16,1-9-1 15,-5-3 1-15,0 0-1 16,-4-4 0-16,0-4 0 16,-5 0-3-16,5-4 2 0,-9-3-1 15,13-4 0-15,1-1 0 16,3-3 0-16,5 0 4 16,4-4 1-16,4 0-1 15,5 0-2-15,4 0 1 16,9 0-1-16,8 0 0 15,0 0 0-15,13 4-3 16,5 0 2-16,12 3 1 16,1 8 2-16,8 1-1 15,0-1 2-15,0 4-2 16,4-3 2-16,-4-5-2 16,-4 1-1-16,-9-1-6 15,0-3-1-15,-4-4-48 16,-14-4-18-16,-7-8 37 0,-5-11 18 15</inkml:trace>
  <inkml:trace contextRef="#ctx0" brushRef="#br0" timeOffset="38178.809">22353 2012 224 0,'-5'3'85'0,"10"-3"-66"0,-10 0 1 16,5 0-4-16,-4 4-7 16,-5 0 0-16,1 0 6 15,-5 4 2-15,-4-1-8 16,-5 5 6-16,-4 3 2 0,-4 4-1 16,4 4 3-16,-4 4-6 15,4 0-3-15,9 0-5 16,0 3-2-16,-1 1 3 0,10 0 3 15,3-1-4-15,5 5-1 16,0-5-4-16,9-3-1 16,4 0-1-16,4-4-2 15,5-4-2-15,4-4 1 16,-1-3 5-16,6-4 2 16,-1-5 0-16,9-3-2 15,-5-3 3-15,1-5 2 16,-5-4 7-16,0-3 4 15,-4-4-13-15,-5 0-5 16,-4-4-3-16,1 0 3 16,-5 0 10-16,-5-8 4 15,-8 1-3-15,-4-5-3 0,-9 1-3 16,-9-1 0-16,-12 1-11 16,-9-1-4-16,-13 1-49 15,-13-1-23-15,-13 5 44 16,9-5 20-16</inkml:trace>
  <inkml:trace contextRef="#ctx0" brushRef="#br0" timeOffset="40460.8355">17216 1468 252 0,'9'7'96'0,"-9"-10"-75"0,0 6 10 0,0-3-2 16,0 8-17-16,4 0-5 16,-4-1-4-16,0 9-3 15,5 7 1-15,3-4-4 0,-8 15 0 16,4 12 2-16,1 23 2 16,-5 8 0-16,0 11-1 15,0 4 1-15,0 0-1 16,0 4-3-16,0 7 2 15,0 4 1-15,0-3 0 16,0-9-3-16,0-3 2 16,4-7-1-16,5-5 0 15,8-11 0-15,-4-8 0 0,8-7 2 16,5-16 0-16,9-11 2 16,8-4 3-16,4-12-4 15,9-7-1-15,9-8-5 16,8-3 1-16,18-5-3 15,8-3 2-15,0-4-2 16,4 0 2-16,1-4 3 16,3 0 3-16,-3 3-2 15,8 5 0-15,-4 0 1 16,-1 0 0-16,-3-1 0 16,12 5 0-16,-4-1 0 15,4 1 0-15,-4 3 0 16,-4 4 0-16,0 0-3 15,4 4 2-15,-4 0 5 16,-1 0 2-16,-8 4-2 0,5 0-1 16,-18 0 1-16,5 0 0 15,-1-4 0-15,0 4 0 16,-3-1-2-16,-1-3 1 16,4 0-2-16,-12 0 2 15,-1 0-2-15,-3 0-1 16,-1 0 3-16,0 0 2 15,-4 4 0-15,0 0 2 16,0 0-2-16,-9 0 0 16,1-4-3-16,-1 0 1 15,0 0-2-15,-4 0-1 16,5 4 1-16,-1-1-1 16,-4 5 0-16,4 0 0 0,5-1 0 15,-9 1 0-15,-4 0 0 16,4-1 0-16,0 1 0 15,-5 0 0-15,1-5 0 16,0 5 0-16,0 0-3 16,4-1 2-16,-5 5 1 15,-3-4 0-15,-1-1 0 16,0 1 0-16,-3-4 0 16,-6 0 2-16,1-4-1 15,-9 0 2-15,0-4-2 16,-4 0 2-16,0 0 2 15,-9-4 4-15,-4-3 5 16,-4-4 1-16,0-1 3 16,-9-3 1-16,0-8-21 0,-13-7-8 15,8-8-1-15,-3 0 2 16,-1-4 2-16,-4-8 3 16,5-3-3-16,-10-1 2 15,5-7 3-15,-4 4 3 16,0-4 0-16,0 0 2 15,4-12-4-15,-4 12 0 16,4 4-1-16,-5-1-2 16,1 1-2-16,0 0 1 15,-5 3-8-15,1 1-2 16,-1 3-8-16,5 8-2 16,-5 4 4-16,5 0 2 0,0 11 9 15,-5 1 6-15,-3 10 7 16,3 1 6-16,-4 4-1 15,5 7 1-15,-27 1 1 16,5 3 4-16,-4 8-4 16,-5-4 2-16,0 4-3 15,-8 3 2-15,0-7 0 16,-5 12 1-16,-4-8 0 16,0 3 0-16,-4 1-4 15,-13-1 0-15,8 1-1 16,1 0 1-16,-1-4 4 15,1-1 5-15,3 1-16 16,-12 0-4-16,4 4 9 16,0-4 7-16,5-1-2 0,-1-3-1 15,1 0-3-15,-5-3 0 16,9 3-4-16,-9 0-2 16,4 3 0-16,1-3 1 15,3 0-3-15,10 0 0 16,-5 0 1-16,4-3 2 15,0-1-1-15,5 0-1 16,0 4 1-16,4 4 1 16,0-4-3-16,0 0 0 15,-9 0 1-15,5 0 2 16,4 4-3-16,0-8 0 16,0 4 1-16,0 0 0 15,4 0 0-15,-4 0 0 0,4 0 0 16,1 4 2-16,-5-4-1 15,0 0-1-15,0 3 1 16,0-3-1-16,0 0 0 16,12 0 0-16,-7 0-3 15,3 0 2-15,1-3 1 16,0 3 0-16,3 0-3 16,1 0 0-16,5 0 2 15,-6 0 2-15,6 0 0 16,-1 0-1-16,4 3 1 15,1 1-1-15,0 4-3 16,-5-4 0-16,-4-4-1 16,12 0 3-16,-3 0-2 0,0 0 1 15,-1 4 0-15,1-4-2 16,-1 0 0-16,5 3 3 16,-5 1 0-16,10 4 1 15,-10-4-3-15,5 3 2 16,0 5-1-16,0-1-2 15,-5-7 3-15,9 4 2 16,5 0-2-16,-9-1-2 16,4 1 2-16,-9 0 2 15,1-1 0-15,-1 1-1 16,5 0-8-16,0-5-5 16,0 1 7-16,0 0 5 15,0 4 7-15,-1-1 7 16,1 1-29-16,4 3-13 0,-4 1-55 15,4-1-23-15,1 1 53 16,3-8 29-16</inkml:trace>
  <inkml:trace contextRef="#ctx0" brushRef="#br0" timeOffset="48147.7913">17643 3685 100 0,'0'4'38'0,"-4"0"-29"0,-1 0 14 15,5-4 8-15,0 0-6 16,-4 4 0-16,0-4-5 15,4 0-1-15,-5 0-10 16,1 0 3-16,0 0 2 0,-1 4-1 16,1-4 2-16,0 3 1 15,4 1-1-15,-9 0 6 16,5-4 3-16,0 0-3 0,-1 4-1 16,1-4-5-16,0 4-1 15,-1-4-4-15,5 0 1 16,-4 4-2-16,4-1 0 15,0-3-3-15,0 4-1 16,0 0 3-16,0 4 5 16,0 3-16-16,0 12-7 15,0 4 0-15,4 15 3 16,-4 8 2-16,5 11 3 16,-5 4 1-16,0 0 3 15,0 4-3-15,0 8 0 16,0 3 1-16,-5-7 0 15,5 0 0-15,0-8 2 16,-4-4-1-16,4-11-1 0,0-4-2 16,0-11-1-16,0-9-14 15,0-7-4-15,0-7-66 16,0-8-28-16,4-50 61 16</inkml:trace>
  <inkml:trace contextRef="#ctx0" brushRef="#br0" timeOffset="49919.5674">17600 3789 340 0,'-9'4'126'0,"18"-4"-98"0,-9 0 8 0,0 0-2 16,8 0-33-16,5 0-9 16,0-4 12-16,9 0 7 15,-1 0-4-15,14 0-3 0,4 0-3 16,-1 1-1-16,14-1 0 15,4 4-9-15,4 0-4 0,1 0 4 16,-1 4 5-16,5-4 3 16,-1 3 3-16,5 1 5 15,5 0 4-15,-1 0-13 16,4 4-3-16,1-1 11 16,-1-3 5-16,-3-4-3 15,-1 0 0-15,5 0-4 16,-1 0-1-16,1 0 3 15,4 0 1-15,-1 0-3 16,-3 0-1-16,-5 0-1 16,0-4 1-16,1 0-2 15,-1 1-1-15,0-1-2 16,5 0 1-16,-9 4 3 16,4 0 3-16,-4 0-2 15,0-4 0-15,-9 0-1 0,1 0 1 16,-1 1-2-16,-4-5-1 15,0 0 1-15,8 1 1 16,-7-1 1-16,3 0 1 16,-4 1-2-16,4-1 1 15,1 0 0-15,-5 1 1 16,0-5 0-16,-5 1 0 16,1-1-2-16,0 1 1 15,-1-5-4-15,5 5 0 16,-4 3 1-16,4 1 0 15,-4 3 0-15,0-4 0 16,-1 4 0-16,1-7 2 16,-5 3-1-16,1-3-1 0,-1-1 1 15,1 1-1-15,-1-1-5 16,9 5 1-16,0-5-3 16,0 1 0-16,4-1 1 15,1 4 2-15,-1 8-1 16,-4-3 1-16,-4-5 3 15,-5 8 2-15,0-4-2 16,1 4-2-16,-9-4-1 16,-1 8 3-16,1-4-2 15,-4 4-1-15,-5 4 3 16,-4-1 2-16,0 1 2 16,-5 0 1-16,-4-1-2 15,-4 1-2-15,-4-4 1 0,-1 3-1 16,-3 1-3-16,-1 0 0 15,-4-1-1-15,9 5 3 16,-9 3-2-16,0 0-1 16,0 8 3-16,4 4 2 15,0 12-2-15,1 3 0 16,3 4 1-16,1 7 0 16,0 1 0-16,-1 3 0 15,1 5 0-15,-1-5 0 16,5 1 0-16,-8-1 0 15,8 0 0-15,-9 1 0 16,4 3 0-16,-3-11 0 16,-5-4 0-16,0-4 2 15,-5-7-1-15,-3-1-1 0,-5-11 1 16,-4 0-1-16,-5-4-3 16,-8 0 2-16,-5-3-1 15,-12-5 0-15,0-3 2 16,-22-1 0-16,-9 1 0 15,1-4 2-15,-10 0-1 16,-3 0-1-16,-5-4 3 16,-4 3 0-16,-9 1-1 15,5-4 1-15,-5-4-4 16,0 4 0-16,5-3 1 16,-9-1 2-16,0 0 1 15,9 4 1-15,-1-4-2 16,1 4-2-16,4-8 3 0,0 5 0 15,4-1-1-15,0 0-2 16,4 4 1-16,1 0 1 16,4 0-1-16,4 0-1 15,-4 4 1-15,8-4 1 16,5 0-1-16,4 0-1 16,-4 4 1-16,-1-1-1 15,6-3 0-15,3 0 2 16,-4 0-1-16,9 8-1 15,-1-4-2-15,5 4-1 16,5 3 2-16,-1 1 2 16,-4-1 0-16,4 1-1 0,5 3 1 15,-1-4-1-15,1 1 0 16,8-5 2-16,-8-3-1 16,4 4-1-16,0-4 1 15,-13 3-1-15,4 1 0 16,4 4 0-16,-3-5-3 15,3 5 2-15,-3-1 1 16,8 1 0-16,0-1-3 16,-9-3 2-16,9 0 1 15,-9-5 2-15,9 1-1 16,0 4 2-16,13-4-2 16,-13 0-1-16,-1-1 3 15,6 5 2-15,3-4-2 16,1 4 0-16,4-1-1 15,-5 1 1-15,5-1-2 0,4 1-1 16,5 4-2-16,3-5 1 16,1 1 1-16,0 0 0 15,4-5-3-15,0 1 2 16,4 0-4-16,1-4-1 16,8 0-37-16,0 0-14 15,4 0 29-15,18-8 14 16</inkml:trace>
  <inkml:trace contextRef="#ctx0" brushRef="#br0" timeOffset="50808.6972">18018 4363 352 0,'0'8'132'0,"13"-4"-103"0,-5-4-1 0,1 0-7 15,4 0-15-15,4 0-3 16,5 0-7-16,3 0-2 16,6 0 3-16,3-4 1 0,5-4 2 15,0 1 4-15,4 3 5 16,-4 0-16-16,-1 0-7 16,1 0-4-16,-4 1-2 0,-10-1-36 15,1 4-15-15,-4-4 37 16,-9-4 17-16</inkml:trace>
  <inkml:trace contextRef="#ctx0" brushRef="#br0" timeOffset="51209.4993">18733 4091 364 0,'-4'8'134'0,"12"0"-104"0,1-8 1 0,-9 0-9 16,4 7-15-16,9 5-2 15,-8-1-5-15,-1 1-1 16,4 3 1-16,-8 0-3 0,0 5 2 16,5-1-1-16,-1 4 0 15,-4 4 2-15,4 3 0 16,-4 9 0-16,5-1 0 0,-5 0 0 16,0 0 0-16,0 1-9 15,0-1-2-15,0-7-1 16,0-1-70-1,8-3-24-15,5-19 53 16,9-24 28-16</inkml:trace>
  <inkml:trace contextRef="#ctx0" brushRef="#br0" timeOffset="51946.3713">20133 3950 264 0,'0'4'101'0,"0"-1"-78"0,0 1 6 15,0-4 0-15,0 0-16 16,0 0-2-16,0 0-5 15,0-4-1-15,0 4-3 16,-8 0-2-16,4-3 3 0,-1-1 0 16,-3 4 1-16,-1-4-2 0,-4 4 1 15,0 0-2-15,0 4-1 16,0 0 1-16,-4 3-1 16,0 5-3-16,-5-1 2 15,-4 8 1-15,5 0 0 16,4 1 0-16,-9 3 0 15,4 0 0-15,1 0 2 16,-1 0 1-16,5 3 1 16,0-3 0-16,-1 4 2 15,10 0-3-15,-5 0-2 16,9-4-3-16,-1 7-1 16,10-7-1-16,-1 0 0 0,9-4-2 15,-5 1 1-15,10-5 1 16,3 0 2-16,5-7-1 15,4 0 1-15</inkml:trace>
  <inkml:trace contextRef="#ctx0" brushRef="#br0" timeOffset="52217.2813">20220 4394 304 0,'43'-27'112'0,"-22"12"-87"0,14-4-9 16,-22 11-11-16,4-7-9 15,0 3 0-15,0 1 3 16,1-5 2-16,-1 1 0 15,-4-4-3-15,0 0 1 0,-5-4 3 16,1 0 1-16,0 0-1 16,-9 0-2-16,0-4 1 0,0 4-1 15,-13 0 0-15,0 0 2 16,-5 4-1-16,-7-4-1 16,-6 4 3-16,1 4 0 15,-4-1-1-15,-5 5 1 16,0 3-7-16,0 0-1 15,1 5-71-15,-1 3-31 16,4-8 54-16,1-4 26 16</inkml:trace>
  <inkml:trace contextRef="#ctx0" brushRef="#br0" timeOffset="53868.5126">21883 3708 416 0,'-9'4'154'0,"9"0"-120"0,0 4 6 0,0-8-4 15,0 0-24-15,0 7-4 16,-4 5-7-16,-5 3-2 16,5 8 1-16,-13 12 0 0,4 11 0 15,-4 7-3-15,-1 8 0 16,10 1-1-16,-5 7 0 15,4 3-8-15,5 5-3 16,4 4-21-16,4-13-7 0,1 1-23 16,3-11-9-16,5-20 40 15,0-19 19-15</inkml:trace>
  <inkml:trace contextRef="#ctx0" brushRef="#br0" timeOffset="55009.4614">19655 4363 148 0,'-8'4'57'0,"8"0"-44"0,-5 0 12 0,5-4 1 16,-4 4-8-16,0 3 0 15,-1 1-7 17,-8 3-1-32,5 1 0 0,-9-1 10 15,8 1 7-15,0-4 3 16,5 3 4-16,-5 1-18 16,9-1-5-16,0 1 0 0,0-1-5 15,9 1-1-15,-9-1-5 16,9 1 0-16,-1-5 0 15,1 1 0-15,4-4 0 16,4 7 0-16,-8-7 2 16,4 4 3-16,4-5 2 15,0 5 1-15,0-4-2 16,5 0-1-16,-1-4-1 16,1 4 0-16,-1-4 11 15,1 0 5-15,4 0-15 16,0 0-4-16,-5 0-7 0,1-4-1 15,4 4 1-15,-9-4 2 16,4 0 10-16,1-4 9 16,-5 1-8-16,0-1-3 15,1-3-3-15,-1-1 1 16,-4 1-1-16,0-1-1 16,0 1-2-16,4-1-1 15,-4 1 2-15,0-1 0 16,0-3-6-16,0 0-3 15,4-1 8-15,-4 5 5 16,0-5 1-16,0 1 1 16,0 0-19-16,-1 0-5 15,6-1-66-15,-10 1-27 0,10-8 56 16,-1 0 26-16</inkml:trace>
  <inkml:trace contextRef="#ctx0" brushRef="#br0" timeOffset="55924.7342">20301 4061 212 0,'0'-8'82'0,"5"0"-64"0,-5-3 2 0,0 7-2 15,0 0-10-15,0-3 0 16,-5-1 5-16,5 0 1 16,-12 1-7-16,3-1 5 0,0 0 3 15,1 1-1-15,-5-1 2 16,0 0-5-16,0 1-1 15,-4-1-2-15,-1 4 2 16,1 0-5-16,-4 1-1 16,3 3-2-16,-12 0-2 15,4 0 1-15,-4 3-1 0,4 5 0 16,-4 0 0-16,-4 3 0 16,8 1 0-16,0 3 0 15,0 0 2-15,0 4-3 16,5-3 0-16,-5 3 1 15,0 0 0-15,5 0 0 16,-1 4 0-16,5 0 0 16,-5 0 0-16,9 0 2 15,9 0 1-15,-9 0 1 16,9 4 0-16,4-4 2 16,0 4 3-16,0 0 5 15,0-1 1-15,8 1-15 16,1 0-4-16,4 0 12 15,0-4 6-15,0 0-4 0,4 0-3 16,-8 0-2-16,8-4 1 16,0 0-1-16,0-4 0 15,5 1-1-15,-1-5 0 16,1-3-5-16,4-1 1 16,-9 1 0-16,5-4 2 15,3-4-1-15,-3 0 2 16,8-4 0-16,-8 0 1 15,4-3-2-15,-5-1 1 16,1 0-2-16,-1-3 2 16,-4 3-2-16,5-7 2 15,0 0-2-15,-5-5-1 16,-17 20-4 0,26-34 0-1,-1 3 2-15,-7 1-1 16,-1 3 1-16,4 0 0 15,-12 4 0-15,4 0 2 16,0 0-3-16,-4-4 2 0,-5 4-1 16,4 0 0-16,-8 0 2 15,0 0 2-15,0 0-8 16,-8 4-1-16,-1 0-7 16,-4 0-2-16,-4 4-112 15,-13-1-49 1,-13-3 89-16</inkml:trace>
  <inkml:trace contextRef="#ctx0" brushRef="#br0" timeOffset="72964.8808">17057 5784 216 0,'-17'4'82'0,"12"0"-64"0,5 4 2 15,0-8-2-15,0 3-6 16,-4 1 3-16,4 0 3 16,0 0 1-16,-4 0-10 15,4-4 6-15,0 4 2 0,0-4-1 16,0 0 1-16,0 0-1 16,0 0 3-16,4 7 0 15,0-3 1-15,1 0-11 16,3 0-5-16,1 0-3 15,8-4 1-15,-4 0-12 0,13 3-6 16,0-3 22-16,13 0 11 16,8 0-7-16,-4-7-3 15,9-1-4-15,-5 0-3 16,-4 1 1-16,-4 3-1 16,-9 0 0-16,-4 0 0 15,-13 4-9-15,-4 0-2 16,-9 0-40-16,0 0-17 15,-9 4-75 1,-4 4-31-16,-4-4 93 16</inkml:trace>
  <inkml:trace contextRef="#ctx0" brushRef="#br0" timeOffset="73446.8877">18035 5478 236 0,'4'19'90'0,"1"-7"-70"0,-1-1 6 0,0-3-1 16,5 3-16-16,-1 8-5 16,-8 8-2-16,0 8-2 15,0 11 0-15,-12 3-5 0,3 9-1 0,-4 3 11 16,0 0 9-16,-4 1-5 16,0-9-2-16,4-3-7 15,-9-4-2-15,9-4-19 16,0-4-9-16,5-11 16 15,8-8 6-15</inkml:trace>
  <inkml:trace contextRef="#ctx0" brushRef="#br0" timeOffset="74001.0268">18350 5577 328 0,'-18'12'123'0,"18"-8"-95"0,-8 3-8 0,3 1-9 15,1 0-15-15,-5-1-1 16,-3 5 2-16,-1 7 3 15,0 0 1-15,-5 0-1 0,6 8 3 16,-10 8-4-16,5-1 0 16,-1 8 1-16,6 0 0 15,7 12 0-15,1-12 0 16,13 4-5 0,-5-11 1-16,13-1 2 15,0-7-4-15,1-8 2 0,3-7 6 16,1-5 4-16,4-7 1 15,-5 0 1-15,5-7-2 16,0-5-1-16,0-3-1 16,-5-1 0-16,-4-3 2 15,1-4 3-15,-5 0-2 16,-5 0 1-16,-4 0-7 16,-4-3-3-16,0-1 16 15,-4-4 8-15,-4 0-9 16,-5-3-2-16,-5 3-5 15,1 1-1-15,-4 3-3 16,-1 0-2-16,1 8-6 16,3 0-1-16,-3 3-41 15,8 5-18-15,0-1 34 0,13-3 16 16</inkml:trace>
  <inkml:trace contextRef="#ctx0" brushRef="#br0" timeOffset="74556.6171">18849 5558 332 0,'-21'8'123'0,"12"-8"-95"0,-4 4 5 15,5-4-5-15,-1 0-18 16,0 4-6-16,-8-1-2 16,0 5-2-16,0 0 0 15,-5 3 2-15,5 1 3 0,0 7-2 16,-1 4-2-16,1 4 2 16,4 0 2-16,5 7-18 15,3 0-5-15,5 1 1 16,5 3 3-16,3-3 3 15,5-1 2-15,9 1-1 16,4-5-1-16,4-3-1 16,4-4 0-16,1-8 2 15,4-3 4-15,-1-8 3 16,1-4 4-16,0-4 2 0,-5-4 1 16,1-3 2-16,-1-5 1 15,-8 5 3-15,9-12 1 16,-1-4-1-16,-4 0-1 15,-4 1-1-15,-4-1 2 16,-1-4-3-16,-8 0 1 16,0 1-1-16,-4-5 1 15,-5 5-4-15,-4-5-1 16,-4 5 5-16,-5-9 3 16,-4 12-17-16,-17-3-8 15,-5 3-35-15,-8 0-14 0,-17 4 33 16,-22 8 17-16</inkml:trace>
  <inkml:trace contextRef="#ctx0" brushRef="#br0" timeOffset="76763.1079">20431 5532 228 0,'0'-4'88'0,"0"8"-69"0,4-8 17 15,-4 4 5-15,4 0-15 0,1-4-3 16,3 4-7-16,-8-4 0 16,5 0-9-1,-1 4 2-15,-4-4 2 0,0 4 11 0,0-3 6 16,0 3-25-16,-4-4-11 15,-1 4 12-15,5 0 7 16,-8 0-2-16,3 0-2 16,-3 0-7-16,-1 4 0 15,1-1-2-15,8 1-2 16,-9 4 3-16,5 3 0 16,-1 5-8-16,1 3-4 15,0 8 11-15,-1 7 7 16,5 12-10-16,5-4-6 15,-1 4 1-15,5-4 1 16,4 4 0-16,-5-4 1 0,5-7-2 16,4-1-1-16,1-3-1 15,3-8 0-15,5-4 0 16,0-4 0-16,0-7 7 16,-1-8 2-16,6-4 3 15,-1-7 2-15,4-5 8 16,-4-3 3-16,-4 0 7 15,0 0 2-15,-9-4 2 16,-8 0 2-16,0-4-12 16,-5 0-3-16,-4 1-7 15,-4-5-1-15,-5 0-1 16,0 1 1-16,1-5-4 16,-1 5-2-16,-12-5 2 15,3 1 0-15,1 3-2 0,0 0 2 16,-5 1-8-16,1 3-2 15,-5 0 6-15,0 4 4 16,5 4 6-16,-14 0 4 16,5 3-24-16,0 5-12 15,0 11-72-15,-1 0-33 16,6 15 68-16,7-3 32 16</inkml:trace>
  <inkml:trace contextRef="#ctx0" brushRef="#br0" timeOffset="77648.0586">21857 5501 352 0,'-9'0'132'0,"9"0"-103"0,9-8-1 16,-9 8-7-16,9-4-15 16,-1 4-1-16,1-3-5 15,4-5-1-15,0 4 1 16,0-4 2-16,4 5 3 0,4-1-11 16,10 4-5-16,-1 0 5 15,4 7 5-15,1 1 3 0,-1 4 4 16,5 7-1-16,-5 0 2 15,-3 4-15-15,-6 7-5 16,1 5 2-16,-8 3 4 16,-6 1-3-16,-3-1 2 15,-9 0 2-15,-4 0 3 16,-1-7 0-16,-7 4 1 16,-6-1 2-16,10-3 2 15,-18-8 3-15,13 0 4 16,4-4 9-16,5 0 3 15,0 0-10-15,4-7-4 16,0-1-14-16,4 1-5 16,5 3 17-16,4-7 7 0,4 3-9 15,9-3-5-15,-1-1-18 16,1-3-7-16,4-8 14 16,-4-3 8-16</inkml:trace>
  <inkml:trace contextRef="#ctx0" brushRef="#br0" timeOffset="78294.5975">22852 5378 340 0,'-34'27'129'0,"25"-15"-100"0,-17-9 0 0,18 5-7 15,-5 0-11-15,-4 3 1 16,-1 1-16-16,1 3-7 16,-4 0 6-16,-1 5 1 0,1 6 4 0,3 5-3 15,1 3 2-15,4 12-4 16,5 0-1-16,8 0-2 16,0 0 0-16,0 0 2 15,12 0 4-15,6-4 1 16,8-7 1-16,-1-5 0 15,10-7 2-15,-1-3 1 16,-4-13 3-16,5 1-1 16,-1-8 2-16,1-4 9 15,-1-4 5-15,-8-3-16 16,4-4-4-16,-8-1-9 16,4-3 0-16,-5-4 15 15,-3 0 9-15,-1-4-1 16,-4-3 0-16,-5-1-5 15,-3 0-1-15,-1 5-1 16,-4-13 0-16,-4 5-2 0,-5-1-1 16,0 5-6-16,-16 3-1 15,-6 0-8-15,-12 0-2 16,-13 4-11-16,-8 4-5 16,-10 12-113-1,-3-1-51-15,8 4 98 16</inkml:trace>
  <inkml:trace contextRef="#ctx0" brushRef="#br0" timeOffset="83564.1723">20133 7198 280 0,'-25'0'107'0,"29"-4"-83"0,-8 4-3 0,4 0-4 0,0 0-11 16,0 0 2-16,0 0 1 16,0 0 5-16,0 0-8 15,0 0 3-15,8 4 2 0,9-1-4 16,-8-3 1-16,8 4-3 15,1 0 0-15,3 0-3 16,1 4-2-16,3-1 1 16,1 1-1-16,4 0 0 15,1-1 0-15,-6 5-3 16,1-1 2-16,5-3-4 16,-10 0 1-16,5-1-16 15,-5 1-6-15,5 0-97 16,-8-5-42-1,-6-6 87-15</inkml:trace>
  <inkml:trace contextRef="#ctx0" brushRef="#br0" timeOffset="83956.4666">21146 7029 260 0,'4'8'96'0,"-4"-4"-75"0,5-4 19 16,-5 0 2-16,0 0-13 16,0 0-5-16,0-4 0 15,0 0 1-15,0 0-13 16,-5 0-9-16,1-3-5 0,-5-1 1 16,1 0 0-16,-9 1 1 15,-1-1 2-15,-3 0-12 16,-1-3-6-16,-12 7 4 15,4 0 2-15,-1 4-1 0,6 0 2 16</inkml:trace>
  <inkml:trace contextRef="#ctx0" brushRef="#br0" timeOffset="84330.4101">20827 7014 292 0,'4'19'110'0,"14"-8"-86"0,-5 12-9 0,-9-7-8 16,13 3-9-16,-8 4 0 15,4 4 2-15,4 3 0 16,0 9 0-16,0 7 0 0,5 0 0 15,-5 3 0-15,0 5 0 16,1 0 0-16,-5-1 0 16,0 1 0-16,-5-4 2 0,-4-1-1 15,-4-14 2-15,0-8-4 16,-4-4 0-16,0-8 1 16,0-4 2-16,-1-7-3 15,-8-8-2-15,0-3 2 16,0-5 0-16,5-3 1 15,-1-8 2-15,1-4-1 16,-1-3 2-16,5-9 0 16,4 5 3-16,0-1 1 15,4 1 1-15,5-1-2 16,4 1 1-16,4-4-2 16,0 3 0-16,5 1-6 15,-1-1 1-15,1 1-2 16,-1-1 0-16,5 1-14 15,-4-1-6-15,-1 5 11 0,1-5 5 16</inkml:trace>
  <inkml:trace contextRef="#ctx0" brushRef="#br0" timeOffset="84750.8366">21689 7010 304 0,'-17'4'112'0,"8"0"-87"0,-4-4-7 16,9 3-7-16,-5 1-15 15,-4 4-1-15,-4 0 4 16,0-1 2-16,4 5 1 16,-13 3 1-16,0 4 2 0,9 0-2 15,-5 8-2-15,5-4-5 16,0 12 0-16,0-1-3 15,8 4 2-15,-8-3 3 0,4 3 1 16,9-3 3-16,-1-5 1 16,1-3 1-16,4 0 2 15,0-4 1-15</inkml:trace>
  <inkml:trace contextRef="#ctx0" brushRef="#br0" timeOffset="85035.9954">21456 7600 308 0,'26'0'115'0,"-17"0"-89"0,8 0-8 0,-4 0-7 15,-4-4-12-15,3 0 0 16,1 0 1-16,0-3 2 16,5-1-1-16,-1 0-3 0,0-3 1 15,-4-1 3-15,0-3 3 0,0 0 0 16,0-1 0-16,-5 1-1 16,1 0 2-16,0-4-1 15,-1-1 0-15,-3 5-1 16,-1-8 2-16,0 0-1 15,-4 0 0-15,0 0-1 16,0 0 0-16,-4 0 9 16,0 0 3-16,-5 0-10 15,0-4-3-15,-8 1-13 16,-5-1-6-16,22 27-30 31</inkml:trace>
  <inkml:trace contextRef="#ctx0" brushRef="#br0" timeOffset="86360.6362">21344 7477 64 0,'-13'-7'24'0,"18"7"-18"0,-5-4 2 15,0 4 0-15,0 0 4 16,0 0 5-16,0 0 8 16,0 0 7-16,0 0 3 15,0 0 0-15,0 0-7 0,0 0-3 16,8 0-14 0,-8 0-4-16,0 0-3 0,0 0-7 0,9 0 0 15,-9 0-6-15,0 0-1 16,0 0-4-16,0-4 1 15,0 0-6-15,0 4-1 16,-9 0-7-16,9-4-3 16,0 0 14-16,9-3 9 15</inkml:trace>
  <inkml:trace contextRef="#ctx0" brushRef="#br0" timeOffset="86837.679">21409 7270 224 0,'-13'4'85'0,"9"4"-66"0,4-4 5 16,-5-4-1-16,5 0-13 15,-4 4-3-15,0-8 0 16,-1 4 2-16,1 4-4 16,4-1 8-16,-9 5 4 0,5 0-3 15,0-4 2-15,-5 3-3 16,1 1 2-16,-1 3-6 15,5 5-1-15,-1-1-4 16,1 0-1-16,4-3-1 16,-9 3-2-16,5-3 1 0,0 3-1 15,4 0 0 1,0 1 2-16,0-5-1 16,4 4 2-16,0 1-4 0,5-1 0 15,0 0 1-15,4-3 0 16,4-1 0-16,-9 1 0 15,5-1-3-15,5-3 2 16,-1 0 1-16,0-1 0 16,-4 1 0-16,4-4 2 15,1 0-3-15,3-1-6 16,-4-3-1 0,-17 0-25 15,26-3 7-31,-13-5 2 15,0 0-8-15,0 1-4 0,0-5 19 16,-9 1 11-16</inkml:trace>
  <inkml:trace contextRef="#ctx0" brushRef="#br0" timeOffset="87737.7277">19858 6788 252 0,'-18'7'93'0,"14"-3"-72"0,0 0 3 0,4-4-3 0,0 4-7 16,0 0 2-16,0 3 4 16,0 1 4-16,0 4-12 15,0-1 2-15,0 8 2 0,4 12-8 16,0 15-4-16,5 19-6 16,0 8 1-16,4 7-1 15,-9 4 0-15,9 5 2 16,-9 2 2-16,5-2-3 15,-5-5 0-15,5 0 1 16,-5-11 0-16,5-8-40 16,8-8-15-16,-4-11 27 15,17-15 14-15</inkml:trace>
  <inkml:trace contextRef="#ctx0" brushRef="#br0" timeOffset="88293.0091">21767 6558 300 0,'-9'12'112'0,"5"-12"-87"16,4 0 9-16,0 0-1 0,0 0-4 15,0 7 5-15,0 1-29 16,0-1-12-16,4 1 2 15,0 0 10-15,1 3 7 0,3 1-5 16,1 3-2-16,-1 4-3 16,1 4-2-16,4 0-2 15,0 4 1-15,4 4 1 16,0 3 2-16,1 8-3 16,-1 8 0-16,-4 8 1 15,0 3 0-15,0 0 0 16,4 8 0-16,-13 0-3 0,0 0 2 15,1 8-1-15,-1 3 0 16,-4 4-5-16,0-3 0 16,0 7 5-16,-4-15 6 15,-1-5-11-15,1-10-4 16,0-4-17-16,4-12-5 16,-9-12-111-1,18-11-47-15,-5-15 100 16</inkml:trace>
  <inkml:trace contextRef="#ctx0" brushRef="#br0" timeOffset="88670.8584">22421 6964 348 0,'-17'12'129'0,"17"-9"-100"0,-4 1-2 16,4-4-8-16,0 4-6 0,0 0 3 15,0 0-5-15,4 3-1 16,1-3-6-16,7 4-7 0,-3-4-3 15,8-1-4-15,5 1 1 16,4-4-6-16,0 4-3 16,4-4 5-16,0 0 3 15,-30 0-58 17,30-4-55-32,-4 0-29 15,-5 1 79-15,-3-1 41 16</inkml:trace>
  <inkml:trace contextRef="#ctx0" brushRef="#br0" timeOffset="88969.127">22421 7332 332 0,'18'4'126'0,"-1"-4"-98"0,9 3 10 16,-9-3-1-16,0 4-25 0,5 4-9 15,-1-8-5-15,10 0 1 16,-14 4 0-16,4 0 3 0,-3-4 1 15,3 0-56-15,-4 0-24 16,18-20 40 0</inkml:trace>
  <inkml:trace contextRef="#ctx0" brushRef="#br0" timeOffset="89658.3766">23723 6826 292 0,'-5'-11'110'0,"1"11"-86"0,4-12-4 15,0 8-9-15,-8-7-12 16,-1-1-1-16,-13-3-2 16,5 0 0-16,-17-1 3 15,-1-3 0-15,-8 0 3 0,-9 4-1 16,9 3-1-16,5 5 3 16,3-1 0-16,1 8-1 15,12 0-2-15,5 11-13 16,8 9 5-16,1-1 1 15,8 4 5-15,4 7 3 16,4 9 0-16,1-1 2 16,4 4 0-16,4 8 1 15,-8 7-5-15,4-3 1 16,4 7 0-16,-13 1 2 16,1-1-1-16,-5-4-1 15,-5-3 3-15,1-4 2 16,-9-4 4-16,0-4 2 15,0-8 3-15,-4-3 2 16,0-8-3-16,0-4 0 16,-1-4 6-16,1-3 5 15,0-8-18-15,-5-4-4 16,5-8 1-16,0-4 5 0,0-7 0 16,-1-4 3-16,10-3-2 15,-1 3 0-15,5-8-1 16,8 0 0-16,5-3-4 15,4-1-1-15,8 1-1 16,-8-1 1-16,13 1-2 16,-9-1 2-16,5 1-2 15,-5 0-1-15,0-1-8 16,0 1-5-16,5-1-51 16,-5-3-22-16,5 0 44 15,-1-8 21-15</inkml:trace>
  <inkml:trace contextRef="#ctx0" brushRef="#br0" timeOffset="90170.3559">24037 6761 328 0,'-4'0'123'0,"4"-4"-95"0,-4 12-4 0,-1-8-9 0,1 4 2 15,0 0 6-15,-13 3-19 16,4 5-6-16,-5-1 0 16,1 4 0-16,0 5 4 0,-5 6 1 15,-3 9 3-15,3 7-1 16,5 8 0-16,-9 0-1 15,13 3 0-15,4-3-18 16,5 0-5-16,4-4 7 16,13-4 6-16,-4-4 6 15,8-3 3-15,4-9 12 16,5-3 5-16,13-7-13 16,0-5-5-16,-5-3-7 15,5-8 0-15,0-8 9 16,-9-3 5-16,4-5 7 15,-3-3 2-15,-6-4-1 16,-7-3 2-16,-5-5 1 16,-5-4 2-16,-8-3-6 0,-8-4-1 15,-14-4-9-15,-12-8-4 16,-14-3-8-16,-12 3-4 16,-22-7-58-16,-30-12-27 15,-22 4 45-15,-3 0 26 16</inkml:trace>
  <inkml:trace contextRef="#ctx0" brushRef="#br0" timeOffset="91867.0192">23180 7968 320 0,'-17'34'121'0,"12"-23"-95"0,1-3 11 0,4-8-2 16,0 0-25-16,0 0-6 15,0 0 7-15,0 0 4 16,0 0-7-16,0 8 0 0,4-4 2 16,9-1-4-16,-4 1 2 15,4 0-5-15,13-4 0 16,8 0-8-16,13 0-4 16,10-4-2-16,11 0 1 15,10 1 6-15,8-5 2 16,5-4-14-16,8 1-6 15,-4-1 8-15,-9 1 8 16,-4 3 2-16,-13 1 2 0,-9 3-38 16,-8 0-18-16,-5 0 30 15,-13-3 13-15</inkml:trace>
  <inkml:trace contextRef="#ctx0" brushRef="#br0" timeOffset="92182.4496">23413 8343 296 0,'34'23'112'0,"-12"-15"-87"0,12 3 7 0,-8-7-3 16,17 0-18-16,26-4-4 16,13 0-6-16,21 0-2 0,5 0 1 15,8-4-36-15,9 0-13 0,13-4 25 16,0-3 12-16</inkml:trace>
  <inkml:trace contextRef="#ctx0" brushRef="#br0" timeOffset="101669.4509">12860 3187 164 0,'4'-3'63'0,"-12"3"-49"0,8-4 7 16,-5 4 2-16,5 0 1 16,-4 0 5-16,0 0-4 15,-5 0-1-15,9 0-13 0,-13 0 7 16,9 0 4-16,-9 0 0 0,4 4 1 15,1-1-1-15,-1 1-2 16,0 0-8 0,5 0-3-16,0 0-1 0,0 0 2 15,-1-1-5-15,1 1-3 16,0 0-1-16,4 0-1 16,-5 0-7-16,5 0 0 15,0-1 16-15,-4 1 8 16,0 0-3-16,-1 0-3 15,1-4-4-15,4 0 0 16,0 0-4-16,0 4 0 16,0 0-1-16,0-4 1 15,0 0 0-15,0 0 1 0,0 3-2 16,0-3 1-16,0 0-2 16,0 0 2-16,0 0-2 15,0 0-1-15,0 0 1 16,0 0-1-16,0 0 0 15,0 0 0-15,0 0 0 16,0 0 0-16,0 0 2 16,0 0 1-16,0 0-1 15,0 0-2-15,0 0 1 16,0 0-1-16,0 0 0 16,0 0 0-16,0 0 0 15,0 0 2-15,0 0 1 16,0 0 1-16,-9 0-2 0,1 0 1 15,-1-3 0-15,1-1 3 16,-5 0-1-16,4 0 0 16,-12 0-1-16,3-3 2 15,1-1-3-15,-9 0 0 16,5 1 1-16,-5-1 0 16,4-4 0-16,-8 1 0 15,4-1-2-15,0 1-2 16,1 0 1-16,-6-1 1 15,6 1-1-15,-6-1-1 16,1 1 1-16,-9-1 1 16,9 1-3-16,-4-1 0 15,-1 1 1-15,-3-1 0 16,-1 1 0-16,-4-1 0 16,0 4 0-16,-5 1 2 0,1 3-3 15,-1 0 0-15,1 4-1 16,4-8 0-16,-5 8 2 15,1-3 0-15,0-1 0 16,-9 0 0-16,0 4-3 16,0 0 2-16,0 0 1 15,-9 0 0-15,5 4 0 16,4 0 0-16,0-1-3 16,0 5 2-16,4-4 1 15,0 0 0-15,5 0-3 16,-1-4 2-16,-3 3 1 15,3-3 2-15,5 4-1 16,0 0-1-16,4 0 1 0,5 0-1 16,4 0-3-16,4 3 0 15,4 1-5-15,5 0-2 16,4-1-13-16,5 5-5 16,3-1-60-16,5 5-25 15,9-1 58-15,8-7 28 16</inkml:trace>
  <inkml:trace contextRef="#ctx0" brushRef="#br0" timeOffset="103712.2868">6500 977 236 0,'0'4'90'0,"0"4"-70"0,0-8 8 0,0 0 0 16,4 8-19-16,5 3-5 16,-9 8-5-16,4 8-3 15,-4 15 3-15,0 12 0 0,0 7 3 16,-4 8-3-16,4 0 0 16,-13-4 1-16,4-4 2 15,1 1-3-15,-1-5-2 16,1-3 4-16,3-4 3 0,1-12-28 15,4-8-13-15,4-10 19 16,9-17 10-16</inkml:trace>
  <inkml:trace contextRef="#ctx0" brushRef="#br0" timeOffset="104132.4638">7112 1073 292 0,'-26'-7'110'0,"17"7"-86"0,-4 0 7 0,9 0-4 15,0 3-20-15,-9 5-5 16,-4 7-5-16,4-11 2 16,-13 23 0-16,0 7-2 0,0 12 2 15,0 8-1-15,5 4 0 16,-1-1 0-16,9-3 0 15,9-8-3-15,4-4 1 16,0-8 2-16,9-3 3 16,4-8 4-16,4-4 2 15,4-4 8-15,1-3 4 16,-5-5 0-16,5-7-2 16,-5-3 2-16,-4-5 2 15,0 0-5-15,0-3 1 16,0-8-6-16,-13-4 1 0,0-4-7 15,0-11-1-15,-9 3-11 16,5 1-5-16,-1-1-8 16,-3 1 0-16,3 3-24 15,-3 0-12-15,8 5 30 16,0-1 13-16</inkml:trace>
  <inkml:trace contextRef="#ctx0" brushRef="#br0" timeOffset="104642.23">7732 1054 320 0,'-21'4'121'0,"12"-4"-95"0,1 0 7 0,8 4-3 16,-13-4-21-16,0 7-7 16,-5 5-5-16,-3 3 2 15,-5 8 0-15,-4 8-2 0,0 11 2 16,4 4-6-16,0 8 0 16,4 3-6-16,1-3 1 15,8-8 1-15,9-4 5 16,4-8 3-16,8-3 2 0,5-4 1 15,9-4 2 1,-1-4-1-16,10-4 2 0,-10-3-2 16,14-1-1-16,-10-11 1 15,6-11 1-15,-1 3 1 16,0-7 1-16,4-8 2 16,-12-4 1-16,-1-4 3 15,-3-3 4-15,-5-5 1 16,-5-3 3-16,-3-4-4 15,-5-3 2-15,-5 3-9 16,-3 7-4-16,-5-3-11 16,-5 11-3-16,-3 5-12 15,-1 3-5-15,-12 7-62 16,4 13-27-16,8-5 59 16,14 4 29-16</inkml:trace>
  <inkml:trace contextRef="#ctx0" brushRef="#br0" timeOffset="104975.3842">8512 989 284 0,'-4'0'107'0,"0"0"-83"0,-1 0 2 16,5 8-6-16,-4 3-7 15,-5-3 0-15,5 7-7 16,-13 8-2-16,4 8-2 16,-4 15-2-16,-1 3 3 0,-3 5-2 15,4 7 2-15,-1 1-7 16,1-1-1-16,4-4-14 15,-4-3-5-15,8-8-49 16,1-8-22-16,8-7 46 16,17-12 26-16</inkml:trace>
  <inkml:trace contextRef="#ctx0" brushRef="#br0" timeOffset="105467.7976">8930 1069 296 0,'-17'-3'112'0,"8"6"-87"0,1-3-4 0,-1 4-10 15,1 4-14-15,-5 3-2 16,-5 9 2-16,-3 6 1 15,-1 9 2-15,1 11-3 0,-1 7 0 0,5-3-5 16,4 4-2-16,4-4 2 16,5-4 3-16,4-8-2 15,4-4 0-15,5-7 6 16,4-4 5-16,0-4 0 16,13-3 1-16,-9-5 3 15,13-3 3-15,0-8-6 16,5-4-3-16,-1-4-4 15,-4-3-1-15,1-5-1 16,-1 1 3-16,0-12 0 16,-9 1 3-16,1-5 3 15,-5 0 4-15,-4 4 5 16,-4-11 3-16,-9-4-3 16,0 0 0-16,-5 4-6 0,-3-1-3 15,-9 1 0-15,-5 3-1 16,-4 5-5-16,-4 11-1 15,-9 0-19-15,5-1-7 16,-5 13 15-16,0 3 6 16</inkml:trace>
  <inkml:trace contextRef="#ctx0" brushRef="#br0" timeOffset="105919.0095">9559 1046 308 0,'-17'0'115'0,"13"0"-89"0,-1 0-3 15,5 0-9-15,-12 4-15 16,3 0-1-16,-4 4-2 15,0 3-1-15,4 8 4 16,-8 8-7-16,4 8 1 0,5 7-6 16,-10 4 1-16,10 4-3 15,4-4 0-15,4-1 1 16,0-2 3-16,12-9 5 16,-7-7 3-16,8-4 4 15,0-4 2-15,4-7 5 16,-4-5 3-16,8-11 18 15,9-3-9-15,-12-5-1 16,-1-7-5-16,4-4-1 16,-3-4-3-16,-14 0-1 15,9-3-8-15,-4-9 0 16,-9 39-54 15,0-65 24-31,-9 8 11 16</inkml:trace>
  <inkml:trace contextRef="#ctx0" brushRef="#br0" timeOffset="106297.2052">10098 1039 312 0,'-4'4'115'0,"8"-1"-89"0,-8 13-3 0,4-5-9 15,-5 8-10-15,1 1-3 16,-5 18 0-16,-4-4 1 16,1 16-1-16,-6-8 2 0,5 4 0 15,-12 4-4-15,7-4 1 16,5-4-7-16,-4-4 0 16,9-7-37-16,3-4-15 15,5-4 30-15,9-12 14 16</inkml:trace>
  <inkml:trace contextRef="#ctx0" brushRef="#br0" timeOffset="106742.9757">10641 970 376 0,'-9'0'143'0,"9"0"-112"0,-4 0-6 16,0 0-9-16,-1 0-15 16,-3 7-3-16,-1 5-8 15,-12 7-4-15,-1-4 8 16,-4 12 2-16,0 8 6 0,9 11-10 16,-4-4-4-16,8 4-3 15,8-4-1-15,5-4 2 16,0-3 3-16,9-9 9 15,4-3 3-15,4-3 5 0,0-9 1 16,1 1-1-16,3-5-1 16,5-3-3-16,4-8 1 15,-8-7-4-15,3-5 0 16,1-3 1-16,-4-8 0 16,-5-3 4-16,0-1 5 15,-4-3-3-15,-4 3 2 16,-5-11-5-16,-4 4 0 15,-4 3-3-15,4 1-1 16,-17 3-8-16,-5 0-2 16,-8-3-54-16,-5 15-21 15,-3 3 43-15,3 1 22 16</inkml:trace>
  <inkml:trace contextRef="#ctx0" brushRef="#br0" timeOffset="107358.4625">11197 977 280 0,'-9'0'107'0,"9"4"-83"0,-4-4 4 0,4 0-4 15,-9 0-16-15,1 0-2 16,-1 8-4-16,-4-8-2 16,0 11 1-16,0 1-4 0,-4 7 2 15,4 4-1-15,-4 8 0 16,0 3 2-16,4 8 0 15,4 0 0-15,0 8 0 16,5-8-3-16,4 8 0 16,4 0-3-16,5-12 1 15,-5 1 1-15,9-9-1 16,9-3 6-16,-5 0 1 16,5-16 0-16,3 5 1 0,6-5 0 15,3-3 3-15,5-4-1 16,-9-4 2-16,4-4 0 15,5-4 1-15,-4-3 2 16,3-1 4-16,-7-3-4 16,-1-16 2-16,-4 1-1 15,-5-5 3-15,-4 1-12 16,1-5-5-16,-14 1 1 16,-4-4 0-16,-4 7 2 15,-14-3 2-15,-7-4-3 16,-10 4-2-16,-17 3-9 15,-12 8-3-15,-14 8-10 0,-4 8-2 16,-4 7-20-16,0 4-10 16,-9 4 30-16,13 3 16 15</inkml:trace>
  <inkml:trace contextRef="#ctx0" brushRef="#br0" timeOffset="109102.8948">6530 2326 216 0,'-8'4'82'0,"8"-8"-64"0,-5-8 11 0,5 12 2 15,0 0-15-15,0 0-3 16,0 0-2-16,0 0 3 16,0 0-8-16,-4 0 8 0,4 0 3 15,0 0-5-15,0 0 1 16,0 0-8-16,4 0-1 16,9 0-2-16,-9 4-2 15,9-4-2-15,9 0 1 16,-5 8-8-16,5-4-2 15,4-1-7-15,4 1-4 0,-9 4-57 16,5-1-22-16,0-3 51 16,4-4 28-16</inkml:trace>
  <inkml:trace contextRef="#ctx0" brushRef="#br0" timeOffset="110062.8703">7357 2123 212 0,'-8'7'79'0,"16"-14"-61"0,-8 3-3 16,0 4-4-16,0 0-8 15,0 0-2-15,0 0-3 16,0 8 1-16,0-8 1 15,0 0 0-15,0 0 0 0,0 0 0 16,0 0 2-16,0 3 3 16,0 5 4-16,0 0 9 15,0-1 6-15,0-7-2 16,0 0 1-16,0 0-3 0,0 0-1 16,0 0-6-16,0 0-3 15,0 0-8-15,0 0-1 16,0 0 1-16,0 0 1 15,0 0-4-15,0 0 1 16,0 0 2-16,0 8 3 16,0-8 0-16,0 0 2 15,0 0-4-15,5 4 0 16,-5-4-1-16,0 4 1 16,0-4 0-16,0 0 1 15,0 0-5-15,4 3 1 16,-4-3 0-16,9 8 0 0,-9-4 13 15,4 0 6-15,0 0-23 16,1 3-10-16,-1 1 6 16,5-4 3-16,-5 0 4 15,4 3 1-15,-8-3-3 16,5 0 0-16,-1 0 2 16,5 3 2-16,-1 5-2 15,1 3-2-15,0 4 2 16,3 8 0-16,-3 15-2 15,0 4 2-15,-1 8 1 16,1 7 0-16,0 0 0 16,4 1 0-16,-9-9 0 15,0-3 2-15,0-4 1 16,1-8 1-16,-1-3 0 16,0-4 0-16,1-5 6 15,3-3 4-15,-3-4-25 0,8-3-9 16,-1-9 7-16,6-10 6 15</inkml:trace>
  <inkml:trace contextRef="#ctx0" brushRef="#br0" timeOffset="111233.7103">9150 2130 312 0,'-13'0'115'0,"13"-7"-89"0,-4 7-6 0,-1 0-6 16,1 4-11-16,0-1-2 15,-13 1-3-15,4 0-1 16,-5 4 2-16,1 3-2 0,0 4 1 16,-5 5 0-16,-3-1 0 15,3 4 0-15,-4 4-2 16,5 3 0-16,3 9 3 16,1-1-2-16,4 4-1 15,9 4 0-15,0-4 0 16,4 0 0-16,8 0 3 15,1-7 0-15,4-1 1 16,4-3 0-16,5-8 0 16,-1-4 0-16,1-4 0 0,8-11 0 15,-9 0 2-15,5-4 1 16,4-8 1-16,5-3-2 16,-9-4 1-16,4-1-2 15,0-7 2-15,-4 0-2 16,-5-4 2-16,1 1 0 15,-5-5 1-15,-4 0 2 16,-4 1 3-16,4-1 0 16,-13 4 2-16,0-3 0 15,0 3 3-15,0 0 2 16,-9 4 2-16,0-4-15 16,1 8-3-16,-5 0-1 15,0 0 2-15,-4 3-5 16,-5 1 1-16,1 0-4 0,-10 7 2 15,6 4-17-15,-10 12-6 16,5 3-49-16,0 5-22 16,-9-1 51-16,13 0 24 15</inkml:trace>
  <inkml:trace contextRef="#ctx0" brushRef="#br0" timeOffset="112344.5397">10546 1958 200 0,'0'-8'74'0,"0"8"-58"16,4-3 12-16,-4-1-1 0,5 0-7 15,-5 0-1-15,0 0 0 16,4 0 2-16,-4 1-11 16,0 3 5-16,0 0 5 0,0 0-2 15,4 3 1-15,1 5-6 16,-1 4 0-16,0 7-8 16,-4 11-3-16,0 12-4 15,0 4 1-15,0 4 1 16,0 4 0-16,0 11-3 15,0 12 2-15,5-5-15 16,-1 5-6-16,0 3 11 0,0-11 5 16</inkml:trace>
  <inkml:trace contextRef="#ctx0" brushRef="#br0" timeOffset="115347.6794">6004 3846 248 0,'0'0'93'0,"0"0"-72"0,0 0 5 0,0 0-1 0,0-4-7 16,0 4-1-16,0-3-1 16,0-1 3-16,0 0-11 15,0 0 2-15,5 0 3 0,-1 0-7 16,9 1-1-16,-4-5-3 16,4 4-2-16,4 0-2 15,4 0-1-15,9 4-7 16,1 0-4-16,3 0-10 15,1 0-3-15,-1 0-36 16,5-3-14-16,-5-1 40 16,5-8 19-16</inkml:trace>
  <inkml:trace contextRef="#ctx0" brushRef="#br0" timeOffset="115679.6125">6642 3536 340 0,'-17'0'129'0,"17"0"-100"0,-9 4-9 0,9 0-10 0,-4 0-17 15,0 3 0-15,-5 5 1 16,-4 3 3-16,0 8 2 16,0 8-2-16,0 15 2 0,0 7-4 15,1 8-1-15,3 1-13 16,0-1-3-16,5-11-15 16,4 0-6-16,0-12-63 15,4-7-29 1,9-20 73-16</inkml:trace>
  <inkml:trace contextRef="#ctx0" brushRef="#br0" timeOffset="116113.497">7095 3517 288 0,'-22'23'107'0,"13"-23"-83"0,1 8 4 0,8-5-4 16,-9 5-27-16,1 3-7 15,-5 9-3-15,-5 6 0 16,1 13 8-16,0-1-4 0,4 4 1 16,0 0-9-16,9 0-2 15,4-3-8-15,8-1 0 16,5-3 12-16,5-9 6 0,3-7 6 15,14-7 2-15,-10-8 3 16,10-8 1-16,4-8-1 16,-1-7-2-16,1-4 1 15,0-7 1-15,-4-5 8 16,-5 1 5-16,-4-1 13 16,-5 1 4-16,-4 3-3 15,-8 1-1-15,-5-1-6 16,-8-4-2-16,-5 5-9 15,1 3-4-15,8 27-117 32,-52-19 60-17,5 7 20-15</inkml:trace>
  <inkml:trace contextRef="#ctx0" brushRef="#br0" timeOffset="116727.5883">7750 3502 356 0,'-13'3'132'0,"13"1"-103"0,-5-4-4 0,5 0-6 0,-13 0-15 15,5 4 0-15,-5 0-2 16,-4 4 1-16,-5-1-2 16,1 5-7-16,-10-1-4 0,6 4 6 15,-1 5 1-15,0 6 0 16,0 1 2-16,4 12-1 15,-3-1-2-15,7 0 0 16,10 0 0-16,-5-3-2 16,8-1 1-16,5 1-6 15,0-4-1-15,0-8 0 16,9-1 0-16,4-2 2 16,0-5 4-16,13-7-4 15,-5-5 0-15,10-3 0 0,-1-3 4 16,0-5 1-16,4 0 3 15,-4-7 1-15,1-4 1 16,-1 0 0-16,0-4 2 16,0 0-1-16,-4 0 2 15,0-4 0-15,-5 0 3 16,-3 0 6-16,3 0 4 16,-12 5 1-16,-1-1-1 15,-8-4-4-15,0 4-2 16,-8 0-6-16,-1-4-1 15,-12 4-8-15,3 0-4 16,-16 0-42-16,-1 8-16 16,1 3 34-16,-9-3 17 0</inkml:trace>
  <inkml:trace contextRef="#ctx0" brushRef="#br0" timeOffset="117478.2301">8801 3436 324 0,'-9'4'123'0,"9"4"-95"0,-4-4 5 0,4-4-3 15,-4 0-19-15,4 4-4 16,-13-1-2-16,4 5 1 15,-4 0-3-15,0-1-2 0,0 5 2 0,-4 3-2 16,0 1 2-16,4 3-2 16,0 4 2-16,4 3-13 15,5 1-6-15,4 8 6 16,0-5 5-16,0 1 2 16,9-4 1-16,-1 0 2 15,5-4 2-15,0 0-1 16,4-4-1-16,1-4 1 15,-1-3 1-15,0-5-1 16,5-3-1-16,-1-4 1 16,5-4-1-16,0 0-5 15,0-3 1-15,-5-1 2 16,1 0 1-16,4-3 3 16,-9-1 1-16,-4-3-1 15,0 0-2-15,0-1 1 0,0-3-1 16,-5 4-3-16,1-4 2 15,0 0-1-15,-1 0 0 16,1-1 0-16,-5-3 0 16,0 8 2-16,1-4 2 15,-1 0-1-15,-4 3 2 16,0-3-2-16,-4 0-1 16,-1 0 1-16,-3 0-1 15,-5 4-3-15,-4-1 2 16,-5 1-6-16,-8 3 0 15,0 5-15-15,-9 3-3 16,-4 12-95-16,0-8-43 16,4 3 84-1</inkml:trace>
  <inkml:trace contextRef="#ctx0" brushRef="#br0" timeOffset="118368.7424">10305 3471 296 0,'0'4'112'0,"0"-4"-87"0,4 0-7 0,-4 7-7 0,4 1-17 16,-4 4-1-16,0 7 2 15,-4 4 2-15,-5 7 2 16,1 9 1-16,-1 7 2 0,-4 3-3 15,0 5 0-15,-4 0-4 16,4 3-1-16,0 1-24 16,0-5-10-16,5-15 21 15,-5-7 9-15</inkml:trace>
  <inkml:trace contextRef="#ctx0" brushRef="#br0" timeOffset="118845.9141">10525 3574 372 0,'-9'4'140'0,"5"-4"-109"0,-1 0-13 0,5 0-14 16,0 4-16-16,0 0 0 15,-13 0-1-15,0 7 3 16,-4 1 6-16,4 3 0 0,-4 4 2 16,-5 12-3-16,10-1-1 15,7 5-11-15,-3-1-1 16,8 1 4-16,0-5 4 16,8-3 6-16,1-4 2 0,4-4 2 15,4-7 2-15,0-4 5 16,1-5 4-16,3-3 0 15,1-7 3-15,-1-1-1 16,-4-7 2-16,1-1-2 16,-5-3 0-16,-1-4 1 15,-3-4 2-15,0 1-14 16,-9-1-5-16,0-4 1 16,-5 1 2-16,1-1 5 15,-13-4 4-15,0 5-20 16,-5 3-7-16,-4 0-11 15,0 0-5-15,1 8-102 16,-1 4-48 0,4-4 95-16</inkml:trace>
  <inkml:trace contextRef="#ctx0" brushRef="#br0" timeOffset="119341.1496">11003 3517 336 0,'0'15'126'16,"-4"-15"-98"-16,4 4 10 0,0-4-3 0,0 0-25 15,-5 0-6-15,1 4-9 16,-5 0-2-16,-4 3 4 15,5 1 1-15,-10 3 2 0,1 5 0 16,0-1 2-16,0 4-3 16,0 4 0-16,8 8 3 15,-4-4 3-15,9 0-2 16,4-1 0-16,4-3-8 16,9 0-4-16,-4-4 2 15,12-3 4-15,-4-5 2 16,5-3 3-16,4-4-1 15,-9-4-1-15,5-4 1 16,-1-4-1-16,1-3 6 16,-1-1 6-16,-4-3-13 0,1-4-3 15,-5 0-1-15,-5 0 0 16,1-4 11-16,-9 0 6 16,-9 0-3-16,-4 0-3 15,-4-4-6-15,-17 4 0 16,-5 4-9-16,-13 3-2 15,-4 1-7-15,-17 7-4 16,8 8 12-16,-8 0 5 16</inkml:trace>
  <inkml:trace contextRef="#ctx0" brushRef="#br0" timeOffset="122629.162">9107 4509 172 0,'0'4'66'0,"0"0"-52"0,4-4 21 0,-4 0 5 15,9-4-14-15,-9 4-2 16,0-4-1-16,0 0 0 15,0 0-12-15,0 0 9 0,0 1 3 16,0 3 0-16,-9-4-2 16,5 0-3-16,0 0 1 15,4 0-4-15,-9 0-1 16,0 1-4-16,1-1 1 16,-1 0-4-16,-4-4 1 15,-4 4-3-15,0 1 0 16,-5-1-3-16,1 0 1 15,-1 0-2-15,1 4-1 16,-1 0 1-16,5 4-1 16,-9 4-3-16,4 3 2 0,1 4 1 15,-5 5 0-15,9 3-3 16,-9 0 0-16,4 3 2 16,5 1 2-16,4 4-2 15,0-1 0-15,9 1 1 16,-5-4 0-16,5 0-3 15,4-1 2-15,4 5 1 16,5-4 0-16,-5 4 0 16,9-1 0-16,-4 1 0 15,4 0 2-15,4-1-1 16,0 1-1-16,5-4 1 16,-1-4 1-16,5-4-1 15,0 0-1-15,0-8 1 16,4 1 1-16,-8-4-1 0,3-5 2 15,1-3-4-15,0-3 0 16,4-1 1-16,-4-4 0 16,9-3-3-16,-14-1 2 15,5 1 3-15,0-5 1 16,0 1 1-16,4 0 0 16,-9-1 0-16,1 1 0 15,-1-4 0-15,-3 0 0 16,-1 0 0-16,-4 3 2 15,0-3-3-15,-5 4-2 16,1-4 2-16,0 3 0 16,-9-7-1-16,0 4 1 15,0-4 0-15,0-4 1 0,-9 1-2 16,0-1-2-16,1 0 1 16,-1-4-1-16,-4 1 0 15,-4-1 2-15,-9 0 1 16,-4 1 1-16,0 3-5 15,-13 4 1-15,-5 4-5 16,-8 7 1-16,-4 8-36 16,-13 12-15-16,-18 15-113 15,14 4-51 1,-1-12 114-16</inkml:trace>
  <inkml:trace contextRef="#ctx0" brushRef="#br0" timeOffset="123920.3437">7750 4647 224 0,'-13'-8'85'0,"8"12"-66"0,-3-12 3 0,3 4-3 0,5 1-10 16,-4-1-3-16,-5-4 3 16,1 0 4-16,4 1-7 15,-5-1 8-15,0 4 5 0,1-3-4 16,-1 3 2-16,5 0 1 15,-1 4 1-15,5-4-2 16,-4 4 0-16,4 0-1 16,-4 0 3-16,0 0-7 15,4 0-2-15,-13 4-1 16,0 0-5 0,0 3-1-16,-4 1-6 15,-1 4 0-15,-12-1-1 16,-4 4-1-16,-9 1 1 15,-1 3 3-15,6-4-2 0,-10 8-1 16,5-4 3-16,0 1 2 16,9-1 0-16,-5-4 2 15,9 0-2-15,8 1-1 16,5-1 1-16,4-4 1 16,4-3-3-16,5 4 0 15,4-1-4-15,4 1 1 16,14-5-7-16,-1 1-1 15,0 0 7-15,9-1 2 16,0 5 3-16,4-5 0 16,4 5 2-16,1-1 3 15,4 1-7-15,-13 3 0 16,4 4 0-16,-4-3 1 0,-5-1-2 16,1 0 2-16,-5 1 1 15,0-1 2-15,-4 0 5 16,-9-3 4-16,-4-1-6 15,0 1-1-15,-4-1-2 16,-9 1 1-16,-4-1-2 16,0 1-1-16,-5-1 1 15,-4 1-1-15,-4-1 0 16,0 1 2-16,0-1 3 16,0-3 2-16,4-1-1 15,4 5 1-15,5-1-2 16,0-3 0-16,4 4-3 15,4-5 1-15,9 5-4 16,4-1-2-16,9-3-1 0,5 7 3 16,8 1-7-16,8-5-2 15,9 0-8-15,4 1-1 16,9-1-8-16,9-14 0 16,0-5-114-1,-1-7-52-15,5-16 97 16</inkml:trace>
  <inkml:trace contextRef="#ctx0" brushRef="#br0" timeOffset="124310.5451">7892 4685 280 0,'-17'12'107'0,"17"-16"-83"0,-5 8 13 16,5-4-1-16,0 7-13 15,0-7-3-15,13 0-3 16,-9 0-1-16,9 4-8 0,5-4-12 0,7 0-5 16,6 0 5-16,-1-4 1 15,4 4 9-15,5 0 4 16,4 0-25-16,0-4-12 16,-4 1-11-16,-5-1-4 15,5-4-43-15,-13 8-20 16,4-4 52-16,-12 4 28 15</inkml:trace>
  <inkml:trace contextRef="#ctx0" brushRef="#br0" timeOffset="124566.0186">7978 4930 352 0,'-4'4'132'0,"8"0"-103"0,13 0 12 16,-8 0-3-16,8-1-23 16,5 1-8-16,8 0-8 15,13 4 0-15,9-8 1 16,8 0-88-16,9-12-38 0,-5-7 63 15,-8-31 31-15</inkml:trace>
  <inkml:trace contextRef="#ctx0" brushRef="#br0" timeOffset="129443.7944">22387 8906 280 0,'-4'19'107'0,"-5"-15"-83"0,5 4 4 0,4-1-2 0,0 1-17 15,0 0-5-15,0 3 0 16,0 1-1-16,4-1-1 15,5 0 1-15,-5 5 2 0,5-1-2 16,4 0-2-16,4 1 0 16,9-1 1-16,4 0-3 15,4 1 0-15,5-1-1 16,0-7-2-16,0-4 0 16,-1-1 3-16,-3-3 2 15,-1-3 2-15,-12-1 3 16,-1-4 3-16,-3 0 0 15,-1-3 2-15,-4-1-2 0,-5-3 0 16,-3 0-1-16,3-4 2 16,-8-1 1-16,-8 1 1 15,-1 0-6-15,-4 4-2 16,-4-4-2-16,-5 7-2 16,-3 1-4-16,-6 3 0 15,6 4-9-15,-10 4-2 16,5 4 8-16,0 8 3 15,4 3 1-15,4 8 2 16,1 4 14-16,4 7 6 16,-1 1-5-16,10 7-3 15,-5 0-4-15,8 4 0 0,-3 0-2 16,8 0 0-16,0 4-3 16,8-1 1-16,-3-3-13 15,8 0-3-15,4-7-58 16,5-9-25-16,3-11 49 15,6-19 23-15</inkml:trace>
  <inkml:trace contextRef="#ctx0" brushRef="#br0" timeOffset="130075.3415">23132 9163 316 0,'13'7'121'0,"-8"-3"-95"0,-1 0 9 0,-4-4-1 16,0 0-7-16,0 0 4 15,0 0 0-15,0 0 3 16,-4 4-18-16,-5 0 2 0,-4-1 2 16,0 1-9-16,-4 4-1 15,-5 3-4-15,5 5 1 16,-9-1-4-16,5 0-2 15,4 4-7-15,4 4-4 16,4 0-3-16,0 4 0 16,9 0-2-16,0 0 0 15,5 0-1-15,3-4 0 16,5-4 4-16,4-4 3 0,5-3 2 16,8-5 5-16,-4-7-4 15,4-7 2-15,5-5 2 16,-5 1 1-16,0-5 1 15,-8-3 2-15,-1-8-1 16,1 1 2-16,-5-5-4 16,0-7-2-16,-4-5-1 15,-4 1 0-15,-1-4-2 16,-3 0 1-16,-1 0-2 16,-4 4 2-16,-4 4 3 15,-1 4 3-15,5-1-5 16,-8 16-1-16,3 4 13 15,1 3 8-15,4 12-5 16,4 8-8-16,9 15-2 16,-8 11-3-16,8 8 0 15,-1 8 2-15,1 8 2 16,0 3 1-16,5 0 1 16,-6 0-2-16,-3 1-2 15,4-5-4-15,-4-7 0 16,4-4-40-16,-1-8-18 15,1-7 32-15,5-20 17 16</inkml:trace>
  <inkml:trace contextRef="#ctx0" brushRef="#br0" timeOffset="130615.9478">23878 9189 252 0,'4'4'93'0,"5"-15"-72"0,-9 15 16 16,0-4 2-16,0-4-10 15,0 0-2-15,-4 4-4 16,-5 4-3-16,0-4-10 16,-4 0 7-16,-4 4 5 0,-4 3-7 15,-5 1-1-15,-4 3-10 16,-1 5-3-16,1-1-1 15,0 8 0-15,4 0-3 16,0 4 2-16,9-4-1 0,0 0-2 16,4 0 3-16,4 0 0 15,5 0 1-15,4-4 2 16,9 0 3-16,-1-4 2 16,5-3-3-16,4-1-1 15,5 1-1-15,8-5-2 16,-8 5 1-16,4-1-1 15,-1 1 0-15,1 3 0 16,0 4 0-16,0 4 2 16,-5 12-3-16,-3-1 0 15,-1 8 1-15,-13 8 2 16,5 4-1-16,-9 7 2 16,-4 8 0-16,-1 11 1 15,1 1-2-15,-9-8 1 0,9-8 0 16,-9-4 1-16,4-19-9 15,1-7-4-15,3-20-86 16,5-15-18 0,13-23-15-16,9-23 66 15,-5-19 36-15</inkml:trace>
  <inkml:trace contextRef="#ctx0" brushRef="#br0" timeOffset="131141.0226">24201 9189 360 0,'-4'4'134'0,"4"11"-104"0,0-7 7 0,0-8-5 16,0 8-16-16,0-4-4 16,0 3-5-16,0 5-2 15,0-1-3-15,0 1-2 0,4-1 1 16,0-3-1-16,5 3 2 15,4-3-1-15,0 0-1 16,4-4 3-16,-4-4 0 16,0-4 1-16,4 0 0 15,-4 0 2-15,0 0 3 16,0-3 2-16,-4-1 1 16,-1-4-2-16,-4 1-1 0,-4-1-3 15,-4 5-1-15,0-1-1 16,0 0 0-16,-5 1-2 15,5 3 1-15,-14 4-7 16,5 4 1-16,-4 3-1 16,0 5-1-16,0 3 1 15,4 4 3-15,0 4 0 16,9 4 1-16,-5 4 0 16,9 7 2-16,9 8-1 15,-5 4-1-15,13 4 9 16,18 3 4-16,-1 8-11 15,22-11-5-15,9-4 9 16,4-5 6-16,-5-2-9 16,-3-9 0-16,-1-3-5 0,0-8-2 15,5-8-37-15,8-11-17 16,-4-27 29-16,-17-31 14 16</inkml:trace>
  <inkml:trace contextRef="#ctx0" brushRef="#br0" timeOffset="132838.4228">8581 5539 376 0,'-4'-7'140'0,"4"7"-109"0,0-4 11 16,0 4-3-16,0 0-11 16,0 0-2-16,0 0-8 15,-9 0-1-15,5 0-10 16,0 4 0-16,-1-1 0 0,1 5-8 0,0 0-4 16,-1 3 0-1,1 8 1-15,-9 12-5 0,9 15 1 16,-9 8 2-16,4 3 1 15,1 0-2-15,-1 1 2 16,0-4 1-16,5-9-1 16,-4-2 4-16,3-9 2 15,1-7-2-15,0-4 0 16,-1-8-4-16,5-3 1 16,0-8-3-16,0-4 2 15,0-8-2-15,5-7 2 16,-1-8 1-16,5-4-1 15,-5-8 4-15,4 1 0 16,1-4 1-16,0-5 0 0,-1 1 0 16,1 0 2-16,4-4-1 15,4 4-1-15,-8 4 1 16,8 7-1-16,0 4 0 16,0 0 0-16,5 8-3 15,-5 8 2-15,5 7-1 16,-1 12 0-16,5 7 0 15,0 19 0-15,0 5 2 16,4 3 0-16,-4 4 0 16,0 7 2-16,-5 1-1 15,1-4 2-15,-5-4 0 16,0-4 1-16,1-8 0 16,-1 1 0-16,-9-8 2 15,5-8 3-15,-4-4 2 0,0-3 3 16,-1-5-3-16,1-3-1 15,-1-4-6-15,1-7-1 16,0-1-1-16,-1-7-2 16,1-5 1-16,4-10-1 15,-9-5 0-15,5-7 0 16,-1-4-3-16,-3-7 2 16,-1-1-1-16,5-4-2 15,-9 9-4-15,0-1-2 16,0 4-13-16,0 4-5 15,0 11-91-15,4-3-41 0,9 11 82 16,0 0 39-16</inkml:trace>
  <inkml:trace contextRef="#ctx0" brushRef="#br0" timeOffset="133453.7116">10206 5233 344 0,'13'0'129'0,"-5"4"-100"0,-3-4 4 16,-5 0-2-16,0 0-11 0,-5 3 0 16,-3 1-7-16,-5 0-3 15,-5 4-5-15,-7-1-2 0,-6 9 1 16,-3-1-5-16,-1 8-1 15,-3 4 1-15,-1 0 0 16,0 3 1-16,5 5 2 16,3 3-1-16,6 4 2 15,7 4-4-15,1 8-2 16,9 7 2-16,8-7 0 16,0-5-2-16,0-3 2 15,8 0 1-15,5-3 0 16,4-5 0-16,5-8 0 15,4-3 0-15,4-8 0 16,4-3-3-16,5-5 2 16,0-3 1-16,4-4 2 0,-4-8-1 15,0 0-1-15,-5-4 3 16,1-3 0-16,-5-4 1 16,-4-5 2-16,-5 1-1 15,1-7 2-15,-5-1-2 16,-4-8 2-16,4 1-2 15,-13-8 0-15,1-1-1 16,3 1 0-16,-8 0 0 16,0 0 0-16,0 0-2 15,-8 4-2-15,-1 3 1 16,0-7-1-16,-4 8 0 16,-4-1 0-16,-9 8 0 15,-4 0 0-15,-17 12-14 16,-9 0-3-16,-5 11-66 0,-12 19-30 15,-4 16 58-15,-10 3 30 16</inkml:trace>
  <inkml:trace contextRef="#ctx0" brushRef="#br0" timeOffset="142520.6152">2540 7500 236 0,'-13'8'90'0,"9"-4"-70"0,-9 0 30 0,13-4 8 15,-4 3-19-15,4 1-5 16,-9-4-11-16,9 4-3 16,0-4-11-16,-13 4 1 0,9 0 3 15,4 0-5-15,-9-1-2 16,5 5-6-16,0 4-2 16,4 7-2-16,0 7 0 15,-9 17 0-15,9 6 3 0,-4 9-2 16,4 3-1-1,-9 4 0-15,9 0 3 0,-9 0-5 16,9 1 2-16,-8-1-11 16,8-4-3-16,0-7-13 15,8-1-5-15,1-14-43 16,0-13-19-16,4-18 52 16,8-19 23-16</inkml:trace>
  <inkml:trace contextRef="#ctx0" brushRef="#br0" timeOffset="142895.6393">3109 7247 316 0,'-13'27'121'0,"9"-19"-95"0,4-8 18 0,0 0 0 16,0 11-26-16,-5-3-12 15,1 7-5 1,0 5-1-16,4 3-3 0,-9-1 2 16,9 9-4-16,-4 4 1 0,4 3 4 15,0 8 4-15,0 7-1 16,0 13-2-16,0-5 0 15,0 4-1-15,0-4 0 16,0-3 0-16,0-5-14 16,0-3-3-16,4-4-20 15,-4-8-9-15,0-7-70 16,0-8-32 0,-4-11 77-16</inkml:trace>
  <inkml:trace contextRef="#ctx0" brushRef="#br0" timeOffset="143421.5261">2376 7933 348 0,'-8'4'132'0,"16"4"-103"0,-16-8 1 0,8 0-6 16,0 0-18-16,8 0-4 0,-8 0-1 15,13-8 1-15,-8 4-1 16,3 0-3-16,1 0 1 0,4 1-6 16,-5-5 0-16,10 4 1 15,-1 0 3-15,13 0 2 16,-17 1 1-16,13-1 0 16,4 0 0-16,-4 0 0 15,-5 0 0-15,5 0 8 16,4 4 7-16,5 0-16 15,-9-3-8-15,4-1 1 16,0 0 4-16,0-4 3 16,5 1 1-16,-14 3 0 15,5-4 0-15,4 0-7 0,5 1 0 16,-22-1-13-16,4 4-4 16,0 0-49-16,5-3-20 15,-9-1 48-15,4-3 23 16</inkml:trace>
  <inkml:trace contextRef="#ctx0" brushRef="#br0" timeOffset="144036.8775">3811 7542 344 0,'-21'4'129'0,"16"0"-100"0,-3 0 2 16,3 0-5-16,5 3-23 15,-12 1-5-15,7 0 0 0,-12 7 0 16,4 0 2-16,-4 8 0 0,8 8 2 16,-17 3 1-16,13 1 3 15,-12 3-10-15,12 8-4 16,4-4-1-16,5 0 3 15,4-3-2-15,13-1 1 16,-9-4-1-16,13-7 0 16,5 0 2-16,-5-8 2 15,9-7-3-15,4-8 2 16,4-8 1-16,-3-4 2 16,7-7 1-16,-7-4 1 15,12-8 2-15,-9-4 1 16,5 1 1-16,-9-5 2 0,5-3-3 15,-10-1 0-15,-3 1-1 16,-9 0 1-16,-5 0-2 16,-8-1-1-16,-4 5-2 15,-9-1-1-15,0 8-12 16,-13 4-2-16,1 4-71 16,3 8-32-16,-8 3 62 15,13 4 29-15</inkml:trace>
  <inkml:trace contextRef="#ctx0" brushRef="#br0" timeOffset="145059.2728">4561 7404 324 0,'-13'4'123'0,"17"4"-95"0,-8-4-2 0,4 0-7 16,-4 3-12-16,4 1-2 16,-9 3 0-16,5 5-1 15,-5 3-2-15,1 4-2 0,-1 8 3 16,9 3-4-16,0 4 0 0,-13 8-1 15,9 0 0-15,-1-4 2 16,1-3 0-16,4 3 0 16,-4-4 2-16,4-3 1 15,-5-9 1-15,5-3 4 16,-4-3 5-16,4-5-18 16,-4-8-6-16,4 1 3 15,0 0 1-15,0-8 5 16,0-4 1-16,0-4 1 15,0-3 2-15,4-4 1 16,-4-5 1-16,4 1 4 16,1-8 5-16,-1-3-12 15,0-5-4-15,5 1 3 16,4-4 4-16,-9-1-2 16,9 5-1-16,0-1-5 15,0 1-2-15,0 3 0 0,0 4 4 16,0 1-1-16,4 6 1 15,-4 1 2-15,4 0 2 16,5 4-1-16,-5 3-1 16,-4 1 1-16,13-1-1 15,-13 5 0-15,13-1 0 16,-9 0 8-16,4 4 5 16,5 1-6-16,-4 3-4 15,-5 0-2-15,0 0-1 16,0 0-9-16,1 3-4 15,-5 5 7-15,4 0 5 16,-13-1 5-16,5 5 3 0,-1-1-3 16,-8 1-3-16,0 3 0 15,-4-3-1-15,0 3 0 16,-5-3 2-16,5 3-1 16,-13-4-1-16,4 1 1 15,-5 3 1-15,1-3-3 16,0-1 0-16,-5 1 1 15,1-1 2-15,-1 4-3 16,1 1 0-16,4-5 1 16,-9 1 0-16,4-1 0 15,5 1 0-15,8-5 0 16,-8 5 2-16,13-4 8 16,-5-1 3-16,1 1 0 15,3 0 0-15,5-1-3 16,5 1 1-16,12 0 0 0,0-1 1 15,9 1-2-15,8 3-1 16,9 1-3-16,5 3-1 16,-1 8-3-16,1 4-2 15,-5 4-2-15,-5 3 1 16,6 1-4-16,-10-1-1 16,5 4-22-16,-9 4-6 15,4 1-82-15,1-5-36 16,-9-15 78-16,-5-12 38 15</inkml:trace>
  <inkml:trace contextRef="#ctx0" brushRef="#br0" timeOffset="150702.8964">7926 7493 324 0,'-17'38'121'0,"17"-34"-95"0,0 3 16 0,0-7 1 15,0 8-37-15,0 0-11 16,0 3-2-16,0 4 2 16,0 8 4-16,0 12-2 0,4 3 0 15,1 8-1-15,-1 8 0 16,0 3 3-16,1 1 2 16,-5-1 0-16,0 1-1 15,0-1 1-15,8 1-1 16,-8-1 4-16,4-3 2 15,1-5 4-15,3-6 1 16,-8-9-3-16,0-7 0 16,5-4-5-16,-1-8 0 0,0 0 1 15,1-7 2-15,-5-8-1 16,4 0 2-16,5-4-2 16,-1-3 2-16,1-9 0 15,-1-3 1-15,1-4-2 16,0-7-1-16,-1-1-1 15,5-7 0-15,-8-1-2 16,7 1-2-16,-3-4 1 16,4-4-1-16,-4-4-3 15,4 0 2-15,-1 1-4 16,1 3 1-16,0 0-3 16,0 3 0-16,-4 1-5 15,4 4-3-15,4 4-11 16,0-1-6-16,-4 4-41 0,4-3-15 15,9 7 44-15,-9 0 22 16</inkml:trace>
  <inkml:trace contextRef="#ctx0" brushRef="#br0" timeOffset="151124.0005">8650 7684 360 0,'-17'15'134'0,"17"-7"-104"0,0 4-10 16,0-5-14-16,-9 5-5 15,5 3 3-15,0 0-1 16,-5 4-2-16,-4 4 0 16,5 4 1-16,3 8 3 0,1-1 0 15,4 1 2-15,0-1-4 16,4 1-2-16,9-5 0 16,-9 1 1-16,14 0-1 15,-1-5-1-15,4-3-15 0,5 0-5 16,4-7 5-16,5-5 4 15,8-3 0-15,9-8 0 16,-9-12-16-16,13-7-8 16,4-8-87-1,5-3-37-15,-5-24 81 16</inkml:trace>
  <inkml:trace contextRef="#ctx0" brushRef="#br0" timeOffset="151648.4014">8758 7657 272 0,'-4'8'104'0,"4"-8"-81"0,4 0 5 0,-4 0-4 15,0 0-12-15,0 0-2 16,0 0 3-16,0 0 2 16,0 0-8-16,0 0 7 0,8 4 3 15,-8-4 2-15,9 4 1 16,0-4 2-16,-1 3 1 16,1 1-6-16,4-4 0 15,0 0-6-15,4 0-1 16,0 0-6-16,1 0-3 15,3 0-3-15,-4 0-1 16,1 0-5-16,3 0-2 16,-4-4-11-16,1 1-1 15,-1-1-9-15,-4 4-1 0,0-4-57 16,0 0-26-16,-5 0 59 16,1 0 28-16</inkml:trace>
  <inkml:trace contextRef="#ctx0" brushRef="#br0" timeOffset="151950.9315">8620 7975 192 0,'4'23'74'0,"5"-23"-58"0,-5 0 27 0,9 0 7 15,-9 0-10-15,9-4-3 16,9 4-6-16,-5 0-2 16,-4-4-16-16,13 4 5 0,-9-3 3 15,9 6-22-15,4-10-8 16,-4 3-41-16,4-7-15 15,9-5 33-15,-9-7 19 16</inkml:trace>
  <inkml:trace contextRef="#ctx0" brushRef="#br0" timeOffset="152760.3415">9542 7588 352 0,'0'19'132'0,"0"-15"-103"0,9 0 10 16,-9-4-2-16,0 0-23 16,-9 8-5-16,5-1-6 15,-1 5-3-15,-3 3 1 16,-1 4-6-16,-4 8-1 0,5 8-6 0,-10 7-3 15,6 4 0-15,-1 0-1 16,0 0 9-16,0 0 3 16,0-4 4-16,4-4 0 15,1-3 0-15,-1-5 0 16,5-3 0-16,4-8 2 16,-9 0-1-16,5-7 2 15,8-5-2-15,-4-7-1 16,9-3 9-16,-9-5 6 15,8-3-14-15,1-5-7 16,4-3 14-16,0-12 5 16,0-7-3-16,-5-8-3 15,10-4-2-15,-1-3 1 0,0-1-5 16,5 0-1-16,-1 5 2 16,1-1 1-16,3 8 1 15,-7-4 0-15,3 15-2 16,1 1 1-16,-1-1-4 15,1 8 0-15,-1 4-4 16,-3 7 1-16,8 1-3 16,-14 3 2-16,6 4-2 15,-5 4 2-15,0 4-2 16,-5 4 0-16,-4-1-3 16,-4 5 1-16,0-1 5 15,-8 5 4-15,4 3 1 16,-14 4 2-16,5 0 0 15,-8 0 1-15,-1 0-2 16,-4 7 1-16,5-7-4 0,-1 4 0 16,1-4 1-16,-1 0 0 15,5-4-5-15,4 4 1 16,4-7 8-16,1 3 7 16,4-4-1-16,4 4 0 15,0 0-2-15,4 1 0 16,4 3-2-16,10-4-1 15,-10 4-6-15,5 0 1 16,5 0-5-16,-6-4 1 16,6 0-14-16,-1 4-5 15,0-4-26-15,0 0-11 16,5-3 32-16,-1-9 16 16</inkml:trace>
  <inkml:trace contextRef="#ctx0" brushRef="#br0" timeOffset="153120.6711">10520 7604 356 0,'0'15'132'0,"0"-7"-103"0,5-5 12 15,-5-3-3-15,0 0-26 0,0 12-5 16,0-4-4-16,0 3 2 16,0 1-2-16,0 7 3 0,0 4 0 15,0 7-2-15,0 5-3 16,0 3-3-16,-5 4-1 16,1 0-1-16,0 1 0 15,4-5-2-15,0 0 1 16,0-3-15-16,0-1-6 15,0-3 8-15,0-8 5 16,0-4-11-16,0-4-4 16,0-7-50-16,0-8-21 15,0-8 48-15,0-7 27 16</inkml:trace>
  <inkml:trace contextRef="#ctx0" brushRef="#br0" timeOffset="153526.1234">10081 7619 280 0,'8'8'107'0,"1"-8"-83"0,8 3 8 0,-8-3 1 16,4 0-17-16,0 0-1 16,8 0 0-16,1 4 0 15,4-4-8-15,4 0 5 0,4 0 3 16,5-4-1-16,8 1 0 15,9-1 0-15,9 0 4 16,0 0-1-16,4 4-1 16,4-4-6-16,-13 4-4 15,1-4-8-15,3 1-3 16,-8-1-82-16,0-8-36 16,-13 1 59-16,-17-16 33 15</inkml:trace>
  <inkml:trace contextRef="#ctx0" brushRef="#br0" timeOffset="186090.3021">3380 11300 244 0,'-8'0'93'0,"8"0"-72"0,-9 0 14 0,9 0 0 16,-4 0-16-16,4 0-3 15,-9 0-1-15,1 0 0 0,-1 0-8 16,5 4 2-16,-9-1 2 0,4 5-4 16,0-4-2-16,-3 4-2 15,3-5 0-15,0 5-4 16,9-4 0-16,-8 0-1 16,8 0 0-16,0-1 0 15,8 5 0-15,-8 0 0 16,9-1 0-16,0 1 2 15,3 0 2-15,1-1-3 16,5 1 0-16,3 0 1 16,1-1 0-16,8 1 0 15,-9 0 2-15,10-1-3 16,-6 1 0-16,6 3 1 16,7-3 2-16,-7 0-3 15,3-1 0-15,5 1 1 0,-13 0 0 16,12-4 0-16,-7-1 0 15,7 1 0-15,1-4 2 16,4 0-1-16,-4 0-1 16,4 0 1-16,0 0 1 15,5 4-1-15,3-4-1 16,-8 0 1-16,-4 0 1 16,4 0-1-16,-4 0-1 15,-4 0 1-15,-1 4-1 16,0-4 0-16,1 0 2 15,4 0-1-15,-1 0-1 16,1 0 1-16,4 0-1 0,9 0 0 16,-9 0 2-16,5-4-1 15,-1 0-1-15,0 0 1 16,-4 1-1-16,-4-1 2 16,0 0 1-16,-5 0 3 15,1-4 1-15,-5 1-6 16,5-1-2-16,-1 0-3 15,5 1 3-15,-9-1-2 16,4 0 1-16,10 1 2 16,-6-1 0-16,10 4 6 15,-10 0 6-15,10 1-15 16,-1-1-5-16,-8 0 10 16,4 4 8-16,-4-4-3 15,0 0-1-15,-5 1-1 16,1-1-1-16,-5 4 0 0,4-4 2 15,1 4-3-15,-1 0-2 16,5 0 0-16,0 0 1 16,8 0 1-16,-4 4 1 15,9 0 0-15,-9 3 2 16,9 1-3-16,-9-1 0 16,-4 1-1-16,8 0-2 15,-4-1 1-15,0-3-1 16,-4 0-3-16,4-4 2 15,-4 4 1-15,0-4 0 16,4 4 0-16,4 0 2 16,5-4-1-16,-5 3-1 0,5 1 1 15,-9-4-1-15,0 4 0 16,-4 0 0-16,-5-4 0 16,-3 4 0-16,-1-4 0 15,0 0 0-15,-4 0 0 16,0 0 0-16,-1 0 0 15,6 0 0-15,-1-4-3 16,4 4 2-16,5-4 1 16,0 4 0-16,4-4 0 15,4 4 0-15,1 0 0 16,-5 0 2-16,0-4-3 16,4 4 0-16,-8-3 1 15,-4-1 0-15,3 0 0 16,-12-4 0-16,4 1 0 0,0-1 0 15,1 0 0-15,-1 1 0 16,0-1-3-16,0 4 2 16,5 0 1-16,3 1 0 15,-7-1 0-15,7 0 2 16,5 0-1-16,-4 0-1 16,0 4 1-16,0-4-1 15,-5 1-3-15,5 3 2 16,-13-4 1-16,4 0 2 15,-4 0-1-15,4 0-1 16,-4-3 1-16,4-1-1 16,0 0-3-16,5 1 2 15,3-1-1-15,10 0 0 0,-5 1 2 16,13-1 0-16,-4 0 0 16,4 4 0-16,0 1 0 15,-9-1 0-15,1-4 0 16,-5 0 0-16,-5 5-3 15,10-5 2-15,-9 0-1 16,8 4 0-16,5 1 2 16,4-1 0-16,13 0 0 15,-13 0 2-15,8 0-3 16,-3 0-2-16,-5 1 2 16,-5-1 0-16,-3-4 1 15,-1 1 0-15,5 3 0 16,8-4 0-16,5 4 0 15,-1-3 0-15,5 3 0 0,0-4 0 16,-4 4 0-16,-5 0 0 16,-8 1 0-16,0-1 0 15,-1 4 0-15,5 0 2 16,9 0-3-16,0 0 0 16,4 0 1-16,4 0 0 15,0 4 0-15,-13-4 2 16,-4 3-3-16,0 1 0 15,-4-4 1-15,0 0 2 16,4 8-3-16,0-8 0 16,9 0 1-16,8 4 0 15,-13 0-3-15,5-4 2 16,-1 3 1-16,-12-3 0 0,-4 4 0 16,-1-4 0-16,-4 4 0 15,9 0 0-15,-9 4 0 16,8-1 0-16,6-3 0 15,-1 4 0-15,0-1 0 16,0 1 0-16,0-4 0 16,-5 3 2-16,-3 1-3 15,-5-4-2-15,-4 4 2 16,-1-5 0-16,5 1 1 16,-4 0 0-16,4 0 0 15,5 0 2-15,3 0-1 16,1-1-1-16,0 1 1 15,0 4 1-15,-1 0-1 0,1-1-1 16,-5 1-2-16,-4 0-1 16,-4-1 2-16,0-3 0 15,0 0 1-15,4 4 0 16,0-1 0-16,-4-3 0 16,-5 4 2-16,-4-1 1 15,-4 1 3-15,-4-4 3 16,-18-4 13-16,-8 0 6 15,-13-4-41-15,-5-7-17 16,-17-24 14-16,-17-53 7 16</inkml:trace>
  <inkml:trace contextRef="#ctx0" brushRef="#br0" timeOffset="192454.52">1334 6209 252 0,'-13'-3'93'0,"13"3"-72"0,-5 0 0 0,5 3-2 15,-8 1-18-15,3 0-4 16,-3 4 3-16,3 3 1 16,-3 5 1-16,-5 7-4 0,4 15-1 15,-4 8 2-15,-4 15 0 16,-9 12 1-16,9 0 0 0,-4 7 0 16,3 8 0-16,-16 4 2 15,8 0 3-15,-4 0-4 16,4-12-3-16,9-11 12 15,-13-7 5-15,12-13 6 16,-3-6 2-16,4-13-1 16,12-7 1-16,-8-4-2 15,5-7-1-15,-1-5-17 16,9-7-9-16,-9-3 11 16,9-5 8-16,0-7-2 15,9-8-1-15,-9-4-3 16,13-4-2-16,-9-7-3 15,9-8 1-15,-8-8-2 0,7-3-1 16,6-4-2-16,-5-4 1 16,12-8-4-16,-7 0-1 15,8-4-8-15,4-3-4 16,-9-1 14-16,14 1 9 16,-5 3-11-16,4 12-5 15,5 0 3-15,0 15 2 16,8 8 4-16,-8 8 1 15,4 7 1-15,0 12 0 16,0 7 2-16,0 8 1 16,1 12-1-16,-14 11 1 15,-4 11-2-15,4 16-1 0,-17 15 1 16,8 4-1-16,-21 4 0 16,9-1 2-16,-9 1 5 15,-9 0 4-15,9 0-6 16,-21 3-3-16,8-3-4 15,0-8 1-15,-13 0 1 16,4-7 0-16,-3-8 2 16,-1-5 3-16,4-6 0 15,-12-5 2-15,-1-7 0 16,9 0 1-16,-17-4 2 16,9-8 1-16,4 1-3 15,-9-5 0-15,17 0-12 16,-8-7-4-16,4-4-45 15,9-4-17-15,-4-11 35 16,3-15 18-16</inkml:trace>
  <inkml:trace contextRef="#ctx0" brushRef="#br0" timeOffset="192862.146">1846 6190 328 0,'-21'4'123'0,"16"-4"-95"0,1 8-2 15,4-8-7-15,4 7-12 16,1 5 1-16,3 3 1 16,5 8 5-16,5 12-8 15,7 15-8-15,6 3-3 0,3 5-1 16,5-1 4-16,-5 4 10 16,9 1 4-16,0 3-5 15,5 0-2-15,-18 4-3 16,13-4-2-16,-21-8-4 15,8 1-2-15,-9-12-15 16,1-8-4-16,-1-11-53 16,5-4-24-16,-13-8 50 15,5-15 27-15</inkml:trace>
  <inkml:trace contextRef="#ctx0" brushRef="#br0" timeOffset="193207.0015">2799 6263 272 0,'-13'0'101'0,"4"0"-78"0,-4 0 11 15,9 0 1-15,4 4-19 16,-17 0-4-16,-5 3-5 15,5 9 0-15,-13 7-4 16,4 0 5-16,-13 7 2 0,9 9 6 16,-13 3 4-16,4 11-12 15,-17 1-7-15,4 0 5 16,1-1 3-16,-1 5 2 16,0 3 1-16,5 0-6 15,4 1-4-15,4-1-1 16,0-4 1-16,13-7-34 15,9-12-13-15,4-3 22 16,13-20 11-16</inkml:trace>
  <inkml:trace contextRef="#ctx0" brushRef="#br0" timeOffset="194646.908">10770 6489 228 0,'-17'8'85'0,"17"-12"-66"0,-9 12 12 0,5-5 3 16,0 1-11-16,-1-4-4 16,-3 4-2-16,-1-4 2 15,-8 4-11-15,4 0 4 0,0 0 4 16,0-1-4-16,0 1-2 15,0 0-5-15,0 0-2 16,5 0-1-16,-1 3 1 16,0-3 4-16,5 0 4 15,0-4-13-15,4 0-3 16,0 0 15-16,8 0 7 16,10 0-7-16,12-4-6 15,0-3-5-15,13-5-2 16,5-3 2-16,-1-1 0 15,0 1-2-15,5 0 2 0,0-1 1 16,-9 5 0-16,4-1-11 16,1 1-5-16,-10-1 8 15,1 1 4-15,-4-1-63 16,-1 1-27-16,1 0 47 16,-18-1 23-16</inkml:trace>
  <inkml:trace contextRef="#ctx0" brushRef="#br0" timeOffset="195428.2132">11714 5834 364 0,'-22'42'134'0,"22"-38"-104"0,0 4 9 0,0-8-1 16,0 7-31-16,0 1-9 15,5 4-10-15,-1 7-3 16,-4 8 8-16,0 7 3 0,-4 4 4 0,-1 8 0 15,1 4 0-15,0 4 0 16,-1-1 2-16,1 1-3 16,0 0 0-16,4-12 1 15,-9-8 0-15,9-7 0 16,0-4 2-16,0-4 5 16,0-11 4-16,0-8 0 15,0-4 3-15,-4-8 2 16,4-3-1-16,0-8-1 15,4-8-1-15,5-3-5 16,-9-8 0-16,8-12-5 16,-3 4 0-16,-1-7-1 15,0 0-2-15,5-1-2 16,-1 1-1-16,10 3-7 16,-10 4-2-16,5 0 0 15,4 8 0-15,-4 4 0 0,5 11 2 16,-1 4 1-16,0 8 1 15,5 7-11-15,4 12-3 16,-5 8 21-16,5 11 8 16,0 7-17-16,0 5-7 15,-5 3 6-15,9 4 2 16,-12 0 7-16,-1 4 3 16,-4-4 0-16,0 0-1 15,-5 1 1-15,-3-1 1 16,-1 0-1-16,-4 0-1 15,0 0 3-15,-4-4 2 16,-5 1 2-16,0-5 1 0,-8-3 2 16,-4-8 1-16,3 0-3 15,-20-4 0-15,3-4-5 16,1-3-2-16,-5-5-3 16,-4-7-1-16,0-3-23 15,-5-5-7-15,-3-7 16 16,-1-5 11-16</inkml:trace>
  <inkml:trace contextRef="#ctx0" brushRef="#br0" timeOffset="195804.5265">12442 5524 356 0,'-13'-4'132'0,"13"8"-103"0,0 0-6 0,0-4-8 16,4 4-12-16,1 3-2 15,3 5 6-15,5-1 5 16,4 4-6-16,5 8-1 0,4 8 1 0,4 7-5 16,4 5-1-16,5-1 0 15,0 0 2-15,0 0-3 16,-5-4 0-16,5 4-6 16,-13-7-3-16,4-8-19 15,-8-1-8-15,-1-3 19 16,1-7 9-16</inkml:trace>
  <inkml:trace contextRef="#ctx0" brushRef="#br0" timeOffset="196148.5361">13101 5516 316 0,'-4'4'118'0,"-5"0"-92"0,9-8 0 0,-4 8-6 15,0 0-10-15,-5 0 2 16,0 3 10-16,-3 1 6 16,3 7-14-16,-13 4 1 0,1 16 1 15,-5 15-6-15,0 11-1 16,-13 12-5-16,5 3-1 15,-1 1-1-15,1 7 1 16,-5 12-2-16,0 3 2 16,-4 1-2-16,0-8-1 0,0-8 1 15,0 0 1-15,4-3-17 16,0-4-4-16,1-12 9 16,-5-12 5-16</inkml:trace>
  <inkml:trace contextRef="#ctx0" brushRef="#br0" timeOffset="275629.4388">864 10396 272 0,'-13'23'104'0,"9"-16"-81"0,4-7-6 15,0 0 19-15,0 0-27 16,-9 4-6-16,9 4-4 16,-4 3-1-16,-9 1 5 0,4-1 6 15,-4 5-1-15,5 7 3 16,-5 4-8-16,0 3-2 15,-4 8-3-15,4 8-2 16,-5 16 3-16,5 11 0 16,-4 7 1-16,-4 4 0 15,3-3 0-15,1-9 0 0,9-3 0 16,-10-4 2-16,14-7-1 16,-9-4 2-16,9-12-2 15,-5-8-1-15,5-7 3 16,4-8 2-16,0-7 4 15,0-12 2-15,0-8 8 16,0-7 5-16,0-8-13 16,4-12-6-16,9-7-3 15,-9-12 0-15,5-3-1 16,4 0-1-16,-4-5-2 16,-1 1 1-16,5-4 1 15,-4-4 2-15,4 8-3 16,0-1 0-16,4 5 1 15,-9-1 0-15,10 9 0 0,-1 6 0 16,-4 9-3-16,0 3 2 16,0 8-1-16,0 12-2 15,-5 3 3-15,5 8 2 16,4 8 0-16,1 11-1 16,-10 8 1-16,5 4 1 15,4 7-1-15,-8 8-1 16,8 7 1-16,-12 9-1 15,3 7 0-15,9 3 0 16,-17 5-9-16,18-4-2 16,-10-8 12-16,10 0 6 15,-14-4-2-15,9 1-3 0,0-5-1 16,0-7-1-16,-9-4-3 16,9-8 2-16,-5-3 1 15,-3-9 0-15,8-3 0 16,-9-7 0-16,5-1-9 15,-9-7-2-15,0-8-5 16,4-4-1-16,0-8-21 16,5-7-8-16,-9 0-66 15,0-4-30 1,0 0 74-16</inkml:trace>
  <inkml:trace contextRef="#ctx0" brushRef="#br0" timeOffset="276289.5192">446 11265 240 0,'-4'8'90'0,"17"-8"-70"0,-13 4 8 16,4 0 0-16,9-4-17 15,-13 0-6-15,4 0-3 16,5 0 0-16,-9 0-1 15,4 0-1-15,5 0 3 0,-9 0-2 16,0 0-1-16,4-4 1 16,-4 4-1-16,0 0 0 15,0 0 0-15,0 0 4 16,9 4 5-16,-5-4 6 16,-4 0 3-16,0 0 2 15,0 0 0-15,4-4 4 16,5 4 2-16,-5-4-16 0,9 0-5 15,0 0-13-15,0 0-5 16,0 1 15-16,4-1 8 16,5-4-4-16,-1 4-1 15,-4 0-8-15,9 1 0 16,-4-1-6-16,4 0 1 16,-1 0 2-16,-3 0 3 15,4 0 13-15,-13 1 8 16,4 3-7-16,-4 0-3 15,0 0-3-15,-9 0 1 16,13 0-1-16,-17 0 0 16,9 0-6-16,-9 0 1 15,0-4-13-15,0 4-7 16,9-4-16-16,-1 0-5 0,-3-3-18 16,20-5-5-16,-7-7 34 15,8-12 18-15</inkml:trace>
  <inkml:trace contextRef="#ctx0" brushRef="#br0" timeOffset="276665.4114">1295 10721 208 0,'-5'46'79'0,"-7"-42"-61"0,3 4 23 0,5-4 9 16,-1 0-8-16,-3 3-3 15,3 5-6-15,-3-1-3 16,3 1-17-16,1 3 10 0,4 8 6 16,-8 4-13-16,8 3-4 15,0 9-9-15,0-1-3 16,0 8 0-16,0 0 0 15,0-8 0-15,0 1 0 16,0-1-5-16,0 0-1 16,0-3-8-16,0-1-2 15,0-3-4-15,0-4-3 16,0-8-7-16,0-4-4 0,0-7-54 16,0-12 46-1,0-4 19-15</inkml:trace>
  <inkml:trace contextRef="#ctx0" brushRef="#br0" timeOffset="276862.3445">1204 10545 372 0,'-17'19'140'0,"17"-11"-109"0,0 4-2 0,0-12-7 16,0 7-16-16,4 1-1 15</inkml:trace>
  <inkml:trace contextRef="#ctx0" brushRef="#br0" timeOffset="277000.9234">1204 10610 627 0,'0'8'20'0,"18"0"2"16,-10-5-10-16,9 1-3 15,1 4-14-15,7-8-4 16,6 0-27-16,-1 4-11 15,13-4-45-15,0-4-18 16,4-4 58-16,-4-3 27 16</inkml:trace>
  <inkml:trace contextRef="#ctx0" brushRef="#br0" timeOffset="277670.5277">1747 11311 432 0,'0'-4'162'0,"0"8"-126"0,0-11-6 0,0 3-12 16,0-8-12-16,0-3 1 16,0-4 2-16,0-4 2 15,-13-4-5-15,9-7-2 16,4-9 0-16,-9-3-5 0,9-3-1 16,0 3-2-16,0-8 3 15,9 12-5-15,-9 0 0 16,4 7 0-16,9 1 4 15,-13 7-4-15,13 4 2 16,-13 8-3-16,13-1 0 16,0 1-1-16,-4 11 0 15,4 4-4-15,4 0 0 16,4 8-5-16,-3 3 0 0,-5 9 8 16,8 6 2-16,-4 5-6 15,-4 7-4-15,13 4 22 16,-22 1 10-16,9-5-9 15,0 8-4-15,0-8-9 16,0-3-1-16,-9-5 13 16,5-3 8-16,-9-4 3 15,0-4 2-15,0-3-3 16,0-1 1-16,-9-7-3 16,5 3 2-16,-5-3-2 15,1-1 0-15,-5-7-3 16,-9 0 1-16,5 0-2 15,-4-4 2-15,-1 1-4 16,-12-1 1-16,3-4-7 0,-12 1-1 16,0-1-2-16,0 4 0 15,9 0-7-15,-1 4-2 16,-4-4-43-16,14 1-19 16,7-5-90-1,5-11-40-15,13-12 106 16</inkml:trace>
  <inkml:trace contextRef="#ctx0" brushRef="#br0" timeOffset="279232.389">2376 10626 344 0,'-8'23'129'0,"-1"-23"-100"0,9 0 26 15,0 0 8-15,0 0-36 16,0 3-12-16,0-3-12 15,0 4-4-15,0 0 1 16,-9 4 0-16,5-1 0 0,-4 5-5 16,-1 7 1-16,0 12-5 15,5 11 1-15,-9 15-3 16,4 12 2-16,1 8 5 0,-5-12 2 16,13-4 4-16,-9-7 1 15,5-12 7-15,4-8 4 16,0-7 4-16,0-4 3 15,0-7-5-15,0-5-1 16,0-11-7-16,0-8 0 16,0-11-5-16,0-8 0 15,0-11-1-15,0-8-2 16,0-11-2-16,0-1 1 16,0 1 1-16,0-1 0 15,0 9 0-15,4 3 2 16,5 3 1-16,-9 9 1 15,13 3-2-15,-13 8 1 0,17 0-9 16,-4 12 2 0,-9 3-1-16,5 4-2 15,0 4 2-15,3 8-4 16,-3 4 1-16,0 7-1 16,8 15 1-16,-8 8-2 15,4 12 1-15,4 3 3 16,-9 9 3-16,10-13 2 15,-5 1 3-15,4-8 1 16,0-8 3-16,0-11 8 16,5-4 3-16,-5-8-2 15,-4-7-1-15,4-4-4 16,0-8 1-16,1-4-4 16,3-11 1-16,-8-4-5 0,4-11 0 15,1-16-3-15,-10-15-1 16,9-12-12-16,-12 8-5 15,3-4-17-15,-8 1-5 16,-4-1-113 0,-5 0-52-16,-16 8 106 15</inkml:trace>
  <inkml:trace contextRef="#ctx0" brushRef="#br0" timeOffset="280313.7877">782 11794 344 0,'-4'19'129'0,"-5"-15"-100"0,9 11 15 15,0-11 3-15,-4 4-26 16,4-5-6-16,-5 9-12 16,-3 3-5-16,4 1 1 15,4 7-9-15,-9 11-3 0,5 20-7 16,-5 15 0-16,0 7 17 16,9 5 11-16,-13-1-3 0,13-7-2 15,-8-8-2-15,8-8-1 16,0-7-3-1,-9-8 2-15,1-7-6 0,8-12-3 16,0-8 6-16,0-7 1 16,0-12 3-16,0-8 2 15,0-11 5-15,0-11 4 16,8-12-6-16,1-4-3 16,-1-7-1-16,-3-8 1 15,3-4-1-15,10 0-1 16,-5 4 1-16,8 3-1 15,5 5 0-15,0-1 0 16,4 5 0-16,4 7 0 16,5 4-3-16,-4 11 0 0,-9 8 2 15,4 8 0-15,-4 7 1 16,4 12 0-16,0 8-9 16,-4 10-2-16,-5 5 17 15,-3 8 7-15,3 3-8 16,-4 8-4-16,1 4-8 15,-18 3-1-15,8 5 15 16,-16-1 7-16,8-3 2 16,-18 3 1-16,1-7-1 15,-4-4 3-15,-14-8-5 16,5-3 0-16,-13-4-11 16,4-5-1-16,0-6-18 15,0-5-6-15,5-4-38 16,-5-3-14-16,9-12 39 0,13-11 18 15</inkml:trace>
  <inkml:trace contextRef="#ctx0" brushRef="#br0" timeOffset="280645.9397">1540 11809 448 0,'-8'15'167'0,"8"-18"-129"0,8 6-7 15,-3 1-10-15,3 4-17 16,-3 0-2-16,8 3-4 15,12 1 1-15,-7 3 1 16,12 0-3-16,-4 4 2 0,-5 4-10 16,5 4-5-16,4 0-21 15,0 4-9-15,1-1-46 16,3-3-21-16,-12-4 60 16,12-11 27-16</inkml:trace>
  <inkml:trace contextRef="#ctx0" brushRef="#br0" timeOffset="280958.8416">2217 11461 400 0,'-26'7'151'0,"13"1"-118"0,5 3 3 0,-1-3-7 15,-4 11-18-15,-4 8-3 0,-5 11-1 16,-4 16 2-16,-4 11-4 16,-13 4-3-16,0 19 1 0,0 23 2 15,8 4 2-15,-3-8-3 16,7-3-3-16,1-8-3 16,0-1 1-16,0 1-10 15,4-8-3-15,0-7-13 16,5-20-5-16,-1-11-76 15,1-16-33-15,-5-38 65 16</inkml:trace>
  <inkml:trace contextRef="#ctx0" brushRef="#br0" timeOffset="281288.6983">717 13023 252 0,'-8'27'96'0,"8"-27"-75"0,13 0 19 0,0 4 2 16,0-4-16-16,4 0-4 15,13-4 4-15,13-4 5 16,4-3-16-16,9-4 5 0,5-4 1 0,8-1-7 16,17-3-1-16,4-7-9 15,5-1-3-15,0 4-10 16,-9 0-4-16,-8 1-44 16,-1 3-20-16,-8 4 40 15,-13 3 18-15</inkml:trace>
  <inkml:trace contextRef="#ctx0" brushRef="#br0" timeOffset="282070.0833">972 13429 392 0,'-5'19'145'0,"5"-7"-112"0,5-1-19 0,3-3-16 16,-3 7-26-16,-5 5-8 16,4 6 15-16,4 9 7 0,-8 7 9 15,-8-4 5-15,8 1 5 0,-4-1-2 16,-1-4 0-16,-3 1-1 16,3-8 1-16,5-4 0 15,0-4 1-15,0-4 2 16,5-3 1-16,-5-12 1 15,0 0 0-15,8-4 7 16,-3-8 2-16,-5-7-6 16,12-4-4-16,-7-7-2 15,8-5-1-15,-9-11-2 16,5-4-2-16,4-3 1 16,4-9-1-16,-4 1 0 15,0 4 0-15,-5-1 0 16,10 1 2-16,-10 3-1 15,5 4-1-15,4 4 1 0,1 8 1 16,-6 11-3-16,14 4 0 16,-8 8 3-16,-10 7 3 15,9 4-2-15,1 12-2 16,7 4-3-16,-12 7 1 16,5 8 1-16,-1 7 0 15,-4 4 2-15,0 8 3 16,-13 8 4-16,0 3 2 15,0 5 3-15,-13-5 4 16,0 4-1-16,-4-7 1 16,-1 0-5-16,-3-8 0 0,-1 0-4 15,-8-4 2-15,4-4-6 16,-4-4-1-16,-9-3-11 16,5-8-5-16,-9-4-43 15,13-7-18-15,-1-8-113 16,1-8-49-1,4-12 124-15</inkml:trace>
  <inkml:trace contextRef="#ctx0" brushRef="#br0" timeOffset="282580.3439">1661 13069 264 0,'13'16'101'0,"-9"-9"-78"0,9 5 24 0,-4-5 7 0,-5 1-24 16,9 0-8-16,-9-1 3 15,9 5 3-15,0-1-14 16,0 1-6-16,13 3-1 0,-9 4-2 16,-4 0 0-16,13 8-3 15,-4 4 1-15,3 7-4 16,6 4 0-16,3 8-1 16,5-4 0-16,-5-4-7 15,5-3-4-15,0-1-13 16,-5-11-4-16,9-4-35 15,9-12-15-15,-22-15 42 16,13-22 21-16</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3:00:47.044"/>
    </inkml:context>
    <inkml:brush xml:id="br0">
      <inkml:brushProperty name="width" value="0.05292" units="cm"/>
      <inkml:brushProperty name="height" value="0.05292" units="cm"/>
      <inkml:brushProperty name="color" value="#FF0000"/>
    </inkml:brush>
  </inkml:definitions>
  <inkml:trace contextRef="#ctx0" brushRef="#br0">18212 10886 216 0,'-13'4'82'0,"13"4"-64"0,-13-5 18 0,8-3 2 0,5 4-7 15,-12 0 2-15,-1-4-4 16,0 0 0-16,0 0-16 16,0 0 3-16,0-4 2 0,0 0-6 15,0 1-2-15,4-1-3 16,-8-4 0-16,9 0-4 15,-1-3-2-15,5-4-14 16,-9-1-4-16,8-3 13 16,5-4 6-16,0-7 3 15,0-5 0-15,0-7-3 16,5-12-2-16,8-7-13 16,-5-8-6-16,10-4 3 15,-1-3 2-15,0-1 3 16,0 4 5-16,5 1 1 15,-1 3 3-15,-3 7-1 16,-1 9 1-16,-4 7 6 0,0 7 5 16,-5 9 1-16,1 7 4 15,0 7 4-15,-1 5 1 16,1 7-10-16,-1 8-3 16,1 7-11-16,0 5-4 15,4 7 5-15,-13 7 1 16,4 5 7-16,0 3 5 15,0 8-5-15,1 4-2 16,-1 4-1-16,0 3-1 16,1-3 0-16,3-1 0 15,-8 5 0-15,5-12 0 16,-1 0-3-16,5-8 2 0,-9-7-1 16,0-8 0-16,0-4 6 15,0-8 2-15,0 1 2 16,0-12 2-16,0 0 1 15,0-8 8 1,0 0-6-16,0-7-5 16,4-4-2-16,0 0-2 15,0-8 0-15,1-4-2 16,3-7-2-16,5-4 1 16,-4-8-1-16,4 0-3 15,0 1 2-15,8 6-4 16,-3-6 1-16,-1-1-3 0,4 4 0 15,1 8 1-15,-5-1 2 16,5 5-1-16,-5 3 4 16,0 4 0-16,0 4 1 15,-4 4 0-15,0 8 2 16,0 3-1-16,-4 8-3 16,4 12-1-1,-5 3-1-15,1 12 0 16,0-1 0-16,3 13 0 15,1-1 3-15,-8 8 0 16,3 8 1-16,1 3 0 16,-5 8 0-16,9 4 0 15,-8-4 0-15,7 8 0 16,-7-8 0-16,3-4 2 0,1-3-3 16,8-1 0-16,-12-3-12 15,7-4-5-15,6-4-89 16,-5-8-39-16,0-15 74 15,-1-15 36-15</inkml:trace>
  <inkml:trace contextRef="#ctx0" brushRef="#br0" timeOffset="559.0824">19035 9955 304 0,'0'16'115'0,"0"-24"-89"0,8 8 21 16,1 4 3-16,0-4-34 15,3 0-12-15,6 0-7 16,-1 0-1-16,4-4 2 15,5 0 7-15,0 0 7 0,0 1-13 16,0-1-3-16,4 4-4 0,0-4 2 16,0 0-9-16,1 4-3 15,-6-8-13-15,1 8-3 16,-4 0-75 0</inkml:trace>
  <inkml:trace contextRef="#ctx0" brushRef="#br0" timeOffset="827.892">19017 10243 332 0,'-4'15'126'0,"8"-11"-98"0,5 3 1 16,0-3-5-16,4 0-21 15,0 0-3-15,8 0-45 16,5-4-20-16,8-4 33 16,1-4 16-16,-5-7 12 0</inkml:trace>
  <inkml:trace contextRef="#ctx0" brushRef="#br0" timeOffset="2087.43">19746 9614 280 0,'0'20'107'0,"0"-17"-83"0,4 1 17 0,-4-4 2 15,4 8-21-15,1-4-5 16,-1 3-12-16,0 5-4 16,5-1-1-16,-9 5 0 0,4 7 0 15,5 7-3-15,-1 12 2 16,1 16-1-16,4 11-2 16,0 23 0-16,0 7 3 0,0 12 0 15,4-7 3 1,0-8-1-16,0-8-1 0,1-4 1 15,-1-4 1-15,4-11 10 16,1-11 4-16,-5-12 4 16,0-12 2-16,1-11-1 15,-5-7 2-15,-1-13-9 16,1-10-1-16,5-12-5 16,-14-12 0-16,5-11-5 15,-5-16-2-15,0-7-3 16,-4-8 1-16,-4 1-1 15,0-9 0-15,-5 1 2 16,-4-4 2-16,0-1 1 16,-4 1 3-16,0 7-1 0,-5 1 2 15,5 3-6-15,-9 0-1 16,9 4 0-16,4 4 2 16,-4 8-1-16,-1-1 2 15,10 12-2-15,3 8 2 16,1 4-2-16,4 7-1 15,9 4-2-15,4 4 1 16,8 3-1-16,9 5-2 16,9-1 0-16,0 5 0 15,13-1 3-15,-9 0 2 16,13 1-2-16,13-1 0 16,13 4 1-16,8 0 0 15,5-3 0-15,-5-1 0 16,5-3 0-16,9 3 0 0,8-4-3 15,8 5 2-15,-3-1 1 16,-10 4 0-16,5 0 0 16,13 4 0-16,5 0 0 15,-5 4 0-15,-13 0 0 16,4 4 0-16,9-1 0 16,-30 1 0-16,-18 0 0 15,27 7 0-15,34 0 0 16,-14 1 0-16,14-5 0 15,-13 8 0-15,0-3 0 16,-13-5 2-16,-4-3-1 16,-17-1-1-16,-1-3-2 15,-4 0-1-15,-8-4-16 16,-9 0-5-16,-5 0-109 0,-12-8-49 16,-22-14 93-16,-17-17 45 15</inkml:trace>
  <inkml:trace contextRef="#ctx0" brushRef="#br0" timeOffset="3153.4241">20883 9523 164 0,'4'-8'63'0,"-4"4"-49"0,5 4 20 0,-5 0 6 16,0 0 2-16,0 0 4 15,0 0 14-15,0 4 10 16,0-4-38-16,-5 4-6 0,1 0-6 16,4-1-1-16,-8 1 1 15,-1-4-5-15,0 0-1 16,1 0-2-16,-5 0 0 0,4 0-6 15,-12 0-2-15,3 0-2 16,1 0-2-16,0 4-2 16,0 4-1-16,-1-1-1 15,-3 13 0-15,-1 10 0 16,1 12 0-16,4 8-2 16,-1 4-1-16,5-1 1 15,9 5 4-15,4 3-4 16,0 0 0-16,4 4 0 15,9-3 2-15,-8-5-1 16,8-3 4-16,-5-4-2 16,5-4 1-16,4-8 0 15,-8-4-2-15,8-7-2 16,0-4-1-16,1-4 4 16,-1-3 3-16,4-5 1 0,-3-3-1 15,-1 3 3-15,0-11 0 16,0 4-1-16,-8-8 1 15,4 0-2-15,4-3 2 16,-8-5-2-16,-1 1 2 16,1-1-2-16,0-3 2 15,-5-4-2-15,0 0 2 16,-4-4-2-16,0-4 2 16,0-4-4-16,0-3 0 15,-4 7-1-15,0 0 0 16,-1 0 0-16,1 4-2 15,-5 4 3-15,1 4 2 16,-1 0 4-16,1 3 2 0,3 4 5 16,-3 1 3-16,3 3-2 15,1 4 0-15,4 0-7 16,0 0-2-16,4 4-2 16,5 0-2-16,0 3-2 15,3-3-1-15,6 4-9 16,3-1-3-16,9-7-14 15,-8 0-7-15,8-3-99 16,0-1-44-16,-8-4 90 16</inkml:trace>
  <inkml:trace contextRef="#ctx0" brushRef="#br0" timeOffset="3515.9733">21426 10170 328 0,'-17'30'123'0,"17"-14"-95"0,4 11 5 0,0-12-3 0,5 4-17 16,-5 12-2-16,5-1-7 15,0 9-3-15,-1 7 0 16,5 0-4-16,0 0 0 0,0 0 2 16,0-1 2-16,0 1-11 15,4 0-3-15,0 0-12 16,5-3-2-16,-5-13-53 15,5-7-25-15,-5-15 54 16,4-16 28-16</inkml:trace>
  <inkml:trace contextRef="#ctx0" brushRef="#br0" timeOffset="3785.6766">21814 10036 344 0,'-13'4'129'0,"-4"7"-100"0,0 1 18 0,8-5 0 15,-4 5-25-15,-4 3-7 16,-13 8-6-16,-5 8-1 16,5 11-4-16,-13 8 2 0,0 7 0 15,0 1 0-15,4-5-1 16,-9-3-6-16,14-4 1 0,4-4-13 15,-5-4-7 1,14-7-93-16,4-12-40 0,4-19 78 16,8-23 38-16</inkml:trace>
  <inkml:trace contextRef="#ctx0" brushRef="#br0" timeOffset="4264.4233">21577 9446 392 0,'0'0'148'0,"0"0"-115"0,4 0-3 0,-4 0-7 16,5 0-13-16,-1 0 0 16,0 0-2-16,-4 0 0 15,9 4-4-15,-1-4-5 0,1 7 0 16,4 1 1-16,-9 7 0 16,5 1-3-16,-1 7 0 15,1-4 2-15,0 12 0 16,-9-9 1-16,0 13 0 15,-9 3 0-15,0-3 0 16,-3-5 0-16,3 1 0 16,-4 0 0-16,4-5 2 0,1-3-1 15,3 0 2-15,5-3 0 16,5-1 3-16,3-4-8 16,5 0 0-16,5 1-7 15,3-5-1-15,5 1-11 16,13-5-4-16,-5 1-118 15,5-8-53 1,0 0 102-16</inkml:trace>
  <inkml:trace contextRef="#ctx0" brushRef="#br0" timeOffset="4611.2345">22564 9829 404 0,'-9'23'151'0,"9"-12"-118"0,0 1-6 0,0-8-13 16,-4 7-15-16,-1 5 1 15,1-5 2-15,4 1 3 16,-4 7-2-16,0 11-4 0,-9 5 0 0,8 3 1 16,1 4 0-16,0 4-3 15,-1-11 2-15,5-5-6 16,0 5-3-16,-4 3-14 16,4-3-5-16,-4-16-69 15,4-4-28-15,0-11 65 16,-9-16 33-16</inkml:trace>
  <inkml:trace contextRef="#ctx0" brushRef="#br0" timeOffset="4851.8892">22163 10124 384 0,'-13'11'145'0,"22"-3"-112"0,8 0 3 0,-13-4-6 16,5-1-18-16,4 5-2 16,4 0-2-16,5 3 2 15,12 1-5-15,0-5-3 0,5-3 1 16,4-4-15-16,5-4-5 16,8 0-70-16,-9-7-33 15,5-4 62-15,-18-1 29 16</inkml:trace>
  <inkml:trace contextRef="#ctx0" brushRef="#br0" timeOffset="5720.6355">23464 9817 392 0,'0'0'145'0,"5"-3"-112"0,-10-1 1 0,5 0-5 16,-4 4-16-16,0-4-2 15,-9 0 0-15,4-3 3 16,-17-1-8-16,0 4 1 0,1-3 0 15,-6 3-1-15,-3 0 1 16,-5 0-4-16,0 4 0 16,-4 0-1-16,9 4-2 15,12 0-2-15,-17 3 1 16,-8 5 1-16,4 3 0 0,4 0-3 16,5 12 2-16,-1-4 1 15,9 4 0-15,-8 4-3 16,12-1 0-16,-4 5-1 15,5 7 3-15,12 8-2 16,-8 3 1-16,13 9 2 16,-1-5 0-16,5 8 0 15,0-7 0-15,5-5 0 16,-1-7 0-16,13-7-3 16,-8-5 0-16,8-3-1 15,-4-5 3-15,4-6 0 16,1-5 3-16,-1-4-1 15,-4-3 2-15,0 0 0 16,0-8 3-16,0 0-3 0,-5 0 0 16,1 0-3-16,-1-12-1 15,1-7-1-15,0-8-2 16,-1 1 0-16,-3-1 3 16,-5 0 0-16,0 4 3 15,0 4 3-15,0 0 2 16,0 7 3-16,0 1 1 15,0 11 10 1,0 0-9-16,0 0-2 16,0 0-8-16,8 7-4 15,-4 5-2-15,9-5 0 16,-4 5-17-16,8-4-9 0,5-5-68 16,4-3-31-16,0-11 67 15,-1-8 31-15</inkml:trace>
  <inkml:trace contextRef="#ctx0" brushRef="#br0" timeOffset="6216.0755">23365 10312 416 0,'-8'26'156'0,"16"-18"-121"0,5 4-5 0,-13-5-13 15,4 5-13-15,1 3-3 16,3 0 0-16,5 4-1 16,-4 4 0-16,-1 0 0 0,1 4 0 15,0-4-3-15,4 0 2 16,0 4 1-16,-1-8 0 15,1 0-5-15,0-3-1 16,0-1 0-16,0-4 2 16,0 1-1-16,-9-4 1 15,1-5 3-15,-5-3 0 16,0 0 3-16,0 0 3 0,0 0 2 16,0 0 1-16,-5 4-2 15,1 0-1-15,4-4-3 16,-13 4-2-16,9 4-4 15,-9 3 0-15,4 1-3 16,1 3 2-16,-1 4-6 16,0 4-1-16,5 4-9 15,-4 7-1-15,3 5-2 16,1-1 2-16,4 4-59 16,-4 8-23-16,4-12 53 15,8 0 26-15</inkml:trace>
  <inkml:trace contextRef="#ctx0" brushRef="#br0" timeOffset="6636.7311">23830 10499 348 0,'-8'19'129'0,"-1"-11"-100"0,5 4 18 0,-5-5 0 0,5 1-23 16,-5 0-8-16,-4 3-6 15,-4 4-2-15,0 1-4 16,-5 3-1-16,1 11 3 0,-14 9-3 15,5 11-2-15,0 11 0 16,0 8-1-16,4 4 0 16,-8 7 2-16,3-11-1 15,1 4-1-15,4-4-2 16,-4 0 1-16,13 0 3 16,-9-8 1-16,5-4-1 15,3-11-2-15,5-11-8 16,5-24-130-1,4-15-51-15,-1 1 92 16,10-36 50-16</inkml:trace>
  <inkml:trace contextRef="#ctx0" brushRef="#br0" timeOffset="7282.2672">24033 9726 332 0,'-13'11'126'0,"13"-7"-98"0,-4-4 12 16,4 0-2-16,0 0-6 16,-9 0 3-16,9 0-6 15,0 0-1-15,0 0-15 16,0 0 1-16,9 0 0 0,-9 0-7 15,8-4-2-15,1 0-3 16,4 0 1-16,4 4-7 16,0 0 1-16,-4 0-4 15,5 4 0-15,-1 0 1 0,-9 4 4 16,5-1 1-16,5 5 1 16,-10-1-3-16,1 1 0 15,-1 3 2-15,-3 0 0 16,-1 5-4-16,-4-1-1 15,-4 0-4-15,-1 4-1 16,-3-8 1-16,-5 8 1 16,0 0 3-16,0 0 4 15,0-4 1-15,9 0 1 16,-13 1 0-16,17-1 0 16,0 0 6-16,0 0 4 15,17 0-1-15,-4 0 0 0,13 1-3 16,-1-1 1-16,23 0-4 15,16-4-2-15,14-7-69 16,13-12-29-16,8-15 49 16,-13-8 24-16</inkml:trace>
  <inkml:trace contextRef="#ctx0" brushRef="#br0" timeOffset="10329.8308">18302 12108 340 0,'-8'15'126'0,"8"-11"-98"0,-13 0 19 0,8-4 3 0,5 0-30 16,-4 4-10-16,0 0-12 16,-1 3-4-16,1 5 3 15,0 3 1-15,-1 8 2 0,-3 8-3 16,4 11 0-16,-5 23-1 16,5 4 3-16,-5 11-2 15,0 12 1-15,1 12 2 16,-5 3 0-16,0-4 0 15,0 5 0-15,0-9 0 16,0-3 0-16,4-4 0 16,-8-8 2-16,4-7-1 15,5-12 2-15,-5-12 2 16,8-7 2-16,-7-7 3 16,3-16 1-16,0-8-1 15,5-7 1-15,4-8-6 16,4-8-3-16,1-4-1 0,-1-7-1 15,5-11 2-15,3-20 1 16,-7-8-1-16,8-7 1 16,4-11-2-16,4-5-1 15,-3-3 1-15,-1-8-1 16,4-4 0-16,5-3 2 16,5 3-3-16,-10 4 0 15,14 12 1-15,-10 3 0 16,6 8 0-16,-1 12 0 15,0 7 0-15,4 12 2 16,-4 11 1-16,5 11 1 16,4 9-5-16,-5 11 1 15,5 11-2-15,0 12 0 0,0 7 2 16,-1 12 0-16,-3 4 0 16,-5 15 0-16,0 8 2 15,5 7 1-15,-10 5-4 16,1-1 1-16,-4 0 0 15,-1 0 0-15,-3 1 0 16,-1 3 2-16,-4-4-1 16,4-7 2-16,-13-9-2 15,9-10-1-15,-8-8 1 16,-1-8-1-16,-4-4 0 16,0-15 0-16,0-4 0 15,-4-7 0-15,-1-5 0 16,5-3 0-16,0-4 0 15,-8-4 0-15,3-3-3 0,1-5 2 16,-5-3-1-16,1-4 0 16,-5-8 2-16,4-7 0 15,-8-5 0-15,4-7 0 16,-8-4 0-16,-1-3 0 16,-8-5 0-16,-13 1 0 15,4 7 0-15,0 4 0 16,-13 8 0-16,1 3 0 15,3 9 2-15,-8 3 1 16,0 11-1-16,0 8 1 16,0 4-9-16,0 8-1 15,5 7-14-15,8 4-4 0,8 1-88 16,13 6-38-16,5-10 77 16,26-20 38-16</inkml:trace>
  <inkml:trace contextRef="#ctx0" brushRef="#br0" timeOffset="10723.9723">19323 12453 420 0,'13'19'159'0,"-4"-19"-124"0,17 0-9 0,-9-4-12 16,5 4-22-16,3-4-2 16,1 0 0-16,0 0 4 15,0 1 3-15,4 3 0 0,0-4-1 0,5 0-6 16,-9-4-2-16,8-3-72 16,1-1-34-16,-1-3 60 15,-17-8 31-15</inkml:trace>
  <inkml:trace contextRef="#ctx0" brushRef="#br0" timeOffset="10993.6853">19345 12717 364 0,'-9'23'134'0,"18"-15"-104"0,-9-1 14 0,0-7-2 15,4 8-29-15,9-4-6 16,-4 0-7-16,12-1-2 16,5 1 2-16,-4 0-9 0,8-4-2 15,4-4-82-15,5-7-36 16,4-8 66-16,-4-4 31 15</inkml:trace>
  <inkml:trace contextRef="#ctx0" brushRef="#br0" timeOffset="11891.2923">20254 12319 224 0,'0'11'85'0,"0"-3"-66"0,-9-1 16 0,9-7 6 15,0 8-11-15,0-8 0 16,0 8-2-16,0-4 0 16,0 3-4-16,-8 5-1 15,8-5-6-15,0 5-2 16,0-1-3-16,0 1 0 15,-4 3-6-15,4 4-2 16,0 4-4-16,0 12-3 16,-5 11-1-16,5 15 3 15,0 16-2-15,-4 3 1 16,0 4 2-16,-1 4 0 16,1-11 0-16,0 0 0 15,4-8-7-15,0-12 0 0,-9-15-13 16,9-7-2-16,0-16-54 15,-4-19-23-15,-1-19 49 16,-7-31 25-16</inkml:trace>
  <inkml:trace contextRef="#ctx0" brushRef="#br0" timeOffset="12163.1359">20082 12215 416 0,'0'19'156'0,"13"-19"-121"0,-5 0 1 0,5 0-8 16,4 0-25-16,9 0-5 15,4 0 4-15,5 0 3 16,4-4-2-16,8 1 0 0,5-1 1 15,8-4-5-15,0-3-1 16,5-1-19-16,-5-3-9 16,1-4 13-16,3 3 9 15</inkml:trace>
  <inkml:trace contextRef="#ctx0" brushRef="#br0" timeOffset="12791.5168">20995 12698 244 0,'-8'4'90'0,"3"-1"-70"0,1 5 32 15,4-4 9-15,-4 0-3 16,-1 0 3-16,1-1-14 15,-5 1-5-15,1 0-23 16,-1 0 0-16,1 0 1 0,-1-4-7 0,0 0-2 16,1 0-6-16,-5 0-2 15,4-4-1-15,-8 0-2 16,0 0 1-16,-5 0 1 16,-4 1-3-16,0-1-2 15,1 0-7-15,-6 4-4 16,6 4 5-16,-1 3 3 15,4 5-5-15,1 3-1 16,8 1-2-16,0 3-1 16,4 4 3-16,9-4 3 15,4 0 2-15,1-4 5 16,3 1-1-16,5-9 1 16,5-3-3-16,-1-4-1 15,4 0-4-15,1-4-1 0,4-3 3 16,-5-5 3-16,5-3-8 15,-9-4-2-15,5-1 12 16,-1-6 8-16,1-1 1 16,-5 4-1-16,0 0-2 15,1 4-3-15,-1 0-4 16,0 3 0-16,-8 9 6 16,4 3 6-16,-5 4 7 15,1 7 5-15,0 9-8 16,-1 3-4-16,1 12-8 15,-1 7 0-15,1 8-11 16,0 0-5-16,-1 0-69 16,5-8-29-16,-8 4 58 15,-1-26 28-15</inkml:trace>
  <inkml:trace contextRef="#ctx0" brushRef="#br0" timeOffset="13377.8257">21258 12629 420 0,'4'11'156'0,"1"-7"-121"0,3 4-1 0,-8-8-10 0,5 7-17 15,-5 5-4-15,4 3-2 16,-4 4-1-16,0 4 0 15,0 8 2-15,-4 4 1 0,-1 7-1 16,1 4-2-16,-5 0 1 16,5 11-1-16,-5-7-3 15,1-8 2-15,-1-4 3 16,1 1 1-16,3-5-1 16,-3-7 1-16,3-4-2 15,1-4-1-15,4-8 1 16,0-3 1-16,0-4-3 15,0-4 0-15,4-4 1 16,9-4 0-16,-8-3 0 16,3-4 0-16,5-5 2 15,0-2 1-15,0-1 1 16,0-4 0-16,0 0 0 0,4 4 2 16,-13 0-3-16,14 4 0 15,-1 3 3-15,-9 1 3 16,5 7-6-16,0 5-4 15,0 6 2-15,-4 5 3 16,8 7-1-16,-8 8-2 16,4 4 0-16,-5 8 1 15,1 3-8-15,0 4-1 16,-1 4 4-16,-4-4 3 16,1-7-8-16,-1-8-2 15,-4-8-33-15,9-8-14 16,-5-18-63-16,9-16-28 0,-13-31 78 15,4-23 36-15</inkml:trace>
  <inkml:trace contextRef="#ctx0" brushRef="#br0" timeOffset="13693.0019">21116 12035 324 0,'-22'15'121'0,"18"-3"-95"0,-9 3 33 0,13-7 8 16,0 0-23-16,0-1-5 16,0 5-10-16,0-1-4 15,4-3-13-15,5 3-3 0,8-3 1 16,-4 0-6-16,13-1-2 15,0 1-4-15,4-4-1 16,-8 0-7-16,3-4-2 16,1-4-13-16,13-4-4 15,-9 1-78-15,9-9-34 16,-5-3 73-16,1-4 36 16</inkml:trace>
  <inkml:trace contextRef="#ctx0" brushRef="#br0" timeOffset="13980.3511">21706 11863 396 0,'-8'15'148'0,"8"-7"-115"0,0 3 2 15,0-3-8-15,0 0-15 16,-5 3-2-16,1 8-1 16,4 4 1-16,-9 8-5 15,1 7-1-15,-1 12 0 0,0 4-2 0,1 3-2 16,-1-3-4-16,5 3-2 16,-5-11-66-16,9 0-28 15,9-19 47-15,-5-31 28 16</inkml:trace>
  <inkml:trace contextRef="#ctx0" brushRef="#br0" timeOffset="14727.3439">22921 11916 388 0,'-8'12'145'0,"8"-8"-112"0,-5-4 10 16,5 0-2-16,0 0-27 15,-8 0-10-15,-1-4-1 16,-4 0 1-16,-4 0-1 16,-5 0 0-16,-8 1 3 0,0-1 1 15,-4 4 1-15,-1 0-7 16,-8 4 0-16,4-1-3 16,-8 5 0-16,4 4 0 0,0 7-2 15,0 8-2-15,0 7 1 16,4 4-2-16,4 8 0 15,9 4-1-15,1 4 0 16,12-1 0-16,-9 1 0 16,18-4-4-16,4-4 0 15,4-4-3-15,5-8 2 16,8-3-2-16,0-4 2 16,5-4 5-16,4-4 2 15,4-4 6-15,0-7 2 16,9-4 6-16,-9-1 3 15,4-3-4-15,-3 0 1 0,-1-7-3 16,-4 3 0-16,-5-4-3 16,-4-3-2-16,1-1-2 15,-10-3 1-15,-4-8-10 16,-8 0-5-16,-4 0 10 16,-5-4 7-16,-5 0 5 15,-3 1 4-15,-1 3-5 16,-8 4-3-16,9 7-1 15,3 4 1-15,10 5 19 16,-5 6 19 0,13 5-7-16,4 4-17 15,5 3-7-15,4 0-9 16,4 0-1-16,4 1-1 16,5-5-2-16,-4-7-48 15,12-8-22-15,5-15 37 0,4-15 18 16</inkml:trace>
  <inkml:trace contextRef="#ctx0" brushRef="#br0" timeOffset="15223.0473">23076 12139 424 0,'-8'34'159'0,"16"-26"-124"0,-8 7-11 0,0-7-16 0,0 7-18 16,0 4-2-16,0 4 11 15,0 4 5-15,0-4-1 16,0 0 0-16,9 0 3 0,0-4-1 16,4 0 0-16,0-7-3 15,-1-1-2-15,1-3-2 16,0-8 1-16,0 0-6 15,4-8-3-15,-4 0 3 16,0 1 4-16,0-5 8 16,0 1 5-16,0-1 3 15,0 5 3-15,-9-1-3 16,1 4 2-16,-5 4 1 16,0 0 2-16,8 8-1 0,-8 3 1 15,5 9-5-15,-5 2-3 16,0 5-10-16,0-4-5 15,0-4-6-15,0 16-1 16,-5 22-1-16,5 12 3 16,-13 4 10-16,9-4 7 15,-5 0-8-15,5-23-3 16,0-8-16-16,-5 4-5 16,1-3-84-16,-5-13-35 15,4-22 73-15,-8-19 36 16</inkml:trace>
  <inkml:trace contextRef="#ctx0" brushRef="#br0" timeOffset="15553.1522">22163 12970 328 0,'-22'42'123'0,"14"-23"-95"0,8-11-8 16,8-5 55-1,10 1-41-15,-1 0-12 16,4-4-11-16,14 0-9 16,17 4 1-16,12 0 2 0,18-4 7 0,4 0 2 15,0 0-5-15,1 0-1 16,-1 0-4-16,4 0-1 15,-4-4-8-15,1 0-4 16,-10 0-4-16,-21-3-2 16,0-5-39-16,-17 1-14 15,-13-8 35-15,-26-4 19 16</inkml:trace>
  <inkml:trace contextRef="#ctx0" brushRef="#br0" timeOffset="16185.1032">22219 13529 420 0,'-4'23'159'0,"4"-23"-124"0,0 0-7 16,0 0-11-16,0 0-12 15,0 4 2-15,0 3 7 16,-9 1 5-16,5 4-9 16,-1-1 1-16,-3 4 2 0,-1 1-7 15,5-1-1-15,-9 0-3 16,9 4-2-16,-14 4-4 16,5 4-2-16,5 0 5 15,-1 0 2-15,1 0-4 0,-1 3-2 16,5 5 2-16,4 3 3 15,0 0-4-15,13 1 1 16,-9-1-1-16,13 0 2 16,0 1-1-16,1-5-1 15,3 1 0-15,1-9 0 16,4-3 0-16,-1-4 3 16,10-3-2-16,-5-5 1 15,0-7-5-15,5-4-3 16,-9-4-1-16,4-7 1 15,-4-5-1-15,-5-10 0 16,-4-9-5-16,-4-11-1 0,-4-7 8 16,-9-9 4-1,0 1-20-15,-4 4-9 0,-5 7 13 16,0 12 7-16,1 15 35 16,-1 7 18-16,0 12 5 15,9 4 4-15,0 8-10 16,0 4-3-16,5 3-19 15,8 4-10-15,-5 4-4 16,5 0-2-16,5-4-7 16,3 0 0-16,1 0-48 15,8-7-20-15,9-4 38 16,-1-12 18-16</inkml:trace>
  <inkml:trace contextRef="#ctx0" brushRef="#br0" timeOffset="16665.4258">22719 13897 332 0,'4'23'126'0,"0"-12"-98"0,9-7 12 0,-13-4 0 0,0 0-22 16,9 4-7-16,0 0 1 16,3-4 2-16,-3 3-7 15,8 1 9-15,-8 0 6 0,4 0-5 16,4 4-2-16,0-1-2 15,1 1-1-15,3 3 0 16,-4 5 2-16,5 3-3 16,-1 4-1-16,5 4-6 15,0 3-1-15,4 1-1 16,1 0-2-16,-1-1 1 16,0 1-1-16,0-4 0 15,4 3 0-15,5-11 0 16,-13 1 0-16,9-13-5 15,-1-3-1-15,-8-4-19 16,4-11-7-16,9-9-47 16,-9-14-19-16,0-4 51 0,-4-8 24 15</inkml:trace>
  <inkml:trace contextRef="#ctx0" brushRef="#br0" timeOffset="16968.8292">23512 13740 420 0,'-18'69'156'0,"14"-47"-121"0,4 1 6 15,-9-7-5-15,1-1-24 16,-5 4-4-16,-4 8-3 15,-5 8 1-15,-4 7-3 16,-8 7 3-16,-1 5 3 0,-3 4-7 16,-6 7-3-16,1 0 2 15,0-4 3-15,0 0-12 16,4 1-5-16,-4-9-44 16,13-11-20-16,-4-11 40 15,-1-20 18-15</inkml:trace>
  <inkml:trace contextRef="#ctx0" brushRef="#br0" timeOffset="17729.9317">22180 13628 148 0,'4'-7'57'0,"1"14"-44"0,-5-7 16 16,4-3 4-16,0 3-12 15,-4 0-4-15,5-4-4 16,-5 4 1-16,4-4-7 0,5 4 5 0,-9-8 3 16,0 8-1-16,4-3 2 15,-4-1 0-15,4 4-1 16,1-4-1-16,-1 0 1 16,0-4-2-16,1 1 2 15,-1-1-2-15,0-3 2 16,0-1 3-16,1 1 1 15,8-5-15-15,-13 1-6 16,8 0 8-16,1-5 6 16,0 1-4-16,3 0 0 15,6 0-2-15,-10 0-1 0,5 0-3 16,4 3 1 0,1-3-2-16,-1 8-1 0,4-1 1 15,-3 1 1-15,-5 3-1 16,4 0 2-16,0 5-2 15,0-1 2-15,1 4-2 16,-1 0 2-16,0-4-4 16,0 4 0-16,1 0-1 15,-1 4 0-15,4 0-3 16,-3 3-1-16,-6 5-8 16,6-1-2-16,-1 5-40 15,0 7-15-15,5 3 34 16,-9 1 19-16</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3:02:15.219"/>
    </inkml:context>
    <inkml:brush xml:id="br0">
      <inkml:brushProperty name="width" value="0.05292" units="cm"/>
      <inkml:brushProperty name="height" value="0.05292" units="cm"/>
      <inkml:brushProperty name="color" value="#FF0000"/>
    </inkml:brush>
  </inkml:definitions>
  <inkml:trace contextRef="#ctx0" brushRef="#br0">3816 8128 64 0,'4'-11'27'0,"0"7"-21"0,-4 0 12 0,4 4 3 15,1-4-5-15,-5-3 1 16,0-1-8-16,8 0-3 15,-8 5-1-15,0-1-1 0,5-4-7 16,-1 0-2-16,0 1-27 16,1-1-9-16,3-3 21 15,-3 7 10-15</inkml:trace>
  <inkml:trace contextRef="#ctx0" brushRef="#br0" timeOffset="1559.4307">3915 7987 184 0,'0'-4'68'0,"0"15"-52"0,-9-15 21 15,9 4 6-15,0 0-4 16,0 0 2-16,0-3-6 16,0 3 1-16,-9 0-20 15,5 0 4-15,0-4 3 0,-1 0-12 16,5-4-6-16,-12 5-3 0,7-5 0 16,-12-4-1-16,8 1-1 15,-8 3-2-15,4 1-1 16,-8-1-3-16,3 0 1 15,-12 4 3-15,4 4 1 16,-12 4 3-16,3 4 3 16,-4 7-2-16,-8 1 0 15,8 3-8-15,-4 4-4 16,4 3 13-16,1 1 7 16,-1 8-14-16,4 7-7 15,-3 8 2-15,7 7 2 16,6 4 1-16,-6 8 4 15,5 0-2-15,5 0 1 16,4 0 2-16,-9 8 2 16,4 3-3-16,5 4 0 0,0 1 1 15,4 7 0-15,0-12-3 16,0-3 2-16,4-5 1 16,9 1 2-16,-8 0-1 15,4 4-1-15,4-5 1 16,-9 1 1-16,5 0-1 15,-1-4 2-15,5-4-2 16,-8-4 2-16,8 1 2 16,0-1 4-16,0 0-6 15,-13 0-4-15,8 1 0 16,1-1 0-16,0 0 5 16,-1 1 5-16,1-5-5 15,-4-3 0-15,3-5-2 16,5-3 1-16,-8 0 0 0,-1 0 3 15,9 0-1-15,-9 4 0 16,5 0-1-16,4 3 0 16,0-3-2-16,4 0 1 15,5 0-2-15,-9-8 2 16,9 0-2-16,-1-4 2 16,-3 1-2-16,3-5 2 15,1 1 0-15,-1-1 3 16,10 1-3-16,-18-1 0 15,8-3 1-15,1 3 0 16,0-3-2-16,3-1-2 0,-7 1 1 16,8 0 1-16,-9-4-1 15,5-1 2-15,4 1-2 16,-1-4-1-16,-3 0-2 16,8-4 1-16,5 0 1 15,-5-3 0-15,9-1-3 16,-5 0 2-16,5 1 1 15,5-1 0-15,-6-3-3 16,10-1 2-16,4-3 1 16,-5-1 2-16,5 1-1 15,4 0-1-15,-9-1 1 16,5-3-1-16,-4 0 0 16,3-4 2-16,-3 0-1 15,4 0 2-15,-5-8-2 0,-8 5-1 16,4-1 1-16,5-4-1 15,3 0 0-15,6 1 0 16,-1-5-3-16,4-3 0 16,-13 0 2-16,14-5 0 15,-1-3-2-15,-4-3 2 16,-8-1 1-16,4-11 0 16,-5 3 2-16,-4-3 1 15,-4-1-1-15,-4-7 1 16,-1 1-2-16,-4-9 2 15,1-4-2-15,-1-3-1 16,0-8 1-16,-8-11-1 16,4-4 0-16,4-8 2 15,-8 7 1-15,-1 1 3 0,1 4-1 16,-9 3 2-16,4-3-2 16,-4-9 2-16,0 1-2 15,0-4 0-15,0 12-3 16,0 0 1-16,0 7-2 15,-4 0 2-15,-1-4 0 16,1-3 1-16,0 0-2 16,0-5 1-16,4 13-4 15,0 6 0-15,-9 1 1 16,9 8 2-16,-9 3-1 16,1 1-1-16,3 3 3 15,-12-4 0-15,4 1-1 16,0-1 1-16,-8-3-4 15,4-1 0-15,-1 8 1 0,1 0 2 16,-9 1-1-16,5 3-1 16,-1 4 1-16,5 3-1 15,-9 1 2-15,0 0 1 16,0-1-1-16,0-3-2 16,1 0 1-16,3-4-1 15,-12 0-3-15,12-4 2 16,0 8-1-16,5 4 0 15,0 4 0-15,-17-5-2 16,12 9 0-16,0-5 3 16,-8 8-2-16,4-3 1 15,1 3 0-15,-6 0-2 16,-3 4 0-16,-5 0 3 0,-17 0-5 16,9 0 2-16,-1 4-31 15,-8 0-12-15,9-4 24 16,4-12 14-16</inkml:trace>
  <inkml:trace contextRef="#ctx0" brushRef="#br0" timeOffset="9141.1213">8844 9411 368 0,'-4'-3'137'0,"4"-1"-106"0,0 8-9 0,0-4-12 16,0 0-10-16,4-4 2 15,-4 4 8-15,-4-4 5 16,4 0-7-16,-9-3 0 0,0-1 2 16,1 0-11-16,-1 1-3 15,-4-5-3-15,5 4 1 16,-10 1 4-16,10-5 1 15,-1 5 1-15,-8-9 0 16,-9-7 4-16,9 4 2 16,4 4 2-16,-13-4 0 15,-13-12-2-15,5 4-1 16,4 4 1-16,-9-4 1 16</inkml:trace>
  <inkml:trace contextRef="#ctx0" brushRef="#br0" timeOffset="10236.894">8081 8917 416 0,'-56'-15'156'0,"26"7"-121"0,-9 1-14 0,22 7-14 0,-9 0-11 16,-4 0-1-16,0 0 1 15,0 0 3-15,-5 4 0 16,-3-1-2-16,-10 1 0 0,5 0-1 16,4 4 0-16,-8-1 3 15,4 5 2-15,0 3-2 16,-9 8 0-16,5 0 1 15,-1 0 0-15,1 4 0 16,-1 4 0-16,10 3-5 0,-1 4 1 16,0 1 2-1,9-1 1-15,4 0 1 0,0 4 2 16,5 1-3-16,-1 3-2 16,5-1 2-16,13 5 0 15,-9 4 1-15,8-1 0 16,5 5 0-16,0-8 0 15,5 0 0-15,-1-5 0 16,5 1 0-16,-5-3 2 16,9-1-3-16,-9-4 0 15,5 4 1-15,-1 0 0 16,10 0 0-16,-10-3 0 16,9 3-3-16,1 0 2 15,3-4-8-15,5 1-4 16,13 10 7-16,0-10 5 0,-5-5-1 15,9-3 1-15,0-1 1 16,5-10 0-16,-5-5 0 16,8-4 2-16,-3 1-3 15,-1-8 0-15,-4-4 1 16,-4-4 0-16,0 0 0 16,0 0 0-16,-1-3-3 15,6-1 2-15,-1 0 1 16,0-7 2-16,4 3 5 15,-8-3 6-15,4 0-7 16,4-1-1-16,-8-3-5 16,4-4-3-16,-4 0-3 15,-4 0-1-15,-1-3 6 0,0-5 5 16,-3 0-2-16,3-3 1 16,-4-4-8-16,0-1-4 15,1 1 11-15,3-4 8 16,-8 7-5-16,4-7 0 15,-4 0-5-15,4 0-1 16,-4 4-1-16,-4-5-2 16,-1 1 0-16,-8 19 3 15,0 4-5-15,4-11 2 16,-8 3 8-16,4-12 5 16,4-29-13-16,-8 10-4 15,-1 1 3-15,-8 11 2 16,0-12 3-16,-4 12 2 0,-5 4-1 15,5 4-1-15,-13 0-2 16,4 3-1-16,-4-3 13 16,-1 3 5-16,1 5-5 15,4-1-3-15,-4 0-4 16,-5-3 0-16,-3 7-4 16,3 4-2-16,0 0-1 15,1 4 3-15,-5 4-9 16,0 3-3-16,-4 1 11 15,4 3 5-15,-8-4-5 16,-9 5 0-16,-1-1-2 16,1 1-1-16,0-1 15 15,5 4 5-15,-6 0-7 16,1 0-2-16,5 1-4 0,-1-1 1 16,0 0 0-16,0 4 3 15,5 0-1-15,-1 4 0 16,-3 0 1-16,-1-1 1 15,-4 5-6-15,0 0 0 16,-13-1-17-16,-18 9-4 16,-16 10 10-16,-1 1 5 15</inkml:trace>
  <inkml:trace contextRef="#ctx0" brushRef="#br0" timeOffset="15820.9211">4488 9599 228 0,'0'-8'85'0,"4"5"-66"0,-4-5 3 0,0 4-1 16,0 0-4-16,0 1-1 16,-4-5 3-16,-1 0 2 15,1 1-11-15,-5-1 5 16,1-4 3-16,4 1-2 0,-14 3 1 16,5-3-1-16,-4 3 0 15,0-3-4-15,-5-1 0 16,-3 1-1-16,-6-1 1 15,1 1-6-15,0 3-2 16,0 0-2-16,-9 1 1 16,5-1-4-16,-1 0 0 15,1 5 1-15,-5-1 2 16,4 4-1-16,-3 0 2 0,-1 4-2 16,0-1-1-1,0 5-2-15,1 3 1 0,-1 5-1 16,0 3-2-16,0 4 0 15,0 8 3-15,1 7-2 16,-5 8-1-16,4 4-2 16,4 7 1-16,5 1-8 15,0-1-4-15,-5 0 9 16,5 5 4-16,9 3 14 16,-9 8 6-16,8 3-8 15,1 5-2-15,-5 3-4 16,4-4-2-16,1 1 1 15,3 3 1-15,1 4-1 16,0 4-1-16,4 0 3 16,0 0 0-16,-4 0-1 0,4-8-2 15,-4-3 3-15,4-1 0 16,0 4 1-16,8-3 2 16,-7-5 1-16,3 5 3 15,5-5-3-15,-9-7 1 16,4-4-1-16,0-3 1 15,1-1-2-15,4 0-1 16,-9 0-1-16,8 1 0 16,-3-1 0-16,8-7 0 15,0-1-2-15,0 1-2 16,0-8 1-16,0 4 1 16,8-8-1-16,-3-4-1 15,8 0 1-15,-9-3 1 16,4-1-1-16,10 1-1 0,-5-1-2 15,0 1 1-15,-1-1 1 16,6-3 2-16,-5 0-1 16,4 3-1-16,9-3-2 15,-9-1-1-15,13-3 2 16,-8-4 0-16,4 4 1 16,4-8 2-16,0-4-3 15,9 1 0-15,-9-5 1 16,13 1 0-16,-9-5 0 15,5 1 0-15,-4-4 0 16,3 0 2-16,-7-8-1 16,3 0-1-16,-4 0-2 0,0-4 1 15,0 1 1-15,-4-1 2 16,0-3-3-16,4-5 0 16,-4 1 1-16,4-4 0 15,-4-8 0-15,-4-4 2 16,12-3-1-16,-8-4 2 15,13-8-4-15,-9 0 0 16,17 0 1-16,-8-4 0 16,0 0 0-16,4 0 0 15,-13 1 0-15,5-1 0 16,-1 0 0-16,-8 0 0 16,0-3 2-16,-9-5 3 15,0 5 0-15,5-1 0 16,-5 0-1-16,-8 1 0 0,8-1-2 15,-4 0 1-15,0 5 2 16,-5-1 2-16,1 0-8 16,-5-7-1-16,1-1 2 15,-5-11 2-15,0 4 0 16,0 0-2-16,0 4 1 16,0-1-1-16,0 5 0 15,-5 7 2-15,5 4-1 16,-4 0-1-16,4 0 1 15,-4 4-1-15,4-4 0 16,0-4 0-16,0 4 0 16,-5-3 0-16,5 3-3 0,0 0 0 15,-4 4 2-15,0-4 0 16,0 3 3-16,4 1 1 16,0 4-4-16,-9 0 1 15,9 3 0-15,-13 1 2 16,9-1-1-16,-1-3 2 15,-3 4-2-15,-1-5-1 16,1 1-2-16,-1 3 1 16,0 5 1-16,1-1 0 15,-1 1 0-15,0 3 2 16,5 0-6-16,-13 4-1 16,4-4 2-16,0 8 1 15,0-4-1-15,0 4 2 0,0-4 5 16,0 4 5-16,0-4-3 15,-4 4-1-15,0 3 0 16,0 1-1-16,-5 0 0 16,1-1 0-16,3 1 0 15,-12 3 0-15,0 1-2 16,-4 3-2-16,3 1-2 16,1-1-1-16,-4 8-5 15,-5 0 0-15,5 8-56 16,3-4-24-16,-12 11 45 15,0 0 23-15</inkml:trace>
  <inkml:trace contextRef="#ctx0" brushRef="#br0" timeOffset="17472.5317">8163 11028 276 0,'-13'0'104'0,"13"-12"-81"0,5 12 3 0,-5 0-4 16,0 0-10-16,-5 0 1 0,5-4 5 15,0 1 6-15,-4-1-13 16,0 0-1-16,-1 0-3 0,1-3 10 16,0-1 4-16,-1 0-5 15,1 1-1-15,0-5-5 16,0 4-1-16,-1 1-1 16,-3-1 2-16,-1-3-1 15,0-1 0-15,1 1-3 16,3-1 1-16,-12 1-2 15,4-5 2-15,-4 1-4 16,-5 0-2-16,-3-1 0 16,-6 1 1-16,1 0-3 15,-8 3-2-15,-6 1-1 16,1-1 0-16,-13-3-2 16,0 3-1-16,5 5-1 15,-5-1 2-15,0 0-1 0,-5 5 2 16,10 3-4-16,-1 3 1 15,4 5-1-15,-3 4 3 16,-1 3-1-16,9 0 0 16,0 4 1-16,-5 4 2 15,5 0-1-15,5 0 4 16,7 4 2-16,1 4 2 16,4-1-1-16,5 1-2 15,4 7-2-15,-1 1 1 16,10 3-1-16,-5 0 0 0,9-4 2 15,-1 1 0 1,10-1 2-16,-1 0 1 0,9-3-1 16,4-1-2-16,-8 1 1 15,12-1 1-15,5 0 1 16,4 1 1-16,0-1-2 16,5-3 1-16,-9 4 0 15,8-5 1-15,1 5-2 16,-1-9-2-16,5-3 3 15,0 0 0-15,4 0 1 16,0-7 2-16,4-5-1 16,-4 1 2-16,-4-1 0 15,8-3 1-15,-3-4 0 16,-6 0 0-16,-3-4-2 16,-1 0 1-16,1-4-4 0,-5 0 0 15,-4 0-1-15,0-4 1 16,-1 1 0-16,1-1 1 15,-4 0-2-15,-1-3-2 16,1-1 1-16,-5 1-1 16,0-4 0-16,1-1 0 15,-1 1 0-15,0-4 0 16,0 0 0-16,-8-4 0 16,4 4 0-16,4-8 2 15,0 0-1-15,-8 4-1 16,4 0 1-16,4 0-1 15,-8 0 0-15,-1 0 0 0,5 0 0 16,-4 4 0-16,0 0 0 16,4 0 0-16,-5-1 0 15,1 1 2-15,-1 0-1 16,-3 0 2-16,3 0-2 16,-3-4-1-16,3 0 1 15,-8 4-1-15,0 0 2 16,0-1 1-16,0 1-1 15,0 0-2-15,-8 0 1 16,3 0 1-16,1 0 1 16,-5 3 1-16,1-3 0 15,3 8 2-15,1 3-3 16,-4-3 0-16,-10-9-1 16,1-3 1-16,0 8-4 15,0 0 0-15,-5 3-4 0,0 1 1 16,-3-1-11-16,-1 1-6 15,0-1-107-15,-4-3-48 16,4 0 90-16,4-1 43 16</inkml:trace>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3:03:21.830"/>
    </inkml:context>
    <inkml:brush xml:id="br0">
      <inkml:brushProperty name="width" value="0.05292" units="cm"/>
      <inkml:brushProperty name="height" value="0.05292" units="cm"/>
      <inkml:brushProperty name="color" value="#FF0000"/>
    </inkml:brush>
  </inkml:definitions>
  <inkml:trace contextRef="#ctx0" brushRef="#br0">14148 5049 248 0,'5'4'93'0,"-1"-4"-72"16,-8 0 22-16,4 0 6 0,-5 0-13 15,5 0-3-15,-8 0-13 16,8 0-2-16,0 0-11 16,0 0 2-16,0 0 2 0,0 0 0 15,0 0 1-15,0 0-4 16,8 0-3-16,-8 4-2 15,9 3-3-15,4 9-2 16,0 7-1-16,0 7-1 16,0 20 0-16,0 15 0 15,-5 12 3-15,1 22 0 16,-5 12 3-16,0 12-1 0,-4-12-1 16,0-4 1-16,0-3 1 15,-4-5-1-15,0-7-1 16,0-8 1-16,4-11-1 15,0-15-16-15,4-16-6 16,4-15-53-16,5-12-21 16,9-27 49-16,12-18 24 15</inkml:trace>
  <inkml:trace contextRef="#ctx0" brushRef="#br0" timeOffset="1998.6597">14415 5106 232 0,'-4'0'88'0,"4"8"-69"0,0-12 28 0,0 4 8 15,0 0-25-15,0 0-6 16,0-4-11-16,0 4-3 16,0 0-6-16,0-3-3 0,0 3 2 15,0 0-2-15,0 0 2 16,0 0 2-16,0 0 2 16,0 0 1-16,0 0 0 15,0 0-7-15,9 3-2 16,4-3 11-16,0 0 5 0,8 0-5 15,-4 0-1-15,1 4-3 16,8-4 1-16,8 4-2 16,5 0 0-16,0 0-1 15,12 0 0-15,-8-4 0 16,9 3 0-16,-9 1-5 16,5 0 1-16,12 0 2 15,0 4 1-15,18-1-1 16,8 1-2-16,0-4 1 15,-4-1-1-15,0 1 0 16,8 0 2-16,9 0-1 16,5-4-1-16,-1 0 1 15,1 0-1-15,-18-4 0 16,4 0 0-16,5-3 0 16,13-1 0-16,4-3 0 15,0-5 0-15,-4 1-3 0,4-4 2 16,13-4 1-16,8 4 0 15,-4-1 0-15,-8-3 0 16,0 0-3-16,8-3 2 16,9 7 1-16,0 3 2 15,-26 1-1-15,0 0-1 16,0-1 1-16,9 1-1 16,4 3 0-16,-13 1 0 15,-18 3 0-15,1-3 0 16,-13-1 0-16,4 5 0 0,-4-1 0 15,-4 0 2 1,-9 1-1-16,-5 7 2 0,-8-4 0 16,-8 4 1-16,-10 0 4 15,-3 0 3-15,-9 0 0 16,-5 4 1-16,5-1 0 16,-17 1 0-16,4 0-4 15,-5 4-3-15,1-1-5 16,0 1-2-16,3 4 1 15,1 3 0-15,0 8-6 16,0 4 0-16,4 11-2 16,5 16 1-16,4 7 0 15,4 8 2-15,5 4-3 16,8 3 1-16,4 5-3 16,9 18 2-16,0 9 0 15,4 10 1-15,5-11 0 0,0 1 0 16,-9-5 0-16,0-3 2 15,-13-8 2-15,8-4 2 16,-12-8 1-16,-4-15 3 16,-5-3 1-16,-4-13 1 15,-5-6 2-15,-4-1 3 16,-4-12 2-16,-8-3 1 16,-10-8 7-16,-8-7 2 15,-4-1-6-15,-4 1-4 16,-14-5-2-16,-12 1-1 15,-1-12-9-15,-20 0-1 16,-1-3-2-16,-13 3-1 0,0 0 4 16,-4 4 0-16,-5-4 1 15,-4 4 0-15,1-4 0 16,-6 4 2-16,1 0-1 16,0 0-1-16,0 0 1 15,0 4-1-15,9 0 2 16,-5-4 3-16,4 0 0 15,1-4 2-15,-1 4-4 16,5 0-2-16,0-4 2 16,0 1 0-16,4-1 1 15,0-4 0-15,4 0-2 16,-8-3-2-16,4 3 1 16,5-3 1-16,4 3 1 15,-18-3 1-15,14 3-5 16,-1-4 1-16,5 9 0 0,-9-5 0 15,4 4 0-15,1 0 0 16,3-3 2-16,1-1 1 16,4 0-1-16,0 1 1 15,9-1-2-15,-9 0-1 16,4 5 1-16,1-5-1 16,-1 0 0-16,1 1 0 15,3-1 0-15,5 0 2 16,5 1-1-16,-1-1 2 15,0 0 0-15,5 1 1 16,-1-1 0-16,-3 0 2 16,-1-3-1-16,4-1 0 0,-8 1-6 15,0-1 1-15,0 5 0 16,0-1 0-16,5 0-3 16,-5 1 2-16,4-1 1 15,5 4 0-15,-5 0 0 16,0 1 0-16,5 3-3 15,-9 0 0-15,8 0-1 16,1 3 3-16,0 1 0 16,3 0 1-16,1 4 0 15,9-5 2-15,-5 1-3 16,0 4 0-16,5-4-1 16,-1 0-2-16,1 3 0 15,-5-3 3-15,0-4 0 16,5 4 1-16,-1 0 0 0,-3-4 0 15,-1 4-3-15,-4-1 2 16,4 1 1-16,-8 4 2 16,4 0-3-16,-1-1 0 15,6 1 1-15,3 0 2 16,-4 3-3-16,5-3 0 16,4 3-1-16,-9 1 0 15,13-5-3-15,-4 5-3 16,4-4 1-1,5-5-31-15,8-3-15 16,8-7-111 0,5-5-48-16,18-15 109 0</inkml:trace>
  <inkml:trace contextRef="#ctx0" brushRef="#br0" timeOffset="3004.3756">14674 5547 376 0,'-9'8'143'0,"9"-8"-112"0,-4-4-6 0,4 4-11 16,0 4-26-16,-4-1-4 15,-1 1 19-15,1 0 9 16,-4 4-5-16,3-1-14 0,-8 5-6 16,9-1 6-16,-9 8 6 0,4 8 7 15,5 4 7-15,0 7-20 16,0 4-7-16,4 0 4 16,0-3 4-16,4 3 5 15,4 0 3-15,1-7-3 16,4-5 0-16,-4-3 1 15,4-4 2-15,4-4-1 16,0-4-1-16,0-3 1 16,0-4-1-16,5-1-5 15,0-3-1-15,3-8-2 16,1-3 0-16,0-9 5 16,0 1 1-16,-4-4 6 15,-1 0 2-15,-4-4 11 16,5 0 4-16,-5-4 0 15,-8 0-1-15,4 0 1 16,4-3 1-16,-13-5-6 0,9 1 1 16,-9-1-8-16,1 1-3 15,-1 3-1-15,-4 0-1 16,0 1-2-16,0 7-2 16,0 4-2-16,0-1-1 15,0 9-3-15,0 3-1 16,0 1-5-16,0 7 0 15,0 4-12-15,0 7-2 16,0 4-4-16,4 8 1 16,5 8 9-16,4 11 5 15,-4-4 6-15,3 1 6 0,1-5 2 16,0 1 3-16,5-9 3 16,-1 1 2-16,0-4 3 15,5-7 1-15,-1-1 1 16,5-4 2-16,-9-7-3 15,5-4-1-15,-5 0 0 16,0-7 1-16,5 3 1 16,-14-8 2-16,5-3-3 15,0 0 1-15,-4-5-1 16,4-3 1-16,-13-3 0 16,0-1 0-16,0-4-4 15,0-3 0-15,-9-1-5 16,1 1-2-16,-5-1-5 15,4 5-2-15,-8 3-30 16,8 0-12-16,5 4-76 0,4-15-35 16,4-8 83-16,5 0 39 15</inkml:trace>
  <inkml:trace contextRef="#ctx0" brushRef="#br0" timeOffset="3472.7158">15687 5853 200 0,'0'0'74'0,"0"0"-58"0,0 4 16 0,0-4 2 15,0 0-13-15,0 0-4 16,0 4 1-16,0 4 0 16,-9-1-9-16,5 1 12 0,-1 0 6 15,-3 3-1-15,3 4-1 16,1 5-9-16,0 3-3 16,4-1-7-16,-9 5-4 15,9 4-17-15,0 0-5 16,0-5-100-1,9 1-43-15,4-8 85 16</inkml:trace>
  <inkml:trace contextRef="#ctx0" brushRef="#br0" timeOffset="4100.2267">16290 4961 248 0,'-4'0'93'0,"4"0"-72"0,0 0 22 0,0 0 8 15,0 0-16-15,0 0-3 16,0 0-14-16,0 4-6 16,0 3-7-16,0 9 1 0,0-1 0 15,4 4-2-15,-4 8-1 16,0 11-8-16,4 8-2 16,0 12 6-16,-4 7 5 15,0 4-2-15,0 7-1 0,0 12 0 16,0 8-1-16,0 11 0 15,0-3 0-15,-4-5 0 16,-4 1 0-16,-1 3-3 16,0 5 2-16,1 3 1 15,-1-16 0-15,0-6-3 16,1-5 2-16,4-11 1 16,-9-8 2-16,8-8 1 15,-8-7 1-15,9-12-5 16,0-7 1-16,4-31-128 31</inkml:trace>
  <inkml:trace contextRef="#ctx0" brushRef="#br0" timeOffset="4970.8767">16673 5673 308 0,'-4'19'115'0,"8"-19"-89"0,-4 8 3 15,0-8-4-15,0 0-17 16,0 8-4-16,0-1-6 16,0 1 1-16,-4 4 1 15,0 3-3-15,-1 4 0 0,5 8-7 16,-8 3-4-16,8 9 3 15,0-1 2-15,8 0 5 16,-8 1 2-16,9-5 2 16,0-7 2-16,-1-4 5 0,5-4 6 15,-8-4 2-15,3-7 0 16,1 0 1-16,4-4 0 16,-5-8-4-16,5-4 0 15,-8 0-12-15,3-3-2 16,1-8 10-16,-1-4 3 15,1 4-2-15,0-8-1 16,-1-4 0-16,-3-3 2 16,-1-8-3-16,4-1-2 15,1 1-2-15,4-4 0 16,-9 4-2-16,9 4-1 16,-13 3-2-16,5 1 1 15,-1 11-4-15,0 4-1 0,1 7-15 16,-5 1-4-16,0 11 4 15,0 0 2-15,0 8-13 16,0 11-4-16,4 7 1 16,0 9 4-16,0 7 10 15,5 0 8-15,0 4 8 16,-1-4 3-16,5-7 6 16,0-5 2-16,0-3 11 15,4-4 6-15,1-7 1 16,3-5 3-16,1-7-4 15,-1-4-2-15,1-4 4 16,-1-4 1-16,5-3-5 16,-9-8 0-16,5-4 1 15,-5-8 3-15,-8-3-4 0,-5-12-1 16,-4 0-5-16,-4-4-1 16,-1 0-11-16,1 4-3 15,-13 4-12-15,4-4-3 16,0 4-43-16,0 4-17 15,0-1 37-15,9 1 19 16</inkml:trace>
  <inkml:trace contextRef="#ctx0" brushRef="#br0" timeOffset="5600.8748">17203 5918 340 0,'5'0'129'0,"-1"-3"-100"0,9 3 7 0,-13 0-2 16,4 0-16-16,9-4 0 15,-9 4-6-15,5-4-2 16,-5 0-6-16,5 0 2 0,4 0 0 15,-9 1-2-15,5 3-3 16,-1-4-3-16,1 8 1 16,0-1-1-16,-1 13-2 15,1-5 0 1,0 12-2 0,-1 0 3-16,-8 0 2 15,0 0-2-15,-4 0 2 16,0-4-4-16,-5 0 1 15,0-3 2-15,1-5 3 0,-1 1 2 16,5-5 3-16,-1 1 3 16,1 0 2-16,4-4 1 15,0 3 2-15,4 1-5 16,1 0-1-16,3-1-4 16,5 1-3-16,0-1 0 15,0 1-1-15,0-4-14 16,4 4-3-16,5-5-108 15,8-3-46-15,5-15 86 16,3-27 43-16</inkml:trace>
  <inkml:trace contextRef="#ctx0" brushRef="#br0" timeOffset="6126.9504">17979 4708 236 0,'-17'0'90'0,"12"0"-70"0,-3 4 8 0,3 0-2 0,1 3-5 16,0 1 2-16,-5 4-4 16,1 3 0-16,-1 0-10 15,0 4-1-15,1 4 2 0,3 16-4 16,1 18-1-16,0 23-2 15,4 5 0-15,0 7-2 16,-9 11-1-16,5 20-2 16,0 7 1-16,4 4 1 15,-13-12 2-15,4 9-1 16,5 3 2-16,-1 0-2 16,1-12 2-16,4-3-2 15,0-12 2-15,0-7 9 0,0-4 7 16,0-8-12-16,0-12-6 15,4-10-6-15,-4-9-2 16,0-15-5-16,0-11-3 16,5-16 9-16,3-23 2 15</inkml:trace>
  <inkml:trace contextRef="#ctx0" brushRef="#br0" timeOffset="7012.8728">18500 5524 372 0,'0'4'140'0,"0"-8"-109"0,5 4-15 16,-5 4-16-16,0 3 0 15,0 1 4-15,-5 4-1 16,5 7 0-16,-8 7-1 16,3 13-2-16,1 11 1 0,0 3 3 0,-1 5 2 15,1-1-20-15,0 1-10 16,4-5 7-16,0-7 4 15,4 0 9-15,0-8 2 16,1-3 4-16,3-4 1 16,5-9-1-16,-4 1 1 15,4-7-2-15,0-5 2 16,0-3 0-16,0-8 3 16,0-4 6-16,0-4 2 15,-1-3 1-15,1-4 1 16,0-1-2-16,0-7 1 15,0-7-4-15,-4-1 1 16,-1-3-5-16,1-9 1 0,0 1-5 16,-1-4 0-16,-3 0-1 15,3 0-2-15,-4 4 3 16,1 0 0-16,3 8-1 16,-8-1-2-16,5 8 1 15,-5 4-1-15,4 0-3 16,0 8 0-16,-4 4-3 15,5 7 1-15,-5 4-6 16,0 7-3-16,4 5-8 16,0 7-3-16,9 12 2 15,-8-1 3-15,7 9 7 16,1-5 4-16,5 1 5 16,-1-1 2-16,4-3 2 15,-3-1 0-15,3-7 2 0,5-3 1 16,-9-1 1-16,5-8 2 15,4-7 10-15,-1 0 7 16,1-4-14-16,-4-8-5 16,-1 1-3-16,5-5 1 15,-8-3 10-15,3-4 7 16,-8-4-1-16,0-8-1 16,-4-7-3-16,-5-8-1 15,0 0-5-15,-4-4-3 16,-4 0-5-16,-5-4-2 15,1 5-6-15,-5-1-2 16,-5 4-13-16,1 4-5 0,-4 0-76 16,-1 3-31-16,5 5 69 15,8-1 34-15</inkml:trace>
  <inkml:trace contextRef="#ctx0" brushRef="#br0" timeOffset="7823.6986">19259 5765 260 0,'0'4'96'0,"8"-4"-75"0,1 0 17 0,-9 0 3 15,4 0-20-15,5 0-6 16,0-4-9-16,3 0-3 15,1 1-1-15,0-1 3 0,13 0 1 0,-9 0 0 16,9 0-1-16,0 4-1 16,0-4 0-16,0 4-2 15,4 0 1-15,-13 0 9 16,9 0 4-16,-4 4-10 16,-1 0-3-16,5 4-7 15,-13-1-2-15,4 1 0 16,-4 3 4-16,0 1 1 15,-9-1 1-15,-4 5 0 16,0 3 0-16,-4 0 0 16,-5-4 2-16,1 5-1 15,-9-5-1-15,-1 4 3 16,-3 0 2-16,-1 0-2 16,5-3 0-16,-9 3-1 15,0-8-2-15,5 1 1 16,3-1-1-16,6-3-3 0,3 0 2 15,0-1 1-15,5-3 0 16,4-4-5-16,0 0-1 16,13 8 11-16,-9-8 7 15,9 4-6-15,4 3-3 16,5 1-13-16,-9 0-4 16,4-1 13-16,0 1 10 15,1 0-4-15,-1 3-2 16,0 1-2-16,-4-1-1 15,0 4-9-15,-4 1-2 16,-5 3 15-16,-4 0 8 16,0 0-3-16,-4 0 0 0,-9 4 1 15,-5 0 1-15,-7 8-1 16,-14-4 1-16,0-1-2 16,-26 1 0-16,1 0-10 15,-14-8-1-15,-12-3-2 16,-22-16 2-16</inkml:trace>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3:04:48.608"/>
    </inkml:context>
    <inkml:brush xml:id="br0">
      <inkml:brushProperty name="width" value="0.05292" units="cm"/>
      <inkml:brushProperty name="height" value="0.05292" units="cm"/>
      <inkml:brushProperty name="color" value="#FF0000"/>
    </inkml:brush>
  </inkml:definitions>
  <inkml:trace contextRef="#ctx0" brushRef="#br0">13080 5489 240 0,'0'-11'90'0,"0"11"-70"16,0-4 6-16,0 4-3 0,0 0-9 15,0 4 0-15,0-4-4 16,0 0 1-16,0 0-6 15,0 4 1-15,0 0 4 0,-9-1-6 16,5 1 0-16,-1 0-2 16,5 4-2-16,0 3 1 15,0 5-1-15,0 3-3 16,0 7 0-16,5 13 2 16,-1 11 0-16,5 3 1 15,-9 1 0-15,4 7 0 0,0-7 0 16,5-1 0-16,-9-14 0 15,4-9 2-15,5 12 1 16,-1 12 1-16,1 0 0 16,0-5 0-16,-1-6 2 15,5-5-1-15,-4-4 2 16,0-7 5-16,-1-8 4 16,1-3 1-16,8-9 1 15,-8-7-3-15,4-4-1 16,4-3-4-16,-9-8 1 15,5-1-4-15,5-7 1 16,-1-7-1-16,-9-1 1 16,10 0-2-16,-5 1-1 0,4-5-1 15,-9 1 0-15,5-1 0 16,5 1 0-16,-10 3 2 16,1 4 1-16,-1 4-1 15,-3 0-1-15,-1 8-3 16,-4 4-2-16,0-1-2 15,0 8-1-15,0 4-3 16,0 8-1-16,0 7-3 16,0 4-1-16,0-3 3 15,4 10 3-15,5 13 0 16,0-1 4-16,-1 4 0 16,5 0 1-16,4 0 0 15,1-3 0-15,-1-5-3 16,4 1 2-16,1-12 1 0,-1-4 2 15,1-8-1-15,0-3-1 16,-1-8 3-16,5-4 0 16,0-7 1-16,0-5 0 15,0-3 0-15,-5-8 0 16,1 1-2-16,3-1 1 16,-7 0 0-16,-1-4 1 15,4-3 0-15,-12-8 2 16,0-4-1-16,-5-4 2 15,-4-4-4-15,-4-3 0 16,4 3-10-16,-13 8-3 16,8 4-35-16,5 8-15 0,-8 7-42 15,8 4-16-15,0 8 63 16,8 11 29-16</inkml:trace>
  <inkml:trace contextRef="#ctx0" brushRef="#br0" timeOffset="347.3352">14355 6194 296 0,'-21'0'110'0,"12"-4"-86"0,5 4 24 0,4 0 7 16,-5 4-11-16,5 0-2 16,0 4-17-16,-8-1-7 15,8 5-11-15,0-5-7 0,-5 13-1 16,-7 10 1-16,3 12 0 15,0-3-3-15,5-1 0 16,-5 0-16-16,9 1-7 16,0-1 10-16,0-15 9 15</inkml:trace>
  <inkml:trace contextRef="#ctx0" brushRef="#br0" timeOffset="1290.2946">15204 5838 364 0,'0'8'134'0,"4"-5"-104"0,-4 1 7 0,0-4-2 15,0 4-23-15,0 4-6 16,0-1-7-16,0 5-2 15,-4-1 2-15,0 5 0 0,4 3 1 16,0 4-5-16,0 0 1 16,4 0 2-16,0 0 1 15,5 0 1-15,4 0 0 0,4-4 2 16,0 0 1-16,5 0-4 16,4-3 1-16,-9-5 4 15,5 1 2-15,-1-5 2 16,1 1 0-16,-1-8 0 15,5 0 2-15,-13-4-1 16,4 0 0-16,0-3-5 16,-4-1-1-16,0 0-1 15,-4-3 1-15,4-5-2 16,-5 1 2-16,1-8 0 16,0 0 3-16,-5-4-3 15,5-3 0-15,-5-1 1 16,0 0 0-16,5 1 2 15,-9-1 1-15,4 4-1 16,-4 4 1-16,4 0-2 0,-4 4 0 16,5 4-6-16,-5 3 1 15,0 5-5-15,0 3 1 16,0 4-3-16,0 4 2 16,0 11-2-16,4 4 0 15,0 8-1-15,1 7 2 16,8 5 2-16,-9-1 2 15,9-3 1-15,-9-5 1 16,9 1 0-16,0-4 0 16,4-4 0-16,0-4 0 15,1-4 2-15,-1-3 1 0,0-5 1 16,0-3 2-16,1 0-1 16,-1-4 0-16,4-4-1 15,-3 0 2-15,-5-3 1 16,4-5 3-16,0-3-1 15,-4-8 0-15,0-8-5 16,-4-11-3-16,3-12 0 16,-12-7 1-16,0 0-6 15,0 0 1-15,0 3-6 16,-12 8-1-16,3 0-6 16,0 8-1-16,1 4-50 15,-1 7-20-15,0 8 44 16,9 4 22-16</inkml:trace>
  <inkml:trace contextRef="#ctx0" brushRef="#br0" timeOffset="1786.5684">16260 5907 176 0,'-5'0'68'0,"1"4"-52"15,4-4 12-15,0 0 3 0,0 0-14 16,4 7-2-16,9 5-7 15,-13 3 0-15,9 1-5 16,0 6-2-16,-1 1 0 0,1 0-1 16,-1 0 0-16,-3 4 0 15,-5 0 0-15,0 0 2 16,-5-4 3-16,1 0 7 16,-5 0 2-16,1-4 1 15,4-4 4-15,-14 1-2 16,5-5 1-16,0-3 6 15,5-1 2-15,4-3 4 16,-5 0 1-16,9 4-5 0,0-8-2 16,9 4-11-16,3-4-3 15,1 0-8-15,9 0-2 16,4 0-13-16,13-4-7 16,8 4-108-16,0-8-48 15,1-7 90-15,-1-8 43 16</inkml:trace>
  <inkml:trace contextRef="#ctx0" brushRef="#br0" timeOffset="2657.8417">17298 5524 376 0,'4'-12'140'0,"1"9"-109"0,-1 3 2 15,0-4-4-15,-4 4-18 16,0 0-1-16,0 0 0 15,-4 4 1-15,0-1-5 16,-1 1-6-16,-3 4-3 0,-5 0-1 0,0 7 0 16,-4 12-2-16,0 11 1 15,-1 16-2-15,1 3 2 16,4 4 1-16,5-3 2 16,3-8-1-1,5-4 1-15,13-8 2 0,-9-4 0 16,9-3 0-16,0-8 0 15,5-4 2-15,-1-4 1 16,4-3-1-16,1-4-2 16,-1-5-2-16,1-6 1 15,-1-1 1-15,5-8 2 16,0-7-1-16,0-4-1 16,-4-8 7-16,-1 1 3 15,5-8 1-15,-9-5 3 0,5-6-1 16,-5-1 0-16,-4-4-3 15,4 1 1-15,-4 3-2 16,0-4 0-16,0 8-3 16,-4 4 1-16,-1 8-4 15,1-1-6 1,-9 8-3-16,0 8-6 16,0 8-3-16,0 7-13 15,0 15-8-15,0 12-2 16,-9 8 0-16,5 11 8 15,0 4 5-15,-1 8 10 16,5 11 7-16,5-4 3 16,3 0 3-16,5-3 3 15,0-8 2-15,9-4 3 0,-1-8 3 16,1-8 5-16,-1-3 3 16,5-8 2-16,0-3 1 15,0-5 4-15,0-7 5 16,-5-4-3-16,5-4 2 15,0-7-5-15,-5-8 0 16,1-8-3-16,-5-8-1 16,0-11-8-16,-12-11-4 15,-1-4-7-15,-8-1 0 16,-1 5-13-16,-12-8-7 16,4 15-53-16,-4-7-23 0,4 18 50 15,-4-3 25 1</inkml:trace>
  <inkml:trace contextRef="#ctx0" brushRef="#br0" timeOffset="3258.1007">18207 5865 296 0,'-8'0'112'0,"8"0"-87"0,0 4 2 0,0-4-4 15,0 0-6-15,0 0 1 16,0 0-3-16,0 0 1 15,0 7-9-15,4-3 5 0,0 4 3 16,1-1-3-16,3 1-2 16,1 0-3-16,0 3 0 15,-1-3-2-15,1 3 0 16,4 1-3-16,0 3 1 16,0-3-2-16,-1 3 2 15,-3-4-4-15,0 5 0 0,-1-1 1 16,-3 0 0-16,-5-3 0 15,-5 3 0-15,5 1 0 16,-17 3 0-16,0 0-3 16,0-4 0-16,-5 4 2 15,1-3 0-15,-5-1 1 16,4 0 0-16,13 1 0 16,-8-1 0-16,13 0-3 15,4 1 0-15,9 7 2 16,3 7 0-16,6 1 1 15,-1 3 0-15,5 1 0 16,-14-1 2-16,-4 1 5 16,-4-5 6-16,-8-7-5 15,-18 0 0-15,-17-4-48 16,-30 4-23-16,-22-3 32 0,-26-32 15 16</inkml:trace>
  <inkml:trace contextRef="#ctx0" brushRef="#br0" timeOffset="5329.6453">12498 4903 268 0,'0'-3'101'0,"0"6"-78"0,4 1 6 0,1 0 0 16,3 4-16-16,1-1-4 15,-1 9-9-15,1 10 0 16,4 17 0-16,-9 10 0 0,9 12 0 0,-8 4 0 15,3 0 0-15,-4 8-3 16,-4 15 2-16,-4 11-1 16,0 8-2-16,0-11 3 15,-1-8 0-15,5-8-2 16,-8-4 2-16,3 5 1 16,1-5 2-16,4-3-1 15,0-1-1-15,0-11 1 16,0-7 1-16,0-8 3 15,4-8 4-15,9-4 2 16,-4-7 3-16,4-8 2 16,4 0-1-16,5-4-1 15,12 0 1-15,-4-4-10 16,9-3-3-16,4-1 0 16,4-3 1-16,5 0-6 15,4-1-2-15,9-3 2 0,17 4 1 16,0 0 2-16,4 3 0 15,-4 0 0-15,4-3 0 16,-9 0-3-16,14-4 2 16,8 3 7-16,9 1 6 15,-9 0-4-15,-4-1 0 16,4-7-4-16,4 0-3 16,18 0 0-16,-9 4-1 15,-4-4 0-15,-9 0 0 16,-5-4 0-16,6 0 0 15,-1 1 0-15,0-1 0 0,4 4 0 16,-8 0 0-16,-13 0 0 16,4-4 2-16,-8 4-3 15,3-4 0-15,6 4-1 16,-1 0 0-16,0 4 2 16,4 4 2-16,-16-1-1 15,3 1-1-15,-3 0 1 16,-1-1-1-16,4 1 0 15,5 0 2-15,4-1-1 16,-8 5 2-16,4-1-4 16,-9 5 0-16,5-5 1 15,-1 1 2-15,9-1-3 16,5 4 0-16,4-3 1 16,-1-1 2-16,-3-3-3 0,-5-4 0 15,5-4 1-15,12-4 2 16,-4-4 1-16,9 1 3 15,-9-1-3-15,-4-3-2 16,-5-9 0-16,9 5-1 16,5 0 2-16,21-1 3 15,-13 5-2-15,-9-1 0 16,-21 5-1-16,-9-5 1 16,-4 1-2-16,-8-1-1 15,-10 5 3-15,-3-5 0 16,-10-3 3-16,-7 7 3 15,-10 0 2-15,-4-3 1 16,-4-4 0-16,-8-4 2 0,-5-1-1 16,-5-6 0-16,-12-9-3 15,0-11-1-15,-5-7-3 16,-4-13-1-16,-4-3-1 16,4 1 0-16,-4-5-2 15,0-12-2-15,-4-6-4 16,-5-5 0-16,0 0 2 15,5 0 1-15,3 12-2 16,-3 4 2-16,4-12-4 16,4 7-1-16,4 1-6 15,5-4 0-15,-4 4-1 16,3 11 3-16,5 12-1 16,1 11 0-16,-6 8 6 15,5 7 2-15,-13 9-2 0,1 6 1 16,-10 5 0-16,-4 4 2 15,14 3 1-15,-44 4 3 16,0 0-3-16,-13 0 0 16,-9 4-1-16,-12 4 0 15,-5 0 4-15,-4 4 1 16,-4-8 1-16,4 4 2 16,-18-1-3-16,6 5 0 15,3 4-1-15,-8-5-2 16,-1-3 1-16,-3 4-1 15,-1-1 0-15,1 1 2 16,8-8-1-16,0 0 2 0,-5-4-2 16,5 4 2-16,13 0-2 15,-4-4 2-15,8 1-2 16,1-5 2-16,-5 0-2 16,13 4 2-16,4 1-2 15,4-1 2-15,5 0-2 16,0 0 2-16,4-4-2 15,-4 1-1-15,8 3 1 16,-8 0 1-16,9 0-1 16,3 0-1-16,10 1 1 15,-1-1-1-15,0 0 0 16,1 0 2-16,-1 0-1 16,0 0-1-16,1 1 1 15,-5 3-1-15,0 0 0 0,0 3 0 16,9 1 0-16,-14 0 0 15,5-4 0-15,5 0 0 16,-9 0 0-16,-5 0 0 16,5 8 0-16,-9-1 0 15,4 1 0-15,5 0 0 16,0-1 0-16,4-3 0 16,0-4 0-16,0 4 0 15,0 0 0-15,4 4 0 16,5-1 0-16,8 5 0 15,5-1-29-15,13 8-13 16,8 12 22-16,17-16 9 0</inkml:trace>
  <inkml:trace contextRef="#ctx0" brushRef="#br0" timeOffset="7011.0256">19927 5447 332 0,'0'-7'123'0,"0"14"-95"0,0-11 5 0,0 4-3 15,0 0-10-15,0 0 0 16,0 0-5-16,0 0 1 15,0 0-9-15,0 0 0 0,0 0 0 16,0 0-3-16,4 4-3 0,-4-4 0 16,4 4 1-1,5 0-1-15,-9 4-1 0,0-8-2 16,4 7 1-16,-4 1-1 16,0 0 0-16,0-1 2 15,0 5 0-15,0 3-3 16,-4 4 2-16,4 4-1 15,-9 4 0-15,1 7 2 16,-1 12 0-16,0 0-3 16,1 4 2-16,-1 0 1 15,5 0 2-15,-9-4-3 16,9-4 0-16,-9-4 1 16,8-3 0-16,1-9 2 15,0 1 1-15,-1-4-4 16,5 0 1-16,0-4 0 15,0 1 2-15,0-5-1 16,5-4 2-16,-1-3-2 0,5 0 2 16,4-5-2-16,-9 1-1 15,9-4 1-15,-5-4 1 16,5 1-1-16,5-5-1 16,-1 0 1-16,-4-3 1 15,4-4 1-15,9-1 1 16,-13-3 2-16,4-12 1 15,5-3 1-15,-5-8 0 16,0-4-2-16,0-8-1 16,-4-3-1-16,4-1 0 15,-8 5-2-15,0-1 1 0,-1 8-2 16,1 0 2-16,-5 12-2 16,1-5-3-1,-5 9-1 1,0 7 2-16,-5 7-5 15,1 5 0-15,4 3-6 16,-4 8-3-16,-1 8 0 16,1 3-1-16,0 5 2 15,4 7 3-15,0 4 5 16,-9 7 3-16,5 8 0 16,-1 12-1-16,5-1 3 15,0 1 0-15,-8 7-2 16,8-7 2-16,0 0 1 15,0-9 0-15,8-2 0 16,-8-5 0-16,0-4 0 0,0 1 0 16,5-4 0-16,-1-5 2 15,5-3-1-15,-5-4-1 16,5-3 1-16,-1-1 1 16,1-3-1-16,-1-5 2 15,1-3-2-15,0-4 2 16,-1 0-2-16,1-4 2 15,0 0 0-15,3-3 3 16,6-1-3-16,-14-3 0 16,9-1-1-16,0-3 1 15,0-1-2-15,0-3 2 0,0 0 0 16,0-4 1-16,-1-4 4 16,1-3 5-16,0-5-3 15,-4-7 0-15,0-4-4 16,-5-7 1-16,5-1-6 15,-9-4-1-15,-9 5-2 16,5 3 0-16,-5 4-3 16,0 0-1-16,1 8-15 15,-5 3-4-15,0 5-77 16,-4 3-35-16,4 4 70 16,-5-8 34-16</inkml:trace>
  <inkml:trace contextRef="#ctx0" brushRef="#br0" timeOffset="7598.9377">20698 5999 380 0,'13'42'143'0,"-13"-38"-112"0,8-4 19 0,-3 4 1 15,-5-4-31-15,8 3-8 16,-8-3-10-16,0 8-3 16,0 0 1-16,0 3-5 0,0 1 1 15,0 3-9-15,0 4-4 16,-8 0-13-16,3 4-4 15,1 0-9-15,0 0 0 16,0-4-34-16,4-7-13 16,0-12 45-16,4-12 21 15</inkml:trace>
  <inkml:trace contextRef="#ctx0" brushRef="#br0" timeOffset="7854.1844">20883 5014 356 0,'-8'12'134'0,"8"-8"-104"0,0 3 12 15,0 1-4-15,0 4-23 16,-5 3-8-16,1 8-8 15,-9 0 0-15,4 8 1 16,-8 3-3-16,4 4 0 0,-4 4-36 0,8 4-14 16,-8-3 25-16,9-1 14 15</inkml:trace>
  <inkml:trace contextRef="#ctx0" brushRef="#br0" timeOffset="8677.6442">21340 5539 400 0,'0'0'148'0,"4"4"-115"0,-4 0-5 15,0-4-11 1,0 11-16-16,0 5-2 16,0 7 0-16,0 3 0 15,0 13-2-15,9 3 0 0,-5 4-3 16,9 0-1-16,-4 0-1 15,8-4 0-15,0-4-4 16,5-7-3-16,-1-4 17 0,5-8 8 16,-4-8-2-16,4-3-2 15,-1-12 1-15,1-4 0 16,0-3-1-16,4-8-1 16,5-8-3-16,-14-11 1 15,14-12 2-15,-14-8 2 16,5-3-3-16,0 4-1 15,-9-8-1-15,5 11-2 16,-5 4 3-16,-8 12 2 16,4 7 0-16,-5 4 0 15,1 8-8-15,-5 8 0 16,0 3-10-16,1 20-13 16,-1 7 5-16,0 8-3 15,1 7 1-15,-5 8 6 16,4 8 5-16,0 7 5 15,5 5 2-15,-5-5 3 16,5-3 1-16,-1-12 1 16,5 0 2-16,-4-7-1 15,4-9 2-15,0-3 2 16,0-7 4-16,4-5 9 16,-4-3 3-16,4-4-10 15,0-4-4-15,1-8 8 16,-1-4 5-16,-9 1 3 15,5-12 1-15,5-4-5 16,-10-7-1-16,1-5-4 16,-1-10-1-16,1-5-7 15,-5-3-2-15,1-9-4 0,-5 1-1 16,-5 12-12-16,1-5-5 16,0 5-14-16,-1 11-6 15,-3 3-67-15,8 9-31 16,-9 3 67-16,9 4 36 15</inkml:trace>
  <inkml:trace contextRef="#ctx0" brushRef="#br0" timeOffset="9158.8817">22327 5861 312 0,'0'11'118'0,"0"-7"-92"0,8 0 19 16,-3 0 2-16,-1 0-32 15,5 3-12-15,-5 1-6 16,4-4 1-16,-3 4 1 16,-1-1 1-16,5 9 0 0,-1-5 0 0,-3 8 0 15,3 4-3-15,-3 0 0 16,-5-4 10-16,-5 0 5 16,1 1-5-16,-5-5-2 15,5 0-1-15,0 1 0 16,4-5 2-16,-9 1 3 15,9-5 2-15,0 1 3 16,9 0-3-16,-5-1 1 16,9 1-3-16,8-4 2 15,-3-4-8-15,-1 0-2 16,4-4-12-16,5 0-3 16,5-4-44-16,-6-3-19 15,6-8 40-15,-10-12 18 16</inkml:trace>
  <inkml:trace contextRef="#ctx0" brushRef="#br0" timeOffset="9459.1784">22671 4991 368 0,'5'0'140'0,"-5"0"-109"0,8 8-4 0,-8-8-11 16,0 8-15-16,-8 3 0 16,3 5 1-16,-3 7 3 15,-1 3-2-15,1 9-2 0,-10 3 2 16,-3 4-13-16,4 4-6 15,-9 0-108 1,8 4-47-16,6-8 86 16</inkml:trace>
  <inkml:trace contextRef="#ctx0" brushRef="#br0" timeOffset="10299.626">23197 5470 324 0,'0'0'121'0,"4"8"-95"0,-4-12-4 0,0 4-8 16,0 0-9-16,0 4 0 16,0 4-1-16,-4-1 2 15,0 5-3-15,-1 3-2 0,-3 8 0 16,-1 8-4-16,1 7 2 15,3 12 1-15,5-4 0 16,0 4 0-16,5-8 0 16,3-4 0-16,-3-4 2 15,3-7 1-15,1-4 1 16,8-7 6-16,-8-5 4 16,4-3-1-16,-1-8 0 15,1-4-1-15,0-4 2 16,0-7-3-16,0-4-1 15,-4-12-4-15,8 0-1 16,0-3-1-16,-8-12 2 16,4 0-1-16,4 0 0 0,0 0-1 15,-4 0 0-15,0 8 0 16,0-4 0-16,-9 11-5 16,5 0 1-16,-5 12-7 15,1 4 0-15,-1 7-10 16,0 4-2-16,-4 16-3 15,0 3 0-15,0 8 2 16,0 8 2-16,9 3 8 16,-5 5 3-16,9 3 5 15,-13 0 1-15,9 0 1 16,-1-4 0-16,5-3 2 16,0-8 1-16,0-4 5 0,0-4 3 15,0-8 9-15,0-3 7 16,4-4-3-16,-8-8 0 15,4-4-7-15,4-7-2 16,-8-4-5-16,3-8-1 16,1-4-3-16,-4-7-1 15,4 0-3-15,-13-12-2 16,4 0-6-16,-4-7-1 16,0-1-15-16,-4 5-3 15,4 3-33-15,0 8-15 16,-9 7 35-16,5 1 18 15</inkml:trace>
  <inkml:trace contextRef="#ctx0" brushRef="#br0" timeOffset="10929.9098">23813 5620 264 0,'5'3'99'0,"-1"-6"-77"0,0-1 13 0,0 4 1 15,1 0-10-15,8 0-1 16,-9-4-3-16,9 0 1 15,-9 0-13-15,5 0-1 0,4 4 1 16,0 0-4-16,4 0 2 16,-8 0-3-16,4 4 2 15,4 0-2-15,0 0 2 16,-4 0-2-16,4 0 2 16,0-1-2-16,1 5 0 15,-5 0-3-15,4 3 1 16,-13-7 0-16,0 4 1 15,1-1-5-15,-5 5-1 0,-5-1-2 16,1 5 0-16,0-1 0 16,-9 0 0-16,4 1 0 15,1-1 0-15,-5 0 0 16,4 1 3-16,5-1-2 16,-5 4 1-16,5 0 0 15,8 0-2-15,5 4-2 16,-5 0 1-16,9 4 3 15,0 0 1-15,0 0 1 16,0-4 0-16,-13 0 4 16,0-4 2-16,-9 0 4 15,-4-4 1-15,-4 1-5 16,0-5-2-16,-18-3-11 16,1-4-3-16,-1-4-19 15,5-4-7-15,13 0-104 16,-18-15-48-16,1-27 97 15</inkml:trace>
  <inkml:trace contextRef="#ctx0" brushRef="#br0" timeOffset="11203.1396">24287 4907 392 0,'-4'12'145'0,"4"-1"-112"0,-4 12-6 15,4-8-10-15,-13 16-16 16,-5 4 0-16,-3 7-25 15,-5 8-12-15,-8-1 19 16,-5 5 8-16,-13-4 7 0</inkml:trace>
  <inkml:trace contextRef="#ctx0" brushRef="#br0" timeOffset="13376.9018">19289 4842 184 0,'26'-11'68'0,"-18"3"-52"0,14 0 14 15,-18 4 4-15,9-3-4 16,-9-1 0-16,5 4-6 16,0-3-1-16,-5 3-12 15,0 0 9-15,5 0 6 0,-9 0-1 16,4 4 3-16,-4 0-12 16,5 4-2-16,3 0-8 15,1 11-2-15,-1 4-7 0,5 12-2 16,0 11-3-16,0 16 0 15,0 18 5-15,0 9 1 16,4-1 2-16,0-4 0 16,1 5 0-16,-1 6 0 15,0 5 0-15,5 4 0 16,-5-4-3-16,-4-12 2 16,4-11 1-16,-4-4 0 15,0-8 0-15,0-4 0 16,-4-3 8-16,-1-8 5 15,1 0-6-15,-1-4-2 16,1-4-1-16,-9-3 0 0,4-5-2 16,1-3 1-16,3-4-2 15,1-4-1-15,4 0 3 16,4 1 0-16,5-5 3 16,3-4 1-16,10 5-3 15,4-5-1-15,8 1-1 16,13-1-2-16,1-3 1 15,8 0-1-15,8-1 0 16,5 1 2-16,4-1-1 16,5 1-1-16,-5 4 1 15,0-5-1-15,5 1 0 16,8 0 0-16,8-1 0 16,1 1 0-16,0 0 0 15,-9-1 0-15,4-3-3 0,5 0 2 16,4 4 1-16,-4-1 2 15,-5 1-1-15,-8 0-1 16,-4-1 1-16,-1-3-1 16,5 0-3-16,0 0 2 15,-9 3 1-15,0-3 2 16,5 0-1-16,-18 0-1 16,4-4-2-16,1 0 1 15,-1 0 1-15,1 4 0 16,0 0 0-16,-5 3 2 15,-4 1-1-15,4-4-1 16,-13 0 1-16,1-1 1 16,-5-3-1-16,4 0-1 0,0-3 1 15,1-1 1-15,3 4-1 16,1 0 2-16,0-8 0 16,-5 8 1-16,5-8-2 15,-5 5-2-15,13-5 3 16,-4 0 0-16,-4-3-1 15,4-5 1-15,-9-3-4 16,0 4 0-16,-4-4 1 16,-8 0 0-16,-10-4 2 15,-12 3 1-15,-4-2 3 16,-5-1 1-16,-8-8 1 16,-5 0 0-16,-4-3-2 15,-4-5 1-15,4-3-6 16,-13 0-1-16,0-8 0 15,9 1 0-15,-5-9 0 0,5-3 0 16,-1-4 2-16,1-8 1 16,0-4 3-16,4-3 1 15,-9 0-1-15,9-1 1 16,-4-3-6-16,4 0-1 16,4-8 0-16,5 0 2 15,-5 0-8-15,5 4-3 16,-1 3 0-16,1 1 0 15,4 0-3-15,0 11-3 16,-5 4 2-16,1 12 0 16,-5 7 3-16,-4 12 1 15,0 7 3-15,-4 8 4 0,-5 8-1 16,1 3-1-16,-18 5-2 16,4 3-1-16,-4 4 1 15,-8 7 4-15,-13 5 3 16,-9 3 4-16,-9 4 0 15,5-3 2-15,-18 3 0 16,5-4 1-16,-9 0 0 16,-13 1 0-16,-4-5-2 15,0 5-1-15,-9-5-1 16,0 1 2-16,-8-5-1 16,39 5 0-16,16-5-1 15,-38 1 0-15,-60 4-2 16,4-5-2-16,4 1 1 0,4 0 1 15,14-1-1-15,-9-3-1 16,12-4 1-16,1 0 1 16,4 4-1-16,-4-4 2 15,12 0-2-15,10-4-1 16,-1 0 1-16,5 0-1 16,3 1 0-16,1 3 0 15,9-4 0-15,8 0 0 16,9-4 0-16,12 4 2 15,-3-3 1-15,8-1 1 16,8 4-5-16,-3-3 1 16,8 3 0-16,-5-4 2 15,5 0-3-15,0 5 0 0,8-1 1 16,-12 0 0-16,8 4-3 16,-4 0 2-16,4 0 1 15,1 0 0-15,-1 4 0 16,4-4 2-16,5-4-1 15,0 0 2-15,4 4-4 16,-4 0 0-16,13 0 1 16,-9 0 0-16,4 0-3 15,1 0 2-15,-1 4 1 16,5 0 0-16,0 0 0 16,0-1 0-16,4-3 0 15,0 0 0-15,0 8 0 16,0-4 0-16,0 0 0 15,0-4 0-15,0 4 0 16,0-1 0-16,5-3 0 16,-1 0 0-16,0 8 0 0,1-4 2 15,-1-4-1-15,1 0-1 16,-1 4 1-16,0 0-1 16,5-4-3-16,-5 3 2 15,5 1-4-15,0-4 1 16,4 0-7-16,-9 4-1 15,5 0-2-15,0 0 1 16,-1 3-2-16,-3 1 2 16,-1-4-11-16,-17 19-114 31,-13 0-33-31,5-8 88 16</inkml:trace>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3:05:47.519"/>
    </inkml:context>
    <inkml:brush xml:id="br0">
      <inkml:brushProperty name="width" value="0.05292" units="cm"/>
      <inkml:brushProperty name="height" value="0.05292" units="cm"/>
      <inkml:brushProperty name="color" value="#FF0000"/>
    </inkml:brush>
  </inkml:definitions>
  <inkml:trace contextRef="#ctx0" brushRef="#br0">8538 9756 168 0,'-9'8'66'0,"9"-8"-52"0,0-8-5 0,0 8-8 0,0 0-7 16,0 0 1-16,0 0 18 16,-4 4 11-16,0-4-12 15,4 0 5-15,-9 0 3 0,5 4-2 16,0-4-1-16,-1 0-5 15,5 0 0-15,-4 0 4 16,4 0 2-16,-4-4-5 16,4 4-3-16,0-4-1 15,0 4 1-15,0 0-3 16,0-4 1-16,0 1-5 16,0-5 0-16,0 0-1 15,4-3-2-15,0-5 1 16,1 1-1-16,-1-4 0 15,0 0 2-15,5 0-1 0,-5-4 2 16,0 0-2 0,5 0 2-16,0 0-4 0,-5 0 0 15,0 0 1-15,1 7 0 16,-1 1 0-16,0-4 0 16,5-8 2-16,-9 4 1 15,4-4 3-15,-4 4 1 16,0-3 1-16,0 3 2 15,-4-8 1-15,4 4 3 16,-9 4-12-16,1-4-5 16,-1 1-2-16,0-5 1 15,5 0 13-15,-13 1 8 0,4-1-10 16,0 0-4-16,0 1-2 16,-8-1 1-16,3 4-1 15,1 4 2-15,-9 0-2 16,5 4 2-16,-5 0-7 15,-4 4 1-15,-5-5-10 16,5 5-4-16,-9 0 9 16,5 3 6-16,-5 1 2 15,0 3 3-15,0 4 2 16,-4 1 4-16,0 3-6 16,0 0-4-16,4 0 0 15,-8 3 2-15,4 5 2 16,-5 0 1-16,-3-1-11 15,-1 1-3-15,5 0 3 16,-1 3 1-16,10 4-1 0,-10 5 2 16,5-1 1-16,9 4 2 15,-1 4-1-15,1 7 1 16,3 8 2-16,-3 0 0 16,4 4-3-16,0 4 2 15,-1 0 1-15,6 0 0 16,-10-4 0-16,1 3 0 15,-1 1 0-15,1 4 0 16,-5 3 0-16,9 5 2 16,-13 3 1-16,4 4 3 15,9 0-3-15,-9-4-2 16,5 0 0-16,-1 4 1 0,5 7-3 16,0 9 0-16,0 3 1 15,-5 19 2-15,5-7-1 16,4-12-1-16,0-4-2 15,5-4 1-15,3 1 1 16,6-1 0-16,3-7 0 16,9 0 0-16,-9 3-3 15,5-7 2-15,4-7 1 16,0-5 0-16,-4-3 0 16,8-1 0-16,0 5 0 15,5-1 2-15,-5 1-1 16,9-5-1-16,0 1-2 15,0-1-1-15,4-7-1 16,5-3 0-16,-1-9 0 16,1 1 3-16,4-5 0 0,0-3 1 15,4-8 0-15,0 0 0 16,4 0 0-16,1-3 0 16,-1-1 0-16,5-3 0 15,0-5 0-15,-5 1 0 16,1 0 0-16,-5-5 0 15,0 1 0-15,-4 0 2 16,0-4-3-16,0 0 0 16,4 0 1-16,-4 0 2 15,4-4 1-15,-4 0 1 16,4 1-2-16,0-1 1 16,5 0-2-16,-1 0 2 0,9 0-2 15,-4 0-1-15,8 1 1 16,1-1 1-16,-10 0-1 15,-3 0 2-15,-1 0-2 16,-3 0 2-16,-6 1-2 16,6-1 2-16,-10 0 4 15,5-4 6-15,4 1-7 16,-4-1-3-16,4 0-2 16,0-3-1-16,0-1-5 15,1 1-1-15,-6-1 0 16,6 1 2-16,-1-5 10 15,-4 1 6-15,0 0-5 16,-5 0-2-16,1-5-1 16,-1 1 0-16,1-4-2 0,4 0-2 15,-5-7 1-15,1-1 1 16,-1-3-1-16,5-1-1 16,-9 1 1-16,5-5-1 15,-5 1 2-15,0-4 1 16,-4 4-4-16,4-1 1 15,-4-3 0-15,0-4 2 16,0 0-3-16,0-4 0 16,0 1 3-16,0-1 1 15,0-8-4-15,4-3 1 16,-4 4 0-16,4 3 0 16,-4 4-3-16,4 4 2 15,1-7 1-15,-1-1 0 0,0 8-3 16,0-4 2-16,5 0 1 15,-5 1 0-15,0-1 0 16,1-4 0-16,-1 1 2 16,0 3 1-16,-4 4-4 15,0 0-1-15,0 4 1 16,-4 0 2-16,-1 11 0 16,-4-11-1-16,-4 7 3 15,0 1 2-15,-4 7 4 16,0 0 2-16,-5 4-1 15,5-4-1-15,-13 8 1 16,-1-4 4-16,1 4-4 16,0-4 2-16,4 4-3 15,0-4 0-15,-4 0-3 0,4-4 1 16,0 4-4-16,0 12-2 16,13-1 0-16,-13-3-1 15,0-16-29-15,9-3-10 16</inkml:trace>
  <inkml:trace contextRef="#ctx0" brushRef="#br0" timeOffset="5091.136">9103 9369 316 0,'-13'12'121'0,"4"-20"-95"0,5 16 5 0,4-8-4 16,0 0-16-16,-5 4-3 15,1 0-3-15,0-1-1 16,4 1-2-16,-9 0-4 0,5 0 1 16,-5 3 1-16,1 1 0 15,3 4-7-15,-3 7-3 16,8-19-32 15,-26 103 16-31,0 4 6 16,9-15 9-16,-5-4 6 15,9-11 5-15,0-8 4 16,5-12-1-16,-1-7 3 0,1-11 3 16,8-39 21 15,-5 19-11-31,1-8-3 0,4-11-7 16,0-4-1-16,0-11-3 15,9-8 2-15,-5-8-4 16,0-3-2-16,5-16 0 0,-5-3-1 15,9-5 0-15,0-3-3 16,4 0 2-16,0-5-1 16,5 5-2-16,4-4-2 15,-9 11 1-15,5 1 1 16,-1 3 2-16,-4 4 1 16,1 12 3-16,-1-1-3 15,-4 12 0-15,0 0-1 16,0 15 0-16,-5 1-3 15,5 7 1-15,4 15-7 16,1 0-3-16,-10 8-1 0,1 8-1 16,-1 7 2-16,1 8 1 15,0 4 1-15,-5 8 2 16,5-1 6-16,-9 4 4 16,0-7 5-16,-9-4 4 15,5-4-2-15,-1-8-2 16,1-4-5-16,-5-3 0 15,5-4-7-15,0-8-3 16,-5 0-3-16,5-7 0 16,0 3 2-16,4-7 2 15,-9-8 3-15,9-4 4 16,0 4 1-16,0-12 3 0,9 1 1 16,-9-8 3-16,4-4 1 15,9 0 1-15,-9-4 2 16,9-4 4-16,0-3-2 15,0-4 3-15,0-5-2 16,0 1 2-16,0 0-4 16,0-4 1-16,0 8-3 15,-5 3 0-15,1 1-5 16,-1 3-3-16,10 4 0 16,-14 4-1-16,5 1 0 15,-1 6 0-15,1-7-5 16,-1 16 1-16,-3-5 0 15,-1 8-1-15,5 0 1 16,-5 8-2 0,5 4 1-16,-1 0 3 0,1 3 1 15,-1 4 1-15,-3 5 0 16,-1 2 2-16,5 9 1 16,-9 7 3-16,0 12 3 15,4 8-2-15,-8 7 1 16,4 0-5-16,0 0 0 15,-9 0-1-15,0 0-2 16,-3-3-2-16,3-5-1 16,0-3-12-16,1-8-2 15,-1-8-49-15,5-11-20 16,8-31 47-16</inkml:trace>
  <inkml:trace contextRef="#ctx0" brushRef="#br0" timeOffset="6006.3917">10201 9304 232 0,'-13'4'88'0,"13"-8"-69"0,-8 8 8 0,3 0 1 15,1-4-6-15,4 0-1 16,-13 4 0-16,5-8-1 16,-5 4-11-16,0 0 1 0,4 0 1 15,-12 0-4-15,3 0 1 16,1-4-5-16,-9 4 0 15,5 0-1-15,-5 4-2 16,4 0-2-16,-8 3 1 16,4 1 1-16,-4 4 0 15,4 3-3-15,-4 0 2 16,9 8-1-16,-5 0-2 16,9 8-4-16,-14 3 0 15,6 8-1-15,3 1 3 0,5-1-1 16,4 11 2-16,0-14 1 15,13 10 2 1,0-3 1-16,0-11 1 16,0-1 0-16,0-7 2 15,9-8 1-15,-5-7 1 16,0-1 0-16,5 1 0 16,-1-12 2-16,1-4 1 15,0-4 1-15,4 1 0 16,-13-9 0-16,8-3-2 15,-4 0 1-15,5-4-4 16,-5-4 0-16,9-7-1 16,-4 3-2-16,0-3 1 15,3-1-1-15,1 1 0 0,0-9 0 16,5 9-3-16,-1 0 0 16,4 3 2-16,-3 0 0 15,-6 4 1-15,6 1 0 16,-1-1-3-16,0 8 2 15,0-4-1-15,1 4-2 16,-5-1 0-16,0 5 3 16,-1 4 0-16,1-1 1 15,-8 4 0-15,-1 5 2 16,-4-1 1-16,4 0 1 16,-4 4-2-16,0 0 1 0,-4 0-2 15,4 4 2 1,0 3 11-16,0 1 6 0,-4 0-15 15,-1 3-6-15,5 5-4 16,0 7 1-16,-8 3 4 16,3 9 2-16,1 3-5 15,0 8-2-15,0 0 2 16,4 4 1-16,0-8-3 16,0 4-1-16,4-12-22 15,0-3-8-15,0-8 18 16</inkml:trace>
  <inkml:trace contextRef="#ctx0" brushRef="#br0" timeOffset="6340.1761">10309 9036 396 0,'-13'8'148'0,"17"-1"-115"0,-4-3-3 0,5 4-7 0,-5-8-19 15,4 8-2-15,0 3-4 16,5 4-2-16,-5 12 3 15,9 4-2-15,0 7-1 0,4 4-15 16,9 4-7-16,-9 0-14 16,5 4-2-16,0 0-44 15,-1-4-17-15,1-4 54 16,-5-11 25-16</inkml:trace>
  <inkml:trace contextRef="#ctx0" brushRef="#br0" timeOffset="6682.0955">10736 8825 292 0,'0'12'110'0,"-5"-8"-86"0,5 3 24 0,0-7 7 16,0 4-27-16,-4 0-10 15,0 4-5-15,-5 3 1 16,-4 5-8-16,-4 7 1 0,-5 7 3 16,1 16-4-16,-14 4-1 15,5 11 0-15,0 4 1 16,-9 4-5-16,1 8-1 0,3 7-9 15,1 4-4-15,-1 4-97 16,9 4-43-16,-13-16 77 16,22-26 40-16</inkml:trace>
  <inkml:trace contextRef="#ctx0" brushRef="#br0" timeOffset="8498.5125">11059 10304 264 0,'-13'-4'101'0,"4"4"-78"0,5-11 2 0,-5 3-3 15,5 0-16-15,0-3-4 16,-13-1 5-16,-1 1 3 15,-3-5-5-15,-5 5 6 0,-4-4 4 0,-5-1-3 16,1 5-2-16,-1-1-1 16,5-3-1-16,-9 0-2 15,5 3 1-15,-1 1 5 16,1-1 2-16,-1 1-14 16,1 3-6-16,-5 0 8 15,0 1 5-15,-4 3-2 16,0 0-3-16,-4 0-1 15,-1 4-1-15,1 0-3 16,4 0 2-16,4 8-6 16,-8 0 0-16,8 3 3 15,5 4 4-15,3 8 3 16,-3 8 3-16,4 7-3 16,4 12-2-16,4 0-5 0,5 11-2 15,4-3 0-15,5-1 4 16,-1 1 1-16,5 3 3 15,4 0 3-15,0 4 4 16,4 4-6-16,5 0-2 16,-5 0-1-16,9 0 0 15,0-8 0-15,0-3 0 16,4-5 0-16,0-3 0 16,5-4 0-16,-1 0 0 15,9-4 0-15,-4-3 0 16,4-5-5-16,1 0 1 15,3-7 0-15,0 0-1 16,1-8 15-16,-1-3 7 0,5-5-8 16,-9-7-2-16,9-4-3 15,4-4 0-15,-4-4 0 16,-4-3 0-16,3-4-2 16,1-1 1-16,4-3 0 15,-4-4 1-15,0 0-2 16,-1-4-2-16,-3 1 3 15,-1-9 0-15,-8 1 1 16,4-1 0-16,-4-3 0 16,4 0 0-16,-8-8-2 15,0 0 1-15,-22 46 2 32,17-77-2-32,-4 0-2 15,4 8 0-15,-8 8 1 16,-1 0-3-16,1 3 0 15,4-3 1-15,-13 15-5 16,8-15 1-16,1 0-3 0,-9 3 2 16,0 5-2-16,0 7 0 15,-13 0-3-15,9 7-1 16,-18 5-1-16,-4 3 0 16,-17-7-81-16,-17 7-36 15,4 8 66-15,0-19 31 16</inkml:trace>
  <inkml:trace contextRef="#ctx0" brushRef="#br0" timeOffset="24037.2888">8297 13016 172 0,'0'15'66'0,"0"-7"-52"0,17-5-8 0,-17-3-5 16,0 8-3-16,4 4 3 16,9-5 6-16,-13 5 4 15,9-1-6-15,-5 1 4 16,5-5 1-16,-5 5-1 0,0-1 0 16,5 1 1-16,-9-1 4 15,0-3 1-15,0 0 0 16,0-1 6-16,0-3 3 15,-9 4 5-15,9-8 5 16,0 0 1-16,0 0 3 16,0-4-26-16,9 0-10 15,-9-3-3-15,4-9 1 16,1 1 3-16,3-8 3 16,1 0-3-16,0-4 0 0,-1-4-1 15,5 1-2-15,-4-1 1 16,-1-7-1-16,1 3-3 15,0 1 2-15,-1-1 1 16,5 1 0-16,-9 0-3 16,5 3 0-16,0-4-3 15,-5 1 1-15,0-4 3 16,5 3 1-16,-9-3 1 16,0 3 0-16,-9-3-3 15,5 0 0-15,0-1 2 16,-5 1 0-16,0-4 1 15,5 8 0-15,-13-5 0 16,4 9 0-16,0 3 11 16,0 0 5-16,-13 0-4 0,13 4 1 15,-4 4 1-15,-9 0 1 16,0 0-4-16,5 3-1 16,-1 1-6-16,5 0-1 15,-13-1-1-15,8 5 1 16,1 0 0-16,-1 3 3 15,1-4-3-15,-1 5 0 16,1-1-3-16,-1 0-1 16,1 5 1-16,-1-1 2 15,0 0-3-15,5 0 0 16,-9 0 1-16,5 4 2 16,-1 0-3-16,1 4 0 15,-1 0 1-15,1 0 2 0,3-4-3 16,-7 4 0-16,3-1 1 15,-4 5 0-15,5-4 0 16,-10 4 0-16,6-5 0 16,-10 5 0-16,5-4-3 15,0 4 2-15,4-5 1 16,-4 1 0-16,0 0 0 16,-1 0 2-16,-3 0-1 15,4 3-1-15,0 1-2 16,-1 3 1-16,-3 5 1 15,4 3 2-15,0 0-1 16,-13 16-1-16,4 3-2 16,9 4-1-16,-5-4 2 0,5 8 0 15,0 0 1-15,4 0 2 16,0 0-3-16,5 0-2 16,-5-4 2-16,0 4 0 15,4-4 1-15,1 4 0 16,-1 4 0-16,5 8 0 15,-9 3 0-15,5 0 0 16,-1 4 0-16,1-3 2 16,3-9-1-16,1-3-1 15,0-4 1-15,4 8-1 16,4-1 0-16,5 1 0 16,-9 7 0-16,9 0 0 0,-5 4 0 15,5-3 0-15,4-1 0 16,0-7 2-16,0-5-1 15,4-3-1-15,5 0 1 16,-1 0-1-16,1 0-3 16,0 0 2-16,4 4-1 15,4 0 0-15,-9 3 2 16,10-3 0-16,-1 0 0 16,4-4 0-16,1 0 2 15,4-8 1-15,-9-3-1 16,9-1 1-16,4-3-4 15,-4-4 0-15,0-1 3 16,0-6 1-16,-5-1-1 16,5 0-2-16,0-4 3 15,0 1 0-15,4-5-1 0,-4 1-2 16,4-5 3-16,0 1 0 16,0-1-1-16,5 1 1 15,-9 0-2-15,4-4 2 16,-4-1-2-16,4-3 2 15,-4 0-2-15,4 0-1 16,-9 0 1-16,9-3-1 16,1-1 0-16,-1 0 2 15,-4 0-3-15,-1-4 0 16,1 1-1-16,0-1 0 16,4 1 2-16,-12-5 2 0,7 1-1 15,6-5-1 1,-10 1 1-16,5 0-1 0,4-5 0 15,0-3 0-15,0 4-3 16,5-4 0-16,-1 0-5 16,5-7 0-16,0-1-1 15,-5 0 1-15,5-3 2 16,-4-1 4-16,-1 1 1 16,1 0 1-16,-10 3 0 15,1 0 0-15,0 1 0 16,0-1 2-16,-9 0 1 15,-4 1 3-15,0 3 1 16,0-4 3-16,-4-3-3 16,-1-1-2-16,-3 1-2 15,-1-8-3-15,-4 3 3 16,4-7 0-16,-4 0-4 0,0-3-1 16,0-5 1-16,0 4 0 15,0 4-2-15,0 0 2 16,0 0 1-16,5 0 2 15,-1 4-3-15,-4-4 0 16,0 4 1-16,4 0 2 16,-4 4-1-16,0 3-1 15,0 5 1-15,0-1 1 16,-4 0-1-16,4 1-1 16,-4-5 1-16,-1 8-1 15,1 1-3-15,0-1 2 0,-1 0 1 16,5 4 2-16,0-4-3 15,0 4 0-15,-8 0 1 16,8 4 0-16,0-4 0 16,0 4 0-16,0 0-3 15,0 3 2-15,-5 1 1 16,1 0 2-16,4 3-1 16,-9 1-1-16,5-4 1 15,-4 7-1-15,-1-7-9 16,0 7-4-16,-4-11-121 15,9-16-53-15,-13-15 93 16,8 5 47-16</inkml:trace>
  <inkml:trace contextRef="#ctx0" brushRef="#br0" timeOffset="26784.8929">11050 12728 108 0,'9'0'41'0,"-5"0"-32"0,-4-3 15 15,0 3 7-15,0 0 9 16,9 0 6-16,-9 0-1 16,0 0 0-16,0 0-25 15,0 0 6-15,0 0 4 0,0-4-5 16,0 0 0-16,0 0-10 16,0 0-2-16,0 0 10 15,0 1 5-15,0-1-6 16,0 0-2-16,-9 0-6 0,5 0 1 15,0-3-8-15,-1-1-2 16,1 4 1-16,0-4 1 16,-1 1-3-16,1-1-3 15,-5-3 0-15,1 3-1 16,-5-7-3 0,-4-1 0-16,-1-3 2 15,-3 0-2-15,-1 0-1 16,1 0 3-16,-9 0 0 15,4 3 1-15,4 1 0 16,-12 0 0-16,4 3 0 16,-5 1 2-16,5-1 1 15,-9 4-4-15,-4 1 1 0,0 3 0 16,0 0 2-16,4 0-1 16,0 1-1-16,-8 3 1 15,4 3-1-15,4 1-3 16,0 4 2-16,5-1-1 15,-5 9-2-15,4-1 0 16,-3 4 3-16,3 0-2 16,1 4-1-16,-1 0-2 15,5 4 1-15,0 4 1 16,4 3-1-16,5 8 1 16,-5 4 3-16,4 4-2 15,5 4 1-15,0 3 0 16,-1 1 0-16,6-1 2 0,-1-7 0 15,8-4 0-15,-8 0 2 16,9-4-1-16,0 0-1 16,-1 0 1-16,5 4-1 15,0-4 0-15,5 1 2 16,-1-1-1-16,5 0-1 16,-1-4 1-16,10 0-1 15,-10-3 0-15,5-1 0 16,4 1 0-16,1-5 2 15,-6-3 1-15,6-4 1 16,-1 0-2-16,0-4 1 0,0 1-2 16,1-5-1-16,3 0 3 15,1 0 0-15,-1-3-1 16,5-4-2-16,-9-1 1 16,5 1-1-16,-1 0 0 15,5-5 0-15,0-3 2 16,0 0 1-16,4-3-1 15,-13-1-2-15,9-4 1 16,0-3-1-16,4 3 0 16,0-7 0-16,-4-1-3 15,0 1 2-15,0-4 3 16,0 4 1-16,-5 3-1 16,5-7-2-16,-4 4 1 15,-1-1 1-15,1-3-1 16,-1 0 2-16,1 0-4 15,4-4 0-15,-9-4-1 16,0 4-2-16,5 0 0 0,-5 0 0 16,-17 23-6 15,26-38 5-31,4 3 2 16,-13 8 3-16,5 1 2 15,-5 3-3-15,0 0 0 16,-4 0 1-16,0 4 2 0,4-4 1 15,-4 3-1-15,9-10-2 16,-9-5 1-16,0-3-1 16,0 0-3-16,4-1 0 15,-13 1-1-15,5 0 0 0,4 3 0 16,0-3 3-16,-9 4-2 16,0 3 1-16,5 0 2 15,-9 4 0-15,0-3 0 16,0 3 2-16,0 4-1 15,0 0 2-15,0 0-2 16,0 4 2-16,0 0-2 16,-9 0-1-16,1-1 1 15,-1 5 1-15,5 4-1 16,-13-8-1 0,8 3 3-16,-8 1-4 15,-1 3 0-15,6 5-4 16,-10-5-1-16,0 8-48 15,-8 8-19-15,0-4 37 16,-9 0 18-16</inkml:trace>
  <inkml:trace contextRef="#ctx0" brushRef="#br0" timeOffset="49319.8274">16389 10924 228 0,'-9'8'88'0,"9"-4"-69"0,0 0 13 0,0-4 0 16,0 0-6-16,0 0 2 15,0 0-1-15,0 0 1 16,0 0-15-16,-8 4 1 0,3-4 2 16,5 0-2-16,-4 3 2 15,0 1-9-15,0-4-2 16,-1 4-5-16,1-4-1 15,0 0 1-15,4 8 2 16,0-8-3-16,0 4-2 16,-9-4 2-16,9 0 2 0,0 0 0 15,0 0-1-15,0 0 3 16,9 3 0-16,-5 1 3 16,0 0 1-16,5 0 1 15,-1-4 0-15,5 0-2 16,-8 0-1-16,3 0 1 15,1 4 1-15,0-4-1 16,-1 4-1-16,1-4-3 16,-1 3-2-16,1-3 1 15,0 4-1-15,-1 0 0 16,5 0 0-16,-9 0-3 16,9-1 2-16,-8 1 1 15,3 0 2-15,1-4-1 16,8 4-1-16,-13 0 1 0,9 0-1 15,0-4 2-15,5 3 1 16,-6 1 1-16,1 0 2 16,0 0-1-16,0-4 0 15,5 4-1-15,-6 0 0 16,6-1 0-16,-5 1 0 16,0 0-2-16,-1-4 1 15,1 4-2-15,0 0-1 16,0-4 1-16,0 4-1 15,-4-4 0-15,8 3 0 16,-8-3 0-16,4 4 0 0,-1-4 0 16,-3 0 2-1,4 4-1-15,-4-4-1 0,4 0 1 16,-5 0-1-16,1 0 0 16,-1 0 0-16,1 0 0 15,0 0 0-15,-1 0 0 16,1 0 0-16,0 0 0 15,-1 0 2-15,5 4-1 16,-9-4-1-16,9 4 1 16,-8-4-1-16,3 0 0 15,1 0 0-15,-1 0 0 16,1 0 0-16,0 0 0 16,-1-4 0-16,1 4 0 15,4 0 0-15,4-4 0 0,-8 0 2 16,4 0-1-1,-5 1-1-15,5-1 3 0,0 0 0 16,0 0-4-16,0 0 1 16,0 0-2-16,4 1-2 15,-8-1 3-15,4-4 2 16,4 4-2-16,0 0 0 16,0 1 1-16,5-5 2 15,-9 4-1-15,4 0-1 16,0 0 1-16,1 1-1 15,3-1 0-15,-4 0 0 16,1 0 0-16,-6 0 0 16,6 4 0-16,-1-3 0 15,-8 3 0-15,4 0-3 16,-9 0 2-16,-4 0 1 16,0 0 0-16,-4 0 0 15,-1 3 0-15,1 1 0 16,0 0 0-16,-5 0-5 15,0 0 1-15,1-1-7 16,-1-3-1-16,0-3-50 16,1 3-22-16,-1-12 43 15,-4-11 21-15</inkml:trace>
  <inkml:trace contextRef="#ctx0" brushRef="#br0" timeOffset="56480.9951">19776 10538 168 0,'-9'3'66'0,"5"20"-52"0,-5-19 25 0,5-4 8 16,0 8-11-16,-5-4-1 16,0 0-11-16,1-1-3 15,-9 5-12-15,4 0-1 0,4-1 2 16,-4 1 3-16,0 0 2 15,5-1 0-15,-1-3 4 16,0 0-9-16,5 0-3 16,-5 0-7-16,5-1 0 15,4-3 0-15,0 0 0 16,4 0 0-16,5 0 2 16,0-3 1-16,4-1 3 0,4-4-3 15,0-3-2-15,-4-1 0 16,4-3-1-16,9-4 0 15,-9-4 2-15,5 0-3 16,-1-4 0-16,1-4 1 16,-1-3 0-16,1-5-5 15,-5 1 1-15,0-4 4 16,-4-4 4-16,5 0-6 16,-14 4-3-16,9 0 11 15,-13-4 6-15,4 0-4 16,-4-4 0-16,0 0-2 15,-4 1-1-15,4-9-1 16,-9-3 2-16,1 0-3 16,8-5 0-16,-9 1-1 0,0 4 1 15,1 0-2-15,-1 3 2 16,5 1 0-16,-9-1 1 16,9 1-2-16,-9 0 1 15,4-1-2-15,0 1 2 16,1-1 0-16,-5 5 1 15,0 7 0-15,4 3 0 16,1 9-5-16,-1 3-1 16,5 1-6-16,-9 3 0 15,9 4-12-15,-1 4-2 16,5 0-59-16,9-1-26 16,4-3 55-16,4-3 26 15</inkml:trace>
  <inkml:trace contextRef="#ctx0" brushRef="#br0" timeOffset="57321.5275">20095 8010 396 0,'-26'-8'148'0,"26"12"-115"0,-9-12 11 0,9 8-5 16,0 0-20-16,0 0-5 15,-4 0-5-15,4 0-1 16,0 0-4-16,0 4-3 0,-4 0 0 15,4-4-4-15,0 7 0 16,0 5-5-16,0 3 0 16,0 4-9-16,0 8-2 15,4 12-1-15,0 10 2 16,5 9 8-16,-1-1 3 16,1 1 5-16,0-5 1 15,4-3 3-15,-5-4 1 16,1-8 1-16,-1-3 0 0,1-8 0 15,0-4 0-15,-1-4 0 16,1-4 0-16,-5-3-5 16,1-1-1-16,-1-3-2 15,4-1 3-15,-8-7 0 16,0 0 3-16,0 0-1 16,0 0-1-16,0 0 3 15,9-3 2-15,0-5 2 16,-9-4 3-16,4-3 1 15,5-4 1-15,-5-4-2 16,0-4 1-16,5 0-6 16,-1-3-3-16,-3-1-1 15,8 0-1-15,-9 1-3 16,5-1 2-16,4 1-1 0,-1-1-2 16,6 4-2-16,-10 0 1 15,5 8-4-15,4 4-1 16,-8 3 0-16,8 1 1 15,1 7-3-15,-1 4 0 16,0 8-10-16,5 3-3 16,-1 8 20-16,-4 8 9 15,5 8 0-15,-5-1-2 16,0 4-4-16,-4 4 1 16,5 4 1-16,-14 0 0 15,4-3-3-15,-3 2 0 16,-5-2-1-16,0-1 3 0,-5-4-2 15,1-3 1-15,0-5 8 16,0-7 6-16,4-8-79 16,0-7-33-16,0-16 49 15,0-11 27-15</inkml:trace>
  <inkml:trace contextRef="#ctx0" brushRef="#br0" timeOffset="57787.2127">21030 8079 344 0,'-9'3'129'0,"9"1"-100"0,-4 0-11 0,-1 0-10 15,-3 0-15-15,-1 3 0 16,-4 5 3-16,-4 7 4 15,0 4 1-15,-5 4-3 0,1 11-1 16,3 8-1-16,6 4 0 16,-1 0-6-16,0 7-2 15,8-3-4-15,5-4-1 16,0-8 5-16,5-4 3 16,3-7 5-16,1-8 4 15,8-4 3-15,0-8 3 16,1-3-1-16,3-8 2 15,5-4-4-15,4-4-2 0,-8-3 4 16,12-12 1-16,-12 0 6 16,4-8 3-16,-5 1 3 15,5-9 3-15,-22-3 2 16,1-8 1-16,-5 1-16 16,-5-1-6-16,1 4 2 15,-13 4 2-15,-5 7-34 16,5 5-15-16,0 7-43 15,0 0-16-15,-1 7 54 16,10-3 25-16</inkml:trace>
  <inkml:trace contextRef="#ctx0" brushRef="#br0" timeOffset="58643.0801">21314 8259 260 0,'-9'7'99'0,"5"-3"-77"0,-4-4 11 0,8 0 0 0,-5 0-20 16,1 4-7-16,0 0-4 15,-5 3-2-15,5 1 0 16,-5 7 0-16,9 5 0 0,-13 3-3 16,5 7 2-16,3 5-4 15,1 7 1-15,0 0-5 16,4 0 1-16,0-4 2 16,8-3 1-16,1-1 3 15,-1-7 3-15,5-4 2 16,0-4 1-16,5-3 9 15,3-5 6-15,-12-3 5 16,8-8 5-16,0-4-2 16,5-4-2-16,-5 1-7 15,4-9-3-15,-3-3-5 16,-1-8 1-16,-4-7-2 0,4-5 0 16,-13-3-5-1,9-4-1-15,-4-3-1 0,4-1-2 16,-13 4 1-16,9 4-1 15,-9-4 0-15,8 11 2 16,-8 8-3-16,0 1-2 16,0 7-5-16,0 3 0 15,0 5-3-15,0 3 2 16,0 4-11-16,0 4-4 16,0 8 13-16,0 7 5 15,0 4-2-15,0 8 1 16,0 8 3-16,0 3 2 15,4 4-1-15,5-4 2 16,0 1 1-16,-1-1 2 0,5 0-1 16,0-7-1-16,0 0 1 15,4-5-1-15,-4-6 0 16,4-1 0-16,1-8 0 16,-1 4 0-16,0-7-3 15,5-4 2-15,-5-8 3 16,-4 4 1-16,4-11 10 15,0 3 6-15,1-7-12 16,-1-1-6-16,0-3-8 16,-4-8-1-16,0 1 15 15,-4-5 7-15,-5-7 0 16,-4-5 2-16,-4 1-9 16,-5-4-2-16,0-3-23 15,-4 6-8-15,-4 5-38 0,0 0-16 16,-5 0 42-16,5 7 19 15</inkml:trace>
  <inkml:trace contextRef="#ctx0" brushRef="#br0" timeOffset="59722.7216">22253 8178 368 0,'-8'0'137'0,"8"4"-106"0,0 0-14 0,0-4-13 16,0 7 1-16,0 5 7 15,0 3-26-15,-4 12-10 16,-1 8 12-16,1 7 1 0,0 0 3 15,4-4 2-15,0 4 4 0,0-7 1 16,4-5 1-16,0-7 2 16,1-3 3-16,-1-5 4 15,0 0 5-15,-4-15-4 16,9 0 0-16,4 0 9 16,-5-11 7-16,-3-8-7 15,3-4-3-15,-3-8-7 16,7-7-1-16,-7-5-5 15,8-2-2-15,-9-1-3 16,5 0-1-16,-1 7-1 16,1 5 0-16,-1 3-2 15,1 4-1-15,0 8-1 16,4 4 2-16,0 7-12 16,-1 8-5-16,6 8 20 15,-10 7 11-15,5 12-19 16,4 7-6-16,-8 5 3 0,0 3 5 15,4 4 6-15,-5-12 4 16,1-3 4-16,0-8 2 16,-9-4 10-16,4-4 4 15,0-3-18-15,0-4-8 16,5-1-1-16,-5-7 3 16,1 0 2-16,3-11 3 15,10-8 1-15,-10-4 3 16,1 3-3-16,12-10 0 15,1-12-1-15,4-8-2 16,4 8-6-16,-4 0-4 16,0 7 12-16,-1 1 8 0,-3 3-7 15,0 8-1-15,3 8-4 16,-12 7 0-16,5 8 2 16,-6 8 0-16,1 3 0 15,-8 12 2-15,-1 12-1 16,-4 11 2-16,0 7-4 15,-4 9 0-15,-1-1 1 16,-8 0 0-16,9-3-7 16,-4-9 0-16,3-6-8 15,1-5-1-15,4-11-117 16,0-8-50 0,17-23 92-16</inkml:trace>
  <inkml:trace contextRef="#ctx0" brushRef="#br0" timeOffset="60429.688">23451 8036 180 0,'-13'-7'68'0,"22"-5"-52"0,-13 12-1 0,4 0-4 16,-5-4 4-16,1 1 4 0,-5-1 6 16,1 0 4-16,-5 0-15 15,-4-7 7-15,8 7 6 0,-4-4-2 16,0 1 0-16,0-1-5 16,0 4 0-16,-4 0-7 15,0 0-3-15,0 1-3 16,-1 3 0-16,1 3-4 15,-4 5-2-15,-1 4-7 16,1 3-1-16,-1 4-4 16,5 4 2-16,0 8 0 15,-1-1 3-15,5 5 2 16,5-1 2-16,3-3 1 16,5-1 1-16,5-3 0 15,-1-4 2-15,5-4 1 16,-1 4 3-16,5-11-3 15,-8-1 0-15,3-7 1 0,1-4 0 16,4-4 4-16,-5 1 5 16,5-9-7-16,-8 1-3 15,3-9-7-15,1 1 0 16,-1-4 2-16,1 0 1 16,-5-4 1-16,1 1 0 15,3-5 0-15,-8 4 0 16,9-3 6-16,-5 3 4 15,5 0-1-15,-5 4 0 16,9 4-5-16,-13 4-1 16,4 3 1-16,9 4 2 15,-8 5-3-15,-1 3-2 0,0 7-3 16,0 5-1-16,1 7-1 16,-1 4 3-16,0 4-16 15,-4 3-3-15,9 5 16 16,-9 3 11-16,0 4-24 15,0 0-12-15,4-3-57 16,-4-9-22-16,5-3 60 16,3-12 32-16</inkml:trace>
  <inkml:trace contextRef="#ctx0" brushRef="#br0" timeOffset="61000.8051">23568 7902 348 0,'0'16'129'0,"8"-9"-100"0,1 9-9 0,-9-9-10 15,0 5-15-15,0 3-1 16,0 0 0-16,0 5 2 15,-9 3 2-15,5 3-1 0,-5 5 1 16,1 4-9-16,-1 3-3 16,0 0 0-16,1 4 3 0,-1-3 5 15,5-1 3-15,0-11 4 16,-1-4 2-16,5-8 10 16,-4 0 6-16,4-7 3 15,0-8 4-15,0 0-14 16,0-8-5-16,4-3 7 15,1-4 5-15,-1-8-8 16,0-8-1-16,5-7-4 16,-1-1-1-16,1-3-6 15,0-4-1-15,4-4 1 16,-5 20 0-16,1 3-2 16,8-4 0-16,-4-7-1 15,4 7 3-15,1 8 0 16,-1 8 1-16,0 7-16 15,0 8-6-15,-4 12 22 16,0 7 12-16,-4 8-6 0,-5 3-3 16,-4 9-11-16,0 3-3 15,-4 4 6-15,-1 0 4 16,1 0-9-16,0-8-3 16,-1-7-43-16,1-4-15 15,4-12 36-15,4-15 18 16</inkml:trace>
  <inkml:trace contextRef="#ctx0" brushRef="#br0" timeOffset="61287.0436">23895 7646 328 0,'0'19'123'0,"0"-15"-95"0,9 3 18 16,-9 1 1-16,0 4-25 16,0-1-9-16,4 4-9 15,0 5-1-15,5 6-2 16,0 5-1-16,4 3 3 0,4 5-4 16,-9-5 0-16,5 5-8 15,0-1-4-15,9 0-20 16,-9 0-6-16,4-3-77 15,9-4-32-15,-13-8 77 16</inkml:trace>
  <inkml:trace contextRef="#ctx0" brushRef="#br0" timeOffset="61614.4447">24210 7447 332 0,'-18'7'123'0,"18"1"-95"15,-4 11-2-15,4-7-7 0,-4 11-17 16,-5 15 0-16,1 19 0 15,-5 24 1-15,0-16-1 16,4-12 7-16,-8 36 4 0,-9 41-6 16,-4 8-2-16,4-12-1 15,-4-3 0-15,4-5-5 16,-13 5-1-16,9-12-39 16,-4-15-17-16,-1-23 29 15,5-27 14-15</inkml:trace>
  <inkml:trace contextRef="#ctx0" brushRef="#br0" timeOffset="62259.7829">20676 8925 272 0,'9'15'101'0,"-5"-11"-78"0,1 4 31 0,-5-8 7 16,4 8-11-16,0 3-3 15,1 1-22-15,-5 3-8 16,4 4-10-16,0 4-1 0,-4 11 1 15,0 5-6-15,-4 3 0 16,4 0-1-16,-4 4 0 16,-1 4-3-16,1 3 0 15,4 1 2-15,0 3 0 16,0-3-8-16,0-8-4 16,4-8-13-16,-4-7-6 0,5-8-47 15,-1-12-19 1,-4-11 49-16,0-15 25 0</inkml:trace>
  <inkml:trace contextRef="#ctx0" brushRef="#br0" timeOffset="62546.1438">20357 9247 360 0,'0'11'134'0,"0"-11"-104"0,5 4 3 0,-1 0-7 16,5-4-10-16,4 4 3 15,4-4-1-15,4 0 0 16,10 0-9-16,7 4-3 0,5-1-2 16,9-3-5-16,-4 0 1 15,3-7-5-15,-3 7-1 16,3 0-24-16,5-4-10 15,0 0-34-15,0 0-16 16,-8-3 48-16,4-1 22 16</inkml:trace>
  <inkml:trace contextRef="#ctx0" brushRef="#br0" timeOffset="62891.8021">21491 9132 340 0,'-9'15'126'0,"-4"-11"-98"0,0 8 6 16,9-5-4-16,-5 1-19 16,-4 7-6-16,0 4-6 15,-4 4 0-15,-4 0 1 16,-1 4-5-16,1 4 1 0,-1-1 0 16,5 5 2-16,4 3 5 15,4 0 3-15,5 1-2 16,8-5-3-16,5-7 0 15,4-4-1-15,4-8-5 16,9-7 1-16,4-4 11 16,0-8 4-16,0-4 4 15,-4-7 4-15,0-4-2 16,-4-4-1-16,-5-8-4 0,0-3 0 16,-17-16-12-16,4-7-4 15,-8-5-53-15,-9-3-25 16,-4 0 42-16,-17 11 20 15</inkml:trace>
  <inkml:trace contextRef="#ctx0" brushRef="#br0" timeOffset="63507.4289">22611 9235 296 0,'22'23'110'0,"-18"-27"-86"0,-4 4 35 16,0 0 12-16,0 0-30 15,0 0-6 1,-4-7-17-16,-1 3-11 16,-12 0-5-16,0 0 1 0,-5 0-2 15,-4 4-1-15,-4 0-6 0,0 4-1 16,0 4-8-16,0 3-3 16,4 5 1-16,9-1 0 15,-1 4 1-15,1 0 2 16,9 4 10-16,3-3 5 15,5-1 2-15,5 0 3 16,3 0 3-16,9-4 5 16,-8 1-4-16,4-9 0 15,-4 1-2-15,8 3 0 16,9 1-4-16,-9 3-1 16,4 1-3-16,-3 3-1 15,-1 4-1-15,5 7 0 16,-14 12 0-16,5 1-2 0,-4-1 3 15,-1 4 0-15,-8-4 1 16,-8 4 0-16,-1-8 0 16,-4-3 0-16,-4-5 2 15,4-7 3-15,4-4 0 16,-8-3 0-16,-9-5-6 16,5-3-1-16,-14-8-52 15,5-8-24-15,4-30 40 16,9-16 18-16</inkml:trace>
  <inkml:trace contextRef="#ctx0" brushRef="#br0" timeOffset="63987.6109">22581 9457 340 0,'9'8'126'0,"-5"-4"-98"0,4 4-8 0,-3-5-8 15,3 5-2-15,5 0 3 16,-4-1 9-16,8 1 4 16,5-4-14-16,4 0 0 0,-1-4-1 15,6 0-4-15,-10-4-2 0,5-4 0 16,0 1 1-16,-5-1-1 15,1-4 0-15,-5 1-3 16,0-4 1-16,-12-1-4 16,-1 5 0-16,0 3-4 15,-4-7-1-15,-8-4-8 16,-5 0-2-16,-4 3 0 16,-9 5 0-16,4 3 2 15,1 4 1-15,3 8 8 16,5 4 2-16,0-4 3 15,5 11 0-15,4 12-3 16,4-1 0-16,8 5 13 16,5 4 5-16,4-1-5 15,5 1-3-15,4-5-15 16,4-3-8-16,4-12-51 0,5-7-21 16,0-12 45-16,0-7 24 15</inkml:trace>
  <inkml:trace contextRef="#ctx0" brushRef="#br0" timeOffset="64318.0586">23417 8642 356 0,'-13'34'134'0,"13"-34"-104"0,0 8 16 0,0-1-1 0,0 1-27 16,0 0-10-16,0 3-8 16,0 8-3-16,0 4 2 15,0 8 0-15,4 11 1 0,1 12-3 16,3 15 2-16,5 11 1 16,-4-3 0-16,4-4 0 15,4 3 0-15,0 1 0 16,0-1 0-16,5-7-5 15,-5-4-1-15,5-11-8 16,-1-4-2-16,-4-20-66 16,1-7-30-16,-1-30 54 15</inkml:trace>
  <inkml:trace contextRef="#ctx0" brushRef="#br0" timeOffset="64619.3653">22947 9166 396 0,'9'20'148'0,"4"-5"-115"0,13-11 13 0,-9-1-3 0,9-3-25 16,12 8-7-16,14 0-1 15,8-1 1-15,1-3-6 16,-5-4-1-16,-4-4 0 0,8-3-53 16,0-9-22-16,-4-10 36 15,-17-9 17-15</inkml:trace>
  <inkml:trace contextRef="#ctx0" brushRef="#br0" timeOffset="65622.3965">21219 10101 428 0,'9'0'159'16,"0"-4"-124"-16,3 4 4 0,-12 0-8 0,9 0-21 16,-9 0-3-16,9 0-3 15,-5 0 0-15,0 0-2 16,-4 0-2-16,0 0 1 0,5 8-6 15,-1 3 1-15,0 5-7 16,1 7-1-16,-5 7-4 16,0 8-1-16,0 1 8 15,0 7 2-15,0-4 5 16,0-4 3-16,0-3 0 16,0-5 2-16,0-3-2 15,0-12 2-15,0 1 2 0,0-5 4 16,0-3-2-16,4-8 1 15,-4-31-5 1,4-3-2 0,0-8-5-16,5-4 0 15,-9 0 0-15,9-8 2 16,-1 8 1-16,5-4 1 16,4 4-5-16,5 8 1 15,-5-4 0-15,0 15-1 16,-4 4 4-16,5 19-2 15,-1 4-1 1,0 12-4-16,-8 3 0 16,4 12-1-16,4 4 3 0,-13 11 4 15,9 4 1-15,-13 0 1 16,4 0 2-16,1 0-1 16,-1-12-1-16,0-3 3 15,1-5 0-15,-1-10-1 16,0-5-2-16,5-3 1 15,-9-8 1-15,0-4-3 16,4-4 0-16,1-7 1 16,-1-4 2-16,-4-12-3 15,4-3 0-15,0-8-1 16,1 0 0-16,-1-1 2 16,5 5 2-16,-1 0 1 0,1 7 1 15,4 1 4-15,0 7 5 16,0 3-3-1,4 5 2-15,-8 7-7 0,8 5-3 16,0 3-4-16,0 7 1 16,5 9-1-16,-1 7-2 15,-3 7-4-15,-1 5 0 16,0 7-1-16,-4-4 1 16,-4-7-35-16,-5 7-16 15,5 12 30-15,-5-16 14 16</inkml:trace>
  <inkml:trace contextRef="#ctx0" brushRef="#br0" timeOffset="66285.0207">22499 10070 272 0,'0'-4'101'0,"-4"4"-78"0,4 0 13 16,0 0 2-16,0 0 2 16,0 0 3-16,0 0-32 15,0 0-15-15,-9 0 0 0,5 0 11 16,-1 0 11-16,-12 0-5 0,4 4-2 15,-4 0-4-15,0 0-2 16,0 0-1-16,4 0 0 16,-5-1-2-16,-3 5 1 15,4 0-2-15,4 3-1 16,0 1 1-16,4 3 1 16,1 0-1-16,3 1-1 15,1 3 1-15,4 0-1 16,0 0 0-16,4 0 0 15,5 0 0-15,0 1 0 16,3-1 0-16,-7-8 2 16,8 1 1-16,-9-5 1 15,5-3-2-15,-1-4 1 0,1 0-2 16,-1-7-1-16,10-5 1 16,-10-3 1-16,1-8 1 15,0 4 1-15,-5-4 0 16,4 0 2-16,-8 3-1 15,0 1 0-15,0 4 1 16,0 4 1-16,0 3 1 16,-8 4 2-16,4 4-7 15,-1 4-2-15,1 7-3 16,0 5-2-16,4 7 0 16,0-4 3-16,0-4 0 15,0 4 1-15,4 4-22 16,5-7-8-16,-5-1-135 15,13-11-60-15,9-16 115 16</inkml:trace>
  <inkml:trace contextRef="#ctx0" brushRef="#br0" timeOffset="66584.2159">22861 9863 416 0,'-9'27'156'0,"9"-15"-121"0,0 7 3 0,0-19-5 0,5 11-18 16,-1-3-1-16,0 4-6 16,1-5 0-16,3 9-5 15,5-5-6-15,4 12-1 0,-8-4 0 16,13 16 2-16,12 14-1 15,0 5 1-15,1 0-16 16,-1-1-8-16,5-3-11 16,-13-8-2-16,4-7-6 15,-8-5 1-15,-1-3 24 16</inkml:trace>
  <inkml:trace contextRef="#ctx0" brushRef="#br0" timeOffset="66887.2219">23115 9886 408 0,'-8'31'151'0,"8"-12"-118"0,-9 0-4 0,5-7-9 16,-1 7-14-16,1-4-1 0,-5 20-5 15,-8-5-2-15,-9 36 1 16,-4 18 0-16,-4 4 1 0,4-11 0 16,4-5 0-16,4-3-110 15,-4-23-50-15,5-8 80 16,4-22 40-16</inkml:trace>
  <inkml:trace contextRef="#ctx0" brushRef="#br0" timeOffset="71402.5042">20112 11939 196 0,'-17'0'74'0,"17"-7"-58"0,-9 11 3 0,9-4-2 16,0 0 4-16,-4 0 5 15,-1 0 5-15,5-4 4 16,0 4-19-16,5-4 6 0,-5 4 5 16,13 4 2-16,0 0 3 15,4-1-20-15,9 1-6 16,-9 0-5-16,9 4 1 16,4-4-12-16,0 3-6 15,5-3-2-15,3 0-2 16,1 0-47-16,9-4-18 15,-10-8 44-15,-3-7 21 16</inkml:trace>
  <inkml:trace contextRef="#ctx0" brushRef="#br0" timeOffset="72049.3584">21107 11238 380 0,'-8'16'143'0,"8"-16"-112"0,8 4 1 15,-8-1-7-15,5 5-17 0,-5 0-4 16,0 3-6-16,0 5 1 15,0 7 1-15,-5 7-3 0,5 16 0 16,-8 12 2-16,-1 7 0 16,0 4-2-16,1 3 0 15,-1-10-3-15,5-5-1 16,0-7 1-16,-1-4 2 16,5-8-7-16,0-3-3 15,0-8 8-15,0-8 2 16,5-4 1-16,-1-4 2 15,0-7 14-15,5-4 8 16,-1-7-10-16,1-5-4 16,8-7-6-16,-8 0-2 15,12-8 3-15,-3-7 1 16,-1-1-1-16,0-3 1 0,0 0-2 16,5-1 2-16,-1 1-2 15,1 7 2-15,0 1 2 16,-1 3 2-16,5 4-1 15,-5 8 1-15,1 7-4 16,4 4 0-16,-9 4-1 16,5 8-2-16,-5 7 1 15,0 12-1-15,0 3 0 16,-4 13 2-16,0-1-1 16,0 0-1-16,-13 4 3 15,9 0 0-15,-5-4-1 16,0-4-2-16,1-3-6 15,-1-9-4-15,0-6-49 16,5-9-22-16,0-15 42 0,8-15 19 16</inkml:trace>
  <inkml:trace contextRef="#ctx0" brushRef="#br0" timeOffset="72469.5052">21861 11514 360 0,'0'23'134'0,"0"-11"-104"0,0-1 23 0,0-3 1 16,0 0-29-16,0 3-9 0,0 4-12 15,0 8-6-15,-4-4 1 16,4 4 0-16,-9 4 1 0,5 4-3 16,4 0 0-16,0-5-1 15,4 1 0-15,5-4 0 16,-5 4 0-16,9-4 0 15,0-4 3-15,0-4 2 16,4-3 4-16,1-4 2 16,3-1 3-16,-4-3 1 15,5-4 3-15,-5-4-3 16,0 0-1-16,1-7-2 16,-14-1 0-16,0-3-2 15,-4-8-1-15,-4-4-6 16,0-3-1-16,-5-1 3 15,-4-3 3-15,0-1-10 16,-8 1-3-16,-1-1-3 0,5 1 0 16,0 3-11-16,4 0-3 15,0 5-63-15,8-1-29 16,5 0 61-16,5 4 29 16</inkml:trace>
  <inkml:trace contextRef="#ctx0" brushRef="#br0" timeOffset="73205.4664">22189 11499 312 0,'-9'19'115'0,"5"-11"-89"0,4-1 23 15,0-3 4-15,0-4-15 16,-9 8-4-16,9 0-7 15,-4 3-2-15,0 1-14 16,4 3-7-16,-9 0 0 0,0 8-3 16,5 0-1-16,0 0 1 15,4 4-1-15,-5 0-5 16,5 0 1-16,5-1 0 16,-1 1 2-16,0-4-1 15,5 0 1-15,0-8 2 16,-1 1 0-16,1-5 0 15,4-3 0-15,0 0-5 16,0-8 1-16,4-4-3 16,0-4 2-16,5-3 1 0,-9-5 2 15,0 1 1-15,-1-4 3 16,6-4-1-16,-10-4 2 16,5 0-2-16,-4-3 2 15,-1-1 2-15,1-4 4 16,0 1-4-16,-5 0-1 15,0 3-2-15,1 0-2 16,-5 4 1-16,0 4 1 16,0 0-6-16,0 8 1 15,0 4-1-15,0 3-1 16,0 0-3-16,0 8 0 16,0 0-5-16,0 8 1 0,0 11-14 15,0 4-5-15,0 8 11 16,0 3 9-16,4 1 5 15,0-1 1-15,5 4-1 16,-1-7 1-16,10-8 3 16,-5 0 1-16,4-8 3 15,9 1 1-15,-5-9 3 16,5-3 1-16,4-4 8 16,-4-4 4-16,4-3 4 15,0-1 1-15,1-3-2 16,-6-5-2-16,1-3-4 15,-8-8-2-15,-1-3-6 16,-4-12-3-16,-5-8-18 16,-8-8-6-16,0-3-121 15,-21-19-54-15,-9 3 99 0,-5 8 47 16</inkml:trace>
  <inkml:trace contextRef="#ctx0" brushRef="#br0" timeOffset="73790.7609">23818 11058 324 0,'4'20'121'0,"-4"-20"-95"0,0 7 25 15,0-7 2-15,0 0-26 16,-4-4-9-16,-1-3-6 15,5 3 2-15,-4-4-8 16,-9-3 3-16,0-5 4 0,-4 1-7 16,4 0-1-16,-9 0-3 15,5-1-2-15,0 5-2 0,0-1 1 16,4 5-4-16,4 3-1 16,-4 8 0-16,9 7 2 15,-9 12-1-15,9 0 4 16,-1 11-2-16,1 5-1 15,4 3 3-15,0 4 0 16,0 4 1-16,0 7 0 16,0 4 0-16,-4 8 2 15,-1 4-1-15,5-19-1 16,0-12 1-16,0 15 1 16,0-11-3-16,-4 0-2 15,4-7-1-15,0-1 3 0,0 4-16 16,0-8-3-16,0-7-58 15,0-8-24-15,4-7 52 16,1-16 26-16</inkml:trace>
  <inkml:trace contextRef="#ctx0" brushRef="#br0" timeOffset="74063.2571">23395 11407 400 0,'9'11'148'0,"0"-11"-115"0,12 4 2 0,-17 0-6 16,9 0-9-16,0 4 3 15,4-1-2-15,1 1 2 16,-5 0-13-16,4-5-6 0,0 5-2 15,5 0-18-15,-1-4-6 16,-4-1-93-16,9-3-39 16,9-7 79-16,-5-5 38 15</inkml:trace>
  <inkml:trace contextRef="#ctx0" brushRef="#br0" timeOffset="74782.3079">24227 11373 240 0,'4'3'90'0,"-4"-3"-70"0,0 0 19 16,0 0 5-16,0 0-10 16,0 0-2-16,0 4-1 15,0 0 0-15,-4 0-16 16,0 4 4-16,4-1 2 0,-9 1-7 15,5-1-3-15,-5 1-4 16,0 4 0-16,1-1-6 16,-1 1-1-16,1 3 0 0,-1 0 2 15,-4 1-3-15,0 3-2 16,9 4 2-16,-9 0 2 16,9 4-2-16,-5-1-2 15,5-3 2-15,-1 4 0 16,5 0-2-16,5-4 2 15,-1-4-1-15,5 8-2 16,-5-8 3 0,9 0-2-16,-5-4 1 15,1-3 2-15,4-4 0 16,0-5-3-16,0-3 2 16,4 0-1-16,-4-3 0 15,4-5 0-15,0-7 0 16,-4-4 0-16,5-1 0 0,-1-3 2 15,-9-3 0-15,5-9-3 16,-4 1 2-16,0-12 1 16,-1 4 0-16,-3 3 0 15,-1 1 2-15,-4 3-1 16,0 5 2-16,0 7 2 16,-4 4 4-16,-1 0 2 15,1 3 1-15,0 5 2 16,4 3 4-16,-9 4-6 15,5 4 1-15,4 8-10 16,0 3-4-16,0 5-3 16,0 7 3-16,0 11 0 15,0 4 3-15,0 8-3 16,4 0-2-16,5-3-3 16,-9-1-1-16,4-8-14 0,5-3-6 15,-1-8-33-15,1-4-11 16,-1-4-40-16,1-15-17 15,0-11 68-15,4-8 32 16</inkml:trace>
  <inkml:trace contextRef="#ctx0" brushRef="#br0" timeOffset="75277.2781">24520 11258 328 0,'0'7'123'0,"0"-7"-95"0,0 4 9 16,0-4 0-16,0 8-30 15,-4 3-7-15,-1 1 9 16,1 3 7-16,0 8-7 16,4 4-5-16,-9 7 0 0,0 8-3 15,9 8-1-15,-8 0 1 16,4 0-1-16,4 0-3 15,0-4 2-15,0-8 1 16,4-11 2-16,-4-8 1 16,8 0 3-16,-8-4-1 15,0-3 2-15,0-5 0 16,0-3 3-16,0-4-1 0,0-7 0 16,0-9-1-16,0-3 2 15,0-8-1-15,0-7 0 16,5-8-3-16,-1-4-1 15,5-8-1-15,-1 8 2 16,5 4 1-16,9 4 1 16,-5 3 0-16,5 9 0 15,-1 3-11-15,5 3-5 16,0 9 10-16,4 7 8 16,0 4-12-16,0 8-2 15,-4 3-34-15,4 8-13 16,-12 12-100-1,-6 3-43-15,-7-3 100 16</inkml:trace>
  <inkml:trace contextRef="#ctx0" brushRef="#br0" timeOffset="75862.4757">21146 12215 348 0,'-9'4'129'0,"9"-4"-100"0,9 0 13 0,-9 0 2 0,0 4-7 16,0-4 0-16,4 7-9 15,-4-7-5-15,0 8-13 16,0 0-2-16,0-1 2 0,0 5-11 16,0 3-3-16,0 8-1 15,0 4 3-15,0 11-4 16,0 1 2-16,5 7 0 15,3 3 2-15,-8 9-1 16,0 7-1-16,5 4-4 16,-1 0 0-16,0-8-3 15,1-7 0-15,-1-12-5 16,0-4-3-16,-4-11-31 16,0-12-15-16,0-7 34 15,0-12 15-15</inkml:trace>
  <inkml:trace contextRef="#ctx0" brushRef="#br0" timeOffset="76180.8746">20931 12437 332 0,'0'27'126'0,"8"-19"-98"0,1-4 3 0,-1-4-3 0,5 7-6 16,5-3 2-16,3 0 2 16,5 0 3-16,8 3-15 15,5-3 1-15,4 4-1 0,-4 0-7 16,0 3-4-16,0-3-9 15,8-1-4-15,-8-3-54 16,0 0-25-16,-1-8 46 16,1-3 21-16</inkml:trace>
  <inkml:trace contextRef="#ctx0" brushRef="#br0" timeOffset="76643.4117">21952 12449 376 0,'0'42'143'0,"0"-34"-112"0,-9 3-1 0,5-3-8 16,0-1-23-16,-5 1-5 16,0 4 2-16,-4 3 1 15,-4 4 3-15,0 0 0 0,4 4 0 16,-4 4 0-16,-5 4 2 15,9 7-3-15,0 0 0 0,5 1 1 16,-1-1 0 0,5-4 0-16,4-7 0 0,0 0-11 15,13-8-5-15,-9 4 8 16,9-11 4-16,4-5 5 16,5-7 4-16,-1 0-2 15,5-7-2-15,0-1 6 16,4-4 3-16,0-7 1 15,5 0 3-15,-14 0-1 16,1-4 2-16,-5-4-6 16,-4-4-3-16,0 1-3 15,-4-8-3-15,-18-8-4 16,0-4-2-16,-8-4-6 16,0 4-3-16,-5 8 2 15,1 4 2-15,-9 7-20 16,4 1-9-16,0 3 18 0,-4 4 12 15</inkml:trace>
  <inkml:trace contextRef="#ctx0" brushRef="#br0" timeOffset="77544.5164">22926 12365 396 0,'4'26'148'0,"0"-18"-115"0,-4-4-5 16,0 3-8-16,0 1-18 15,-4 4-3-15,0 3 0 16,-5 8 0-16,0 0 1 16,9 0 0-16,-13 4 0 0,9 3-7 15,-4 1 0-15,3 0-10 16,1-1-4-16,4 1 17 16,0-4 9-16,0-8-10 15,4-4-3-15,1-3 9 0,3-8 9 16,-4-4-10-1,9-4-1-15,-8-8-7 0,3 1 0 16,1-5 19-16,8-7 12 16,-8-3-11-16,4-9-4 15,4-3-7-15,0-4-2 16,0 3-1-16,1 1 0 16,3 4 6-16,-4 7 2 15,-4 4 6-15,5 4 3 16,-1 3-4-16,0 5 1 15,0 3-7-15,-4 8-1 16,4 4-7-16,-4 8-2 16,0 7-3-16,0 11 0 15,0 5-2-15,-4-1 1 0,-1 1 5 16,1 3 2-16,-5 0 2 16,1-3 0-16,3-1 0 15,-8-3 2-15,0-8-1 16,5-4 2-16,-5-4-2 15,0-3 2-15,4-4-4 16,-4-8-2-16,4-4 2 16,0-4 0-16,1-3-2 15,-1-9 2-15,0-6-1 16,5-5 0-16,-5-7 0 16,9-4 0-16,-4-4 0 15,4 0 0-15,4 3 2 16,0 5 2-16,1 8 3 15,-6 3 4-15,1 8 5 16,0 3 3-16,-4 5 0 0,0 7-1 16,-1 4-6-16,5 8-4 15,-9 7-6-15,1 4 0 16,-5 16-5-16,0-1 1 16,0 4 0-16,-5 8 2 15,1 0-1-15,-5 0 1 16,1-8-7-16,-5 8-4 15,0-7-51-15,0-9-22 16,0-10 44-16,5-17 23 16</inkml:trace>
  <inkml:trace contextRef="#ctx0" brushRef="#br0" timeOffset="77979.5924">23852 12307 380 0,'4'15'143'0,"-4"-11"-112"0,0-4-6 16,0 0-11-16,0 4-10 16,0 4 2-16,-4-1 3 15,0 1 2-15,4 7-5 16,-13 1-2-16,4 3 2 0,-4 0-5 0,0 4-3 15,0 0 1-15,5 0 0 16,-1 0-2-16,1 0 0 16,-1 0-1-16,9-4 3 15,-9 0-5-15,9 0 2 16,9-3 2-16,-9-5 3 16,9 1 0-16,-1-5 2 15,1-3-2-15,4-4 2 16,4-4-2-16,-4-3 2 15,0-1-2-15,0-4-1 16,-5 1 3-16,1-8 2 16,-5-4-4-16,-4-12-1 15,-4-3-11-15,4-8-3 16,-13 0-61-16,-4-7-26 16,-5-1 52-16,1 4 25 0</inkml:trace>
  <inkml:trace contextRef="#ctx0" brushRef="#br0" timeOffset="78519.8811">23951 12250 292 0,'9'23'110'0,"-9"-8"-86"0,0 0 22 0,0-7 4 15,0 3-14-15,0 1-3 16,0 3-11-16,0 4-3 16,-9 1-11-16,9-5-3 0,0 8 1 15,-4 4-5-15,4-1-3 16,0 5 1-16,0-4 0 15,0 4 1-15,0-1 0 16,4 1 0-16,5-1 0 16,-9 1 0-16,4-4 2 15,9-4 3-15,-13-4 4 16,4-4 2-16,1-3 1 16,-1-1-2-16,-4-3 1 0,0-8-4 15,0 0-2-15,4-4-2 16,1-7 0-16,-1-5-2 15,9-3-1-15,-13-4-2 16,4-4-1-16,5-7-1 16,-1-8 0-16,1-8 3 15,0 0 0-15,8 0-2 16,-9 1 2-16,5 3-4 16,5 0 1-16,-18 46-185 31,4-65 103-16,0 11 35-15</inkml:trace>
  <inkml:trace contextRef="#ctx0" brushRef="#br0" timeOffset="78715.5327">24167 12299 288 0,'-13'27'107'0,"13"-19"-83"0,-5 3 30 0,5-3 8 0,0 0-28 16,0-1-8-16</inkml:trace>
  <inkml:trace contextRef="#ctx0" brushRef="#br0" timeOffset="79135.9049">24154 12388 613 0,'13'15'13'0,"-9"0"0"0,9-3-3 15,-5 3 1-15,5 0-6 16,5 1-1-16,-10-5 2 16,9 1 1-16,1-5 1 15,-1 1 2-15,0-8 6 16,0 0 4-16,1 0-15 16,-5 0-6-16,-1-8 3 15,-3 4 5-15,0-3-3 16,-5-5 0-16,5 1-4 15,-9-1-3-15,0 1-1 0,-9-5 3 16,5 1-9-16,-5-4-1 16,-4 4-1-16,-4-1 2 15,0 1-1-15,-1 4 0 16,1-1 1-16,-4 4 4 16,3 5-2-16,1 3 3 15,0 7-2-15,0 5 2 16,4 7 3-16,0 8 1 15,0 7 1-15,4 4 2 16,9 1 3-16,5 7 2 16,8 4 3-16,-5 3 4 15,14 5-2-15,8-1 1 16,4-3-5-16,1-8-3 16,4-8-11-16,-9-11-6 0,4-12-80 15,1-11-34 1,-9-16 64-16,-9-7 31 0</inkml:trace>
  <inkml:trace contextRef="#ctx0" brushRef="#br0" timeOffset="92691.7929">7099 10591 232 0,'-4'4'88'0,"4"-4"-69"0,-9-4 0 0,9 4-4 16,-4 0-9-16,-1 4 2 15,1-4 8-15,-5-4 7 16,1 0 21 0,-1 1-24-16,1-1 10 0,-5 4 4 15,4 0-12-15,0-4-4 16,1 0 0-16,-5 4 0 16,9 0-3-16,-5 0 1 15,0 0-5-15,1-4-1 16,3 0-6-16,-3 1-3 15,-1 3-3-15,5-4-1 16,0 0-1-16,-5-4-4 16,5 4 0-16,-1 1-7 15,1-1-3-15,0 0-10 16,-1-4-3-16,1 1-5 16,0-1-1-16,4 0 10 15,-9 1 6-15,1 3 7 16,3 0 7-1,1 0 4-15,0 0 0 16,-1 0 1-16,5 1-11 16,0-5-5-16,0-4-17 15,5 1-5-15,-1-1-12 16,5-3-5-16,-1 0 2 16,1 3-7-1,-5 1 23-15,0-1 30 0,1 5 17 16,-1-1 23-16,0 4 10 15,5 0-19-15,-5 1-7 16,5-1-4-16,4 0 3 16,-5 0 20-16,-3 4 13 15,-1 0 4-15,-4 0 2 16,0 0-14-16,0 0-4 16,9 8-20-16,4-1 2 0,-5 1 1 15,5 0-4-15,0-1 2 16,9 1-7-16,-5 0-3 15,4-1-3-15,5 5-3 0,4-5 1 16,5 5-1-16,4-1 2 16,4-3 3-16,8 0 4 15,-3-4 2-15,8-1-8 16,0 1-1-16,0 0 2 16,-9-4 2-16,1 4-2 15,-1-4-1-15,0 4-3 16,1-4-1-16,-1 0 1 15,1 0 2-15,3 0 1 16,-12 0 1-16,0-4-11 16,0-4-5-16,0-11 6 15,-14-19 5-15</inkml:trace>
  <inkml:trace contextRef="#ctx0" brushRef="#br0" timeOffset="102795.9681">6728 12805 220 0,'9'19'85'0,"-9"-11"-66"0,4 3 23 0,1-3 8 16,-1 0-8-16,0 3-3 15,5 1-4-15,-5-1 0 16,5 1-19-16,-9-1 6 0,0 1 2 15,4-1-1-15,0 8-2 16,5-3-5-16,-9-5-2 16,4 1-4-16,1-1 1 15,-1 0-6-15,5 1-1 16,8-1 2-16,-13 1 3 16,13-1 2-16,5 1-3 15,-1-4-3-15,5-1-2 16,-4 1 0-16,-1 0-2 15,1-1-1-15,-1-3 1 16,1-4-1-16,4 0 0 16,-5 0 2-16,5-4-3 15,0 0 0-15,0 1 1 16,0-1 2-16,4 0-1 16,0-4-1-16,5 4 3 15,-5-3 0-15,4-1-1 16,1 0-2-16,-5 5-2 15,0-5 1-15,9 0 1 16,-5 1 2-16,1 3-1 16,4 0-1-16,-9 0-2 15,4 0 1-15,5 4-1 16,8 0-2-16,-4-4 3 0,9 4 0 16,4 0-2-16,0 0 2 15,-8-3 1-15,-1-1 2 16,-4 0-1-16,-4-4-1 15,-9 1-26-15,-8-9-12 16,-14-26 19-16,-21-8 11 16</inkml:trace>
</inkml:ink>
</file>

<file path=ppt/ink/ink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3:09:11.836"/>
    </inkml:context>
    <inkml:brush xml:id="br0">
      <inkml:brushProperty name="width" value="0.05292" units="cm"/>
      <inkml:brushProperty name="height" value="0.05292" units="cm"/>
      <inkml:brushProperty name="color" value="#FF0000"/>
    </inkml:brush>
  </inkml:definitions>
  <inkml:trace contextRef="#ctx0" brushRef="#br0">7039 6141 324 0,'-18'7'121'0,"14"1"-95"0,4 0-4 0,0-8-10 16,0 0-10-16,0 0-2 0,0 7 1 16,0 1 1-16,0-8-1 15,0 0 4-15,4 4 4 0,1-1 6 16,-1 1 3-16,5 0-3 15,-1 0 1-15,1 0-9 16,-1 3-2-16,5-3-1 16,5 4 2-16,-1 0-1 15,4-1 2-15,1 1-2 16,4 0 0-16,4-1 1 16,4 1 3-16,5 3 0 15,4 1 2-15,5-4-4 16,-10 7-2-16,10-4 0 15,-1 1-1-15,-8-4 0 16,-4-1 0-16,3 1-2 16,-8 0-2-16,5-1 1 15,-1 1-1-15,5-4 0 16,0 3 0-16,8-3 0 0,1 0 0 16,8 0 0-16,0 0 0 15,-4-1 0-15,-1 1 0 16,-3 0 0-16,-10 0 0 15,1 0-3-15,-4 3 2 16,-1 1 1-16,1 0 2 16,3-4-3-16,1-1 0 15,4 1 1-15,5 0 0 16,3 0 0-16,5 0 0 16,-4 0 0-16,-5-4 0 15,1 0 0-15,-5 0 0 16,-4 0 0-16,-9 3 0 0,-4-3 0 15,0 4 0-15,-5 0 0 16,5 0 0-16,-13 0 0 16,4 0 2-16,-4 3-1 15,0-3-1-15,0 0 3 16,0 0 0-16,0 0-1 16,-9-1 1-16,0 1-2 15,1 0 2-15,-5-4-2 16,0 0 2-16,0 0-2 15,0 0-1-15,0 0-28 16,-5-4-11-16,5-7-135 16,9-5-58-1,4-7 119-15</inkml:trace>
  <inkml:trace contextRef="#ctx0" brushRef="#br0" timeOffset="1561.1054">12614 6225 216 0,'39'4'82'0,"-9"3"-64"0,9 1 15 0,-17-4 2 16,12 0-14-16,5-1-4 15,-5 1 1-15,9 0 0 16,9 0-9-16,-9 0 3 0,9 0 2 16,8-1 1-16,9 1 4 15,0 0-7-15,4 4-2 16,-4-4-5-16,-4-1-2 15,0-3-3-15,-1 0-1 0,5 0 7 16,4-3 6-16,1 3-4 16,-1 0 0-16,5 0-4 15,-14-4-1-15,-4 0 1 16,-4 0 0-16,-4 0-2 16,0 0-2-16,0 1-2 15,4-1 1-15,0 4 1 16,0 0 2-16,0 4-1 15,-5 3 2-15,-3 1 4 16,-5 3 4-16,-4 5-2 16,-9-5 2-16,-4-3-4 15,0 3-2-15,-5-3-2 16,-4 0 0-16,-8-4 0 0,-9-4 1 16,-4 0-18-16,-1-4-5 15,-12-12 9-15,-17-18 5 16</inkml:trace>
  <inkml:trace contextRef="#ctx0" brushRef="#br0" timeOffset="26934.4204">4470 11208 336 0,'-12'34'126'0,"3"-22"-98"0,-8-1 23 16,12-7 3-16,5 4-27 15,-13 3-9-15,9 1-12 16,-9 3-3-16,9 0-1 15,-13 5 3-15,4 3 1 0,-4 7 0 16,-1 5-1-16,1 7-6 0,4 4 1 16,-4 11 0-16,-5 16 0 15,5 4-5-15,0 22 1 16,-9 24-29-16,4 15-11 16,-8 3-39-16,4 9-17 15,1-20 53-15,7-15 26 16</inkml:trace>
  <inkml:trace contextRef="#ctx0" brushRef="#br0" timeOffset="27490.1619">5229 10986 412 0,'0'30'154'0,"8"-18"-120"0,-8-1-5 0,5-3-9 16,-1 7-16-16,-4 4-2 15,0 8 1-15,-4 8 0 16,-1 7-1-16,5 8 3 0,-8 19 1 16,-1 19 0-16,5 7 1 15,-5 5-6-15,5 15-1 16,0 11-2-16,-5 8 0 16,9-7-3-16,0-5-1 15,0-3-2-15,0-8 2 16,9-7 2-16,-5-13-1 0,5-14-23 15,4-16-11-15,-1-19-66 16,6-15-30-16,-10-23 82 16,1-19 37-16</inkml:trace>
  <inkml:trace contextRef="#ctx0" brushRef="#br0" timeOffset="28659.0439">6422 11254 432 0,'-13'-12'162'0,"5"5"-126"0,-1 3-1 16,5 4-11-16,-5 0-2 16,-4 0 6-16,0 4-22 15,-8-1-9-15,-14 9 0 16,5-1-2-16,-8 5 3 0,-6 7-3 16,-3 11 1-16,0 16 0 15,4 11-1-15,4 12 1 16,4 8 0-16,14 3-4 15,-1-4 0-15,9 1-1 16,9 3 1-16,13-4 2 16,8-3 4-16,13-12 1 15,9-4 3-15,4-11-3 16,9 0-2-16,-1-16 2 0,5-3 0 16,-13-12 1-16,9-4 0 15,-5-7 0-15,1-4 2 16,-1-8-1-16,5-4 2 15,0-3-2-15,-5-4 2 16,0-8-2-16,-3-4 2 16,-10-8 2-16,-4-7 2 15,-4 0 1-15,-4-4 0 16,-5 0-2-16,-4 0 1 16,-9-4-2-16,-4 1 2 15,-4-1-2-15,-5 4 0 16,-12-8-3-16,-5 1 1 0,-9-1-2 15,-3 0 2-15,-1 1-4 16,-17 3-2-16,4 8-1 16,9 4 0-16,-9 7 0 15,-8 8 3-15,8 4-44 16,-8 0-17-16,4 0 31 16,8-1 15-16</inkml:trace>
  <inkml:trace contextRef="#ctx0" brushRef="#br0" timeOffset="29380.5364">8284 11108 376 0,'21'19'143'0,"-25"-15"-112"0,4-4 23 0,0 0 3 15,-4 0-33-15,-1-4-10 0,-7 1-12 16,-10 6-3-16,-4 1 1 15,-13 0 0-15,-8 11 2 0,-5 5-3 16,-8 10 0-16,-5 5-6 16,1 11 0-16,64-46-43 31,-108 111 22-15,22-4 11-16,17-11 0 15,17-4 2-15,18-12 6 16,12-3 4-16,14-8 4 15,8 0 1-15,12-8 2 0,14-8-1 16,-4-3-1-16,12-8 1 16,-4-3 1-16,5-9 3 15,4-7 4-15,-1 0-11 16,1-11-3-16,4-5 13 16,-4-3 8-16,-4-8-3 0,3-3 0 15,-16-9-5-15,-1-10 0 16,-3-1-5-16,-5-12-2 15,-9-6-5-15,-4-5 0 16,-4-4-5-16,-5 4-1 16,0 1-6-16,-16 6-3 15,3 5 22-15,0 7 9 16,1 8 6-16,4 8 4 16,4 8-3-16,4 7 0 15,9 3-8-15,0 9-4 16,17 3-4-16,1 4-3 15,20 4 1-15,1 4 1 16,9 4-3-16,8-1 0 0,-5-3-32 16,18-8-15-16,0-19 21 15,0-11 14-15</inkml:trace>
  <inkml:trace contextRef="#ctx0" brushRef="#br0" timeOffset="29876.302">10051 11484 424 0,'-9'30'159'0,"5"-22"-124"0,-1 7 0 0,5-7-9 0,0 0-20 15,0 3-6-15,-4 4 0 16,0 5 1-16,-1 6 0 16,5 5 4-16,0 7 4 0,0 4-3 15,0 4-1-15,0 4-5 16,5 8 0-16,-1 11 0 16,5 3 0-16,-5-3 0 15,5-4 0-15,-1-7 0 16,-4-5 0-16,9-7-11 15,-13-15-3-15,5-8-46 16,3-31-137 0,1-15-12-1,0-19 105-15</inkml:trace>
  <inkml:trace contextRef="#ctx0" brushRef="#br0" timeOffset="30073.5429">10193 11005 464 0,'0'27'173'0,"0"-24"-135"0,4 5 5 0,-4-8-5 16,4 8-24-16,1-1-5 16,-5 1-5-16,0 0-4 15,0-1 1-15,-5 1-34 0,5-8-13 16,9-4 23-16,13-11 11 0</inkml:trace>
  <inkml:trace contextRef="#ctx0" brushRef="#br0" timeOffset="30627.2238">11653 11541 364 0,'9'4'134'0,"0"-4"-104"0,-9-4 5 0,0 4-6 16,0-4-11-16,-9 0 0 15,0 1 5-15,-12-1 5 16,-9-4-15-16,-5 4 2 0,-8 0 1 15,-4 4-4-15,-14 0 1 16,-3 0-4-16,-5 4 0 16,0 4-5-16,4 0-3 15,5 3 0-15,4 1 1 16,9 3-3-16,8 0 0 16,13 1 1-16,0-1 0 15,13 4-3-15,5 0 2 16,16 0-4-16,5 0 1 15,13 4-5-15,-5 0 1 16,14 4 6-16,-13-4 3 16,-1-4-4-16,9 4 0 0,9 8 1 15,0 0 3-15,-13 3 0 16,4-3-1-16,-17-1 5 16,-9 5 1-16,-8-1 2 15,-9 1 2-15,-13-1-3 16,-4-3 1-16,-26-4-7 15,-9-1-3-15,-12-6-10 16,-10-5-5-16,1-15-57 16,4-12-26-16,18-18 48 15,25-16 27-15</inkml:trace>
  <inkml:trace contextRef="#ctx0" brushRef="#br0" timeOffset="31287.563">12946 10760 428 0,'-17'49'162'0,"17"-10"-126"16,-9 45-23-16,5-38-19 0,-5 19-9 15,-4 4 4-15,1 12 8 16,3 7 7-16,-8 4-2 15,8-4 1-15,0 0 1 0,5-4 2 16,4-15 1-16,0-12 1 16,4-3 2-16,-4-16 6 15,5-15 2-15,-1-4-3 16,0-7 1-16,5-1-3 16,4-11 2-16,-9-7-8 15,9-12-4-15,0-4-5 16,0-8 1-16,0 0 1 15,4-3 2-15,-4-1-1 16,13-3 2-16,-9 0-9 0,9 3-1 16,4 1 6-16,9 7 5 15,-9 8-4-15,13 7-2 16,-4 12-6-16,4 8 0 16,-4 11-1-16,0 8 1 15,-1 11 11-15,-3 4 5 16,-5 8 3-16,-4 4 3 15,-9-1-1-15,-4 9 0 16,-4-1-3-16,-5 0-1 16,-4-7-8-16,0-8 0 15,-4-8-36-15,-1-11-15 0,10-12-60 16,12-18-25-16,13-17 71 16,9-14 33-16</inkml:trace>
  <inkml:trace contextRef="#ctx0" brushRef="#br0" timeOffset="31812.7635">14493 11533 472 0,'4'4'178'0,"1"-4"-138"0,-5-4-14 0,0 4-14 15,0-3-14-15,-9-1-2 16,0 0 5-16,-16 0 3 15,-1 0-1-15,-9 4-2 0,1 8 2 16,-5 0-2-16,-8 7-1 16,8 4-2-16,4 8 1 15,-3 11-1-15,-1 4 0 16,9 0 0-16,4 4-2 16,9-3 0-16,-1-5 3 15,10-4 0-15,3 1 1 16,10-5 2-16,3-7 1 15,10-3 1-15,-6-9 0 16,6-3-5-16,8-8 1 16,-9-4-2-16,9-8 0 15,-5-7 2-15,1-8 2 16,4-3-1-16,-9-5-1 0,4 1 1 16,1-1 1-16,-1 9-1 15,-3 3 2-15,-1 7 7 16,0 5 3-16,0 7 0 15,-4 8 0-15,0 7-5 16,0 8 0-16,-4 8-1 16,-1 0 1-16,-3 7-2 15,-5 5-1-15,0 7-17 16,4 0-6-16,0 0-49 16,9-4-21-16,5-12-104 15,3-14-46 1,1-20 124-16</inkml:trace>
  <inkml:trace contextRef="#ctx0" brushRef="#br0" timeOffset="32323.5579">15027 11418 444 0,'0'4'167'0,"0"4"-129"0,0 3 4 0,0-3-5 16,0 4-30-16,-4 3-5 15,0 8-4-15,-1 8 0 16,1 7 1-16,-9 8 1 0,0 11 0 16,0-3 0-16,0 3 0 0,9-3-5 15,-9 0 1-15,9-5-3 16,-5-6 0-16,5-5 1 16,0-8 2-16,4-7 4 15,0-7 4-15,0-5 3 16,0-7 1-16,0-8-4 15,0-3-1-15,0-13-1 16,4-3 1-16,0-7-4 16,-4-5 0-16,9-7 1 15,-5 4 2-15,9 0-1 16,-4 3 2-16,4 5 4 16,4-1 6-16,4 8-3 15,1 4 0-15,8 3-9 16,0 5-2-16,5 7-3 15,4 4 3-15,-1 8-5 16,1 3 0-16,-4 8 3 0,-5 8 3 16,-4 0 7-16,-5 4 6 15,-4 3-3-15,-4 1 2 16,-8-1-12-16,-5 1-4 16,-5-1-31-16,1-3-15 15,-9-8-82-15,9-12-37 16,4-7 88-16,4-12 41 15</inkml:trace>
  <inkml:trace contextRef="#ctx0" brushRef="#br0" timeOffset="32999.3758">15997 11740 464 0,'26'12'173'0,"-18"-8"-135"0,5-8 1 16,-8 4-10-16,-1-4-19 15,-4 0-1-15,-4 0-1 16,-9-3 2-16,0 3-5 16,-17 4-1-16,4 0 0 0,-17 0-2 15,-5 4-2-15,-3 3-2 16,3 5-1-16,-4 7-5 16,1 8 0-16,8 7-1 15,4 1 1-15,9 3 2 16,8 4 4-16,18-4-1 15,-5 1-1-15,18-1 0 16,-5 0 3-16,13-3 4 0,1-5 3 16,3-3-2-16,5-4-3 15,0-8 0-15,0-3-1 16,4-8 0-16,-4-8 2 16,0-8-1-16,-1-3 2 15,-3-12-4-15,0-7 0 16,-5-12-1-16,0-8 0 15,0-7 2-15,0-8 0 16,-8-15 0-16,0-23 0 16,-1-12-7-16,1 12 0 15,0 7 7-15,3 4 7 16,-12 4-1-16,9 4 2 16,0 8-1-16,-9 7 3 0,4 12-1 15,0 11 0-15,1 12-1 16,-1 11 0-16,0 12-4 15,-4 7-3-15,5 16 2 16,-5 11 0-16,0 11-1 16,0 12-2-16,0 12-2 15,0 15-1-15,0 0 6 16,4 11 3-16,-4 16-1 16,8 11 0-16,-8 1-3 15,0-9 1-15,5-3-4 16,-1-16 0-16,5-7-10 15,-9-8-5-15,4-15-34 16,0-12-15-16,9-15-129 16,4-23-58-1,1-26 132-15</inkml:trace>
  <inkml:trace contextRef="#ctx0" brushRef="#br0" timeOffset="33240.4938">16419 11315 460 0,'9'19'170'0,"-1"-11"-132"0,10-4 2 0,-10 0-6 0,5-1-21 15,9 1-4-15,4 0-6 16,-1 0 0-16,6 0-2 15,-6 0-5-15,1-4 0 0,4-4-44 16,-4-4-18-16,13-15 33 16,4-23 17-16</inkml:trace>
  <inkml:trace contextRef="#ctx0" brushRef="#br0" timeOffset="33734.8542">17630 11051 416 0,'-13'7'156'0,"13"-7"-121"0,-9-7-1 0,5 7-8 16,0 0-7-16,-18-4 1 15,5 0 2-15,-9 0 3 16,0 0-13-16,5 1-2 0,-14-1 0 0,5 0-6 16,0 0 0-16,-13 4-2 15,4 0-2-15,0 8-2 16,9 3 1-16,-9 8 1 15,9 4 0-15,4 12 0 16,9 3 2-16,0 4 1 16,17 8 3-16,0 4 1 15,4 7 1-15,13 4-2 16,9 0-1-16,4-3-3 16,5-9-2-16,-1 1-2 15,1-16-1-15,-1-11-9 16,-4-8-3-16,-4-7-32 15,4-12-14-15,5-16-105 16,-5-7-47 0,-4-11 111-16</inkml:trace>
  <inkml:trace contextRef="#ctx0" brushRef="#br0" timeOffset="34230.1003">17893 11166 460 0,'4'30'173'0,"5"-22"-135"0,-5 11-10 0,-4-7-15 0,0 3-13 16,0 8 2-16,-4 8 1 15,-1 7 3-15,-3 8-3 16,-1 4 3-16,5 3 3 0,-9-3-5 16,9-4 0-16,4-4-7 15,0-4-2-15,0-7 4 16,0-8 5-16,0-8 0 16,4-3 1-16,-4-12-1 15,4 0 0-15,5-4-2 16,-1-7 1-16,1-9-4 15,0-6 0-15,4-9-1 16,-5-11-2-16,9 0 3 16,1-4 0-16,-1 4 3 15,0 4 3-15,5 4 2 16,-1 7 1-16,1 5 2 0,4 10 1 16,-13 9-3-16,4 3 0 15,-4 4-12-15,0 0-4 16,0 7-18-16,0 1-7 15,4-4-64-15,0-4-28 16,9-4 64-16,8-4 31 16</inkml:trace>
  <inkml:trace contextRef="#ctx0" brushRef="#br0" timeOffset="34816.0534">18884 11281 408 0,'13'19'154'0,"-9"-15"-120"0,9-4-3 16,-13 0-10-16,0 0-19 15,0-4-2-15,0 4 5 16,-13-4 4-16,4 4-4 16,-3 0 6-16,-10 0 2 0,-4 4 0 15,5 0 0-15,-1 3-7 16,1 1-2-16,-5 3-2 15,0 5 1-15,0 3-2 16,4 8-1-16,-8 7-2 16,4 4 1-16,9 1 1 15,-4 3 0-15,8-4 0 16,8 4 2-16,-3-7-1 16,8-8-1-16,8-4 3 0,-3-4 2 15,3-8-2-15,5 1-2 16,0-8-5-16,4-4 0 15,1-8 6-15,3-4 6 16,-4-3-4-16,1-4-2 16,3-4-1-16,1-4 1 15,-1-7-6-15,1 3 1 16,-5 4 3-16,-4 0 4 16,-4 4 3-16,4 8 3 15,-9 4-1-15,0 3 2 16,-4 8 3-16,0 8 1 15,-4 11-2-15,-5 8 0 0,1 7-3 16,-1 8 1-16,-4 8-6 16,4 0-1-16,-8 0-9 15,0-1-2-15,0-3-14 16,4-4-4-16,4-7-31 16,9-8-12-16,0-12-35 15,9-11-12-15,17-12 61 16,12-22 29-16</inkml:trace>
  <inkml:trace contextRef="#ctx0" brushRef="#br0" timeOffset="35221.3346">19664 11108 352 0,'30'0'132'0,"-13"-7"-103"0,9 3 21 0,-17 4 1 16,-1-4-15-16,1 0-3 15,4-4-13-15,-13 1-5 16,4-1-8-16,-8-3-3 0,-5-5 2 16,-8-3-1-16,-9-8 0 15,-8-11-8-15,-5 4 0 16,-4-1 5-16,-5 4 4 16,10 5-10-16,-1 3-4 15,4 7 12-15,5 9 7 16,13 11-8-16,-9 11-3 15,13 12 0-15,0 15 1 16,9 11-9-16,-9 20-2 0,9 4 16 16,4 7 7-16,0 12-3 15,0 0-3-15,0-1-4 16,0-3-3-16,0-11-10 16,0-1-6-16,0-15-6 15,-5-11 1-15,5-12-17 16,0-8-5-16,-4-14-49 15,0-13-18-15,4-14 58 16,-5-13 29-16</inkml:trace>
  <inkml:trace contextRef="#ctx0" brushRef="#br0" timeOffset="35462.9869">19030 11323 376 0,'-4'15'143'0,"4"-11"-112"0,4 4 8 0,-4-8-4 15,13 3-10-15,-8 5 3 16,8 0-3-16,-1-1 0 16,6 5-14-16,8-1-7 0,4 1 0 15,8-1-12-15,10 1-4 16,-5-5-47-16,9-3-21 15,8-8 41-15,0-11 19 16</inkml:trace>
  <inkml:trace contextRef="#ctx0" brushRef="#br0" timeOffset="35776.0831">20263 10790 432 0,'0'62'162'0,"0"-43"-126"0,4 38-1 0,-4-30-11 16,0 15-17-16,-4 8-2 15,4 7 3-15,-13 5 5 16,8 7-7-16,-12 3-1 0,4 5 1 15,5-4-8-15,-1-4 0 16,5-4-13-16,-1 0-3 16,5-15-11-16,0-8-4 15,5-8-51-15,8-7-22 16,-9-19 55-16,9-20 26 16</inkml:trace>
  <inkml:trace contextRef="#ctx0" brushRef="#br0" timeOffset="36033.8277">19909 11016 436 0,'5'19'162'0,"8"-11"-126"0,-5 0-4 15,1-4-8-15,-1 3-7 16,5 1 2-16,13 3-6 16,0 5-3-16,4-1-5 15,5 4-10-15,4-3-2 0,4-1-37 16,8-7-13-16,5-8 29 16,0-12 14-16</inkml:trace>
  <inkml:trace contextRef="#ctx0" brushRef="#br0" timeOffset="36467.3055">20582 11200 408 0,'0'42'151'0,"0"-38"-118"0,4 11-11 0,0-7-12 15,5 0-10-15,-5 3 0 0,13 1 11 16,1 3 5-16,-5 4-8 16,12 0 4-16,-3 1 2 0,12-1-5 15,-3 0-1-15,3 0-4 16,0-4-1-16,1-3-3 16,-1-5-1-16,5-7-1 15,-13-3 0-15,4-5-3 16,-8-4 1-16,-5-7-11 15,0-4-3-15,-8-7-7 16,-9-1-1-16,-9-3 7 16,-8-1 6-16,-9 4 3 15,0 8 4-15,0 4 17 16,-4 12 7-16,-4 7-2 16,-1 15-1-16,5 8-3 15,0 8 2-15,4 11-5 16,-4 0-3-16,4 4-10 0,5-4-5 15,3 0 2-15,1-11 4 16</inkml:trace>
  <inkml:trace contextRef="#ctx0" brushRef="#br0" timeOffset="37127.66">21581 11572 464 0,'5'34'173'0,"-5"-30"-135"0,4-12-12 0,-8 1-15 0,-5-5-27 15,-8 1-6-15,-5-5 17 16,-12-3 9-16,4 4 0 16,-1 3 7-16,5 1 4 0,1 3-7 15,3 4-4-15,-4 4-6 16,5 4-1-16,-1 4-1 15,5 3 0-15,0 5 3 16,8 3 0-16,-4 4 1 16,9 0 0-16,0 4 2 15,4 7 1-15,4-3-1 16,13-1-2-16,-8 1 1 16,8 0 1-16,4-1 3 15,1-3 2-15,4-4 3 16,4-4 1-16,0-7 3 15,0-1 2-15,1-7-5 0,-1-4 1 16,4-4-7-16,-8-3-3 16,4-5-1-16,9-7 1 15,-9-4-3-15,5-4-2 16,-1-7-3-16,1-12 1 16,-1-23 1-16,-12-23-1 15,-1-4 4-15,-4 0 0 16,-8-7 1-16,-5-8 0 15,-4-4 2-15,-8 4 1 16,-1 15 1-16,-8 16 2 16,-5 15 3-16,5 15 2 15,0 11 1-15,-5 13 0 0,5 10 0 16,-9 20 0-16,-4 23 5 16,0 23 1-16,-5 30-7 15,5 27-2-15,0 16-3 16,4 26-1-16,-4 12-6 15,4 0 1-15,0-4-29 16,-4 0-10-16,-13-11-56 16,-4-20-21-16,-9-19 60 15,0-30 29-15</inkml:trace>
  <inkml:trace contextRef="#ctx0" brushRef="#br0" timeOffset="38163.6581">12963 12338 276 0,'-13'4'104'0,"9"3"-81"0,4 5 34 16,0-5 8-16,0 5-14 15,0-1-5-15,0 1-13 16,9-1-6-16,-1 5-15 15,5-1-3-15,5 0-2 0,3 1-3 0,9-1-3 16,13 0 0-16,13 4-1 16,13 1-3-16,5-1 0 15,-1 0-3-15,0 0-1 16,13-4-1-16,22 1 0 16,13 3-2-16,-1-4 1 15,1-3-4-15,12-5 1 16,18 1-5-16,4 0-2 15,-21-8 2-15,12-4 0 16,18 0 1-16,-4 0 2 16,-14-7-1-16,9-1 0 15,22 1 1-15,-9-1 1 16,-9-3 1-16,14-1 0 0,8 1 4 16,-13 0 3-16,-9 3 0 15,9 1 4-15,5-1 0 16,-14 5 1-16,-8-1-3 15,-9 0 0-15,18 1-1 16,-1 3 0-16,-13-4-4 16,-3 1 0-16,25-5-3 15,4 4 2-15,-13-3 0 16,-21-1 3-16,-13 1 4 16,13 3 1-16,4 1 1 15,-4-5 2-15,-21 1-1 16,-5 3-1-16,4 0 1 15,9 1 1-15,9-1-1 16,-5 0-1-16,-13 1 1 0,0 3 1 16,9 0-1-16,5 0-1 15,-14-3 3-15,0-1 2 16,-12 4 2-16,4-4 1 16,4 5 2-16,0-5 1 15,-5-4-3-15,1 1-3 16,-17-1 0-16,-1 5-1 15,-4 3 0-15,5 0 2 16,-1 0 1-16,5 0 1 16,-22 1 4-16,-4-1 5 15,-13-4 6-15,-8-3 6 16,-14-5-5-16,-8-10-2 16,-9-20-12-16,-21-23-4 0</inkml:trace>
  <inkml:trace contextRef="#ctx0" brushRef="#br0" timeOffset="54949.1887">4337 11752 228 0,'4'11'88'0,"-4"-15"-69"0,5 4 8 0,-5 0 1 15,0 0-28-15,0-3-11 16</inkml:trace>
  <inkml:trace contextRef="#ctx0" brushRef="#br0" timeOffset="55472.7529">4341 11748 344 0,'-4'-8'-28'0,"-13"4"3"15,8 4 12-15,-12 0 6 0,-1 4 18 16,5 8 9 0,-5-1 15-16,1 1 8 0,-1-1 1 15,1 5 1-15,3-5-3 16,5 0 1-16,-8 1-7 15,8-1-1-15,4-3-5 16,-4 0-1-16,9-1-5 16,-9 1-1-16,13-4-8 15,-8 4-2-15,8-5-5 16,0 1 0-16,8 0-5 16,-4 0-2-16,5 0 0 15,8 0 1-15,-4 3-1 16,13-3-1-16,-4 4 1 15,12-4-1-15,-4 3 0 0,5-3 0 16,-1 4-3-16,1-4 2 16,3-1 1-16,1-3 2 15,4 0-3-15,5-3 0 16,8 3 1-16,4-4 2 16,-4 4-1-16,9 0 2 15,-1 0-2-15,-3 0-1 16,-5-4 1-16,-5 0-1 15,1 0 0-15,0 0 2 16,-5 1-1-16,1-1-1 16,3 4-2-16,-3 0 1 15,-1 0 1-15,0 0 2 16,-12 0-3-16,-1 0 0 16,1 0-1-16,-9 0 0 0,-5 0 0 15,-3 0-2-15,-14-4-26 16,-4 4-12-16,-4-4-125 15,-14-11-52 1,-16-16 112-16</inkml:trace>
  <inkml:trace contextRef="#ctx0" brushRef="#br0" timeOffset="72798.0184">5035 14525 296 0,'-4'15'110'0,"4"-11"-86"0,0-8 29 0,0 4 6 15,0-4-20-15,0 4-7 16,0 0-8-16,0-4-4 16,-9 4-10-16,0-3 5 0,-4-1 2 15,-4 0-3-15,-9 0 0 16,5 0-6-16,-18 0 0 15,-8 4-5-15,4 0 0 16,-13-3-8-16,0 6-2 16,0 5-1-16,-5 4 2 15,1 3 2-15,0 4 2 16,-1 4-1-16,1 8 1 16,4 7 0-16,0 8 0 0,0 4 2 15,17 3 0-15,5-3-3 16,12 8 2-16,13-1 1 15,18-3 0-15,8-1 0 16,13 9 0-16,14 3 0 16,-1-4 0-16,-5-4-3 15,14-7 2-15,-9-8-6 16,13-15-3-16,13-15-60 16,17-24-29-16,18-22 51 15,-9-20 24-15</inkml:trace>
  <inkml:trace contextRef="#ctx0" brushRef="#br0" timeOffset="73413.4672">5281 15846 372 0,'-5'-4'140'0,"10"-3"-109"0,-1-12-6 0,-4 7-12 16,0-7-11-16,0-4 1 15,-4-4 24-15,-1 4 12 16,1-8-19-16,-5-11-2 0,1-15-1 0,-1-8-9 16,5-8-2-16,-1-7-6 15,5-1-1-15,0 1-4 16,5-5 1-16,-1-3-3 15,5 4 0-15,4 4-1 16,0 11 2-16,-1 7-1 16,6 13 0-16,-1 10-1 15,4 9 0-15,-3 7-4 16,8 11 0-16,-1 12-1 16,6 8 1-16,-1 7-2 15,9 12 1-15,-14 11 2 16,10 8 2-16,-1 8 3 15,-8 11 4-15,4 0-1 16,-4 8 1-16,4-4 2 16,-12 0 0-16,3-4 0 15,1-4 2-15,-1-7 8 0,1-8 3 16,-5-12-4-16,0-7-1 16,0-8 9-16,-4-7 4 15,-4-9 2-15,4-6 1 16,4-9-9-16,-12-11-4 15,-1-11-4-15,4-5-2 16,-8-10-6-16,0-5 1 16,0-3-11-16,0-12-3 15,0-12-24-15,5-7-10 16,3 4-52-16,5-4-21 16,5 0 61-16,3 0 29 15</inkml:trace>
  <inkml:trace contextRef="#ctx0" brushRef="#br0" timeOffset="74059.6893">6353 15662 380 0,'0'-23'143'0,"0"8"-112"0,9-16 3 0,-9 16-5 15,0-8-16-15,0-11 0 16,4-12-3-16,5-8 1 15,0-3-6-15,-1-1-1 0,1-3 0 16,8 3-2-16,-8 5 1 16,8 3-2-16,0 0 2 15,0 4-4-15,5 4-2 16,0 4-3-16,3 7-1 16,1 4-3-16,4 8-1 15,1 4-3-15,-1 7 1 16,4 8-9-16,5 8 0 0,-9 7 4 15,5 8 4-15,3 8-1 16,-3 11 0-16,-1 8 3 16,1-4 5-16,-5 0 4 15,-4 0 4-15,0 0 4 16,4-4 4-16,-9-4 7 16,5-4 4-16,0-3-1 15,0-8 0-15,0-8-1 16,0-3 0-16,4-4 0 15,0-8-2-15,4-8 0 16,-8-4 3-16,9-7-5 16,-5-4 2-16,0-7-5 15,-4-5-1-15,4-11-9 16,-8-7-2-16,4-16-9 0,-14-19-2 16,6-20-44-16,8-14-20 15,-9-5 39-15,4 1 18 16</inkml:trace>
  <inkml:trace contextRef="#ctx0" brushRef="#br0" timeOffset="74464.6152">9469 13556 408 0,'8'46'151'0,"-8"-31"-118"0,0 8 3 15,0-8-7-15,0 4-25 16,0 20-3-16,0 7-9 16,0 15-2-16,0 23 5 15,0 16 2-15,0 11 3 0,0 0 0 16,-8 15 0-16,4 8 0 16,-1 0 2-16,5-11-3 0,0-12-2 15,0-4-23 1,0-22-7-16,5-16-74 0,7-27-31 15,6-31 72-15,3-45 34 16</inkml:trace>
  <inkml:trace contextRef="#ctx0" brushRef="#br0" timeOffset="75005.9525">9749 14283 412 0,'-4'46'154'0,"17"-30"-120"0,-5-1-7 15,1-3-11-15,4-1-18 16,4 4-3-16,4 4 0 16,5-3 3-16,0 3 1 15,4-4 3-15,5 1 1 0,4-1-1 16,4 0 1-16,8-3-2 15,-8-8-1-15,9-4-2 16,-9-4-1-16,0-8-1 16,0-3 3-16,-4-4 0 15,0 3 1-15,-17-3 2 16,-1 0 3-16,-4 0 4 16,-4-4 2-16,-8 0-3 0,-5-4-3 15,-5-3-7-15,-8-5-3 16,-8 8-7-16,-9 1 0 15,-18 3-5-15,-3 7 0 16,-5 9 8-16,-5 10 2 16,5 13 7-16,0 7 4 15,0 7 1-15,9 16 0 16,8 0-3-16,4 4 1 16,5 7 0-16,9 5 3 15,12 7 3-15,5 3 2 16,8-3 3-16,9-3 2 15,9-9-9-15,8-7-4 0,9-8-16 16,-1-8-4-16,18-14-59 16,9-17-26-16,8-22 55 15,1-23 26-15</inkml:trace>
  <inkml:trace contextRef="#ctx0" brushRef="#br0" timeOffset="75546.7606">11266 14437 420 0,'-5'11'156'0,"5"-7"-121"0,-4-19-19 31,-13-5-2-31,-18 9-6 15,1 0 0-15,-5 3 3 16,-4 12-6-16,-9 7-1 16,5 8-2-16,-1 8-4 0,5 4-1 15,0 7-5-15,13 16-2 16,-4 11-13-16,12 0-3 16,5 0 3-16,8-4 3 15,18-3 7-15,-5-12 6 16,13-4 17-16,18-15 10 15,-5-12-20-15,5-11-11 16,12-8 11-16,-8-7 8 16,-9-12-5-16,4-8-4 0,1-7-6 15,-5-8-1-15,-4 0 17 16,-5-8 8-16,-3 4-3 16,-5 8-1-16,-13 42 43 31,8-23-22-16,1 12-4-15,-9 11-18 16,0 11-8-16,0 16-8 16,0 11-2-16,0 12 3 15,0 7 1-15,0 1 4 0,0-1-32 16,0 1-12-16,4-8-76 16,-4-8-33-16,4-19 78 15,1-23 37-15</inkml:trace>
  <inkml:trace contextRef="#ctx0" brushRef="#br0" timeOffset="75982.989">11709 14341 440 0,'-8'57'165'0,"16"-26"-129"0,1 0-14 0,0-12-16 0,-9 8-27 16,0 15-4-16,0 0 13 16,0-8 8-16,0 28 4 15,-13 18 3-15,0-3 2 0,4-8-2 16,1 0-2-16,-1-16-3 16,5-7 1-16,-5-11 1 15,5-5 2-15,-1-7 1 16,-3-7 3-16,4-9 6 15,-5-7 2-15,5-7-1 16,-1-16 2-16,1-12-4 16,0-7-1-16,-5-4-4 15,9-4-1-15,9-7-1 16,-9 3 2-16,8 0-1 16,5 5 0-16,4 3 1 15,1 7 1-15,3 9-8 16,1 3-4-16,4 4-11 0,-1 8-4 15,6 7-48-15,3 4-20 16,1 4 46-16,-1 0 23 16</inkml:trace>
  <inkml:trace contextRef="#ctx0" brushRef="#br0" timeOffset="76567.4604">12584 14157 440 0,'0'31'165'0,"0"-16"-129"0,0 4-7 16,0-4-14-16,-4 8-16 16,0 12-1-16,-1 3-4 15,-12 8 1-15,4 8 3 16,0 7-1-16,0 12 1 0,0 3 0 15,0 1 0-15,5-8-7 16,-1-4-4-16,5-7-2 16,0-5-1-16,4-11-2 15,0-7-2-15,0-8 9 16,0-8 6-16,4-8 15 16,0-11 8-16,5-11-9 15,-1-12-2-15,1-4-5 16,0-11-2-16,-1-16-2 0,5-15 1 15,4-4-1-15,1-7-2 16,3-4 3-16,5 3 2 16,4 5 0-16,0 10 2 15,1 9 2-15,3 11 2 16,-4 4 8-16,5 15 4 16,-1 12 0-16,5 7-2 15,-9 12-9-15,13 11-3 16,-4 8-3-16,0 16 1 15,4 7-2-15,0 3-1 16,0 13 3-16,-4 10 0 16,-5 5 1-16,-4 3 0 15,-4-3 0-15,-4-4 0 0,-5-8-2 16,-4 0-2-16,-4-19-8 16,-5-8-3-16,-4-7-56 15,-4-16-25-15,-1-22 47 16,1-32 24-16</inkml:trace>
  <inkml:trace contextRef="#ctx0" brushRef="#br0" timeOffset="77121.7034">14364 14421 392 0,'13'19'145'0,"-5"-30"-112"0,1-1-6 0,-5 9-10 16,1-1-2-16,-5-4 4 16,-5 1 4-16,-3-1 3 15,-5 0-14-15,-9 1-2 0,-4-1-3 16,-12 0-3-16,-6 4-3 15,1 4 0-15,-13 0-1 16,0 4-3-16,5 4 2 16,-1 3-4-16,5 5 1 0,8 3-5 15,9 0 1 1,8 4 2-16,9 0 1 0,9 0-4 16,17 8 1-16,0 3-3 15,17 4 2-15,9 4 3 16,4 4 1-16,8 0 3 15,1 4 3-15,0 4 0 16,-5-1-1-16,1 1 3 16,-10-8 0-16,-12-4 3 15,-4-4 1-15,-9-3 3 16,-13-1 4-16,-5 1-2 16,-20-4 1-16,-1-1-3 15,-9 1-1-15,-4-4 3 16,-12-4 3-16,-14-4-4 15,-12-12 1-15,-10-7-12 16,5-11-4-16,-8-16-93 0,4-42-42 16,17-27 67-16,21 1 37 15</inkml:trace>
  <inkml:trace contextRef="#ctx0" brushRef="#br0" timeOffset="77483.5583">16286 13751 444 0,'0'65'165'0,"4"-42"-129"0,4 19-7 16,-3-15-12-16,-1 23-16 15,5 26-1-15,-1 16-2 16,10 4-2-16,-10 15 3 16,5 8-2-16,4 4 1 0,-4-9 2 15,5-10 2-15,-1-16 1 16,0-4 3-16,0-15-12 15,-4-11-3-15,4-16-36 0,-12-31-15 16,-1-30 31 0</inkml:trace>
  <inkml:trace contextRef="#ctx0" brushRef="#br0" timeOffset="77738.3723">15652 14268 464 0,'-4'58'173'0,"8"-39"-135"0,9-4 3 0,-4-7-7 0,8-1-23 16,4 1-4-16,10 4 5 16,12-1 1-16,13 0-6 15,13 1-6-15,-5-1-2 0,10 1-1 16,3-8-2-16,9-8-4 15,5-8-2-15,4-14-70 16,12-13-31-16,1-7 56 16,-9-7 27-16</inkml:trace>
  <inkml:trace contextRef="#ctx0" brushRef="#br0" timeOffset="78264.1993">17397 13590 436 0,'-4'58'165'0,"4"-35"-129"0,0 3-9 0,0-10-13 16,0 11-18-16,-9 11-1 15,1 8-1-15,-5 19 2 16,-4 15 2-16,-1 16 1 0,1 0 3 15,0-4-1-15,4 4 2 16,-9-8-2-16,9-4-1 16,1-7-2-16,3-9 1 15,0-10 3-15,1-8 3 0,3-16-2 16,1-7-2 0,0-8 4-16,-1-7 1 0,1-12 4 15,4-12 1-15,0-11-5 16,4-15-2-16,5-12-7 15,4-7-2-15,4-9-1 16,5 1 2-16,8 4 6 16,-4 4 4-16,8 7 3 15,9 8 5-15,5 11-2 16,-14 12 3-16,5 11-2 16,4 8 0-16,-4 12-10 15,0 11-1-15,-1 11-4 16,-3 12-2-16,-1 15-6 15,-8 16-4-15,-4 11 3 16,-5 4 2-16,-8-4 0 16,-5-11 1-16,-4-1-46 0,0-14-21 15,-4-16 38-15</inkml:trace>
  <inkml:trace contextRef="#ctx0" brushRef="#br0" timeOffset="78729.7499">18362 14272 428 0,'5'69'162'0,"3"-38"-126"0,-3 7-12 16,-5-19-16-16,0 8-16 15,-5 11 0-15,1 16 4 16,0 11 4-16,-5 4 1 16,1 0-1-16,-1 0 3 0,0-4-2 15,9-4-1-15,-8-11-2 16,3-8-1-16,1-8-1 16,4-7 0-16,0-8 3 15,0-7 2-15,0-27 2 16,0-8 1-1,4-8 0-15,1-11 0 16,3-12 2-16,1-22 6 0,4-5 4 16,4-7-6-1,5 4-1-15,3 11-1 0,6 4 2 16,-1 12 4-16,0 11 1 16,0 7 3-16,0 13 1 15,-4 6-15-15,0 9-6 16,4 3-42-16,-13 8-19 15,5 0-115 1,4 4-49-16,4-4 119 16</inkml:trace>
  <inkml:trace contextRef="#ctx0" brushRef="#br0" timeOffset="79270.4013">19009 14211 320 0,'-5'49'121'0,"10"-26"-95"0,-5 8 25 15,4-19 2-15,0-1-28 16,-4 4-11-16,9 5-5 16,-9 3-2-16,0 3-3 15,0 5 2-15,0 3 3 0,0 1-3 0,4 3 2 16,1 4-3-16,3 4 0 16,1 0-1-16,4 0 0 15,4-4-2-15,0-3-2 16,5-5 3-16,4-7 0 15,4-4 1-15,4-4 0 16,5-7-2-16,4-1 1 16,9-7 0-16,-5-8 3 15,1-7-1-15,3-1 2 16,-3-7-2-16,-1-4 0 16,-4-8-3-16,-4-7 1 15,-4-4 0-15,-1-4 3 16,-12-4-3-16,-1 0-2 15,-8-3-5-15,-13-5 0 0,-4 1 0 16,-9-1 2-16,-13 1-15 16,-4-8-5-16,0 4-106 15,-9-5-45-15,4 9 88 16,1 3 43-16</inkml:trace>
  <inkml:trace contextRef="#ctx0" brushRef="#br0" timeOffset="80579.0332">7207 16444 244 0,'-18'-23'90'0,"10"19"-70"0,-14-15 2 16,14 7-6-16,-5-3-16 0,-5-8-4 16,-3 0-14-16,-5-4-4 15,-17-4 12-15,-4 5-22 0,-18 3-7 16,0 0 20-16,-8 0 9 15</inkml:trace>
  <inkml:trace contextRef="#ctx0" brushRef="#br0" timeOffset="81085.773">5987 15827 304 0,'9'0'112'0,"-5"4"-87"0,5-4 2 15,-9 0-4-15,8 4-15 16,1-1-2-16,0 5 7 16,-1 0 6-16,-3-1-10 15,-1 5 15-15,0 3 8 0,0 4-7 16,5 8-3-16,4 12-14 16,-4 10-6-16,4 13-3 15,4 3-3-15,0 4 5 0,0 7 3 16,1 5-1-1,3 11-2-15,-12 0 0 0,8-1-1 16,-8-2 0-16,-1-9 0 16,5-7 0-16,-13 0 2 15,4-8-1-15,1-4 2 16,-5-4-2-16,0-7-1 16,-5-8-13-16,5-7-6 15,-4-8-39-15,4-8-17 16,9-8-69-1,-5-3-31-15,0-8 93 0</inkml:trace>
  <inkml:trace contextRef="#ctx0" brushRef="#br0" timeOffset="81447.2726">5819 16754 344 0,'17'8'129'0,"1"-12"-100"0,12-4 2 0,-13 4-5 16,18-7-14-16,16-5-2 15,5-3-1-15,0 0 1 16,5 0-5-16,-1 0-1 0,0 0 2 16,9 0-3-16,0-1 0 15,0 1-1-15,4 4 1 16,5 3-9-16,4 1-1 16,-18 3-23-16,5 1-8 15,-4-1-95 1,0-4-42-16,-18 1 90 15</inkml:trace>
  <inkml:trace contextRef="#ctx0" brushRef="#br0" timeOffset="81912.602">7732 16329 464 0,'-13'30'173'0,"13"-14"-135"0,-4 7-10 16,4-12-13-16,-4 5-21 15,-1 6-1-15,-3 9 2 16,4 11 0-16,-9 8 3 16,8 8-1-16,-3 3 1 0,3-4 2 15,1 5 0-15,0-13-3 0,-1-3 2 16,5-4-4-16,0-11 1 15,0-12 0-15,0-3 2 16,5-24-6 0,-5-7-2-16,4-8-1 15,0-16-1-15,1-7 2 16,3-11 6-16,-3-12 2 16,8-8-1-16,-1-3 2 15,6 3 1-15,-1 4 2 16,4 8 5-16,5 8 4 15,9-1 5-15,8 13 4 16,9 10-4-16,4 12 1 16,8 12-12-16,5 11-3 15,-13 7-11-15,9 12-2 0,-1 4-34 16,5 4-13-16,0 0-118 16</inkml:trace>
  <inkml:trace contextRef="#ctx0" brushRef="#br0" timeOffset="82527.9543">9447 16195 452 0,'-4'27'167'0,"8"-24"-129"0,-12-3-14 0,8 0-15 16,-9 0-17-16,0 0 0 15,-8 0 15-15,-4 4 7 16,-5 0-6-16,-4 0 4 0,-5-4 2 16,-4 4-5-16,1-1-3 15,-1 5-10-15,-9 4-5 16,5 7 0-16,-4 4 0 16,4 7-1-16,0 5-1 15,8 3-1-15,5 4 2 16,9 4-3-16,12 4 1 15,0-4-5-15,9 0 0 16,9-4 3-16,8-4 3 16,5-7 0-16,8-8 0 15,0-11 6-15,0-5 2 16,5-7 9-16,-1-11 6 0,5-8-15 16,4-16-7-16,4-7 7 15,1-8 3-15,-5-7 5 16,0-8 2-16,-4-4-14 15,-9 0-8-15,4 0 8 16,-16 4 3-16,8 7 16 16,-9 12 7-16,0 12-5 15,-4 7-1-15,8 12 17 16,-12 11 7-16,4 8-7 16,-4 11-3-16,4 16-18 15,-1 11-6-15,-3 8 0 16,0 7 0-16,-1 8-4 15,1 4-1-15,0 4 1 16,4 3 2-16,-1-3-2 0,1-4 0 16,0-11-15-16,5-12-6 15,-6-16-84-15,14-11-37 16,0-23 73-16,-4-22 35 16</inkml:trace>
  <inkml:trace contextRef="#ctx0" brushRef="#br0" timeOffset="82755.0958">10451 15953 476 0,'0'35'178'0,"5"-16"-138"0,3 19-11 15,-3-19-16-15,-1 8-11 16,0 12 3-16,0 7-4 15,5 7-1-15,-9 8 0 16,0 1-7-16,0 3 0 0,0 4-61 16,0-8-27-16,0-11 49 15,4-23 22-15</inkml:trace>
  <inkml:trace contextRef="#ctx0" brushRef="#br0" timeOffset="83278.853">11171 16015 440 0,'4'49'165'0,"5"-26"-129"0,-1 12-9 0,-3-16-15 16,3 12-19-16,-3 7 0 15,-1 12 1-15,0 3 3 16,1 5 2-16,-5 3-2 0,0 4 0 15,0 4 2-15,4-7 0 16,0-9-2-16,5-7 2 16,-9-8-1-16,4-11-2 15,0-8 0-15,1-11 3 0,-5-8 4 16,4-8 3-16,0-11 0 16,5-11-1-16,0-13-3 15,-1-10 1-15,5-12-4 16,4-8 0-16,5-4 1 15,8-3 0-15,9 3 0 16,0 1 0-16,-1 11 4 16,6 7 2-16,3 12 6 15,5 8 5-15,4 11-3 16,4 12 0-16,0 15-8 16,1 15-4-16,-1 16-4 15,-4 15 1-15,0 11 1 16,-9 12 0-16,-12 4-3 15,-5 3 0-15,-8-3-5 16,-10-8-2-16,1-7-9 16,-21-8 0-16,-1-16-19 0,-8-11-5 15,-5-19-62-15,-8-19-24 16,-4-20 67-16,-5-22 32 16</inkml:trace>
  <inkml:trace contextRef="#ctx0" brushRef="#br0" timeOffset="83504.5048">10632 15448 456 0,'-43'57'170'0,"39"-34"-132"0,8 12 13 16,0-20-1-16,5-3-31 15,-5 7-10-15,5-8-11 16,4 1-4-16,4-1 3 16,5-3-43-16,12-4-16 0,27-8 29 15,16-19 16-15</inkml:trace>
  <inkml:trace contextRef="#ctx0" brushRef="#br0" timeOffset="83836.693">12761 15850 460 0,'0'34'170'0,"4"-14"-132"0,0 6-6 0,5-10-11 16,-9 7-17-16,0 15-2 15,0 12-4-15,-9 7-1 16,9 5 2-16,-4-1 0 0,0 4 1 0,0-4-5 16,4 1 1-16,0-9-11 15,0-7-6-15,0-11-57 16,8-12-26-16,9-23 54 15,9-20 27-15</inkml:trace>
  <inkml:trace contextRef="#ctx0" brushRef="#br0" timeOffset="84389.7376">13407 16011 424 0,'9'65'159'0,"-5"-31"-124"0,0 9-20 0,-4-20-17 16,0 15-23-16,0 8-2 15,5 11 24-15,-5-3 10 16,0 0-2-16,0-1 2 0,0-7 3 16,4-8-6-16,-4-11 0 15,4-4-7-15,-4-7 0 16,5-9-6-16,-5-7 1 15,4-7 6-15,5-9 3 16,-9-3 5-16,0-8 1 16,0-7-1-16,4-16-1 15,9-7-6-15,-9-1-1 16,9 1 1-16,0-9 2 16,4 9 0-16,0 3-1 15,5 5 3-15,4 3 2 16,-5 7 4-16,10 5 2 0,3 3 3 15,5 8 2-15,8 8-1 16,5 7 4-16,4 8-7 16,0 12-2-16,4 7-5 15,1 8-2-15,-5 11 5 16,-5 8 3-16,-3 11-2 16,-1 12 2-16,-8-3-8 15,0 2-4-15,-13-2-3 16,-1-1 0-16,-16-4 3 15,0-7 0-15,-9-8-13 16,0-12-3-16,-9-15-33 16,0-11-13-16,-16-20-97 15,-6-18-43 1,-20-24 107-16</inkml:trace>
  <inkml:trace contextRef="#ctx0" brushRef="#br0" timeOffset="84601.7041">13192 15260 448 0,'-13'27'167'0,"9"-12"-129"0,4 12 10 0,4-15-1 0,0 3-26 15,5 0-6-15,-5 1-14 16,9-1-3-16,-9 0 0 15,9-3-41-15,9-5-16 0,4-3 30 16,21-8 14-16</inkml:trace>
  <inkml:trace contextRef="#ctx0" brushRef="#br0" timeOffset="85455.4238">15075 15900 344 0,'30'7'129'0,"-9"-7"-100"0,1-3 7 0,-9 3-5 16,0-4-2-16,-5 4 5 16,1 0 12-16,-5 0 5 15,-4 0-26-15,0 0-1 0,-4 0-2 16,-9 0-12-16,-4-4-3 15,-9 0-7-15,-4 4-3 16,0 4-1-16,-5 0 0 16,5 7 0-16,-9 5 3 15,9 3-5-15,4 4 2 16,9 0-5-16,-4 7-1 16,12 5-4-16,5-1-1 15,8-3 8-15,5 3 6 16,12-3 5-16,-8-4 5 0,13 0 0 15,-5-4 2-15,14 0-4 16,-5-4 1-16,13 0-3 16,-4-4 2-16,4 1-2 15,4 3 0-15,1 4-6 16,-1 0 1-16,-4 7-2 16,0 5 0-16,-4 7-3 15,0 8 1-15,-13 7-3 16,0 4 2-16,-5 8 1 15,-8 0-1-15,-4 0-1 16,-1 4 1-16,-8-8 1 16,-4 4 2-16,-5-4 1 15,1-4 3-15,-14-7 1 16,5 0 1-16,0-8-2 0,-13-4 1 16,4-8-2-16,-4-7 2 15,4-4 0-15,-13-4 3 16,5-7 1-16,-5-5 1 15,-9 1-2-15,1-8 1 16,-9-4 2-16,4-11 2 16,9-4-5-16,-9-4-2 15,14-4-2-15,-1-4-2 16,9-3 1-16,4-4-1 16,4-5 0-16,5 1 2 15,8 0-1-15,5 0-1 16,17 4 1-16,-4-1-1 15,17 1-3-15,4 7 0 0,8 5 2 16,10 3 0-16,16 4 1 16,18 3 0-16,22 1 0 15,4 7 2-15,4 12-3 16,17 11-2-16,-13 8 4 16,5 8 1-16,-13 7-5 15,-9 1 0-15,-9-5-52 16,-12-3-21-16,-9-8 37 15,-18-8 19-15</inkml:trace>
</inkml:ink>
</file>

<file path=ppt/ink/ink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3:11:07.934"/>
    </inkml:context>
    <inkml:brush xml:id="br0">
      <inkml:brushProperty name="width" value="0.05292" units="cm"/>
      <inkml:brushProperty name="height" value="0.05292" units="cm"/>
      <inkml:brushProperty name="color" value="#FF0000"/>
    </inkml:brush>
  </inkml:definitions>
  <inkml:trace contextRef="#ctx0" brushRef="#br0">14381 7634 124 0,'4'0'46'0,"-4"0"-35"0,9 0-4 0,-9 0-1 16,0 0 1-16,0 0 4 15,0 0 7-15,0 0 6 16,0 0-4-16,4 8-2 15,-4-8-10-15,0 0 1 0,0 8 4 0,0-1 2 16,0 1 0-16,0-4 6 16,0 0 1-16,0-1-16 15,0 5-7-15,0-4 5 16,0 4 4-16,-4-5 5 16,0 1 3-16,-1 0 2 15,5 0 3-15,-4 0-5 16,0-4 1-16,-1 4-4 15,5-4 0-15,0 0-5 16,-8 0 0-16,3 0 4 16,1 0 2-16,-9 0-7 15,5 0-2-15,-1 0-1 16,0 0 0-16,1 0 0 16,-1 0 2-16,-4-4-3 0,5 0-2 15,-5 0 0-15,8 0-1 16,-8 0 0-16,5 1 0 15,-5-1 0-15,0 0 0 16,4 0 0-16,-4 0 2 16,0 0 3-16,1 1 2 15,-6-5 1-15,5 0 2 16,-4 1-5-16,0-1-1 16,0-4 0-16,-1 5 2 15,6-5-3-15,-14 5 0 16,4-1-1-16,5 0-2 15,-5-3 3-15,1 3 0 16,4-3 3-16,-5 3 1 16,5 0-1-16,-5 1 1 0,1-1 0 15,3 0 1-15,-7 1-2 16,3 3-1-16,1 0-3 16,-1-4 1-16,0 1 0 15,-8 3 3-15,9 0-5 16,-5 0-1-16,0 0 2 15,-4 1 1-15,4-5-1 16,-4 0 1-16,0 1-2 16,4-1 2-16,-9 0-2 15,5-3 2-15,0 3-2 16,-4 0 2-16,-1 5-2 16,1-5-1-16,-1 0-2 15,5 1 1-15,-9-1 1 0,5 0 0 16,-1 1 0-1,5-1 2-15,0 0-3 0,0 1 0 16,4-1 1-16,-9-3 2 16,5 7-3-16,0-4 0 15,0 4 1-15,4 0 2 16,-8-3-3-16,3 3 0 16,1 0-1-16,0 0 0 15,4 0 2-15,-8 1 0 16,4-1 0-16,-1 4 0 15,1 0 0-15,0 0 2 16,0 0-3-16,0-4 0 16,0 4 1-16,4 0 0 0,0 0 0 15,4 0 0-15,-12 0 0 16,12-4 0-16,-12 4 0 16,4-4 2-16,4 4-3 15,-4-4 0-15,0 4 1 16,-1 0 2-16,-3 0-1 15,0 0-1-15,3 0 1 16,-7 0-1-16,-1 0 0 16,4 0 0-16,1 0 0 15,4 0 0-15,0 4 0 16,-1-4 0-16,5 0 0 16,-8 0 0-16,4 4 0 15,0-4 0-15,0 4 0 16,4-4 2-16,-4 4-3 0,4 0 0 15,-4 3-1-15,4-3 0 16,-5 4 0-16,6-1 0 16,-1 5 0-16,0-4 0 15,4-1 2-15,1 5 0 16,-5-5-9-16,4 1-2 16,1 0 12-16,-1-1 9 15,5 5-7-15,0-5-1 16,0 5-4-16,-1-4 0 15,10 3 0-15,-9 1 0 16,4-1 0-16,4 4-2 16,-8 1 0-16,0 3 3 15,-1 4-2-15,5 4 1 0,-4 3 2 16,4 5 0-16,0-1-3 16,-4 8 0-16,4 1-1 15,-4-1 3-15,4 0-2 16,0-4-1-16,9 0-30 15,4-3-15-15,17-1-85 16,22-14-36-16</inkml:trace>
  <inkml:trace contextRef="#ctx0" brushRef="#br0" timeOffset="934.5711">3548 7964 216 0,'0'0'82'0,"-8"4"-64"0,3 3 18 16,1-3 2-16,0-4-11 15,4 8-1-15,-4-5-15 16,4 1-7-16,0-4-2 15,0 4-5-15,0 8-13 0,4-5-5 16,0 5-2-16,0-1-2 16,1-3 1-16,3 3 0 15,-8 1-55 1,0-1-25-16,5 1 54 16</inkml:trace>
  <inkml:trace contextRef="#ctx0" brushRef="#br0" timeOffset="1290.7978">3669 8144 192 0,'4'-4'74'0,"5"4"-58"0,-5-4 27 0,-4 4 7 15,0 0-19-15,0-4-4 0,0 4-13 16,0-4-4-16,0 4-5 16,-4 0 1-16,0-3 3 0,-1 3 4 15,1-4 4-15,0 0 4 16,-9 4 4-16,-4-4-9 15,4 0-2-15,-13 0-2 16,9 1 0-16,-14 3-2 16,1-4 1-16,4 0-2 15,-12 4 0-15,-10 4-3 16,5-4 1-16,-4 0 0 16,4 4 1-16,0-1-2 15,-5 1 1-15,1 0-4 16,-5 0 0-16,5-4-1 15,4 0 1-15,-9 0-7 16,0 4-1-16,9 0-40 0,4-1-15 16,5 5-82-1,4 0-34-15,8-4 92 16</inkml:trace>
  <inkml:trace contextRef="#ctx0" brushRef="#br0" timeOffset="2085.388">1131 7765 260 0,'0'7'99'0,"0"-11"-77"0,0-3 29 0,0 3 9 16,0-4-22-16,0 1-9 15,0-5-15-15,0 1-5 16,0-1-5-16,-4 1 6 0,-5-5 3 15,5 5 0-15,4-1 2 16,-13 1-6-16,13-5-3 16,-9 9-1-16,5-5-1 15,0 8-2-15,4 1-2 16,0-1-2-16,0 4 1 16,4 4-4-16,9 3 1 0,0 5-3 15,4 11 2-15,0 7 1 16,1 9 2-16,7-1 1 15,6 4 1-15,-19 0-3 16,1-3 2-16,0-1 1 16,-8-4 2-16,-5 1-1 15,-5-5 2-15,-8 1-4 16,-12 0 0-16,7-1-6 16,-20-3 0-16,3-4 1 15,-12 0 3-15,-9-4 2 16,8-3 3-16,-3-5 3 15,7 1 4-15,10-1 0 16,12 1 2-16,1-1-6 16,4 4-1-16,8 5-4 0,9-1-3 15,9 4-1-15,12 4 0 16,14 3-11-16,3 1-2 16,18-4-54-16,-12-1-23 15,3-10 49-15,5-16 22 16</inkml:trace>
  <inkml:trace contextRef="#ctx0" brushRef="#br0" timeOffset="2582.2587">1920 7611 320 0,'-22'4'121'0,"13"-4"-95"0,-3 0 0 16,12 0-7-16,-13 4-19 15,8 0-2-15,-8 3-1 16,-8 9 1-16,-1-5 1 16,-17 12-2-16,5 4 2 0,-5 4-1 15,5 7-2-15,-9 0 0 16,0 8 0-16,12 4 0 15,1-4 0-15,9 0-4 16,3 0 0-16,14 0-3 16,-4 0 0-16,16 0 1 15,9-4 4-15,1-8 3 16,12-3 2-16,9-8 1 0,-5-8 2 16,5-7 1-16,-9-4 3 15,4-8 3-15,5 0 2 16,-22-3 10-16,9-5 4 15,-8-11 4-15,-1 4 2 16,0-4-23-16,-13 0-11 16,-4-4 11-16,0-3 7 15,-4-5-6-15,-13-3-5 16,0-8-16-16,-1 0-5 16,-12 0 0-16,0 0 2 15,0 4-48-15,8 3-21 16</inkml:trace>
  <inkml:trace contextRef="#ctx0" brushRef="#br0" timeOffset="3063.0961">2256 7592 268 0,'-9'12'101'0,"5"-12"-78"0,4 0 4 0,0 0-1 16,0 0-17-16,0 3-2 15,0 1 6-15,-9 4 6 16,9 0-10-16,0 7 2 0,0 0 2 16,-17 4-7-16,17 4-3 15,-17 8-5-15,8 11-1 16,0 4 2-16,5 4 0 0,-13 0 1 15,4 3 0-15,4 1 0 16,-4 0 0-16,0-1 0 16,5-3 0-16,-1-4-14 15,9-8-5-15,0-11-54 16,9-4-23-16,12-19 52 16,1-19 25-16</inkml:trace>
  <inkml:trace contextRef="#ctx0" brushRef="#br0" timeOffset="3483.1756">2760 7519 268 0,'-26'12'101'0,"17"-8"-78"0,-4 3-9 0,13 1-10 15,-8 0-16-15,-5 7-3 16,9 0 21-16,-14 4 12 16,1 4-8-16,13 4-3 0,-5-4 0 15,1 0 0-15,8 4 3 16,8 0-3-16,1 3-2 16,-1 9-2-16,10-1 0 0,-5 4-4 15,4-3 0-15,-4 3 1 16,-5 0 2-1,1 4 1-15,-9 0 3 0,-4 0 6 16,-5 0 4-16,0 0 7 16,-12 3 3-16,-1-6-7 15,1-9-4-15,-5-3-2 16,0-5-1-16,0-6-9 16,-4-5-3-16,0-7-19 15,0-8-5-15,-9-4-56 16,-4-8-25-16,4-15 54 15,9-11 26-15</inkml:trace>
  <inkml:trace contextRef="#ctx0" brushRef="#br0" timeOffset="3754.6988">2613 7550 340 0,'9'8'126'0,"-9"-12"-98"0,4 0 17 0,1 0 1 16,3 0-21-16,1 1-3 16,-5-1-3-16,5 0 2 15,4 0-11-15,0-4-3 0,4 5-3 0,0-5-42 16,5 4-19-16,12 0-40 15,18-3-16-15,-5-9 60 16,1-26 28-16</inkml:trace>
  <inkml:trace contextRef="#ctx0" brushRef="#br0" timeOffset="6259.9312">10968 7780 96 0,'-17'-4'35'15,"13"4"-27"-15,-5 0 27 0,5 4 11 0,0-4-11 16,-5 0-3-16,9 0-14 15,-9 0-6-15,5 0-7 16,0 0-2-16,-5-4 1 0,0 4 4 16,-3-4 3-16,3 4 5 15,0 4 2-15,5-4 6 16,-5 4 2-16,1 3 4 16,3-3 4-16,1 4-2 15,4-4 3-15,-13 3-4 16,9 1-1-16,4 0-11 0,0-1-1 15,0 5-7-15,0-1-1 16,0 1-6-16,0-1-3 16,0 1-3-16,4 3 1 15,1 4 1-15,3-3 0 16,1 7 0-16,-1 0 0 16,5-4-5-16,5 4 1 15,3 0 0-15,-4 4 2 16,1 3-1-16,3 5-1 15,5 3 0-15,-4 0 3 16,-5-7-2-16,13 11 1 16,4 4 4-16,1-4 1 15,4-7-4-15,4-1 1 0,0-3 0 16,4 3 0 0,1-7 2-16,8 0 1 0,-9-4 1 15,5-4 0-15,-1-4-2 16,5 1 1-16,-8-5-2 15,8 1-1-15,8-5 1 16,-7 5-1-16,3-5 0 16,4 5 0-16,1-4 0 15,0-1 2-15,-9 1-1 16,0-4-1-16,0 0 1 16,0-1-1-16,0-3 0 15,4 0 2-15,0 0 1 16,1 0 1-16,-1-3-2 15,-4-1 1-15,4 0-2 16,-8 0 2-16,0-4 0 0,4 1 3 16,-9-1-3-16,5-3 0 15,4-5-1-15,0 1-2 16,0-4 1-16,4 0-1 16,-4-1 0-16,-4-2 2 15,0-1-1-15,-5 0-1 16,1-4 1-16,-5 0-1 15,-5 0 0-15,1 0 2 16,-4-3-1-16,-1 3-1 16,1-4 1-16,-5 1 1 15,0-5-1-15,4 8-1 0,-8 0 1 16,4 1 1 0,-8-1-3-16,0 4-2 0,-1 0 2 15,1-4 2-15,-5 4 0 16,0-4 2-16,0 4-2 15,1-4-1-15,-1 1 1 16,0-1-1-16,0 0-3 16,1 0 2-16,-1 0 1 15,4 1 0-15,-3-1 0 16,-6 0 0-16,6 4-3 16,-5 0 2-16,0 0 1 15,-5 4 0-15,1 4-3 16,-9-1 0-16,-5 1-5 15,1 0-2-15,-4 3-17 0,-1 1-6 16,0 7-152 0</inkml:trace>
  <inkml:trace contextRef="#ctx0" brushRef="#br0" timeOffset="26875.3215">3109 9614 52 0,'-17'-3'22'0,"17"-1"-18"0,-13 4 0 16,4 0-2-16,5 4 2 15,-13-1 2-15,4 5 4 16,-13 4 1-16,9-1-10 15,-9 1-3-15,4-1 3 16,1 4 3-16</inkml:trace>
  <inkml:trace contextRef="#ctx0" brushRef="#br0" timeOffset="27729.3223">2717 9833 148 0,'-5'7'57'0,"-3"5"-44"0,8-4 10 0,0-8 2 16,0 0-8-16,0 3-2 15,-9 5 0-15,9-4 3 16,0 0-10-16,0 3 13 0,0-3 8 16,-4-4-6-16,4 4-1 15,0 0-2-15,0-4 2 16,0 0-8-16,0 8-1 16,0-1-1-16,0-7 0 15,4 4 7-15,5 0 2 16,-1 4-17-16,1-5-9 15,4 1-3-15,0 0 2 16,0 0 14-16,4-4 9 0,5 4-6 16,-5 0-1-16,9-1-4 15,4-3-1-15,0 0-1 16,0 4 0-16,5 0 0 16,-18-4 0-16,9 0-2 15,0-4 1-15,4 0 0 16,-9 4 3-16,14-3 1 15,-5 3 1-15,0 0-2 16,5 0 1-16,3 0-2 16,-3 0 0-16,4 0-3 15,4 0-2-15,-9 0 1 16,5 0 1-16,-5 0-1 16,5-4-1-16,-4 4 1 15,3-4-1-15,-7 0-3 0,-10 0 2 16,5-3 1-16,4 3 0 15,-4 0 0-15,4 0 0 16,-4-4 0-16,9 5 0 16,-1-1 0-16,5 0 0 15,0 4 0-15,4-4 0 16,4 0 0-16,-4 0 0 16,0 4 0-16,-4-3 0 15,4-1 0-15,-13 4 2 16,5 0-3-16,-5 0 0 15,0-4 1-15,-4 0 0 16,0 4 0-16,4-4 0 16,-4 0 0-16,4 4 2 0,4 0-3 15,1-3 0-15,8 3 1 16,-4-4 2-16,0 4-3 16,8-4 0-16,-4 0 1 15,0 0 0-15,0 4 0 16,-4-4 0-16,-5 4 0 15,1-3 0-15,-5 3 0 16,0 0 0-16,-4 0 0 16,0 0 0-16,0 0 0 15,0 0 0-15,-5 3 2 16,1-3 1-16,-5 4-1 16,0 0-2-16,0 0 1 15,1-4-1-15,-14 0-27 16,0-8-9-16,1 1 18 0,-10-16 9 15</inkml:trace>
  <inkml:trace contextRef="#ctx0" brushRef="#br0" timeOffset="38403.7665">2721 14391 104 0,'-9'19'38'0,"1"-8"-29"0,-1-7 21 15,5 4 10-15,0-4-4 16,4-1 2-16,0 5-7 15,0 4-1-15,-13-5-17 16,13 1 1-16,0 0 2 0,0-1-8 16,0 1-2-16,13 0-2 15,-13-1 0-15,8 1 4 16,1 0 5-16,-1 3-3 16,5 1 0-16,5-1-4 0,-1 1-1 15,9-1-1-15,-9 1 0 16,9-1 0-16,4 0 2 15,4 1 3-15,5-4 2 16,-4-1-3-16,-5 1 0 16,0 0-1-16,4-1 1 15,-3 1 2-15,3 0 1 16,5-1-3-16,0 5-3 16,12-1 2-16,-8 1 0 15,5-1-1-15,4 1 1 16,-5-1-4-16,0 1 0 15,-4-1-1-15,1 1 1 0,-10-1 0 16,5 1 3-16,-13 3 3 16,4 0 2-16,0 1-3 15,4-5 0-15,5 1-3 16,-4-1 0-16,8 1-3 16,4-1 1-16,5-3-2 15,-5-1 2-15,9 5-2 16,-13-4-1-16,9-1 1 15,-13-3 1-15,0 4-3 16,-1-1 0-16,-3 1 1 16,-1 0 0-16,5-1 0 15,0 1 2-15,0 0-3 16,4-5 0-16,4 1 1 16,5 4 0-16,0-4 0 15,-1 0 0-15,-3-1 0 0,-1 1 0 16,-4-4 0-16,-4 0 2 15,-5 0-1-15,1 4-1 16,-5-4 1-16,5 0-1 16,-5 0-3-16,4 0 2 15,1 0 1-15,3 0 2 16,1 0-3-16,4 0 0 16,5-4 1-16,-5 4 0 15,9 0 0-15,4 0 0 16,-13-4 0-16,8 4 0 15,-16 0 0-15,4 0 2 16,-1 0-3-16,-7 0 0 0,3 0 1 16,0 4 0-16,1-4 0 15,-1 0 0-15,5 0 0 16,-4 0 0-16,3-4-3 16,-7 4 2-16,-6-3-6 15,1-1 0-15,0 0-6 16,0 0 1-16,-9 0-5 15,9-3-2-15,9-1-7 16,8-3-4-16,4-9-10 16,18-10-5-16,8-20 22 15,-4-8 13-15</inkml:trace>
  <inkml:trace contextRef="#ctx0" brushRef="#br0" timeOffset="40415.3987">2566 16796 284 0,'-9'42'107'0,"5"-38"-83"0,-5 7-1 16,9-11-5-16,9 4-24 16,-9-4-6-16,4 4 6 15,5 0 2-15,4 0 4 16,4 0 4-16,-4-1 5 0,4 1-3 16,9 0 2-16,9 0-5 15,-5 0 0-15,13 0-1 16,0-4 1-16,9 3 0 15,-5 1 3-15,18 4-1 16,-27 0 2-16,18 3 0 0,5 4 3 16,-1-3-3-16,18-1 1 15,8 1-5-15,4 3 0 16,-21 1-3-16,13-1-1 16,0 0 3-16,21 0 1 15,-3 1-1-15,7 7 1 16,-12 0 0-16,0 0 3 15,0 0 3-15,8 0 5 16,9 0-13-16,0 0-2 16,-8-4-5-16,-14-4 1 0,-4 0 16 15,5 1 7-15,8-5-4 16,4-3-3-16,1-4-4 16,-14 0 0-16,-4-1-4 15,-12 1-2-15,-1-4-3 16,4 4 1-16,10-4 1 15,3 0 2-15,1 0-1 16,-1 0-1-16,-17 0 1 16,1 0-1-16,3 0 0 15,-4 0 0-15,22 0 0 16,-9-4 0-16,9 0 0 16,-9 1 0-16,-8-1 0 15,-9 4 0-15,-5 0 0 16,-3 0 0-16,-1 0 0 15,-4 0 2-15,0-4-6 0,-4 0-1 16,0-7-12-16,-5-9-1 16,0-14-110-1,-17-35-49-15,-25-27 92 16</inkml:trace>
</inkml:ink>
</file>

<file path=ppt/ink/ink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3:12:37.877"/>
    </inkml:context>
    <inkml:brush xml:id="br0">
      <inkml:brushProperty name="width" value="0.05292" units="cm"/>
      <inkml:brushProperty name="height" value="0.05292" units="cm"/>
      <inkml:brushProperty name="color" value="#FF0000"/>
    </inkml:brush>
  </inkml:definitions>
  <inkml:trace contextRef="#ctx0" brushRef="#br0">14148 13663 144 0,'18'0'55'0,"-10"-4"-43"0,1 8-1 0,-5 4-2 15,5-8-8-15,-1 0-3 16,1 3-2-16,0 1 3 16,-1 0 0-16,1 4 12 0,4-4 5 15,0-1-2-15,-5 1 0 16,1 4 18-16,0 0 11 16,3-5-5-16,1 5-2 15,-13-8-7-15,5 4-1 16,-1 0 4-16,0 3 2 15,-4-7-10-15,0 0-1 0,0 0-1 16,0 0 3-16,0-3-4 16,-4-1-1-16,-5-4-7 15,-4-3 0-15,-8-1-8 16,-1-7-1-16,-3 0-2 16,-6 0 1-16,1-1 0 15,-4-2 3-15,-9-1-5 16,0 0-1-16,-13 0 2 15,0 0 3-15,-1 3-2 16,-11 1-2-16,3 4-5 16,0 0 0-16,5-1 2 15,0 1 1-15,4 4 1 16,-9-1 0-16,0 1 2 16,1 3 1-16,-1 4-6 0,5 0 0 15,-14 4 1-15,10 0 1 16,4 4-2-16,4 0 2 15,-5 0-1-15,1 3 0 16,-5 1 0-16,-4 4 0 16,0 3 0-16,0 0-2 15,0 4 0-15,1 0 3 16,7 4-5-16,-8 4 2 16,5 0 0-16,-1 4 2 15,0-1 1-15,1 5 3 16,-5-1-1-16,8 1 2 15,1 3-4-15,0 0 0 16,4 4-1-16,0 4-2 0,0 12-4 16,0 3-2-16,-5 8 2 15,5 0 3-15,5-4 0 16,-1 0 1-16,5 0 3 16,-5-7 2-16,9-1 0 15,-5 1-1-15,5 3 1 16,5 0-1-16,-1 4 0 15,0 1 0-15,-4 6 0 16,8-7 0-16,1 1 2 16,-1-9 3-16,14 0 0 15,4 5 0-15,-1 3-3 16,14 4-2-16,-4 0 3 16,16 4 0-16,-8-1 1 15,9-3 0-15,-1 4-2 16,14-4-2-16,-5 0 1 0,-4 4 1 15,13 22-1-15,4 1 2 16,-4 0-2-16,0-8-1 16,4-4 1-16,-8-7-1 15,3-1 0-15,10 5 0 16,-1 3 0-16,5-3 0 16,4-5 0-16,5-3 2 15,-1-8 1-15,9-4 1 16,0-3 0-16,9-5 0 15,-9-3-2-15,4-4 1 0,5 0-2 16,4 0 2-16,4 0-2 16,4 0-1-16,10-4 1 15,-10-7-1-15,5-1 0 16,-13-3 2-16,4-4-1 16,-8-1-1-16,4-3 1 15,0 4 1-15,0-8-3 16,0-3 0-16,-5-1 3 15,1-7 3-15,-5-1-2 16,0-7-2-16,-3-4 0 16,-6-3-1-16,1-9 0 15,4-3 2-15,0 0-3 16,0-8-2-16,0 1 2 16,4-9 0-16,-4-3 1 0,5-4 2 15,-5-4-3-15,-5 0-2 16,-3-4 2-16,3 0 0 15,1-3 1-15,0 3 0 16,0 0 0-16,-5 0 0 16,5 0 2-16,-9 4 1 15,0-3-4-15,0-1-1 16,-4 0 3-16,0-4 1 16,-1 1 0-16,-3-1-2 15,-5 1 1-15,-4-5-1 16,0 1 2-16,-5-1 1 15,-4 1-6-15,-4-5-2 16,5-10 6-16,-5-5 6 0,4-3-3 16,-4-5 0-16,0 1-2 15,-5 4-2-15,5-1 1 16,-13-3-1-16,4-4 0 16,1 4 0-16,-5 3 2 15,0 8 3-15,0 1-2 16,-5 3-2-16,1 0 2 15,4 0 0-15,-8-4-1 16,3-7-2-16,1 3-2 16,0 0 1-16,-1 5 1 15,1-5 2-15,0 4-1 16,-1 0-1-16,5-3 1 16,-8 3-1-16,-1-7-3 15,-4 7 2-15,9 4 1 16,-5 0 0-16,1 4 0 0,-5 4 0 15,-4-1-3-15,-5 9 2 16,-4 3-10-16,-4 4-5 16,-5 4 14-16,-3 0 10 15,-10 3-5-15,-12 5-1 16,-13 3-59-16,-13 8-27 16,-14 0 43-16,-3 4 22 15</inkml:trace>
</inkml:ink>
</file>

<file path=ppt/ink/ink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3:13:03.190"/>
    </inkml:context>
    <inkml:brush xml:id="br0">
      <inkml:brushProperty name="width" value="0.05292" units="cm"/>
      <inkml:brushProperty name="height" value="0.05292" units="cm"/>
      <inkml:brushProperty name="color" value="#FF0000"/>
    </inkml:brush>
  </inkml:definitions>
  <inkml:trace contextRef="#ctx0" brushRef="#br0">5367 2479 160 0,'-13'4'63'0,"8"0"-49"0,5-4 20 0,0 0 6 0,0 0-9 16,0 0-1-16,0 0-6 15,5-4-3-15,3 0-11 16,1 0 2-16,4 0 4 0,0-3-2 16,4-1 0-16,0 0-6 15,14 4 0-15,-1-3-5 16,8 3 0-16,6 0-1 16,-6-4 1-16,-3 1-2 15,12-5 2-15,9-3 0 16,13 3 1-16,4 1 0 15,5-1 0-15,4 5 0 16,-9 3 2-16,0 0 6 16,1 0 2-16,16 1-10 15,9 3-1-15,9 3-5 16,-13 5-2-16,-5-4 3 0,-4-4 0 16,5 0 3-16,4 0 1 15,-5 0-4-15,-8 4 1 16,-9-1 0-16,-12 1 2 15,-14-4-10-15,-4 4-2 16,-8-4 5-16</inkml:trace>
  <inkml:trace contextRef="#ctx0" brushRef="#br0" timeOffset="12100.0454">6711 16359 188 0,'0'8'71'0,"0"4"-55"0,9-9 17 0,-9-3 7 16,0 0-12-16,0 4-4 15,-9 0-5-15,5 0-2 16,-5 0-9-16,1 3-3 0,-1 1-1 15,-4 0-2-15,0-1 1 16,-4 5-2-16,4-1-1 16,-4 5-2-16,-1-1 1 15,1 0-4-15,0 1-1 16,0-1-2-16,8-4 0 16,-8 1 0-16,4-1 2 0,0 1 2 15,0-1-1-15,0-3 10 16,9 0 4-16,-9-4 2 15,4-1 1-15,5 1 0 16,0 0 2-16,-1-4-1 16,1 4 2-16,-5-4-2 15,5 4 2-15,0-4-6 16,4 4-1-16,-9-4 2 16,5 0 4-16,0 0-10 15,4 0-2-15,0 0-2 16,0 0 0-16,0 0-3 15,0 0 0-15,0 0-1 16,0 0 0-16,8 3 0 16,1-3 3-16,-5 0 9 15,9 0 4-15,-9 0-5 0,5 0-2 16,0 0-1-16,8 0 0 16,-8 4 2-16,3 0 3 15,1 0-2-15,0 0 1 16,0-1-3-16,4 1 0 15,1 0-3-15,-1 0 1 16,4 0 0-16,1 0 1 16,0-1-2-16,8 5-2 15,-9 0 1-15,14-1 1 16,-14 1-1-16,14 0 2 16,-9-1-2-16,4 1 2 15,0 0-2-15,-4-4-1 0,0 3 1 16,4-3 1-16,-9 0-1 15,1 4 2-15,-1-5-4 16,10 5-2-16,-10 0 2 16,5-4 0-16,0-1 1 15,0 1 0-15,4 0 0 16,-4-4 0-16,4 0 0 16,9 0 0-16,-13 0 0 15,8 0 0-15,0 0 0 16,-3-4 0-16,-1 0 0 15,4 1 0-15,1-1 0 16,-5 0 0-16,-4 0 0 16,0 0 0-16,-5 0 0 15,1 1 0-15,4-1 0 0,-9 0 0 16,4-4 0-16,1 1 0 16,-1-1 0-16,1 4 0 15,4-4 0-15,0 1 0 16,0-1 0-16,4 0 0 15,4 1 0-15,1-1 0 16,3 0-3-16,-7 1 2 16,3-1 1-16,5 4 2 15,-5-3-3-15,1 3 0 16,-1 0 1-16,-4 0 0 16,-4 0 0-16,0 1 0 15,-4-5 2-15,-1 4 1 16,5 0-4-16,-9 0 1 0,-4 1 0 15,13-1 0-15,-9 0 0 16,5 0 0-16,-1 0-3 16,1 4 2-16,-1 0 1 15,5 4 2-15,0 0-3 16,-4 0 0-16,-1 3 1 16,-3 1 2-16,3-4-6 15,-8 0 1-15,0 0-48 16,8-1-20-16,14-3 36 15,-18 0 19-15</inkml:trace>
</inkml:ink>
</file>

<file path=ppt/ink/ink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3:14:46.962"/>
    </inkml:context>
    <inkml:brush xml:id="br0">
      <inkml:brushProperty name="width" value="0.05292" units="cm"/>
      <inkml:brushProperty name="height" value="0.05292" units="cm"/>
      <inkml:brushProperty name="color" value="#FF0000"/>
    </inkml:brush>
  </inkml:definitions>
  <inkml:trace contextRef="#ctx0" brushRef="#br0">1334 6137 176 0,'-18'11'66'0,"10"-7"-52"0,3-4 17 0,5 4 2 16,-8-4 1-16,3 0 5 0,5 4-11 15,-8 0-4-15,4-4-14 16,4 0 7-16,-9 0 3 0,5 0-4 16,-1-4 1-16,5 4 1 15,-8-4 3-15,3 4-13 16,5-4-7-16,0 0-6 16,-8 4-2-16,8 0 12 15,0 0 7-15,0 0-9 16,0 0 0-16,0-4-3 15,0 1 2-15,8-1 1 16,-8 4 1-16,13-4 0 16,-8 0 2-16,8 4 1 15,-1-4 1-15,6 0 0 16,-1-3 2-16,0 3-3 16,5 0 1-16,-1 0-5 0,1 0-2 15,-1-3 0-15,5 7 1 16,4 0-1-16,-12 0-1 15,7 0 1-15,1 4-1 16,4-4-3-16,-8 3 0 16,8-3 2-16,-8 4 2 15,-1-4-2-15,5 4 0 16,-9-4 1-16,9 0 0 16,0 0 0-16,4 0 0 15,-13 0 0-15,22 0 0 16,-9 0 0-16,1 0 0 15,3-4 0-15,5 4 2 16,-9 0-1-16,0 0-1 0,0 4 3 16,-4-4 2-16,4 0-2 15,-8 4 0-15,-5-4-1 16,5 4-2-16,-1 0 1 16,1-1-1-16,-14 1 2 15,5 0 1-15,-4-4-4 16,4 4 1-16,-13-4-5 15,0 0 1-15,0 0-9 16,0 0-2-16,0 0-45 16,0 0-20-16,-9-8 41 15,5-26 19-15</inkml:trace>
  <inkml:trace contextRef="#ctx0" brushRef="#br0" timeOffset="960.0992">1657 5650 324 0,'-5'27'121'0,"-12"-27"-95"0,26 0 9 16,-9 0-4-16,0 0-19 15,0 0 6 1,8 4 5-16,1 0-12 15,4 0 3-15,4-1 2 0,-4 1-4 16,4 4-2-16,9 0-8 16,-13-1-1-16,17 5-1 15,-4-1 0-15,0 1 0 16,0 3 0-16,13 0-3 16,-5 4 0-16,5 1 4 15,4-1 1-15,-9 4 0 16,5 0-2-16,-4-4 1 0,12 8-1 15,9 0 0 1,-26-5 0-16,13 5 0 16,0-4 0-1,-4-4 0-15,-4 1 0 16,-5-5 0-16,0 0 0 16,-4-3 0-16,0-1 2 15,-5 1 1-15,1-1 3 16,-5 1-1-16,-4-5 2 15,-9 1-2-15,1 0 0 16,-5-8-1-16,4 3 2 16,-4-3-3-16,0 4 0 0,-4 0-1 15,-1 4 1-15,1-4-4 16,4 3 0-16,-9-3 1 16,5 4 2-16,4-1-3 15,-4-3 0-15,-5 0 3 16,5 0 1-16,4 4-4 15,-9-5 1-15,5 1 0 16,4 0 0-16,-9 0 0 16,5 4 0-16,4-5 0 15,-9 1 0-15,5 4-3 16,0 0 2-16,-5-5 1 16,5 9 0-16,-13-4 0 15,8-1 0-15,-8 5-3 0,0 7 2 16,-5 4-1-16,5 7 0 15,-22 13 2-15,0 3 0 16,-4 3-3-16,-9 1 2 16,1 0 1-16,-1 7 2 15,0 5 3-15,-8 3 4 16,4 4 0-16,4 4 0 16,5-8-5-16,-1-4-3 15,5 0-7-15,0-3-4 16,-4-9-34-16,8 1-14 15,5-4 30-15,3-4 14 16</inkml:trace>
  <inkml:trace contextRef="#ctx0" brushRef="#br0" timeOffset="6111.3743">21323 3674 64 0,'-9'-4'24'0,"-4"8"-18"0,13-4-2 16,0 0-2-16</inkml:trace>
  <inkml:trace contextRef="#ctx0" brushRef="#br0" timeOffset="6650.78">21051 3578 212 0,'0'-4'82'0,"0"0"-64"0,0 4 11 0,0 0 2 0,0 0-6 16,0 0 3-16,0 0-1 16,5 0 1-16,3-3-15 15,-4 3 1-15,5-4 2 0,-5 0 1 16,5 0 1-16,-9 4 0 15,9-4-2-15,-1 4-4 16,-3 0 0-16,-1 0-5 16,9 0-2-16,-5 0 2 15,1 0 2-15,8 0 0 16,-4 0 0-16,13 4-5 16,0-4-3-16,13 4 0 15,8-4 1-15,9 0-3 16,0-4-2-16,0 0 2 15,4 1 0-15,1 3-2 0,-1 0 0 16,-4 0-9-16,-4-4-3 16,-5 0-14-16,-4 0-4 15,-4-4-47-15,-9 1-18 16,-4-5 51-16,-9-3 24 16</inkml:trace>
  <inkml:trace contextRef="#ctx0" brushRef="#br0" timeOffset="7236.613">21551 3076 332 0,'-4'4'123'0,"4"-8"-95"0,8 8 9 16,-8-4 0-16,5 4-32 16,-1 0-9-16,0 4 1 15,-4-1 0-15,0 1 3 16,-4 3 2-16,-5 5 1 0,1-1 1 16,-9 4 2-16,-5 4-3 15,-4 4-2-15,-8 4 0 0,-1-1 1 16,-4 1-1-16,1 3 2 15,-5 1-2-15,-5-5-1 16,5-3-2-16,-9 0 1 16,9-4 1-16,-4 0 0 15,8 0-3-15,0-4 2 16,5 0 1-16,-1-3 0 16,5-1 0-16,0-4 0 15,8 1-3-15,1-1 0 16,4 5-1-16,-1-5 3 15,6 1 0-15,3-1 1 16,0-3-5-16,5 3 1 16,4 1 15-16,0-4 9 15,4-1-7-15,5 1-2 0,8 0-7 16,0-1-1-16,1 5-3 16,12-1-1-16,9 4 1 15,12 5 0-15,10 3-5 16,12 3-1-16,13 5-4 15,9 4-1-15,0-1-14 16,-1 0-6-16,-3-3 13 16,-5 0 10-16</inkml:trace>
  <inkml:trace contextRef="#ctx0" brushRef="#br0" timeOffset="48147.9851">21219 6144 144 0,'26'-3'55'0,"-4"3"-43"0,25-16-3 15,-30 12-5-15,9-7-9 16,4 3-1-16,0 1 11 15,1-1 7-15,-5 0-6 16,-5 1 21-16,5-1 11 0,-5 0 3 16,1 1 0-16,-5-5-9 15,0 8-5-15,-4-3-7 16,-4 3 0-16,4 0 0 16,-9 0 0-16,1-4-7 15,-5 5 0-15,0-1 7 16,-5-4 5-16,1 0-9 15,4 1-4-15,-13-1-5 0,4 1 0 16,1-1-2-16,-1 0 0 16,1 1-3-16,-1-5-2 15,-4 4 1-15,0-3 1 16,0 3-1-16,0-3 2 16,0-1 2-16,0 1 2 15,0-1-3-15,9 1-3 16,-13 3 0-16,8-3 1 15,-4 3-3-15,5 0 0 16,-1 1-1-16,0-1-2 16,1 4 0-16,-1 0 3 15,5 0 0-15,-5 1 1 0,1-1 0 16,3 0 0-16,1 0 0 16,-5 0 0-16,1 1 0 15,-1-1 2-15,1 0-3 16,-1 0 0-16,0 0 1 15,5 0 0-15,-9 1 0 16,5-1 0-16,-1 0-3 16,0 0 2-16,-4 0 1 15,0 0 0-15,1 1-3 16,-1 3 2-16,-5 0 1 16,1 0 0-16,0 0-3 15,8 0 2-15,-8 0 1 16,4 0 2-16,-4 0-1 0,8 0-1 15,-8-4 1 1,4 4 1-16,0-4-1 0,0 4-1 16,0-4-2-16,0 4 1 15,0 0-1-15,1 0 0 16,-1 4 2-16,-5 0 0 16,5 0 0-16,-4-1 0 15,-4 1 0-15,3 4 0 16,5 0 0-16,-4-5 0 15,0 1 0-15,8 4 0 16,-8-4 0-16,-4 0 2 16,3-1-3-16,5 1 0 15,1 0 1-15,-1 4 2 0,0-1-3 16,0 1 0-16,0 0 1 16,0-1 2-16,-4 1-1 15,4 0-1-15,0-1 1 16,-4 5 1-16,-1-5-3 15,1 1-2-15,0 0 4 16,0-1 1-16,-1 1 0 16,-3-4 1-16,4-4-2 15,-5 4 2-15,1-4-2 16,3 0 2-16,-8 4-2 16,5-4-1-16,4 0 1 15,-5 3-1-15,5 1 0 16,-5 0 0-16,1 4 0 15,-1-4 0-15,1-1-3 16,3 5 2-16,-3 0 1 0,4-1 0 16,-9 5 0-16,4-1 0 15,5 1 0-15,0-1 0 16,0 1 0-16,4-1 0 16,-9 1 0-16,5-1 2 15,4 5-1-15,-4-5 2 16,4 1-2-16,0-5 2 15,0 1-2-15,0 3-1 16,4 1 1-16,5-1 1 16,0-3-1-16,-1 0 2 15,5 3 0-15,0-3 1 16,0 0-2-16,0-1 1 0,5 1-2 16,-1 3 2-16,5 1-4 15,-5-1 0-15,9 1 1 16,0-1 2-16,-5 1-1 15,5-1-1-15,5 1 1 16,-10-1-1-16,9 1 0 16,1-1 0-16,-1 5-3 15,0-5 2-15,5-3 1 16,-5-1 2-16,5 1-1 16,-1 0-1-16,1-1-2 15,3 1 1-15,-3 0 1 16,4-1 0-16,4 1 0 15,4 0 0-15,-3-1 0 0,3 1 0 16,1 0-3 0,-1-1 2-16,1 1 1 0,-5 0 0 15,4-1 0-15,-4-3 0 16,1 4 0-16,-1-4 2 16,0-1-1-16,0 1 2 15,0 0-2-15,0 0-1 16,0 0-2-16,1 0 1 15,-1-1 1-15,0 1 0 16,4 0 0-16,-3-4 2 16,3 0-1-16,1 0-1 15,-1 0 1-15,-8 0-1 0,8-4 0 16,-3 0 0-16,-6 1 0 16,1-5 2-16,0 0 1 15,-9 1 1-15,1-5-2 16,3 1 1-16,-12-1-2 15,4 1-1-15,4-1 1 16,-9 1 1-16,1-1-1 16,4 1-1-16,-4-1 1 15,8 1-1-15,-13-5-3 16,9 5 2-16,-9-1 1 16,9 1 0-16,-4-4 0 15,4 3 0-15,-9 1 0 16,9-1 0-16,-9 1 0 15,5-1 0-15,0 4 0 16,-1 1 0-16,1-1 0 0,-5 0 2 16,9 1-1-16,-13-1-1 15,4 0 1-15,1 1-1 16,-1-1 2-16,0 1 1 16,-4 3-1-16,5-4-2 15,-5 0 3-15,0-3 0 16,0 3-4-16,0-3 1 15,-5 3 0-15,1-3 0 16,0 3-3-16,-1-4 2 16,1-3-8-16,-4 0-2 15,-1-1-102-15,-4-3-46 16,-13-11 80-16,-8-12 39 16</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2:44:37.171"/>
    </inkml:context>
    <inkml:brush xml:id="br0">
      <inkml:brushProperty name="width" value="0.05292" units="cm"/>
      <inkml:brushProperty name="height" value="0.05292" units="cm"/>
      <inkml:brushProperty name="color" value="#FF0000"/>
    </inkml:brush>
  </inkml:definitions>
  <inkml:trace contextRef="#ctx0" brushRef="#br0">10387 9254 380 0,'-35'20'143'0,"22"-20"-112"0,-4-12 8 0,8 8-7 16,5-3-25-16,-5-5-8 0,-8-3-3 15,-4-1 2-15,-9 1 1 16,-5 0 7-16,-8-4 6 0,-9 0 3 15,-4-1 0-15,-13-3-5 16,0-3-4-16,-21-5-6 16,-9-4 0-16,-9-3-2 15,-8 0-2-15,-18 0 0 16,-8 3 0-16,-5-3 3 16,-8 3 0-16,-8-3 1 15,-5 0 0-15,-5-1-3 16,-12 5 0-16,-9-1-1 15,-9 5 0-15,-8 3-2 16,-13 8-1-16,0 7-1 16,-4 1 2-16,4 11 2 0,-18 8-1 15,-7 3-3-15,-1 20 0 16,-5 15-5-16,1-4 1 16,4 15-3-16,5 12 2 15,3 12 20-15,14 22 10 16,4 8-26-16,4 0-12 15,5 19 3-15,21 8 2 16,8 4 5-16,23-12 2 16,-1 20 8-16,30-5 5 15,48-3 2-15,26-20 2 16,38-7-4-16,40-7-3 16,20-5 0-16,36-3-1 15,-5-8 2-15,30-12 1 0,13-7 1 16,13-8 0-16,0-12 2 15,8-10 3-15,14-5-2 16,8-4-2-16,4-11 4 16,-8-4 4-16,21 1-3 15,5-13 0-15,0 1-4 16,-1-8-1-16,14 0-3 16,0-4 1-16,-9-4-2 15,8-3-1-15,1-8 1 16,-14 4 1-16,5-8-1 15,5 0 2-15,-14-4-2 16,-17 4 2-16,0-4-2 16,0-4 2-16,1-3 2 15,-14-1 2-15,4-7-1 16,-4 0-1-16,1 0-1 0,3 0 0 16,-17 0-2-16,5-4-2 15,-5-4 3-15,9-4 0 16,4 1-1-16,-8-9-2 15,-13 1-2-15,4-4 1 16,-39 19-4-16,43-27 1 16,-4 8 0-16,-13 0 2 15,-4-4-1-15,-9 12 1 16,0-5 2-16,-13 5 0 16,5-4-3-16,-18-1 0 15,-4 5-5-15,-5-1 0 16,-8-10-73-16,-4-9-33 0,-9-34 58 15,-43 15 28-15</inkml:trace>
</inkml:ink>
</file>

<file path=ppt/ink/ink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3:16:42.489"/>
    </inkml:context>
    <inkml:brush xml:id="br0">
      <inkml:brushProperty name="width" value="0.05292" units="cm"/>
      <inkml:brushProperty name="height" value="0.05292" units="cm"/>
      <inkml:brushProperty name="color" value="#FF0000"/>
    </inkml:brush>
  </inkml:definitions>
  <inkml:trace contextRef="#ctx0" brushRef="#br0">1700 6826 312 0,'-9'4'118'0,"9"-4"-92"0,-21-4 4 0,12 4-5 16,5 0-11-16,4 0 0 15,-13 0-6-15,4 0 0 16,1 0-5-16,-5 0 7 0,4 0 3 16,0 0-6-16,1 0-2 15,3 0-5-15,1 0-1 16,-4 0-10-16,8 0-5 0,0 0 16 16,8 0 0-1,1 4-7 1,17-4 4-16,-5-4 0 15,5 4 3-15,4-4 0 16,-4 0 0-16,9-3 8 16,3-1 7-16,5 0-7 15,-8 1-2-15,4-1-4 16,8-3 1-16,-4-1-2 16,9 1-1-16,-5 3 1 15,-4 4-1-15,9 0 0 16,-9 1 0-16,-4 3 0 15,-5 0 0-15,-3 0-3 0,-1 3 2 16,-9 1-1-16,-3 4 0 16,-1-4-3-16,0-4 1 15,-8 0-53-15,4 0-24 16,-5-12 41 0</inkml:trace>
  <inkml:trace contextRef="#ctx0" brushRef="#br0" timeOffset="765.9864">1790 6179 364 0,'0'11'137'0,"5"-11"-106"0,3 0-1 0,-8 0-5 16,13 0-19-16,-13 0-4 16,0 0 1-16,0 4 0 15,4 0-1-15,1 0-2 0,3 3 1 16,5 1-1-16,-8 0 2 16,8 3-3-16,4 1-2 15,0 3 2-15,5 4 0 16,-1 0 1-16,1 8 0 15,-1-4 0-15,5 0 0 16,-9 4 0-16,9-4 2 16,-9 4-1-16,9-4 2 15,-9 0-2-15,9-4-1 16,-4 4 1-16,-5-4-1 16,5 4 0-16,-1 0 0 15,5 0-3-15,4 0 2 0,0-4-6 16,-4 0 0-16,0 0 3 15,-9-3 2-15,1-1 2 16,-5-3 2-16,4-1-1 16,-17 1-1-16,8-1 1 15,-8 0-1-15,0 1 2 16,-8 3 3-16,8 1 2 16,-22-1 1-16,5 4-2 15,-9 4-1-15,0 0 3 16,0 4 3-16,-4 7-2 15,-4 1 0-15,8 3-3 16,-21 0-1-16,16 1 1 0,-3-1 3 16,-5 0-4-16,9-3-1 15,4-5-2-15,-4 1-2 16,4-4-35-16,0 0-14 16,5-4 25-16,12-12 12 15</inkml:trace>
  <inkml:trace contextRef="#ctx0" brushRef="#br0" timeOffset="5014.3271">1342 8171 304 0,'-8'-4'112'0,"8"0"-87"0,-13 8 0 0,13-4-7 15,-5 0-9-15,-3 4 2 16,3-4 14-16,5 3 8 16,-8-3-17-16,3 0-13 0,5 0-7 15,0 0-4-15,0 0 2 0,5 0 8 16,3 0 4-16,10 0-3 16,-1-3-2-16,9-1-3 15,8 4 1-15,5 0 1 16,8 0 0-16,1 4 0 15,3-4 0-15,-7 0-5 16,-1 3 1-16,-5 1 6 16,6-4 6-16,7 4-4 15,-8 0-2-15,0 0 1 16,5 3 0-16,-1 1-4 16,1 0 1-16,3-1 0 15,-3 5 2-15,-1-5-12 16,9 1-6-16,-13 0 9 0,9-1 5 15,-5-3 2-15,1 0 0 16,-9 0 7-16,-5-4 5 16,5 0-15-16,-9 0-5 15,-4 0 13-15,-5-4 5 16,5 0-37-16,-13-3-16 16,4-5 21-16,1-7 13 15</inkml:trace>
  <inkml:trace contextRef="#ctx0" brushRef="#br0" timeOffset="5750.9311">2066 7795 348 0,'0'12'129'0,"0"-5"-100"0,4-3-7 15,-4-4-9-15,0 0 2 16,0 0 7-16,13 4-9 15,-8 0-4-15,-5-4-6 0,8 4-3 0,1 3 3 16,8 1-4-16,-8 0 0 16,8-1-15-16,5 5-6 15,8-1 13-15,4 5 9 16,-12 3 5-16,12 0 3 16,-4 0-7-16,0 0 0 15,5 0-1-15,-9 0 2 16,4 1-1-16,-4-5-1 15,4-4 1-15,-4 1-1 16,-5-1 0-16,5 5 0 16,0-5 0-16,-9 1 0 15,9-1 0-15,-13 1 0 16,4-1-5-16,-12 1-1 16,8-1-2-16,-13 1 2 0,0-5 17 15,0 1 7-15,0 3-6 16,0-3-4-16,-13 0-5 15,8 3 0-15,-8 1 0 16,5-1 3-16,-1 1-3 16,-8 3 0-16,4 4 1 15,0-3 0-15,0 3-2 16,0-4-2-16,-4 4 3 16,4 0 0-16,0-3 1 15,0 7 0-15,5 0-2 16,-1 0-2-16,-17 3 3 15,9 1 0-15,-5 4 1 16,-8 3 0-16,4 1-2 16,-4 3-2-16,0 0-13 0,-13 12-6 15,4 8-98-15,-8 7-43 16,4-15 80-16,4-4 40 16</inkml:trace>
  <inkml:trace contextRef="#ctx0" brushRef="#br0" timeOffset="23825.7267">1338 12054 244 0,'-4'8'90'0,"-5"-12"-70"0,5 8 4 16,4-4-3-16,0 0-20 15,0 0-7-15,-5 4 5 16,-8 0 2-16,5-1 0 15,3 5 6-15,-7-4 3 0,-6 4-5 16,5-1-3-16,5-3-1 16,-1 4-1-16,1-4 0 0,8 3 0 15,0-3 2-15,-13 0 3 16,13-4 0-16,0 0 0 16,0 0-1-16,0 0 2 15,13 4 1-15,-13-4 3 16,0 4-3-16,8-4 1 15,1 0-1-15,-1 3 1 16,5-3-2-16,-8 4 1 16,8-4-2-16,-9 0 0 15,4 0-3-15,5 0-2 16,5 0 1-16,-5 4 1 16,-5-4 1-16,14 0 1 15,-9 0 2-15,4 0 1 16,0 0-1-16,0 0 1 0,5 0 5 15,-5 0 4-15,0 0-8 16,1 0-2-16,3 4-6 16,9-4-1-16,-4 0 1 15,0 0 0-15,4 0 0 16,-4 0 0-16,4 0 0 16,-13 0 2-16,5 0-1 15,0 0-1-15,-1 0 1 16,-4 0-1-16,-4 0-3 15,0 4 0-15,4-4 2 16,-4 0 2-16,0 4 0 16,-4-1-1-16,4 1-2 0,4 0-1 15,-8 0-1-15,4 0 3 16,4 0-9-16,0-1-1 16,-13 1 10-16,9 0 5 15,0-4 1-15,0 0 0 16,0 0-21-16,0 0-7 15,0 0-8-15,0-4-4 16,-9 0-13-16,9 1-5 16</inkml:trace>
  <inkml:trace contextRef="#ctx0" brushRef="#br0" timeOffset="24457.2524">1958 11426 272 0,'-4'15'101'0,"8"-11"-78"0,1 0 2 0,-5-4-3 16,4 8-25-16,9 3-7 16,-9 1 8-16,9 3 5 15,0 0 0-15,4 5 11 0,9 3 8 16,-9 0-5-16,18 3 1 15,-1 5-13-15,-3 0-3 16,16-5-4-16,-21 9 0 16,17-4 2-16,-13-1 2 15,0-3-3-15,0 0 0 16,-8-4 3-16,4-4 1 16,-9 0 1-16,5 0 0 15,-14-3 0-15,5 3 0 16,0-4 0-16,-13 0 0 15,9 1 9-15,-9 3 3 0,-9 0-10 16,9 0-3-16,-13 0-4 16,9 4-1-16,-13 0-3 15,4 8 1-15,-13 0 4 16,-9 11 2-16,5 7-5 16,-13 9-2-16,-13-1 13 15,0 1 6-15,-9 7-4 16,-4 12-1-16,-8 7-7 15,-1 8-2-15,-17 7-38 16,-8 9-16-16,4-1 27 16,8-15 13-16</inkml:trace>
  <inkml:trace contextRef="#ctx0" brushRef="#br0" timeOffset="30823.4445">1127 13843 108 0,'4'-12'44'0,"13"9"-35"0,-17-13 3 0,0 13-3 0,0-5 10 16,0 0 7-16,0 4 4 16,0-7 2-16</inkml:trace>
  <inkml:trace contextRef="#ctx0" brushRef="#br0" timeOffset="31272.3078">1131 13759 330 0,'-13'-4'25'0,"9"0"-4"0,0 0-11 16,-5 0-2-16,0-3 2 15,5 3 4-15,0 4 9 16,-9-4 6-16,4 4 7 15,5 0 4-15,-9 0-15 16,9 0-4-16,-9 4-2 16,13-4 0-16,-9 0-2 15,9 0 0-15,-4 0-5 16,4 0 0-16,0 0-5 16,0-4 1-16,4 8-5 0,5-8 0 15,-5 4-3-15,9 0-1 16,0 0 1-16,4 0 0 15,0 0-3-15,9 0 0 16,4-4 2-16,9 0 0 16,4 1-2-16,9-1 2 15,8 0-1-15,5 0 0 16,-5 4 0-16,5-4 0 16,-1 0 2-16,-8 1 0 15,-4 3 0-15,4-4 0 16,-8 4 0-16,3-4 0 0,-3 0 0 15,-1 0 0-15,-8 4 0 16,-5-4 0-16,-4 4-5 16,-4-3 1-16,0-5-9 15,-4 0-2-15,-5-3-38 16,5-5-16-16,-10-6-70 16,6-9-28-1,-1-4 89-15</inkml:trace>
  <inkml:trace contextRef="#ctx0" brushRef="#br0" timeOffset="31828.1039">1497 12997 288 0,'-13'7'110'0,"26"-7"-86"0,-8 4 7 0,-5-4-2 16,21 8-16-1,-4-5 0-15,14 5-1 16,-1 0-7-16,13-1 4 0,-9 1 1 16,18 0-5-16,4 3-1 15,0 5 4-15,0-5 5 16,9 8-18-16,-1 0-8 15,5 1 6-15,-4-1 5 16,-9 0 0-16,0 0 1 16,-9-4 1-16,1 1 0 15,-14-1 2-15,5 0 1 0,-17 1-1 16,-1-1-2-16,1 0 18 16,-14 1 10-16,1-1-5 15,-5 0-1-15,-4 1-7 16,-4-1 1-16,-5 0-9 15,1 4-2-15,-1 4-3 16,-17 0 1-16,5 8 0 16,-5 3 1-16,-4 5 0 15,-5 10 0-15,-17 1-5 16,1 0 1-16,-5 0 2 16,-5 7 3-16,-3 8-2 15,-1 4 0-15,9 4-1 0,-17 0 1 16,8 0-9-16,-17-4-3 15,5 3-48-15,-1 1-22 16,-4-8 40-16,22-26 19 16</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2:45:15.349"/>
    </inkml:context>
    <inkml:brush xml:id="br0">
      <inkml:brushProperty name="width" value="0.05292" units="cm"/>
      <inkml:brushProperty name="height" value="0.05292" units="cm"/>
      <inkml:brushProperty name="color" value="#FF0000"/>
    </inkml:brush>
  </inkml:definitions>
  <inkml:trace contextRef="#ctx0" brushRef="#br0">21594 11989 272 0,'0'4'101'0,"0"4"-78"16,0-8 4-16,0 0-3 0,0 0-8 15,0 7 3-15,0 1 10 16,0 0 3-16,0-1-16 16,0 1 6-16,-4 3 5 0,0-3-9 15,-1 4 0-15,1 3-8 16,4 0-4-16,0 8-6 16,-9 4 0-16,1 4 0 15,8 7 0-15,-5 8 0 16,1 11 0-16,4 1-3 15,-4-1 0-15,-1-3-9 16,5 0-3-16,-4-8-34 16,4-4-15-16,0-8-80 15,9-11-34-15,-1-11 95 16</inkml:trace>
  <inkml:trace contextRef="#ctx0" brushRef="#br0" timeOffset="376.3713">21185 12012 384 0,'8'0'143'0,"1"-8"-112"0,0 5 10 15,-1-1-5-15,5 0-21 16,0 0-3-16,4 4-6 16,1 0-1-16,7 0-3 15,1 0-2-15,13 4 3 0,-13 0-4 16,8 3-2-16,1-3 2 15,-1 4 0-15,5 0-8 16,-9-1-2-16,5-3-21 0,4 0-6 16,-5 0-60-16,1-4-27 15,-1-4 66-15,-12-4 30 16</inkml:trace>
  <inkml:trace contextRef="#ctx0" brushRef="#br0" timeOffset="1126.5256">21973 11955 320 0,'-8'23'121'0,"8"-19"-95"0,-5 11-4 0,5-4-10 0,0 1-13 16,-4 7 1-16,0 4 0 15,-13 11 0-15,4 9 0 16,-5 6 0-16,1 5 0 0,0 11-5 16,4-7 1-16,-4-1-9 15,4-3-4-15,4-8 2 16,1-8 1-16,3-4 9 16,5-11 2-16,0-4 5 15,5-7 3-15,3-4 9 16,5-12 3-16,0-4 3 15,4-7 2-15,1-4 3 16,3-12 2-16,5-3-12 0,0-9-6 16,-5-3-2-1,5-3 2-15,0-1 0 16,0-4 2-16,0-3-4 0,0 3-2 16,-1 1-2-16,6 3-3 15,-10 4 1-15,5 4-1 16,0 7 0-16,0 8 0 15,0 8-3-15,-1 12 2 16,-7 3-1-16,-1 4 0 16,4 7 0-16,-12 5 0 15,0 3 0-15,-5 4-2 16,-4 1 5-16,-4 2 1 16,4 5 0-16,-13 0 1 15,0 0-2-15,-4-4-1 0,-5 0 1 16,1-4 1-16,-1-4-3 15,-4-3-2-15,5-4-1 16,-1-5 0-16,-4-3-2 16,9 0 1-16,0 0 3 15,4 0 1-15,4 0 3 16,5 0 3-16,4 0 2 16,4 8 1-16,5 3-7 15,8 9 0-15,9 3-3 16,-5 7 0-16,10 12 2 15,-1 1 0-15,4 2-3 16,1 1 2-16,-14 0-17 16,5 0-5-16,-4 0-55 15,-5-4-24-15,0-7 50 16,-4-8 27-16</inkml:trace>
  <inkml:trace contextRef="#ctx0" brushRef="#br0" timeOffset="1847.6101">22469 12640 340 0,'8'8'126'16,"-3"-12"-98"-16,8 4 3 0,-13 0-5 0,4-4-7 16,5 0 1-16,-1-3 6 15,1-1 6-15,0 0-17 16,3-7 1-16,1 0 0 0,0-8-8 16,5-4-2-16,-6-4-4 15,14-3-2-15,-4-4-4 16,-1-1 0-16,1-3 0 15,4 4 2-15,0-4-1 16,-5 11 1-16,1 4 2 16,-1 4 0-16,1 4 0 15,-1 8 0-15,-8 3 0 16,0 4 2-16,0 4-6 16,-4 8 1-16,-1 7-6 0,1 8 1 15,0 12-5-15,-5 3 1 16,-4 16 1-16,0-5 5 15,0 5 1-15,0-4 0 16,0 0 1-16,0-1 0 16,4-3 0-16,1-4 0 15,3-3 0-15,1-9 0 16,4-3 3-16,0-8 0 16,8-3 7-16,-12-9 4 15,8-3-3-15,-4-4 1 16,4-4-1-16,0-3 3 0,-8-9-3 15,0 1 1-15,-1-4-5 16,5 0 0-16,-13-4-1 16,0 0 1-16,0 0-2 15,-8-4-1-15,-1-7 1 16,-8-1-1-16,-5 4 2 16,-8 1 1-16,4-1 1 15,-13 0 0-15,5 5-7 16,-5 3-2-16,0 7-12 15,-4 5-3-15,9-1-45 16,-1 5-20-16,5-1 41 16,9-3 23-16</inkml:trace>
  <inkml:trace contextRef="#ctx0" brushRef="#br0" timeOffset="2133.7196">23059 12001 384 0,'5'11'143'0,"-1"-3"-112"0,4 7 3 0,-3-3-5 16,3 3-20-16,-3 8-2 0,-1 8-1 15,-4 7 1-15,0 8-3 16,-4 0-3-16,-1 11 2 0,1-3-15 16,0-8-7-16,-1-4-74 15,5-4-31-15,9-3 63 16,4-16 31-16</inkml:trace>
  <inkml:trace contextRef="#ctx0" brushRef="#br0" timeOffset="2763.6045">23572 12640 376 0,'-13'23'140'0,"9"-27"-109"0,4 4-6 0,0 0-10 16,0 0-23-16,-5 0-5 15,1-3 27-15,4-1 11 16,-9-4-11-16,5 0 10 0,0-3 6 15,4-1-7-15,0-3-1 16,0 0-13-16,0-4-5 16,0-8-3-16,0 0-1 15,4-4 0-15,9 1 0 16,-9-1 0-16,5-3 0 16,0-1 0-16,8 5 0 15,-8-1 0-15,3 0 2 16,1 4-3-16,-4 4-2 15,4 4-1-15,-4 4 0 16,-1 0 0-16,1 3 3 0,-1 5 0 16,1 3 1-16,4 0 0 15,-9 4 0-15,-4 0 0 16,5 4 2-16,3 0-1 16,-8 3-1-16,4 5 1 15,-4 3-1-15,0 8-3 16,-4 8 0-16,4 3-1 15,-13 16 0-15,9 0 3 16,-9 3 0-16,0 1 1 16,4 0 0-16,5-1 0 15,-4-3 0-15,3-4 0 16,5-4 0-16,0-7 2 16,5-5 1-16,3-7-4 15,-4-4 1-15,5-7-2 0,0-8 0 16,-1-4 0-16,5-8 0 15,0-7-3-15,0-4-1 16,0-8-8-16,0-4-2 16,0-3-18-16,0-1-7 15,0-11-30-15,4-4-12 16,-13 1 44-16,5-5 20 16</inkml:trace>
  <inkml:trace contextRef="#ctx0" brushRef="#br0" timeOffset="3153.9023">24111 12207 316 0,'-13'27'121'0,"17"-23"-95"0,-8 11 0 15,4-11-5 1,-5 15-15-16,-3 8 3 16,-1 4 4-16,5 3-7 0,-9 5 10 0,9-1 4 15,-1 0-6-15,1-3-3 16,4-1-4-16,4 1 0 15,5-5-2-15,4-3 0 16,0-4-3-16,4 0 1 16,9-4-7-16,-9-7-1 15,9-5-12-15,0-3-3 16,4-8-23-16,4-3-8 16,1-9 27-16,4-3 12 15</inkml:trace>
  <inkml:trace contextRef="#ctx0" brushRef="#br0" timeOffset="3532.0596">23848 12131 332 0,'17'8'126'0,"-8"-8"-98"0,4 3 3 0,-5-3-3 16,5 0-6-16,0 4 4 15,4 0-1-15,5 0 2 16,-5 4-15-16,5-1-2 0,-1 1 0 16,1-4-13-16,-1 0-2 15,1 3-20-15,4-3-9 16,4 0-62-16,4-4-25 16,5 0 63-16,0-4 32 15</inkml:trace>
  <inkml:trace contextRef="#ctx0" brushRef="#br0" timeOffset="3951.6137">23848 12307 288 0,'17'4'107'0,"-4"-4"-83"0,4 0-1 0,-8 4-3 16,8 0 3-16,-8-1 6 15,8 1 0-15,4 0 0 16,1 4-16-16,4 3 1 0,-5 1 2 16,5-5-6-16,4 5-3 15,5-4-9-15,-5-1-3 16,4-3-56-16,5-4-23 15,0-4 39-15,0-7 21 16</inkml:trace>
  <inkml:trace contextRef="#ctx0" brushRef="#br0" timeOffset="4670.5031">24210 12008 368 0,'4'12'140'0,"5"-8"-109"0,-5 3-4 0,0 1-11 16,5 3-12-16,-9 5-3 15,4 3-3-15,0 4 1 16,1 8 1-16,-5 3 0 0,4 4 2 16,-4 1-12-16,0 10-6 15,0-6 9-15,0-1 5 16,4-4 2-16,1-4 0 16,-1-7 9-16,5-4 6 15,-9-7-7-15,4-1-2 16,0-7 0-16,5-5 3 15,-9-6-4-15,4-5-1 16,0-7-4-16,5-5-1 16,-5-3-4-16,5-3 1 0,0-5 2 15,-1-3 1-15,1-1-2 16,-1-3 2-16,1-4 3 16,4 3 1-16,0 5-1 15,4-1 1-15,0 5-2 16,1 3-1-16,3 4 1 15,-4 4 1-15,5 3-1 16,0 9 2-16,-1-1-2 16,-4 8-1-16,1 4-2 15,-1 7-1-15,-4 5-3 16,0 3 1-16,-5 8 1 16,-3 7-1-16,-5 8 1 15,-5 8 3-15,1 11 0 16,-5-3 3-16,1-5 1 15,-10 1 3-15,-7-8 6 0,-1 4 2 16,-13-4 1-16,0 0 4 16,0-4-5-16,-12-4 2 15,-1-7-7-15,-4-8-1 16,-4-8-15-16,-5-7-6 16,-8-12-123-16,-13-15-56 15,12-12 94-15,14-30 50 16</inkml:trace>
  <inkml:trace contextRef="#ctx0" brushRef="#br0" timeOffset="7027.8066">21293 13200 348 0,'-5'19'132'0,"5"-16"-103"0,-4 9-10 0,4-4-11 15,0 3-19-15,-4 8-3 16,-1 4 9-16,-3 8 5 15,-1 7 1-15,0 4 6 0,1 4 3 16,-1 4-1-16,1 0 0 16,3 0-8-16,5-1-2 15,0-6 0-15,0-5 0 16,0-7 1-16,9-8 0 16,0-4 13-16,3-4 8 15,1-7-15-15,0-5-7 16,0 1-5-16,4-8 0 15,1-3 6-15,3-8 2 0,5-5 0 16,-9-6 1-16,5-1-7 16,-1-4-1-16,1-3 8 15,-5-5 7-15,0-3-2 16,1 4-2-16,-1 0-3 16,-8 3 0-16,-1 4-4 15,1 8-2-15,-5 4-12 16,5 4-2-16,-5 4 10 15,0 7 8-15,-4 4-6 16,0 7-1-16,9 9-6 16,-9 7 0-16,0 3 1 15,9 5 5-15,-1 7 3 0,1-3 4 16,4-1 9-16,4 1 3 16,-4-8-2-16,4-1-1 15,0-6 13-15,5-5 8 16,4 0-5-16,-9-7-3 15,5-4-5-15,-1-4-1 16,-4-4-5-16,1-4 0 16,-1-3-12-16,0-5-2 15,-4-3-12-15,0-8-7 16,0-7-32-16,0-12-14 16,4-4 35-16,0 0 16 15</inkml:trace>
  <inkml:trace contextRef="#ctx0" brushRef="#br0" timeOffset="7329.0373">22348 13391 392 0,'0'31'145'0,"5"-20"-112"0,-5 1 8 16,0-5-5-16,0 1-23 0,0 7-5 15,-5 1-5-15,1 7-3 16,0 3 1-16,-5 9 1 0,5-1 1 16,4 8-8-16,-9 1-2 15,5-1-47-15,-1-4-21 16,5 0-88-1,0-3-40-15,9-8 106 16</inkml:trace>
  <inkml:trace contextRef="#ctx0" brushRef="#br0" timeOffset="7614.8088">22779 13460 360 0,'17'4'134'0,"-12"3"-104"0,-1 1 3 16,0 0-5-16,-4 3-15 16,5 5-2-16,-5 3 2 15,4 4 2-15,0 7-8 16,1 9-4-16,-1-1-2 0,0 0-8 15,0 1 0-15,1-1-13 16,3-4-2-16,-3-3-54 16,-1-8-25-16,-4-4 52 15,9-4 27-15</inkml:trace>
  <inkml:trace contextRef="#ctx0" brushRef="#br0" timeOffset="7931.1453">22495 13544 304 0,'17'12'115'16,"-8"-8"-89"-16,12-4 16 0,-8 0 4 0,4 0-21 16,9-4-6-16,4 0-3 15,5 4 2-15,4 0-10 16,-9 4 2-16,4 0 1 0,1-4-11 16,-1 0-4-16,1-4-67 15,3 0-27-15,1-8 49 16,-9-7 25-16</inkml:trace>
  <inkml:trace contextRef="#ctx0" brushRef="#br0" timeOffset="8215.1749">23107 13299 312 0,'8'19'115'0,"-8"-7"-89"0,5-1 16 0,-1-3 2 16,0 3-26-16,0 5-7 16,1 7-8-16,-1 7-3 15,-4 9 1-15,0 3-1 0,-4 4 0 16,-1 4-14-16,-3 3-3 0,-1-3-117 15,1-4-52 1,3-12 94-16</inkml:trace>
  <inkml:trace contextRef="#ctx0" brushRef="#br0" timeOffset="8574.1989">23421 13245 368 0,'13'20'137'0,"-13"-13"-106"0,13 9-1 0,-9-9-5 16,1 9-17-16,-5-1-2 15,0 8 2-15,0 4 5 16,0 7-7-16,0 8 1 0,0 0 0 16,-5 4-6-16,1 12 0 15,-5-1-10-15,5-3-4 16,4-4-2-16,0-4-1 16,0-4-7-16,-9-4 0 15,5-7-10-15,0-8-4 16,0-8-71-1,-1-7-31-15,5-8 72 16</inkml:trace>
  <inkml:trace contextRef="#ctx0" brushRef="#br0" timeOffset="8860.7815">22861 13422 376 0,'9'7'140'0,"4"-7"-109"0,4 4-17 0,-9 0-17 15,10 0 21-15,3 3 14 16,5 1-4-16,8 4-1 15,5-1-16-15,0 1-7 0,0-5 0 16,0-3-45-16,-1-4-19 16,1-8 30-16,-9-7 14 15</inkml:trace>
  <inkml:trace contextRef="#ctx0" brushRef="#br0" timeOffset="9759.7905">21181 14199 396 0,'8'4'148'0,"5"0"-115"0,-13-8 6 0,0 4-6 16,0 0-10-16,0 4-2 15,9 0 0-15,-1 3-1 16,-8 1-11-16,5 0-3 0,-5 3-2 15,0 4-2-15,0 8-2 16,-5 8-4-16,5 4-2 0,-8 3 5 16,3 8 2-16,1 0-2 15,4 0 1-15,-9 0 0 16,5-8 0 0,4 0-3-16,0-7 2 0,0-8-1 15,0-4 0-15,0-4-3 16,0-7 1-16,0 0-3 15,0-8 0-15,0 0 1 16,0-4 2-16,0-4-1 16,0-3 1-16,4-5 3 15,5-3 0-15,-9-4-2 16,9-4 2-16,-1-3-1 16,5-8-2-16,0-1 0 15,4-7 3-15,1 0 0 16,3 0 1-16,1 4 2 0,8-4 1 15,-4 0 1-15,4 8 0 16,-4 4-5-16,4 3 1 16,-4 4-2-16,4 8 0 15,-13 7 0-15,5 9-2 16,-1 6 3-16,-4 9 0 16,-4 3 1-16,0 4 0 15,-4 4 0-15,-5 0 2 16,-8 4 1-16,4-4 3 15,-17 4-3-15,8 0-2 16,-4-8-9-16,0-4-3 16,-4-3-36-16,4-5-14 15,0-7-92-15,-4-11-39 16,4-8 102-16</inkml:trace>
  <inkml:trace contextRef="#ctx0" brushRef="#br0" timeOffset="10315.4197">21728 14268 356 0,'17'27'134'0,"-13"-16"-104"0,9-3 7 0,-4 0-5 16,4-1-20-16,-5 1-5 15,5 0 2-15,5-1 2 16,3 5-6-16,1 3 4 0,-1-7 1 16,1-4-5-16,4-4-1 15,-1 0-7-15,6-8 0 16,-6 0-1-16,6 1 2 15,-10-9-1-15,5 5 1 16,0-4 0-16,-13-5 0 16,0 1 0-16,0-4 0 15,-9 0 0-15,0 0-2 16,-8 0-6-16,0 0-4 16,-18 4-1-16,5 0 1 0,-18 4 1 15,1 3 1-15,-5 5 2 16,0 3 4-16,1 8 3 15,-1 3 2-15,0 9 1 16,0 3 2-16,5 8 12 16,4 3 6-16,4 8-8 15,0 12-4-15,13-4 3 16,-4 0 5-16,8-4-10 16,9-3-4-16,9-5-34 15,-1-7-14-15,14-12-116 16,4-7-51-1,8-16 110-15</inkml:trace>
  <inkml:trace contextRef="#ctx0" brushRef="#br0" timeOffset="10660.5391">22452 14180 336 0,'-5'23'126'0,"1"-19"-98"0,0 0 10 0,4 0-3 16,0-4-25-16,-13 3-4 15,8 5-1-15,-7 0 1 0,-1 3-2 16,4 1 8-16,5 3 5 0,-5 8-9 16,5-4-4-16,4 0-12 15,4 4-3-15,5 0 6 16,8-4 2-16,4-3 3 15,10-5 0-15,3-3 6 16,5-8 4-16,8-4-3 16,-12-8-2-16,4-3-5 15,-9-4-2-15,-4-8-10 16,-14-7-5-16,-7-12-44 16,-10-4-18-16,-7-4 41 15,-23 1 19-15</inkml:trace>
  <inkml:trace contextRef="#ctx0" brushRef="#br0" timeOffset="11365.1106">23339 14130 408 0,'5'8'151'0,"-10"-4"-118"0,5 3 11 15,-13 9-15 1,9 3-8-16,-13 4-8 15,0 4-3-15,-1 7-8 16,1 12-1-16,-4-4-1 16,-1 0-3-16,0 0 2 0,5 1-1 15,0-1-2-15,4 0-2 16,0-4-1-16,0-7 1 16,5-1 4-16,3-7-1 15,1-7 1-15,0-5 0 16,-1-3 0-16,5-8-3 15,0-4 1-15,0-7 2 16,5-5 3-16,-1-7 4 0,5-4 2 16,-1-11-3-1,5-4-1-15,4-4-1 0,9-4 1 16,-4 0-2-16,4-7-1 16,-1 3 1-16,1 1 1 15,4 7-1-15,1 8 2 16,-1 3-4-16,4 8-2 15,-4 8-1-15,1 8 0 16,3 7-6-16,-8 8-2 16,4 7 0-16,-8 8 2 15,-1 4 1-15,-4 4 3 16,-4 0 6-16,-4 7 2 16,-5-3 2-16,-8 7 2 0,-5-3 1 15,-8-8 3-15,0-4-3 16,-9 0 1-16,-13-8-12 15,9-4-4-15,-4-7-34 16,-1-8-12-16,-4-7-70 16,9-12-30-16,4-8 78 15</inkml:trace>
  <inkml:trace contextRef="#ctx0" brushRef="#br0" timeOffset="11711.4659">23848 13690 384 0,'0'27'145'0,"-9"-4"-112"0,9 11-6 0,0-15-10 16,0 8-2-16,-4 7 2 15,-1 16 7-15,1 12 2 16,0 6-13-16,-5 1-3 0,5 0 0 0,-9 0-6 16,0 0-2-16,4-11-8 15,1-5-1-15,-1-7-21 16,5-7-7-16,-5-9-53 15,5-7-20-15,0-7 56 16,4-16 29-16</inkml:trace>
  <inkml:trace contextRef="#ctx0" brushRef="#br0" timeOffset="12222.3155">23723 14222 368 0,'-5'15'140'0,"5"-11"-109"0,5 4-15 0,-1 0-16 16,0-1 22-16,1 5 16 15,3 7-1-15,1-4-1 16,4 4-20-16,0-3-8 0,4 3-1 15,5 0-6-15,-1-4-1 16,5-3 0-16,-9-1 0 16,5-3-5-16,4-4 1 15,4-8-3-15,-9 0 0 16,5-4 1-16,-4-3 2 16,-5 3 2-16,0-7 1 15,-4 0 1-15,-4-1 0 16,-5 1 0-16,0-4 0 0,-4 4-5 15,-4-1 1-15,-5 1 2 16,1 0 1-16,-9 3 1 16,-1 4 0-16,1 5 0 15,0-1 0-15,0 4 0 16,-5 7 0-16,5 9 2 16,0 7 3-16,-1 15 2 15,1 4 3-15,4 4-1 16,5 8 0-16,8 7-5 15,0 4-3-15,4-4-44 16,0-3-21-16,-4-8 34 16,0-16 19-16</inkml:trace>
  <inkml:trace contextRef="#ctx0" brushRef="#br0" timeOffset="12942.6468">21762 14973 328 0,'5'-27'123'0,"-1"27"-95"0,0-8 20 15,-4 8 5-15,0 0-20 16,0 0-6-16,0 0 10 0,0 0 5 16,9 8-21-1,-5-4-3-15,9 4-1 0,-13-1-3 16,9 5 0-16,-5 7-11 0,0 4-1 16,1 4-4-16,-1 7 0 15,0 4 0-15,5 8 0 16,-9 4 2-16,4 0 0 15,0 0-3-15,5-4 0 16,-9-4-5-16,0-8-2 16,0-3 0-16,0-8 4 15,0-4-8-15,-9-7-3 16,1-5 2-16,-1-3 1 16,1-4 0-16,-5-8 1 15,4-3 2-15,-8-4 2 16,4-5 3-16,4-6 4 15,1-9 3-15,3 5 4 0,1-1 2 16,4 0 3-16,4 4 1 16,1 8 1-16,3 0 0 15,5 4 0-15,4 3-4 16,9 5-3-16,4 3-5 16,5 4 0-16,-1 4-16 15,5-1-4-15,-4 5-78 16,3-4-33-16,-3 4 67 15,-9-1 32-15</inkml:trace>
  <inkml:trace contextRef="#ctx0" brushRef="#br0" timeOffset="13498.4976">21564 16061 268 0,'17'3'101'0,"-12"-3"-78"0,12-7 13 0,-4 3 0 0,4-8-15 16,4-7-2-16,5-11-7 16,5-5-2-16,3 1-6 15,5-1 10-15,0-3 6 0,-1 0-13 16,5 3-3-16,-4 8-10 16,0 1-4-16,-5 6 6 15,1 5 3-15,-9 11 2 16,0 4-1-16,-1 4 5 15,-3 11 4-15,4 5-16 16,-13 6-7-16,0 5 2 16,0 4 4-16,0 3 5 15,0 0 2-15,-1 0 3 16,6 1 3-16,-5-5 2 16,4-3 1-16,0-4 15 15,0-4 10-15,5-8-6 0,4-4-1 16,-5-3-9-16,1-4-2 15,4-8-9-15,-1-11-4 16,1-8-15-16,5-16-4 16,-14-14-42-16,4-20-16 15,1 0 38-15,-9 1 19 16</inkml:trace>
  <inkml:trace contextRef="#ctx0" brushRef="#br0" timeOffset="13978.6059">22969 15681 360 0,'8'23'134'0,"-8"-11"-104"0,5-1 9 15,-5-3-1-15,0 0-13 16,-5 3-2-16,1 1-5 15,-5 3 1-15,-4 4-10 16,1 0-3-16,-6 4 0 0,5 4-3 16,-4 4-2-16,0 3-3 15,4 1 1-15,4-1-1 16,1-3 0-16,3-4-3 16,5-1-1-16,0 1-2 0,13-4 2 15,-4-4 2-15,8-3 2 16,0-1 1-16,5-7 3 15,8-4-1-15,-8-4 2 16,4-4 0-16,-1-4 1 16,1-3 0-16,-4-9 0 15,-5 1-5-15,-4-8 1 16,4-7-2-16,-17-4 0 16,0-4-3-16,0-4 1 15,0 46-38 16,-21-69-19-31,8 11-8 16,8 8-54-16,-7 4-21 0,7 8 76 16,10 7 36-16</inkml:trace>
  <inkml:trace contextRef="#ctx0" brushRef="#br0" timeOffset="14325.5767">23731 15854 392 0,'5'15'148'0,"-1"-7"-115"0,0-1 11 0,-4 1-5 15,0 4-11-15,0 3-2 16,0 4-8-16,0 4-1 15,-4 4-10-15,0 0 0 0,-1 7 0 16,1 1-6-16,0-1 0 16,-1 4-1-16,1 1 2 15,4-1-3-15,-8-4-2 16,3 5-9-16,5-12-5 16,0-4-9-16,0-8-4 15,0-4-5-15,0-11-4 16,5-7-25-16,3-9-9 15,-8-7 34-15,0-7 17 16</inkml:trace>
  <inkml:trace contextRef="#ctx0" brushRef="#br0" timeOffset="14624.4589">23357 15808 388 0,'4'15'145'0,"4"-7"-112"0,1-1 5 16,0-3-5-16,-1 0-2 0,10 0 6 16,3 0-3-16,-8 0 0 15,9 3-19-15,3-3-5 0,1 4 1 16,0-4-9-16,0-1-3 15,4-3-9-15,-8 0-4 16,12-7-36-16,-8-9-15 16,4-14-64-16,-8-12-25 15,-5-12 81-15,-17-7 38 16</inkml:trace>
  <inkml:trace contextRef="#ctx0" brushRef="#br0" timeOffset="15315.2166">22482 14042 164 0,'0'0'63'0,"0"0"-49"0,0 0 9 0,0 0 1 0,0 0-17 16,4 0-3-16,5 0 3 15,-5 0 3-15,-4 0-5 16,9 0 12-16,-5 0 6 0,5 0-7 16,-5 0-4-16,5 4 8 15,-9-4 4-15,8 4-4 16,1 0 1-16,-1-1-3 15,-3 1-2-15,3-4-2 16,1 0-1-16,0 0 1 16,-1 0 2-16,1 4-12 15,-1-4-4-15,5 4-5 16,-8-4 0-16,8 0-2 16,-9 0 0-16,9 0-7 15,0 0-2-15,0 0-51 16,0 0-20-16,4-4 44 15,-4-7 22-15</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2:48:24.893"/>
    </inkml:context>
    <inkml:brush xml:id="br0">
      <inkml:brushProperty name="width" value="0.05292" units="cm"/>
      <inkml:brushProperty name="height" value="0.05292" units="cm"/>
      <inkml:brushProperty name="color" value="#FF0000"/>
    </inkml:brush>
  </inkml:definitions>
  <inkml:trace contextRef="#ctx0" brushRef="#br0">7151 10683 208 0,'-13'-4'77'0,"13"12"-60"0,0-16 6 15,0 8-1-15,0 0-10 16,0 0 1-16,0 0-2 16,-5 0 1-16,1-4-6 15,4 1 7-15,-4-1 4 0,-1 4-1 16,5-4 1-16,-4 4-7 0,0-4-2 16,4 4-4-16,-9-4-1 15,5 4-3-15,0 0-1 16,4 0 5-16,-13 0 2 15,4 0-2-15,0 4-1 16,1 0-1-16,-5 4 1 16,0-1-4-16,0 1-2 15,-4 3 2-15,0 1 2 16,-5-1 0-16,5 1-1 16,-13 3-2-16,8 1 1 15,-4 3 1-15,0 4 0 16,1 0-3-16,3 3 2 15,5 1 1-15,-9-4 0 0,13 0 0 16,-4 0 0-16,-5 0 0 16,9-4 2-16,0-3 5 15,5-1 4-15,-1 0 0 16,0-3 3-16,5-1-7 16,0-3-2-16,0 0-5 15,-5-1-3-15,0 1 10 16,5 0 5-16,-5-5-5 15,1 1-2-15,-1 0-5 16,5 4-1-16,-5-4 3 16,5-1 1-16,4 1-1 15,0-4 1-15,0 0 0 16,0-4 1-16,4 1-9 16,5-5-2-16,4 0-5 0,4-3-3 15,0-5 9-15,9 1 2 16,0-4 4-16,4 0 0 15,0 0 0-15,5 0 0 16,-9-1 6-16,4 1 6 16,0 4-13-16,-4 3-5 15,-5 1 6-15,1 3 4 16,-5 1-1-16,0-1-2 16,1 4 0-16,-14 4-1 15,9 0 0-15,-13 0 2 16,0 0-8-16,0 4-1 0,0 4 8 15,-13-1 4-15,0 5-5 16,-4-1 1-16,-5 5 1 16,-4 7 1-16,-8 0-1 15,-5-1-2-15,-4 1-6 16,-4 4-4-16,-5-4 14 16,4 4 7-16,1-4-5 15,4 0-3-15,4-4-2 16,5 0-1-16,8-3-7 15,0-5-3-15,13 1 3 16,0-5 2-16,9 1 3 16,4-8 3-16,0 0-2 15,17-4-2-15,-4-7-1 16,13-1 0-16,8-3 0 0,9-4 3 16,9-4-5-16,4-4 0 15,9-4-2-15,-5 4 0 16,5 1 5-16,-18 3 1 15,1 3 2-15,-1 1 0 16,-8 4 0-16,-5 4 2 16,1-1-1-16,-5 4-1 15,-13 5 5-15,5-1 1 16,-14 4 2-16,-8 0 0 16,0 0 7-16,-4 4 2 15,0 3-11-15,-14 9-3 16,1-5-2-16,-4 1-1 15,-1-1-3-15,-12 4 0 16,-1 1-1-16,1-1 0 0,-1 0 3 16,-4 4 2-16,1-3 2 15,-1-1 1-15,4 0-2 16,1-3-2-16,4-1 3 16,4-3 0-16,4 4-10 15,14-5-5-15,-10-3-1 16,10 0 2-16,8-4 0 15,0 0 2-15,8 0 3 16,10 0 3-16,-1 0 2 16,9 0 1-16,8 0-3 15,5 0 2-15,0-8 1 16,4 1 0-16,-4-1 0 16,4 4 0-16,-13 0 2 15,4 4 1-15,-3 0 1 0,-1 0 2 16,-4 0 1-16,-1 4 1 15,-3 0 7-15,-5-4 4 16,-4 0-16-16,-4 0-8 16,-9 0 10-16,0 8 6 15,-5-1-3-15,-3 1-2 16,-5 0-3-16,-4 3-3 16,-5-3-2-16,-12 3 1 15,-9 1-10-15,-13-1-3 16,-13-3 13-16,4 3 10 0,-8 1-17 15,0-5-9 1,8 5 2-16,9-1 3 16,8-3-2-16,10 0 2 0,3-4-5 15,14 3 0-15,8-3 3 16,13-4 1-16,13 4 8 16,8-8 4-16,14 0 4 15,12-3 3-15,13-1 1 16,9 0 1-16,5-3 2 15,-5 3 4-15,-9-3-2 16,-4 3 1-16,-4 0-5 16,-5 1-3-16,-4-1 0 15,-4 4 1-15,0 0-3 16,-14 4-2-16,6 0 0 16,-18 0 1-16,4 0 14 15,-9 4 7-15,1 0-14 0,-9-4-6 16,0 0-6-16,0 8 2 15,0-5-2-15,-4 1 1 16,-1 0-3-16,1 0-1 16,0 0 0-16,0 0 4 15,-5-4-1-15,0 0 1 16,1 0 4-16,-5 0 1 16,0-8-37-16,-9 4-16 15,-8-4 25-15,-4-11 14 16</inkml:trace>
  <inkml:trace contextRef="#ctx0" brushRef="#br0" timeOffset="51210.3893">6784 11016 108 0,'-4'12'41'0,"0"-8"-32"0,-9-1 6 0,9 1 3 16,-1 4-4-16,-3 0 2 15,-1-1 2-15,0 5 1 16,1-5-10-16,-5 5 8 0,4-1 5 15,1 1 4-15,-1-1 4 16,-8-3 1-16,8 4 1 0,0-5-2 16,1 5 1-16,-1-5 3 15,5 1 1-15,-9-4-26 16,9 0-11-16,-1 0 7 16,1-4 6-16,4 3-5 15,0-3-1-15,0 0-3 16,0 0 1-16,0 0-2 15,0 0-1-15,4 0-2 16,5 4-1-16,4-4-1 16,-4 0 3-16,3 0 0 15,6 4 3-15,-1-4-3 16,-4 0 0-16,4 0 3 16,0 0 1-16,1 0-4 0,-1 0 1 15,0 0 2-15,0 0 1 16,5-4-1-16,-5 4 1 15,5-4-2-15,-1 1-1 16,1-1 1-16,-1 0 1 16,1 0-1-16,-5 0-1 15,5 0 1-15,-5 1 1 16,-9-1-1-16,5 0 2 16,5 0-2-16,-10 0 2 15,5 0 0-15,0 1 3 16,0-1-1-16,0 0 0 15,0 0-1-15,0 0 0 0,0 0 0 16,4-3 0 0,0 3-2-16,-4 0-2 0,9-4 3 15,-9 5 0-15,4-1-1 16,0-4-2-16,0 4 3 16,1-3 0-16,-1 3-1 15,0-4 1-15,0 0-2 16,0 1-1-16,1-1 1 15,3 0-1-15,-4 1 2 16,5-1 1-16,0 0-4 16,3 1 1-16,-7-5 0 15,8 1 0-15,-14-1 0 16,14-3 0-16,-8 0 0 16,-1 3 0-16,4-3 0 0,-3 0 0 15,-6-1 0-15,6 1 0 16,-1 0 0-16,0-1 2 15,0 1-3-15,5 0-2 16,-1-1 2-16,5-3 0 16,5 4 1-16,3-4 0 15,5 3 0-15,8 1 2 16,-4 0-1-16,5 3-1 16,-5-3-2-16,4 0-1 15,-4 3 2-15,0-3 0 16,-8 3 1-16,-1-3 0 15,5 4 0-15,-9-5 0 0,0 5 0 16,1-1 0 0,-1 5 0-16,-9-1 0 0,5 0 0 15,-9 1 0-15,13-1 0 16,-4 0 2-16,-4 1-1 16,-5 3-1-16,0 0 3 15,-8 0 2-15,4 0-2 16,-13 0-2-16,0 4 0 15,0-3 1-15,0 3-6 16,0-4 1-16,-9 0-12 16,18-8-58-1,-5-7-16-15,9 4 45 16,9-31 25-16</inkml:trace>
  <inkml:trace contextRef="#ctx0" brushRef="#br0" timeOffset="52035.6503">8073 9898 212 0,'21'27'79'0,"-21"-31"-61"0,18 15 8 0,-10-7 1 16,5 0-14-1,4 0-2-15,5 4-7 0,-1-1-1 16,5-3-1-16,-4 0 1 0,4 0 2 16,-1 0 0-16,6 3 2 15,-1-3 0-15,4 0 3 16,5 0-1-16,-4-1 2 16,8 1-2-16,4 0 2 15,0 4-2-15,5-1 0 16,-9 1-3-16,-4 0 1 15,0-4 0-15,-9-1 1 16,-13 1-2-16,5 4-1 16,-1 0-3-16,-3-1 1 15,3 5-2-15,-4-1 2 0,-4 1 0 16,-4-1 3-16,-5 5 1 16,5-1 3-16,-9 0-5 15,-9 4-3-15,5 4-6 16,-5 0-2-16,1 8 0 15,-1 0 4-15,-8 3 10 16,4-11 4-16,4-4-5 16,-8 12-2-16,-9 15-5 15,0-4-1-15,5 0 1 16,-5-7 0-16,13-9-9 16,-17 20-4-16,8-7 7 15,-8 14 2-15,9-11 12 16,-10 12 5-16,-12 11-33 15,13-4-15-15,-4 1 17 16,12-13 8-16</inkml:trace>
  <inkml:trace contextRef="#ctx0" brushRef="#br0" timeOffset="68460.816">5733 11016 48 0,'4'4'19'0,"-4"-4"-15"0,9 0-1 15,-9 0-1-15,4 0-2 16,1 0 0-16</inkml:trace>
  <inkml:trace contextRef="#ctx0" brushRef="#br0" timeOffset="69122.4306">5746 11388 160 0,'-17'11'63'0,"12"-3"-49"0,-8-4 3 0,13-4-3 0,-4 0-29 16,4 0-9-16,0 0 11 15,0-4 8-15</inkml:trace>
  <inkml:trace contextRef="#ctx0" brushRef="#br0" timeOffset="75155.4819">6013 11323 96 0,'4'4'35'0,"-4"-4"-27"0,0 0 5 16,0 0 1-16,0 0-4 15,0 0 2-15,0 0 2 16,0 0 1-16,0 0 3 16,0 0 1-16,0 0-6 15,0 0 0-15,0 0-8 16,0 0 4-16,-4 3 1 0,4 1 6 0,-4 0 4 15,-1 0-1-15,1 0-2 16,0-4-1-16,0 4 0 16,4-4-2-16,0 0-1 15,0 0 1-15,0 0 4 16,0 0 1-16,0 0 1 16,0 0 6-16,-5-4 4 15,5 0-23-15,-8 4-10 16,3-4 2-16,1 0 4 15,0 0-1-15,-1-3 1 16,1 3-1-16,0-4-2 16,4 1-6-16,-5-1-1 0,-3 0 7 15,4 1 7-15,-1-5-3 16,5 4-2-16,-8-7-8 16,3 7-1-16,1 1 12 15,0-5 6-15,-1 1-19 16,1-1-8-16,-5 1 8 15,9-1 5-15,-13 1 1 16,13-1 1-16,-12 1-1 16,7-1 0-16,1 1 2 15,0-1 2-15,-1 1-3 16,1-1 0-16,0-3-1 16,-1 0-2-16,5 3 0 15,-8-3 0-15,3 0 3 16,5-1 0-16,-4 1 1 0,4 0 0 15,0-4-3-15,0 3 0 16,0 1-1-16,0 0 0 16,0-1 0-16,0 1 3 15,0 0 0-15,0 3 1 16,-8 1 0-16,8-1 2 16,-5 4-6-16,1 1 1 15,0-1-10-15,-1 1-4 16,1-1-18-16,4 4-7 15,-4 0 22-15,4 4 10 16</inkml:trace>
  <inkml:trace contextRef="#ctx0" brushRef="#br0" timeOffset="76026.9436">5677 10913 172 0,'4'-12'66'0,"-4"9"-52"0,5-1 1 0,-5 4-4 16,0 0 1-16,-5 0 5 15,1 0 0-15,0 0 1 16,-1 4-9-16,-8-1 10 0,5 1 4 16,-5 0 0-16,9 0 0 15,-14 0 5 1,5 0-13-16,9-1-3 0,-5-3-4 16,5 0 0-1,-4 0-2-15,8-3 1 0,-9-1-2 16,9-4 0-16,-4 0 1 15,4-3 1-15,0-1 3 16,0 1 1-16,0-4-8 16,0-1-1-16,4 1-7 15,-4-4 1-15,9 0 4 16,-9 0 4-16,4-1-1 16,4 1-2-16,5 0 0 15,0 4-1-15,-8-1 0 16,8 1 0-16,-5 0 0 15,1 3 0-15,4 5 2 16,-5-5 1-16,1 8-1 0,0-3-2 16,-1-1-2-16,-3 4 1 15,3-3-1-15,-8 7 0 16,0 0-3-16,4 7 1 16,-4-7 8-16,0 8 5 15,0 3-4-15,0 1-1 16,0-1-2-16,0 5-2 15,0 3-2-15,5 0 1 16,3 0 1-16,-8 4 2 16,5 0-3-16,3 4 0 15,1 0 1-15,0-1 0 16,-1 5-3-16,1 4 2 0,-1-1-6 16,5 4 0-16,0-7-2 15,0 0 3-15,4-5-38 16,1 5-16-16,3-4 33 15,-4-8 18-15</inkml:trace>
  <inkml:trace contextRef="#ctx0" brushRef="#br0" timeOffset="77258.4096">5879 11392 160 0,'5'0'63'0,"-10"4"-49"0,10-8 5 16,-5 4-2-16,0 0-15 15,0 0-3-15,0 0-7 0,0 0-2 16,-5 0 5-16,5 4-2 0,-4-1 2 16,-9 1 5-16,9 0 4 15,0 0 5-15,-1 0 2 16,-3 3 3-16,3-3 2 16,-3 0 2-16,3 0 3 15,1 0 6-15,4-1 4 16,0-3-6-16,0 0-1 15,-8 0-2-15,3 0 1 16,1 0-4-16,0-3 0 16,-5-1-1-16,0 0 0 15,-8-4-3-15,0 1 1 16,-5-1-5-16,-8-3-1 16,-4-5-4-16,-9 1 1 15,0 0-4-15,-9-5-2 16,-4 1-3-16,0-4-1 0,-5 0-1 15,5-4 3-15,-12-3-2 16,-10 3-1-16,0 4-2 16,1 0 1-16,-14 0 3 15,5-4 3-15,0 0 2 16,4-3 3-16,-17-1-3 16,0-3 0-16,-4-5-3 15,-1 5-1-15,5 3 1 16,-9 1 0-16,-4-1-5 15,-8-3 1-15,3 7-11 16,-3 0-6-16,8 4 16 16,-13-4 9-16,-5 4 1 15,10-4 0-15,8 1-13 16,-9-1-5-16,18-4 6 0,-1 8 3 16,1 4 4-16,8 0 0 15,4 0 11-15,14-1 7 16,4 5-11-16,12 0-6 15,5 3-4-15,5-3 2 16,12 4 0-16,0 3 3 16,9-4-14-16,13 5-5 15,-1 3-13-15,6 0-6 16,-1 0-8-16,0 0-2 16,8 1 18-16,1 3 11 15,-5 0 22-15,9-4 9 0,-8 4 18 16,3-4 7-16,1 0-5 15,-4 0-1-15,3-3-5 16,-8-1-3-16,-13 0-18 16,9 1-8-16,-13-1-4 15,4 0 1-15,-4 1 2 16,4-1 1-16,-8 4 7 16,4-4 4-16,4 5-41 15,4-1-17-15,9-4 23 16,5-3 12-16</inkml:trace>
  <inkml:trace contextRef="#ctx0" brushRef="#br0" timeOffset="77964.0566">2669 9488 324 0,'-21'38'123'0,"21"-38"-95"0,-9-3 14 16,1 3-1-16,3 0-23 15,-3 0-7-15,-10 0-5 16,-3 0 0-16,-5 0-3 15,-4 0 3-15,-13 0 0 0,-13 3-2 16,0 1-1-16,-5 0-1 16,-3 4-2-16,-9-1 1 15,-9 9 1-15,4-1-3 0,5 0 0 16,-5 1 1 0,-4-1 2-16,-4 4-1 0,9-4 2 15,3 1 2-15,5-1 2 16,26-3-1-16,-21 3-1 15,8 4-3-15,13-7-2 16,8 3-2-16,-4 0 1 16,14 0 1-16,7 1 2 15,1-5-1-15,4 8-1 16,9-3 1-16,4 3 1 16,0 0-1-16,13 0-1 15,-9 8 1-15,13 0 1 16,9 7-3-16,4 8 0 0,5 24-1 15,16 10 0-15,10 12 0 16,-1 12 0-16,13 7-14 16,-17 23-4-16,9 24-149 15,-9 6-64 1,-13-14 118-16</inkml:trace>
  <inkml:trace contextRef="#ctx0" brushRef="#br0" timeOffset="96535.5856">14657 9729 140 0,'0'0'52'0,"4"-3"-41"0,0 3 2 15,-4 0-3-15,0 0 2 16,9 3 3-16,-9-3 5 16,0 0 2-16,9 0-11 15,-1 0 9-15,-3 0 6 0,-1 0-1 0,0 0 0 16,0 0-2-16,1-3 0 16,-5-1-2-16,0-4-1 15,-5-3-4-15,1-1 0 16,0 1-5-16,-5-1-1 15,-4 1 0-15,0-1 4 16,-4 1-6-16,4-5 0 16,-13 5 0-16,5-1 0 15,-1 5 0-15,-4-1 0 16,1 0-4-16,-6 1-1 16,1-1-1-16,4 4-2 15,-8 0 1-15,-1 1 1 16,1 3 1-16,-13-4 3 0,4 0 1 15,-1 4 1-15,1-4 0 16,5 4 0-16,-10 0-2 16,5 0-1-16,0 0-3 15,0 0 1-15,4 0 0 16,0 4 1-16,1-4-5 16,3 4 1-16,1 0-2 15,3-1 0-15,-3-3 2 16,-1 4 2-16,1-4-1 15,4 4-1-15,-9-4-2 16,5 4 1-16,-1 0 1 16,1 0 0-16,-1-1 0 15,1 1 0-15,-1 4 0 16,1-1 2-16,4-3-3 0,4 0 0 16,4 0 1-16,-4 0 2 15,5-4 1-15,-14 0 3 16,1 0-3-16,4 0-2 15,-5-4 2-15,1 0 0 16,-1 0-1-16,5 4 1 16,-9-4-2-16,5 1-1 15,-5 3 1-15,0 0-1 16,-4-4-3-16,0 4 2 16,0 0 1-16,4 0 2 15,-4 0-3-15,4 0-2 16,1 4-1-16,-1-1 3 0,0-3 0 15,0 4 1-15,-4-4 0 16,-4 0 0-16,-1 0 0 16,-3 0 0-16,3 0 0 15,-3 0 0-15,-1 0 0 16,-4 0 2-16,8 0-1 16,1 0-1-16,0 0-2 15,4 0 1-15,-1 0 1 16,-7 0 0-16,-1 0 0 15,-4 4 0-15,-17 4 0 16,4-1 0-16,-4 5-3 16,17 7 2-16,0 0-1 15,0 0 0-15,8 4 0 0,5 4 0 16,0 4 0-16,4 3 0 16,5 5 2-16,-5-1 2 15,4 4-3-15,1 0 0 16,-5 8-1-16,9 4 0 15,0 11 2-15,0 0 0 16,4 4 0-16,-4 4 2 16,4-5-3-16,-9-2 0 15,5-1 1-15,0 4 2 16,4 0-3-16,0 7 0 16,1-3 1-16,7 0 0 15,1 0 0-15,-4-8 0 16,8-8 0-16,0-3 2 15,4-4-1-15,-4-1-1 0,4 1 1 16,5 0-1-16,-4 4 0 16,3 3 0-16,5 0 0 15,-8 1 2-15,3 3-1 16,1-3-1-16,4-5 1 16,-9 1-1-16,5-4 0 15,4-1 0-15,0 1 0 16,0 0 2-16,4 0-1 15,5 0 2-15,-9-1-2 16,4 1-1-16,9-4 1 16,-8-4-1-16,3 0 0 15,1-3 0-15,8-9 0 16,-8 1 0-16,4-8 0 0,4 0 0 16,4-4 0-16,1 0 0 15,8-3 0-15,-8 3 0 16,12-4 0-16,-8 4 0 15,8 0 0-15,1 0 0 16,-1 1 0-16,5 3 0 16,0 0 0-16,-5 0 0 15,5 0-3-15,0 0 2 16,-9-4 1-16,5 0 0 16,-1 0-3-16,1 0 2 15,3-4 1-15,1 1 0 16,0 3-3-16,4-4 2 15,4 1 1-15,1-1 0 0,-5 0 0 16,0-3 0-16,-4 3-3 16,-1-3 2-16,-3-5 1 15,-1 1 0-15,-3 0-3 16,-1-1 2-16,0 1-1 16,0-1 0-16,5-3 0 15,3 4 0-15,1-4 0 16,9 0 0-16,-5 3 2 15,8-3 0-15,-8 0 0 16,5 0 0-16,4 3 0 16,-9-3 0-16,-5 4 0 15,1 0 0-15,-9-5-3 16,5 5 2-16,-1 4 1 16,-4-5-3-16,1 1 2 15,3 0 1-15,1-5 0 16,-1 1 0-16,5 0 0 15,-5 0-3-15,14 0 2 16,-1 0 1-16,9 3 2 16,-17-3-1-16,8 0-1 15,-8 4 1-15,4-5-1 16,-17 5-3-16,4-4 2 16,-4 0 1-16,4 0 2 15,-8-1-1-15,4 1-1 16,-1 0 1-16,1-4-1 15,-4 0 0-15,8 0 0 16,-13 0-3-16,9 0 2 0,4 0-1 16,0 0 0-16,1 0 0 15,3 0 0-15,-4 0 0 16,5 0-2-16,-1-4 3 16,1 4 0-16,-10-4 1 15,6 1 0-15,-1-1 0 16,-4 0 0-16,-1 0-3 15,-3-4 0-15,4 5 2 16,-9-5 2-16,5 4 0 16,-1 0-1-16,5-3 1 15,0 3-1-15,0-4 0 16,4 0 0-16,0 1-3 16,5-1 2-16,-1 0 1 15,0 1 0-15,1-5 0 0,-1 5 0 16,1-1 0-16,-1-4 2 15,1 1-1-15,-1-1 2 16,-8 1-2-16,4-4-1 16,-12 3 1-16,3-3 1 15,-4 0-1-15,1-5 2 16,3-3-2-16,-4 4-1 16,1-4 1-16,3 0 1 15,-4 0-1-15,5-4-1 16,-1 1 1-16,1-1 1 15,0 0-1-15,3 0-1 0,-12 0 3 16,13 4 2 0,-9 0-2-16,1 0-2 0,3 1 2 15,1-1 0-15,-1 3-1 16,5-3-2-16,0 0 1 16,-4 0 1-16,3 0-1 15,1-3-1-15,0-1 1 16,4-4 1-16,-8-3-1 15,-1-1 2-15,1-7-2 16,-5 4 2-16,0-4-2 16,1 3-1-16,-5 1 1 15,-1 0 1-15,-3-1-1 16,0 1 2-16,-1 0 0 16,1 0 1-16,4-1 0 15,-13 5 0-15,4-4 0 0,-4 3 0 16,4-7-2-16,5 0 1 15,-9-4-2-15,0-8 2 16,4 1-2-16,-4-1 2 16,0 0-2-16,0 1 2 15,0-1-2-15,0 0 2 16,0 5-2-16,0-1 2 16,0-4-2-16,0 1-1 15,0-9 1-15,0-3 1 16,5 0-3-16,-5 4-2 15,0 0 2-15,0 3 2 16,0 8 0-16,0 1 2 0,0 6-2 16,-5 1-1-16,1 0 1 15,4 0 1-15,-9 0-1 16,1 0-1-16,8-8 3 16,-13 4 0-16,4 0-4 15,1 0 1-15,-1 4 2 16,-8 0 1-16,0 3-1 15,-1 1 1-15,-3 8-2 16,-1-1 2-16,-4 4-4 16,-4 4 0-16,0 4 1 15,4 0 0-15,-8 0-3 16,4-1 0-16,-1 5-5 16,6 0 0-16,-1 3-3 15,4-3 0-15,1 4-5 16,3-1-1-16,1-3-36 0,4-4-18 15,9-8 37-15,4-12 19 16</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2:50:25.706"/>
    </inkml:context>
    <inkml:brush xml:id="br0">
      <inkml:brushProperty name="width" value="0.05292" units="cm"/>
      <inkml:brushProperty name="height" value="0.05292" units="cm"/>
      <inkml:brushProperty name="color" value="#FF0000"/>
    </inkml:brush>
  </inkml:definitions>
  <inkml:trace contextRef="#ctx0" brushRef="#br0">13920 8933 92 0,'-17'-16'35'0,"4"9"-27"0,-9-5-15 0,14 8-8 16,-5-3-13-16,0-1-3 16,-4 0 17-16,-1 1 7 15</inkml:trace>
  <inkml:trace contextRef="#ctx0" brushRef="#br0" timeOffset="73.0328">13666 8806 52 0,'-18'-4'19'0,"10"8"-15"0,4-4 1 0,4 0 2 0,0 0-6 16,0 0-1-16</inkml:trace>
  <inkml:trace contextRef="#ctx0" brushRef="#br0" timeOffset="1634.9952">13890 9044 28 0,'-5'4'11'0,"-3"-4"-9"15,4 7 2-15,4-7 2 0,0 0 17 16,0 0 9-16,0 0 1 16,0 0 1-16,0 0-4 15,0 0-1-15,0 0 3 16,0 0 5-16,4 0-5 16,4-4-2-16,-8 1-16 15,9-1 2-15,0-4 2 0,-9 0-2 16,4 1 1-16,-4-1-5 15,0-3-2-15,0-1-4 16,0 1 1-16,0-8 0 16,-4 3 1-16,4 1 2 0,-9 0 4 15,5-1 7-15,-1 1 5 16,-7 0-17-16,3-1-4 16,-4 1 0-16,0 0 4 15,-4-1-3-15,0 5-1 16,-5 3 0-16,1-3-1 15,-5-1-2-15,0 5-2 16,-4-1-2-16,-5 0 1 16,1 1-1-16,-5-1 0 15,0 4 0-15,-4 0 0 16,-4-3 0-16,4 7-2 16,-13-4 0-16,4 4 0 0,-4 4 0 15,4 3 3-15,-4 5-9 16,9-1-3-16,-1 1 13 15,1-1 7-15,-5 5-8 16,9-1-1-16,-9 0 3 16,5 8 1-16,4 0 0 15,0 4-2-15,4 4 1 16,0 3-1-16,5 4 0 16,4 4 2-16,4 1-1 15,4 3-1-15,-4-4 1 16,5 4-1-16,4 0 0 15,-1 0 2-15,5 3-1 16,5 5-1-16,-1 3-8 16,9 1-3-16,-8 7 12 15,8 0 9-15,0-4-14 0,0-3-4 16,8-5 4-16,-8-3 1 16,9-4 9-16,-1-4 4 15,1-3-8-15,0-5 0 16,4 1-2-16,0-5 0 15,4 1-5-15,0 0-1 16,5-5 3-16,-1 1 1 16,9 0-1-16,-8-4 2 15,12 0-1-15,-8 0 0 16,9-4 13-16,-1-4 7 16,5-3-7-16,0-4-3 15,-1-5-5-15,1-3 0 0,-4 0-2 16,-1-3 2-16,5-5-2 15,-5-4-1-15,5-3 3 16,0 0 2-16,0-8 0 16,4 0 0-16,0-4-3 15,0 0-2-15,-4 0 5 16,-9 1 1-16,0 3 0 16,5-4 1-16,-14 4-4 15,14-8-2-15,-10 4-3 16,6-7 1-16,-10 11 1 15,5-15 0-15,0-1 0 16,0 1 0-16,-5 0-3 16,1-1 0-16,4 1 2 15,-9 0 2-15,4-1 0 0,1-3 2 16,-5 4-2-16,0 4-1 16,1-1 3-16,-10 4 0 15,5 1 3-15,-4 7 3 16,-1-4 0-16,-3 0 0 15,-1 0-5-15,-4 1-3 16,0-5 0-16,0 4-1 16,0 0-3-16,0-3 2 15,-4-1-1-15,-1 0 0 16,5 1 0-16,-8-1 0 16,-1 0 0-16,1 5 0 15,-1-1 2-15,-4 0 0 0,4-4-5 16,-8 8 1-16,4 4-3 15,5 0 0-15,-10 4-12 16,6 3-5-16,-1 1-75 16,0-1-35-16,0 1 69 15,4-1 33-15</inkml:trace>
  <inkml:trace contextRef="#ctx0" brushRef="#br0" timeOffset="8825.0176">12459 7443 176 0,'-8'0'68'0,"8"0"-52"0,0 0 3 15,0 0-1-15,0 0-9 16,0 0-1-16,0 0 0 16,0 0 2-16,0 0-5 15,0 0 6-15,0 0 2 0,0 0 2 0,0 0 4 16,0 0-7-16,0 0 1 16,0 0-2-16,-5 4 1 15,5-4-6-15,0 7-2 16,0-3-2-16,-4 11-2 15,4 1 1 1,-4-1-1-16,4 8 0 16,-5 4-3-16,1 3 2 15,0 5 1-15,-1 11 0 16,1-4 0-16,0 4 0 16,0 4 0-16,4 0 0 0,0-1-3 15,0-3 2-15,0 4 1 16,0 0 2-16,0 0-3 15,0 0 0-15,0 3 5 16,0 1 2-16,0-1 2 16,0-3 2-16,0-4-1 15,0 8 0-15,0-8-5 16,-5 4-1-16,5-5-1 16,-8 5-2-16,3 0-2 15,-3 4 1-15,-1-1 1 16,5 5 2-16,-1-1-1 15,5 8-1-15,-8-11-2 16,8 0 1-16,-4-1 3 16,4-3 1-16,0-4-1 15,0-4-2-15,0-4-2 0,4 1 1 16,-4-5 3-16,0 1 3 16,8-5 2-16,-8 1 1 15,0-4 9-15,0 0 4 16,0-4-14-16,0-1-5 15,5 1-2-15,-5 4-1 16,0-8 1-16,0-3 0 16,0 3-5-16,0-4 1 15,4 1 2-15,-4-1 1 16,0 0 1-16,4-3 0 16,1 3 0-1,-1 4 0-15,0-4 0 16,1 5 6-16,3-5-7 15,-8 0-2-15,5-3 4 16,3 3 3-16,1 0-1 16,-1-3-2-16,1-1 0 15,0 1-1-15,-1-1 0 16,1-3 0-16,4 0-5 16,4 3 1-16,0 1 6 15,-4-9 4-15,13 5-10 16,-4 0-2-16,3-1 3 15,6 1 3-15,3 0 1 16,5-1-1-16,0 1 5 16,-1 0 1-16,-3-1-2 15,-1 1-1-15,5 0-1 16,-9-1-2-16,5-3 3 0,-1 4 0 16,1-4-1-16,-1 3 1 15,5 1-2-15,0 0 2 16,4-1 0-16,0 1 3 15,0 0-3-15,0-1 0 16,0 1-1-16,5 0-2 16,-5-1 3-16,-5 1 0 15,1-4-1-15,0-4-2 16,0 0 3-16,4 0 0 16,0 0 1-16,9 0 0 15,-5-4-5-15,5 4 1 16,-1-4 2-16,6 4 1 0,-10 0-4 15,5 0 1-15,-1 0 0 16,-8 0 2-16,0 0-1 16,1 0-1-16,-6 0 1 15,1-4 1-15,0 1 1 16,0-1 1-16,-1 0 0 16,1 0 0-16,0 0-2 15,4 0 1-15,0 1-2 16,-4-1-1-16,0 4 1 15,0 0-1-15,-1 0 0 16,1 0 0-16,-4 0 0 16,-1 0 0-16,-8 4 0 15,4-4 0-15,-8 0-3 16,3 0 0-16,1 3-1 16,-4-3 3-16,4 4-2 0,-5-4 1 15,5 4 4-15,-13-4 1 16,13 0 1-16,-9-4 0 15,-8 4 4-15,4-4 3 16,-5 1 2-16,1-5 7 16,-5-4-9-1,-4-3-5 1,0 0-5-16,0-1 0 16,-4-3 5-16,4-4 4 15,-9 0-5-15,5-4-3 16,0 1-1-16,-1-9-1 15,1 1 0-15,-5-8 0 16,5-4 0-16,-4-8 0 16,3-3 0-16,1-5 0 0,4-3 0 15,-9 8 0-15,5-5 0 16,0 1 0-16,-1-4 0 16,1-4 0-16,0 0 0 15,4-4 0-15,0-3-3 16,0 3 2-16,0 0 1 15,0 4 0-15,0-3 0 16,4 3 0-16,-4 0-3 16,4-4 2-16,1 0-4 15,3-4 1-15,1 5 0 16,0-1 2-16,-1 8-4 16,1 4 2-16,-1-1 0 0,1 5-1 15,4 3 1-15,-13 4 0 16,4 4 0-16,-4 4 3 15,0 4-2-15,-4 4 1 16,4 3-3-16,-13 4-1 16,0 0-2-16,0 4 2 15,0 8 2-15,-4 3-1 16,-5-3 4-16,1 7 0 16,-1 1-2-16,-4 3 2 15,5 0 1-15,-5 0 0 16,-13 1 0-16,5-1 0 15,-5 0 0-15,0 0 0 16,-4 4-3-16,-4 0 2 0,-1 0 1 16,1 0 0-16,-9 0 0 15,4 0 2-15,1 0-1 16,3 4 2-16,-8-4-2 16,0 0 2-16,0 0 0 15,4 0 1-15,-4-4-2 16,-4 0-2-16,0 0 1 15,4 1 1-15,0 3 1 16,0 0 3-16,0 0-1 16,4 0 2-16,5-4-2 15,-5 0 2-15,4 0-2 16,1-4 0-16,0 5-3 16,4-5 1-16,-9 0-2 15,0 4 2-15,5 1-2 0,-9-1-1 16,0 8 1-16,0-1-1 15,0 5-3-15,0 0 2 16,4-1 1-16,0 1 0 16,5 0 0-16,-9-1 0 15,8 1-3-15,1 4 2 16,8-1-4-16,-4 0 1 16,13 1-9-16,-4-1-4 15,12 5-68-15,9 3-29 16,13-19 58-16,17-12 31 15</inkml:trace>
  <inkml:trace contextRef="#ctx0" brushRef="#br0" timeOffset="10897.8936">13597 7600 248 0,'-9'7'93'0,"5"-7"-72"0,-5 0 18 0,9 4 5 15,0 0-21-15,-4 0-5 16,0 0-2-16,-5 0 1 0,0 3-9 16,1 5 2-16,-1-1 1 0,5 5-6 15,-9-1-3-15,9 4 1 16,4 8 2-16,-9 4-4 16,5 3-1-16,-1 4 0 15,1 1 2-15,0-1-1 16,4 0-1-16,0 4 1 15,0 4-1-15,0 8 0 16,0 7 0-16,0 4 0 16,0 8 0-16,0 4 0 15,4-5 0-15,0 1 0 16,-4 0 2-16,5 0-1 16,-1 7 2-16,5 4-2 15,-9 8 2-15,0-4-13 16,4-7-6-16,9-8 4 0,-9-1 4 15,5-3 0-15,4-7 1 16,0-1 1-16,-5-7 2 16,1-5 2-16,-1-6 1 15,-3-5 3-15,-5-8 1 16,0-7 3-16,0 0 3 16,-5-3 5-16,-3-5 1 15,-5-4 0-15,0-3 1 16,-4 0-2-16,-5-4 1 15,-8-1-4-15,0-3 1 16,-5 0-3-16,-8 0 0 16,0-3-5-16,-4 3-1 15,-5 0 1-15,5-4 0 0,-9 4-2 16,8 0 1-16,1 0-2 16,-9 0 2-16,4 0-2 15,1 0 2-15,-6 4-2 16,1-4-1-16,0 0 1 15,0 0-1-15,0 3-3 16,0 1 2-16,9 0 1 16,-9 0 0-16,4 0 0 15,1 0 0-15,3 3 0 16,-8 1 0-16,0-1 0 16,0 1 2-16,0 0-3 15,-4-1 0-15,-1 1-1 16,5 4 0-16,0-1 2 0,5 1 0 15,-5-1 0-15,8 1 2 16,1-1-3-16,0 1-2 16,3-1 2-16,-3-3 0 15,4 3 1-15,4-3 0 16,5 0 2-16,8-5 1 16,-9 1-1-16,5-4-2 15,4 4 3-15,5-4 2 16,4 0 0-16,4-4 2 15,0 0-4-15,0 1 0 16,0-1 3-16,4-4 1 16,5 0-1-16,-5-3-1 15,5-8 1-15,4-4 1 16,-9-4-8-16,5-8-4 0,0-7-2 16,4-4 1-16,0-7 4 15,-9-9 1-15,9 5 1 16,-4 0 0-16,0 3 0 15,-1-3 0-15,1-9 2 16,0 1 3-16,-1-4-2 16,1-3 0-16,4-1-1 15,0 4 1-15,0 4 0 16,-9 0 3-16,5 7-3 16,0-3 0-16,4 11 1 15,-9-7 2-15,9-1-3 16,0 1 0-16,0-1 1 0,0 1 0 15,0 3-2-15,0 1-2 16,0 3 1-16,0 4-1 16,0 4 0-16,0-4 0 15,0 4 0-15,0-1 0 16,0 1 0-16,0-4 0 16,-4 0 0-16,4 4 2 15,0 0-3-15,0-4 0 16,4 4-1-16,5 4 0 15,-5-1-3-15,9 9 1 16,-4 3 0-16,4 0-1 16,4 4-3-16,0 0 0 15,5 8 4-15,8 0 2 16,13 3-3-16,0 1-1 0,13 3-2 16,13 4 2-16,0 0 2 15,4 4-1-15,9-4 4 16,17 4 0-16,9 8-2 15,4 0 2-15,-4-1-1 16,-18 1 0-16,-4 0-11 16,0-1-7-16,1 5-69 15,-6-1-28-15,-12 1 59 16,-17-12 30-16</inkml:trace>
  <inkml:trace contextRef="#ctx0" brushRef="#br0" timeOffset="13194.8604">12528 8875 292 0,'-13'4'110'0,"0"-8"-86"0,9 4-6 16,-5 0-8-16,1 0-9 15,-1 0 2-15,-4-4 7 16,-8 4 5-16,-1 0-7 16,-4-3 2-16,0-1 3 0,-4 0-7 0,-4 0-1 15,-5-4-3-15,-4 1 1 16,4-5 0-16,-13 5 1 16,1-5 0-16,3 4 0 15,-16 1 6-15,8 3 4 16,8-4-10-16,-8 5-4 15,0-1-5-15,5 0-2 16,-5 0 12-16,4 0 7 16,4 0-2-16,-3 1 0 15,8-1-4-15,4 0 1 16,-4 4-4-16,13 4-2 16,-5 3 0-16,5 1-1 0,4 4 0 15,5 3 0-15,-1 4-3 16,5 8 2-16,0 7 1 15,4 12 2-15,4 12-3 16,-4 3 0-16,9 0-1 16,-9 1 0-16,4 6 2 15,5 9 0-15,0 11-3 16,4 4 2-16,0 4 1 16,0-4 0-16,4-8 0 15,0-4 0-15,1 9 0 16,3 6 0-16,1 1 0 15,-1-4 0-15,1 0 0 16,0-15 0-16,-1-5 0 0,5 1 2 16,0 0-1-16,0 0-1 15,0-4 1-15,0-4-1 16,0-4 0-16,0-7 2 16,0-1 1-16,0-11 1 15,4-3 0-15,-9-9 0 16,5-3 0-16,-4-4 2 15,0-4-3-15,-5 0 0 16,0 1-1-16,-4-5 1 16,0-4-2-16,0 1-1 15,0-1 3-15,0 1 2 16,-4-1-2-16,4 1 0 16,-4-5-1-16,4 1 1 0,0 0 0 15,0-1 3-15,0 1-3 16,4 4 0-16,0-5 3 15,5 1 1-15,-5 0-3 16,5-1-3-16,-1 1 2 16,10 0 0-16,-1-1-1 15,0 1-2-15,9 0-2 16,4-1 1-16,0 5 1 16,0-5 0-16,-4 1-3 15,4 0 2-15,-4-1 1 16,4 1 2-16,-4 0-1 15,4-5 2-15,-4 5-2 16,4-4 2-16,1 4 0 16,-1-1 1-16,4 1-2 15,1 0-2-15,4-1 1 0,-1 1-1 16,1 0 0-16,4-1 0 16,0 1 0-16,0 0 0 15,-12 3 0-15,3-3 0 16,0 3 0-16,5-3 2 15,0 0-3-15,8-1 0 16,-3 1-1-16,7 3 0 16,5-3 2-16,0 0 0 15,-8-1 0-15,8 1 2 16,-5 0-1-16,1-1-1 16,-9-3-2-16,0 0 1 15,0 0-1-15,5 0 0 0,-1-1 0 16,5 1 0-16,0 0 0 15,4-4-2-15,-9 0 3 16,0 0 0-16,1 0-2 16,-5-4 2-16,0 4-1 15,-4 0 0-15,-5-4 2 16,1 1 0-16,-5-1-3 16,-4 0 0-16,-5 0 2 15,1 0 0-15,-5 0 3 16,0-3 1-16,-4-1-1 15,0 0 1-15,-4-3 0 16,-5-4 3-16,5-1-1 16,-9 1 2-16,0-4-2 0,0-4 0 15,0-4-3 1,0-4-2-16,-9 1 3 0,5-5 0 16,-1-3-1-16,1-4-2 15,0-8 1-15,-1-4-1 16,1 1 0-16,-4-8 2 15,3-5-3-15,1 1-2 16,0-7 2-16,4-1 0 16,-9-4 1-16,5-3 0 15,-1-1 0-15,5-3 0 16,0 4 0-16,0-5 0 16,0 5-3-16,5 3 2 15,-1-3-1-15,5-27-2 0,-9 11 0 16,4 4 0-16,0 8 3 15,1 7 0-15,-1 0-2 16,0 12 2-16,-4 4-1 16,4 0 0-16,-4-4 0 15,-4 7 0-15,0 1 0 16,-5 3-2-16,9 54-160 31,-64-96 89-15,-10 16 30-16</inkml:trace>
  <inkml:trace contextRef="#ctx0" brushRef="#br0" timeOffset="14621.0951">12403 8799 268 0,'-8'3'101'0,"3"-3"-78"0,5 4-5 0,0-4-5 15,0 8-10-15,0 3 0 16,5 5 1-16,3 3 2 16,-8 8-3-16,5 11 0 0,-1 16 1 15,4 3-2-15,1 8 1 16,0-3-2-16,-1 3 2 16,5 4-2-16,-8 11 2 15,3 8-2-15,-4 0-1 16,1 8 1-16,-1-12-1 15,0 4 2-15,5 4 1 0,-9 8-1 16,4-1 1-16,-4-3-2 16,5 0-1-16,-5-12 3 15,0-3 0-15,0-1 3 16,0 0 1-16,0 1 1 16,-5-4 0-16,1-5 0 15,4 1 2-15,-9-4 6 16,9-15 2-16,0-8-16 15,0-4-8-15,9-8 16 16,-5-3 9-16,9-8-7 16,-8 0-1-16,7-8-5 15,10 0 1-15,-5-3-2 16,9-1 0-16,9-3-3 16,3 0-2-16,14-4 1 0,-5-4 1 15,5 0-1-15,0-8 2 16,8 0-4-16,5 1 0 15,8-5 1-15,13 4 2 16,-4-3-1-16,4 3 2 16,-8 1-4-16,-1-5 0 15,10 4 1-15,-6 1 0 16,14 3 0-16,0 0 2 16,0 4-1-16,-9 0-1 15,-4 0 1-15,-5 4-1 16,5 0 0-16,0 3 0 15,4 1 0-15,-8 0 2 16,-5 3 1-16,0 1 1 0,-8-1 0 16,-5 1 0-16,5-1-2 15,-9 1 1-15,-9-5 0 16,5 1 1-16,0-4 2 16,-9 0 3-16,0-4 2 15,-8 0 1-15,-5 0 0 16,-4-4 0-16,-9 0-2 15,0-4 1-15,-4 1-6 16,-13-9-3-16,4 1 1 16,-4-8 0-16,-4-8-4 15,-5-7 1-15,1-4-2 16,-5-8-2-16,-4-7 0 16,-1-8 3-16,1-8-2 15,-4 8 1-15,3-8 0 0,-3 0 0 16,4-7 0-16,-1-1 0 15,1 1-3-15,4-4 1 16,-4 3 2-16,4-3 1 16,0 7-2-16,0-3 0 15,4 3-1-15,1 1 0 16,-1-1-2-16,1 1 1 16,3 3-4-16,1-4 1 15,0 24-5-15,4-24-2 16,4 4-2-16,-4 4 0 15,4 4 4-15,1 11 6 16,-5 5 4-16,0 10 4 16,0 5 2-16,-5 3 3 0</inkml:trace>
  <inkml:trace contextRef="#ctx0" brushRef="#br0" timeOffset="15101.4464">14846 8929 420 0,'-34'0'156'0,"17"4"-121"0,-9 0-10 16,13-1-13-16,-4 5-15 15,-5 0 2-15,-4 3 3 16,-13-3 1-16,5 0-1 16,-5-1 3-16,-8 5 1 0,4-5 2 15,0 1 2-15,0 0-5 16,-5-1-1-16,1-3 0 16,-1 0 0-16,-3-4-2 0,-1 0 1 15,5 0 0-15,-9 0 1 16,0 0-2-16,0-4 1 15,-1 4 0-15,1 0 1 16,0-4-2-16,0 0 1 16,5 1-2-16,-1-1-1 15,5 0 1-15,-1 0 1 16,1 0-1-16,4 0-1 16,13 1 1-16,-22-1-1 15,13 4 0-15,-13-4 0 16,-12 0 0-16,-5 0 0 15,13 1 0-15,0-1 0 16,4 0 0-16,5 0 0 0,-1 0 0 16,5-3 0-1,0 7 0-15,0 0 0 0,0 0 0 16,4 7 0-16,-4-3-3 16,-4 0 2-16,12 4-4 15,5-1-1-15,-4 1-2 16,8-1 0-16,4-3-13 15,9 0-4-15,5-4 13 16</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2:51:12.126"/>
    </inkml:context>
    <inkml:brush xml:id="br0">
      <inkml:brushProperty name="width" value="0.05292" units="cm"/>
      <inkml:brushProperty name="height" value="0.05292" units="cm"/>
      <inkml:brushProperty name="color" value="#FF0000"/>
    </inkml:brush>
  </inkml:definitions>
  <inkml:trace contextRef="#ctx0" brushRef="#br0">7422 4260 156 0,'0'0'57'0,"0"4"-44"0,0-4 16 0,0 0 4 16,0 0-5-16,0 0 0 15,0 0-4-15,-4 0-1 16,-1 0-12-16,5 0 2 0,-8 0 3 16,-1 0 1-16,5 0 1 15,0 0-3-15,-5 0 1 16,5 4-5-16,-9-1 1 0,8 5-3 16,-7 0 0-16,3-1 3 15,0 1 3-15,1 7-13 16,-1-3-5-16,5-1-2 15,-1 1 1-15,5 3-1 16,-8 0 4-16,4 5 0 16,-1-5 1-16,5 4 11 15,0 0 5-15,0 0-8 16,0 4-4-16,0-3-3 16,0 3-1-16,0 0-11 15,0-1-5-15,0 1 5 16,0 4 6-16,0 0 15 15,0 0 8-15,0-4-22 0,0 0-9 16,0 0 19 0,-4 0 11-16,4-4-7 0,-4 4-5 15,-1-4-3-15,1 4 0 16,0 0-1-16,4 0-1 16,0 0 1-16,0 4-1 15,0 3 0-15,0 1 0 16,0 0 0-16,0-1 2 15,4 1-3-15,0 0 0 16,5-5 1-16,0 5 2 16,3-4-1-16,-7 0-1 15,8 0-2-15,-9-1 1 16,0-3 3-16,1 0 1 16,-1 0-1-16,0-7 1 0,-4-1-2 15,-4-4 2-15,0 5 0 16,-5-5 3-16,-4 1 3 15,4-1 5-15,-16 1-8 16,3-1-1-16,-4 1-1 16,-4-5 0-16,0 5 4 15,0-1 3-15,4 1-4 16,-9-4-2-16,5-1-2 16,-4 1 0-16,4-1-2 15,-1-3 2-15,1 0-2 16,0-4 2-16,0 4-2 15,0-4 2-15,-5 0-2 16,5-4 2-16,0 4-2 16,0-4 2-16,4 0-2 0,0 1 2 15,0-1-2-15,0 0-1 16,5 4 1-16,-5-4-1 16,4 0 0-16,1 1 0 15,-1 3 0-15,5-4 2 16,0 4-1-16,0-4-1 15,-1 4 3-15,5-4 0 16,5 4 1-16,-5-4 0 16,4 4 2-16,1-4 1 15,-1 4-1-15,0-3-1 16,1-1-3-16,8 0 1 0,-13 0-2 16,0 0-1-16,4 0 1 15,5 1-1-15,-9-1 0 16,0 0 0-16,0 0 0 15,0-4 0-15,9 5 0 16,-13-5 2-16,8 0 1 16,1 1 1-16,3-5-2 15,-8-3-2-15,9-1 3 16,-9 1 2-16,5-4-4 16,-1 0-1-16,0 0 0 15,1 0 0-15,-1-1-3 16,0-3 0-16,1 0 2 15,-1-3 0-15,1-1 1 16,3 0 0-16,-3 0-3 16,-1 0 2-16,9 4 1 0,-13 0 0 15,9-3-3-15,-1 3 0 16,1 0 2-16,0-4 0 16,0 0-2-16,-1 0 0 15,5 4-1-15,0-4 3 16,0-3-2-16,0-1-1 15,0-3-6-15,0 3-2 16,0-3 13-16,0 3 9 16,0 0-5-16,5 1-2 15,3 3-9-15,1 0-1 16,8 4 3-16,-13 0 2 16,9 4-1-16,0 0 0 0,4 3-1 15,1 1 3-15,-1 4 0 16,0-1 1-16,0 4-3 15,5 1 2-15,-1-1 1 16,1 0 0-16,0 5 0 16,-1-5 0-16,5 0 0 15,-5 1 0-15,1-1 0 16,4 0 0-16,-5 1 0 16,14-1 0-16,-9 0 0 15,8 1 0-15,5 3-3 16,4 0 2-16,9 4 1 15,-5 0 0-15,9 4 0 16,-4-4 0-16,0 0-3 16,-1 0 2-16,-3-4 1 15,-1 0 0-15,5 0 2 16,-9-3 1-16,9 3-1 0,-9 0 1 16,0 0-2-16,-4 0 2 15,-5 4-4-15,-4 0 0 16,-4 0-4-16,-4 4 1 15,-5 0-3-15,-4 0 2 16,0 0 1-16,-9 3-1 16,0-3 4-16,-4-4 0 15,0 4-6-15,-4 0-3 16,0 0-63-16,4-4-28 16,0 0 51-16,-13-16 27 15</inkml:trace>
  <inkml:trace contextRef="#ctx0" brushRef="#br0" timeOffset="8302.1699">8577 3371 260 0,'-9'4'96'0,"9"-8"-75"0,0 4 10 16,0 0 1-16,0 0-16 15,0 0-3-15,0 0-6 16,0 0-2-16,0 0-3 16,9 4 3-16,-9-4 1 0,4 4 2 15,9-4 0-15,-9 4-2 0,9 0-1 16,0 3-3-16,5-3-2 15,3 4 1-15,5-4-1 16,0-1 0-16,8 5 0 16,1-4 0-16,8 0 0 15,-4 0 0-15,8-8 2 16,-8 8 1-16,-5-4 1 16,1 0-2-16,-1 0 1 15,1 0 11-15,-5-4 6 16,0 4-10-16,-4 0-6 15,0 0-5-15,4 0 0 16,-9 4 1-16,1-4 0 16,-1 0-3-16,-3 3 2 0,-1 1-1 15,0 4-4 1,-4-4-1-16,0 0 10 16,-4-1 7-16,-5 5-2 15,-4-8 0-15,0 8-2 16,0-1 1-16,-4 1-4 15,-5 0-2-15,0-1 0 16,-4 1 1-16,-4 4-3 16,-4 3 0-16,-5 8 1 15,-4 7 2-15,-5 9-1 16,1 7-1-16,4 4 3 16,-5-5 0-16,5 1-1 0,8-3 1 15,5-9-4-15,9-7-2 16,3-4-82-16,14-8-35 15,12-26 60-15,10-12 30 16</inkml:trace>
  <inkml:trace contextRef="#ctx0" brushRef="#br0" timeOffset="10417.9917">4492 8423 292 0,'-9'27'110'0,"9"-23"-86"0,0-4 13 0,0 0 0 15,5 8-25-15,-1-1-5 16,9 9-8-16,-13 7-1 16,0 11 2-16,4 4-3 0,-4 12 0 15,-4 11 2-15,4 12 0 16,0 8 1-16,-13-1 0 0,9 0 0 16,4-7 0-16,0-11-3 15,0-9 0-15,4-7-18 16,9-11-9-16,-4-16 16 15,12-15 6-15</inkml:trace>
  <inkml:trace contextRef="#ctx0" brushRef="#br0" timeOffset="10884.7472">5156 8588 308 0,'-13'8'115'0,"4"-8"-89"0,5 7-8 0,4 1-7 15,-5 0-10-15,-12 7-1 16,4 0 1-16,-4 4 1 16,4 4-1-16,-4 4-1 0,4 0 3 15,9 4-2-15,-9 3 2 16,8 1-2-16,5 3 2 15,0 0 0-15,9 12 3 16,4-8-1-16,0 4 2 16,4-4-2-16,5 0 2 15,-1-7-4-15,1-1 0 16,-1-3 10-16,1-4 6 0,4 0-19 16,-9-1-6-16,4-3 17 15,-12 4 11-15,0-4 3 16,-9 4 3-16,-13 0-5 15,0-4 0-15,-4 0-8 16,-5 0-4-16,-8 0-6 16,0-8-4-16,-5-3-7 15,-4-5-4-15,1-7-16 16,-1 0-9-16,4-4-52 16,10-7-21-16,-6-8 56 15,23-8 27-15</inkml:trace>
  <inkml:trace contextRef="#ctx0" brushRef="#br0" timeOffset="11230.6773">5220 8622 192 0,'-8'12'74'0,"3"-16"-58"0,1 8 20 0,4-4 7 0,0 0-4 15,0 0-1-15,0 0-2 16,0 0 0-16,9 0-19 15,8 0 5-15,17 0 2 0,18 0-4 16,17-4-1-16,9-4 8 16,3-3 8-16,19-4-19 15,20-4-6-15,-4-12-64 16,9-15-27-16</inkml:trace>
  <inkml:trace contextRef="#ctx0" brushRef="#br0" timeOffset="25342.0553">19211 10878 188 0,'0'8'71'0,"5"-4"-55"0,-5-4 4 0,0 0-2 15,0 0 0-15,0 0 1 0,0 8 9 16,-5-5 7-16,1 5-18 16,0-4 10-16,-1 4 4 0,1-5 1 15,-5 5 3-15,1 0-26 16,-1-1-9-16,1 1 0 16,-1 4 4-16,0-5-2 15,-4 1-1-15,5 0 0 16,-1-1-1-16,1-3 2 15,3 0 3-15,-8 0 2 16,9-4 3-16,4 0-5 16,-9 0-1-16,5-4-2 15,0 0-2-15,4 4-2 16,4-8-5 0,0 1-1-16,5-1-3 0,8-3 0 15,-8-5 10-15,4 9 5 16,4-5 1-16,0 1 0 15,1 3-17-15,3 0-4 16,1 1 8-16,-1-1 4 16,1 4 3-16,-5 0 3 15,0 0-1-15,-4 4-1 16,0-3 9-16,-4 3 6 16,-1 0-9-16,-8 0-6 15,0 0 0-15,0 0-1 16,-4 3-4-16,0 1 1 15,-5-4 4-15,0 4 4 16,-3-4-1-16,3 4-2 0,-13 0-7 16,5 0-4-1,4-4-12-15,-4 0-6 0</inkml:trace>
  <inkml:trace contextRef="#ctx0" brushRef="#br0" timeOffset="39680.1495">22964 9523 156 0,'-13'7'57'0,"13"-7"-44"0,-4 8 1 15,-4-4-1-15,3 0-7 16,1 3-1-16,0 1 4 15,-1 0 4-15,1-1-7 16,0 1 12-16,-1-1 5 0,5 1 6 16,-8 0 2-16,3-1-1 0,5 1 1 15,0-4-8-15,0 7-4 16,0-3-7-16,0 0-2 16,0-1-6-16,0 1-1 15,0 0 1-15,0-1 0 16,0 1 0-16,0 4 2 15,5-1-5-15,-5 1-1 16,0 7-2-16,0-4-2 16,8 8-2-16,-8 8 1 15,0 3 1-15,0 1-1 16,0-1 4-16,0-3 0 16,0 3 1-16,0-7 2 15,-8 4-1-15,8-5-1 0,0 1 1 16,-5-8 1-16,5 1 1 15,-4-5 1-15,4 0-2 16,0-7 1-16,0 0 0 16,-8-5 1-16,3 1-2 15,1-4-2-15,4 0 9 16,-4-4 4-16,4 1-11 16,-5-5-5-16,5 0 3 15,0-7 1-15,0-4-2 16,0-4 1-16,5 0-5 15,-5 0 1-15,4-4 15 16,0-8 7-16,1 5-4 0,-5-5-1 16,8 5-5-16,-8-9 2 15,4 1-4 1,1 4-3-16,3 3-2 16,-8 0-3-16,9 5 1 15,0-1-1-15,-1 4 0 16,5 4 0-16,-13-1 0 15,4 5 0-15,1 4 0 16,3-1 0-16,-8 5-2 16,5 3 0-16,3 4 3 15,-3 0-2-15,3 4 1 16,-3 3 0-16,3 1 0 16,-8 3 2-16,4 1 0 15,1 3 0-15,3 8 0 0,-8-4 0 16,5 4 0-16,-1 0-3 15,-4 4 2-15,0 0 1 16,0 7 0-16,0 1 0 16,0 3 0-16,0-3 0 15,0 3 0-15,-4 0 0 16,-1 0 2-16,5 1-1 16,-8-1 2-16,8-3-2 15,-5-1 2-15,5-3-20 16,-4-8-8-16,4-8 2 15,0-4 0-15,0-3 14 16,0-12 5-16</inkml:trace>
  <inkml:trace contextRef="#ctx0" brushRef="#br0" timeOffset="40385.5897">23193 9764 184 0,'0'8'71'0,"4"-16"-55"0,-4 4 17 16,0 4 5-16,0 0-7 15,0 0-1-15,0 0-5 16,0 0-2-16,4 8-12 16,5-1 0-16,-9-7 0 0,0 12-2 15,0-12 0-15,0 11-8 16,0-3 0-16,0 7-3 16,4 4 0-16,-4 4 4 15,5-3-3-15,3-1 0 16,-3 4 1-16,-1-4 0 15,4 0 0-15,1-4 2 16,4 4-1-16,-9-3 2 16,9-5-2-16,-4-3-1 15,4 0 1-15,4-5 1 16,-8-3 1-16,4 0 1 16,0-3-5-16,-1-5 1 15,6 0 0-15,3-3 0 16,-4-5-5-16,1-3 1 0,-1-7 2 15,-4 3 3-15,4 0-2 16,-13-4 0-16,5 4 1 16,-5-4 2-16,1 4-6 15,-5-8 1-15,0 1-8 16,-5 3-3-16,1 0-6 16,0 0 0-16,-5 4 4 15,0-4 2-15</inkml:trace>
  <inkml:trace contextRef="#ctx0" brushRef="#br0" timeOffset="41541.9295">23594 9588 212 0,'0'3'82'0,"8"-3"-64"0,-8 4 24 0,0-4 6 0,4 8-3 16,-4 0 3-16,0-1-23 16,0 1-7-16,0 3-11 15,0-3 13-15,0 4 6 0,0-1-13 16,0 1-7-16,0 3-7 16,0 0 0-16,0 4 1 15,0-3 0-15,0 11-7 16,0 7 4-1,0 0 1 1,0-7 2-16,0 0 0 16,-4-4 2-16,4-4-3 15,0-3-2-15,0-1 2 16,0-4 0-16,0 1-2 16,0-12 2-16,0 0-10 15,0 0-3-15,0 0 7 0,0 0 3 16,0-4 12-16,0-4 7 15,0-3-18-15,0-4-9 16,0-5 13-16,4 1 10 16,1 4-2-16,-1-12-15 15,0-4-9 1,5 1 16-16,4-1 10 16,-9 1-15-16,9-1-6 15,-9 0 13-15,9 4 8 16,0 1-13-16,0-1-7 15,0 4 4-15,0 4 4 16,0 0 1-16,0 3 0 0,0 5 1 16,0 3-1-16,0 4 0 15,4 4 2-15,-13 4 1 16,5 4 3-16,-1-1-3 16,1 5 0-16,0 3 1 15,-1 4 2-15,1 4-16 16,-9 4-6-16,0 8 8 15,4-5 4-15,-4 1 16 16,0-4 7-16,0 0-25 16,0-5-9-16,-4-2 32 15,4 3-21 1,0-12-4-16,0 1 10 16,0-9 7-16,0-3-11 0,0-3-2 15,0-5 10-15,0 0 5 16,0-3-1-16,4-1 0 15,1-3-4-15,-1 0-1 16,5-4-3-16,-1-1-2 16,1 1 1-16,-1 0-1 15,1 0 0-15,-5 4 0 16,1-1 0-16,-1 5 2 16,0-1-3-16,1 5 0 15,-1-1-1-15,0 8 0 16,-4 0-3-16,9 11 1 0,-5 5 0 15,0 3-1 1,5 4 4-16,-5 4 0 0,5 3 1 16,-5 9 0-16,1 3 0 15,-5-4 2-15,0 4-1 16,0-3 2-16,-5-1-4 16,5-8 0-16,-4-3-4 15,0-4 1-15,-1-4-80 16,1-7-35-16,-5-12 60 15,5-12 29-15</inkml:trace>
  <inkml:trace contextRef="#ctx0" brushRef="#br0" timeOffset="42292.3157">24322 9017 300 0,'-5'11'112'0,"10"-11"-87"0,-5 4 9 0,0-4-4 16,0 0-21-16,0 8-4 15,0 0-6-15,0 3-1 0,-5 8 2 16,1 8-3-16,-5 4 2 0,1 15 1 16,-5 0 0-16,0 3 0 15,0 9 0-15,0 3-3 16,9 0 2-16,-9 8 1 16,9-7 0-16,-9 3 0 15,4-4 2-15,0-3-1 16,5-5-1-16,0-7 3 15,4-8 0-15,0-3 3 16,0-8 3-16,0-8 7 16,0-4 2-16,-9-3-14 15,9-5-4-15,0-7 5 16,0 0 4-16,0-7 0 16,0-5 2-16,9-3-4 15,-9-8 1-15,4-4-3 16,5-4 0-16,-1 1-1 0,1-1 0 15,0 0 0-15,8 1 2 16,-9-1 1-16,5 4 1 16,5 4-2-16,-1 4 1 15,-4 4-4-15,4 3 0 16,0 5-3-16,0 3-1 16,-4 8-4-16,5 3 1 15,-10 5-3-15,1 7 0 16,0 4-1-16,-5 8 0 15,-4 3 0-15,0 4 2 16,-4-3 4-16,-5 3 3 16,0-3 2-16,1 3 1 15,-14-4 2-15,5-3 3 0,0 0-2 16,-9-8-2-16,26-23-35 31,-30 11-42-15,-1-3-18-16,6-12 47 15,7-11 23-15</inkml:trace>
  <inkml:trace contextRef="#ctx0" brushRef="#br0" timeOffset="42923.1458">24417 9729 232 0,'12'0'88'0,"-7"4"-69"0,8 0 8 0,-5-4 1 15,1 4-2-15,0-4 4 16,3 8-1-16,-7-1 2 15,8 1-17-15,-9 0 3 0,5-1 1 16,-1 1-4-16,9-1 0 16,1-3-6-16,-10 4 0 0,5 0-3 15,4-1 2-15,-8-3-2 16,8-4 0-16,1 0-6 16,-1-4 1-16,0 4 0 15,5-4 2-15,-5 1-3 16,0-5 0-16,0-4-1 15,1 1 0-15,-6 0 0 16,1-1 0-16,0-3-5 16,-8-1-3-16,-1 1-5 15,-4-4-2-15,-4 4 16 16,-1-5 8-16,-12 1-17 16,0 0-4-16,-5 8 1 15,-4 3 5-15,-4 0 3 16,0 4 0-16,0 4 4 15,4 8 2-15,-4 4 2 0,0 11 1 16,0 0 0-16,8 3 2 16,1 5 8-16,3 4 5 15,10 7-11-15,-10 0-5 16,10 4-2-16,4-8-1 16,-1 0-14-16,5-3-5 15,5-1-17-15,7-3-7 16,-7-4-83-1,8-8-35-15,4-8 85 16</inkml:trace>
  <inkml:trace contextRef="#ctx0" brushRef="#br0" timeOffset="43448.1084">24869 9695 320 0,'0'19'121'0,"0"-4"-95"0,9-7-11 0,-9 4-12 16,0 3-9-16,0 0 4 15,-13 23 3 1,8 8 0-16,-8-7-3 0,5-1 1 16,-1 0 1-16,5 1 2 15,0-9-1-15,4-30 15 47,0 35-2-47,0-8 10 16,4-16-1-1,4-3-9-15,1-8-3 16,0-8-6-16,-1-7-2 0,1-1 3 16,4-10-3-16,-5-1-2 15,5-8 0-15,0 1-1 0,-4-1 0 16,0 5 2-16,4-1-1 16,-1 4-1-16,1 0 1 15,0 4 1-15,0 1-3 16,-4 2 0-16,-1 1-12 15,5 4-5-15,-13 15-32 32</inkml:trace>
  <inkml:trace contextRef="#ctx0" brushRef="#br0" timeOffset="43672.7404">25127 9775 252 0,'0'8'93'0,"5"0"-72"0,-5-8 9 0,0 0-1 16</inkml:trace>
  <inkml:trace contextRef="#ctx0" brushRef="#br0" timeOffset="43989.133">25132 9791 474 0,'8'3'36'0,"-8"5"-19"16,5-4 1-16,-1 4 2 0,0-5 0 16,1 5 3-16,-5 0-11 15,0-1-2-15,0 1-6 16,-5 4-3-16,1-5-3 15,0 9 1-15,-1-5 1 16,-3 8 0-16,3-3-5 16,1 3 1-16,4-4-5 15,0 4 1-15,4 4-12 16,1 4-2-16,3 0 21 16,5 3 11-16,5 5-2 15,-1-1 1-15,4 1-5 16,5-1-1-16,-9-3 1 15,-4 0 2-15,0-1 8 16,0-7 3-16,-30 4 11 16,-5-4-15-16,-25-8-4 15,-13-3-37-15,-18-12-14 16,-42-12 19-16,-1-22 11 16</inkml:trace>
  <inkml:trace contextRef="#ctx0" brushRef="#br0" timeOffset="47681.9527">19625 13950 324 0,'0'8'121'0,"0"-8"-95"0,0-4 7 16,0 4-3-16,0 0-15 16,0-4-1-16,0 0 7 15,0 1 4-15,0-1-13 16,0 0 6-16,0 0 3 0,0 0-5 16,-9-3-1-16,5-5-9 15,0 4-2-15,-9-3-2 16,4-1 1-16,1 1-2 0,-1-1 2 15,-4 5-2-15,0-1 2 16,0 4-2-16,0 0 2 16,0 4 0-16,0 4 1 15,5 4-2-15,-5 0 1 16,0 7-2-16,0 4 2 16,4 8-2-16,-4 7-1 15,1 9 1-15,3 10-1 16,-4 8-3-16,0 8 2 15,0 4 1-15,0 8 0 16,9 3 0-16,-13 8 0 16,4 4 4-16,4-1 5 0,-8-3-14 15,8-8-3-15,-4 1 1 16,5-13 1-16,-1-6-1 16,0-9 0-16,1-11-14 15,-1-12-4-15,5-7-18 16,0-11-5-16,-1-13-37 15,1-10-15-15,4-12 53 16,-4-20 26-16</inkml:trace>
  <inkml:trace contextRef="#ctx0" brushRef="#br0" timeOffset="47967.0127">19043 14429 272 0,'5'19'101'0,"-1"-15"-78"0,5 0 20 0,-1 0 2 16,5-1-21-16,9-3-8 15,12 0 1-15,1 0 0 16,12 0-8-16,9 4 1 0,-4 0 1 15,-1 0-4-15,-3-4 1 0,-1 0-7 16,1-4-3-16,-1 0-43 16,0-7-18-16,1-12 32 15,-14 0 18-15</inkml:trace>
  <inkml:trace contextRef="#ctx0" brushRef="#br0" timeOffset="48493.2724">19685 14506 372 0,'-4'11'140'0,"4"1"-109"0,0-5-11 0,0-7-11 15,0 0-9-15,4 4 0 16,5 4 6-16,4-1 6 15,0 1-6-15,4-4-1 0,0 0 1 16,5 0-1-16,-1-4 2 16,1 0-4-16,4-4 0 15,0 0-1-15,-5-4-2 16,1 1-2-16,-1-5 1 16,-4 1 1-16,1-5 0 15,-1 1-3-15,-4-4 2 16,-9 3-1-16,-4-7 0 15,0 4-3-15,-4 4-1 16,-5 0 0-16,-8-1 4 16,4 5-1-16,-4 3-1 0,0 4-8 15,-9 1-5-15,4 3 20 16,1 3 9-16,-1 13-3 16,5 3 0-16,0 4 1 15,-1 7 4-15,1 1-4 16,4 7 2-16,0 5-1 15,9 3 1-15,-5-1-6 16,9 1-2-16,9 0-7 16,-5-7 0-16,9-5-19 15,9-7-8-15,-5-8-72 16,9-7-34-16,0-16 71 16,0-12 33-16</inkml:trace>
  <inkml:trace contextRef="#ctx0" brushRef="#br0" timeOffset="48942.9334">20452 14498 324 0,'0'19'123'0,"0"-15"-95"0,0-4 5 0,0 0-3 16,-8 4-24-16,3-4-4 15,1 4 21-15,0-1 11 16,-5 1-16-16,1 4 4 0,-5 3-1 0,0 1-7 16,0-1-1-16,0 9-9 15,0-1-5-15,0 0-5 16,0 0 1-16,0 4 1 16,4 0-1-16,1-4 4 15,4 0 0-15,-1 0 1 16,5-3 0-16,5-5 0 15,-1 1 0-15,4-5-5 16,1-3 1-16,0 0 2 16,-1-4 1-16,1 0 3 15,0 0 1-15,3 4 5 16,-7 3 3-16,-1 1-2 16,0 4 2-16,1 3-6 15,-1 4-1-15,0-4-4 16,1 8-3-16,-1 0-16 15,5 0-5-15,4-7-52 0,-9-5-23 16,9-7 52-16,0-12 23 16</inkml:trace>
  <inkml:trace contextRef="#ctx0" brushRef="#br0" timeOffset="49754.1915">20651 14456 308 0,'4'34'115'0,"-4"-26"-89"0,0-4 5 16,0 3-3-16,0-7-12 15,0 8-1-15,0 4 6 16,0-1 6-16,0 1-14 15,0-1 6-15,0 4 4 0,0-3-8 16,-4-1-1-16,-1 1-8 16,1-1-4-16,4-3-8 15,-4 0-4-15,4-1-1 16,-9 1-1-16,5 0 4 16,4-8 3-16,0 3 3 15,0-3 1-15,0 4 1 16,0 4 0-16,0 0 0 15,0-1 2-15,0 1-1 0,0 0 2 16,0-1 4-16,0-3 4 16,0-4 0-16,0 0 1 15,0 0-6-15,0 0-2 16,0 0-2-16,0-4 1 16,4-3-2-16,-4-5-1 15,0-3-2-15,0-4 1 16,9-4-1-16,-9-4 0 15,0-4 2-15,4 1 0 16,0-9 0-16,1 1 2 16,-1 0-3-16,0-1-2 15,-4 5 2-15,0-1 0 16,0 1 1-16,-4-1 0 16,4 9 0-16,-4 3 2 0,-1 4-1 15,1 3-1-15,4 5 3 16,-4 3 2-16,4 4 2 15,0 0 1-15,0 8-2 16,0 4-1-16,0 7-3 16,0 4 1-16,0 8-4 15,-9 4-2-15,9 15 2 16,0 0 2-16,0 4 0 16,0 7-1-16,0 4 1 15,0 8-1-15,0 4 0 16,-4-4 2-16,4 0-3 15,-5-4 0-15,5-4 1 16,0 1 2-16,-8-13-6 16,3-7-1-16,5-3-9 0,0-12-2 15,0-8-22-15,0-8-8 16,0-11-38-16,5-27-14 16,3-15 52-16,-3-15 24 15</inkml:trace>
  <inkml:trace contextRef="#ctx0" brushRef="#br0" timeOffset="50084.4206">20482 14107 364 0,'0'16'134'0,"9"-13"-104"0,0 5 1 15,-1 0-7-15,1-1-5 16,4 1 3-16,0 0-1 16,8-1-1-16,5 1-10 15,9 4-4-15,-1-5 0 0,5 1-3 16,0-4 0-16,-1 0-6 15,1-4 0-15,0-4-10 16,8 0-4-16,-8-8-44 0,4-7-20 16,-4 0 42-16,-4-4 19 15</inkml:trace>
  <inkml:trace contextRef="#ctx0" brushRef="#br0" timeOffset="50503.9752">21094 14379 392 0,'0'0'145'0,"-4"16"-112"0,4 6 3 0,0-14-6 0,-9 4-23 16,5-1-5-16,0 4-5 16,-5 8 2-16,1 4 0 15,3 8 1-15,-8 3 0 0,9 0-3 16,0 1 2-16,4-5-4 16,4-3-1-16,5-4-4 15,4-8-1-15,4-4-1 16,4-7 0-16,5-8 4 15,9-8 5-15,-1-3 2 16,1-9 3-16,-1-3 1 16,-8-3 3-16,4-5-3 15,-4-4-2-15,-5-7-11 0,-3-15-4 16,-5-4-70-16,-5-5-32 16,1 1 60-16,-9 4 30 15</inkml:trace>
  <inkml:trace contextRef="#ctx0" brushRef="#br0" timeOffset="50954.4144">21611 14245 316 0,'9'31'121'0,"-13"-12"-95"0,4-11 11 0,4-5-2 0,-4 9-16 15,0-1-1-15,0 5-4 16,0 11-1-16,-4-1-7 16,-5 9 3-16,0 3 1 0,1 4-1 15,-1 0 0-15,9-42 1 32,-17 58-7-17,4-12-2-15,4-8-3 16,5-7-2-16,-9-8 0 15,9-8 0-15,-5-3 3 16,9-9-5-16,0-6 2 0,-4-9-3 16,8-11 2-16,5-11 1 15,-5-9 2-15,9-6-4 0,0-9 2 16,0 5 0-16,4-1 2 16,0 8-4-16,1 4 2 15,3 4-7-15,5 7-1 16,0 0 7-16,0 8 4 15,4 4-5-15,-8 0-3 16,12 0-57-16,-12 0-24 16,12 0 46-16,-17 3 22 15</inkml:trace>
  <inkml:trace contextRef="#ctx0" brushRef="#br0" timeOffset="51434.89">21732 14299 252 0,'-4'27'96'0,"4"-12"-75"0,0-11-5 16,0 3 37 0,4 5-30-16,9-1-3 15,-9 1-3-15,9 3-11 16,0 0 17-16,4 1 8 0,5-1-24 15,4-3-10-15,4-1 13 16,-4-3 7-16,0-1-6 16,4-3-1-16,-9-4-11 15,5-4-1-15,0 1-5 0,-4-5 2 16,-1-4 1-16,-4-3-1 16,-8-4-3-16,0 0-2 15,-9 0 9-15,0-4 5 16,0 0-15-16,-13 4-4 15,0 3 0-15,0 5 4 16,-4-1 4-16,-5 8 4 16,5 4 8-16,0 8 5 15,-1 7 6-15,5 8 4 16,5 8-8-16,-5 4-2 16,9 3 3-16,4 4 1 15,4 0-5-15,9 4-3 16,-5 0-10-16,5-8-3 15,5-3-64-15,7-8-30 0,10-12 51 16,-1-15 25-16</inkml:trace>
  <inkml:trace contextRef="#ctx0" brushRef="#br0" timeOffset="51975.5534">22693 14111 408 0,'-26'35'151'0,"30"-28"-118"0,-4 12-2 0,0-11-10 15,0 4-19-15,-4 7 0 16,0 7-2-16,-1 13 0 16,-3 7 0-16,4 4 0 0,-9 3 2 15,8 1-1-15,-8 3 2 16,5 1-4-16,-1-5 0 16,5-3 1-16,0-8 0 15,4-3 0-15,0-9 2 16,4-3 3-16,0-8 2 15,5-4-1-15,-5-3 1 0,5-4-6 16,-1-8-1-16,10-8 0 16,-14-4 0-16,9-3-5 15,-5-8 1-15,5-7 0 16,5-5 2-16,-10-3-1 16,5-8-1-16,4 0 3 15,-8-12 2-15,0-3-5 16,3 4-1-16,-3-1-5 15,0 1-1-15,-1 3-10 16,1 0-1-16,0 12-9 16,-5 8-3-16,0 3-12 15,1 8-6-15,-1 4 25 16,-4 8 15-16</inkml:trace>
  <inkml:trace contextRef="#ctx0" brushRef="#br0" timeOffset="52516.0717">22827 14402 320 0,'8'27'121'0,"-4"-8"-95"0,-4-11 7 0,5-1-5 0,3 1-10 15,-8 0 2-15,5-1-9 16,-1 1-4-16,5 4-4 16,-1-5 6-16,5 1 6 0,-4-4-1 15,4 3 0-15,0-3-8 16,8-4-2-16,-4 0-4 16,-4-4-1-16,5 1 1 15,-1-5 0-15,0-4 0 16,-4 1 0-16,4 3 0 15,-8-15-5 1,-1 0 1-16,1 0-3 16,-5-3 2-16,-4-1-6 15,-4 0-1-15,-5 4-6 16,-3 0-4-16,-1 0 14 16,-9 8 6-16,0 3 0 0,1 4 0 15,-1 8 14-15,5 4 8 16,0 8-5-16,0 7-1 15,-1 19-2-15,6 4 0 16,3 1 5-16,0 2 1 16,5 5-5-16,4 0-3 15,0-4-8-15,4-4-3 16,5-4-31-16,8-11-12 16,0-8-83-16,9-19-37 15,4-15 82-15,1-12 43 16</inkml:trace>
  <inkml:trace contextRef="#ctx0" brushRef="#br0" timeOffset="52890.7535">23469 14326 324 0,'8'3'123'0,"-8"1"-95"0,4-4 0 16,-4 0-1 0,-4-4-12-16,0 1 14 15,-5-1 6-15,1 0-18 16,-5 4-1-16,-5-8-1 0,-3 8-6 0,-5 0-3 16,5 0-3-16,-5 4 0 15,0 8 0-15,4-5 1 16,5 9-2-16,-9 7-2 15,13 3 1-15,0 1-1 16,9 8 0-16,4-1 2 16,4 4 1-16,9 1 1 15,-4-1-2-15,4 0-2 16,4-3-4-16,0-8-2 16,5-12-48-16,-1-7-21 15,10-16 38-15,-1-11 18 16</inkml:trace>
  <inkml:trace contextRef="#ctx0" brushRef="#br0" timeOffset="53310.5219">23753 13594 388 0,'0'54'145'0,"0"-35"-112"0,4 8-3 0,-4-12-8 16,0 12-21-16,0 11-4 15,-4 8 7-15,4 11 4 16,-9 12-3-16,5 8 10 15,0 3 7-15,-1 5-7 0,1 3-3 16,0 8-5-16,-1-5-2 16,5 1-1-16,0-11 0 15,0-8-2-15,-4-8-2 16,4-12-2-16,0-3 1 16,0-12-6-16,0 1-3 15,0-9-10-15,-8-10-5 16,3-9-2-16,1-11-1 15,4-8-35-15,-9-11-14 16,1-11 44-16,3-13 22 16</inkml:trace>
  <inkml:trace contextRef="#ctx0" brushRef="#br0" timeOffset="53611.8198">23257 14065 376 0,'9'23'140'0,"-9"-11"-109"0,9-1 9 16,-1-7-4-16,-3 4-21 16,7-1-6-16,10 1 3 0,0 0 2 15,12 3-7-15,1 1 2 0,3-1 2 16,5 1-6-16,9-1-3 15,-4-7-8-15,3-4-1 16,1-4-15-16,4-7-3 16,0-5-20-16,-13-3-7 15,9 0-65-15,-9 0-28 16,0 3 75-16,-4 1 36 16</inkml:trace>
  <inkml:trace contextRef="#ctx0" brushRef="#br0" timeOffset="54062.1055">24136 14237 316 0,'-17'39'121'0,"0"-24"-95"0,8-11 18 16,5 4 2-16,-5-1-29 15,-8 1-9-15,0 3 3 16,0 12 1-16,4 0-5 16,-4 4 7-16,-1 0 5 0,1 4-8 15,4-5-3-15,5 5-10 16,-1-4-1-16,5 0-6 16,4 0 1-16,4-1-3 15,5-3 2-15,8-4 3 0,-9 1 1 16,10-9 0-1,3 1 4-15,5-5 0 0,-4-7 1 16,3-4 2-16,-3 1 1 16,-5-9-1-16,0 1 1 15,-4-5-4-15,-4-7-2 16,0-4-1-16,-9-7 3 16,0-8-13-16,-13-4-4 15,-5 4 3-15,-7 0 1 16,-1 3-11-16,-4 1-6 15,-1 7-46-15,6-3-18 16,3 7 50-16,-4 0 23 16</inkml:trace>
  <inkml:trace contextRef="#ctx0" brushRef="#br0" timeOffset="54632.97">24417 14241 272 0,'4'8'101'0,"-4"0"-78"0,0 3 35 15,0-3 12-15,0 3-27 0,0-3-11 16,0 3 24 15,-9 24-32-31,1-1-9 16,-1 5-10-16,5-1-5 15,-9 4-2-15,8 0 1 16,1 0 1-16,0 0-3 0,-1-3 2 16,1-5-1-16,4-3-2 15,0-4 0-15,0-8 3 16,4-4-5-16,1-3 2 15,-5-5-3-15,4-3 0 16,-4-4 4-16,4-4 1 16,1-7 2-16,-1-8 2 15,5-8-1-15,-5-11 2 16,5-8-4-16,-1-4 0 0,9-4 1 16,-8-3 2-16,8 3-1 15,5 4-1-15,4 8 1 16,-9 4 1-16,13 7 5 15,0 4 4-15,5 16-2 16,4 7 0-16,4 12-3 16,-5 11-1-16,1 8-8 15,0 7 0-15,-5 5-10 16,1 6-2-16,-1 1-56 16,-12 0-25-16,-5-3 49 15,0-13 23-15</inkml:trace>
  <inkml:trace contextRef="#ctx0" brushRef="#br0" timeOffset="59455.5954">18001 15632 148 0,'4'7'55'0,"4"1"-43"0,-8-20 12 0,0 12 5 16,5 0-8-16,-5 0-2 16,13 0-3-16,-9-3 3 15,0 3-11-15,-4 0-2 0,5-4 0 16,-1 0-5-16,-4 0-1 15,4-3-13-15,-4 3-5 16,0 4-164 15</inkml:trace>
  <inkml:trace contextRef="#ctx0" brushRef="#br0" timeOffset="60698.5528">17660 15023 248 0,'4'-8'93'0,"-4"8"-72"0,5-8 3 15,-1 5-5-15,5-5-10 16,4-4-3-16,-9 1 5 15,0-1 3-15,5 1-7 16,-5-4 9-16,0-1 6 0,-4 1-2 16,0 3 0-16,-4 1-7 0,0-1-3 15,-5 5 6-15,5-1 1 16,0 4-2-16,-5 4-1 16,5 8-2-16,-5 3 2 15,0 12-3-15,5 8 1 16,0 15-3-16,4 11 0 15,0 16-1-15,0 15 2 16,0 12-3-16,4 7-2 16,0 8 2-16,-4 11 0 15,5 5-3-15,-5-1-1 16,0-4 1-16,0-3 2 0,0-1-8 16,-5-3-3-16,1-15-4 15,4-12-2-15,0-20-8 16,0-10 0-16,0-16-21 15,0-12-7-15,0-22-103 16,0-20 82 0,4-15 30-16</inkml:trace>
  <inkml:trace contextRef="#ctx0" brushRef="#br0" timeOffset="60984.1281">17346 16045 368 0,'-9'16'137'0,"9"-9"-106"0,9 1 4 0,-5-4-6 15,4 0-11-15,10-1 2 16,-1 1 0-16,4 0 0 15,14 4-11-15,4-1 1 0,4 1 1 16,4 0-6-16,5-4-1 16,13-8-15-16,8-4-6 15,-4-11-55-15,13-8-25 16,0 0 50-16,-5 1 23 16</inkml:trace>
  <inkml:trace contextRef="#ctx0" brushRef="#br0" timeOffset="61449.3462">18742 16080 388 0,'-18'27'145'0,"5"-16"-112"0,-4-3-10 15,9-1-12-15,-5 5-11 16,-9-1 0-16,-4 5 17 15,0 3 9-15,1 8-13 0,-6 3 6 0,6 5 4 16,-1 3-12-16,0 0-4 16,4 5-11-16,5 2-3 15,0 5-3-15,13 4 1 16,-5 3 0-16,18-7 1 16,-5-4-2-16,13-8-1 15,5-3 1-15,8-8 4 16,4-12-4-16,9-4 2 15,-4-7 2-15,-4-8 3 16,3-7 4-16,1-8 2 16,-4-4 1-16,-5-4 2 15,-4-4-1-15,-5-3 0 16,-16-4-6-16,-1-4 1 16,-8-4-2-16,-9 0 0 15,-9 3-5-15,-4 5-3 0,-4 8-3 16,4 7 0-16,-8 3-11 15,12 5-4-15,-4 4-76 16,13 3-33-16,13-7 70 16</inkml:trace>
  <inkml:trace contextRef="#ctx0" brushRef="#br0" timeOffset="61944.935">19504 16275 356 0,'-8'31'134'0,"12"-12"-104"0,-17 4 18 0,13-12 0 15,-9 5-26-15,1-1-7 16,-1 4-8-16,5 0 0 15,-13 8-4-15,4 8 3 0,4 3 0 16,-4 4-7-16,9 0-1 16,-9 0-11-16,4 0-4 15,1-3 0-15,-1-5 0 16,9-7 3-16,-8-4 3 0,3-4-2 16,1-4-2-16,4-11 11 15,-9-8 4 1,5-7 3-16,0-12-4 15,-1-11 1-15,5-9 0 16,5-10 2-16,3-5-3 16,1-7 0-16,8 0 5 15,-4 8 5-15,13 3-1 16,0 8 1-16,4 4-1 16,0 4 2-16,5 15 4 15,-1 4 1-15,1 7-4 16,-1 8-1-16,-8 0-11 15,13 8-1-15,-1 0-33 16,1-4-12-16,9-4 22 16,-10-7 12-16</inkml:trace>
  <inkml:trace contextRef="#ctx0" brushRef="#br0" timeOffset="62410.1963">21314 15869 356 0,'13'12'134'0,"-9"-9"-104"0,1 5 5 16,-5-8-6-16,-5 4-19 15,-3 0-3-15,-1 0-1 16,-8-1 1-16,-5 9-3 16,-8-1 4-16,-9 5 4 0,-4 7-4 15,-8 0 0-15,7 0-4 16,1 0-1-16,13 0-1 16,-4 0-2-16,12 3-2 15,5-3-1-15,13 0-9 16,4 4-3-16,13 4-1 15,12 3 0-15,1 5 9 16,9 3 3-16,4 0 8 16,4 0 2-16,4 0 2 15,-21 4 0-15,-5-4-2 16,-8-3 1-16,-8-1-6 0,-14-4-1 16,-8 1-11-16,-5-5-3 15,-21-10-31-15,0-9-10 16,-13-7 28-16,0-16 14 15</inkml:trace>
  <inkml:trace contextRef="#ctx0" brushRef="#br0" timeOffset="62950.5341">21784 16053 440 0,'8'42'165'0,"-8"-23"-129"0,9 4 4 16,-9-11-7-16,0-1-18 16,0 5-3-16,0 7-1 15,0 11 0-15,0 8-5 16,0 0 3-16,0 8 3 0,4 8-8 15,1 3-2-15,-1 4-7 16,0 0-1-16,5-4-2 16,4-3 2-16,-5-8 2 15,5-5-1-15,0-2 6 0,0-9 3 16,4-3 1 0,-4-8 0-16,0-4-1 0,-4-8 0 15,4-7 0-15,-9-8 0 16,0 1-5-16,1-9 1 15,-5-3-2-15,0-1-2 16,0-7 3-16,-5 4 2 16,5-4 0-16,0-4-1 15,0-3-2-15,0-8 1 16,0-5-1-16,5-3 0 16,-1-3 0-16,5 3-2 15,4 0-8-15,-9 4-3 16,9-1-3-16,-5 5 1 15,5 4-7-15,5 3 1 0,-1 4-32 16,9-3-12-16,4 3 35 16,0-4 16-16</inkml:trace>
  <inkml:trace contextRef="#ctx0" brushRef="#br0" timeOffset="63760.8178">22452 16857 284 0,'-5'27'107'0,"5"-19"-83"0,-4 3 21 0,4-11 7 16,0 4-2-16,0 0 3 15,-4 0-12-15,4-4-5 16,-9 0-20-16,5 0 1 0,-1 0 3 15,5-4-7-15,-8-4 0 16,4-3-5-16,-1-5-3 16,1-14-9-16,4-8-5 15,0-12 0-15,0-8 3 16,4-3 3-16,1 4 4 16,7-1 0-16,-7 8-1 15,8 8 1-15,-9 8 1 16,9 3-1-16,0 8 2 15,-5 4 2-15,1 7 2 16,0 5-1-16,-1 3 1 0,1 0-4 16,0 8-2-16,4 4-3 15,-1 3-1-15,1 8-1 16,0 4 0-16,5 8 0 16,-10 0 3-16,9 3-5 15,1 4 2-15,-1-3 0 16,0-1 2-16,5-3 1 15,-5 0 1-15,4-9-3 16,-3-2 2-16,-1-5-6 16,0-4 0-16,0-7 5 15,-4-4 3-15,0-4 1 16,0-3 1-16,4-9-4 16,-8-3 0-16,0-11-4 0,-1-5 1 15,5-11 2-15,4-4 1 16,-8 1-2-16,0-1 2 15,4 0-1-15,-1-4 0 16,1 1 2-16,0-1 0 16,0 4 0-16,0 8 2 15,4 4 1-15,-8 4 1 16,4 11 0-16,4 3 2 16,-8 9 1-16,4 3 3 15,0 8-3-15,0 8 1 16,4 7-5-16,0 8 0 15,5 8-1-15,-1 11 1 16,5 4-2-16,0 11 2 0,4 12-2 16,0 16 2-16,0-1-2 15,1 4-1-15,-1-8-6 16,-4 1-4-16,-5-8-54 16,-4-12-22-16,5-11 43 15,-5-24 22-15</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2:53:45.410"/>
    </inkml:context>
    <inkml:brush xml:id="br0">
      <inkml:brushProperty name="width" value="0.05292" units="cm"/>
      <inkml:brushProperty name="height" value="0.05292" units="cm"/>
      <inkml:brushProperty name="color" value="#FF0000"/>
    </inkml:brush>
  </inkml:definitions>
  <inkml:trace contextRef="#ctx0" brushRef="#br0">14325 8649 292 0,'-4'4'110'0,"-1"-4"-86"0,5-4 11 0,0 4-1 0,0 0-6 15,0 0 1-15,0 0-5 16,0 0-1-16,0 0-12 15,0 0-4-15,0 0-1 0,5 4-3 16,-1 0-2-16,5 0 0 16,-1 3-1-16,5-3-3 15,-4 4 2-15,8 0-1 16,13-1-2-16,-4 1 0 16,21 0 3-16,1 3 0 15,16-3 1-15,14-1 2 16,-5 1 1-16,1-8 1 15,16-4 0-15,18 0-2 16,8 1 1-16,-8-1-2 16,-5-4-1-16,5 0 1 15,0 1-1-15,-1 3 0 16,-3 0 2-16,-9 4-1 0,-14 4-1 16,-20 0 1-16,-5 3 1 15,-13 1-6-15,-13 4 1 16,-4-1-171-1</inkml:trace>
  <inkml:trace contextRef="#ctx0" brushRef="#br0" timeOffset="3138.4978">21577 11066 232 0,'-9'8'88'0,"5"-4"-69"0,0 3 11 16,4-7-2-16,0 0-12 15,0 0-4-15,0 0 6 16,0 0 5-16,0 0-12 16,0 4 10-16,-5 0 2 0,1 0-7 15,0 0-2-15,-1-1 1 16,5 1 2-16,0 4-7 16,0-8-1-16,0 4-3 15,0-4 1-15,5 4-2 16,3-1 0-16,1 1-3 15,4-4-2-15,0 0-2 0,8 0 1 16,10 0-1-16,16 4-2 16,9 0 0-16,9 4 3 15,12-1-2-15,-4 5-1 16,1 3 3-16,-1 0 0 16,0 1 1-16,-4 3 2 15,-4-4-1-15,-14 0-1 16,-20-3-48-16,-6-4-20 15,-25-12 32-15,-17-19 18 16</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2:55:40.098"/>
    </inkml:context>
    <inkml:brush xml:id="br0">
      <inkml:brushProperty name="width" value="0.05292" units="cm"/>
      <inkml:brushProperty name="height" value="0.05292" units="cm"/>
      <inkml:brushProperty name="color" value="#FF0000"/>
    </inkml:brush>
  </inkml:definitions>
  <inkml:trace contextRef="#ctx0" brushRef="#br0">12817 3885 272 0,'4'-4'104'0,"-4"-4"-81"0,4 0 9 0,5 5-2 0,-9-1-12 15,0 0-3-15,4 0-2 16,-4 0 1-16,0 0-7 16,-4 1 9-16,4-1 4 0,-13 0-13 15,9 0-5-15,-18-4 0 16,5 1-2 0,-9-5 3-16,0 1-2 15,-4-1 2-15,0 1-15 16,-9-4-5-16,0 3 7 15,5-3 4-15,-13 3 7 16,4 1 2-16,-5-1 7 16,5 5 6-16,9-1-17 15,-27-4-8-15,18 5 15 0,-26-9 6 16,13 9-7-16,-8-1-2 16,-36 4-4-16,14-3-1 15,-4 3 0-15,4-4-2 16,-1 4-2-16,1 0-1 15,4 1 12-15,5 3 7 16,8 0-4-16,0 3 0 16,0 1-4-16,-4 0-1 15,0 0-3-15,-1 4-3 16,-8-1 2-16,9 5 0 16,-9 3 1-16,9 8 2 0,4 0-1 15,-4 4 2-15,-5 4-4 16,5-1 0-16,-5 5-1 15,5-1 0-15,0 1 2 16,4-5 0-16,4 9 0 16,9-5 0-16,-8 4 0 15,-1-7 0-15,-4-4 0 16,9 3 0-16,4-3 0 16,0 0 0-16,0 4-3 15,4 3 0-15,5 4-1 16,-9 12 3-16,8 0 0 15,5 7 3-15,0 5-3 16,9 7 0-16,-5-4-8 16,-4 0-2-16,0 4 6 0,4 0 2 15,-4 11 3-15,4 8 2 16,-4 4 1-16,4-8 3 16,9-3-3-16,-9-1-2 15,9 5 0-15,4 7-1 16,9-1 0-16,-5-2 2 15,9-5-1-15,9-4-1 16,-9-7-2-16,9 0 1 16,4 3 1-16,0 5 2 15,0 3-1-15,0 0-1 16,0-7-2-16,0 0-1 16,0-5 2-16,4 1 0 15,1 23 1-15,3 3 0 0,-8 1-3 16,4 3 0-16,1-11-1 15,3-4 3-15,-3-3 0 16,-1 3 1-16,0 8-3 16,5-1 2-16,-5 5 10 15,9-8 3-15,-13-8-5 16,4 0-2-16,1 8-3 16,-1 16 1-16,-4 3-4 15,4 0 0-15,-4-12 1 16,0 5 0-16,-4 11 0 15,0 7 0-15,-1-3 0 16,5-4 2-16,-4-12 1 16,4 1 3-16,0 11-3 15,0-1 0-15,0-6-1 16,0-5 1-16,0-15 0 0,0-4 3 16,0 5-1-16,0 6 0 15,0 5-3-15,0-4 1 16,0-1-2-16,0-10-1 15,0-5 1-15,0 1 1 16,0 7-1-16,0 7-1 16,0-3 1-16,0-4-1 15,4 0 0-15,1-11 0 16,-1-8 0-16,0 0 0 16,1 4 0-16,-1 0 2 15,9-5-1-15,-9-2 2 0,5-5-2 16,-1-4-1-16,-3-7 3 15,8 0 0-15,-9-4-1 16,9 0-2-16,-9-8 1 16,9 4-1-16,0 0 0 15,4 1 2-15,-4-1-1 16,9-4 2-16,-5-4-2 16,5 1 2-16,-1-4-4 15,5-5 0-15,-9 1 1 16,5 0 0-16,-1 0-3 15,1 3 2-15,-1-3 1 16,10-4 0-16,-10-4 0 16,14 4 0-16,-5-4 0 15,13 4 0-15,-4-7 2 16,4 3 1-16,4-4-1 16,1 1 1-16,-1-1-2 0,-4 0 2 15,-4-3-2-15,-5-1-1 16,1 1 1-16,-9-5-1 15,4 1-3-15,0-4 2 16,4 0-1-16,5 0 0 16,0-1 2-16,0 1 0 15,8 0 0-15,1 4 0 16,-1-1-3-16,5 5 2 16,-5-5 1-16,0 5 0 15,-8-1 0-15,4 1 0 16,-4-1 0-16,-4 5 2 0,-1 3-3 15,5 0 0-15,0 4-1 16,4 0 0-16,4 4 2 16,9-4 0-16,0 0 0 15,0 0 0-15,0-4 0 16,0-4 0-16,0 1-3 16,-13-5 0-16,9 4-1 15,-13-3 3-15,8-1-5 16,1-3 2-16,3 0 0 15,10-4 2-15,-1-4 1 16,9-4 1-16,-9 0 0 16,0-4 0-16,-8 4-3 15,-4-3 0-15,-5 3 2 16,0 0 2-16,0 4 0 0,4 0-1 16,1 0-2-16,8 0 1 15,8 0 1-15,-3 0 0 16,8 0 0-16,-5-4 2 15,-3 0-1-15,-10-3 2 16,1 3-2-16,-5-4-1 16,5-3-4-16,0-5-2 15,4 1-2-15,8-8 0 16,1-4 2-16,0-3 2 16,-1-1-1-16,-12 0 4 15,-5 1 0-15,-4-1 1 16,-8-3-11-16,-5-1-5 0,-4-3 19 15,-4 0 9-15,-5-5-5 16,0 1-3-16,0-4-3 16,0-3-1-16,1-9-11 15,-1-3-3-15,-4 3 9 16,0 1 5-16,0 3 3 16,-9 4 3-16,0-3-8 15,-4 3 0-15,0 0-2 16,0 4 2-16,0 0-1 15,0-3 1-15,0-1 2 16,0-4 0-16,-4-7 0 16,4 3 0-16,0 1 8 15,0 0 7-15,0-1-3 16,0 4 1-16,0 5-6 16,0-5 1-16,-4-3-5 0,4-5 0 15,-9-10 1-15,9-9 2 16,0 4-1-16,-4-3 0 15,-1 7-1-15,1 4 2 16,0 4-3-16,0-8 0 16,-1-3-1-16,1-8-2 15,-5-1 3-15,1-3 2 16,-1 8 0-16,0-4 2 16,-3-1-4-16,3-3 0 15,-4-8-3-15,4-3-1 16,-4-5 1-16,9 12 2 15,-13 1-1-15,8 37-1 0,5 12 1 16,-5-31 1-16,-8-50 1 16,9 5 1-16,-1 14-2 15,-4 12 1-15,4 8 0 16,-4 4 1-16,9-5-2 16,-9-3 1-16,9 0-2 15,-9 4-1-15,9 7 1 16,-1 5-1-16,1 6 0 15,0-2 0-15,4-1 0 16,0 0 2-16,0-4 1 16,0-4 1-16,0 5-2 15,0-1-2-15,4 4 1 16,-4 4 1-16,4 0-1 16,1-4-1-16,-1-4 1 0,0-4-1 15,5 4 0-15,-9-3 2 16,4 3 1-16,0 12 1 15,-4 0-2-15,0-1-2 16,9 1 1-16,-9-4-1 16,4 0 0-16,5-8 0 15,0 0-3-15,-1 0 2 16,1 4 1-16,-5 1 2 16,9 6-1-16,-9-7-1 15,5 0-2-15,0-3-1 16,-1-1 2-16,1-4 0 15,8 1 1-15,-13 3 0 16,5 8-3-16,0 0 2 16,-1 7 1-16,1-3 0 0,0-4 0 15,-1 0 0-15,1 3 2 16,-1 1 1-16,1 0-1 16,-5 0-2-16,5 7 1 15,-9-4-1-15,0 5 2 16,0-1 1-16,0-3-1 15,-9-5 1-15,5 1-2 16,0 0 2-16,-5 0-2 16,0 3-1-16,-3-7 1 15,3 4 1-15,-13 3-3 16,5 1 0-16,-17-1-1 16,-1-3 0-16,-4-4 2 15,-4-4 0-15,-4 4-5 16,-9 4-1-16,0 11 0 0,-4-8 2 15,-1 16-5-15,-3 0-1 16,-18 12-15-16,-17 3-6 16,-5 15-37-16,-8 20-14 15,-8 15 43-15,-31 15 22 16</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3-01T22:59:26.361"/>
    </inkml:context>
    <inkml:brush xml:id="br0">
      <inkml:brushProperty name="width" value="0.05292" units="cm"/>
      <inkml:brushProperty name="height" value="0.05292" units="cm"/>
      <inkml:brushProperty name="color" value="#FF0000"/>
    </inkml:brush>
  </inkml:definitions>
  <inkml:trace contextRef="#ctx0" brushRef="#br0">2863 4685 260 0,'-8'8'96'0,"8"-8"-75"0,-13 4 6 15,8-1-2-15,1 1-12 16,0 0 0-16,-5 0-3 0,-4 0 1 16,5 3-6-16,-14 1 1 0,5 4 1 15,-9-5 1-15,4 5 2 16,-3-5-3-16,-1 5 1 15,-4-1 8-15,-1-3 7 16,1 3-21-16,0-3-7 16,-4 0 12-16,-9-1 8 15,4-3-4-15,-17 0-1 16,-5 0-6-16,1 0-3 16,0 3 0-16,4 1-1 15,0 0 0-15,4-1 0 16,0 1 2-16,9 0 1 0,4-1 1 15,1 1 2-15,3 4-1 16,9-1 2-16,-4 1-4 16,4 3-2-16,9 0 0 15,0 12-1-15,-5 0-3 16,14 3 2-16,-5 9-1 16,0-1 0-16,-4 4 2 15,4 4 0-15,0 0-3 16,0 0 0-16,8 4 2 15,-7 3 2-15,-1 9-2 16,8 3 0-16,-8 4 1 16,0 4 2-16,9-4-1 15,-9-8-1-15,13 0 1 0,-13-3 1 16,13-1-3-16,-13 0 0 16,13 5 1-16,-17 3 2 15,17 4-1-15,-13 4-1 16,9-5 1-16,-9-2-1 15,13-5 0-15,-9-4 2 16,-4-3-3-16,5 0 0 16,8 3 1-16,-13 0 0 15,4 1 0-15,5-1 2 16,0-3-3-16,4 0 0 16,0-8-1-16,0-4 0 15,0-4 0-15,4-7 0 16,9-1 2-16,-9-3 2 15,5 0-3-15,-1 0 0 0,5-4 1 16,-4 0 0-16,-5 0 0 16,9 0 2-16,0 0-3 15,4 3 0-15,-4 1 1 16,0 0 2-16,0 4-3 16,4-1 0-16,1 1 1 15,7 0 2-15,-7-1-1 16,8 1-1-16,-9-8 1 15,9 0-1-15,-5 0 0 16,5-4 2-16,4 0-1 16,0-4 2-16,-4 1-4 15,4-5 0-15,1 1 1 16,3-1 0-16,-4-3 0 16,5 0 0-16,12-1 0 0,-4-3 0 15,9-4 0-15,-9 0 2 16,9 0-1-16,-5-4 2 15,-8 4-2-15,4 0-1 16,-13 0 1-16,5 0-1 16,-5 0-3-16,-4 0 2 15,-9 0-39-15,13-27-18 16,-47-3 30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3/1/2019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7</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29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30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CD48017-A63F-4066-B29F-EED7C58C97D2}" type="slidenum">
              <a:rPr lang="en-US" smtClean="0"/>
              <a:t>56</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8</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11</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14</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21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22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23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244B88-F338-4F74-8601-81FBBEE4B5CE}" type="datetimeFigureOut">
              <a:rPr lang="en-US" smtClean="0"/>
              <a:t>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B244B88-F338-4F74-8601-81FBBEE4B5CE}" type="datetimeFigureOut">
              <a:rPr lang="en-US" smtClean="0"/>
              <a:t>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B244B88-F338-4F74-8601-81FBBEE4B5CE}" type="datetimeFigureOut">
              <a:rPr lang="en-US" smtClean="0"/>
              <a:t>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B244B88-F338-4F74-8601-81FBBEE4B5CE}" type="datetimeFigureOut">
              <a:rPr lang="en-US" smtClean="0"/>
              <a:t>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244B88-F338-4F74-8601-81FBBEE4B5CE}" type="datetimeFigureOut">
              <a:rPr lang="en-US" smtClean="0"/>
              <a:t>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244B88-F338-4F74-8601-81FBBEE4B5CE}" type="datetimeFigureOut">
              <a:rPr lang="en-US" smtClean="0"/>
              <a:t>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244B88-F338-4F74-8601-81FBBEE4B5CE}" type="datetimeFigureOut">
              <a:rPr lang="en-US" smtClean="0"/>
              <a:t>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44B88-F338-4F74-8601-81FBBEE4B5CE}" type="datetimeFigureOut">
              <a:rPr lang="en-US" smtClean="0"/>
              <a:t>3/1/2019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customXml" Target="../ink/ink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customXml" Target="../ink/ink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3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7.png"/><Relationship Id="rId2" Type="http://schemas.openxmlformats.org/officeDocument/2006/relationships/image" Target="../media/image65.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customXml" Target="../ink/ink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customXml" Target="../ink/ink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42.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65.gif"/><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43.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10" Type="http://schemas.openxmlformats.org/officeDocument/2006/relationships/image" Target="../media/image72.emf"/><Relationship Id="rId4" Type="http://schemas.openxmlformats.org/officeDocument/2006/relationships/image" Target="../media/image350.png"/><Relationship Id="rId9" Type="http://schemas.openxmlformats.org/officeDocument/2006/relationships/customXml" Target="../ink/ink12.xml"/></Relationships>
</file>

<file path=ppt/slides/_rels/slide44.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45.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31.png"/><Relationship Id="rId5" Type="http://schemas.openxmlformats.org/officeDocument/2006/relationships/image" Target="../media/image421.png"/><Relationship Id="rId4" Type="http://schemas.openxmlformats.org/officeDocument/2006/relationships/image" Target="../media/image411.png"/></Relationships>
</file>

<file path=ppt/slides/_rels/slide46.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47.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4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510.png"/><Relationship Id="rId4" Type="http://schemas.openxmlformats.org/officeDocument/2006/relationships/image" Target="../media/image500.png"/></Relationships>
</file>

<file path=ppt/slides/_rels/slide49.xml.rels><?xml version="1.0" encoding="UTF-8" standalone="yes"?>
<Relationships xmlns="http://schemas.openxmlformats.org/package/2006/relationships"><Relationship Id="rId8" Type="http://schemas.openxmlformats.org/officeDocument/2006/relationships/image" Target="../media/image390.png"/><Relationship Id="rId13" Type="http://schemas.openxmlformats.org/officeDocument/2006/relationships/image" Target="../media/image73.emf"/><Relationship Id="rId7" Type="http://schemas.openxmlformats.org/officeDocument/2006/relationships/image" Target="../media/image380.png"/><Relationship Id="rId12"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5.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customXml" Target="../ink/ink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2.xml"/><Relationship Id="rId5" Type="http://schemas.openxmlformats.org/officeDocument/2006/relationships/image" Target="../media/image77.pn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customXml" Target="../ink/ink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image" Target="../media/image79.emf"/><Relationship Id="rId5" Type="http://schemas.openxmlformats.org/officeDocument/2006/relationships/customXml" Target="../ink/ink16.xml"/><Relationship Id="rId4" Type="http://schemas.openxmlformats.org/officeDocument/2006/relationships/image" Target="../media/image650.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ustomXml" Target="../ink/ink17.xml"/><Relationship Id="rId5" Type="http://schemas.openxmlformats.org/officeDocument/2006/relationships/image" Target="../media/image82.emf"/><Relationship Id="rId4" Type="http://schemas.openxmlformats.org/officeDocument/2006/relationships/image" Target="../media/image81.emf"/></Relationships>
</file>

<file path=ppt/slides/_rels/slide57.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87.png"/><Relationship Id="rId1" Type="http://schemas.openxmlformats.org/officeDocument/2006/relationships/slideLayout" Target="../slideLayouts/slideLayout12.xml"/><Relationship Id="rId4" Type="http://schemas.openxmlformats.org/officeDocument/2006/relationships/image" Target="../media/image88.emf"/></Relationships>
</file>

<file path=ppt/slides/_rels/slide6.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0.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87.png"/><Relationship Id="rId1" Type="http://schemas.openxmlformats.org/officeDocument/2006/relationships/slideLayout" Target="../slideLayouts/slideLayout12.xml"/><Relationship Id="rId4" Type="http://schemas.openxmlformats.org/officeDocument/2006/relationships/image" Target="../media/image89.e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em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Object detection, deep learning, and R-CNNs</a:t>
            </a:r>
            <a:endParaRPr lang="en-US" dirty="0"/>
          </a:p>
        </p:txBody>
      </p:sp>
      <p:sp>
        <p:nvSpPr>
          <p:cNvPr id="3" name="Subtitle 2"/>
          <p:cNvSpPr>
            <a:spLocks noGrp="1"/>
          </p:cNvSpPr>
          <p:nvPr>
            <p:ph type="subTitle" idx="1"/>
          </p:nvPr>
        </p:nvSpPr>
        <p:spPr>
          <a:xfrm>
            <a:off x="1143000" y="3558778"/>
            <a:ext cx="6858000" cy="2237692"/>
          </a:xfrm>
        </p:spPr>
        <p:txBody>
          <a:bodyPr>
            <a:normAutofit/>
          </a:bodyPr>
          <a:lstStyle/>
          <a:p>
            <a:r>
              <a:rPr lang="en-US" dirty="0" smtClean="0"/>
              <a:t>Partly from Ross Girshick</a:t>
            </a:r>
          </a:p>
          <a:p>
            <a:r>
              <a:rPr lang="en-US" dirty="0" smtClean="0"/>
              <a:t>Microsoft Research</a:t>
            </a:r>
          </a:p>
          <a:p>
            <a:r>
              <a:rPr lang="en-US" dirty="0" smtClean="0"/>
              <a:t>Now </a:t>
            </a:r>
            <a:r>
              <a:rPr lang="en-US" smtClean="0"/>
              <a:t>at Facebook</a:t>
            </a:r>
            <a:endParaRPr lang="en-US" dirty="0"/>
          </a:p>
        </p:txBody>
      </p:sp>
    </p:spTree>
    <p:extLst>
      <p:ext uri="{BB962C8B-B14F-4D97-AF65-F5344CB8AC3E}">
        <p14:creationId xmlns:p14="http://schemas.microsoft.com/office/powerpoint/2010/main" val="2932425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smtClean="0"/>
              <a:t>Normalize with respect to surrounding cells</a:t>
            </a:r>
            <a:endParaRPr lang="en-US" dirty="0"/>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mc:AlternateContent xmlns:mc="http://schemas.openxmlformats.org/markup-compatibility/2006">
        <mc:Choice xmlns:p14="http://schemas.microsoft.com/office/powerpoint/2010/main" Requires="p14">
          <p:contentPart p14:bwMode="auto" r:id="rId5">
            <p14:nvContentPartPr>
              <p14:cNvPr id="3" name="Ink 2"/>
              <p14:cNvContentPartPr/>
              <p14:nvPr/>
            </p14:nvContentPartPr>
            <p14:xfrm>
              <a:off x="3981240" y="2673720"/>
              <a:ext cx="1518840" cy="1537920"/>
            </p14:xfrm>
          </p:contentPart>
        </mc:Choice>
        <mc:Fallback>
          <p:pic>
            <p:nvPicPr>
              <p:cNvPr id="3" name="Ink 2"/>
              <p:cNvPicPr/>
              <p:nvPr/>
            </p:nvPicPr>
            <p:blipFill>
              <a:blip r:embed="rId6"/>
              <a:stretch>
                <a:fillRect/>
              </a:stretch>
            </p:blipFill>
            <p:spPr>
              <a:xfrm>
                <a:off x="3967920" y="2661480"/>
                <a:ext cx="1545480" cy="1562400"/>
              </a:xfrm>
              <a:prstGeom prst="rect">
                <a:avLst/>
              </a:prstGeom>
            </p:spPr>
          </p:pic>
        </mc:Fallback>
      </mc:AlternateContent>
    </p:spTree>
    <p:extLst>
      <p:ext uri="{BB962C8B-B14F-4D97-AF65-F5344CB8AC3E}">
        <p14:creationId xmlns:p14="http://schemas.microsoft.com/office/powerpoint/2010/main" val="1620412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smtClean="0"/>
              <a:t># features = 15 x 7 x 9 x 4 = 3780 </a:t>
            </a:r>
            <a:endParaRPr lang="en-US" dirty="0"/>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smtClean="0"/>
              <a:t># cells</a:t>
            </a:r>
            <a:endParaRPr lang="en-US" dirty="0"/>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smtClean="0"/>
              <a:t># orientations</a:t>
            </a:r>
            <a:endParaRPr lang="en-US" dirty="0"/>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smtClean="0"/>
              <a:t># normalizations by neighboring cells</a:t>
            </a:r>
            <a:endParaRPr lang="en-US" dirty="0"/>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1613880" y="1213560"/>
              <a:ext cx="7491240" cy="4905000"/>
            </p14:xfrm>
          </p:contentPart>
        </mc:Choice>
        <mc:Fallback>
          <p:pic>
            <p:nvPicPr>
              <p:cNvPr id="2" name="Ink 1"/>
              <p:cNvPicPr/>
              <p:nvPr/>
            </p:nvPicPr>
            <p:blipFill>
              <a:blip r:embed="rId6"/>
              <a:stretch>
                <a:fillRect/>
              </a:stretch>
            </p:blipFill>
            <p:spPr>
              <a:xfrm>
                <a:off x="1604520" y="1204560"/>
                <a:ext cx="7511760" cy="4927320"/>
              </a:xfrm>
              <a:prstGeom prst="rect">
                <a:avLst/>
              </a:prstGeom>
            </p:spPr>
          </p:pic>
        </mc:Fallback>
      </mc:AlternateContent>
    </p:spTree>
    <p:extLst>
      <p:ext uri="{BB962C8B-B14F-4D97-AF65-F5344CB8AC3E}">
        <p14:creationId xmlns:p14="http://schemas.microsoft.com/office/powerpoint/2010/main" val="3583506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set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Tree>
    <p:extLst>
      <p:ext uri="{BB962C8B-B14F-4D97-AF65-F5344CB8AC3E}">
        <p14:creationId xmlns:p14="http://schemas.microsoft.com/office/powerpoint/2010/main" val="35454059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smtClean="0"/>
              <a:t>pos</a:t>
            </a:r>
            <a:r>
              <a:rPr lang="en-US" dirty="0" smtClean="0"/>
              <a:t> w</a:t>
            </a:r>
            <a:endParaRPr lang="en-US" dirty="0"/>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smtClean="0"/>
              <a:t>neg</a:t>
            </a:r>
            <a:r>
              <a:rPr lang="en-US" dirty="0" smtClean="0"/>
              <a:t> w</a:t>
            </a:r>
            <a:endParaRPr lang="en-US" dirty="0"/>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mc:AlternateContent xmlns:mc="http://schemas.openxmlformats.org/markup-compatibility/2006">
        <mc:Choice xmlns:p14="http://schemas.microsoft.com/office/powerpoint/2010/main" Requires="p14">
          <p:contentPart p14:bwMode="auto" r:id="rId8">
            <p14:nvContentPartPr>
              <p14:cNvPr id="2" name="Ink 1"/>
              <p14:cNvContentPartPr/>
              <p14:nvPr/>
            </p14:nvContentPartPr>
            <p14:xfrm>
              <a:off x="5153760" y="3113640"/>
              <a:ext cx="2918160" cy="947880"/>
            </p14:xfrm>
          </p:contentPart>
        </mc:Choice>
        <mc:Fallback>
          <p:pic>
            <p:nvPicPr>
              <p:cNvPr id="2" name="Ink 1"/>
              <p:cNvPicPr/>
              <p:nvPr/>
            </p:nvPicPr>
            <p:blipFill>
              <a:blip r:embed="rId9"/>
              <a:stretch>
                <a:fillRect/>
              </a:stretch>
            </p:blipFill>
            <p:spPr>
              <a:xfrm>
                <a:off x="5142600" y="3102480"/>
                <a:ext cx="2938680" cy="968400"/>
              </a:xfrm>
              <a:prstGeom prst="rect">
                <a:avLst/>
              </a:prstGeom>
            </p:spPr>
          </p:pic>
        </mc:Fallback>
      </mc:AlternateContent>
    </p:spTree>
    <p:extLst>
      <p:ext uri="{BB962C8B-B14F-4D97-AF65-F5344CB8AC3E}">
        <p14:creationId xmlns:p14="http://schemas.microsoft.com/office/powerpoint/2010/main" val="2917050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smtClean="0"/>
              <a:t>Detection examples</a:t>
            </a:r>
            <a:endParaRPr lang="en-US" dirty="0"/>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Tree>
    <p:extLst>
      <p:ext uri="{BB962C8B-B14F-4D97-AF65-F5344CB8AC3E}">
        <p14:creationId xmlns:p14="http://schemas.microsoft.com/office/powerpoint/2010/main" val="287690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smtClean="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Tree>
    <p:extLst>
      <p:ext uri="{BB962C8B-B14F-4D97-AF65-F5344CB8AC3E}">
        <p14:creationId xmlns:p14="http://schemas.microsoft.com/office/powerpoint/2010/main" val="302642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3261648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Deformable Parts Model</a:t>
            </a:r>
            <a:endParaRPr lang="en-US" dirty="0"/>
          </a:p>
        </p:txBody>
      </p:sp>
      <p:sp>
        <p:nvSpPr>
          <p:cNvPr id="3" name="Content Placeholder 2"/>
          <p:cNvSpPr>
            <a:spLocks noGrp="1"/>
          </p:cNvSpPr>
          <p:nvPr>
            <p:ph idx="1"/>
          </p:nvPr>
        </p:nvSpPr>
        <p:spPr/>
        <p:txBody>
          <a:bodyPr/>
          <a:lstStyle/>
          <a:p>
            <a:r>
              <a:rPr lang="en-US" dirty="0" smtClean="0"/>
              <a:t>Takes the idea a little further</a:t>
            </a:r>
          </a:p>
          <a:p>
            <a:r>
              <a:rPr lang="en-US" dirty="0" smtClean="0">
                <a:solidFill>
                  <a:srgbClr val="FF0000"/>
                </a:solidFill>
              </a:rPr>
              <a:t>Instead of one rigid HOG model, we have multiple HOG models in a spatial arrangement</a:t>
            </a:r>
          </a:p>
          <a:p>
            <a:r>
              <a:rPr lang="en-US" dirty="0" smtClean="0"/>
              <a:t>One root part to find first and multiple other parts in a tree structure.</a:t>
            </a:r>
            <a:endParaRPr lang="en-US" dirty="0"/>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Pedestrians</a:t>
            </a:r>
            <a:endParaRPr lang="en-US" dirty="0"/>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a:p>
            <a:endParaRPr lang="en-US" dirty="0"/>
          </a:p>
          <a:p>
            <a:r>
              <a:rPr lang="en-US" dirty="0" smtClean="0"/>
              <a:t>AP ~77%</a:t>
            </a:r>
          </a:p>
          <a:p>
            <a:r>
              <a:rPr lang="en-US" dirty="0" smtClean="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smtClean="0"/>
              <a:t>                   </a:t>
            </a:r>
            <a:endParaRPr lang="en-US" dirty="0"/>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smtClean="0"/>
              <a:t>(a) average </a:t>
            </a:r>
            <a:r>
              <a:rPr lang="en-US" dirty="0"/>
              <a:t>gradient image over training examples</a:t>
            </a:r>
          </a:p>
          <a:p>
            <a:r>
              <a:rPr lang="en-US" dirty="0" smtClean="0"/>
              <a:t>(b) each </a:t>
            </a:r>
            <a:r>
              <a:rPr lang="en-US" dirty="0"/>
              <a:t>“pixel” shows max positive SVM weight in the block centered on that pixel</a:t>
            </a:r>
          </a:p>
          <a:p>
            <a:r>
              <a:rPr lang="en-US" dirty="0" smtClean="0"/>
              <a:t>(c) same </a:t>
            </a:r>
            <a:r>
              <a:rPr lang="en-US" dirty="0"/>
              <a:t>as (b) for negative SVM weights</a:t>
            </a:r>
          </a:p>
          <a:p>
            <a:r>
              <a:rPr lang="en-US" dirty="0" smtClean="0"/>
              <a:t>(d) test </a:t>
            </a:r>
            <a:r>
              <a:rPr lang="en-US" dirty="0"/>
              <a:t>image</a:t>
            </a:r>
          </a:p>
          <a:p>
            <a:r>
              <a:rPr lang="en-US" dirty="0" smtClean="0"/>
              <a:t>(</a:t>
            </a:r>
            <a:r>
              <a:rPr lang="en-US" dirty="0"/>
              <a:t>e</a:t>
            </a:r>
            <a:r>
              <a:rPr lang="en-US" dirty="0" smtClean="0"/>
              <a:t>) its </a:t>
            </a:r>
            <a:r>
              <a:rPr lang="en-US" dirty="0"/>
              <a:t>R-HOG descriptor</a:t>
            </a:r>
          </a:p>
          <a:p>
            <a:r>
              <a:rPr lang="en-US" dirty="0" smtClean="0"/>
              <a:t>(f) R-HOG </a:t>
            </a:r>
            <a:r>
              <a:rPr lang="en-US" dirty="0"/>
              <a:t>descriptor weighted by positive SVM weights</a:t>
            </a:r>
          </a:p>
          <a:p>
            <a:r>
              <a:rPr lang="en-US" dirty="0" smtClean="0"/>
              <a:t>(g) R-HOG </a:t>
            </a:r>
            <a:r>
              <a:rPr lang="en-US" dirty="0"/>
              <a:t>descriptor weighted by negative SVM weights</a:t>
            </a:r>
          </a:p>
        </p:txBody>
      </p:sp>
    </p:spTree>
    <p:extLst>
      <p:ext uri="{BB962C8B-B14F-4D97-AF65-F5344CB8AC3E}">
        <p14:creationId xmlns:p14="http://schemas.microsoft.com/office/powerpoint/2010/main" val="19562986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smtClean="0"/>
              <a:t>Articulated parts model</a:t>
            </a:r>
          </a:p>
          <a:p>
            <a:pPr marL="914400" lvl="1" indent="-514350"/>
            <a:r>
              <a:rPr lang="en-US" dirty="0" smtClean="0"/>
              <a:t>Object is configuration of parts</a:t>
            </a:r>
          </a:p>
          <a:p>
            <a:pPr marL="914400" lvl="1" indent="-514350"/>
            <a:r>
              <a:rPr lang="en-US" dirty="0" smtClean="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Tree>
    <p:extLst>
      <p:ext uri="{BB962C8B-B14F-4D97-AF65-F5344CB8AC3E}">
        <p14:creationId xmlns:p14="http://schemas.microsoft.com/office/powerpoint/2010/main" val="264931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140459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21709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56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3107880" y="1246680"/>
              <a:ext cx="1604160" cy="3432600"/>
            </p14:xfrm>
          </p:contentPart>
        </mc:Choice>
        <mc:Fallback>
          <p:pic>
            <p:nvPicPr>
              <p:cNvPr id="2" name="Ink 1"/>
              <p:cNvPicPr/>
              <p:nvPr/>
            </p:nvPicPr>
            <p:blipFill>
              <a:blip r:embed="rId4"/>
              <a:stretch>
                <a:fillRect/>
              </a:stretch>
            </p:blipFill>
            <p:spPr>
              <a:xfrm>
                <a:off x="3097440" y="1236240"/>
                <a:ext cx="1625040" cy="3454200"/>
              </a:xfrm>
              <a:prstGeom prst="rect">
                <a:avLst/>
              </a:prstGeom>
            </p:spPr>
          </p:pic>
        </mc:Fallback>
      </mc:AlternateContent>
    </p:spTree>
    <p:extLst>
      <p:ext uri="{BB962C8B-B14F-4D97-AF65-F5344CB8AC3E}">
        <p14:creationId xmlns:p14="http://schemas.microsoft.com/office/powerpoint/2010/main" val="9953504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smtClean="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Tree>
    <p:extLst>
      <p:ext uri="{BB962C8B-B14F-4D97-AF65-F5344CB8AC3E}">
        <p14:creationId xmlns:p14="http://schemas.microsoft.com/office/powerpoint/2010/main" val="54911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10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27</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28</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Tree>
    <p:extLst>
      <p:ext uri="{BB962C8B-B14F-4D97-AF65-F5344CB8AC3E}">
        <p14:creationId xmlns:p14="http://schemas.microsoft.com/office/powerpoint/2010/main" val="334670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Overview of HOG Method </a:t>
            </a:r>
            <a:endParaRPr lang="en-US" dirty="0">
              <a:solidFill>
                <a:srgbClr val="0000FF"/>
              </a:solidFill>
            </a:endParaRP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smtClean="0"/>
              <a:t>1. </a:t>
            </a:r>
            <a:r>
              <a:rPr lang="en-US" sz="2400" dirty="0" smtClean="0">
                <a:solidFill>
                  <a:srgbClr val="FF0000"/>
                </a:solidFill>
              </a:rPr>
              <a:t>Compute gradients </a:t>
            </a:r>
            <a:r>
              <a:rPr lang="en-US" sz="2400" dirty="0" smtClean="0"/>
              <a:t>in the region to be described</a:t>
            </a:r>
          </a:p>
          <a:p>
            <a:pPr>
              <a:spcAft>
                <a:spcPts val="1200"/>
              </a:spcAft>
            </a:pPr>
            <a:r>
              <a:rPr lang="en-US" sz="2400" dirty="0" smtClean="0"/>
              <a:t>2. Put them in </a:t>
            </a:r>
            <a:r>
              <a:rPr lang="en-US" sz="2400" dirty="0" smtClean="0">
                <a:solidFill>
                  <a:srgbClr val="FF0000"/>
                </a:solidFill>
              </a:rPr>
              <a:t>bins</a:t>
            </a:r>
            <a:r>
              <a:rPr lang="en-US" sz="2400" dirty="0" smtClean="0"/>
              <a:t> according to orientation</a:t>
            </a:r>
          </a:p>
          <a:p>
            <a:pPr>
              <a:spcAft>
                <a:spcPts val="1200"/>
              </a:spcAft>
            </a:pPr>
            <a:r>
              <a:rPr lang="en-US" sz="2400" dirty="0" smtClean="0"/>
              <a:t>3. </a:t>
            </a:r>
            <a:r>
              <a:rPr lang="en-US" sz="2400" dirty="0" smtClean="0">
                <a:solidFill>
                  <a:srgbClr val="FF0000"/>
                </a:solidFill>
              </a:rPr>
              <a:t>Group</a:t>
            </a:r>
            <a:r>
              <a:rPr lang="en-US" sz="2400" dirty="0" smtClean="0"/>
              <a:t> the cells into </a:t>
            </a:r>
            <a:r>
              <a:rPr lang="en-US" sz="2400" dirty="0" smtClean="0">
                <a:solidFill>
                  <a:srgbClr val="FF0000"/>
                </a:solidFill>
              </a:rPr>
              <a:t>large blocks</a:t>
            </a:r>
          </a:p>
          <a:p>
            <a:pPr>
              <a:spcAft>
                <a:spcPts val="1200"/>
              </a:spcAft>
            </a:pPr>
            <a:r>
              <a:rPr lang="en-US" sz="2400" dirty="0" smtClean="0"/>
              <a:t>4. </a:t>
            </a:r>
            <a:r>
              <a:rPr lang="en-US" sz="2400" dirty="0" smtClean="0">
                <a:solidFill>
                  <a:srgbClr val="FF0000"/>
                </a:solidFill>
              </a:rPr>
              <a:t>Normalize</a:t>
            </a:r>
            <a:r>
              <a:rPr lang="en-US" sz="2400" dirty="0" smtClean="0"/>
              <a:t> each block</a:t>
            </a:r>
          </a:p>
          <a:p>
            <a:pPr>
              <a:spcAft>
                <a:spcPts val="1200"/>
              </a:spcAft>
            </a:pPr>
            <a:r>
              <a:rPr lang="en-US" sz="2400" dirty="0" smtClean="0"/>
              <a:t>5. </a:t>
            </a:r>
            <a:r>
              <a:rPr lang="en-US" sz="2400" dirty="0" smtClean="0">
                <a:solidFill>
                  <a:srgbClr val="FF0000"/>
                </a:solidFill>
              </a:rPr>
              <a:t>Train classifiers </a:t>
            </a:r>
            <a:r>
              <a:rPr lang="en-US" sz="2400" dirty="0" smtClean="0"/>
              <a:t>to decide if these are parts of a human</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smtClean="0">
                <a:latin typeface="Calibri" charset="0"/>
              </a:rPr>
              <a:t>2012 State-of-the-art </a:t>
            </a:r>
            <a:r>
              <a:rPr lang="en-US" sz="4000" dirty="0">
                <a:latin typeface="Calibri" charset="0"/>
              </a:rPr>
              <a:t>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30</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FF"/>
                </a:solidFill>
              </a:rPr>
              <a:t>Why did gradient-based models work?</a:t>
            </a:r>
            <a:endParaRPr lang="en-US" sz="3600" dirty="0">
              <a:solidFill>
                <a:srgbClr val="0000FF"/>
              </a:solidFill>
            </a:endParaRP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smtClean="0"/>
              <a:t>Average gradient image</a:t>
            </a:r>
            <a:endParaRPr lang="en-US" sz="2200" dirty="0"/>
          </a:p>
        </p:txBody>
      </p:sp>
    </p:spTree>
    <p:extLst>
      <p:ext uri="{BB962C8B-B14F-4D97-AF65-F5344CB8AC3E}">
        <p14:creationId xmlns:p14="http://schemas.microsoft.com/office/powerpoint/2010/main" val="16239682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endParaRPr lang="en-US" dirty="0"/>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Tree>
    <p:extLst>
      <p:ext uri="{BB962C8B-B14F-4D97-AF65-F5344CB8AC3E}">
        <p14:creationId xmlns:p14="http://schemas.microsoft.com/office/powerpoint/2010/main" val="14189210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br>
              <a:rPr lang="en-US" dirty="0" smtClean="0"/>
            </a:br>
            <a:r>
              <a:rPr lang="en-US" sz="3200" dirty="0" smtClean="0">
                <a:solidFill>
                  <a:srgbClr val="C00000"/>
                </a:solidFill>
              </a:rPr>
              <a:t>Why doesn’t this work (as well)?</a:t>
            </a:r>
            <a:endParaRPr lang="en-US" sz="3200" dirty="0">
              <a:solidFill>
                <a:srgbClr val="C00000"/>
              </a:solidFill>
            </a:endParaRP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Tree>
    <p:extLst>
      <p:ext uri="{BB962C8B-B14F-4D97-AF65-F5344CB8AC3E}">
        <p14:creationId xmlns:p14="http://schemas.microsoft.com/office/powerpoint/2010/main" val="26378391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 VOC detection history</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Part-based models &amp; multiple features (MKL)</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Kitchen-sink approaches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Region-based Convolutional Networks (R-CNNs)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53</a:t>
            </a:r>
            <a:r>
              <a:rPr sz="2200" b="1" dirty="0" smtClean="0"/>
              <a:t>%</a:t>
            </a:r>
            <a:endParaRPr sz="2200" b="1" dirty="0"/>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62</a:t>
            </a:r>
            <a:r>
              <a:rPr sz="2200" b="1" dirty="0" smtClean="0"/>
              <a:t>%</a:t>
            </a:r>
            <a:endParaRPr sz="2200" b="1" dirty="0"/>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3232474552"/>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smtClean="0"/>
              <a:t>~1 year</a:t>
            </a:r>
            <a:endParaRPr lang="en-US" dirty="0"/>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smtClean="0"/>
              <a:t>~5 years</a:t>
            </a:r>
            <a:endParaRPr lang="en-US" dirty="0"/>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2185908699"/>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Neural Networks</a:t>
            </a:r>
            <a:endParaRPr lang="en-US" dirty="0"/>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smtClean="0"/>
              <a:t>“Fully connected”</a:t>
            </a:r>
            <a:endParaRPr lang="en-US" dirty="0"/>
          </a:p>
        </p:txBody>
      </p:sp>
    </p:spTree>
    <p:extLst>
      <p:ext uri="{BB962C8B-B14F-4D97-AF65-F5344CB8AC3E}">
        <p14:creationId xmlns:p14="http://schemas.microsoft.com/office/powerpoint/2010/main" val="28691304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a:t>
            </a:r>
            <a:endParaRPr lang="en-US" dirty="0"/>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smtClean="0"/>
              <a:t> </a:t>
            </a:r>
            <a:r>
              <a:rPr lang="en-US" sz="2800" dirty="0" smtClean="0">
                <a:solidFill>
                  <a:srgbClr val="FF0000"/>
                </a:solidFill>
              </a:rPr>
              <a:t>Gradients</a:t>
            </a:r>
          </a:p>
          <a:p>
            <a:r>
              <a:rPr lang="en-US" sz="2400" dirty="0" smtClean="0"/>
              <a:t>   [-1 0 1] and [-1 0 1]</a:t>
            </a:r>
            <a:r>
              <a:rPr lang="en-US" sz="2400" baseline="30000" dirty="0" smtClean="0"/>
              <a:t>T </a:t>
            </a:r>
            <a:r>
              <a:rPr lang="en-US" sz="2400" dirty="0" smtClean="0"/>
              <a:t> were good enough filters.</a:t>
            </a:r>
          </a:p>
          <a:p>
            <a:endParaRPr lang="en-US" sz="2400" baseline="30000" dirty="0" smtClean="0"/>
          </a:p>
          <a:p>
            <a:pPr>
              <a:buFont typeface="Arial" pitchFamily="34" charset="0"/>
              <a:buChar char="•"/>
            </a:pPr>
            <a:r>
              <a:rPr lang="en-US" sz="2400" dirty="0"/>
              <a:t> </a:t>
            </a:r>
            <a:r>
              <a:rPr lang="en-US" sz="2800" dirty="0" smtClean="0">
                <a:solidFill>
                  <a:srgbClr val="FF0000"/>
                </a:solidFill>
              </a:rPr>
              <a:t>Cell Histograms</a:t>
            </a:r>
          </a:p>
          <a:p>
            <a:r>
              <a:rPr lang="en-US" sz="2400" dirty="0" smtClean="0"/>
              <a:t>   Each pixel within the cell casts a weighted vote for an </a:t>
            </a:r>
          </a:p>
          <a:p>
            <a:r>
              <a:rPr lang="en-US" sz="2400" dirty="0"/>
              <a:t> </a:t>
            </a:r>
            <a:r>
              <a:rPr lang="en-US" sz="2400" dirty="0" smtClean="0"/>
              <a:t>  orientation-based histogram channel based on the values </a:t>
            </a:r>
          </a:p>
          <a:p>
            <a:r>
              <a:rPr lang="en-US" sz="2400" dirty="0"/>
              <a:t> </a:t>
            </a:r>
            <a:r>
              <a:rPr lang="en-US" sz="2400" dirty="0" smtClean="0"/>
              <a:t>  found in the gradient computation. (9 channels worked)</a:t>
            </a:r>
          </a:p>
          <a:p>
            <a:endParaRPr lang="en-US" sz="2400" dirty="0" smtClean="0"/>
          </a:p>
          <a:p>
            <a:pPr>
              <a:buFont typeface="Arial" pitchFamily="34" charset="0"/>
              <a:buChar char="•"/>
            </a:pPr>
            <a:r>
              <a:rPr lang="en-US" sz="2400" dirty="0"/>
              <a:t> </a:t>
            </a:r>
            <a:r>
              <a:rPr lang="en-US" sz="2800" dirty="0" smtClean="0">
                <a:solidFill>
                  <a:srgbClr val="FF0000"/>
                </a:solidFill>
              </a:rPr>
              <a:t>Blocks</a:t>
            </a:r>
          </a:p>
          <a:p>
            <a:r>
              <a:rPr lang="en-US" sz="2400" dirty="0"/>
              <a:t> </a:t>
            </a:r>
            <a:r>
              <a:rPr lang="en-US" sz="2400" dirty="0" smtClean="0"/>
              <a:t>  Group the cells together into larger blocks, either </a:t>
            </a:r>
            <a:r>
              <a:rPr lang="en-US" sz="2400" dirty="0" smtClean="0">
                <a:solidFill>
                  <a:srgbClr val="7030A0"/>
                </a:solidFill>
              </a:rPr>
              <a:t>R-HOG</a:t>
            </a:r>
          </a:p>
          <a:p>
            <a:r>
              <a:rPr lang="en-US" sz="2400" dirty="0"/>
              <a:t> </a:t>
            </a:r>
            <a:r>
              <a:rPr lang="en-US" sz="2400" dirty="0" smtClean="0"/>
              <a:t>  blocks (rectangular) or </a:t>
            </a:r>
            <a:r>
              <a:rPr lang="en-US" sz="2400" dirty="0" smtClean="0">
                <a:solidFill>
                  <a:srgbClr val="7030A0"/>
                </a:solidFill>
              </a:rPr>
              <a:t>C-HOG</a:t>
            </a:r>
            <a:r>
              <a:rPr lang="en-US" sz="2400" dirty="0" smtClean="0"/>
              <a:t> blocks (circular).</a:t>
            </a:r>
          </a:p>
          <a:p>
            <a:pPr>
              <a:buFont typeface="Arial" pitchFamily="34" charset="0"/>
              <a:buChar char="•"/>
            </a:pPr>
            <a:endParaRPr lang="en-US" sz="2400" dirty="0"/>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159120" y="331200"/>
              <a:ext cx="8843760" cy="4688640"/>
            </p14:xfrm>
          </p:contentPart>
        </mc:Choice>
        <mc:Fallback>
          <p:pic>
            <p:nvPicPr>
              <p:cNvPr id="4" name="Ink 3"/>
              <p:cNvPicPr/>
              <p:nvPr/>
            </p:nvPicPr>
            <p:blipFill>
              <a:blip r:embed="rId3"/>
              <a:stretch>
                <a:fillRect/>
              </a:stretch>
            </p:blipFill>
            <p:spPr>
              <a:xfrm>
                <a:off x="151920" y="322560"/>
                <a:ext cx="8861760" cy="4706640"/>
              </a:xfrm>
              <a:prstGeom prst="rect">
                <a:avLst/>
              </a:prstGeom>
            </p:spPr>
          </p:pic>
        </mc:Fallback>
      </mc:AlternateContent>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NNs to Convolutional NNs</a:t>
            </a:r>
            <a:endParaRPr lang="en-US" dirty="0"/>
          </a:p>
        </p:txBody>
      </p:sp>
      <p:sp>
        <p:nvSpPr>
          <p:cNvPr id="3" name="Content Placeholder 2"/>
          <p:cNvSpPr>
            <a:spLocks noGrp="1"/>
          </p:cNvSpPr>
          <p:nvPr>
            <p:ph idx="1"/>
          </p:nvPr>
        </p:nvSpPr>
        <p:spPr/>
        <p:txBody>
          <a:bodyPr/>
          <a:lstStyle/>
          <a:p>
            <a:r>
              <a:rPr lang="en-US" dirty="0" smtClean="0"/>
              <a:t>Local connectivity</a:t>
            </a:r>
          </a:p>
          <a:p>
            <a:r>
              <a:rPr lang="en-US" dirty="0" smtClean="0"/>
              <a:t>Shared (“tied”) weights</a:t>
            </a:r>
          </a:p>
          <a:p>
            <a:r>
              <a:rPr lang="en-US" dirty="0" smtClean="0"/>
              <a:t>Multiple feature maps</a:t>
            </a:r>
          </a:p>
          <a:p>
            <a:r>
              <a:rPr lang="en-US" dirty="0" smtClean="0"/>
              <a:t>Pooling</a:t>
            </a:r>
            <a:endParaRPr lang="en-US" dirty="0"/>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495720" y="1686600"/>
              <a:ext cx="535320" cy="1144800"/>
            </p14:xfrm>
          </p:contentPart>
        </mc:Choice>
        <mc:Fallback>
          <p:pic>
            <p:nvPicPr>
              <p:cNvPr id="4" name="Ink 3"/>
              <p:cNvPicPr/>
              <p:nvPr/>
            </p:nvPicPr>
            <p:blipFill>
              <a:blip r:embed="rId3"/>
              <a:stretch>
                <a:fillRect/>
              </a:stretch>
            </p:blipFill>
            <p:spPr>
              <a:xfrm>
                <a:off x="484200" y="1680480"/>
                <a:ext cx="552960" cy="1162080"/>
              </a:xfrm>
              <a:prstGeom prst="rect">
                <a:avLst/>
              </a:prstGeom>
            </p:spPr>
          </p:pic>
        </mc:Fallback>
      </mc:AlternateContent>
    </p:spTree>
    <p:extLst>
      <p:ext uri="{BB962C8B-B14F-4D97-AF65-F5344CB8AC3E}">
        <p14:creationId xmlns:p14="http://schemas.microsoft.com/office/powerpoint/2010/main" val="18268462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Just-in-Time Information</a:t>
            </a:r>
            <a:endParaRPr lang="en-US" dirty="0"/>
          </a:p>
        </p:txBody>
      </p:sp>
      <p:sp>
        <p:nvSpPr>
          <p:cNvPr id="3" name="Content Placeholder 2"/>
          <p:cNvSpPr>
            <a:spLocks noGrp="1"/>
          </p:cNvSpPr>
          <p:nvPr>
            <p:ph idx="1"/>
          </p:nvPr>
        </p:nvSpPr>
        <p:spPr>
          <a:xfrm>
            <a:off x="828435" y="1563965"/>
            <a:ext cx="7886700" cy="5136511"/>
          </a:xfrm>
        </p:spPr>
        <p:txBody>
          <a:bodyPr>
            <a:normAutofit fontScale="92500"/>
          </a:bodyPr>
          <a:lstStyle/>
          <a:p>
            <a:r>
              <a:rPr lang="en-US" dirty="0" smtClean="0"/>
              <a:t>What is a </a:t>
            </a:r>
            <a:r>
              <a:rPr lang="en-US" dirty="0" smtClean="0">
                <a:solidFill>
                  <a:srgbClr val="FF0000"/>
                </a:solidFill>
              </a:rPr>
              <a:t>convolution?</a:t>
            </a:r>
          </a:p>
          <a:p>
            <a:r>
              <a:rPr lang="en-US" dirty="0" smtClean="0"/>
              <a:t>In signal processing, a </a:t>
            </a:r>
            <a:r>
              <a:rPr lang="en-US" dirty="0" smtClean="0">
                <a:solidFill>
                  <a:srgbClr val="0000FF"/>
                </a:solidFill>
              </a:rPr>
              <a:t>correlation</a:t>
            </a:r>
            <a:r>
              <a:rPr lang="en-US" dirty="0" smtClean="0"/>
              <a:t> is an operation that multiplies a small mask times a small piece of the image. These are examples of such masks.</a:t>
            </a:r>
          </a:p>
          <a:p>
            <a:endParaRPr lang="en-US" dirty="0"/>
          </a:p>
          <a:p>
            <a:endParaRPr lang="en-US" dirty="0" smtClean="0"/>
          </a:p>
          <a:p>
            <a:endParaRPr lang="en-US" dirty="0"/>
          </a:p>
          <a:p>
            <a:endParaRPr lang="en-US" dirty="0" smtClean="0"/>
          </a:p>
          <a:p>
            <a:endParaRPr lang="en-US" dirty="0"/>
          </a:p>
          <a:p>
            <a:r>
              <a:rPr lang="en-US" dirty="0" smtClean="0"/>
              <a:t>The strict definition of convolution flips the mask.</a:t>
            </a:r>
          </a:p>
          <a:p>
            <a:r>
              <a:rPr lang="en-US" dirty="0" smtClean="0"/>
              <a:t>But in computer vision,  we call everything convolution.</a:t>
            </a:r>
          </a:p>
          <a:p>
            <a:endParaRPr lang="en-US" dirty="0"/>
          </a:p>
          <a:p>
            <a:endParaRPr lang="en-US" dirty="0" smtClean="0"/>
          </a:p>
          <a:p>
            <a:endParaRPr lang="en-US" dirty="0"/>
          </a:p>
          <a:p>
            <a:endParaRPr lang="en-US" dirty="0"/>
          </a:p>
        </p:txBody>
      </p:sp>
      <p:pic>
        <p:nvPicPr>
          <p:cNvPr id="5" name="Picture 4"/>
          <p:cNvPicPr>
            <a:picLocks noChangeAspect="1"/>
          </p:cNvPicPr>
          <p:nvPr/>
        </p:nvPicPr>
        <p:blipFill>
          <a:blip r:embed="rId2"/>
          <a:stretch>
            <a:fillRect/>
          </a:stretch>
        </p:blipFill>
        <p:spPr>
          <a:xfrm>
            <a:off x="1519998" y="3251177"/>
            <a:ext cx="4829175" cy="2069447"/>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6484680" y="3331440"/>
              <a:ext cx="2392560" cy="1932120"/>
            </p14:xfrm>
          </p:contentPart>
        </mc:Choice>
        <mc:Fallback>
          <p:pic>
            <p:nvPicPr>
              <p:cNvPr id="4" name="Ink 3"/>
              <p:cNvPicPr/>
              <p:nvPr/>
            </p:nvPicPr>
            <p:blipFill>
              <a:blip r:embed="rId4"/>
              <a:stretch>
                <a:fillRect/>
              </a:stretch>
            </p:blipFill>
            <p:spPr>
              <a:xfrm>
                <a:off x="6474240" y="3319200"/>
                <a:ext cx="2412000" cy="1954080"/>
              </a:xfrm>
              <a:prstGeom prst="rect">
                <a:avLst/>
              </a:prstGeom>
            </p:spPr>
          </p:pic>
        </mc:Fallback>
      </mc:AlternateContent>
    </p:spTree>
    <p:extLst>
      <p:ext uri="{BB962C8B-B14F-4D97-AF65-F5344CB8AC3E}">
        <p14:creationId xmlns:p14="http://schemas.microsoft.com/office/powerpoint/2010/main" val="15815445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Each green unit is only connected to (3)</a:t>
            </a:r>
            <a:br>
              <a:rPr lang="en-US" sz="2200" dirty="0" smtClean="0"/>
            </a:br>
            <a:r>
              <a:rPr lang="en-US" sz="2200" b="1" dirty="0" smtClean="0"/>
              <a:t>neighboring </a:t>
            </a:r>
            <a:r>
              <a:rPr lang="en-US" sz="2200" dirty="0" smtClean="0"/>
              <a:t>blue units</a:t>
            </a:r>
            <a:endParaRPr lang="en-US" sz="2200" dirty="0"/>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smtClean="0"/>
              <a:t>compare</a:t>
            </a:r>
            <a:endParaRPr lang="en-US" dirty="0"/>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3">
            <p14:nvContentPartPr>
              <p14:cNvPr id="36" name="Ink 35"/>
              <p14:cNvContentPartPr/>
              <p14:nvPr/>
            </p14:nvContentPartPr>
            <p14:xfrm>
              <a:off x="1040040" y="2796480"/>
              <a:ext cx="2144160" cy="1906200"/>
            </p14:xfrm>
          </p:contentPart>
        </mc:Choice>
        <mc:Fallback>
          <p:pic>
            <p:nvPicPr>
              <p:cNvPr id="36" name="Ink 35"/>
              <p:cNvPicPr/>
              <p:nvPr/>
            </p:nvPicPr>
            <p:blipFill>
              <a:blip r:embed="rId4"/>
              <a:stretch>
                <a:fillRect/>
              </a:stretch>
            </p:blipFill>
            <p:spPr>
              <a:xfrm>
                <a:off x="1029240" y="2785680"/>
                <a:ext cx="2165400" cy="1929240"/>
              </a:xfrm>
              <a:prstGeom prst="rect">
                <a:avLst/>
              </a:prstGeom>
            </p:spPr>
          </p:pic>
        </mc:Fallback>
      </mc:AlternateContent>
    </p:spTree>
    <p:extLst>
      <p:ext uri="{BB962C8B-B14F-4D97-AF65-F5344CB8AC3E}">
        <p14:creationId xmlns:p14="http://schemas.microsoft.com/office/powerpoint/2010/main" val="15633477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9">
            <p14:nvContentPartPr>
              <p14:cNvPr id="39" name="Ink 38"/>
              <p14:cNvContentPartPr/>
              <p14:nvPr/>
            </p14:nvContentPartPr>
            <p14:xfrm>
              <a:off x="5090400" y="1694880"/>
              <a:ext cx="2244960" cy="860760"/>
            </p14:xfrm>
          </p:contentPart>
        </mc:Choice>
        <mc:Fallback>
          <p:pic>
            <p:nvPicPr>
              <p:cNvPr id="39" name="Ink 38"/>
              <p:cNvPicPr/>
              <p:nvPr/>
            </p:nvPicPr>
            <p:blipFill>
              <a:blip r:embed="rId10"/>
              <a:stretch>
                <a:fillRect/>
              </a:stretch>
            </p:blipFill>
            <p:spPr>
              <a:xfrm>
                <a:off x="5079240" y="1687680"/>
                <a:ext cx="2267640" cy="877680"/>
              </a:xfrm>
              <a:prstGeom prst="rect">
                <a:avLst/>
              </a:prstGeom>
            </p:spPr>
          </p:pic>
        </mc:Fallback>
      </mc:AlternateContent>
    </p:spTree>
    <p:extLst>
      <p:ext uri="{BB962C8B-B14F-4D97-AF65-F5344CB8AC3E}">
        <p14:creationId xmlns:p14="http://schemas.microsoft.com/office/powerpoint/2010/main" val="19401606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Tree>
    <p:extLst>
      <p:ext uri="{BB962C8B-B14F-4D97-AF65-F5344CB8AC3E}">
        <p14:creationId xmlns:p14="http://schemas.microsoft.com/office/powerpoint/2010/main" val="19203488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9478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9507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2536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1268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orange units compute the </a:t>
            </a:r>
            <a:r>
              <a:rPr lang="en-US" sz="2200" b="1" dirty="0" smtClean="0"/>
              <a:t>same function</a:t>
            </a:r>
            <a:r>
              <a:rPr lang="en-US" sz="2200" dirty="0" smtClean="0"/>
              <a:t/>
            </a:r>
            <a:br>
              <a:rPr lang="en-US" sz="2200" dirty="0" smtClean="0"/>
            </a:br>
            <a:r>
              <a:rPr lang="en-US" sz="2200" dirty="0" smtClean="0"/>
              <a:t>but with a </a:t>
            </a:r>
            <a:r>
              <a:rPr lang="en-US" sz="2200" b="1" dirty="0" smtClean="0"/>
              <a:t>different input windows</a:t>
            </a:r>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Orange and green units </a:t>
            </a:r>
            <a:r>
              <a:rPr lang="en-US" sz="2200" b="1" dirty="0" smtClean="0"/>
              <a:t>compute </a:t>
            </a:r>
            <a:br>
              <a:rPr lang="en-US" sz="2200" b="1" dirty="0" smtClean="0"/>
            </a:br>
            <a:r>
              <a:rPr lang="en-US" sz="2200" b="1" dirty="0" smtClean="0"/>
              <a:t>different functions</a:t>
            </a:r>
            <a:endParaRPr lang="en-US" sz="2200" b="1" dirty="0"/>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smtClean="0">
                <a:solidFill>
                  <a:srgbClr val="C00000"/>
                </a:solidFill>
              </a:rPr>
              <a:t>Feature map 1</a:t>
            </a:r>
          </a:p>
          <a:p>
            <a:r>
              <a:rPr lang="en-US" dirty="0" smtClean="0"/>
              <a:t>(array of green</a:t>
            </a:r>
          </a:p>
          <a:p>
            <a:r>
              <a:rPr lang="en-US" dirty="0"/>
              <a:t> </a:t>
            </a:r>
            <a:r>
              <a:rPr lang="en-US" dirty="0" smtClean="0"/>
              <a:t>units)</a:t>
            </a:r>
            <a:endParaRPr lang="en-US" dirty="0"/>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smtClean="0">
                <a:solidFill>
                  <a:srgbClr val="C00000"/>
                </a:solidFill>
              </a:rPr>
              <a:t>Feature map 2</a:t>
            </a:r>
          </a:p>
          <a:p>
            <a:r>
              <a:rPr lang="en-US" dirty="0" smtClean="0"/>
              <a:t>(array of orange</a:t>
            </a:r>
          </a:p>
          <a:p>
            <a:r>
              <a:rPr lang="en-US" dirty="0"/>
              <a:t> </a:t>
            </a:r>
            <a:r>
              <a:rPr lang="en-US" dirty="0" smtClean="0"/>
              <a:t>units)</a:t>
            </a:r>
            <a:endParaRPr lang="en-US" dirty="0"/>
          </a:p>
        </p:txBody>
      </p:sp>
      <mc:AlternateContent xmlns:mc="http://schemas.openxmlformats.org/markup-compatibility/2006">
        <mc:Choice xmlns:p14="http://schemas.microsoft.com/office/powerpoint/2010/main" Requires="p14">
          <p:contentPart p14:bwMode="auto" r:id="rId12">
            <p14:nvContentPartPr>
              <p14:cNvPr id="32" name="Ink 31"/>
              <p14:cNvContentPartPr/>
              <p14:nvPr/>
            </p14:nvContentPartPr>
            <p14:xfrm>
              <a:off x="4474440" y="1616400"/>
              <a:ext cx="4374720" cy="909000"/>
            </p14:xfrm>
          </p:contentPart>
        </mc:Choice>
        <mc:Fallback>
          <p:pic>
            <p:nvPicPr>
              <p:cNvPr id="32" name="Ink 31"/>
              <p:cNvPicPr/>
              <p:nvPr/>
            </p:nvPicPr>
            <p:blipFill>
              <a:blip r:embed="rId13"/>
              <a:stretch>
                <a:fillRect/>
              </a:stretch>
            </p:blipFill>
            <p:spPr>
              <a:xfrm>
                <a:off x="4463640" y="1605240"/>
                <a:ext cx="4397040" cy="930960"/>
              </a:xfrm>
              <a:prstGeom prst="rect">
                <a:avLst/>
              </a:prstGeom>
            </p:spPr>
          </p:pic>
        </mc:Fallback>
      </mc:AlternateContent>
    </p:spTree>
    <p:extLst>
      <p:ext uri="{BB962C8B-B14F-4D97-AF65-F5344CB8AC3E}">
        <p14:creationId xmlns:p14="http://schemas.microsoft.com/office/powerpoint/2010/main" val="764629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a:t>
            </a:r>
            <a:endParaRPr lang="en-US" dirty="0"/>
          </a:p>
        </p:txBody>
      </p:sp>
      <p:sp>
        <p:nvSpPr>
          <p:cNvPr id="3" name="TextBox 2"/>
          <p:cNvSpPr txBox="1"/>
          <p:nvPr/>
        </p:nvSpPr>
        <p:spPr>
          <a:xfrm>
            <a:off x="838200" y="1524000"/>
            <a:ext cx="3307637" cy="523220"/>
          </a:xfrm>
          <a:prstGeom prst="rect">
            <a:avLst/>
          </a:prstGeom>
          <a:noFill/>
        </p:spPr>
        <p:txBody>
          <a:bodyPr wrap="none" rtlCol="0">
            <a:spAutoFit/>
          </a:bodyPr>
          <a:lstStyle/>
          <a:p>
            <a:pPr>
              <a:buFont typeface="Arial" pitchFamily="34" charset="0"/>
              <a:buChar char="•"/>
            </a:pPr>
            <a:r>
              <a:rPr lang="en-US" sz="2800" dirty="0" smtClean="0"/>
              <a:t> </a:t>
            </a:r>
            <a:r>
              <a:rPr lang="en-US" sz="2800" dirty="0" smtClean="0">
                <a:solidFill>
                  <a:srgbClr val="FF0000"/>
                </a:solidFill>
              </a:rPr>
              <a:t>Block Normalization</a:t>
            </a:r>
            <a:endParaRPr lang="en-US" sz="2800" dirty="0">
              <a:solidFill>
                <a:srgbClr val="FF0000"/>
              </a:solidFill>
            </a:endParaRPr>
          </a:p>
        </p:txBody>
      </p:sp>
      <p:pic>
        <p:nvPicPr>
          <p:cNvPr id="2050" name="Picture 2"/>
          <p:cNvPicPr>
            <a:picLocks noChangeAspect="1" noChangeArrowheads="1"/>
          </p:cNvPicPr>
          <p:nvPr/>
        </p:nvPicPr>
        <p:blipFill>
          <a:blip r:embed="rId2" cstate="print"/>
          <a:srcRect l="13125" t="41406" r="41250" b="32813"/>
          <a:stretch>
            <a:fillRect/>
          </a:stretch>
        </p:blipFill>
        <p:spPr bwMode="auto">
          <a:xfrm>
            <a:off x="1143000" y="3200400"/>
            <a:ext cx="6405418" cy="2895600"/>
          </a:xfrm>
          <a:prstGeom prst="rect">
            <a:avLst/>
          </a:prstGeom>
          <a:noFill/>
          <a:ln w="9525">
            <a:noFill/>
            <a:miter lim="800000"/>
            <a:headEnd/>
            <a:tailEnd/>
          </a:ln>
        </p:spPr>
      </p:pic>
      <p:sp>
        <p:nvSpPr>
          <p:cNvPr id="5" name="TextBox 4"/>
          <p:cNvSpPr txBox="1"/>
          <p:nvPr/>
        </p:nvSpPr>
        <p:spPr>
          <a:xfrm>
            <a:off x="1447800" y="2209800"/>
            <a:ext cx="5999912" cy="646331"/>
          </a:xfrm>
          <a:prstGeom prst="rect">
            <a:avLst/>
          </a:prstGeom>
          <a:noFill/>
        </p:spPr>
        <p:txBody>
          <a:bodyPr wrap="none" rtlCol="0">
            <a:spAutoFit/>
          </a:bodyPr>
          <a:lstStyle/>
          <a:p>
            <a:r>
              <a:rPr lang="en-US" dirty="0" smtClean="0"/>
              <a:t>They tried 4 different kinds of normalization.</a:t>
            </a:r>
          </a:p>
          <a:p>
            <a:r>
              <a:rPr lang="en-US" dirty="0" smtClean="0"/>
              <a:t>Let </a:t>
            </a:r>
            <a:r>
              <a:rPr lang="en-US" dirty="0" smtClean="0">
                <a:sym typeface="Symbol"/>
              </a:rPr>
              <a:t></a:t>
            </a:r>
            <a:r>
              <a:rPr lang="en-US" dirty="0" smtClean="0"/>
              <a:t> be the block to be normalized and e be a small constant.</a:t>
            </a:r>
            <a:endParaRPr lang="en-US" dirty="0"/>
          </a:p>
        </p:txBody>
      </p:sp>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1021320" y="3060000"/>
              <a:ext cx="2718360" cy="990360"/>
            </p14:xfrm>
          </p:contentPart>
        </mc:Choice>
        <mc:Fallback>
          <p:pic>
            <p:nvPicPr>
              <p:cNvPr id="4" name="Ink 3"/>
              <p:cNvPicPr/>
              <p:nvPr/>
            </p:nvPicPr>
            <p:blipFill>
              <a:blip r:embed="rId4"/>
              <a:stretch>
                <a:fillRect/>
              </a:stretch>
            </p:blipFill>
            <p:spPr>
              <a:xfrm>
                <a:off x="1011600" y="3048840"/>
                <a:ext cx="2735640" cy="1012320"/>
              </a:xfrm>
              <a:prstGeom prst="rect">
                <a:avLst/>
              </a:prstGeom>
            </p:spPr>
          </p:pic>
        </mc:Fallback>
      </mc:AlternateContent>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Pooling (</a:t>
            </a:r>
            <a:r>
              <a:rPr lang="en-US" dirty="0" smtClean="0">
                <a:solidFill>
                  <a:srgbClr val="C00000"/>
                </a:solidFill>
              </a:rPr>
              <a:t>max</a:t>
            </a:r>
            <a:r>
              <a:rPr lang="en-US" dirty="0" smtClean="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2898166"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t>Pooling area: 2 units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Pooling stride: 2 units</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Subsamples </a:t>
            </a:r>
            <a:r>
              <a:rPr lang="en-US" dirty="0" smtClean="0"/>
              <a:t>feature maps</a:t>
            </a:r>
            <a:endParaRPr lang="en-US" dirty="0"/>
          </a:p>
        </p:txBody>
      </p:sp>
      <mc:AlternateContent xmlns:mc="http://schemas.openxmlformats.org/markup-compatibility/2006">
        <mc:Choice xmlns:p14="http://schemas.microsoft.com/office/powerpoint/2010/main" Requires="p14">
          <p:contentPart p14:bwMode="auto" r:id="rId2">
            <p14:nvContentPartPr>
              <p14:cNvPr id="10" name="Ink 9"/>
              <p14:cNvContentPartPr/>
              <p14:nvPr/>
            </p14:nvContentPartPr>
            <p14:xfrm>
              <a:off x="2318400" y="2680920"/>
              <a:ext cx="6624000" cy="2590920"/>
            </p14:xfrm>
          </p:contentPart>
        </mc:Choice>
        <mc:Fallback>
          <p:pic>
            <p:nvPicPr>
              <p:cNvPr id="10" name="Ink 9"/>
              <p:cNvPicPr/>
              <p:nvPr/>
            </p:nvPicPr>
            <p:blipFill>
              <a:blip r:embed="rId3"/>
              <a:stretch>
                <a:fillRect/>
              </a:stretch>
            </p:blipFill>
            <p:spPr>
              <a:xfrm>
                <a:off x="2308680" y="2674080"/>
                <a:ext cx="6639120" cy="2610360"/>
              </a:xfrm>
              <a:prstGeom prst="rect">
                <a:avLst/>
              </a:prstGeom>
            </p:spPr>
          </p:pic>
        </mc:Fallback>
      </mc:AlternateContent>
    </p:spTree>
    <p:extLst>
      <p:ext uri="{BB962C8B-B14F-4D97-AF65-F5344CB8AC3E}">
        <p14:creationId xmlns:p14="http://schemas.microsoft.com/office/powerpoint/2010/main" val="40766932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Image</a:t>
            </a:r>
            <a:endParaRPr lang="en-US" sz="2000" dirty="0">
              <a:latin typeface="Segoe UI Semilight" panose="020B0402040204020203" pitchFamily="34" charset="0"/>
              <a:cs typeface="Segoe UI Semilight" panose="020B0402040204020203" pitchFamily="34" charset="0"/>
            </a:endParaRP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Pooling</a:t>
              </a:r>
              <a:endParaRPr lang="en-US" sz="2000" dirty="0">
                <a:latin typeface="Segoe UI Semilight" panose="020B0402040204020203" pitchFamily="34" charset="0"/>
                <a:cs typeface="Segoe UI Semilight" panose="020B0402040204020203" pitchFamily="34" charset="0"/>
              </a:endParaRP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Convolution</a:t>
              </a:r>
              <a:endParaRPr lang="en-US" sz="2000" dirty="0">
                <a:latin typeface="Segoe UI Semilight" panose="020B0402040204020203" pitchFamily="34" charset="0"/>
                <a:cs typeface="Segoe UI Semilight" panose="020B0402040204020203" pitchFamily="34" charset="0"/>
              </a:endParaRP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smtClean="0"/>
              <a:t>2D input</a:t>
            </a:r>
            <a:endParaRPr lang="en-US" dirty="0"/>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key to SVMs</a:t>
            </a:r>
            <a:endParaRPr lang="en-US" dirty="0"/>
          </a:p>
        </p:txBody>
      </p:sp>
      <p:sp>
        <p:nvSpPr>
          <p:cNvPr id="3" name="Content Placeholder 2"/>
          <p:cNvSpPr>
            <a:spLocks noGrp="1"/>
          </p:cNvSpPr>
          <p:nvPr>
            <p:ph idx="1"/>
          </p:nvPr>
        </p:nvSpPr>
        <p:spPr/>
        <p:txBody>
          <a:bodyPr/>
          <a:lstStyle/>
          <a:p>
            <a:r>
              <a:rPr lang="en-US" i="1" dirty="0" smtClean="0"/>
              <a:t>It’s all about the features</a:t>
            </a:r>
            <a:endParaRPr lang="en-US" i="1" dirty="0"/>
          </a:p>
        </p:txBody>
      </p:sp>
      <p:pic>
        <p:nvPicPr>
          <p:cNvPr id="4" name="Picture 3"/>
          <p:cNvPicPr>
            <a:picLocks noChangeAspect="1"/>
          </p:cNvPicPr>
          <p:nvPr/>
        </p:nvPicPr>
        <p:blipFill>
          <a:blip r:embed="rId2"/>
          <a:stretch>
            <a:fillRect/>
          </a:stretch>
        </p:blipFill>
        <p:spPr>
          <a:xfrm>
            <a:off x="132816" y="2841286"/>
            <a:ext cx="8878368" cy="2765393"/>
          </a:xfrm>
          <a:prstGeom prst="rect">
            <a:avLst/>
          </a:prstGeom>
        </p:spPr>
      </p:pic>
      <p:sp>
        <p:nvSpPr>
          <p:cNvPr id="5" name="Rectangle 4"/>
          <p:cNvSpPr/>
          <p:nvPr/>
        </p:nvSpPr>
        <p:spPr>
          <a:xfrm>
            <a:off x="1766842" y="5897190"/>
            <a:ext cx="5610315" cy="646331"/>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p:txBody>
      </p:sp>
      <p:sp>
        <p:nvSpPr>
          <p:cNvPr id="6" name="TextBox 5"/>
          <p:cNvSpPr txBox="1"/>
          <p:nvPr/>
        </p:nvSpPr>
        <p:spPr>
          <a:xfrm>
            <a:off x="6886823" y="2227609"/>
            <a:ext cx="1710726" cy="646331"/>
          </a:xfrm>
          <a:prstGeom prst="rect">
            <a:avLst/>
          </a:prstGeom>
          <a:noFill/>
        </p:spPr>
        <p:txBody>
          <a:bodyPr wrap="none" rtlCol="0">
            <a:spAutoFit/>
          </a:bodyPr>
          <a:lstStyle/>
          <a:p>
            <a:pPr algn="ctr"/>
            <a:r>
              <a:rPr lang="en-US" dirty="0" smtClean="0"/>
              <a:t>SVM weights</a:t>
            </a:r>
          </a:p>
          <a:p>
            <a:pPr algn="ctr"/>
            <a:r>
              <a:rPr lang="en-US" dirty="0" smtClean="0"/>
              <a:t>(+)                    (-)</a:t>
            </a:r>
            <a:endParaRPr lang="en-US" dirty="0"/>
          </a:p>
        </p:txBody>
      </p:sp>
      <p:sp>
        <p:nvSpPr>
          <p:cNvPr id="7" name="TextBox 6"/>
          <p:cNvSpPr txBox="1"/>
          <p:nvPr/>
        </p:nvSpPr>
        <p:spPr>
          <a:xfrm>
            <a:off x="5106690" y="2227609"/>
            <a:ext cx="1449756" cy="369332"/>
          </a:xfrm>
          <a:prstGeom prst="rect">
            <a:avLst/>
          </a:prstGeom>
          <a:noFill/>
        </p:spPr>
        <p:txBody>
          <a:bodyPr wrap="none" rtlCol="0">
            <a:spAutoFit/>
          </a:bodyPr>
          <a:lstStyle/>
          <a:p>
            <a:pPr algn="ctr"/>
            <a:r>
              <a:rPr lang="en-US" dirty="0" smtClean="0"/>
              <a:t>HOG features</a:t>
            </a:r>
            <a:endParaRPr lang="en-US" dirty="0"/>
          </a:p>
        </p:txBody>
      </p:sp>
    </p:spTree>
    <p:extLst>
      <p:ext uri="{BB962C8B-B14F-4D97-AF65-F5344CB8AC3E}">
        <p14:creationId xmlns:p14="http://schemas.microsoft.com/office/powerpoint/2010/main" val="4174506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idea of “deep learning”</a:t>
            </a:r>
            <a:endParaRPr lang="en-US" dirty="0"/>
          </a:p>
        </p:txBody>
      </p:sp>
      <p:sp>
        <p:nvSpPr>
          <p:cNvPr id="3" name="Content Placeholder 2"/>
          <p:cNvSpPr>
            <a:spLocks noGrp="1"/>
          </p:cNvSpPr>
          <p:nvPr>
            <p:ph idx="1"/>
          </p:nvPr>
        </p:nvSpPr>
        <p:spPr/>
        <p:txBody>
          <a:bodyPr/>
          <a:lstStyle/>
          <a:p>
            <a:r>
              <a:rPr lang="en-US" dirty="0" smtClean="0"/>
              <a:t>Input: the “</a:t>
            </a:r>
            <a:r>
              <a:rPr lang="en-US" i="1" dirty="0" smtClean="0"/>
              <a:t>raw</a:t>
            </a:r>
            <a:r>
              <a:rPr lang="en-US" dirty="0" smtClean="0"/>
              <a:t>” signal (image, waveform, …)</a:t>
            </a:r>
          </a:p>
          <a:p>
            <a:endParaRPr lang="en-US" dirty="0"/>
          </a:p>
          <a:p>
            <a:r>
              <a:rPr lang="en-US" dirty="0" smtClean="0"/>
              <a:t>Features: hierarchy of features is </a:t>
            </a:r>
            <a:r>
              <a:rPr lang="en-US" i="1" dirty="0" smtClean="0"/>
              <a:t>learned </a:t>
            </a:r>
            <a:r>
              <a:rPr lang="en-US" dirty="0" smtClean="0"/>
              <a:t>from the raw input</a:t>
            </a:r>
          </a:p>
          <a:p>
            <a:pPr marL="0" indent="0">
              <a:buNone/>
            </a:pPr>
            <a:endParaRPr lang="en-US" dirty="0"/>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1459080" y="2210760"/>
              <a:ext cx="6485760" cy="4111920"/>
            </p14:xfrm>
          </p:contentPart>
        </mc:Choice>
        <mc:Fallback>
          <p:pic>
            <p:nvPicPr>
              <p:cNvPr id="4" name="Ink 3"/>
              <p:cNvPicPr/>
              <p:nvPr/>
            </p:nvPicPr>
            <p:blipFill>
              <a:blip r:embed="rId3"/>
              <a:stretch>
                <a:fillRect/>
              </a:stretch>
            </p:blipFill>
            <p:spPr>
              <a:xfrm>
                <a:off x="1445760" y="2203920"/>
                <a:ext cx="6509880" cy="4132440"/>
              </a:xfrm>
              <a:prstGeom prst="rect">
                <a:avLst/>
              </a:prstGeom>
            </p:spPr>
          </p:pic>
        </mc:Fallback>
      </mc:AlternateContent>
    </p:spTree>
    <p:extLst>
      <p:ext uri="{BB962C8B-B14F-4D97-AF65-F5344CB8AC3E}">
        <p14:creationId xmlns:p14="http://schemas.microsoft.com/office/powerpoint/2010/main" val="18030435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rgbClr val="C00000"/>
                </a:solidFill>
              </a:rPr>
              <a:t>If SVMs killed neural nets, how did they come back (in computer vision)?</a:t>
            </a:r>
          </a:p>
        </p:txBody>
      </p:sp>
    </p:spTree>
    <p:extLst>
      <p:ext uri="{BB962C8B-B14F-4D97-AF65-F5344CB8AC3E}">
        <p14:creationId xmlns:p14="http://schemas.microsoft.com/office/powerpoint/2010/main" val="35109503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since the 1980s?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More layers</a:t>
                </a:r>
              </a:p>
              <a:p>
                <a:pPr lvl="1"/>
                <a:r>
                  <a:rPr lang="en-US" dirty="0" smtClean="0"/>
                  <a:t>LeNet-3 and LeNet-5 had 3 and 5 learnable layers</a:t>
                </a:r>
              </a:p>
              <a:p>
                <a:pPr lvl="1"/>
                <a:r>
                  <a:rPr lang="en-US" dirty="0" smtClean="0"/>
                  <a:t>Current models have 8 – 20+</a:t>
                </a:r>
              </a:p>
              <a:p>
                <a:r>
                  <a:rPr lang="en-US" dirty="0" smtClean="0"/>
                  <a:t>“</a:t>
                </a:r>
                <a:r>
                  <a:rPr lang="en-US" dirty="0" err="1" smtClean="0"/>
                  <a:t>ReLU</a:t>
                </a:r>
                <a:r>
                  <a:rPr lang="en-US" dirty="0" smtClean="0"/>
                  <a:t>” non-</a:t>
                </a:r>
                <a:r>
                  <a:rPr lang="en-US" dirty="0" err="1" smtClean="0"/>
                  <a:t>linearities</a:t>
                </a:r>
                <a:r>
                  <a:rPr lang="en-US" dirty="0" smtClean="0"/>
                  <a:t> (Rectified Linear Unit)</a:t>
                </a:r>
                <a:endParaRPr lang="en-US" dirty="0"/>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smtClean="0"/>
              </a:p>
              <a:p>
                <a:pPr lvl="1"/>
                <a:r>
                  <a:rPr lang="en-US" dirty="0" smtClean="0"/>
                  <a:t>Gradient doesn’t vanish</a:t>
                </a:r>
              </a:p>
              <a:p>
                <a:r>
                  <a:rPr lang="en-US" dirty="0" smtClean="0"/>
                  <a:t>“Dropout” regularization</a:t>
                </a:r>
              </a:p>
              <a:p>
                <a:r>
                  <a:rPr lang="en-US" dirty="0" smtClean="0">
                    <a:solidFill>
                      <a:srgbClr val="C00000"/>
                    </a:solidFill>
                  </a:rPr>
                  <a:t>Fast GPU implementations</a:t>
                </a:r>
              </a:p>
              <a:p>
                <a:r>
                  <a:rPr lang="en-US" dirty="0" smtClean="0">
                    <a:solidFill>
                      <a:srgbClr val="C00000"/>
                    </a:solidFill>
                  </a:rPr>
                  <a:t>More data</a:t>
                </a:r>
                <a:endParaRPr lang="en-US"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mc:AlternateContent xmlns:mc="http://schemas.openxmlformats.org/markup-compatibility/2006">
        <mc:Choice xmlns:p14="http://schemas.microsoft.com/office/powerpoint/2010/main" Requires="p14">
          <p:contentPart p14:bwMode="auto" r:id="rId5">
            <p14:nvContentPartPr>
              <p14:cNvPr id="4" name="Ink 3"/>
              <p14:cNvContentPartPr/>
              <p14:nvPr/>
            </p14:nvContentPartPr>
            <p14:xfrm>
              <a:off x="281520" y="2608920"/>
              <a:ext cx="4902120" cy="3632400"/>
            </p14:xfrm>
          </p:contentPart>
        </mc:Choice>
        <mc:Fallback>
          <p:pic>
            <p:nvPicPr>
              <p:cNvPr id="4" name="Ink 3"/>
              <p:cNvPicPr/>
              <p:nvPr/>
            </p:nvPicPr>
            <p:blipFill>
              <a:blip r:embed="rId6"/>
              <a:stretch>
                <a:fillRect/>
              </a:stretch>
            </p:blipFill>
            <p:spPr>
              <a:xfrm>
                <a:off x="270000" y="2595960"/>
                <a:ext cx="4921920" cy="3656520"/>
              </a:xfrm>
              <a:prstGeom prst="rect">
                <a:avLst/>
              </a:prstGeom>
            </p:spPr>
          </p:pic>
        </mc:Fallback>
      </mc:AlternateContent>
    </p:spTree>
    <p:extLst>
      <p:ext uri="{BB962C8B-B14F-4D97-AF65-F5344CB8AC3E}">
        <p14:creationId xmlns:p14="http://schemas.microsoft.com/office/powerpoint/2010/main" val="10419385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smtClean="0"/>
              <a:t>What else? Object Proposals</a:t>
            </a:r>
            <a:endParaRPr lang="en-US" dirty="0"/>
          </a:p>
        </p:txBody>
      </p:sp>
      <p:sp>
        <p:nvSpPr>
          <p:cNvPr id="3" name="Content Placeholder 2"/>
          <p:cNvSpPr>
            <a:spLocks noGrp="1"/>
          </p:cNvSpPr>
          <p:nvPr>
            <p:ph idx="1"/>
          </p:nvPr>
        </p:nvSpPr>
        <p:spPr>
          <a:xfrm>
            <a:off x="628650" y="1058702"/>
            <a:ext cx="7886700" cy="5519079"/>
          </a:xfrm>
        </p:spPr>
        <p:txBody>
          <a:bodyPr>
            <a:normAutofit/>
          </a:bodyPr>
          <a:lstStyle/>
          <a:p>
            <a:r>
              <a:rPr lang="en-US" dirty="0" smtClean="0"/>
              <a:t>Sliding window based object detection</a:t>
            </a:r>
          </a:p>
          <a:p>
            <a:endParaRPr lang="en-US" dirty="0"/>
          </a:p>
          <a:p>
            <a:endParaRPr lang="en-US" dirty="0" smtClean="0"/>
          </a:p>
          <a:p>
            <a:endParaRPr lang="en-US" dirty="0"/>
          </a:p>
          <a:p>
            <a:endParaRPr lang="en-US" dirty="0" smtClean="0"/>
          </a:p>
          <a:p>
            <a:r>
              <a:rPr lang="en-US" dirty="0" smtClean="0"/>
              <a:t>Object proposals</a:t>
            </a:r>
          </a:p>
          <a:p>
            <a:pPr lvl="1"/>
            <a:r>
              <a:rPr lang="en-US" dirty="0"/>
              <a:t>Fast execution</a:t>
            </a:r>
          </a:p>
          <a:p>
            <a:pPr lvl="1"/>
            <a:r>
              <a:rPr lang="en-US" dirty="0"/>
              <a:t>High recall with low # of candidate boxes</a:t>
            </a:r>
          </a:p>
          <a:p>
            <a:endParaRPr lang="en-US" dirty="0"/>
          </a:p>
          <a:p>
            <a:endParaRPr lang="en-US" dirty="0" smtClean="0"/>
          </a:p>
          <a:p>
            <a:pPr marL="0" indent="0">
              <a:buNone/>
            </a:pPr>
            <a:endParaRPr lang="en-US" dirty="0" smtClean="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smtClean="0"/>
              <a:t>Iterate </a:t>
            </a:r>
            <a:r>
              <a:rPr lang="en-US" sz="2400" dirty="0"/>
              <a:t>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mc:AlternateContent xmlns:mc="http://schemas.openxmlformats.org/markup-compatibility/2006">
        <mc:Choice xmlns:p14="http://schemas.microsoft.com/office/powerpoint/2010/main" Requires="p14">
          <p:contentPart p14:bwMode="auto" r:id="rId6">
            <p14:nvContentPartPr>
              <p14:cNvPr id="7" name="Ink 6"/>
              <p14:cNvContentPartPr/>
              <p14:nvPr/>
            </p14:nvContentPartPr>
            <p14:xfrm>
              <a:off x="3874320" y="4811040"/>
              <a:ext cx="1297080" cy="1550160"/>
            </p14:xfrm>
          </p:contentPart>
        </mc:Choice>
        <mc:Fallback>
          <p:pic>
            <p:nvPicPr>
              <p:cNvPr id="7" name="Ink 6"/>
              <p:cNvPicPr/>
              <p:nvPr/>
            </p:nvPicPr>
            <p:blipFill>
              <a:blip r:embed="rId7"/>
              <a:stretch>
                <a:fillRect/>
              </a:stretch>
            </p:blipFill>
            <p:spPr>
              <a:xfrm>
                <a:off x="3862440" y="4798440"/>
                <a:ext cx="1321920" cy="1575720"/>
              </a:xfrm>
              <a:prstGeom prst="rect">
                <a:avLst/>
              </a:prstGeom>
            </p:spPr>
          </p:pic>
        </mc:Fallback>
      </mc:AlternateContent>
    </p:spTree>
    <p:extLst>
      <p:ext uri="{BB962C8B-B14F-4D97-AF65-F5344CB8AC3E}">
        <p14:creationId xmlns:p14="http://schemas.microsoft.com/office/powerpoint/2010/main" val="15843508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a:t>
            </a:r>
            <a:r>
              <a:rPr lang="en-US" dirty="0" smtClean="0"/>
              <a:t>he </a:t>
            </a:r>
            <a:r>
              <a:rPr lang="en-US" dirty="0"/>
              <a:t>number </a:t>
            </a:r>
            <a:r>
              <a:rPr lang="en-US"/>
              <a:t>of </a:t>
            </a:r>
            <a:r>
              <a:rPr lang="en-US" smtClean="0"/>
              <a:t>contours wholly </a:t>
            </a:r>
            <a:r>
              <a:rPr lang="en-US" dirty="0"/>
              <a:t>enclosed by a bounding box is indicative of </a:t>
            </a:r>
            <a:endParaRPr lang="en-US" dirty="0" smtClean="0"/>
          </a:p>
          <a:p>
            <a:r>
              <a:rPr lang="en-US" dirty="0" smtClean="0"/>
              <a:t>the </a:t>
            </a:r>
            <a:r>
              <a:rPr lang="en-US" dirty="0"/>
              <a:t>likelihood of the </a:t>
            </a:r>
            <a:r>
              <a:rPr lang="en-US" dirty="0" smtClean="0"/>
              <a:t>box containing </a:t>
            </a:r>
            <a:r>
              <a:rPr lang="en-US" dirty="0"/>
              <a:t>an object.</a:t>
            </a:r>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1925640" y="838800"/>
              <a:ext cx="1208880" cy="5208120"/>
            </p14:xfrm>
          </p:contentPart>
        </mc:Choice>
        <mc:Fallback>
          <p:pic>
            <p:nvPicPr>
              <p:cNvPr id="3" name="Ink 2"/>
              <p:cNvPicPr/>
              <p:nvPr/>
            </p:nvPicPr>
            <p:blipFill>
              <a:blip r:embed="rId4"/>
              <a:stretch>
                <a:fillRect/>
              </a:stretch>
            </p:blipFill>
            <p:spPr>
              <a:xfrm>
                <a:off x="1917720" y="828360"/>
                <a:ext cx="1225800" cy="5230080"/>
              </a:xfrm>
              <a:prstGeom prst="rect">
                <a:avLst/>
              </a:prstGeom>
            </p:spPr>
          </p:pic>
        </mc:Fallback>
      </mc:AlternateContent>
    </p:spTree>
    <p:extLst>
      <p:ext uri="{BB962C8B-B14F-4D97-AF65-F5344CB8AC3E}">
        <p14:creationId xmlns:p14="http://schemas.microsoft.com/office/powerpoint/2010/main" val="1512585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Ross’s Own System: Region CNNs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Competitive Results</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446040" y="1107360"/>
              <a:ext cx="7464600" cy="1559880"/>
            </p14:xfrm>
          </p:contentPart>
        </mc:Choice>
        <mc:Fallback>
          <p:pic>
            <p:nvPicPr>
              <p:cNvPr id="3" name="Ink 2"/>
              <p:cNvPicPr/>
              <p:nvPr/>
            </p:nvPicPr>
            <p:blipFill>
              <a:blip r:embed="rId4"/>
              <a:stretch>
                <a:fillRect/>
              </a:stretch>
            </p:blipFill>
            <p:spPr>
              <a:xfrm>
                <a:off x="435240" y="1098360"/>
                <a:ext cx="7482240" cy="1579320"/>
              </a:xfrm>
              <a:prstGeom prst="rect">
                <a:avLst/>
              </a:prstGeom>
            </p:spPr>
          </p:pic>
        </mc:Fallback>
      </mc:AlternateContent>
    </p:spTree>
    <p:extLst>
      <p:ext uri="{BB962C8B-B14F-4D97-AF65-F5344CB8AC3E}">
        <p14:creationId xmlns:p14="http://schemas.microsoft.com/office/powerpoint/2010/main" val="378152514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a:t>
            </a:r>
            <a:r>
              <a:rPr lang="en-US" dirty="0" err="1" smtClean="0"/>
              <a:t>Dalal-Triggs</a:t>
            </a:r>
            <a:r>
              <a:rPr lang="en-US" dirty="0" smtClean="0"/>
              <a:t> pedestrian detector</a:t>
            </a:r>
            <a:endParaRPr lang="en-US" dirty="0"/>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smtClean="0"/>
              <a:t>Extract fixed-sized </a:t>
            </a:r>
            <a:r>
              <a:rPr lang="en-US" dirty="0" smtClean="0">
                <a:solidFill>
                  <a:srgbClr val="FF0000"/>
                </a:solidFill>
              </a:rPr>
              <a:t>(64x128 pixel) </a:t>
            </a:r>
            <a:r>
              <a:rPr lang="en-US" dirty="0" smtClean="0"/>
              <a:t>window at each position and scale</a:t>
            </a:r>
          </a:p>
          <a:p>
            <a:pPr marL="514350" indent="-514350">
              <a:buFont typeface="+mj-lt"/>
              <a:buAutoNum type="arabicPeriod"/>
            </a:pPr>
            <a:r>
              <a:rPr lang="en-US" dirty="0" smtClean="0"/>
              <a:t>Compute HOG (histogram of gradient) features within each window</a:t>
            </a:r>
          </a:p>
          <a:p>
            <a:pPr marL="514350" indent="-514350">
              <a:buFont typeface="+mj-lt"/>
              <a:buAutoNum type="arabicPeriod"/>
            </a:pPr>
            <a:r>
              <a:rPr lang="en-US" dirty="0" smtClean="0"/>
              <a:t>Score the window with a </a:t>
            </a:r>
            <a:r>
              <a:rPr lang="en-US" dirty="0" smtClean="0">
                <a:solidFill>
                  <a:srgbClr val="FF0000"/>
                </a:solidFill>
              </a:rPr>
              <a:t>linear SVM </a:t>
            </a:r>
            <a:r>
              <a:rPr lang="en-US" dirty="0" smtClean="0"/>
              <a:t>classifier</a:t>
            </a:r>
          </a:p>
          <a:p>
            <a:pPr marL="514350" indent="-514350">
              <a:buFont typeface="+mj-lt"/>
              <a:buAutoNum type="arabicPeriod"/>
            </a:pPr>
            <a:r>
              <a:rPr lang="en-US" dirty="0" smtClean="0"/>
              <a:t>Perform non-maxima suppression to remove overlapping detections with lower scores</a:t>
            </a:r>
            <a:endParaRPr lang="en-US" dirty="0"/>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p14="http://schemas.microsoft.com/office/powerpoint/2010/main" Requires="p14">
          <p:contentPart p14:bwMode="auto" r:id="rId3">
            <p14:nvContentPartPr>
              <p14:cNvPr id="5" name="Ink 4"/>
              <p14:cNvContentPartPr/>
              <p14:nvPr/>
            </p14:nvContentPartPr>
            <p14:xfrm>
              <a:off x="7625160" y="4287240"/>
              <a:ext cx="1245960" cy="1610640"/>
            </p14:xfrm>
          </p:contentPart>
        </mc:Choice>
        <mc:Fallback>
          <p:pic>
            <p:nvPicPr>
              <p:cNvPr id="5" name="Ink 4"/>
              <p:cNvPicPr/>
              <p:nvPr/>
            </p:nvPicPr>
            <p:blipFill>
              <a:blip r:embed="rId4"/>
              <a:stretch>
                <a:fillRect/>
              </a:stretch>
            </p:blipFill>
            <p:spPr>
              <a:xfrm>
                <a:off x="7615440" y="4276080"/>
                <a:ext cx="1266120" cy="1633320"/>
              </a:xfrm>
              <a:prstGeom prst="rect">
                <a:avLst/>
              </a:prstGeom>
            </p:spPr>
          </p:pic>
        </mc:Fallback>
      </mc:AlternateContent>
    </p:spTree>
    <p:extLst>
      <p:ext uri="{BB962C8B-B14F-4D97-AF65-F5344CB8AC3E}">
        <p14:creationId xmlns:p14="http://schemas.microsoft.com/office/powerpoint/2010/main" val="25707628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Regions for Six Object Classes</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365400" y="2224440"/>
              <a:ext cx="602280" cy="2998080"/>
            </p14:xfrm>
          </p:contentPart>
        </mc:Choice>
        <mc:Fallback>
          <p:pic>
            <p:nvPicPr>
              <p:cNvPr id="3" name="Ink 2"/>
              <p:cNvPicPr/>
              <p:nvPr/>
            </p:nvPicPr>
            <p:blipFill>
              <a:blip r:embed="rId4"/>
              <a:stretch>
                <a:fillRect/>
              </a:stretch>
            </p:blipFill>
            <p:spPr>
              <a:xfrm>
                <a:off x="353160" y="2216880"/>
                <a:ext cx="625320" cy="3015000"/>
              </a:xfrm>
              <a:prstGeom prst="rect">
                <a:avLst/>
              </a:prstGeom>
            </p:spPr>
          </p:pic>
        </mc:Fallback>
      </mc:AlternateContent>
    </p:spTree>
    <p:extLst>
      <p:ext uri="{BB962C8B-B14F-4D97-AF65-F5344CB8AC3E}">
        <p14:creationId xmlns:p14="http://schemas.microsoft.com/office/powerpoint/2010/main" val="1042735144"/>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525421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smtClean="0">
                <a:solidFill>
                  <a:srgbClr val="FF0000"/>
                </a:solidFill>
              </a:rPr>
              <a:t>Outperforms</a:t>
            </a:r>
            <a:endParaRPr lang="en-US" dirty="0">
              <a:solidFill>
                <a:srgbClr val="FF0000"/>
              </a:solidFill>
            </a:endParaRPr>
          </a:p>
        </p:txBody>
      </p:sp>
    </p:spTree>
    <p:extLst>
      <p:ext uri="{BB962C8B-B14F-4D97-AF65-F5344CB8AC3E}">
        <p14:creationId xmlns:p14="http://schemas.microsoft.com/office/powerpoint/2010/main" val="156018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a:t>
            </a:r>
            <a:r>
              <a:rPr lang="en-US" dirty="0" smtClean="0"/>
              <a:t>orientations</a:t>
            </a:r>
            <a:endParaRPr lang="en-US" dirty="0"/>
          </a:p>
          <a:p>
            <a:pPr lvl="1"/>
            <a:endParaRPr lang="en-US" dirty="0"/>
          </a:p>
          <a:p>
            <a:pPr lvl="1"/>
            <a:endParaRPr lang="en-US" dirty="0"/>
          </a:p>
          <a:p>
            <a:pPr lvl="1"/>
            <a:endParaRPr lang="en-US" dirty="0"/>
          </a:p>
          <a:p>
            <a:pPr lvl="1"/>
            <a:endParaRPr lang="en-US" dirty="0" smtClean="0"/>
          </a:p>
          <a:p>
            <a:pPr lvl="1"/>
            <a:endParaRPr lang="en-US" dirty="0" smtClean="0"/>
          </a:p>
          <a:p>
            <a:pPr lvl="1"/>
            <a:endParaRPr lang="en-US" dirty="0" smtClean="0"/>
          </a:p>
          <a:p>
            <a:pPr lvl="1"/>
            <a:endParaRPr lang="en-US" dirty="0"/>
          </a:p>
          <a:p>
            <a:pPr lvl="1"/>
            <a:endParaRPr lang="en-US" dirty="0" smtClean="0"/>
          </a:p>
          <a:p>
            <a:pPr lvl="1"/>
            <a:r>
              <a:rPr lang="en-US" dirty="0" smtClean="0"/>
              <a:t>Votes weighted </a:t>
            </a:r>
            <a:r>
              <a:rPr lang="en-US" dirty="0"/>
              <a:t>by </a:t>
            </a:r>
            <a:r>
              <a:rPr lang="en-US" dirty="0" smtClean="0"/>
              <a:t>magnitude</a:t>
            </a:r>
          </a:p>
          <a:p>
            <a:pPr lvl="1"/>
            <a:r>
              <a:rPr lang="en-US" dirty="0" smtClean="0"/>
              <a:t>Bilinear interpolation between cells</a:t>
            </a:r>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smtClean="0"/>
              <a:t>Orientation: 9 bins (for unsigned angles)</a:t>
            </a:r>
            <a:endParaRPr lang="en-US" sz="2000" dirty="0"/>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smtClean="0"/>
              <a:t>Histograms in 8x8 pixel cells</a:t>
            </a:r>
            <a:endParaRPr lang="en-US" sz="2000" dirty="0"/>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mc:AlternateContent xmlns:mc="http://schemas.openxmlformats.org/markup-compatibility/2006">
        <mc:Choice xmlns:p14="http://schemas.microsoft.com/office/powerpoint/2010/main" Requires="p14">
          <p:contentPart p14:bwMode="auto" r:id="rId6">
            <p14:nvContentPartPr>
              <p14:cNvPr id="2" name="Ink 1"/>
              <p14:cNvContentPartPr/>
              <p14:nvPr/>
            </p14:nvContentPartPr>
            <p14:xfrm>
              <a:off x="401040" y="3415680"/>
              <a:ext cx="4986000" cy="1340640"/>
            </p14:xfrm>
          </p:contentPart>
        </mc:Choice>
        <mc:Fallback>
          <p:pic>
            <p:nvPicPr>
              <p:cNvPr id="2" name="Ink 1"/>
              <p:cNvPicPr/>
              <p:nvPr/>
            </p:nvPicPr>
            <p:blipFill>
              <a:blip r:embed="rId7"/>
              <a:stretch>
                <a:fillRect/>
              </a:stretch>
            </p:blipFill>
            <p:spPr>
              <a:xfrm>
                <a:off x="389520" y="3408840"/>
                <a:ext cx="5010480" cy="1359000"/>
              </a:xfrm>
              <a:prstGeom prst="rect">
                <a:avLst/>
              </a:prstGeom>
            </p:spPr>
          </p:pic>
        </mc:Fallback>
      </mc:AlternateContent>
    </p:spTree>
    <p:extLst>
      <p:ext uri="{BB962C8B-B14F-4D97-AF65-F5344CB8AC3E}">
        <p14:creationId xmlns:p14="http://schemas.microsoft.com/office/powerpoint/2010/main" val="39634564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1483</TotalTime>
  <Words>1562</Words>
  <Application>Microsoft Office PowerPoint</Application>
  <PresentationFormat>On-screen Show (4:3)</PresentationFormat>
  <Paragraphs>410</Paragraphs>
  <Slides>60</Slides>
  <Notes>12</Notes>
  <HiddenSlides>2</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ＭＳ Ｐゴシック</vt:lpstr>
      <vt:lpstr>Arial</vt:lpstr>
      <vt:lpstr>Calibri</vt:lpstr>
      <vt:lpstr>Calibri Light</vt:lpstr>
      <vt:lpstr>Cambria Math</vt:lpstr>
      <vt:lpstr>Helvetica</vt:lpstr>
      <vt:lpstr>Segoe UI Semilight</vt:lpstr>
      <vt:lpstr>SourceSansPro-Regular</vt:lpstr>
      <vt:lpstr>SourceSansPro-Semibold</vt:lpstr>
      <vt:lpstr>Symbol</vt:lpstr>
      <vt:lpstr>Office Theme</vt:lpstr>
      <vt:lpstr>Object detection, deep learning, and R-CNNs</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PASCAL VOC detection history</vt:lpstr>
      <vt:lpstr>Part-based models &amp; multiple features (MKL)</vt:lpstr>
      <vt:lpstr>Kitchen-sink approaches</vt:lpstr>
      <vt:lpstr>Region-based Convolutional Networks (R-CNNs)</vt:lpstr>
      <vt:lpstr>Region-based Convolutional Networks (R-CNNs)</vt:lpstr>
      <vt:lpstr>Standard Neural Networks</vt:lpstr>
      <vt:lpstr>From NNs to Convolutional NNs</vt:lpstr>
      <vt:lpstr>Just-in-Time Information</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The key to SVMs</vt:lpstr>
      <vt:lpstr>Core idea of “deep learning”</vt:lpstr>
      <vt:lpstr>PowerPoint Presentation</vt:lpstr>
      <vt:lpstr>What’s new since the 1980s?</vt:lpstr>
      <vt:lpstr>What else? Object Proposals</vt:lpstr>
      <vt:lpstr>PowerPoint Presentation</vt:lpstr>
      <vt:lpstr>Ross’s Own System: Region CNNs</vt:lpstr>
      <vt:lpstr>           Competitive Results</vt:lpstr>
      <vt:lpstr>Top Regions for Six Object Classes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shapiro</cp:lastModifiedBy>
  <cp:revision>135</cp:revision>
  <dcterms:created xsi:type="dcterms:W3CDTF">2014-11-24T16:45:48Z</dcterms:created>
  <dcterms:modified xsi:type="dcterms:W3CDTF">2019-03-01T23:19:30Z</dcterms:modified>
</cp:coreProperties>
</file>