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notesSlides/notesSlide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8" r:id="rId5"/>
    <p:sldId id="259" r:id="rId6"/>
    <p:sldId id="299" r:id="rId7"/>
    <p:sldId id="260" r:id="rId8"/>
    <p:sldId id="261" r:id="rId9"/>
    <p:sldId id="300" r:id="rId10"/>
    <p:sldId id="262" r:id="rId11"/>
    <p:sldId id="263" r:id="rId12"/>
    <p:sldId id="264" r:id="rId13"/>
    <p:sldId id="265" r:id="rId14"/>
    <p:sldId id="272" r:id="rId15"/>
    <p:sldId id="291" r:id="rId16"/>
    <p:sldId id="276" r:id="rId17"/>
    <p:sldId id="301" r:id="rId18"/>
    <p:sldId id="302" r:id="rId19"/>
    <p:sldId id="285" r:id="rId20"/>
    <p:sldId id="286" r:id="rId21"/>
    <p:sldId id="287" r:id="rId22"/>
    <p:sldId id="288" r:id="rId23"/>
    <p:sldId id="304" r:id="rId24"/>
    <p:sldId id="289" r:id="rId25"/>
    <p:sldId id="305" r:id="rId26"/>
    <p:sldId id="290" r:id="rId27"/>
    <p:sldId id="306" r:id="rId28"/>
    <p:sldId id="292" r:id="rId29"/>
    <p:sldId id="303" r:id="rId30"/>
    <p:sldId id="294" r:id="rId31"/>
    <p:sldId id="295" r:id="rId32"/>
    <p:sldId id="278" r:id="rId33"/>
    <p:sldId id="293" r:id="rId34"/>
    <p:sldId id="280" r:id="rId35"/>
    <p:sldId id="281" r:id="rId36"/>
    <p:sldId id="282" r:id="rId37"/>
    <p:sldId id="283" r:id="rId38"/>
    <p:sldId id="296" r:id="rId39"/>
    <p:sldId id="297" r:id="rId40"/>
    <p:sldId id="28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6600CC"/>
    <a:srgbClr val="CC000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08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30:48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8452 4919 132 0,'4'-4'52'16,"-4"0"-41"-16,5 0 7 0,-5 4 0 0,0 0 1 16,0 0 1-16,-5 0 0 15,1 0 2-15,0 0 5 16,-5 4-14-16,0 0 0 16,5 0 0-16,-13 0 2 15,4 3 3-15,4 5 1 16,-8-1 3-16,-9 1-8 15,-4 7-3-15,30-19-9 32,-56 38-1-32,4 0-1 15,9-3 6 1,-4 3 6-16,8 0 0 0,13 1 3 16,-8-5-8-1,12 1 7-15,-4-1 3 0,13 1-12 0,-4-9-2 16,9 5-2-16,3-4-1 15,5-4 0-15,5 0 0 16,3-4 0-16,9 0 0 16,-8-3 0-16,8-1 2 15,0-4-1-15,5-3-1 16,0 0 1-16,3-5-1 16,-12-3-3-16,13 0 2 15,-9-3-4-15,5-1 1 0,0-4 4 16,-1 1 4-16,1-9-6 15,-1 1 0-15,5-4 0 16,-9 0 1-16,-8-4-2 16,8 0 2-16,-4 0 1 15,4 0 0-15,-12 0-3 16,3 0 2-16,-3-4 10 16,-1 0 5-16,-4 0-6 15,4 0-4-15,-4 1-3 16,0 3-1-16,0 0 2 15,0 0 3-15,0 4 0 16,0-1 2-16,-4 1 0 16,0 4 1-16,-5 0-2 15,0-1-1-15,-4 1-1 16,0 0 0-16,-4 3-2 0,4 1-2 16,-13-1-4-16,1 4 0 15,3 1-3-15,-8 3 0 16,8 0-5-16,1 0 0 15,4 4-34-15,4-3-14 16,8 3-88 0,5-4-37-16,5 0 96 15</inkml:trace>
  <inkml:trace contextRef="#ctx0" brushRef="#br0" timeOffset="646.051">9430 4850 280 0,'-4'-12'107'0,"-1"5"-83"0,5-1-7 16,0-4 13-16,-12-7-14 15,-1 0-2-15,0-8-4 16,-9 1-6-16,5-1 4 0,0 4 4 16,-14 0-4-16,10 7-2 15,-5 1-3-15,0 7-3 16,5 1-4-16,-1 7 0 0,1 4 0 15,-5 7-1-15,4 12 4 16,1 4 0-16,-1 7 1 16,5 1 2-16,0 3-1 15,4 4 2-15,0 4-4 16,-4 12 0-16,4 7-1 16,4 4 0-16,-4 7 2 15,9 1 0-15,-9-8-3 16,4 0 2-16,1 0-4 15,3-8-1-15,1 0-15 16,4-7-6-16,0-4-8 16,0-4-2-16,0-12-28 15,0-3-10-15,0-8 37 16</inkml:trace>
  <inkml:trace contextRef="#ctx0" brushRef="#br0" timeOffset="1034.7292">8758 5191 208 0,'-13'0'79'0,"13"0"-61"0,0 0-7 15,0 0-7-15,0 0-4 16,-9-4 2-16,5 0 14 16,4 4 7-16,0 0-11 15,0 0 15-15,4 0 7 0,5-4-1 16,4 4 3-16,13 0-9 15,0-4-2-15,12 0-8 16,10 1 0-16,8-1-8 16,0 0-3-16,0-4-8 15,13 1-3-15,0-1-49 16,4-3-21-16,4-9 35 0,-3-3 21 16</inkml:trace>
  <inkml:trace contextRef="#ctx0" brushRef="#br0" timeOffset="1440.4712">10977 4850 416 0,'-17'15'156'0,"4"-11"-121"0,13 4 3 16,0-5-5-16,-5 1-22 15,1 0-4-15,-4 4-4 16,-1-1-3-16,0 9 1 15,1 3-4-15,-1 11 2 0,0 16-1 16,-3 4-2-16,3 15-6 16,9 4-2-16,0 0-2 15,0 4 1-15,0 4-4 16,-9-5 0-16,5 1-8 16,0-8-2-16,-1-3-91 15,-3-16-39 1,-1-20 80-16</inkml:trace>
  <inkml:trace contextRef="#ctx0" brushRef="#br0" timeOffset="1742.1563">10266 5229 372 0,'26'15'140'0,"-13"-3"-109"16,8-20-6-16,-8 8-12 0,9-4-18 16,4-3-4-16,8-5 11 15,5-3 8-15,8-4-5 16,14-4-24-16,3 0-12 0,9-4-5 15,1 0-1-15,-5 0-12 16,8 4-4-16,-3 0 28 16,-1 0 16-16</inkml:trace>
  <inkml:trace contextRef="#ctx0" brushRef="#br0" timeOffset="2446.4051">11653 4543 364 0,'-21'4'134'0,"21"-4"-104"0,-9 4-10 0,9-4-7 15,-8 12-5-15,-5 7-2 16,-4 4-1-16,-1 7-2 16,-3 9-18-16,4 7-7 0,-1-1-5 15,1 13-1-15,0 7 2 16,4 8 4-16,0 7 5 15,0-3 6-15,4-4 6 16,5-8 3-16,0-8 6 16,4-11 5-16,0-4-1 15,0-7 1-15,0-8-1 16,0-4 2-16,4-8-5 16,0-4-1-1,1-3 0-15,8-8-2 16,-13-4 1-16,8 0 2 0,9-11 2 15,-4-4 1-15,5-8 0 16,3-4 2-16,-4 1 1 16,5-1-1-16,0-3 1 15,-1 3-2-15,1 0 2 16,3 1-6-16,-3 3-3 16,4 8 1-16,0 3 0 15,-9 5-12-15,4 7-4 16,1 8 4-16,0 7 4 15,-1 9 2-15,-4 10 1 16,1 9 4-16,-1 7 1 16,-4 0 10-16,0 7 3 15,0 1-16-15,0 3-7 0,-9 1 1 16,0-1 2-16,0-3 9 16,1-8 7-16,-1-12-77 15,0-3-32-15,9-20 46 16,5-15 25-16</inkml:trace>
  <inkml:trace contextRef="#ctx0" brushRef="#br0" timeOffset="3092.1274">12632 5275 376 0,'4'8'143'0,"0"-1"-112"0,9-3-8 0,0 0-10 16,-9 0-14-16,9 0 0 16,-4-1-10-16,4 1-5 15,-5-4 8-15,1 4-1 0,0-4 4 16,-1 0-6-16,5-4-1 15,-4 4 0-15,8-4 2 16,0-7 4-16,5 3 1 16,-5-7 5-16,0 3 2 0,5 1 4 15,-13-4 1-15,3-1 1 16,-3 1 2-16,0-4-5 16,-5 0-1-16,-4 0-4 15,0-4-3-15,-9 0-1 16,1 3 0-16,-1 1 0 15,-8 0 0-15,-9 4-2 16,4-1-1-16,-8 1-3 16,0 4 1-16,0-1 0 15,0 8 1-15,-5 4 0 16,5 0 2-16,0 4 4 16,-9 8 1-16,5-1 3 15,4 4 1-15,-1 1 1 16,1 3 0-16,9 0 2 15,4 4 3-15,-1-4-2 0,5 8-2 16,9-4-2-16,0 11 0 16,8 5-2-16,5-5 2 15,4 5 0-15,8-5 3 16,9 0 3-16,9-3 5 16,4 0-4-16,9-1 0 15,4-7 5-15,9 0 2 16,-5-7-52-16,4-9-25 15,5-14 29-15,-4-16 15 16</inkml:trace>
  <inkml:trace contextRef="#ctx0" brushRef="#br0" timeOffset="3918.1904">14472 4926 316 0,'-5'12'118'0,"-3"-4"-92"0,3 3 0 0,5-7-6 16,-4 3-30-16,0 13-9 16,-5-1-2-16,0 8-1 15,-8 7 13-15,0 4 2 0,4 8 3 16,4 8 3-16,-8 0 0 16,9-1-4-16,-1-7 1 15,5-4 13-15,4-3 8 16,4-9-4-16,0-3 0 15,9-8-5-15,-9 0 0 16,9-7-3-16,5-4 2 16,3-8 0-16,-4-4 3 15,5-4 1-15,4-7 1 16,0-4 7-16,4-12 2 0,0-4-10 16,0 1-4-16,0-4-1 15,-4 3 3-15,0 1 2 16,-9 7 1-16,-8 0-2 15,4 8 1-15,-5 4-8 16,1 3-2-16,-9 4-8 16,4 5 0-16,-4 3-6 15,0 0 1-15,0 11-1 16,5 1 1-16,3 7-4 16,1 0-3-16,0 12 2 15,-1-1 0-15,5 5 3 16,4-5 1-16,5 1 5 15,-1-8 5-15,5 0 4 16,0-4 4-16,0-4 4 0,4-3 2 16,-4-4-3-16,4-8-3 15,0 3 0-15,0-6-1 16,5-1 0-16,-9-8 0 16,4 1 11-16,-4-5 7 15,4-3-20-15,-13-8-9 16,5 1 15-16,-14-5 10 15,1-3-6-15,-9-5-1 16,0-7-5-16,-17-4-1 16,-9 1-3-16,-4 3-2 15,-5 4-2-15,1-1-1 16,8 5-29-16,-4 8-12 16,13-1 23-16,-1 8 10 0</inkml:trace>
  <inkml:trace contextRef="#ctx0" brushRef="#br0" timeOffset="4458.6606">15980 4896 308 0,'-9'7'115'0,"9"-7"-89"0,-4 4 5 0,4-4-1 15,-9 0-21-15,0 4-5 16,-12 0 14-16,4 0 10 16,-1 0-14-16,-16 3-12 0,4 5-6 15,0-1 1-15,-5 4 1 16,5 8 2-16,0 0 2 15,0 4-14-15,4 4-7 16,9 3 5-16,-5 1 5 16,9 3 6-16,9-3 2 15,4 3-2-15,0-7 2 16,0-1 1-16,8-3 0 16,5-8 0-16,5-4 2 0,-1 1 3 15,4-9 2-15,5-3-1 16,0-8 1-16,0 1 5 15,0-5 4-15,0-4-10 16,0-3-4-16,-5-4 10 16,1-4 4-16,-5-8-2 15,-4-7 0-15,0-4-11 16,-13-4-3-16,-9-4-10 16,0 0-2-16,-8 4-2 15,-4 0-1-15,3 1-45 16,-7-1-20-16,12 0 41 15,0 3 19-15</inkml:trace>
  <inkml:trace contextRef="#ctx0" brushRef="#br0" timeOffset="4922.3138">16467 4873 348 0,'0'7'129'0,"8"-3"-100"0,-8 4-9 0,0 0-10 16,0 3-15-16,-8 4-1 0,-1 5 0 16,-4 6 2-16,4 13 2 15,-12-1-1-15,4 4-1 0,-1 4 0 16,5 0 3-16,1-4 0 15,-1-4 1-15,0-3 0 16,8-4 0-16,-8-8 2 16,9-8 1-16,0 0 5 15,4-7 3-15,0-8 7 16,0-8 6-16,0-3-15 16,4-8-5-16,0-4-3 15,1-12-1-15,3-7 0 16,10-4 0-16,-10-4 0 15,14 0 0-15,-1 1-3 16,5 6 2-16,0 5-1 16,4 8 0-16,0 7-3 15,5 0 1-15,-1 11 4 0,-4 4 4 16,1 5-39-16,-6 3-18 16,6 0 27-16,-1 3 12 15</inkml:trace>
  <inkml:trace contextRef="#ctx0" brushRef="#br0" timeOffset="5269.302">17315 4528 416 0,'0'8'154'0,"0"-4"-120"0,0 7-12 15,0-3-14-15,-4 7-14 16,0 4 1-16,-5 12 3 16,-4 3 1-16,0 8 1 15,-4 12 0-15,4 7 0 0,-4 8-3 16,4 4 2-16,0 4-1 15,0-8 0-15,5-1-3 16,-1-6 1-16,9-9-16 16,-9-10-6-16,9-9-111 15,9-15-46 1,8-15 93-16</inkml:trace>
  <inkml:trace contextRef="#ctx0" brushRef="#br0" timeOffset="5989.5666">18255 5240 348 0,'8'8'129'0,"1"-8"-100"0,0 0 2 0,-9 0-3 0,0-4-21 15,-5 0-4-15,-3 1-4 16,-5-9-1-16,-4 1 2 16,-18-1 0-16,-4-3 0 0,0-1 0 15,-12 1 0-15,-1 0-5 16,5 3-1-16,-9 9 7 16,4 3 4-16,9 7-2 15,-5 5 0-15,14 3-10 16,4 8-3-16,4 4 0 15,13 3 1-15,4 5 1 16,5-1 2-16,4 1 4 16,9-8 3-16,4 3-2 15,4-7 0-15,9 0 1 0,0-4 2 16,-5-3-1-16,5-9-1 16,4 1 16-16,5-8 9 15,-10 0-18-15,6-4-5 16,-1-7 0-16,-4-5 2 15,4-3 3-15,-4-8 1 16,4-7 0-16,-4-4 0 16,0-8-4-16,4-4-1 15,-13-8-1-15,9-7-2 16,-5 0 1-16,1-8-1 16,-1 1 2-16,-3 7 1 15,-1-1-4-15,0 9 1 16,0 3 2-16,-4 8 1 0,5 8 1 15,-10 8 0-15,1 7-5 16,-5 7 1-16,0 12-2 16,-4 12-2-16,0 15 0 15,0 19 0-15,0 8 5 16,5 15 1-16,3 19 4 16,10 16 1-16,7 11 3 15,6 0 4-15,7 0-8 16,1 4-1-16,-4 0-12 15,3-8-5-15,-12 0-100 16,-4-11-45-16,-1-23 80 16</inkml:trace>
  <inkml:trace contextRef="#ctx0" brushRef="#br0" timeOffset="25763.6091">10830 6290 224 0,'5'0'85'0,"-1"4"-66"0,0-8 3 16,-4 4-1-16,0 0-11 16,0 0-1-16,-4 0 8 15,0 0 4-15,-1-4-11 16,1 0 1-16,-4 0 0 0,-1 1 0 16,-4-1 1-16,0 0-2 15,0 0 1-15,0 4-2 16,0 0 2-16,-4 0-4 15,4 0-2-15,-4 0-5 0,-5 0 0 16,5 0-2-16,0 4 0 16,0 0-5-16,-1 3 0 15,1 1-4-15,0 0 2 16,0-1 3-16,-1 9 3 16,1-9 2-16,4 1 1 15,0 0 2-15,9 3 3 16,-9-3-2-16,5 0 0 15,3-1-1-15,5 5-2 16,0-1 1-16,0-3 1 16,5-1-1-16,-1 1 2 0,0 0-2 15,0-1 2 1,5 5-2-16,0-1-1 0,4 1 1 16,0-1-1-16,8 1 0 15,-8 3 0-15,4-3 0 16,9 3 0-16,-9 0 0 15,9 5 0-15,0-1-3 16,0 0 2-16,-5 4 1 16,1 0 0-16,0 0 0 15,-5 0 2-15,0 0-1 16,0-4-1-16,-4 0 1 16,0 0-1-16,-4 0 0 15,-1 4 0-15,1 0 0 16,-9 0 0-16,-9 0 0 0,5 0 2 15,-5 0-1-15,-4 0-1 16,1 8 3-16,-6-8 0 16,1 0 3-16,-4-4 1 15,-1 0 1-15,-4-4 0 16,-4 1 7-16,-5-1 4 16,-3-3-3-16,-5-1 1 15,0 4-8-15,-1-7-3 16,6 0-3-16,-1-1 0 15,0-3-11-15,0 0-2 16,5-4-6-16,-1-4-1 16,10-4-107-16,3-3-47 15,9-8 87-15</inkml:trace>
  <inkml:trace contextRef="#ctx0" brushRef="#br0" timeOffset="26632.4358">11016 6577 280 0,'0'0'107'0,"0"4"-83"0,4 0 2 0,0-4-6 16,5 0-13-16,0 4-4 15,-1-4-5-15,1 0-1 0,4 0 2 16,4 0 0-16,5 0 1 0,-1-4 0 16,5 0 2-16,8 0-1 15,1-3 2-15,-1 3 0 16,1-8 3-16,-9 1 3 15,4-1 2-15,-9 1 1 16,1-1 2-16,-1 1-3 16,1-5 1-16,-9 1-1 15,0 0 1-15,0-1-6 16,0 1-4-16,0-4-1 16,-13 4-1-16,0-1 0 15,0 1 2-15,0-4-3 16,0 4 0-16,-9-5-6 15,5 5-3-15,-5 4 3 0,-4-1 4 16,-4 1-3-16,0 3 0 16,-5 0 0-16,1 1 2 15,-14-1-1-15,5 4 1 16,0 0 3-16,-5 8 0 16,1 4-2-16,-1 3 2 15,1 5-1-15,4 3 0 16,0 8-3-16,4 3-1 15,-9 1 0-15,14 3 2 16,-5 5 2-16,13 3 1 16,-4 0 1-16,8 0 2 15,0-4-1-15,5 4-1 16,4-3 1-16,0 3 1 0,4-4 3 16,14 0 2-16,-1 1 1 15,5-5 0-15,12 1-2 16,5-1-1-16,4-3-3 15,13-1-2-15,4-7-8 16,5-11-3-16,4-4-65 16,4-12-29-16,0-12 58 15,-4-3 30-15</inkml:trace>
  <inkml:trace contextRef="#ctx0" brushRef="#br0" timeOffset="27083.2824">12071 6118 348 0,'-17'-8'129'0,"13"8"-100"0,0 0-2 0,4 0-8 0,0 0-17 16,-9 0 0-1,5 4-4-15,-1 3 0 0,-3 1 2 16,-5 4 0-16,8 7 0 0,1 4 0 15,0 11 2-15,0 12-1 16,4 15 2-16,0 1 0 16,4 3 3-16,0 0-10 15,0 0-2-15,1-4-2 16,-1 1 0-16,5-1-6 16,-1 0-4-16,-8 0-12 15,0-3-6-15,0-8-80 16,0-8-34-1,5-15 79-15</inkml:trace>
  <inkml:trace contextRef="#ctx0" brushRef="#br0" timeOffset="27446.8731">11709 6470 340 0,'-8'4'126'0,"8"-4"-98"0,0 0 1 15,0 0-7-15,8 0-15 16,-3 0-2-16,8 0 3 16,4-4 5-16,9 0-7 15,8 0-1-15,9 0 1 0,9 1-14 16,4-1-7-16,9 0-12 16,-1 0-6-16,-8 0-77 15,5 0-35 1,-1-3 75-16</inkml:trace>
  <inkml:trace contextRef="#ctx0" brushRef="#br0" timeOffset="28149.4074">12963 6497 284 0,'-17'11'107'16,"9"1"-83"-16,-1-5-7 0,9 1-7 0,-13 0-11 16,0 3 0-16,4 5 1 15,-3 6 0-15,3 5 0 16,0 0-3-16,5 0 2 0,0 0 1 16,4 3 0-16,8-3-3 15,1 4 2-15,8-1 1 16,-4-3 2-16,4 0 1 15,9-4 3-15,-4 0-1 16,8-4 0-16,0-3-1 16,4-9 0-16,1 1 4 15,4-8 5-15,4-4-3 0,-4-4 2 16,-1-3-3-16,1-1 0 16,-4-3-5-16,-1 0-3 15,1-4 0-15,-5-1 1 16,-4-3 3-16,-5 4 2 15,-4-4-3-15,-8 0-1 16,0 0 10-16,-9-3 3 16,-13 3-3-16,4-4 0 15,-4-4-8-15,-8 0-1 16,-5 5-2-16,-4-5-2 16,-9 0 1-16,0 1 1 15,-4 3 1-15,0 0 1 0,0 4-2 16,-5 4 1-16,10 4-4 15,3 3-2-15,5 5-5 16,0 3 0-16,8 4-16 16,5 0-4-16,8 4-127 15,9 3-59 1,22-3 109-16</inkml:trace>
  <inkml:trace contextRef="#ctx0" brushRef="#br0" timeOffset="28674.9132">14657 6278 412 0,'-9'-3'154'0,"9"3"-120"0,-4-8-1 0,0 4-9 16,-1-4-17-16,-8-7-2 16,-4 0-8-16,-9-4-2 0,-4-1 2 15,-9-2-3-15,-4-1-1 0,-4 0-5 16,-1 0 0-16,-8 3 1 15,5 9 5-15,8 7 1 16,8 4 3-16,1 4-10 16,3 7-4-16,10 9 12 15,-1 10 9-15,5 9-2 16,9 14 1-16,-5 8-11 16,8 16-3-16,5-4 5 15,0 3 2-15,5-3 3 16,8 4 0-16,-1-1 0 15,6 5 0-15,-1-5-7 16,0-3 0-16,0 8-8 16,5-12-3-16,-1-12-6 15,-3-7 0-15,-5-12-5 16,0-7 1-16,-5-8-12 0,1-16-2 16,-5-18 25-1</inkml:trace>
  <inkml:trace contextRef="#ctx0" brushRef="#br0" timeOffset="28989.9311">13821 6646 348 0,'0'23'132'0,"0"-31"-103"0,8 16 7 16,-3-4-1-16,8-4-23 15,-9 4-6-15,9-4 0 16,8 4 3-16,-3-4-5 16,3 0 0-16,9 0 2 0,5 0-3 15,12 0 0-15,9 0-3 16,-8 0-3-16,8-4-12 15,8 4-2-15,5-4-32 16,5 0-13-16,-1-7 33 16,13-9 16-16</inkml:trace>
  <inkml:trace contextRef="#ctx0" brushRef="#br0" timeOffset="29769.6683">16329 6627 320 0,'0'19'121'0,"0"-19"-95"0,0 8 11 0,0-8-2 0,0 0-25 16,0 0-4-16,-5-4 1 16,-3-4 5-16,-5 1-6 15,-4-1 1-15,-1-4 3 0,-16 5-2 16,-1-5 1-16,-3 5-8 16,-5-1 0-16,-5 0-1 15,1 1 0-15,-9 3 0 16,0 4 0-16,0 4-3 15,4 0 0-15,5 7-3 16,3 4-1-16,6 8-3 16,3 4 1-16,5 4-6 15,4-1-1-15,9 5 4 16,4-1 5-16,9 1-1 16,-1-1 3-16,10 1 3 15,3-5 3-15,10 1 0 0,-10-4 2 16,9 0-4-16,1-4 0 15,3-8-1-15,1-4 0 16,4-3 0-16,-5-4-2 16,5-4 3-16,-4-4 0 15,-1-4 1-15,1-3 0 16,-5-4 2-16,4-5 1 16,-3-2 1-16,-10-9 2 15,5 0-3-15,-4 4 0 16,-1-7-1-16,1-1-2 15,0-3 1-15,-9 4 1 16,0 3 14-16,0 4 7 0,0 4-16 16,0 0-5-16,-9 4-10 15,9 0 0-15,0 7 2 16,0 5 1-16,9 3 14 16,-9 4 6-16,8 4-10 15,1 3-4-15,4 9 1 16,0 7 0-16,4 4-3 15,0 3 1-15,0 5-7 16,1 3-3-16,-5 8-10 16,4 0-2-16,0 0-64 15,5 0-28-15,4 0 59 16,-5-12 27-16</inkml:trace>
  <inkml:trace contextRef="#ctx0" brushRef="#br0" timeOffset="30149.7385">16566 6095 420 0,'0'0'156'0,"8"0"-121"0,-3 11-10 15,-5-11-11-15,8 15-15 16,-8 5 0-16,4 3-4 16,-4 15 1-16,0 12 2 15,0 19-4-15,-4-1 0 0,4 5-6 16,-8 0 0-16,8-4-10 15,0 0-3-15,0-4-4 16,8-8-2-16,-8-7-3 16,4-8 1-16,9-7-4 15,-8-8-2-15,8-12 22 16,8-11 9-16</inkml:trace>
  <inkml:trace contextRef="#ctx0" brushRef="#br0" timeOffset="30417.0463">16867 6072 384 0,'-17'19'145'0,"17"-19"-112"0,4 11-1 0,1-3-7 15,-5 7-15-15,8 8-1 0,-8 15 4 16,9 20 3-16,4 30-8 16,4 8 2-16,5 11 3 0,3 19-7 15,1 12-3-15,-4 12-79 16,-5 11-36-16,-4-20 56 16,-4-41 28-16</inkml:trace>
  <inkml:trace contextRef="#ctx0" brushRef="#br0" timeOffset="62663.3686">7220 10871 520 0,'-5'0'0'0,"5"0"2"0,-4 0 3 16,4 0-2-16,-4 0 0 15,4 0 1-15,-9-4 2 16,5 0-3-16,-1 0 5 0,1 0 4 16,0 1-13-16,-1-1-5 15,1 0 15-15,0 0 8 16,4 0-2-16,-9 0 2 16,5 1-6-16,0-1 1 15,4 0-1-15,-9 4 1 0,9 0-4 16,-4 0 0-16,-1 0-3 15,1 0 0-15,0-4-3 16,-1 4 1-16,1 0-2 16,0 0-1-16,4 0 1 15,-9 0 1-15,5 0-3 16,0 4 0-16,4 0-1 16,0 0 0-16,0-1 0 15,0 5 0-15,0 4 0 16,0 3 0-16,0 4 0 15,0 4 0-15,4 4 0 16,9 4 0-16,-9-5 0 16,5 9 0-16,-1 3 0 15,10 0-2-15,-10-3 3 0,5 3 0 16,0-3 1-16,9-1 0 16,-14-3 0-16,10-1 0 15,-1-3-3-15,0 0 2 16,0-4 1-16,0-4 2 15,1-4 1-15,-5-3 1 16,0-4-2-16,-1-5-2 16,6 1 3-16,-14-4 0 15,5-4 1-15,-1-3 2 16,1-1-1-16,-1-3 0 16,-8-1-1-16,0-3 2 0,0 0-1 15,-8-5 0-15,4 1-3 16,-1-4 1-16,1 0-2 15,0-4 2-15,-1 1-2 16,1-1-1-16,0-4-2 16,4 1 1-16,0-1 1 15,0 0 2-15,0 4-3 16,0 1 0-16,0 3 1 16,0 4 0-16,4 3-3 15,-4 5 2-15,0-1-1 16,0 8 0-16,0 4 2 15,0 8 0-15,4 7-5 16,-4 5-1-16,5 2 0 16,-1 5 4-16,5 0-1 15,3 4-1-15,6-1 3 0,-5-3 0 16,4 0-2-16,9 0 0 16,-5-4 2-16,9 0 2 15,-4-4 0-15,0-4-1 16,-4-3-2-16,4-5 1 15,-9-3 3-15,4-4 1 16,1-4-1-16,-1-3 1 16,-3-1-2-16,-1-3-1 15,0-1 1-15,0-3-1 16,1-1 0-16,-5-3 2 16,-1-4-1-16,1 0 2 15,0 0-2-15,0-3-1 16,0-5 1-16,-9-4 1 0,9-7-1 15,-13 0 2-15,5-11-4 16,-1 3 0-16,-4 4-6 16,0-4 0-16,0 0-21 15,0 0-7-15,4-7-105 16,1-8-46 0,3 4 96-16</inkml:trace>
  <inkml:trace contextRef="#ctx0" brushRef="#br0" timeOffset="63549.1658">8409 10013 268 0,'-17'7'101'0,"-1"-14"-78"0,14 7 9 0,4 0-3 16,0 7-6-16,-9 1-2 15,1-4 4-15,-1 4 1 16,1-8-13-16,-5 3-1 0,4 5 1 0,0 0-5 15,1 3-2-15,-1 5-6 16,1 7-2-16,3 7-2 16,-3 9 0-16,3 14-4 15,5 5-2-15,0 7 5 16,5 0 4-16,-5 0 0 16,8 0 0-16,-8 0 3 15,0 0 1-15,5-3-4 16,-1-1 1-16,0-4 0 15,0-3 0-15,1-4-3 16,-1-4 0-16,-4-8-1 16,4-4 3-16,-4-3 0 15,9-4 1-15,-9-8-3 0,0-4 2 16,0 1 1-16,4-9 2 16,-4-3-3-16,0 4 0 15,-4-8 7-15,4-4 6 16,-9 4-6-16,5-8-1 15,4 1-3-15,0-1-2 16,-4-3 1-16,4-5-1 16,0-3 0-16,0 0 2 15,0-4-1-15,4-4-1 16,0-4-2-16,5-3 1 16,-9 0-8-16,9-5-4 15,-1 5 7-15,5-1 2 16,0 1 4-16,4 3 2 15,1 4-1-15,-1 4 2 0,4 4 0 16,1 4 3-16,-1 0-8 16,1 7 0-16,4 4 0 15,0 0 1-15,4 4 1 16,0 8 0-16,0 0 0 16,0 3 0-16,1 4 0 15,-1 8 0-15,4 4 0 16,-4 8 0-16,-4 3 0 15,4 4 0-15,-4 4 0 16,0 4 0-16,-4 0-3 16,-5-4 2-16,-4-8 1 15,4-4 0-15,-8-3-5 16,4-4-1-16,-5-12-61 16,9-3-28-16,1-12 49 0,3-27 25 15</inkml:trace>
  <inkml:trace contextRef="#ctx0" brushRef="#br0" timeOffset="64359.8484">9762 10737 296 0,'13'0'112'0,"-5"-4"-87"0,5 0 4 0,-4 4-4 0,0 0-11 16,-1-4 0-16,-4 4-6 16,-4 0 0-16,0 0-5 15,0-4 9-15,-4 1 5 0,0 3-14 16,0 0-5-16,-9 0 8 16,0 0 6-16,0-4 2 15,0 4 2-15,0-4-6 16,-9 0-4-16,5-4-8 15,-4 5-1-15,-1-1-1 16,-8-4-1-16,0 4 4 16,0-3 0-16,4 3-4 15,-9 0 1-15,14 4-11 16,-9 4-6-16,8 3 18 0,0 1 10 16,1 4-18-16,4 7-6 15,-5 4 3-15,5 7 3 16,8 9 7-16,1 3 2 15,8 0-1-15,0-4 2 16,8 4-1-16,1-7 0 16,8-5 2-16,5 5 2 15,-9-8-1-15,4-4 2 16,9-4-4-16,-9 0 0 16,4-7 3-16,1-1 1 15,4-7 1-15,0-4 0 16,-5-8-2-16,1 1-2 15,4-5 1-15,0-3 1 16,-9-4-3-16,0-1 0 0,5-3 1 16,-10 0 0-16,1-3 0 15,0-5 2-15,-4-3-1 16,0-5-1-16,-9 5-2 16,0-1 1-16,0 5 1 15,0-1 2-15,-9 4 1 16,5 0 1-16,-1 8 9 15,-3 0 3-15,3 4-12 16,1 3-6-16,4 5-5 16,0 7 4-1,9 3 1-15,4 9 2 16,0 3 0-16,-9 12 8 16,4 11 5-16,5 12-15 15,0 11-8-15,5 5 13 16,-10 2 9-16,5-6-10 0,-4-1-4 15,-1 0-51-15,1-3-22 16,0-8 38-16,-1-16 18 16</inkml:trace>
  <inkml:trace contextRef="#ctx0" brushRef="#br0" timeOffset="64765.3391">10361 9994 368 0,'-5'3'137'0,"5"-3"-106"16,0 0-5-16,0 0-7 0,0 0-17 15,-4 8-1-15,0 4-3 16,0-1 0-16,-1 8 2 16,-3 12-7-16,-1 7 0 0,-4 24 5 15,4 10 3-15,1 20-2 16,4 0 1-16,-1 8 0 16,5 11 2-16,0 4-3 15,0-4 0-15,0-4-1 16,0-11 0-16,5-4 2 0,-1-4 2 15,-4-8 1-15,4-7 3 16,5-12-23-16,-5-7-8 16,0-12-17-16,5-7-4 15,-9-9 25-15,0-22 13 16</inkml:trace>
  <inkml:trace contextRef="#ctx0" brushRef="#br0" timeOffset="65144.4687">9723 10702 324 0,'17'4'121'0,"-8"0"-95"0,12-4 20 16,-3 0 1-16,8 0-23 16,12 4-6-16,5-4-9 15,13 4-1-15,5-1-5 16,3-3-2-16,-8 0 0 0,-8 0-1 0,4 0 0 15,-1 0-14-15,-12 0-5 16,4 0-15-16,0 0-3 16,0 0-87-1,-4 0-38-15,-9 0 86 16</inkml:trace>
  <inkml:trace contextRef="#ctx0" brushRef="#br0" timeOffset="65460.8853">11692 11016 396 0,'-13'39'148'0,"13"-28"-115"0,0 8-5 16,5-7-11-16,-5 3-24 16,0 0-6-16,0 8 2 15,-5-3 2-15,1 3 5 16,0-1-18-16,-5 1-5 0,5-3-10 15,-1-1-5-15,-7-4-74 16</inkml:trace>
  <inkml:trace contextRef="#ctx0" brushRef="#br0" timeOffset="65713.1448">11477 10342 464 0,'-5'19'173'0,"10"-15"-135"0,-5 0-3 0,4 0-11 0,-4-4-31 16,0 4-10-16,-4 0-22 15,-5 3-9-15,5-3-135 16,-13 0-59-16,-1-4 124 15,1-8 60-15</inkml:trace>
  <inkml:trace contextRef="#ctx0" brushRef="#br0" timeOffset="66117.7854">12020 10070 288 0,'8'12'107'0,"-8"-5"-83"0,0-7 15 0,0 4 1 16,0 0-20-16,-8 4-6 16,-5-1 3-16,4 9 0 15,1 3-8-15,-10 4-12 0,5 7-6 16,0 9 2-16,5 7 4 15,4 11 13-15,-9 1 6 16,8 3-8-16,5 4-4 16,0 4-3-16,5 11 1 15,8 9-1-15,-9-5 2 16,9-4-2-16,0 1-1 16,0-12 1-16,0-8-1 0,-5-4-14 15,1-3-5-15,4-8 18 16,-5-8 9-16,-3-3-31 15,-1-12-15-15,5-4-15 16,-9-12-4-16,0-7 32 16,0-11 13-16</inkml:trace>
  <inkml:trace contextRef="#ctx0" brushRef="#br0" timeOffset="66463.0901">11507 10580 304 0,'-4'15'115'0,"4"-11"-89"0,4-4 14 0,-4 0 3 16,9 0-13-16,8 0-2 16,0 0-8-16,5-4-2 15,3 4-10-15,-3-8-1 0,12 5 0 0,-3-5-6 16,12 4 0-16,0-4-6 16,9 5-1-16,4-1-17 15,0-4-8-15,0 4-36 16,0-3-17-16,0-5 44 15,4 1 20-15</inkml:trace>
  <inkml:trace contextRef="#ctx0" brushRef="#br0" timeOffset="67003.2227">13847 10438 316 0,'26'19'121'0,"-14"-7"-95"0,-7-16 22 0,-1 4 3 16,5 0-22-16,-9-4-5 15,0 0-7-15,0 4-1 16,-13-8-8-16,-4 5-3 0,-9-5 1 16,-13-4-3-16,-8 5-2 15,-9 3 0-15,-5 0-1 16,1 4 0-16,-13 0 0 16,8 8-3-16,0-1 2 0,5 9 1 15,8 3 0-15,5 0 0 16,17 8 0-16,-5 4-3 15,5 3 2-15,9 4-1 16,12 4 0-16,-4 4 2 16,9 0 2-16,8 4-1 15,9 0 2-15,0 0 0 16,4-4 1-16,13 0-2 16,-4 0 1-16,0-8-2 15,4 0-1-15,0-7-6 16,5-4-1-16,-9-4-10 15,8-4-4-15,1-4-9 16,3-7-4-16,1-4-43 16,4-12-20-16,5-4 51 15,8-18 23-15</inkml:trace>
  <inkml:trace contextRef="#ctx0" brushRef="#br0" timeOffset="67754.7731">14808 10637 332 0,'8'-4'126'0,"-3"12"-98"0,-10-8 8 0,5 0-2 0,-4 0-20 15,0 4-5-15,-1-8 1 16,-12 0 3-16,0 0-7 15,-5-3 1-15,-4-1 0 0,-4 4 1 16,-4-7 0-16,-1-1-2 16,-3 1 1-16,-6-5-2 15,-3 1 0-15,0 4-3 16,-1-1-2-16,-3-3 1 16,-5 3-1-16,8 5 0 15,9-1 0-15,1 12-3 16,-1-4 0-16,9 7-1 15,-1 1 0-15,10 4-2 16,-1 3 1-16,5 4 1 16,9 0 2-16,-5 4-1 0,13 4 1 15,4 4-3-15,5 3 1 16,3 1 2-16,6-1 1 16,8 1-2-16,-9-5 2 15,9-3 1-15,-1-4 2 16,1-8-1-16,0-3 2 15,4-5-7-15,-12-3 1 16,3-8-1-16,1-3-1 16,-1-5-1-16,9-3-1 15,-17-4-7-15,5-8-2 16,-6 0 20-16,1-3 8 16,0-1-4-16,-4 0-4 15,0-3 1-15,-1 3 4 0,-4-3-1 16,1 7 1-16,-5 8-1 15,0 0 0-15,0 3-2 16,0 1 1-16,0 7 2 16,8 4 2-16,-8 1-1 15,5 6-1-15,3 9-3 16,1 7-1-16,0 4-1 16,-1 0 2-16,1 8-3 15,-1 3 0-15,1 4-1 16,-5 5 1-16,1-1-11 15,-5 0-2-15,0-4-15 16,0-3-4-16,0-5-38 16,4-7-16-16,5-4 40 0,4-15 23 15</inkml:trace>
  <inkml:trace contextRef="#ctx0" brushRef="#br0" timeOffset="68383.3122">15058 10327 408 0,'-5'15'154'0,"5"-7"-120"0,0 3-1 0,0 1-9 0,0-4-17 16,0 11-4-16,-4 0-2 15,-5 8-1-15,1 7 0 16,-5 4 0-16,4 5 0 0,-8 2 0 16,4 1 0-16,4 0 0 15,1 4 0-15,3-4 0 16,1-4 0-16,-5-3 0 16,5-5 2-16,0-7-1 15,4-8-1-15,0 0 3 16,0-11 0-16,0-8-1 15,0-4-2-15,0-7 1 16,4-12-1-16,-4-8-3 16,4-4 0-16,5-3-1 15,0 0 3-15,-1 0 0 16,5-1 1-16,0 1 2 16,0-4 1-16,4 7-1 0,5 1-2 15,-5 3 1-15,5 1-1 16,4 7 0-16,4 0 2 15,4 7 1-15,5 5 1 16,-9 7 0-16,5 8 2 16,3 7-1-16,1 1 2 15,0 11-2-15,4 4 2 16,-17 3-4-16,0 5 0 16,-5 7 5-16,1 0 3 15,-14 4-4-15,1 8-2 16,-5-1-2-16,-4 1-3 15,0-1-6-15,-4-3-4 0,0-12-34 16,-1-3-16-16,1-12-75 16,21-27-31-1,18-19 87-15</inkml:trace>
  <inkml:trace contextRef="#ctx0" brushRef="#br0" timeOffset="69244.4779">17169 10844 272 0,'21'27'104'0,"-12"-20"-81"0,4 1 12 0,0-4-2 16,-13-4-16-16,0 0-2 15,0 0 8-15,-9 0 5 16,5-4-14-16,-5 0 12 0,-4-3 4 16,-4-1 0-16,-4-4 0 15,-10-3-11-15,-7-4-1 16,-10-4-9-16,-3 0-1 16,-1 0 0-16,0 4 0 15,0 0-4-15,5 0-3 16,0 7-7-16,4 4-4 15,0 5 1-15,4 3 3 0,4 3 1 16,1 5 0-16,4 7 1 16,12 5 3-16,1 3-2 15,0 3-1-15,8 9 0 16,9-1 3-16,5 5-5 16,3-5 0-16,5 1 3 15,4-1 1-15,-4-3 2 16,5-8 0-16,7-4 0 15,-7-8 2-15,3 1-1 16,1-8 2-16,-5-4-4 16,0-4 0-16,0-8-1 15,-4-7-2-15,0-4 0 16,0-11 3-16,-8-12 0 16,-1-4 1-16,0-8-3 0,0-10 0 15,1-9-1-15,3-7 3 16,1-1 0-16,-5-3 1 15,9 8-3-15,-8-4 2 16,-1 11 1-16,0 4 2 16,5 8 1-16,-5 7 1 15,0 4 2-15,-4 12 3 16,9 7-2-16,-9 8-2 16,4 8-2-16,-4 3-3 15,0 9-2-15,-4 3-1 16,4 7-1-16,0 5 3 0,0 3-2 15,0 8 1-15,0 8 2 16,0 11 2-16,4 11-3 16,9 13 0-16,-8 14 3 15,3 8 1-15,5 8 1 16,0-8 0-16,-9 0-2 16,9 0 1-16,-8 0-2 15,3-3-1-15,-3-9-4 16,-1 1 0-16,0-8-16 15,9-16-4-15,-13-11-70 16,9-11-28-16,4-16 63 16,8-22 32-16</inkml:trace>
  <inkml:trace contextRef="#ctx0" brushRef="#br0" timeOffset="69900.8631">17634 10434 400 0,'0'27'148'0,"0"-27"-115"0,0 4 4 0,0-4-5 16,0 0-26-16,-4 4-7 15,-5-1 0-15,-4 1 1 16,-4 4 1-16,-9 7 4 0,5 4 1 0,-5 1 0 15,0 3-1-15,0 3-1 16,0 5 0-16,5 7-2 16,4 8-2-16,8 4 3 15,-4 4 0-15,9 3-1 16,-5-3 1-16,18 3-2 16,-5-3 2-16,9-8-2 15,0-4-1-15,13-4 1 16,-9-7-1-16,9-4 0 15,4-8 2-15,-8-4 1 16,3-3 3-16,1-5-1 16,0-3 2-16,0-4-2 15,0-4 2-15,-13-3-2 16,4-9 2-16,-4-7-4 16,4-3 0-16,-8-5-1 15,-1-4 1-15,-3-3-2 0,-1-4-1 16,-4-4 1-16,0-4-1 15,-4 8 2-15,-1 0 1 16,1 4-1-16,0-1-2 16,-5 5 1-16,-4-1-1 15,5 5-3-15,-10-5 2 16,1 8-4-16,0-7 1 16,-5 3 2-16,1 1 1 15,-9-1 1-15,4 4 2 16,-9 0-3-16,5 4 0 15,0 8 1-15,0-4 2 16,4 4-10-16,-9 3-2 16,1 5 5-16,0 3 2 0,-5 0-39 15,-4 0-17-15,-9 4 28 16,9-8 15-16</inkml:trace>
  <inkml:trace contextRef="#ctx0" brushRef="#br0" timeOffset="86339.4751">9413 11840 308 0,'-4'11'115'0,"-5"-7"-89"0,9 0 21 16,0-4 3-16,-4 0-27 15,-1 0-7-15,1-4 0 16,0 4 1-16,-5 0-8 16,0 0-1-16,1 0 2 0,-1 0-4 15,-4 0 2-15,5 8-7 16,-10-1-3-16,10-3-2 0,-1 8 3 16,5-1 0-16,-5 12 1 15,5 4-3-15,4 8 2 16,0 10 1-16,0 9 0 15,4 7 0-15,5 1 2 16,-9-13-1-16,8 24-1 16,1-11 1-16,0-1 1 15,4 0-3-15,-13 0-2 16,4 1-9-16,0-1-5 16,1-4-11-16,-1-3-5 15,0-4-9-15,-4-4-1 16,0-4-12-16,0 0-3 0,4-8 31 15,-4-3 17-15</inkml:trace>
  <inkml:trace contextRef="#ctx0" brushRef="#br0" timeOffset="86909.6441">8986 12613 344 0,'-4'-3'129'0,"0"-1"-100"0,4 0 2 0,0 4-3 16,0-4-26-16,0 4-5 15,0 0 14-15,0-4 6 16,4 4-7-16,-4 0-1 0,0-3 1 15,0 3-4-15,4-4 2 16,5 4-7-16,4-4-1 0,-5 0-2 16,5 0-2-16,5 0 3 15,3 1 0-15,1-1-4 16,8-4-1-16,-4 0 3 16,8 1 1-16,5-1 2 15,4 0 0-15,0 5 0 16,4-5 2-16,5 0-3 15,0 1-2-15,-5-5-3 16,1 4-1-16,-5 1-1 16,-4 3 0-16,-5-4-9 15,1 4-3-15,-5-3-65 16,4-5-27-16,-4-7 60 16,-4-11 29-16</inkml:trace>
  <inkml:trace contextRef="#ctx0" brushRef="#br0" timeOffset="87601.7311">10395 12188 296 0,'-13'23'112'0,"9"-15"-87"0,4 0 9 0,-9-8-4 0,5 3-23 16,0 1-8-16,-5 4 2 16,-4 0 0-16,-4 3 1 15,-5 4 3-15,5 8 4 0,-13 0-1 16,4 4 1-16,5-4 6 16,3 8 2-16,1-1-11 15,-4 1-5-15,8 0-1 16,8-1 1-16,-3 1-2 15,8 0 0-15,8-1 1 16,-3-3 0-16,8 0 0 16,8-4 0-16,-4 0-9 15,5-4-2-15,0-4 6 16,-1-3 2-16,9-4 0 16,-13-5 0-16,9-3 2 15,0-3 0-15,0-5 1 16,0 0 2-16,4-3-3 0,-8-1 0 15,-1-3-1-15,1 0 0 16,-1-5 15-16,-4 5 8 16,1-4-15-16,-5 0-4 15,0-4-8-15,-5 4-1 16,5-4 4-16,-9-4 1 16,1 4-1-16,-5-4 2 15,0 4-1-15,-5 0 0 16,1 0 2-16,-5 0 0 15,1 4 0-15,-1 0 0 16,-4 0 11-16,-4 0 5 0,0-4-6 16,0 0-3-1,-1 3 0-15,-3 1 2 0,-1 0-4 16,5 4-1-16,-9 0 0 16,0 3 0-16,0 4-5 15,1 1-1-15,3-1-8 16,1 4-2-16,3 0-53 15,10 1-21-15,8 3 43 16,13-4 22-16</inkml:trace>
  <inkml:trace contextRef="#ctx0" brushRef="#br0" timeOffset="88639.3557">11822 12112 356 0,'0'11'132'0,"0"-7"-103"0,0 4 12 0,0-8-1 16,4 7-24-16,0 5-6 0,-4 7-7 16,0 8 0-16,0 7-2 15,4 5 2-15,-4 14 2 0,0-7 2 16,-4 4 1-16,4-4-2 16,-4 4 1-16,0-4-2 15,4 0 0-15,0-4-3 16,0-4 1-16,0-3 0 15,0-9 3-15,0-3-5 16,0-7-3-16,0-5 3 16,0-3 1-16,-9-8 2 15,9-8 2-15,0-3 1 16,9-8 1-16,-9-4-2 16,4-4-1-16,0-4 1 15,0 0 3-15,5-3-9 16,0 0-4-16,-1-5-1 15,1 5 3-15,4-1 1 0,0 1 1 16,8 3 0-16,-3 1 2 16,-1 3-3-16,4 0 0 15,1 4 1-15,4 4 0 16,0 0 0-16,-5 3 2 16,5 5-3-16,0 3-2 15,-5 4 2-15,1 4 2 16,-1 8-2-16,1 3 0 15,0 5-1-15,-5 7-2 16,4 0 0-16,-3 4 3 16,-1 3-5-16,0 1 2 15,-4-1 2-15,4-3 1 16,-12-4 1-16,7 0 0 0,-7-7 0 16,-1-1 2-16,0-4-1 15,-4-3 2-15,0-8-2 0,0 0-1 16,0 0 3-1,5 0 2-15,-5-8-2 16,4 1 0-16,0-9-3 16,1-7-3-16,3 0-1 15,-3-3 3-15,3-5-2 16,5 0 1-16,0 1 2 16,4-5 2-16,0 5-1 15,5-5-1-15,0 4 1 16,-1 5-1-16,9 7 0 15,-8 3 0-15,4 5 0 0,0 3 2 16,4 4-3-16,-4 4 0 16,4 8 1-16,0 3 0 15,0 9 0-15,-4 6 0 16,-5 9 0-16,5 11 0 16,-8 0 0-16,-1 4 0 15,0-1 0-15,-4 1 2 16,-4 0-1-16,-1 0 2 15,-4-4-2-15,1-4-1 16,-1-4-8-16,0-3-5 16,1-9-44-16,-1-6-20 15,9-13 40-15,0-14 20 16</inkml:trace>
  <inkml:trace contextRef="#ctx0" brushRef="#br0" timeOffset="89163.1353">13980 12154 356 0,'18'4'134'0,"-18"-4"-104"0,8 0 3 16,-8 0-7-16,0 0-29 15,-4 0-9-15,0 0 16 16,-14 0 8-16,1 4-5 15,-4 3 1-15,-10 5-1 0,5-1-1 0,-12 8 1 16,3 4 0-16,5 0 1 16,0 0-2-16,4 16-1 15,5-1-3-15,3 0-2 16,1 4 1-16,8-3 1 16,9-5-8-16,5 1-1 15,8-1-1-15,-5-3 0 16,10-1 5-16,3-3 1 15,5-4 2-15,0-4 2 16,4-3-1-16,0-9 2 16,5-3 2-16,-1-4 4 15,1-4-6-15,-5-7-4 16,0-5-3-16,-4-3 3 16,0-4-2-16,-14-11 1 0,1-12 2 15,0 0 0-15,-4-8 2 16,-9-3 1-16,-4-1-1 15,-1 1-2-15,-3-1 1 16,-5 5 1-16,-4 7-3 16,-1 4-2-16,1 3-9 15,0 9-5-15,0 7-115 16,-1 0-49 0,10 0 92-16</inkml:trace>
  <inkml:trace contextRef="#ctx0" brushRef="#br0" timeOffset="89763.3885">14644 11993 428 0,'4'8'162'0,"0"-8"-126"0,5 7-1 0,-5-7-11 15,5 4-20-15,0 0-1 16,-1 4-1-16,-3 3 1 0,-1 4-1 16,4 5-2-16,-3 6 3 0,3 9-4 15,1 3-2-15,0 8-5 16,-1 0 0-16,1 12 2 15,0-9 3-15,-1-3 2 16,5 4 3-16,4-8-3 16,-4 4 0-16,4-7 1 15,-4-1 2-15,5-4-1 16,-5-3-1-16,-1-4 1 16,1-4 1-16,0-4-1 15,0-4-1-15,0-3 1 16,0-5-1-16,0 1 2 15,0-8 3-15,0-4 2 16,-9-3 1-16,9-5-2 16,0-3 1-16,-4-4 5 15,-1-4 2-15,1-4-10 0,0-4-4 16,-1-3-5-16,1-5-2 16,-5 1 17-16,0 0 7 15,1-4-7-15,-5 3-6 16,0-3-2-16,0 4-2 15,0-4-9-15,0 0-4 16,0 3-46-16,0 5-21 16,4-4-67-1,9-1-29-15,-4 5 93 16</inkml:trace>
  <inkml:trace contextRef="#ctx0" brushRef="#br0" timeOffset="90528.3144">15523 12119 312 0,'-9'8'115'0,"1"-4"-89"0,21 0-1 15,-13-4-7-15,0 7 4 16,0 1 8-16,0 4-4 15,8-1-1-15,1 4-14 16,-1 1 2-16,10 3 1 0,3 0-5 0,5 0-3 16,0 0-1-16,8 4 1 15,1-7-1-15,4-5 2 16,-5 1-4-16,5-5 0 16,0-3 3-16,-1-4 3 15,1 0 2-15,-4-8 1 16,-5 1 0-16,-4-5 2 15,-5-3-3-15,-4-4-1 16,-4-4-4-16,-4 4-1 16,-5-4-3-16,-4 3 1 15,0-2-2-15,-8-1 2 16,-5 0-2-16,-4 3 2 16,-1 1 0-16,-8 0 1 15,1 0-2-15,-6 4 1 0,-3-1-4 16,0 9-2-16,-1-1-1 15,5 4 3-15,0 8-2 16,0 4-1-16,4-1 0 16,4 9 3-16,1 3 0 15,-1 0 1-15,5 4-3 16,0 8 2-16,-1-1-1 16,1 5 0-16,0 7 2 15,4 4 2-15,0 0-1 16,0-4-1-16,0 0 1 15,5 0-1-15,3 0 0 16,5 0 2-16,9 1-1 16,4 2-1-16,4 1-2 15,9 4 1-15,4 4 3 0,9-4 1 16,8-1 1-16,14-3 0 16,3 8 2-16,9-12 1 15,1-4 1-15,-5-3 2 16,0-8-5-16,0-4-1 15,-5 0-2-15,-8-4-2 16,-4-4-4-16,-9-3 0 16,-9-5-14-16,-12 1-3 15,-5-4-104-15,-4-12-44 16,-26-3 84-16,0-24 43 16</inkml:trace>
  <inkml:trace contextRef="#ctx0" brushRef="#br0" timeOffset="102824.2292">9559 13904 156 0,'0'0'57'0,"5"0"-44"0,-14-11-6 16,9 11-4-16,0-4 3 15,0 0 4-15,-4 0 21 16,4 4 10-16,-13-4-21 15,8 1 9-15,-3-1 4 0,-1 0-11 16,1 0-4-16,-5-4-11 16,-5 1-5-16,1 3-1 15,-4 0-1-15,3 0 2 16,-7 0 3-16,-1 1 4 0,0 3 2 16,-4 3-1-16,-5 5-1 15,1 4-3-15,4 3 1 16,-9 4-4-16,4 4 0 15,1 4 3-15,4 4 1 16,0 7 5-16,4 4 5 16,4 4-11-16,9 8-4 15,5-1 1-15,3 1 0 16,5 7-10-16,5-7-5 16,3-8 6-16,5 0 2 15,0 0 4-15,4-8 0 16,1-4-3-16,3 1 2 15,5-5-1-15,4-3 0 0,5 0 0 16,-5-4 0-16,4-4 2 16,1-7 0-16,-1-5 0 15,1-3 2-15,-1-4 1 16,-4-4 1-16,9-3-2 16,-4-1 1-16,3-3-2 15,-3-5-1-15,-1-3 1 0,1-4-1 16,-5 0-3-1,-4-4 0-15,0 4-1 16,-5-3 0-16,1-1 3 16,4-4 2-16,-18 0-2 15,5-3 0-15,-4 3-1 16,-1-7-2-16,-3 4 0 16,-1-5 3-16,5-3 0 0,-9 4 1 15,0 0 2-15,0-1 1 16,0 5 1-16,0-1 0 15,0 1-2-15,-9-1 1 16,5 9-2-16,-1-1-1 16,-3 4 1-16,-1 0 1 15,0 7-3-15,1 1-2 16,4 4-3-16,-14-1-1 16,1 4-5-16,8 1-3 15,-3-1-82 1,3 4 53-16,0 0 19 15</inkml:trace>
  <inkml:trace contextRef="#ctx0" brushRef="#br0" timeOffset="103260.3564">9861 14115 276 0,'0'0'104'0,"9"0"-81"0,-9-8-2 0,4 8-4 15,0-4-11-15,0 1 2 16,1-1 1-16,3 0 2 15,5 0-5-15,-4 0 9 0,4 0 5 16,4 1 3-16,5 3 1 16,4 0-18-16,8 0-7 15,5 0-1-15,8 0 2 16,-4 0 1-16,5 0-1 16,3 3 1-16,5 1 1 15,9 0-1-15,-5 0-1 16,9 0-4-16,0 0-2 15,-4-4 0-15,-1 3 4 16,-7-3-8-16,-6 0-1 0,1-3-73 16,4-5-34-16,0-7 60 15,-13-5 31-15</inkml:trace>
  <inkml:trace contextRef="#ctx0" brushRef="#br0" timeOffset="103966.5711">11287 13881 288 0,'-8'8'107'0,"8"-4"-83"0,0 0-1 0,0-4-5 16,-9 3-16-16,5 5 0 15,-5 0 4-15,5-4 4 16,-5 11-5-16,-4 0 1 0,0 4 4 16,0 4-6-16,0 8 0 0,5 3-2 15,-5 5 1 1,9-1-4-16,-1 8 0 15,5 0-1-15,5 0 0 16,3 4 2-16,5-8 2 16,4-4 1-16,1 0 3 15,3-3-3-15,14-8 0 0,-5 0 1 16,13-8 0-16,-4-4-2 16,4-3-2-16,4-9-2 15,1-3 1-15,-5-7 1 16,4-1 2-16,5-3-1 15,-9-9-1-15,8 1 1 16,-12-8-1-16,4 1 0 16,-4-5 0-16,-4 0 2 15,-5-3 3-15,-4-4 4 16,-5-1 5-16,1-3-13 16,-9 0-4-16,-9 0-2 15,-4 0 3-15,-4 0 1 16,-1 3 1-16,-21 1 4 0,5 0 5 15,-5-1-5-15,-4 1-2 16,-9 0-1-16,-4 3 1 16,-4 9-10-16,-1 3-2 15,-3 3 0-15,-5 5 4 16,4 7-2-16,4 5 3 16,-3 6-4-16,8 9 1 15,4 3-5-15,4 4 1 16,5 4-18-16,4 0-8 15,9-4 28-15,4 4 14 16</inkml:trace>
  <inkml:trace contextRef="#ctx0" brushRef="#br0" timeOffset="105483.7727">12235 14065 220 0,'0'8'82'0,"-17"-8"-64"0,8 7 20 15,9-7 5-15,0 0-20 16,9 0-5-16,-9 0-5 16,9 4-1-16,-1-4-6 15,1 0 5-15,8 0 4 0,0 4-1 16,13-4 0-16,-4 0 3 15,9 0 3-15,8 0-12 16,9 0-7-16,4 0-4 0,8 0 2 16,5 0-2-1,4 0-1-15,5-4 3 0,8 0 0 16,-4 1 3-16,8-1 3 16,1 0-2-16,-9 4 0 15,-5 0 1-15,-8 0 2 16,-8 0-3-16,-10 0 0 15,-8 0-36-15,-8 0-18 16,-5-4 26-16,-8-7 12 16</inkml:trace>
  <inkml:trace contextRef="#ctx0" brushRef="#br0" timeOffset="105754.0547">14411 14169 372 0,'0'26'140'0,"4"-26"-109"0,9 0-44 0,-8-3-28 16,3-1-61-16,5-4-23 16,0 0 66-16,4 5 31 15</inkml:trace>
  <inkml:trace contextRef="#ctx0" brushRef="#br0" timeOffset="105919.6411">14596 14119 92 0,'22'0'35'0,"-5"0"-27"0,0 0 33 0,-8 4 13 16,4-1-4-16,-9 1-2 15,9 4-10-15,-8 0-1 16,3-1-21-16,-4-3-3 0,1 4 1 16,3-1-8-16,1 1-3 15,-9-4-9-15,4 4-4 0,9-5-19 16,-8 1-6-16,8 0 18 16,8-4 11-16</inkml:trace>
  <inkml:trace contextRef="#ctx0" brushRef="#br0" timeOffset="106698.1535">16419 13659 300 0,'-4'0'112'0,"4"4"-87"0,-4-8 7 0,-1 4-5 15,-3 0-20-15,-10 0-3 16,-3 4 1-16,-14 4 1 16,-3 3-2-16,-6 4 10 0,1 12 8 15,0 4-11-15,5 3-6 16,-6 5-8-16,6 3-3 15,7 8 5-15,1 7 5 16,9 8 0-16,8 4 1 16,9-4-3-16,8 0-2 15,4 4-2-15,10-7 1 16,3-5 1-16,14-3 0 16,-5-5 0-16,13-3 2 0,0-4-3 15,4-7-2-15,1-4 4 16,4-8 3-16,4-4-1 15,-9-8 0-15,5-3 1 16,-1-8 0-16,-3-4-2 16,3-4 1-16,-7-3 0 15,-6-1 3-15,1-7-3 16,-4-4 0-16,-5 0 1 16,-4-4 2-16,-5 1-3 15,5-9-2-15,-9-3-3 16,-4 0 1-16,0-1 1 15,0 1 0-15,4-4-3 16,-12 0 0-16,3-4 2 0,-3 4 0 16,-1 0 1-16,-4-1 0 15,0 1 0-15,-4 0 0 16,-5 4 2-16,0 0 1 16,-8-1 5-16,-9 5 3 15,5-1-2-15,-5 5 2 16,4-1-4-16,-12-3 1 15,-1 7-5-15,-8-4-2 16,-8 4-3-16,-6 0-1 16,-3 4 2-16,-4 4 0 15,3 4 1-15,1 0 0 16,4 7-5-16,4 4 1 0,5 4-9 16,-1 0-4-16,1 0-60 15,4 0-26-15,4-7 53 16,13-9 25-16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57:4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 7194 168 0,'-4'4'66'0,"4"-1"-52"0,-4 1 12 0,4 0 4 15,-9 4-7-15,5-4-1 16,0-1-1-16,-5 1 1 16,0 4-12-16,5-8 3 0,-9 4 1 15,9 0-1-15,-9-1 0 16,4 1-1-16,-4 4 0 16,9-4-2-16,-13 3 1 15,0-3-4-15,4 4-2 16,4 0 0-16,-8 7-1 15,0 0-2-15,-1 4 1 16,-3 4-2-16,4 0-1 0,-1 8 1 16,-12 3-1-16,4 9-3 15,0 6 2-15,9 13 1 16,-17 7 0-16,12 3 2 16,1-3 1-16,3 0-1 15,5 0 1-15,1 8 0 16,-1 7 1-16,8 8-2 15,-3-4-2-15,3 4 1 16,5-8-1-16,0-3 0 16,5 7 0-16,3 4 0 15,-8 0 2-15,5-4-1 16,8 4 2-16,-5-16-4 16,1-7 0-16,4-4-15 15,4-3-4-15,9-5-102 16,0-7-49-16,4-20 87 15</inkml:trace>
  <inkml:trace contextRef="#ctx0" brushRef="#br0" timeOffset="901.4498">2536 7381 272 0,'-26'-3'101'0,"22"-1"-78"0,-5 4 9 0,9 0-3 16,0 4-4-16,-13-4 0 15,9 3-6-15,-9 1 1 16,9 4-11-16,4 3-3 15,-9 1 0-15,9 7-3 0,9 4-2 16,-9 12-5-16,17 14-2 16,0 16 7-16,0 16 6 15,9-1-1-15,4-3-1 16,9 7-5-16,-9 8-2 16,5 4 3-16,3-4 1 15,-7-4-14-15,-6-8-6 16,6-11-11-16,-1-15-3 15,0-8-11-15,0-12-5 16,0-11 26-16,5-19 11 16</inkml:trace>
  <inkml:trace contextRef="#ctx0" brushRef="#br0" timeOffset="1276.4913">2975 7309 376 0,'-43'19'140'0,"30"-8"-109"0,5-11 2 0,-1 8-6 15,9 0-37-15,-13-1-9 16,0 5 3-16,-4 3 6 15,0 8 7-15,-5 4 0 0,1 11 1 16,-10 8 0-16,6 12 0 16,-6 7 2-16,6-4 0 15,-14 0 0-15,9-3 2 16,8-5 1-16,-8-3 3 16,4 0-3-16,0-4-2 15,9 0 0-15,-9-4-1 16,9-7-14-16,4-1-5 15,-4-7-56-15,17-4-24 16,0-8 44-16,0-15 22 16</inkml:trace>
  <inkml:trace contextRef="#ctx0" brushRef="#br0" timeOffset="1771.1403">3242 7918 268 0,'0'4'101'0,"5"-8"-78"0,3 4 4 0,-8 0-3 16,0 4-16-16,5-4-4 15,-5 0-1-15,8 7 0 16,-8 1-1-16,5 3 5 0,-1 5 3 16,5 3-3-16,-9 0-2 0,4 4-2 15,-4 8-3-15,0 3 3 16,0 8 0-16,0 4 3 16,-4 4 1-16,4 0-1 15,-13 3-1-15,8-7-3 16,-8-7-2-16,5-5-46 15,-1-7-21-15,5-12 34 16,0-19 16-16</inkml:trace>
  <inkml:trace contextRef="#ctx0" brushRef="#br0" timeOffset="11364.6721">4173 7228 220 0,'-8'23'82'0,"8"-15"-64"0,-13 0 13 0,8-1 3 0,1 1-18 16,0 0-6-16,-1 3 5 15,-8 1 1-15,5-1-7 16,4-3 8-16,-5 3 5 0,0-3-5 16,9 0-2-16,-13-1-4 15,9 1 0-15,-9-1-6 16,5 5-1-16,-5-4 11 16,8 3 7-16,-8 1-5 15,9-1 1-15,-9 4-7 16,4 1-1-16,1 3-4 15,-1 4 1-15,1 4-4 16,-1 7 0-16,9 4-1 16,-17 8-2-16,17-3 1 15,-9-5-1-15,9 0 0 16,0 0 0-16,9-3-3 16,8-4 2-16,-13-8 1 0,18 0 0 15,-5-4 0-15,13-4 0 16,-4-7 0-16,4-1 0 15,0-3 0-15,5-8 0 16,-5-3 2-16,0-5 1 16,0 1-1-16,5-5 1 15,-5 1-2-15,-4-4 2 16,0 0 0-16,4-8 1 16,-4 0-2-16,4-4 1 15,0-7-2-15,-4 0 2 0,0-4-2 16,4 0-1-1,-13 3 1-15,5 5 1 0,-14 3 1 16,1 8 3-16,-5 4 1 16,1 0 1-16,-5 7-2 15,0 1-1-15,0 7 5 16,-5 0 4-16,1 8-3 16,-5 0 1-16,5 4-7 15,-9 3-1-15,5 4-2 16,-1 5-2-16,0 6 1 15,5 9 1-15,-9 3-1 16,9 4-1-16,-9 8-2 16,4 0 1-16,1 0 1 15,-1 3 0-15,9-3 0 0,-17 0 2 16,8 0-3-16,0 3 0 16,1 1 1-16,4 3 2 15,-5 1-3-15,-8-5 0 16,4 5 1-16,4-8 2 15,-8 3-1-15,-5-7-1 16,5-4 1-16,-13-3-1 16,4-1 0-16,-4-7 0 15,4-1 0-15,-8-3 0 16,-1 0 0-16,1 0 0 16,-1-4 0-16,5 0 0 15,-9-4 0-15,0 0 0 16,5-4 0-16,0-3 2 0,-1-1-1 15,1-3 2-15,-1-4 0 16,1 0 3-16,-1-4-1 16,-4-4 0-16,5-4-3 15,4 0 1-15,4 1-4 16,4-5-2-16,-3 1-12 16,3-5-5-16,5-3-77 15,8-7-34-15,5-17 67 16,12-3 32-16</inkml:trace>
  <inkml:trace contextRef="#ctx0" brushRef="#br0" timeOffset="11965.445">5108 7872 308 0,'-17'19'115'0,"13"-15"-89"0,-5 0 19 15,5-1 4-15,4 1-31 16,-5 0-9-16,1 0-14 16,0 4-2-16,4 3 3 15,0 1 22-15,0-1 10 0,4 4-9 16,0 1-3-16,5-1-8 16,0 4 0-16,-1 0-1 0,5 4 1 15,4 4-4-15,-8 8-3 16,4 3 2-16,0 8 0 15,-4 0 1-15,3 7 2 16,-12-7-3-16,-8-4 0 16,-1-3-3-16,-4-1-3 15,5-3-12-15,-10-5-5 16,-3-11-62-16,4-11-28 16,-5-19 53-16,5-20 30 15</inkml:trace>
  <inkml:trace contextRef="#ctx0" brushRef="#br0" timeOffset="12625.5155">6185 7512 296 0,'9'4'112'0,"-18"-4"-87"0,9 3 24 0,0-3 4 15,0 0-19-15,0 0-7 16,0 0-3-16,0 0-1 15,0 0-12-15,0 0 2 0,-4 0 3 16,0 4-4-16,-5-4 1 16,1 0-6-16,3 0 1 15,-8 0-3-15,0 0 2 16,0 0 0-16,-4 0 1 16,0 0-4-16,-5 0-3 15,-3 0-3-15,-6 0 1 16,1 4-1-16,-4 4 0 15,-1-1 0-15,5 5-2 16,-9 3 0-16,5 0 0 16,-1 8-2-16,1 4-1 0,4 12 1 15,4-5 2-15,4 8-1 16,5 0 4-16,9 4 0 16,-5 0 3-16,8 0 1 15,5-4 3-15,9 4-3 16,4-4 0-16,0 1-1 15,0-1-2-15,4 0 3 16,0-4 0-16,5 0-1 16,4-3 1-16,4-1 0 15,0-7 1-15,4-4-2 16,9-8 1-16,-8-3-9 16,4-8-1-16,0-8-47 0,-1-8-21 15,14-10-108 1,-5-13-44-16,5-11 118 15</inkml:trace>
  <inkml:trace contextRef="#ctx0" brushRef="#br0" timeOffset="13241.6373">7095 7462 388 0,'-13'8'145'0,"13"-8"-112"0,0 0-1 0,0 0-7 0,-5 0-13 16,1 0-2-16,-5 0 10 16,1 3 6-16,-9 1-13 15,-9 0 6-15,0 0 4 0,0 4-8 16,-4-5-1-16,0 5-8 15,-5 4-2-15,1 3-2 16,-1 4 1-16,-3 4-4 16,-1 8 0-16,0 11-1 15,4 0 0-15,1 4 0 16,4 4-2-16,4-1 3 16,4-3 0-16,10 4-4 15,3-4-1-15,-4 0-6 16,13 0 0-16,4-4 10 0,5-3 6 15,8-5-8-15,5-3-4 16,8-8-1-16,4-4 0 16,5-8 1-16,9-7 2 15,-1-8 4-15,0-7 1 16,5-5 1-16,-5-7 0 16,1-3 0-16,-5-1 2 15,-4-4 1-15,-5-3 3 16,1-5-1-16,-18 1 2 15,0 0-2-15,-4-4 0 16,-4 0-3-16,-9-4 1 16,0 0-2-16,-18 4 2 15,-3-1-4-15,-5 9-2 0,-4 3-1 16,-13-3 3-16,4 7-7 16,9 4 1-16,-5 8-63 15,5-1-28-15,9 1 50 16,12 0 24-16</inkml:trace>
  <inkml:trace contextRef="#ctx0" brushRef="#br0" timeOffset="13781.4277">7862 7374 388 0,'-5'0'145'0,"5"0"-112"0,5 4 3 0,-5-4-6 16,0 0-7-16,0 0 3 15,-5 3 3-15,-3 1 2 16,-5 0-16-16,-4 0 2 0,-1 4 1 15,-3-1-6-15,-9 1-2 16,-1 0-8-16,-7 3-3 16,-5 1-5-16,-1 3 1 0,1 0 1 15,5 1-1-15,7 3-1 16,1 4-1-16,13 4-3 16,13 3-1-16,4 5 3 15,4 3 3-15,13 0 3 16,9 1 1-16,4 3-2 15,0-4 2-15,5 0 1 16,-5 4 0-16,5-3 0 16,-14-5 0-16,1 4-3 15,-9-3 0-15,-5-1-1 16,-4-3 3-16,-8 0 13 16,-4-1 7-16,-10-3-7 15,-8 0-2-15,-4-4-4 16,-8-4-1-16,-10-4-10 15,-8-7-2-15,-4-4-16 0,4-12-8 16,13-11 17-16,4-12 6 16</inkml:trace>
  <inkml:trace contextRef="#ctx0" brushRef="#br0" timeOffset="14336.5757">8314 7133 388 0,'-26'11'145'0,"26"-7"-112"0,0-4-10 15,-4 4 5 1,-5 0-22-16,1 3 7 15,-1 1 0-15,-8 3-6 16,4 1 9-16,4 3 6 0,-4 0-5 0,9 5 1 16,-9 6-7-16,4 1-1 15,5 0-4-15,0 8 1 16,0 7-4-16,-1 7 0 16,5 17-1-16,-8 10-2 15,3 16 1-15,1-4-1 16,0 0 0-16,-5 4 0 15,0 4-3-15,1 0 0 16,-1-4-3-16,-4-4-1 16,5-16-7-16,-1-6-2 15,0-17-11-15,9-6-5 16,-8-9-69-16,4-11-29 0,-1-19 67 16,-3-27 34-16</inkml:trace>
  <inkml:trace contextRef="#ctx0" brushRef="#br0" timeOffset="14773.6141">7797 7669 264 0,'-17'7'101'0,"17"-3"-78"0,-5 0 22 0,5 0 6 16,-4 4-5-16,0-1 2 15,4 1 0-15,0 0 2 0,4-1-27 16,5 5 2-16,-1-1 3 0,10 1-12 16,3-1-3-16,14 1-11 15,8-5-1-15,8-3-10 16,5-4-4-16,9-8-90 15,0-3-41-15,-5-8 73 16,-4-4 35-16</inkml:trace>
  <inkml:trace contextRef="#ctx0" brushRef="#br0" timeOffset="15869.4897">9357 7696 500 0,'4'11'187'0,"5"-11"-146"0,-14 0-7 15,5 0-11-15,-4 0-21 16,-5 0-3-16,-8-4-3 16,-4 0 0-16,-14 1 3 0,-8 3-7 15,-4 0 1-15,-9 3-4 0,-5 5 2 16,5 7 0-16,9 1 1 16,0 3 0-16,21 0 0 15,0 4-6-15,17 4-4 16,9 3 5-16,13 5 3 15,-4-8 6-15,21 11 4 16,-8-4 14-16,-1 1 6 16,1-4 1-16,-5-1 2 15,-4-3-4-15,-13 0-2 16,0 0-9-16,-13-8-5 16,4-4-11-16,-17 0-3 0,-17-3-47 15,-4-4-19-15,-1-12 39 16,1-4 19-16</inkml:trace>
  <inkml:trace contextRef="#ctx0" brushRef="#br0" timeOffset="16276.7524">9607 7588 444 0,'-18'19'165'0,"18"-15"-129"0,0 4-18 0,-8 0-19 15,-1 7-16-15,-4 4-3 16,-4 4 14-16,0 8 5 16,4-1 2-16,0 5 2 0,9-1 0 15,4 1-1-15,0 3-2 16,8-7 1-16,10-1 1 15,3-7 3-15,5-4 2 16,0-7 5-16,4-4 3 16,-4-8-2-16,0-4 2 15,0-12-6-15,-14 1-1 16,-3-8-6-16,-5-4-4 16,-4-3-6-16,-8-5 0 15,-5-7-9-15,-9-4-2 16,-4-4-14-16,-8 4-7 15,4-3-38-15,0 6-17 0,8 5 50 16,5-8 23-16</inkml:trace>
  <inkml:trace contextRef="#ctx0" brushRef="#br0" timeOffset="16680.6532">11050 7129 484 0,'-4'-4'181'0,"8"-8"-141"0,-12-11-13 0,3 12-15 16,-8-4-14-16,-4-5-2 15,-13-3 18-15,-5 4 10 16,-3 0-12-16,-1 4 3 0,0 7 1 15,5 8-8-15,4 8-4 16,-1 15-8-16,5 7-2 16,5 13-4-16,4 10 1 15,8 8 3-15,0 5 3 16,9 10 0-16,9 16-1 16,-5 8 3-16,5-5 2 15,4 5-2-15,0-8-2 16,4-8-9-16,-8-7-5 15,-1-8-5-15,5-12 1 16,-4-11-4-16,-5-15-1 0,-4-12-44 16,0-15-18-16,-4-16 45 15,-9-18 22-15</inkml:trace>
  <inkml:trace contextRef="#ctx0" brushRef="#br0" timeOffset="16938.6783">10253 7401 484 0,'-13'19'181'0,"17"-19"-141"0,5 11 0 0,-5-3-10 16,5 0-20-16,0-1-1 15,4 1 8-15,-1-4 4 16,10 3-11-16,-5 1-1 0,13 0 1 15,5-4-11-15,4-1-3 16,-1 1-16-16,6 0-7 16,3 0-46-16,5-4-20 15,4 0 49-15,17-8 22 16</inkml:trace>
  <inkml:trace contextRef="#ctx0" brushRef="#br0" timeOffset="17519.4662">11748 7305 408 0,'17'19'154'0,"-17"-19"-120"0,9 0 4 15,-9 0-6-15,0 0-26 16,0 0-7-16,-4 0 0 16,-1 4 1-16,-16 0 1 15,-5 3 2-15,-8 1 0 0,-5 7 1 16,-4-3 0-16,0 3-2 15,0 0-2-15,-1 5 1 16,6 3-1-16,3 3-3 16,1 5 2-16,4 4-1 15,4 3 0-15,4 4 0 16,5 4 0-16,4-4 2 16,9-4 0-16,4 1 0 15,4-9 0-15,5-3 2 0,4 0 1 16,4-8 1-16,-9-4 2 15,10-3 1-15,3-4 1 16,1-8-2-16,4-8-1 16,-9-4-1-16,4-3 0 15,1-8-5-15,-1-4 1 16,10-7 0-16,-14-8 2 16,4-4 3-16,-3-4 4 15,-5-4-9-15,0 5-2 16,-1 6 10-16,-7 5 3 15,8 7 4-15,-13 5 4 16,0 10-5-16,0 5 2 0,-9 7-7 16,9 4-1-16,-4 8-4 15,4 11-1-15,0 4-1 16,4 4-2-16,5-4-4 16,-5 19 0-16,5 4-14 15,4 0-5-15,-1 0-43 16,6-8-18-16,3-11-53 15,1-8-23-15,8-15 85 16,0-16 39-16</inkml:trace>
  <inkml:trace contextRef="#ctx0" brushRef="#br0" timeOffset="17941.1831">12209 7224 512 0,'-4'43'189'0,"4"-13"-147"0,-4 5-13 0,4-16-19 15,-5 8-20-15,-8 3-2 16,1 12 7-16,3 4 2 16,-4 8 3-16,4-4-5 0,-4 0-1 15,5-4 3-15,-1-8 1 16,5-7-1-16,0-9 2 15,-1-6 3-15,1-5 3 16,4-11-7-16,0-11 0 0,4-8 2 16,1-12 4-16,3-7-3 15,5-8-1-15,-4-8 4 16,4 1 2-16,8-1 2 16,9 4 2-16,-8 8 4 15,12 7 3-15,-8 9 0 16,9 7-1-16,-1 7-6 15,5 8-4-15,4 12-3 16,-4 7-3-16,0 1-32 16,-5 3-16-16,1 4-51 15,-1 0-22-15,1 0 64 16,3-12 29-16</inkml:trace>
  <inkml:trace contextRef="#ctx0" brushRef="#br0" timeOffset="18243.2049">12882 6240 504 0,'25'42'187'0,"-3"-11"-146"0,17 23-7 0,-13-20-14 0,21 20-10 16,9 15 1-16,13 19 1 16,0 34 0-16,0 28-6 15,-5 14-2-15,-12 24 0 0,-13 15-5 16,-22 8 1-16,-21 3 0 16,-13-11 0-16,-22-11-22 15,-30 7-8-15,-26-15-104 16,-43-16-44-16</inkml:trace>
  <inkml:trace contextRef="#ctx0" brushRef="#br0" timeOffset="41195.778">1730 10312 176 0,'-13'-27'66'0,"0"19"-52"0,17-11 1 15,-4 11-4-15,9-3-7 16,-9-1-3-16,13 1 4 16,-13-5 1-16,4 1-2 15,9 0-3-15,-13 3 0 0,0 5-6 0,5-1 1 16,-5 0-5-16,0 1 1 15,-5 3 8-15,5 0 7 16,0 8 17-16,-13-4 9 16,9 0 9-16,4 4 7 15,-9 3-10-15,9-3-1 16,-4 4-15-16,4 0-4 16,0 3-7-16,0 4-2 15,0 1-15-15,0 7-4 16,0 7 8-16,0 9 7 15,0 10-7-15,0 1-1 0,-9 4 1 16,9-1 0-16,-4 1 1 16,0 0 0-16,4-5 0 15,-9 1 0-15,9-4 4 16,0-4 5-16,-13-7-3 16,9-5-1-16,4-7-2 15,0-3-3-15,0-9-2 16,0-3 1-16,0-8 1 15,4-4 0-15,9-4 0 16,-13-7 2-16,0-4-1 16,9-4 2-16,-5-4 4 15,0 0 4-15,5-3-2 16,-9-1 2-16,4-7-4 16,5-1-2-16,-9 1-2 15,0 0 0-15,4-1-2 0,9 5-1 16,-13-1-2-16,0 5 1 15,13 3-1-15,-9 4 0 16,9 0 0-16,0 4 0 16,0 0 0-16,0 3 0 15,4 5 0-15,-4 3-2 16,5 1-2-16,-1 7 1 16,9 7-2-16,-9 5 0 15,13 3-10-15,-17 0-3 16,13 5 21-16,-9-1 10 15,5 0-4-15,-1 0-1 16,-4 0-6-16,1 0-1 16,-1-3 3-16,4-1 1 0,-8 0-1 15,-4-3 1-15,4-1-2 16,-4-3-1-16,-1 0 3 16,-8-8 0-16,0 0 1 15,0 0 2-15,4-8 3 16,-4-4-2-1,0 1-2-15,0-4 0 16,0-1-1-16,0-3-2 16,0 0-2-16,5-4 3 15,-5-4 0-15,0 0-1 16,4-3 1-16,5-1-4 16,8-3 0-16,-17 3 1 15,17 0 0-15,-8 5 0 0,8 3 2 16,0 3-1-16,-4 1-1 15,4 4 1-15,5 3-1 16,-5 5-5-16,-4 3 1 16,13 0-3-16,-9 8 0 15,13 4-1-15,-8 3 0 16,4 4 5-16,0 5 3 16,4 6-1-16,0 9 0 15,0 7 1-15,0 0 0 16,-4 8 0-16,-4 0 2 15,-1-1-1-15,-4-3-1 16,-4-3 1-16,-4-5-1 0,0 0-7 16,-5-3 0-16,-4-9-39 15,13 1-17-15,-13-8 33 16,4-11 14-16</inkml:trace>
  <inkml:trace contextRef="#ctx0" brushRef="#br0" timeOffset="41690.89">3342 9978 336 0,'4'12'126'0,"-4"-12"-98"0,-4 0 8 0,4 0-5 16,0 7-41-16,-9 1-15 15,0 4 3-15,-12 3 2 16,4 12 12-16,-14 7 9 0,6 5 4 16,-1 7 3-16,4 3 2 15,-4 1-5-15,9 4-1 16,4-1-4-16,9-3-1 16,-1-4-1-16,5-4-2 15,5-3 3-15,-1-5 0 16,9-7 3-16,4-8 3 15,9-4-2-15,-9-3 0 16,14-8 1-16,-6-4 2 16,6-4 1-16,-6-4 3 15,6-3-1-15,-10-5 0 16,1 1 6-16,-5-8 2 0,-4 0-2 16,-5-4-1-16,-8-3-8 15,-4-5-4-15,-9-3-1 16,-4-4-1-16,0 0-3 15,-13-4 2-15,4 3-1 16,-4 5 0-16,-1 7-3 16,6 5 1-16,7-1-51 15,1 8-23-15,4-8 35 16</inkml:trace>
  <inkml:trace contextRef="#ctx0" brushRef="#br0" timeOffset="42216.2562">3716 10101 416 0,'-13'11'154'0,"18"-11"-120"0,-5 8-12 0,0-8-14 15,8 12-12-15,-8-1 0 0,0 4 7 16,0 5 3-16,0 6-3 16,0 1 0-16,0 8 1 0,9 7-2 15,-5 4-2-15,5 0-2 16,0 3-1-16,4-3-1 16,-1-3 3-16,6-1 0 15,3-4 1-15,1-4-3 16,4 1 0-16,-1-4 4 15,6-8 3-15,-14-4 1 16,13-4 2-16,-4-3 2 16,-9-9 2-16,5-3-1 15,-5-3-1-15,4-5 1 16,-8-7 1-16,0-5 1 16,-13 1 0-16,5-4-2 15,-5-11-1-15,0-1-8 16,-5-7-2-16,-3 4-3 15,-1-4 3-15,-4-4-2 16,-4-4-1-16,8 4 5 0,-8 0 3 16,0-4-10-16,4 4-3 15,4 8-12-15,1 0-4 16,8 3-61-16,8 1-29 16,1-1 60-16,8-3 27 15</inkml:trace>
  <inkml:trace contextRef="#ctx0" brushRef="#br0" timeOffset="42952.57">4337 10001 340 0,'0'12'129'0,"0"-1"-100"15,4-7-4-15,-4-4-7 0,5 8-14 16,3-1 0-16,-8 1 0 15,9 4 0-15,-1-1-2 16,5 1 7-16,-4-1 4 0,8 1 5 16,0-5-8-1,5 1-3-15,4 0-4 16,4-5 0-16,-4 1 0 16,-5-4 1-16,10-4 0 15,-6-3 0-15,6-1-2 16,-6 0-2-16,1-3 1 15,-4-1 1-15,-5-3 1 16,5 0 1-16,-14 3 0 0,5-3 0 16,-9 0 0-16,1-5 0 15,-5-2-5-15,0-1-1 16,-5 0 1-16,-3 0 0 16,-1 0 1-16,1 0 0 15,-14 0-3-15,5 3 2 16,-13 5-6-16,4 4 0 15,-4 3 1-15,4 4 3 16,-9 8-5-16,5 0 1 16,4 7-4-16,0 5 2 15,1 10 3-15,-1-3 1 16,4 4 3-16,5-4 1 0,-5 0 1 16,5 0 0-16,4 4 0 15,9 0 2-15,-9 3 1 16,9 1 1-16,4 4-2 15,0-1 1-15,4 4 0 16,0-3 3-16,5 3 1 16,0 4 1-16,-1-3-2 15,1-1-1-15,-1-4-1 16,5 5 2-16,5-5 1 16,-1-3 1-16,4-1 0 15,1-3 2-15,8 0-3 16,9-4 1-16,4 0-3 15,0 0 2-15,13 0-2 16,-9 0 2-16,9-4-2 0,-8-4 0 16,-1-3-12-16,1-4-5 15,8-5-93-15,-18-10-43 16,5-5 76-16,-4-18 36 16</inkml:trace>
  <inkml:trace contextRef="#ctx0" brushRef="#br0" timeOffset="43598.0278">6612 9756 320 0,'0'4'121'0,"0"0"-95"0,4-16 20 0,-4 9 4 15,0-5-21-15,-4 0-6 16,0-3-10-16,-5-1-1 16,-4 1-7-16,-4 3-1 0,-5 4 0 15,5 0-2-15,-9 8-2 16,-4 8-2-16,4 3-1 16,0 12-3-16,-4 7 1 0,4 16-2 15,5-4 2-15,-1 8 3 16,5 7 3-16,8 12-2 15,5 7 0-15,0 1 1 16,0 3 2-16,4-4-3 16,-5-11 0-16,1-7-4 15,0-5 1-15,-1-7-16 16,-3-4-4-16,-1-12-59 16,-4-11-25-16,-8-11 56 15,-1-12 26-15</inkml:trace>
  <inkml:trace contextRef="#ctx0" brushRef="#br0" timeOffset="43843.6939">5724 10055 460 0,'-8'4'170'0,"16"3"-132"0,10-7-9 0,3 0-11 15,1 0-20-15,12 4-3 16,5 4 3-16,8 0 0 16,5 3 2-16,-5 1 0 0,1 3 0 15,4 4-40-15,-1-4-15 16,-12 5-92-16,0-1-37 16,-5-8 95-1</inkml:trace>
  <inkml:trace contextRef="#ctx0" brushRef="#br0" timeOffset="44274.1775">6582 10208 416 0,'-9'27'156'0,"9"-12"-121"0,5 12-30 15,-5-4-22-15,0 4-17 16,-5 4-2-16,1 3 26 0,-5 0 13 16,1 1 0-16,-1-1 12 15,0-7 5-15,5-4-15 0,4-7-4 16,-8-5-4-16,3 1 1 16,1-5 7-16,4-7 7 15,0-4 0-15,0-3 1 16,0-5-5-16,0-11 0 15,0-4-5-15,0-7 0 16,0-8-1-16,4-8-2 16,9-4-4-16,-4-7 0 15,8 7 2-15,5 1 1 16,3 7 3-16,1 8 3 16,9 3 0-16,-9 4 2 15,8 5-4-15,1 10-2 16,-10 9-14-16,6 3-6 0,3 12-50 15,-12-1-22-15,3 8 47 16,-3 1 24-16</inkml:trace>
  <inkml:trace contextRef="#ctx0" brushRef="#br0" timeOffset="44695.9965">7357 9932 420 0,'-17'16'156'0,"9"-9"-121"0,-1 9-16 0,5-9-15 16,-5 5-21-16,0 7-2 16,-8 4 10-16,0 8 7 15,4 7 2-15,0 4 0 0,0 4 3 16,5 0-4-16,3 0 0 15,5-4-10-15,5-4-5 16,3-3 16-16,5-8 11 16,9-4-4-16,-5-8-3 15,9-7-6-15,4-8 1 16,9-8 1-16,-13-7 2 16,4-1 1-16,-4-7 3 15,-1-3 6-15,-12-5 2 16,-8-4 1-16,-5-7 4 0,-13 4-9 15,-5-4-3-15,-12-4-15 16,-4 4-5-16,-5 3-18 16,0 1-6-16,5 7-40 15,4 1-17-15,0-5 46 16,12 1 26-16</inkml:trace>
  <inkml:trace contextRef="#ctx0" brushRef="#br0" timeOffset="45474.5535">7775 10036 428 0,'0'19'159'0,"5"-11"-124"0,3 7-20 0,-8-4-19 16,0 9-13-16,0 3 0 15,-8 7 12-15,3 5 7 16,-3-1 0-16,-1 1-1 0,5 3 2 16,0-7 0-16,-5-5 1 15,5-3-5-15,-1-7 1 16,5-5-2-16,0-3 0 16,0-8 4-16,0-4 3 15,0-8-7-15,5-7 0 16,-1-7-2-16,5-9 2 15,-1-11-1-15,5-4 1 16,4 1 0-16,-4-1-2 0,9-8-6 16,4 5-4-16,0 7 5 15,-1 4 5-15,6 3 12 16,-1 9 6-16,4 7-6 16,-8 7-2-16,4 12-15 15,-4 4-7-15,4 16 11 16,-8 3 6-16,-1 12 3 15,1 3 1-15,-5 4-3 16,0 1-2-16,1 3 1 16,-6 0-1-16,-3 4 0 15,4 0 0-15,-9-4-3 0,9-4 2 16,-8-7 1 0,3-4 2-16,1-8-1 0,-5-4-1 15,0-7 3-15,-4-8 2 16,9-8 0-16,-9-7 2 15,4-4-4-15,1-16-2 16,3 5 0-16,1-9 1 16,0 1 8-16,-1 0 5 15,5 3 4-15,4 1 3 16,-4 3-6-16,4 4 1 16,1 8-8-16,3 4-1 15,5 3-6-15,-9 9-2 0,9 6-2 16,0 9-2-16,0 7 0 15,4 8 3-15,-4 11 0 16,0 12 3-16,4 7-1 16,-13 5 2-16,5 3-2 15,-5-4 2-15,-4-4-7 16,0-11-1-16,0-15-58 16,-5-4-25-16,5-23 45 15,22-27 21-15</inkml:trace>
  <inkml:trace contextRef="#ctx0" brushRef="#br0" timeOffset="45960.3427">9745 10043 384 0,'-18'8'145'0,"14"-4"-112"0,-9 11-12 0,9-7-14 16,-9 3-11-16,0 9 3 15,-9 3 4-15,1 3 6 16,-1 5-5-16,1 3 0 0,4 5 0 16,4 7-2-16,4 0-2 15,5-4-2-15,4 0 1 16,8-4 1-16,1-3 2 15,4-8-3-15,4-4 0 16,5-8 3-16,4-4 3 0,-5-3 2 16,14-4 3-16,-10 0-1 15,10-8 2-15,-9-8-2 16,0-3 2-16,-5 0-4 16,1-4 1-16,-9-8-5 15,-5-4 0-15,-4-7-3 16,-4-8-1-16,-8-4-4 15,-5-7-1-15,-9 7-2 16,-3 0 2-16,-14 8-1 16,-4 4 2-16,4 3-2 15,4 8 0-15,1 4-45 16,4 8-20-16,8 3 34 16,5 5 20-16</inkml:trace>
  <inkml:trace contextRef="#ctx0" brushRef="#br0" timeOffset="46541.5573">10119 9952 408 0,'13'34'154'0,"-13"-26"-120"0,5-5 1 0,-5-3-7 0,0 8-31 15,0 4-7-15,-5 7 2 16,5 4 1-16,-8 11 5 16,-1 8 1-16,1 4 1 0,-1 8 2 15,0 0 1-15,1 3-4 16,3-7 1-16,-3-4 0 16,3-12 2-16,1-7 1 15,4-4 3-15,0-8-3 16,0-3 0-16,0-16 5 15,0-4-2 1,0-15-1-16,0-3-2 16,4-13-3-16,9-11-2 15,-4 1 1-15,4-1 7 16,4 0 4-16,5 8 1 16,-1 4 3-16,1 7-3 15,4 0-1-15,0 12-2 16,-1 0 0-16,1 4-13 0,-9 3-4 15,5 5-1-15,4 3 4 16,-5 8-2-16,5 3 1 16,-9 5 1-16,5 7 2 15,0 12-3-15,-1 7 2 16,1 4 1-16,-5 12 2 16,0 7 1-16,-4-4 3 15,-9-3-1-15,1 0 2 16,-5-8-7-16,-5-4-1 15,1-4-20-15,4-4-7 0,-9-7-56 16,5-8-25 0,0-19 59-16</inkml:trace>
  <inkml:trace contextRef="#ctx0" brushRef="#br0" timeOffset="47065.5998">10688 10028 420 0,'9'12'156'0,"-5"-9"-121"0,9 9-8 16,-4-4-12-16,-1 3-20 16,5 4-2-16,0 5 10 0,4-1 7 15,1 4-4-15,-1 0 8 16,4-4 3-16,1 0-7 0,8 0-3 15,-4-4-4-15,0 1 0 16,0-5-2-16,0-3-1 16,4-4 1-16,-9-4 1 15,1-4-1-15,-1-4 2 16,-3-3 0-16,-1-5 1 16,-4 1-5-16,-5-4-1 15,1 0-2-15,-9 0 0 16,-13 0-6-16,0-1-2 15,-4 1-4-15,-9 4-3 16,0 3 8-16,-4 9 6 16,-4 3 4-16,8 3 1 15,-4 5-3-15,4 7 2 0,4 5 1 16,5 6 2-16,-5 9 3 16,14 7 2-16,-1 8 3 15,9 3 4-15,4 5-6 16,5-8 0-16,8-4-2 15,13-4-1-15,5-8-12 16,4-3-3-16,8-4-19 16,5-8-7-16,8-12-80 15,5-7-36-15,-5-15 78 16,18-19 38-16</inkml:trace>
  <inkml:trace contextRef="#ctx0" brushRef="#br0" timeOffset="47397.4678">12235 9649 404 0,'-13'31'151'0,"26"-20"-118"0,-21 16-11 0,16-12-12 15,-8 12-10-15,0 7 0 16,0 12 8-16,0 0 5 0,0 8-6 16,0 11 5-16,0 12 1 0,4 11-4 15,1-4-3-15,3 0-3 16,-8-15-3-16,0-4-2 16,5-7 1-16,-1-8-4 15,0-8 1-15,1-12-9 16,-5-7-2-16,4-7-49 15,-8-12-23-15,-9-16 45 16,0-19 21-16</inkml:trace>
  <inkml:trace contextRef="#ctx0" brushRef="#br0" timeOffset="47668.0433">11796 9825 372 0,'-31'38'140'0,"31"-26"-109"0,0-4 9 0,0-1-4 16,0 1-26-16,5 0-4 15,-1 3 4-15,0 1 4 16,9 3-6-16,5 0 11 0,3 1 7 16,9 3-1-16,9 0 0 15,4 0-11-15,5 0-6 16,12 0-19-16,-8-3-5 15,-1-1-12-15,1-7-5 16,0-5-44-16,-1-3-20 16,5-3 51-16,-8-1 25 15</inkml:trace>
  <inkml:trace contextRef="#ctx0" brushRef="#br0" timeOffset="48058.5516">12735 10036 400 0,'-22'23'151'0,"14"-12"-118"0,-9 12-11 16,12-7-14-16,-12 7-12 16,-9 11 3-16,5 8 0 15,-1 4 1-15,1 4 0 16,3-4 0-16,5 0 2 0,5-4-1 0,3-8-1 15,10 1 3-15,12-8 0 16,-8-8 5-16,12-4 3 16,5 1 0-16,4-13 3 15,0-6-1-15,5-5 0 16,-1-4 1-16,-4-11 2 16,-4-3-9-16,-4-9-4 15,-18-3-2-15,-4-8-1 16,-4-4-9-16,-22-11-4 15,-8 3-13-15,-14 5-4 16,-8 11-4-16,0 3-1 16,4 12 14-16,5 8 8 15,0 0 8-15,8 8 3 16</inkml:trace>
  <inkml:trace contextRef="#ctx0" brushRef="#br0" timeOffset="48778.3436">13592 10151 348 0,'0'-4'129'0,"5"4"-100"0,-5-8 4 0,0 8-2 16,0-4-14-16,0 1 1 16,-9-1 2-16,5 0 2 15,-13-4-11-15,4 4 0 0,-5-3 2 16,10-1-3-16,-9 4 0 15,-5 0-4-15,5 1-1 16,0 3-6-16,-1 0 1 16,5 3 0-16,5 5 0 15,-9 4-3-15,8 3 2 0,0 4 1 16,5 4 0 0,4 4 0-16,0 0 2 0,4 3-3 15,5-3 0-15,0 4 1 16,8-8 0-16,-9 0 0 15,10-8 2-15,-1 0 1 16,0-7 3-16,0-4-5 16,1-8-1-16,-1 0-2 15,-4-3-2-15,0-9-2 16,0-3 1-16,-9-4 1 16,0-4 2-16,5-3 1 15,-9 3 1-15,0 0 0 16,0 4 2-16,0 4 1 15,0 4 1-15,0 7 2 0,0 4 3 16,0 4 0-16,0 8 2 16,0 7-6-16,4 8-3 15,0 8-4-15,1 3 1 16,-1 8 1-16,0-3 0 16,1 3-5-16,-1-8 1 15,5 1-14-15,-9-5-3 16,0-7-13-16,4-7-7 15,5-9-54-15,-9-7-26 16,8-11 63-16,5-12 30 16</inkml:trace>
  <inkml:trace contextRef="#ctx0" brushRef="#br0" timeOffset="49212.4422">13782 10051 320 0,'9'-15'121'0,"-5"15"-95"0,0 0 31 0,1 4 6 0,-1 3-29 15,0 5-11-15,1 3-14 16,-5 4-7-16,0 8-1 16,-5 8-1-16,1 7 0 0,-5 7 0 15,1 1 2-15,8-4-3 16,-9-4 0-16,5 0-1 16,-1-7 0-16,5-8 4 15,0-4 3-15,0-4 0 16,0-11 2-16,0-8 0 15,0-4 1-15,5-4-7 16,-1-15 0-16,5-8-3 0,-1-11 0 16,5-11-3-16,4-5 1 15,5 1 2-15,0 7 3 16,8 12 6-16,-4 3 4 16,4 12 2-16,0 8 5 15,0 7-1-15,5 8-1 16,-14 8-8-16,1 7-3 15,-1 8-8-15,-4 8 0 16,-4 7-1-16,-4 0 2 16,0 5-12-16,-9-1-4 15,0-4-43-15,0-4-20 0,4-11-55 16,-4-3-24 0,21-32 87-1</inkml:trace>
  <inkml:trace contextRef="#ctx0" brushRef="#br0" timeOffset="49588.8755">14528 10086 392 0,'-5'11'148'0,"5"-3"-115"0,-13-1-9 16,9 1-13-16,-5 0-18 15,-4 7-3-15,1 4 12 16,-1 4 8-16,0 8-5 15,0 3 7-15,8 1 1 0,-3 7-4 0,8-8-1 16,8 1-4-16,5-5-1 16,5 1 5-16,7-4 3 15,-3-4 0-15,4-8 1 16,4-7 5-16,0 0 1 16,-4-8-9-16,0-4-3 15,4-8-2-15,-13-3 2 16,0 0-3-16,-8-12 0 15,-5-4-10-15,-4-3-5 16,-4-8-1-16,-9-4 0 16,-8-4-6-16,-10 4 0 15,-3 4-6-15,0 0 1 16,3 7-40-16,1 1-18 16,9 3 40-16,8-11 22 15</inkml:trace>
  <inkml:trace contextRef="#ctx0" brushRef="#br0" timeOffset="49938.0438">14821 9703 336 0,'8'7'126'0,"-4"5"-98"0,-4 3-1 0,9-7-8 16,-9 7-14-16,4 8-1 15,1 11 7-15,-1 5 4 16,0 3-7-16,1 4 4 0,-1 4 2 16,-4 3-3-16,4 9-1 15,-4-1-6-15,0 0-1 16,0 4-3-16,-4-11-1 15,0-8-10-15,-5-8-3 16,0-7-20-16,-4-8-5 16,-4-16-75-1,-4-7-32-15,-5-15 75 16</inkml:trace>
  <inkml:trace contextRef="#ctx0" brushRef="#br0" timeOffset="50178.206">14411 9886 460 0,'17'16'170'0,"-4"-5"-132"0,13-7-2 0,-9 0-9 0,1 0-24 15,12 3-3-15,4 1 3 16,1 4 5-16,-1-1-4 15,5 4-2-15,-5 1 1 0,5-1-15 16,-9-4-5-16,1-3-48 16,3-4-21-16,-8 0 45 0,8-8 21 15</inkml:trace>
  <inkml:trace contextRef="#ctx0" brushRef="#br0" timeOffset="50728.7816">15264 9515 396 0,'-4'11'148'0,"4"-3"-115"0,-4 7-7 15,4-3-12 1,-9 7-15-16,0 8 1 16,1 15-2-16,-5 4 0 0,0 4 2 15,-4 3 2-15,0 5 3 0,-1 3-2 16,1 8-2-16,4 4 0 15,-4 0-1-15,8-1 0 16,5-7 2-16,0 1-1 16,4-9 2-16,0-11-2 15,0-8 2-15,0-7 0 16,0-8 1-16,0-4-2 16,4-4 3-1,-4-18-1-15,4-9-4 16,5-3 0-16,-9-4 0 15,9-12 2-15,-1-7-1 16,5-12-1-16,0-4-2 16,4-3 1-16,5 3 1 15,8 4 2-15,-9 8 1 0,5 4 1 16,0 7 2 0,0 4 3-16,0 12 0 0,0 4 0 15,0 7-3-15,4 8-1 16,-9 3-3-16,1 12-2 15,-5 8-2-15,-4 12 1 16,-4 10 1-16,-9 5 0 16,0 7 0-16,-5 1 0 15,1-5-5-15,-5-7 1 16,5-8-16-16,0-8-6 16,-5-11-60-16,5-7-26 15,4-16 58-15,13-27 27 0</inkml:trace>
  <inkml:trace contextRef="#ctx0" brushRef="#br0" timeOffset="51224.4612">15618 10147 424 0,'13'31'159'0,"-5"-12"-124"0,5 0-24 15,-4-8-20-15,-1 5-3 16,10 7 6-16,-1 0 17 16,-9 0 10-16,23 3-10 0,-6 1 1 0,10-8-1 15,-1-3-9-15,1-1 0 16,4-4 2-16,-9-7 5 16,0 0-1-16,4-8 1 15,-12-3-8-15,0-5 0 16,-5-7-6-16,-4-4-1 15,-5-8-2-15,-3 1 0 16,-5-12-4-16,-9 7-3 16,-4-3-2-16,-4 0 0 15,-9 3 4-15,-8 8 4 16,-5 8 5-16,0 4 2 16,-4 7 2-16,0 12 0 15,-5 11-3-15,10 12 0 16,-1 11 4-16,-4 12 1 15,13 8 11-15,4 7 3 0,13 0 4 16,4 0 2-16,9-4-6 16,9-7 1-16,-5-1-12 15,9 1-3-15,9-8-18 16,-5-4-6-16,4-11-29 16,5-4-10-16,0-12 32 15,4-15 15-15</inkml:trace>
  <inkml:trace contextRef="#ctx0" brushRef="#br0" timeOffset="51691.6561">16389 10204 388 0,'0'54'145'0,"4"-27"-112"0,1 7-1 0,-1-15-9 16,-4 8-25-16,-4 8-8 15,-1 3 5-15,-3 4 1 16,3-4 4-16,-8-3 0 0,1-1 2 0,3-7-1 15,5-4 2-15,-9-8-2 16,8-3-1-16,-8-12 3 16,5-8-4-1,3-15-2-15,1-11-1 16,8-12 3-16,5-8 0 16,8-7 1-16,1-4 2 15,3 4 3-15,5 3 7 16,4 12 4-16,0 12 5 15,0 7 2-15,1 8-8 16,-6 7-2-16,1 8-18 16,0 4-7-16,-9 4-95 15,-8 8-44-15,-5-5 77 16,-4-7 37-16</inkml:trace>
  <inkml:trace contextRef="#ctx0" brushRef="#br0" timeOffset="51934.2316">17130 9741 428 0,'0'31'159'0,"0"-20"-124"0,0 0-9 0,0-11-12 16,0 16-15-16,-9 11-2 15,1-1 2-15,-5 1 0 0,-4 4 1 16,-1-4-7-16,-3 3-3 0,-5 1-80 16,0-4-37-16,13-8 64 15,-4-11 31-15</inkml:trace>
  <inkml:trace contextRef="#ctx0" brushRef="#br0" timeOffset="52201.956">17005 10442 456 0,'13'34'170'0,"0"-15"-132"0,0-3-17 0,0-5-19 16,-9 5-9-16,9 7 2 15,0 3 11-15,-4 5 9 16,-1 7-8-16,-8 4-1 0,0 8 0 15,-8 4-5-15,-14-1-1 16,-8 1-7-16,-5-8 0 16,-12-4-15-16,-5-15-5 15,1-12-74-15,3-19-32 16,1-19 69-16,8-19 32 16</inkml:trace>
  <inkml:trace contextRef="#ctx0" brushRef="#br0" timeOffset="52667.1255">17824 9906 340 0,'21'19'129'0,"-16"-12"-100"0,-1 1 11 16,-4-8 0-16,0 8-26 15,-4 3-10-15,-5 5 1 16,-4 3 1-16,-4 4-3 16,-5 3 7-16,1 9 5 0,-14 7-5 15,1 8-3-15,4 7-4 16,4-3-3-16,4 3 1 0,5-11 1 16,13-4-1-1,-5-3 2-15,18-5-2 0,-5-11 2 16,13 0 0-1,5-11 1-15,4-1-2 0,8-7-2 16,14-8-2-16,-10-7-1 16,5-1 4-16,5-7 3 15,-9-4 8-15,-9-8 2 16,0-7-1-16,-4-4 0 16,0-4-12-16,-18-4-5 15,-3 0-5-15,-14 4-2 16,-8 4-1-16,-9 0 2 15,-9 4-5-15,-3 7-3 16,-14-7-78-16,9 11-34 16,-5-7 64-16,14 7 33 0</inkml:trace>
  <inkml:trace contextRef="#ctx0" brushRef="#br0" timeOffset="52853.8292">18479 9967 184 0,'4'0'68'0,"-4"0"-52"0,0-12-49 15,0 9-26-15,0-1 53 0,-4 4 28 16</inkml:trace>
  <inkml:trace contextRef="#ctx0" brushRef="#br0" timeOffset="52969.7544">18474 9955 318 0,'0'4'77'0,"0"0"-37"0,-4-4-25 0,0 4-11 16,4 0-8-16,0 0 1 15,0-4 1-15,0 3 1 16,0-3-13-16,0 0-5 16,-4 0 10-16,4-7 4 15</inkml:trace>
  <inkml:trace contextRef="#ctx0" brushRef="#br0" timeOffset="53717.9249">17591 9867 228 0,'-4'0'85'0,"4"12"-66"0,0-12 19 0,0 0 3 15,0 0-4-15,0 4 1 16,0-1-6-16,0 1 0 16,0 0-18-16,0-4-1 0,0 8 0 15,0-8 6-15,0 7 3 16,-4 1-3-16,4-4-1 15,-5 0 3 1,-3-4-10-16,-1 0-3 16,0 0-3-16,1 0-1 15,-9 0 0-15,4 4 0 16,-5-1-2-16,1 1-2 16,0 0 1-16,4 0-1 15,-4 0-3-15,-1 3 2 16,1 5 1-16,4-1 2 0,5 1-3 15,-10-1 0-15,1 1-1 16,4 3 0-16,0 0 2 16,0 1 2-16,1 3-3 15,3 4 0-15,0 0 1 16,5 4 2-16,0 0-1 16,4-1 2-16,0 5-2 15,4 0 2-15,9 3-2 16,-9-7-1-16,9 0 1 15,0 3-1-15,0 1 0 16,4 0 2-16,0-5-1 0,5 1-1 16,0-4 1-16,8-4-1 15,-13-3-7-15,5-9 0 16,-1-3-61-16,1-4-27 16,-5 0 49-16,17-42 22 15</inkml:trace>
  <inkml:trace contextRef="#ctx0" brushRef="#br0" timeOffset="54183.8124">18535 10086 356 0,'13'11'134'0,"-5"-3"-104"0,-8-4 18 16,0-4 3-16,0 0-25 16,0 3-4-16,-8-3 0 15,-1 0 0-15,-4 0-11 16,-4 0 2-16,-5-3 1 0,-3-1-7 0,-14 0-2 15,4 0-1-15,5 0 0 16,4 4-5-16,5 4 1 16,4 0 0-16,-1 4 0 15,5 3-3-15,9 1 2 16,4 3-1-16,9 8-2 16,8 7 3-16,4 1 0 15,5 4 1-15,-8 3 0 16,-1-4 0-16,4-7 2 15,-16-4-3-15,-5-4 0 16,-5-3-12-16,-12-9-5 16,-4-7-52-16,-14-7-21 15,1-9 46-15,8-14 23 16</inkml:trace>
  <inkml:trace contextRef="#ctx0" brushRef="#br0" timeOffset="54497.1223">19043 9660 388 0,'22'8'145'0,"-14"0"-112"0,5-8-6 16,-8 7-10-16,-5 5-16 15,0 3 0-15,0 8 3 16,-5 8 2-16,1 7-2 15,-9 8 4-15,5 8 2 0,-5 11 1 0,0 15 1 16,4 8 0-16,-4-3 2 16,4-1-5-16,1-15-1 15,-1-4-4-15,1-11-3 16,-1-8-7-16,0-8-4 16,5-4-12-16,-5-11-4 15,1-11-39-15,-1-8-18 16,-4-12 44-16,9-27 19 15</inkml:trace>
  <inkml:trace contextRef="#ctx0" brushRef="#br0" timeOffset="54774.2147">18668 9886 472 0,'13'35'178'0,"0"-16"-138"0,9-7-7 16,-9-5-14-16,4 1-13 16,5 7-1-16,3-3 8 15,6-1 6-15,7 1-10 16,1-1 0-16,0 1 1 0,0-1-13 16,-1-3-2-16,-3-1-14 15,-1-3-3-15,-3-4-43 16,-6 0-18-16,-3 0-19 15,-1 0-5-15,-3 0 57 16,-5-4 27-16</inkml:trace>
  <inkml:trace contextRef="#ctx0" brushRef="#br0" timeOffset="55142.8117">19474 10155 464 0,'26'19'173'0,"-4"-8"-135"0,8-3 5 15,-13-1-5-15,0-3-22 16,5 4-1-16,4 0 0 16,4 3 0-16,-4 1-8 15,-5-5-2-15,9 5-1 0,-4-1-5 16,0 1-1-16,0-1-6 16,0-3-2-16,0 0-2 15,-9-8 0-15,0 0-11 16,-4-4-3-16,-4 0-48 15,-9-11-19-15,0-1 48 0,-13-7 23 16</inkml:trace>
  <inkml:trace contextRef="#ctx0" brushRef="#br0" timeOffset="55382.9381">19293 10419 392 0,'26'65'145'0,"-13"-38"-112"0,0-12 16 0,-4-7 0 15,3-8-29-15,6 4-11 16,3-4-4-16,5 3-2 0,9 1-1 16,-1 0 3-16,9-4 1 0,0 0-11 15,-4-4-4-15,0 4-53 16,-5-11-22-16,5-8 43 15,-9-12 21-15</inkml:trace>
  <inkml:trace contextRef="#ctx0" brushRef="#br0" timeOffset="56238.1326">20599 10484 420 0,'39'34'156'0,"-26"-34"-121"0,-1 0-10 0,-12-3-11 15,0-1-24-15,-4-4-3 16,0 0 10-16,-5 5 8 16,1-9-1-16,-10 4 5 0,-12-3 1 15,-4-1-5-15,-9 1-3 16,0-1-8-16,-5 5-4 15,1-1-12-15,4 4-4 16,0 8 7-16,8 8 4 16,5 3 6-16,13 0 4 15,-1 1 3-15,6 7 3 16,7-4-2-16,10 0 0 0,7 0 1 16,6-7 0-16,-5-1 2 15,12-7 1-15,-7 0 3 16,8-4 1-16,4-4 5 15,-9-4 3-15,5-7-4 16,0 0 1-16,-4-12-7 16,-1-4-1-16,1-11-7 15,-1-8 0-15,1-11-6 16,4-8-1-16,-9-8-4 16,4 1 1-16,1-1 7 15,-1 8 5-15,-3 4 6 16,-1 11 2-16,-4 12 5 15,0 8 5-15,0 11-3 16,-5 8 2-16,1 11-5 16,-5 11-1-16,1 9-4 0,-5 14-1 15,0 12-3-15,-5 12 1 16,1 7 2-16,0 16 4 16,4 11 0-16,-5 0 0 15,1-4-8-15,0-3 0 16,-1-12-1-16,5-8 2 15,-8-3-1-15,-1-5 2 16,5-11-7-16,0-7 1 16,-1-8-17-16,1-12-6 15,0-7-86-15,4-12-37 16,4-12 77 187,5-10 36-203</inkml:trace>
  <inkml:trace contextRef="#ctx0" brushRef="#br0" timeOffset="56343.535">21060 10162 420 0,'13'38'159'0,"-5"-26"-124"0,5 15 6 0,-8-16-4 0,3 8-25 0,-3 8-6 0,3 4 0 0,1 11 3 0,-1 4-5 0,1-4-2 0,-5-4 1 0,1 1-2 0,-5-5 2 0,0 1 0 16,-5-5 1-16,1-3-9 0,4-4-2 15,0-8-7-15,0-7-2 16,-9-12-40-16,5-11-15 16,0-16 34-16,-5-22 19 15</inkml:trace>
  <inkml:trace contextRef="#ctx0" brushRef="#br0" timeOffset="56544.727">21090 9733 476 0,'-17'31'178'0,"12"-20"-138"0,1 1-3 0,0-5-9 15,0 1-22-15,-1 4-4 0,-8-1-3 16,0 4-3-16,-4 1 3 15,4-5-38-15,-8 5-15 0,3-5-53 16,6 1-19-16,29-24 68 16</inkml:trace>
  <inkml:trace contextRef="#ctx0" brushRef="#br0" timeOffset="56930.3077">21870 10181 328 0,'4'12'123'0,"-4"-12"-95"0,-4-4-11 0,4 4-9 16,-9 0 14-16,5 4 10 15,-13-4-5-15,-9 4-3 16,0 3-14-16,-4 1 5 0,4 0 4 15,0 7-10-15,9 0-2 16,-9 4-5-16,13 1 1 16,5 10-2-16,8-7-1 15,8 12 5-15,14-1 1 16,-5 4-2-16,5-3-1 16,3 3 3-16,1-3 1 15,-4-1 3-15,-5 1 1 16,-8-5-5-16,-9-7-4 15,-9-4-8-15,-21-7-4 16,-9-4-10-16,-4-12-2 0,-13-4-64 16,0-11-28-16,0-16 56 15,17-18 30-15</inkml:trace>
  <inkml:trace contextRef="#ctx0" brushRef="#br0" timeOffset="57366.4567">22159 9883 452 0,'8'23'170'0,"1"-8"-132"0,-5-11-13 0,-4 7-16 16,4 1-10-16,-4 3 0 15,0 8 3-15,-4 8 1 16,0 11-1-16,4 15 1 0,-9 8 0 16,5 4 1-16,0 0 0 15,-5-7-2-15,0-5-2 16,1-3 1-16,-1-5-1 16,5 1 0-16,4-4 2 15,0 4-1-15,0 0-1 16,8 0 3-16,10-1 0 15,-1-3 3-15,13-4 1 16,0 1-1-16,5-13-1 0,8-3 1 16,-4-8 3-16,-5-7-4 15,1-5-3-15,-5-7-8 16,-4-7-4-16,-5-13-27 16,1-6-14-16,-5-5-55 15,-4-11-22-15,-5 0 67 16,-8-4 32-16</inkml:trace>
  <inkml:trace contextRef="#ctx0" brushRef="#br0" timeOffset="57683.3848">21642 10158 312 0,'4'8'115'0,"4"0"-89"0,10-1 27 0,-10-3 9 16,5 0-18-16,5 0-5 15,3 3-7-15,5 1-1 16,8 4-17-16,1-1 14 0,4 1 6 15,-9-1-14-15,26 4-3 0,-9 1-16 16,9-1-5-16,0-7-36 16,-4-8-16-16,0-12 29 15,-9-18 13-15</inkml:trace>
  <inkml:trace contextRef="#ctx0" brushRef="#br0" timeOffset="81881.9868">15993 4953 152 0,'-5'0'57'0,"1"0"-44"0,4 0 18 0,0 0 8 16,0 0 4-16,0 0 4 16,0 0-8-16,0 0-1 15,0 0-22-15,0 0 6 0,0 0 2 16,0 0-4-16,0 0 1 16,0 0-19-16,0 0-5 15,0 0 9-15,0 0 5 16,4 0-1-16,1-4 0 15,-5 1 0-15,0 3 4 16,0-4-2-16,0 0 1 0,0 0-3 16,4 0-1-16,-4 0-1 15,0 1 0-15,0-5-4 16,0 0-1-16,0 1 1 16,0-1 2-16,-4 0-3 15,-1 1 0-15,1-5 1 16,0 4 0-16,-5 1 0 15,5-5 2-15,-14 1-3 16,6-5-2-16,-1 1 0 16,0-4-1-16,-5 0 0 15,-7 0 0-15,3 0-3 16,-4-1 2-16,5 1-1 16,-10 4-2-16,6 0 3 15,-6 3 0-15,6 1-2 0,-10-1 2 16,5 4-1-16,0 5 0 15,0-1 2-15,4 4 0 16,-9 4-3-16,14-1 2 16,-9 5-1-16,4 0 0 15,-4-1 2-15,8 5 2 16,1 3-3-16,-1 1 0 16,-4-1 1-16,0 4 2 15,5-4-3-15,-9 5 0 16,4-1-1-16,0 0 0 15,-4-4 2-15,0 4 2 16,4 0-1-16,4 4 2 16,-8 0-2-16,4 0-1 0,0 4 1 15,0 4 1-15,5 3-1 16,-5 1 2-16,4-1-4 16,1 5 0-16,4-1 1 15,-5 0 2-15,5 4-1 16,0-3 2-16,8-1-2 15,-8-4 2-15,8 1-2 16,1-5 2-16,3 1-2 16,5 0 2-16,-8-1-2 15,3-3-1-15,5 4 1 16,0-1-1-16,5 1 2 16,3 0 1-16,-8-1-4 15,9-3 1-15,0 0-2 0,-1-4 0 16,5 4 4-1,4-4 1-15,-8 0-4 0,8-4 1 16,0-4 0-16,1 1 0 16,-1-1 0-16,0-7 2 15,0 3-1-15,5-3-1 16,-5-1 1-16,-4-3-1 16,4 0-3-16,0-4 2 15,5 0 1-15,4 0 0 16,-9 0 0-16,13-4 0 15,0 4-3-15,5-4 2 16,-9-3 1-16,4 3 0 16,0 0 0-16,5-4 0 0,-1 1 0 15,-4-1 0-15,9 0 0 16,-13-7 0-16,8 0-3 16,1-1 2-16,-9 1-1 15,4 0 0-15,-9-1 2 16,1 1 0-16,-1 0 0 15,1 0 0-15,4-5 0 16,-9 1 2-16,5 0-1 16,-1 0 2-16,1-4 0 15,4 4 1-15,-5 0-5 16,5-1 1-16,0 5 0 16,0 0 2-16,-9 3 1 15,4-3 3-15,1 0-1 16,0-1 0-16,-5 1-3 15,0-4 1-15,-4-4-2 16,0 0 2-16,0 4 0 0,0-4 1 16,0 0-2-16,0 0-2 15,-1 0 1-15,1-4-1 16,0 0-3-16,0-3 2 16,5 3 1-16,-10 0 2 15,1 0-1-15,4 0-1 16,0 1 1-16,0 3 1 15,-9 0-1-15,0 3-1 16,-4 1-2-16,0-4 1 16,-4 8-4-16,0 0 1 0,-9 3-3 15,0 1 2 1,-5-1-4-16,6 1-1 0,-19-1 0 16,10 5 1-16,-5-1-1 15,0 4-1-15,0-4-25 16,5 5-9-16,-14 3 23 15,1 3 11-15</inkml:trace>
  <inkml:trace contextRef="#ctx0" brushRef="#br0" timeOffset="92631.0431">9301 11438 228 0,'4'-8'85'0,"0"8"-66"0,1-4 5 16,-5 4 1-16,0 0-1 16,0 0 3-16,0 0 5 15,0 0 5-15,0 0-20 16,0 0-3-16,0 0-2 0,0 0 12 0,0 0 8 15,4 4-6-15,5 0-1 16,-1 0-3-16,-3-1 1 16,3 1-7-16,-4 0 1 15,1 0-10-15,3 4-2 16,1 7-5-16,0 4-1 16,-1 8 3-16,1 7 1 15,0 5-8-15,-5 14-2 16,4 1 2-16,-8 0 0 15,0-1 3-15,0 5 1 16,0 3 1-16,0 0 0 0,5 4-3 16,-5-3 2-16,0-9-8 15,0-3-2-15,0-8-3 16,-5 8 1-16,5-8-4 16,-8-11-2-16,8-8 0 15,-4-4-1-15,-1-8-47 16,1 1-20-16,0-12 45 15,-1-8 23-15</inkml:trace>
  <inkml:trace contextRef="#ctx0" brushRef="#br0" timeOffset="93141.4371">9439 11353 344 0,'0'-3'129'0,"8"-1"-100"0,-8 0 0 0,0 4-5 0,5 0-21 16,-5 0-3-16,4-4 14 15,-4 4 8-15,0-4-11 16,0 0 5-16,0 1 2 0,0-1-4 16,0 4 0-1,4-4-2-15,5 4 2 0,4 0-3 16,4-4 1-16,5 0-3 15,8 0 0-15,0 1-3 16,9-5-1-16,8 0-3 16,5-3-2-16,8 3-2 15,0 0 1-15,1 1 1 16,3-1 0-16,-8 4-9 16,-8 0-4-16,-1-3-9 15,-17 7-1-15,-4 0-15 16,-4 0-3-16,-22 11-104 15,-5 1 79-15,-20-1 30 16</inkml:trace>
  <inkml:trace contextRef="#ctx0" brushRef="#br0" timeOffset="93486.6912">9370 11572 304 0,'13'15'112'0,"-13"-11"-87"0,8 0 22 15,1-4 3-15,-5 0-23 16,1 0-5-16,7 0 4 15,10 0 5-15,0 4-16 16,8-1 3-16,-4 1 2 0,8 0-11 16,-12 0-2-16,-1-4-7 15,14 4-1-15,-5-4-10 16,13 7-3-16,17-7-17 16,-12 0-8-16,-18 0-76 15,21-11-33-15,18-4 86 16,-21-1 40-16</inkml:trace>
  <inkml:trace contextRef="#ctx0" brushRef="#br0" timeOffset="94058.2375">10499 11399 380 0,'-22'12'143'0,"14"-8"-112"0,-5 3-19 0,8 1-15 0,-12 3 0 15,0 5 6-15,0 7 11 16,-1 4 5-16,5-4-9 16,0 0 5-16,1 11 3 0,-1-3-13 15,4 18-2-15,0-10-4 16,9 14-3-16,0 16 0 15,9-4 3-15,-5-3-2 16,9-1 1-16,4-7-3 16,5-5 1-16,4-6-3 15,4-9 2-15,0-7 5 16,5-8 4-16,3-8 1 16,1-7 0-16,0-8-1 15,4-7 0-15,-4-8 0 16,0-4 2-16,-1 0 1 15,1-8 1-15,-4 1-2 0,-1-5-1 16,-12-3-1-16,-5-8 0 16,0-4-5-16,-8 0 1 15,-9-3 0-15,0-1 0 16,-9 0 0-16,-8-3 0 16,-5-4-3-16,-12 7 0 15,-1 4-1-15,-8 8 0 16,-8 0 3-16,-5 8 0 15,-18 3-2-15,14 4 0 16,4 12-7-16,0 3-2 16,17 5-83-16,0 3-37 15,22-4 67-15,17-11 33 16</inkml:trace>
  <inkml:trace contextRef="#ctx0" brushRef="#br0" timeOffset="95004.0547">11365 11388 356 0,'26'11'134'0,"-26"-7"-104"0,4 0 25 16,-4-4 5-16,4 4-35 15,5 3-10-15,-9 5-9 16,0-1 0-16,0 5-3 16,0 7 3-16,0 7 3 0,-9 9-5 0,5 3-2 15,0 8-6-15,4 3 0 16,-9-3-5-16,9 0-1 16,9-4 2-16,-9 0 5 15,0-4 2-15,4-4 1 16,0-3 0-16,5-5 2 15,-9-3-3-15,4-8 0 16,0-3 3-16,5-5 1 16,-5-7 3-16,-4-4 3 15,5-4-2-15,-1 0-2 16,5 0 2-16,-9-11 0 16,4 4-1-16,0-12 1 0,5 3 2 15,-9-18 5-15,8-19-4 16,1 11 0-16,0 7-4 15,8-18-1-15,5-20-3 16,-1 8 1-16,1 4-2 16,3 8 2-16,-3 3-2 15,4 12-1-15,0 4-2 16,0 7-1-16,4 8-1 16,-9 8 0-16,5 0 0 15,0 7 0-15,0 4 3 16,0 0 0-16,0 4-4 15,-5 4-1-15,-4 4 3 16,1 3 1-16,-6 1-3 16,1 3 1-16,-8 4-3 15,-5 0 0-15,0 4-1 0,-9 0 2 16,-4 4 4-16,-4-4 1 16,-5 0-2-16,5-4 0 15,0-3 2-15,-9-1 2 16,5-4 0-16,-14 1-1 15,5-4 1-15,-9-1-1 16,-8-3 0-16,-1 0 2 16,10 0-3-16,3-4 0 15,1 0 1-15,8 0 2 16,4 0-1-16,9 0-1 16,5 0 3-16,8 0 0 15,-9 0 3-15,9 0 1 0,9 7-6 16,8 5 0-16,9 7 3 15,0-4 2-15,-1-3-2 16,10 15-3-16,21 11-5 16,-4 0-2-16,-1 4 3 15,1 0 1-15,-5 8-3 16,-3 4-1-16,-6 3-4 16,-8 1-1-16,1-5-16 15,-6-3-6-15,1-4-64 16,-8-11-28-16,-1-16 64 15,-4-19 31-15</inkml:trace>
  <inkml:trace contextRef="#ctx0" brushRef="#br0" timeOffset="95393.48">12239 11277 428 0,'0'4'159'0,"5"-8"-124"0,3 8-9 0,-3-4-12 16,3 3-15-16,5 5 0 15,0 4 14-15,4 3 6 0,-8 4-9 16,4 4 1-16,4 8 0 0,-8 15-6 15,8 7-1-15,-4 12-4 16,4 12-1-16,-8-4 1 16,8 3 0-16,0 5 0 15,1 7 0-15,-6 0 0 16,1-8 0-16,0-7 0 16,0-4 2-16,-4-8-6 15,-1-11 1-15,1-12-15 16,-5-7-3-16,5-8-55 15,-9-11-23-15,9-24 51 16,4-22 24-16</inkml:trace>
  <inkml:trace contextRef="#ctx0" brushRef="#br0" timeOffset="95547.9651">13097 11304 436 0,'0'3'162'0,"0"-3"-126"0,4 4-4 0,-4-4-10 16</inkml:trace>
  <inkml:trace contextRef="#ctx0" brushRef="#br0" timeOffset="95895.1639">13097 11323 622 0,'-17'15'-34'16,"-1"4"14"-16,6-3 38 0,-10 10 20 16,-4 5-10-16,-4 3-3 15,-4 1-15-15,3-8-6 0,14-4-6 16,-26 11 1-16,-9 12-1 15,1-8 0-15,-1-3 2 16,17-12 2-16,5-4 1 16,-4 4 1-16,12-4-2 15,-8 0-2-15,9-3 1 16,-1-5 1-16,0 4 1 16,10-3 1-16,7-1 2 15,5-3 3-15,5 0-2 16,7-1 1-16,10 1-1 15,4 4 1-15,8-1-4 16,9 4-3-16,1 8 0 16,3 8-1-16,0 3-3 0,-4 9 2 15,-4 6-4 1,0 5-1-16,-9 3 3 0,-4 12 1 16,-4-11-5-16,-5-1 0 15,-4-7-10-15,-5 0-2 16,1-8-54-16,-5-7-22 15,1-9 47-15,3-18 24 16</inkml:trace>
  <inkml:trace contextRef="#ctx0" brushRef="#br0" timeOffset="97632.5137">14515 11399 324 0,'8'4'121'0,"-8"-8"-95"0,5 1 3 15,-5 3-8-15,0 0-12 16,4 0-1-16,0-4 7 16,-4 4 4-16,4-4-9 15,-4 4 3-15,0 0 1 0,0 0-5 16,0 0-1-16,0-4 2 16,0 4 1-16,0-4-1 15,-4 0-1-15,0 1-3 0,0-1 1 16,-1 0-2-16,5 0 2 15,-13 0-2-15,5 0 2 16,-5 1-2-16,-4-1 2 16,-1 0-2-16,-3 0 0 15,-1 0-3-15,-12 0-2 16,4 1-2-16,-9-1 1 16,-4 0-1-16,4 0 0 15,-4 0 0-15,0 0 0 16,-5 4-3-16,-3 0 1 15,-5 0-3-15,0 8 0 16,0 0-3-16,0 7 1 16,4 0 0-16,4 1 1 0,10 3 2 15,7-4 2-15,10-3 2 16,4 7 1-16,-1 8 3 16,10-8 1-16,-1-4 1 15,18 8 2-15,-5 8-3 16,13-4 0-16,5-1-3 15,8 5-1-15,5-8 1 16,-5-4 0-16,-4 0 4 16,17 0 2-16,-13-3 0 15,17 3-1-15,-8 0-3 16,8 4 1-16,14 0 0 16,-5 4 1-16,-5-4-5 15,-3 0 1-15,-5-4 0 16,-4 0 2-16,-5 0-1 0,1 0-1 15,-9 1 1-15,-1 2-1 16,-3 1 0-16,-5 0 2 16,0 0 1-16,-12 4 1 15,3-4-2-15,-3 4 1 16,-5-4-2-16,-5 0-1 16,-3 4 1-16,-5-4-1 15,-4 0 0-15,-1 0 0 16,-3-4 0-16,-9 0 0 15,-5-4 0-15,-4 5 0 16,-8-5 0-16,0 0 2 0,-9 0-1 16,-9 1 2-16,-13-1-2 15,-4 0 2-15,-4 1-2 16,4-1 2-16,5-3-2 16,-5-5-1-16,0 1-8 15,-8 0-5-15,-5-1-57 16,0-3-26-16,5-12 49 15,25-30 23-15</inkml:trace>
  <inkml:trace contextRef="#ctx0" brushRef="#br0" timeOffset="147295.0569">12153 14218 240 0,'0'8'90'0,"0"-8"-70"15,5-4 15-15,3 8 2 0,-8-4-6 16,0 0-1-16,13 4 3 16,-13-4 4-16,0 4-20 15,9-1 8-15,-9-3 3 0,0 0-11 16,0 0-2-16,0 0-11 15,0 0-5-15,0 0-5 16,0 0-1-16,0 0 1 16,-5-3 2-16,5-1 2 15,-4 0 3-15,4 0 4 16,-8 0 2-16,-1 1 1 0,0-5 0 16,1 0 2-16,3 1 1 15,-12-1 1-15,4 0 0 16,0 1-2-16,0-1-1 15,-17 0-5-15,4 4-3 16,-21 4-3-16,4 4-1 16,-9 8-1-16,0 3 0 15,-4 8 3-15,5 0 0 16,-1 11 1-16,9 1 0 16,8-1 0-16,1 1 0 15,12-1 0-15,10 1 0 16,3-1-3-16,9 1 0 15,9 3 2-15,3 0 0 0,6 4-2 16,3 4 2-16,1 4 1 16,4 0 2-16,-1 0-1 15,1-4-1-15,4 0-2 16,-8 4 1-16,4-8 1 16,-5-4 2-16,1-4-3 15,0 1 0-15,-14-1-1 16,1 1 0-16,-5-1 2 15,-4 1 0-15,-4-1 0 16,-5 1 2-16,1-5 1 16,-14 1 1-16,0-8-2 15,-3 0 1-15,-1-4 0 0,-13-4 3 16,4-7-1-16,-16-4 0 16,8-4-6-16,-13-8 1 15,0-3-7-15,0-5 0 16,4 1-8-16,9-4-3 15,4 0-12-15,9 0-6 16,8-4-100-16,14-8-43 16,12-3 90-1</inkml:trace>
  <inkml:trace contextRef="#ctx0" brushRef="#br0" timeOffset="148090.2843">12485 14375 412 0,'0'20'154'0,"4"-13"-120"0,5 1-12 0,-9-1-14 16,0 5-23-16,0 3-5 15,0 1 8-15,0 7 7 16,-13 7 3-16,4 12-1 0,-3 12 2 15,-1 11 1-15,0 4 0 16,0 0 2-16,4-4 1 16,-4-4-4-16,5-3 1 15,-1-12 0-15,0-8 0 16,5-3-3-16,0-9 2 16,-1-3 1-16,5-7 0 15,0-9-7-15,0-3 0 16,0-8 12-16,0-3 6 15,5-9-5-15,3-7-3 0,1-7-2 16,0-9-1-16,-1-7 2 16,5-7 1-16,0-8-1 15,4-5-2-15,1 1 3 16,3 4 0-16,1 4 1 16,3-1 2-16,1 1 1 15,4 7 3-15,1 4-1 16,3 8 2-16,1 3-4 15,3 8-2-15,1 4-2 16,0 8 0-16,-5 7-2 16,1 8-1-16,-5 8-2 15,-4 4 1-15,0-1-1 16,4 8 0-16,-13 0 2 16,0 4 2-16,-4-4-1 15,-4 4 2-15,-9-3 0 0,0-1 1 16,-17 0 0-16,-1 0 0 15,-3 0-2-15,-18-3-2 16,-4-1-6-16,-9-7-4 16,-8-1-5-16,-5 1-2 15,5-4-8-15,4 0-4 16,0-1-26-16,17-6-10 16,0-5 34-16,22-7 16 15</inkml:trace>
  <inkml:trace contextRef="#ctx0" brushRef="#br0" timeOffset="148630.7138">13459 14318 344 0,'13'15'129'0,"-13"-15"-100"0,0 0 0 16,0 0-5-16,0 0-16 16,0 0-2-16,-13 4 2 15,0 0 5-15,0 4-7 16,-4 7 8-16,-9 0 3 0,-4 4-7 16,0 4-3-16,-5 4-4 0,5 0-3 15,0 4-2-15,4 7 1 16,0 4-1-16,9 4-2 15,4 8 0-15,4-1 3 16,18 1-2-16,0-8 1 16,8-4-3-16,4-4 1 15,10 1-5-15,3-13 1 16,-4-10 2-16,9-5 1 16,4-11 0-16,4-4 4 15,1-3-7-15,-9-9-2 16,-1-3 6-16,-3-8 1 15,4-3 3-15,-14-5 0 16,6-7 4-16,-10-4 2 16,-4-7-7-16,1-1-4 0,-14-4-2 15,-4-7 1-15,-4-4-12 16,-14 4-3-16,-12 4-9 16,-4 11-4-16,-5 4 8 15,0 12 2-15,9 7-78 16,-4 8-34-1,-1 4 69-15</inkml:trace>
  <inkml:trace contextRef="#ctx0" brushRef="#br0" timeOffset="148991.9763">14308 13950 368 0,'-17'23'140'0,"12"-15"-109"0,10 3 16 0,-5-11-4 15,0 23-27 1,-5 8-10-16,1 15-5 15,0 11-1-15,-5 12 6 0,0 8 4 16,-4 0-1-16,1 7 0 0,-1 4-5 16,-5 4-1-16,1-4-3 15,0-8-3-15,4-11-9 16,4-11-5-16,-4-8-18 16,9-20-7-16,-5-11-84 15,9-26-37-15,9-28 84 16,17-18 40-16</inkml:trace>
  <inkml:trace contextRef="#ctx0" brushRef="#br0" timeOffset="149487.3209">14997 13912 424 0,'17'11'159'0,"1"-11"-124"0,-1 4-9 0,-8 0-14 15,-1 4-26-15,-8-1-3 16,0 1 13-16,0 4 9 16,-13 3-2-16,9 0 6 0,-18 4 1 15,5 4-5-15,-13 4-1 16,-5 0-7-16,-3 4 0 16,-5-5 1-16,-5 5 1 15,1 0 1-15,-5-8 0 16,-4 0 0-16,-4-4 0 15,4 4-3-15,0-4 2 16,4 4 1-16,5-8 0 16,4 1 0-16,-1-5 0 15,6 1 0-15,8-1 0 0,4-3 0 16,4 3 0-16,5-3 2 16,13 7 5-1,-5 0 1-15,18 1 1 16,-5-1 1-16,13 4-5 15,5 0-1-15,-1 4-2 16,9 4 1-16,-4 4-2 16,13 3-1-16,-5 8 1 15,1 4-1-15,-1 0-5 16,-8-4 1-16,4 1-22 16,-8-9-11-16,4 4-101 15,0 1-45 1,-5-12 94-16</inkml:trace>
  <inkml:trace contextRef="#ctx0" brushRef="#br0" timeOffset="150266.9952">14993 15291 364 0,'-9'38'134'0,"9"-30"-104"0,0-1 12 0,0-7-4 16,0 0-37-16,0-3-10 15,0-5 11-15,0 0 6 16,-4 1-2-16,4-5 19 0,0-3 8 16,0-8-11-16,0-8-4 0,4-11-11 15,5-4-5-15,-1-8-4 16,5-7-1-16,5-8-1 16,3-7 3-16,5 3 0 15,0 0 1-15,4 4 0 16,5-4 0-16,3 4 0 15,-3 4 0-15,4 4 0 16,-1 7 0-16,1 8 0 16,0 4 2-16,4 15-1 15,-13 5 2-15,5 6-2 16,-5 9 2-16,0 10-4 16,0 9-2-16,-4 11-1 15,4 7 3-15,-4 16-2 16,0-3-1-16,0 3 0 15,0 3 3-15,-1 9 0 0,1 3 1 16,4 8 0-16,-8 0 0 16,4-4 0-16,0 0 2 15,-5-7-1-15,1-1-1 16,-5-11 1-16,0-8 1 16,0-3 1-16,1-5 1 15,-5-7 2-15,0-3 1 16,-1-5 1-16,-12-4 2 15,5-3-1-15,-1-4 2 16,-4-4-4-16,0 0 1 16,-4-8 6-1,-1-3-8-15,-7-8 0 16,-1-4-2-16,0-4 0 0,-5-8-2 16,-7-3-2-16,-1-4 1 15,-4-12-1-15,-1-3 0 16,-16-1 0-16,0 5 0 15,-1 3 0-15,1 4-3 16,-18 0 2-16,5 4-1 16,-5 7 0-16,1 5 0 15,-10 7 0-15,1 7-3 16,0 9 1-16,4 7 0 16,4 0-1-16,5 4-5 15,8 3-4-15,9 1-17 16,4 3-7-16,9 1-68 15,9-4-31-15,38-16 71 16</inkml:trace>
  <inkml:trace contextRef="#ctx0" brushRef="#br0" timeOffset="150974.5271">15893 14992 380 0,'5'27'143'0,"8"-23"-112"0,-13-4-6 16,0 0-9-16,0 0-2 15,0 0 3-15,4 3 9 16,-4-3 4-16,0 0-16 16,4 0 3-16,1-3 3 0,-1-5-9 15,-4-3-3-15,4-5-8 16,1-11-2-16,-1-11-2 16,4-8 3-16,10-11-5 15,-5-5 2-15,4-3-5 16,9-8 1-16,4 5-3 15,4-5 0-15,1 4 1 0,-1 0 4 16,1 4 1-16,4 11 3 16,-14 8 1-16,6 12 1 15,-6 7-3-15,-3 12 2 16,0 11-10-16,-5 19-3 16,-9 20-17-16,-8 14-6 15,0 13 18-15,-13 10 9 16,-4 5 3-16,0 7 3 15,0 4 0-15,-1 0 2 16,6-3 1-16,-1-5 1 16,8-7 2-16,-3-8 1 15,8-15-1-15,8-8 1 16,-3-8 0-16,8-11 3 0,-1-3 19 16,6-9 8-16,8-7-10 15,-5-8-3-15,14-7-8 16,3-9 0-16,1-10-1 15,-4-9 1-15,8-10-4 16,8-16 0-16,-12-1-7 16,-9-2-1-16,5 2-9 15,-9 1-4-15,0 8-4 16,-14-1 0-16,1 9-11 16,-4 3-4-16,-9 3 17 15,-9 5 7-15</inkml:trace>
  <inkml:trace contextRef="#ctx0" brushRef="#br0" timeOffset="151483.4693">17147 13950 348 0,'13'16'132'0,"-4"-9"-103"0,-5 1 7 0,1 0-4 0,3-1-23 16,-8 5-6-16,4 7 3 15,-4 4 5-15,0 4-5 16,0 3 10-16,0 5 4 0,0 3-6 15,-4 0-1-15,4 8-7 16,-13 4-2-16,9-4-4 16,-13 4-1-16,4 3 1 15,4 5 2-15,-8 7 1 16,8 4 3-16,1-4-3 16,3 0 0-16,5 0 3 15,9-3 1-15,4-5 1 16,8-11 0-16,14 0 2 15,-1 0 4-15,9 0-8 16,5-4-1-16,-1-4-3 16,5-11-2-16,4-4-2 15,0-8 1-15,0-7-8 16,-4-8-4-16,-1-4-9 0,1-7-1 16,-13-5-59-16,-9-7-25 15,-8-15 55-15,-5-19 28 16</inkml:trace>
  <inkml:trace contextRef="#ctx0" brushRef="#br0" timeOffset="151701.4643">16872 13969 216 0,'-52'-3'82'0,"48"3"-64"0,-14 3 42 16,18-3 13-16</inkml:trace>
  <inkml:trace contextRef="#ctx0" brushRef="#br0" timeOffset="151858.931">16803 13977 555 0,'8'4'72'0,"1"0"-38"16,4 3-6-16,4-3-4 0,9 0-4 15,8 0 1-15,18-4-12 16,4 0-3-16,4 0-6 15,9 4-1-15,0-4-8 16,5 0-4-16,-1-4 4 16,0 0 5-16,0 0-6 0,-4 0-1 15,-8 1-7-15,-5-1-4 16,0 4-15-16,-13 0-6 16,-9 0-39-16,-8 0-15 15,-9 4 49-15,-17-4 25 16</inkml:trace>
  <inkml:trace contextRef="#ctx0" brushRef="#br0" timeOffset="152098.3242">16859 14287 436 0,'17'35'162'0,"4"-20"-126"0,18 0 10 16,-13-7-4-16,21 0-28 15,22 3-8-15,22 1-9 16,-1 3-1-16,14-4 2 16,-1-3-50-16,1 0-19 0,-10-12 35 15,1-15 20-15</inkml:trace>
  <inkml:trace contextRef="#ctx0" brushRef="#br0" timeOffset="157863.6078">7974 16409 280 0,'13'0'104'0,"-5"4"-81"0,-4 0 38 0,-4-4 13 16,0 0-24-16,5 4-7 15,3 3-15-15,-8 1-4 16,0 3-13-16,0 1 0 0,0-1 2 15,0 5-1-15,0 3 1 16,-8 4-5-16,3 8-3 16,1 7-5-16,-4 12 0 15,-1 7-7-15,0 8 0 16,1 0 1-16,3 4 1 16,-3 4-2-16,3 0 2 15,5 3 3-15,0 1 1 0,0-8-2 16,5-8 2-16,3-7-6 15,-8-12 0-15,0-8-4 16,5-7 2-16,-5-8 3 16,0-3 1-16,0-5 0 15,0-7 4-15,0-4-5 16,-5-4 0-16,5-7-2 16,-8-8 2-16,3-8 4 15,1-8 1-15,4-7 3 16,0-8 1-16,0-3-1 15,0-1 1-15,0-7 2 16,4 0 2-16,9-5-3 16,-8-2-1-16,8-13-1 0,8 4 1 15,-4 5-2 1,9 7-1-16,4 7 3 0,-4 5 0 16,9-1-1-16,-1 12 1 15,5 7-2-15,-9 1-1 16,0 7 1-16,0 12-1 15,1 3-3-15,-1 8 2 16,-4 4-1-16,4 8 0 16,-4 4 0-16,-5 7 0 15,5 0 2-15,-13 4 2 16,0 0-1-16,0 4 2 16,-13 3 0-16,0 1 1 15,-9 0 0-15,-4-5 0 16,-4 1-2-16,0-4 1 0,-5-4 2 15,-8-3 2-15,-13-5-3 16,4 1-1-16,-17-9-6 16,5-3 0-16,-5-3-6 15,4-5 1-15,4-7-5 16,5-1-2-16,13 1-2 16,0-4-3-16,21-4-46 15,1-4-19-15,16-4 39 16,14 1 22-16</inkml:trace>
  <inkml:trace contextRef="#ctx0" brushRef="#br0" timeOffset="158675.3607">9288 16114 472 0,'0'19'178'0,"4"-15"-138"0,-4 8-14 0,0-5-14 0,0 5-14 16,-4 7-2-16,4 4 3 15,-13 8 0-15,0 11 1 16,-4 4 0-16,4 7 2 0,-13 12-1 16,4 8-1-16,1 0-2 15,4 0 1-15,-1-4 1 16,1 0 0-16,9-12 0 16,-5-3 0-16,4-4-3 15,0-12 2-15,5-4 1 16,0-7 0-16,4-8 0 15,-9 0 0-15,5-7 0 16,4-4 2-16,0-5-1 16,0-3 2-16,0-7-2 15,4-5 2-15,5-7-2 16,-9-4 2-16,4-8-2 0,5-3 2 16,-1-8-2-16,1-8-1 15,4-7 1-15,0-8-1 16,4-4 0-16,5 0 0 15,-1 4 2-15,5-1 3 16,0 5-4-16,4 0-1 16,4 7-5-16,-3 8 1 15,3 0 2-15,-4 12 1 16,5 11 1-16,-5 8 2 16,9 7 1-16,-13 8 3 15,4 8-5-15,-9 7-3 0,5 12-2 16,-4 7 0-1,4 12 0-15,-5 0 3 0,1 8 0 16,-1 7 1-16,1 8 0 16,4 4 0-16,-5-1 0 15,-4 1 2-15,1-4-3 16,-1 0 0-16,-4 0 1 16,0-4 0-16,0-4-3 15,-1-3 2-15,-3-4-1 16,0-9 0-16,-1-10-5 15,-3-8 0-15,-1-8-17 16,-4-11-4-16,0-12-79 16,-4-19-31-16,-1-16 70 15,-8-18 35-15</inkml:trace>
  <inkml:trace contextRef="#ctx0" brushRef="#br0" timeOffset="158991.1374">9146 16467 380 0,'-5'11'143'0,"10"-11"-112"0,-1 0-6 0,-4 0-11 16,9 0-12-16,-1 0-2 0,5 4 18 15,4-4 10-15,5 4-14 16,4 0 8-16,8 3 2 0,14 1-12 16,-5 0-5-16,8-1-4 15,5 1-3-15,-8-4-6 16,4 0-4-16,4-4-21 16,0-4-7-16,13 0-107 15,-13-4-44 1,0-7 97-16</inkml:trace>
  <inkml:trace contextRef="#ctx0" brushRef="#br0" timeOffset="159290.8407">10576 16225 472 0,'-4'19'176'0,"8"-11"-137"0,-4 4-20 0,0-1-19 16,0 4-6-16,0 8 2 15,0 4 21-15,0 4 11 16,0 7-14-16,-4 16-3 0,0 11-3 16,-5 4-7-16,0 4-2 15,5 3-11-15,-9-3-5 16,5-4 6-16,3 0 4 0,1-15-15 15,0-1-6-15,-1-11-49 16,5-11-20-16,-8-16 50 16,3-15 24-16</inkml:trace>
  <inkml:trace contextRef="#ctx0" brushRef="#br0" timeOffset="159581.1426">10305 16045 412 0,'17'19'154'0,"-8"-15"-120"0,16 0 4 0,-12-4-8 16,13 0-20-16,13 0-6 15,4-4-5-15,9 4-2 16,8 0 2-16,0 0 0 0,5 0 3 16,-5 0-36-16,1 0-15 15,3 0-46-15,-3 0-19 16,-14-4 60-16,-4 1 30 16</inkml:trace>
  <inkml:trace contextRef="#ctx0" brushRef="#br0" timeOffset="159894.0689">11287 15938 472 0,'9'23'178'0,"-5"-11"-138"0,0 3-7 15,1-4-11-15,-1 9-23 16,5 6-3-16,-5 13 8 16,5 10 4-16,-9 9-3 15,0 7 6-15,-9 12 2 0,0 11-6 16,1 7-2-16,-5 1-8 16,0 0-2-16,0-4-16 0,4-8-4 15,1-3-11-15,-1-13-5 16,5-14-60-16,4-12-24 15,8-34 65 1</inkml:trace>
  <inkml:trace contextRef="#ctx0" brushRef="#br0" timeOffset="160236.6221">11731 15750 396 0,'9'4'148'0,"-9"-4"-115"0,4 8 17 0,-4-8-1 0,4 8-32 15,1-1-8-15,-1 5-7 16,-4 7 0-16,8 8-1 16,-8 15 4-16,0 19 4 0,0 16-3 15,0 7-1-15,0 4 2 16,5 12 0-16,-1 11-3 15,0 0-3-15,5 0-7 16,0-8-4-16,4-3 6 16,0-24 1-16,-5-10 5 15,5 14 1-15,4 12-17 16,1-15-7-16,-14-20-32 16,4-15-14-16,-3-15-74 15,-5-19-32 1,-5-24 90-16</inkml:trace>
  <inkml:trace contextRef="#ctx0" brushRef="#br0" timeOffset="160510.797">11210 16306 444 0,'8'53'167'0,"-3"-45"-129"0,12 0 10 0,-13-1-3 0,9-3-34 16,9 4-7-16,8-4-4 15,13 3 1-15,0 1 0 16,9 4 4-16,-5-1 1 0,0 0-2 16,1 1-1-16,-1-4-28 15,5-1-12-15,0-7-37 16,8 0-14-16,0-4 47 15,5-3 21-15</inkml:trace>
  <inkml:trace contextRef="#ctx0" brushRef="#br0" timeOffset="160835.5817">13041 15976 468 0,'0'58'176'0,"0"-35"-137"0,0 7-5 0,0-10-9 16,4 6-26-16,1 9-3 15,3 15 3-15,-4-1 5 16,5 13-2-16,0 3 8 0,-1 11 3 15,1 5-6-15,0-4-2 16,-1-5-16-16,1-3-6 16,4-11-7-16,-9-5-2 0,9-11-11 15,-4-7-3-15,-1-20-116 16,-3-19-51 0,-5-22 108-16</inkml:trace>
  <inkml:trace contextRef="#ctx0" brushRef="#br0" timeOffset="161060.7698">12739 16122 524 0,'18'38'195'0,"-10"-30"-152"0,18-4-14 15,-13-4-16-15,8 0-22 16,5 4-2-16,13 3 6 0,0 9 2 15,17 3 3-15,9 0 0 0,-1 0 2 16,14 0-21-16,-14-7-9 16,10-1-46-16,3-11-19 15,1 0 48-15,-5-11 23 16</inkml:trace>
  <inkml:trace contextRef="#ctx0" brushRef="#br0" timeOffset="161526.3836">14752 16110 352 0,'-22'0'132'0,"9"0"-103"0,-13-7-15 15,9 3-11-15,-9 4-3 16,-4 4 7-16,-22 3 25 16,1 5 12-16,-5 3-22 15,-5 4 1-15,1 8 1 0,0 4-11 16,4 7-4-16,4 8-9 16,4 0 0-16,5 4 2 15,5 7 1-15,3 8 1 16,9 8 2-16,9 0-1 15,13-4 0-15,8 0-3 0,9-4 1 16,9-4-2-16,8 1 2 16,8-9-2-16,10-7-1 15,4-8 1-15,4-7-1 16,8-8-3-16,14-8 2 16,-1-7 1-16,-3-8 2 15,3-11-8-15,-4-9-3 16,-8 5-13-16,8-27-6 15,5-12-67-15,-5-15-27 16,-8-11 62-16,-14-1 31 16</inkml:trace>
  <inkml:trace contextRef="#ctx0" brushRef="#br0" timeOffset="162036.2341">15708 16076 340 0,'-13'0'126'0,"5"-4"-98"0,-18-4 6 15,13 8-6-15,-4 0-10 16,-14 4 0-16,6 4 12 15,-10 7 7-15,5 8-19 0,0 8-5 16,-5 7-2-16,-3 12-7 0,3 7-2 16,5 5-4-16,4 11-1 15,9 7 2-15,4 0 2 16,13-7 0-16,9-4 2 16,8-4-4-16,9-4 0 15,8-11 1-15,5-4 0 16,8-15 2-16,1-8 3 15,3-12 2-15,1-3 3 16,4-12-1-16,0-7 2 16,-4-8-4-16,-5-8 1 15,-4-12-5-15,-8-10-2 16,-9-16-5-16,-9-8 0 0,-9-8-7 16,-16-3-1-16,-14 4-2 15,-12 3 1-15,-14 4 5 16,-12 8 2-16,0 4 1 15,4 11 1-15,0 8-70 16,0 7-30-16,8 5 52 16,10 7 26-16</inkml:trace>
  <inkml:trace contextRef="#ctx0" brushRef="#br0" timeOffset="162487.3929">17169 16160 376 0,'17'12'143'0,"-17"-16"-112"0,0-11-10 0,-8 7-12 15,-1-4-11-15,-8-3-2 16,-14 0 31-16,-3 3 14 15,-9 5-20-15,-13-1 7 0,4 4 2 16,1 4-14-16,-1 4-6 16,0 7-11-16,0 5-2 15,5 3-6-15,8 8-1 16,5 3-2-16,12 5 0 0,14 3 2 16,16 8 1-1,9-4 1-15,14 4 2 0,12 4 4 16,13 4 3-16,4 3 6 15,0 1 6-15,-4-5 2 16,-4-3 3-16,-22-4-4 16,-13-4 0-16,-21-4-11 15,-17 4-1-15,-27-3-9 16,-12 3 0-16,-18-11-2 16,-21-5 1-16,-4-7-31 15,-14-15-11-15,18-19 25 16,13-23 13-16</inkml:trace>
  <inkml:trace contextRef="#ctx0" brushRef="#br0" timeOffset="162862.5958">18315 16225 364 0,'22'0'134'0,"-18"-3"-104"0,-4-1-2 0,0 0-8 15,-4 4 4-15,-1 0 10 16,-3 8 2-16,-1 3 2 0,0 8-20 16,1 12-2-16,4 3 1 0,-5 5-5 15,5 10-2-15,4 16-5 16,4 16-2-16,5 7 3 15,-5 4 1-15,4-4-3 16,5 4-3-16,0 4 0 16,5-4-1-16,-10-4-5 15,5-12-1-15,-4-11-11 16,-1-11-1-16,-3-16-13 16,-5-11-3-16,-5-12-53 15,-16-15-22-15,4-19 56 16,-9-19 27-16</inkml:trace>
  <inkml:trace contextRef="#ctx0" brushRef="#br0" timeOffset="163192.7942">17768 15996 340 0,'0'15'129'0,"8"-11"-100"0,5-4 29 0,-4 0 5 16,4 0-31-16,4 0-10 16,9 0 8-16,4 0 6 0,9 0-18 15,-9 0 8-15,30 4 4 0,14 3-12 16,3 5-2-16,22 3-12 15,9 0-5-15,0 4-5 16,0 1-1-16,-1-1-1 16,1-8 0-16,8-7-68 15,-8-12-29-15,-9-11 53 16,-13-11 26-16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03:45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9034 6853 124 0,'0'-4'46'0,"0"0"-35"0,0 4 5 0,0 0 2 15,0 0-1 1,-5-4-1-16,1 1 7 0,0-1 3 15,-5 0-14-15,-4 0 6 0,-4 0 3 16,-5 0 2-16,1 1 1 16,-1-1-9-16,1-4-2 15,-9 0 2-15,4 5 2 16,-9-5 0-16,1 0-1 16,-1 5-6-16,5-1-4 15,-9 0-3-15,5 0 0 16,-5 4-4-16,-4 0 0 15,4 0 3-15,0 4 1 0,-4-4 1 16,0 4 2-16,-8-4-1 16,3 4 2-16,-4-1-4 15,-4 1-2-15,0 0 11 16,0 4 6-16,0 3-11 16,0 1-4-16,5-1-4 15,-1 4-1-15,0 1 2 16,5 3 0-16,-1 0 0 15,1 4 0-15,8 4 0 16,-12 11 2-16,8 4-1 16,-9 8-1-16,0 0 1 15,5 3 1-15,-1 1-3 16,1 0 0-16,4 3 1 16,0 4 0-16,0 5-3 15,4 6 2-15,0 5 1 16,5 3 0-16,-5-3 0 0,4-8 0 15,1 0-3-15,-1-4 2 16,1 8-4-16,4 3 1 16,-9 5 4-16,9-5 4 15,4 5-1-15,-4-12 0 16,8-4-3-16,5-8-1 16,0 1-1-16,8-5 0 15,5 5 4-15,0-1 1 16,4 1-4-16,8-1 1 15,1 1 0-15,4 3 0 0,4-7 0 16,0-5 0-16,9 1-3 16,0-4 0-16,0-4 2 15,0 0 2-15,4 1 0 16,0-1-1-16,0 0 1 16,0 0 1-16,0 0-6 15,1 0 1-15,-1 0 1 16,4 4 1-16,1-4 1 15,3-7 0-15,1 7-3 16,9-8 2-16,-5 5 1 16,8-5 0-16,-7 1 0 15,3-5 0-15,0 1 0 16,9 0 0-16,-8-1 0 16,-1-3 2-16,13 4 1 15,-4-4 3-15,0-4-3 0,5-4-2 16,-1-4 0-16,5-3-1 15,-1 3-5-15,1-4 1 16,-5-3 4-16,5 0 2 16,-9-1 0-16,0-7 1 15,0 0-2-15,0 0-1 16,0-4 3-16,4-3 0 16,9-1-15-16,-4 0-4 15,8-3 1-15,-8-4 4 16,0-1 1-16,-5-7 2 15,0-3 0-15,-4-1 0 16,0-8 2-16,0 1 4 16,0-4-1-16,0-8-1 15,-4-4-2-15,0-4-1 0,4-3 4 16,-13-5 1-16,0 1 4 16,-4-4 3-16,-9 0 0 15,-4-4 0-15,0 0-1 16,-14-4 0-16,6-3 0 15,-10 3 0-15,1 0 2 16,-9 4 1-16,0-4 3 16,-9 12 1-16,1 4 6 15,-5-1 1-15,-4-3-7 16,-18 3-4-16,5 1-2 16,0-4-1-16,-5-1-5 15,-4 1 1-15,1 0-5 16,-5 0 1-16,-5 7 2 15,1 4 3-15,-1 8 4 0,1-8 2 16,0 0-1-16,-5 1 1 16,0-5-4-16,5 0-2 15,-9 5 2-15,0-5 2 16,4 4 0-16,0 0 2 16,5 1 2-16,0 6 2 15,3 5-1-15,1 4 1 16,-4 3-6-16,4 8-1 15,4 0-7-15,-8 4 0 16,-14 4-8-16,1 7-1 0,-22 0-20 16,-8 16-9-16,-9 11-18 15,-5 12-8 1,-12 7 36-16,4 0 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07:2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7332 15712 84 0,'4'-23'33'0,"0"15"-26"0,1 1 33 0,-5 7 16 15,0 0-7-15,0 0-2 16,0 0-17-16,0 0-7 16,0-4-13-16,0 4-2 0,0 0-1 0,0 0 8 15,0 4 2 1,-5 0 0-16,1-4 2 0,4 3-1 16,-4-3-2-16,4 8-2 15,0-8 1-15,0 4 3 16,0-4 3-16,0 0-18 15,0 0-6-15,0 0 7 16,0 0 6-16,0 0-2 16,0 0 0-16,0 0-2 15,0 0 1-15,0 0-4 16,0 0-2-16,0 0 2 16,0 0 2-16,0 0 0 15,4-4 0-15,0 0-1 16,-4-3 4-1,0-1 0-15,0 0-1 0,-4 1-2 16,0-1-1-16,-5 0 2 16,5 1-3-16,-14-1 0 15,6 0 1-15,-6 1 0 16,-3-5-2-16,-1 5-2 16,1-1-4-16,-10 4 0 15,6 0 0-15,-10 4 2 16,5 4-1-16,0 0-1 15,-9 7-2-15,13 5 1 16,5-5 3-16,-1 4 3 16,-4 8-2-16,9 0-2 15,0 0-1-15,8 0 3 0,1 0 0 16,8 4 1-16,0 0 0 16,0 0 2-16,4 3-1 15,9 1-1-15,-9 0 3 16,9-1 0-16,0 1 1 15,4-4 0-15,0 0-2 16,1-4 1-16,-1 0-2 16,4-4-1-16,1 0 3 15,4-4 2-15,0 1-2 16,4-1-2-16,-4-4-3 16,4-3 1-16,0 0 1 15,0-4 0-15,5-1-5 16,-14-3-1-16,5 0-17 15,-4-3-5-15,3-9-131 16,-7-3-59-16,-10-8 111 16</inkml:trace>
  <inkml:trace contextRef="#ctx0" brushRef="#br0" timeOffset="809.391">7870 15643 220 0,'-4'15'85'0,"4"-15"-66"0,0 0 5 0,0 0-1 15,0 0-13-15,0 0-1 16,4 8 8-16,1-4 6 16,3 4-12-16,-8-5 12 0,4 5 6 15,-4-8-6-15,0 0-4 16,0 0-8-16,0 0-5 16,0 0 10-16,0 0 6 15,0 0-5-15,0 0 1 16,-4 0-7-16,4-4-1 15,-8 0-4-15,3 1 1 16,-3-1-2-16,-1 0 0 16,0 0-3-16,-8 0 1 15,4 0-2-15,0 1-1 16,0 6-2-16,-4-3 1 16,0 8-1-16,0 0-2 0,-1 3 0 15,-3 1 0-15,-1 3 0 16,1-3 3-16,4 7-2 15,-9 0 1-15,8 4 0 16,6 0 0-16,-6 7 2 16,1 1 0-16,8 0 2 15,1 3 1-15,8 1-1 16,0 3-2-16,0-4 1 16,4 1 1-16,5-1 1 15,-1-3 1-15,5 0 0 16,5-1 2-16,-1-3-1 15,4-4 2-15,-3-8-4 16,3 5 0-16,5-9-1 0,0-3-2 16,0-4-2-16,-1-4-1 15,1 0-7-15,0-4-4 16,4-4-30-16,-8-3-13 16,4-9 29-16,0-6 16 15</inkml:trace>
  <inkml:trace contextRef="#ctx0" brushRef="#br0" timeOffset="2161.1166">8443 15387 348 0,'-17'7'129'0,"8"-3"-100"0,1 4 0 0,8-4-5 16,0 3-10-16,-4 1 0 15,4 3 14-15,0 1 8 16,0 3-18-16,0 4 4 0,0 0-1 16,4 4-9-16,0-3-2 15,0 6-8-15,5 5-2 16,-5 7-2-16,1 1 0 15,-1-1 0-15,0 8 0 16,1 0-3-16,-1 7 1 16,-4 1 0-16,0 0 2 15,0-4-1-15,0-5-1 16,-4-2 3-16,-1-5 0 16,1-7 1-16,-5-5 2 15,5 1-3-15,-9-4 0 0,5-8 1 16,-1 5 2-16,0-13-3 15,1 1 0-15,-1-8 1 16,-4 0 2-16,5-4-1 16,3 0-1-16,1-3 3 15,8-5 2-15,1-3 2 16,3-4 1-16,5-4-2 16,-9-4 1-16,9-4-2 15,5-7 2-15,3-4-2 16,-8 0 2-16,9 0-4 15,-1-4-2-15,1 3 0 16,3 1 1-16,1 0-1 16,0 4 2-16,4 0-2 15,-4 3 2-15,4 4-2 16,1 1 2-16,-1 3 0 0,-4-4 1 16,4 12-2-16,-9 0-2 15,5 4 3-15,0-1 0 16,0 5-4-16,-5-1 1 15,1 5 2-15,-5 3 1 16,0 0-4-16,-4 0 1 16,0 4 0-16,0 0 0 15,-4 4-3-15,-5 4 2 16,0-1-4-16,1 1-1 16,-5 4 3-16,-5-5 1 0,1 5-1 15,0-1 0-15,-18 1-1 16,5-1 3-16,-13 1-2 15,4 3-1-15,-8 4 0 16,-1-7 0-16,1-1-4 16,-1 1 0-16,5-1 6 15,-9 1 6-15,9-1-7 16,4-3 1-16,-4-1 0 16,4-3 1-16,0 0 1 15,5-4 0-15,3 4 0 16,1 0 0-16,4 3 0 15,5-3 2-15,-1 0-3 16,0 0 0-16,5 4 5 16,0-5 2-16,4 1-2 15,0-4-1-15,0 8 1 16,0-8 2-16,8 4-1 0,1 3 0 16,0 1-3-16,-1-4 1 15,1 0-2-15,4 0 2 16,4-1 0-16,-8 1 1 15,4 0 0-15,4 0 0 16,-8 0-2-16,12 0 1 16,-4-1-2-16,1 1-1 15,3 0 1-15,5 0-1 16,-5 3 0-16,1 1 0 16,4 4-3-16,0-1 2 15,4 4 1-15,4 5 0 16,-3 3-3-16,3 3 2 0,-8 5-1 15,4 4 0-15,-4 3 0 16,-5 0-2-16,-3-3-2 16,-1-1-1-16,-4-7-38 15,-5-4-15-15,-3-4 30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07:40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4475 7309 144 0,'-5'7'55'0,"5"-10"-43"0,0 3 25 16,0 0 9-16,0 0-14 15,0 0-4-15,0 0-14 0,0 0-4 16,0 0-6 0,0 0-3-16,0 0 0 0,5 0 1 0,-1 7 3 15,-4-7 7-15,0 0 4 16,0 0 3-16,4 4 3 15,-4-4-3-15,0 0-2 16,0 0-5-16,5 4 0 16,-5-4-3-16,0 0 0 15,0 0-3-15,-5 0 1 16,5 4-4-16,-4-4 0 16,0 0 5-16,-5 0 5 15,1 0-3-15,-1-4 2 0,0 0-3 16,-4 0 2-16,0 0-4 15,1 4 1-15,-6 0-3 16,1 0 0-16,-4 0-3 16,-1 4-2-16,0 4 1 15,1-4 1-15,-1 3-1 16,5 1 2-16,0-4 0 16,0 4 1-16,-1-1 0 15,1 1 0-15,0-1-2 16,0 1-2-16,-1 0 1 15,1-1-1-15,4 1 0 16,0 0 0-16,9-1 0 16,-9 1 2-16,5 0-1 15,-5 3 2-15,8 1-2 16,5-1 2-16,-8 1 0 0,8-1 1 16,0 1-5-16,0 3 1 15,0 0 0-15,8 1 0 16,-8-1 0-16,9 0 0 15,8 4 0-15,-13 1 0 16,9 3 0-16,0-4 0 16,-4 0 0-16,4 0 0 15,4 0 0-15,-4-3 0 16,9-1 0-16,-10 0 2 16,10-3 1-16,-5-5 1 15,9 1-5-15,-9 0 1 16,9-5 0-16,0 1 0 15,-9 0 0-15,9-4 0 0,-9 0 0 16,5 0 2-16,-5-4-3 16,0 0-2-16,-4 1-7 15,5-5-2-15,-14 0-33 16,4 1-15-16,1-1-33 16,0 4-12-16,-5 0 56 15,9-3 26-15</inkml:trace>
  <inkml:trace contextRef="#ctx0" brushRef="#br0" timeOffset="931.5952">5263 7293 248 0,'0'0'93'0,"0"-7"-72"0,0 7-4 16,0 0-5-16,0 0-5 15,5 0 3-15,-5 0-3 16,0 0 1-16,0 0-5 16,0 0 11-16,0 0 6 0,0-4-4 15,-5 4-1-15,5 4-5 16,-8-4-1-16,8 0 12 16,-9 0 6-16,5 0-11 0,-1 0-4 15,-7 0 1-15,3 0 1 16,0 0-5-16,1-4-3 15,-10 4-1-15,1 0-1 16,4 0 0 0,5 0-5-16,-10 4 1 15,10-4-2-15,-9 7 0 16,4 1 2-16,0 4 0 16,0 3-3-16,4-4 0 15,1 5 2-15,-5-5 0 16,-9 1 1-16,9 3 0 15,0-4 0-15,5 1 0 16,-10-4 0-16,5 3 2 0,5-3 1 16,-1-1 3-16,1 1 3 15,8 0 2-15,0-1-3 16,0 5 0-16,4-1-3 16,9 1 0-16,-9-4-1 15,5-1 0-15,-1 5-2 16,10-1 1-16,-14 1-2 15,9-1-1-15,0 1 1 16,0-1-1-16,0 1 0 16,4-1 0-16,-4 1 0 15,4 3 2-15,0-4-3 16,5 1 0-16,4-4 3 16,-9-1 3-16,4 1 0 15,1-4 0-15,-5-4-8 0,0 0 0 16,-8-4-21-16,0-4-7 15,-1 1-105-15,1-5-45 16,-5-7 92-16,1-8 45 16</inkml:trace>
  <inkml:trace contextRef="#ctx0" brushRef="#br0" timeOffset="2446.9881">5901 7336 224 0,'-9'11'85'0,"9"-11"-66"0,-8 4 12 0,8-4 3 16,0 0-11-16,-5 4-4 15,5 0 3-15,-4 3 2 16,-4 1-12-16,3-4 13 0,1-1 7 16,0 1-14-16,-1 0-5 15,1 0-2-15,0 0 0 16,-1 0-1-16,5-1 1 15,-8 1-4-15,3 0 1 16,1 0 1-16,4 0 2 0,-8 0-1 16,8-1-1-1,-5-3-3-15,1 4-1 0,4 0-3 16,0 0-2-16,0 0 1 16,0 3-1-16,-4 1-3 15,4 4 2-15,0-1 1 16,0 4 0-16,0 5-3 15,0 3 0-15,0 3 2 16,0 5 0-16,4 3 1 16,0 5 0-16,1-5 0 0,3-3 0 15,-8-4 0 1,4-4 2-16,-4 0 1 16,0-4 1-16,0-4-2 15,0-3-2-15,0-1 3 16,0-3 2-16,0-1 0 15,0-7 2-15,0 0 0 0,0-3 3 16,-4-1-5-16,4-12 1 16,-8-3-1-1,3 0-7-15,1-4-1 16,0-4 5-16,4-3 6 16,-5-1-2-16,1 0 2 15,0 1-3-15,4-5 0 16,0 5-1-16,0-1 0 15,4 4-2-15,0 0 1 16,1 1-4-16,-1-5 0 16,0 0 1-16,9 1 0 15,-9 3-3-15,9 0 2 0,-8 4-1 16,8 0 0-16,0 4 0 16,-1 0 0-16,6 3 0 15,-1 1 0-15,0 4 0 16,5-1-2-16,-5 4 0 15,0 1 3-15,5 3-2 16,-1 4-1-16,-3 0 3 16,3 4 0-16,-4 3-2 15,1 1 0-15,-6 0 2 16,10 3 0-16,-13 1 1 16,4 3 0-16,-5 0-3 15,1 1 2-15,-1 3 1 0,1-4 0 16,-5 4 0-16,-4-3 0 15,0-1 0-15,-4-3 2 16,4-1-1-16,-13-3 2 16,5 3-4-16,-1-3-2 15,0-1 4-15,-4-3 1 16,-4 0 0-16,0 0 1 16,0-4-7-16,-5 4 1 15,1 0-1-15,3-4-1 16,-3 0 1-16,4 0 0 15,-1 0 3-15,1 0 2 16,8 0-2-16,-8 0 0 16,4 0-1-16,5 0 0 15,-1 0 2-15,5 0 0 16,-1 0 0-16,5 0 2 0,0 0-1 16,0 0 2-16,0 0-2 15,0 0 2-15,0 0-2 16,5 3 2-16,3 1-2 15,1 0 2-15,8 0-2 16,-8 0-1-16,8 0 1 16,5-1-1-16,-1 1 2 15,5 4 3-15,4 0-4 16,5 3-3-16,-1 1 3 16,1 3 1-16,3 8-5 15,1 4-2-15,0 7-1 16,-5 16 4-16,5 4-6 0,-9 7-2 15,-8 4-16-15,-5 8-9 16,-13 11-133 0,-8 0-61-16,-26-15 119 15</inkml:trace>
  <inkml:trace contextRef="#ctx0" brushRef="#br0" timeOffset="5870.8244">4410 8500 192 0,'0'4'71'0,"0"-12"-55"16,0 8-2-16,0 0-6 0,0 0 9 15,0 0 8-15,0 4 10 16,0 4 5-16,0-5-21 16,-8 1 9-16,3 0 5 0,1-4-2 15,-5 4-1-15,1 0-5 16,-1-4-2-16,-4 4-6 15,0-4-2-15,0 0-5 16,-4-4-1-16,4 4-3 16,-4 0 1-16,-9-4 0 15,13 4 1-15,-17 0-2 0,4 0-1 16,5 0-1 0,-10-4 0-16,-3 4-2 0,-1 0-2 15,-3 0 1-15,7 4-1 16,1 0-3-16,0 3 2 15,0 5-1-15,0-1 0 16,4 5 0-16,4 3 0 16,5 0 0-16,-4 4 0 15,3-4 2-15,6 4 0 0,7 0-3 16,-8 0 2 0,9 0 1-16,4 4 2 15,0 0-1-15,0-1-1 16,0 1 1-16,4 0 1 15,9 0-1-15,-8 0-1 0,7 0 1 16,1-1-1-16,0-3 2 16,5 0 1-16,-1-4-1 15,4 1-2-15,1-1 1 16,8-4-1-16,-8 0 0 16,12 1 2-16,-17-5 1 15,9 1 3-15,4-1-1 16,-4-3 0-16,-4 0-3 15,-1-5 1-15,5 1-2 16,-13 0-1-16,9-4-6 16,-14 0-1-16,5 0-17 15,-9-4-7-15,1-3-36 16,-1-1-15-16,-4 0-25 16,0 4-9-16,-4-3 63 0,-5-1 29 15</inkml:trace>
  <inkml:trace contextRef="#ctx0" brushRef="#br0" timeOffset="7431.3206">4656 8515 252 0,'0'-4'93'0,"0"8"-72"0,0 0 25 0,0-4 7 16,0 4-16-1,-9 0-4-15,9 0 1 0,-8-1 2 16,3 5-19-16,1-4-3 0,0 4 0 15,-5-1 1-15,0 1 0 16,5 0-5-16,-9-1-4 16,5 5-3-16,-1-1-3 15,0 4-2-15,5 1 1 16,-9-1-1-16,9 4 0 16,-9 4 0-16,13 0 0 15,-9 0 2-15,5 4 0 16,4 0 0-16,0 0 0 15,0-1 0-15,0 5 0 16,0-4 0-16,0-4 2 16,0 0-1-16,0 0 2 0,0-8-2 15,0-3 2-15,0-5-2 16,-4 1 2-16,4-4-2 16,-5 0 2-16,1-8-2 15,4 0 2-15,0-4 0 16,-13-3 1-16,9-4 0 15,-1-8 0-15,1 0 0 16,-5 0 2-16,5-4-3 16,0-4 0-16,0 4 1 15,4-3 2-15,0 3-3 16,0-4-2-16,0-3 2 16,0-1 0-16,0 1-1 15,0 3 1-15,4 1-2 0,0-1-1 16,5 4 1-16,-1 0 1 15,1 4-3-15,4 0-2 16,-4 4-1-16,8 0 0 16,-4 4 3-16,-5-1 0 15,14 5-2-15,-9 3 0 16,8 1-3-16,1 3 1 16,4 0-2-16,-5 4 2 15,5 0 3-15,-4 0 1 16,4 4 1-16,-1 0 0 15,6 3-3-15,-14-3 2 16,4 4 1-16,1-1 0 0,-1 1-3 16,-3 0 2-16,-1 3 1 15,-4-3 0-15,0 3-3 16,0 1 2-16,0-1 1 16,-9 5 0-16,9-1 0 15,-13 0 0-15,0 1 0 16,0-1 0-16,0 4-3 15,0-4 2-15,-13 5 1 16,9-5 0-16,-14 0 0 16,5 0 0-16,-4-3 0 15,0-1 2-15,-5 1-3 16,1-1 0-16,-5-3 1 16,-4 0 0-16,0-1 0 15,0 1 0-15,-1-4-3 0,6 4 2 16,3-5-1-16,-4 1 0 15,0 4 2-15,9-4 2 16,-4-4 1-16,3 0 1 16,5 0 0-16,5 0 0 15,-5 4 0-15,0-4 0 16,4 0 0-16,5 0 0 16,-9 0-2-16,9 0-2 15,-1 0 5-15,1 0 4 16,4 0-5-16,0 0-2 15,0 0-1-15,0 0 1 16,9 0-1-16,8 0 2 0,-17 3-4 16,13 1 0-16,0 0 1 15,0-4 2-15,4 0-1 16,0 0 2-16,5 0-2 16,-5 4-1-16,5 0 1 15,3 0 1-15,1-1-1 16,0 5-1-16,0 0 1 15,4 3-1-15,-4 4-3 16,4 5 0-16,5 6-3 16,-10 5 1-16,6 7-2 15,-6 12 0-15,6 0 6 16,-10 4 2-16,1-1 1 16,-5-3 1-16,0 0-2 15,-4-4-1-15,0-4 1 16,-4-4-1-16,-1 1-3 0,1-5 0 15,-5-3-108-15,5-12-50 16,-1-15 83-16,10-35 41 16</inkml:trace>
  <inkml:trace contextRef="#ctx0" brushRef="#br0" timeOffset="9520.4062">4065 9921 368 0,'-4'4'140'0,"4"-4"-109"0,0 0-9 15,0 0-9-15,0 0-10 16,0 4 3-16,-8-1 14 16,-1 1 7-16,0 4-13 15,1 0 1-15,-1 3 1 0,-4 1-8 16,0-1-4-16,0 4-6 0,0 8-1 15,-4 12-1-15,0 7 3 16,0 12-2-16,8 7 1 16,-8 0 0-16,4 8 0 15,9-8 2-15,-9-7 2 16,8-8-1-16,1-4 2 16,4-7 0-16,-4-5 3 15,-1-3 1-15,5-8 1 16,0-4-2-16,0-7 1 15,0 0-2-15,-8-8 2 16,8-4-2-16,-5-8 0 16,1-3-3-16,4-4-2 15,-4-12-4-15,4-3 0 16,0-1 0-16,0-7 2 16,4-8-1-16,0-7 1 0,9 0 0 15,-8-9 0-15,8 9 0 16,4 0 0-16,0 3 0 15,5 0 0-15,-5 4 2 16,0 5 0-16,0 6 2 16,5 1 3-16,-9 3-2 15,4 5 0-15,0 3-3 16,9 0-1-16,-13 8 3 16,4 0 1-16,-8 7-4 15,4 1 1-15,4 11 0 16,-8 4 0-1,4 3 0-15,0 9-3 0,-1 3 0 16,1 8-1-16,5 3 3 16,-10 9-2-16,1-5 1 15,8 4 0-15,-13-3 0 16,9-1 2-16,-4-3 2 16,4 0-1-16,-4-5-1 15,3 1 1-15,-3-4 1 16,0-4-1-16,-5-3-1 15,9-1 1-15,-13-7 1 16,4-1-1-16,-4-7 2 16,5 4-2-16,3-4-1 15,-8-4 1-15,4-3 1 0,1-5-1 16,-5 1 2 0,4-5-2-16,0-3-1 0,1 4 1 15,3-4 1-15,-8-4 3 16,9 0 4-16,-9 0-9 15,4-8-2-15,1 4 1 16,-5 4 0-16,8 0 1 16,-8 0 0-16,0 8 0 15,4 0 0-15,1 3 0 16,3 1 0-16,-8 3-3 16,5 0 2-16,3 5 1 15,1-1 0-15,0 8 0 16,-5-4 0-16,4 3-3 15,-3 1 2-15,3 4 1 0,-3-4 2 16,12 3-3-16,-17 1 0 16,9 4 1-16,-1-1 2 15,1 4-1-15,-5 1-1 16,5 3-2-16,-5 0 1 16,9 0-1-16,-9 4 0 15,5 4 0-15,-5 0 0 16,1 7 2-16,3 5 2 15,5 7-3-15,-9-1 0 16,5 5 1-16,0 4 2 16,-1-8-3-16,-3 0 0 15,3-4 1-15,1-8 0 16,-9-3 0-16,4-4 2 0,-4-4-1 16,0-4-1-16,0 0-10 15,0-11-6-15,0 3 5 16</inkml:trace>
  <inkml:trace contextRef="#ctx0" brushRef="#br0" timeOffset="11410.5842">5414 9791 268 0,'-4'7'101'0,"0"-3"-78"0,4-4 15 0,0 0 2 15,0 4-9-15,-9 4 2 16,5-5 5-16,-1 1 6 15,1 4-24-15,-5 0 0 0,5-1 1 16,-5 5-1 0,-4 3-8-1,1 4-9-15,3 0-5 16,0 1 1-16,1 3 0 16,-5 3-2-16,8 5 2 15,-7 7-1-15,3 1 0 16,0 3 2-16,1 0 2 15,-1 0-1-15,0 0-1 0,9 0 1 16,-12-11-1-16,3-4 0 16,5-4 0-16,-5-4 0 15,5-4 2-15,-5-7-1 16,0-4 2-16,1-4-4 16,-1-8-2-16,1-4-1 15,3-7 3-15,1-7 0 16,0-9 1-16,4-7 0 15,0 0 2-15,0 0 3 16,4 0 2-16,5-1-3 16,-1-6-3-16,9-1 0 15,1 0-1-15,-5 0 0 16,4-3 0-16,0-1 2 0,5 4 1 16,-5 4 1-16,9 4 0 15,-9 0 0-15,4 11 0 16,-3 5-2-16,-1 3 1 15,5 7-4-15,-10 5-2 16,6 3-3-16,-1 4-1 16,0 4-1-16,0 8 2 15,1 0 2-15,3 3 2 16,-4 4-1-16,5 5-1 16,-5 2 3-16,5-2 0 15,-5 6 1-15,-4-3 2 0,0 4-1 16,-5-4-1-16,5 0 1 15,-8 0-1-15,-5 0 0 16,0-4 0-16,-5 4-3 16,-8-4 0-1,1 1 2-15,-1-1-2 16,-5-4-1-16,-8-3-2 16,5-5 1-16,-1 5 1 15,1-5 2-15,-1 1 1 16,1-8 1-16,4 0 0 15,-9-4 2-15,4 0-1 16,5-3-1-16,0-1 1 16,4 0 1-16,0 1 1 15,8-1 1-15,-7 4 0 16,3 0 0-16,5 1 0 16,-1-1 0-16,5 0 0 0,0 0 0 15,0 4-2-15,9 0-2 16,0 4 1-16,3-4 1 15,6 4-1-15,3 3 2 16,1 5-2-16,12-1-1 16,-4 9 1-16,14 3 1 15,-1 7-1-15,0 5 2 16,-4 11-2-16,-1 15 2 16,-3 12-4-16,-9 3 0 15,-5 5 1-15,-12-9 0 16,-9 9-22-16,-9 15-8 15,-17 15 15-15,-34-4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10:01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14054 11943 188 0,'-13'0'71'0,"8"0"-55"0,5 4 28 0,0-4 10 15,0 0-17-15,0 0-4 16,-8 0-8-16,8-4-4 16,-5 4-11-16,5 0 5 0,0 0 4 15,0 0-1-15,0 0 1 16,5 0-1-16,-5 0 0 16,0 0 0-16,8 0-2 0,1 0-4 15,4 0 0-15,0 0-3 16,0 0 0-16,4 0-3 15,4 0 1-15,5 0-2 16,-8 0 2-16,7 0-2 16,-3-4 2-16,4 4-4 15,0-3 0-15,0-1-1 16,8 4-2-16,-4 0 1 16,0 0-1-16,0 0 0 15,1 0 0-15,-1 4 0 16,-4-1 0-16,0 5-3 15,-1 0 0-15,1-1-1 16,-9 5 3-16,5-1-2 16,-13 5 1-16,4-1 0 0,-5 4 0 15,-4 0 0-15,-4 4 0 16,-4 0-3-16,0 4 1 16,-5 0-3-16,-4 4 2 15,0-1 1-15,-4 1-1 16,-4-1-1-16,-5 5 1 15,-4-8 1-15,-1 3 2 16,1 5-6-16,-4-8 1 16,-1-1-8-16,-8-3-1 15,-8-3-4-15,3-5-1 16,1-4 16-16,-1-3 10 16,1 0-11-16,0-4-2 15,3-1-4-15,1-3 2 0,5 0 1 16,3-3 1-16,1-5 2 15,3 0 4-15,6 1-1 16,3-5 1-16,1-3 4 16,8 3 1-16,0 1 3 15,13-1 3-15,0 1 9 16,4 3 3-16,9 0-19 16,8 1-8-16,10-1 15 15,3 4 8-15,13 0-4 16,-3 4-2-16,7 0-2 15,5 4 1-15,-8 4-3 16,3 3 1-16,-3 5-3 16,-1 3 2-16,1 4-2 15,3 4 0-15,-3 0-3 0,-5 7 1 16,-4 0 0-16,-1 5 1 16,-7 3-2-16,-1 0-2 15,-4 0 3-15,-5-4 0 16,-4-3-37-16,-4-8-16 15,-4-8 25-15,-1-19 12 16</inkml:trace>
  <inkml:trace contextRef="#ctx0" brushRef="#br0" timeOffset="365.9298">15148 12479 356 0,'-13'35'134'0,"4"-27"-104"0,-3 7 27 16,7-7 6-16,1 3-32 16,-5 1-9-16,-4 3-8 0,0 4-2 15,1 4-6-15,-6 0-2 0,1 4 0 16,4 0 0-16,0-4 2 16,0-4-36-16,5-4-15 15,3-3-74-15,5-12-33 16,22-16 79-16,-1-14 37 15</inkml:trace>
  <inkml:trace contextRef="#ctx0" brushRef="#br0" timeOffset="1095.5292">15592 11583 232 0,'-9'19'88'0,"1"-11"-69"0,8-4 17 0,0-4 5 16,0 4-9-16,0 7-1 16,0-7-2-16,4 4 1 15,0-1-16-15,5-3 10 0,-5 4 5 16,9-4-9-16,9 3-3 15,-5-3-6-15,9 4 0 16,4-1-4-16,9 1 1 16,4 0-3-16,8-4 0 15,-3 3-1-15,4-3 0 16,-1 0 0-16,1 0 2 16,-5 3-1-16,-4 1 0 15,1 0-1-15,-6-1 2 16,-8 1-3-16,1 4 0 15,-10-5 1-15,1 5 2 0,-5-1-3 16,-4 1 0-16,-4-1 1 16,-1 1 0-16,-4-1 0 15,-4 1 0-15,0-1 0 16,-4 4 2-16,0 1-3 16,-5-1 0-16,1 4-1 15,-10 8 1-15,5 4-4 16,0 11 0-16,1 11-1 15,-6 13 0-15,1 2 2 16,4 5 0-16,5-8-3 16,-5-3 2-16,0-1-1 15,4 0-2-15,0 0 3 16,5 1 2-16,0-9-5 16,0-7-1-16,-5-7-97 0,18-47-42 15,-5-46 73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11:56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4509 6516 212 0,'-4'4'82'0,"4"-4"-64"0,0 0-7 0,0 0-8 15,0 0-29-15,0 0-10 16,0 4 1-16,0 3 1 0,-13 1 25 16,9 0 28-1,-9-1 4-15,4 1 1 16,1 0 0-16,-1-1 1 15,9-3 2-15,-9 4-14 16,5-5 10-16,4 1 4 0,-4 4 1 16,4-4 1-16,0 3-5 15,0-7-1-15,4 4-10 16,0 4-3-16,5-4-6 16,0 7-1-1,-5 1 1-15,4-1 0 16,5 5 2-16,9-5 6 15,-13 4 4-15,8-3-10 16,4-1-6-16,1 5-5 16,8-1 0-16,-8 0 3 15,8-3 1-15,4 3 5 16,1 0 5-16,-1-3-3 0,5 3 2 16,0-3-7-16,4-1-1 15,-4 1 2-15,-5-1 1 16,5-3 1-16,0 0 0 15,-1-1-2-15,10-3-2 16,-5 0 3-16,9 0 0 16,-1 0-4-16,1-1 1 15,0 1 0-15,-1 0 2 16,1 0-1-16,0 0-1 16,0-4 1-16,-9 0-1 15,0 0 0-15,0 0 0 0,0 0 0 16,4 0 0-16,1 0 0 15,3 4 0-15,-12-4 0 16,4 3 0-16,0 1 0 16,0-4 0-16,-4 4 2 15,0-4 3-15,0 0-4 16,0 0-1-16,-5 0-2 16,-4 0 0-16,0 0 2 15,5 0 0-15,-5 4 0 16,0-4 2-16,0 8-1 15,1-5-1-15,-1-3 1 16,4 4-1-16,-8 0 0 16,8-4 0-16,1 0 0 15,4 0 2-15,-9 4-1 16,4-4-1-16,1 0 1 16,-1 0-1-16,1 0 2 0,-1-4 1 15,-4 0 1-15,1-3 2 16,-6-5-3-16,6 1 0 15,-10-1 1-15,1 1 2 16,-1-5-3-16,1 5 0 16,-5-5 3-16,0 1 3 15,0 0-4-15,1-8-1 16,-5 0 0-16,4 0 2 16,-9-4-5-16,5 0-1 15,5 0 0-15,-10-3 0 16,5-1 0-16,-4 0 0 15,-1 1 0-15,1-5 0 0,0-3-3 16,-1 0 2-16,5-1-1 16,-4-3 0-16,-1 4 0 15,1 0 0-15,0-4 2 16,-1 7 0-16,-3 4-3 16,-5 1 0-16,0-1 2 15,-5 1 0-15,1-1-2 16,0 0 2-16,-9 1-1 15,0-9 0-15,0 5 0 16,-4-4 0-16,-1-1 2 16,1-3 0-16,-4 4 0 15,-1 0 0-15,5 3 0 16,-13 4 0-16,4 5 0 16,0-1 2-16,0 8-1 0,-4-1-1 15,0 9-2-15,-9-8 1 16,-4 4-1-16,4-1 0 15,-4 5 2-15,0-1 0 16,0 5 0-16,0-1 0 16,4 0 0-16,0 4 0 15,0 4 0-15,-4 0 0 16,9 0 0-16,-5 4 0 16,5 0 0-16,-5 0 2 15,0 4-3-15,-8-8 0 16,4 7 1-16,0-7 0 15,-1 4-3-15,1 0 2 0,0 4 1 16,0-1 0-16,-4 1 0 16,4 0 0-16,0 3 0 15,-1 0 2-15,1 1-1 16,5 3-1-16,-5 1 1 16,-1-5-1-16,1 8-3 15,5-7 2-15,-10-1 1 16,5 5 0-16,4-1 0 15,-12 0 0-15,8 8 0 16,-9-4 2-16,17-3-3 16,-12 10-2-16,4-6 2 15,4 6 0-15,-4 1-2 16,4-4 0-16,5 4-1 16,4 4 3-16,-5-1-2 0,5-3 1 15,0 0 2-15,0-4 0 16,8 0 0-16,-8-4 0 15,0 0-3-15,0 0 2 16,4 1 1-16,-4-1 0 16,4 0 0-16,0 4 0 15,4 0 0-15,-8 4 0 16,4 3 0-16,9 9 0 16,-9-5 0-16,9 0 2 15,0 9-1-15,4-5-1 16,-4 0 1-16,8 4-1 0,-4 0 0 15,4 1 0 1,1-5 0-16,3-4 0 0,-3 1 0 16,4-1 2-16,4 5-6 15,0-1-1-15,-9 8-67 16,0 11-26-16,1-3 47 16,-14-27 25-16</inkml:trace>
  <inkml:trace contextRef="#ctx0" brushRef="#br0" timeOffset="15343.2521">972 7868 240 0,'-5'15'90'0,"-3"-19"-70"0,8 4 4 0,0 0-5 16,0 4-1-16,0-4 1 15,0 4-4-15,-13 0-1 16,13 0-8-16,-5 0-4 0,5-1 1 16,-12-3 0-16,7 8 1 15,-3 0 2-15,3-1 1 16,-3-3 1-16,-1 4 0 15,9 0 2-15,-9-1 1 16,9 1 6-16,0 3 3 16,-12-3-10-16,7 0-6 15,5-1-5-15,0 1-2 16,0 0-3-16,0-1-1 16,0-7 12-16,5 4 7 0,7 0-9 15,-12 0 0-15,9 0-3 16,8 3 2-16,-4 1-3 15,4-4 0-15,-12 0 1 16,16 3 0-16,-3 1 0 16,-6-4 0-16,6 3 0 15,-1 1 0-15,4-4 0 16,-3 4 0-16,-5-5 0 16,4 5-11-1,-4-4-3-15,8 0 18 16,1 0 8-16,-5-1-4 15,13 1-4-15,-12-4-3 16,-6 0-1-16,14 0 2 0,-8 0 1 16,7 0 1-16,-7 0 0 15,3 0-2-15,1 0 1 16,-1 0-2-16,1 0-1 16,-1 0 1-16,1 0-1 15,-1 0 0-15,5 0 2 16,-8 0 1-16,-1 0 3 15,4 0-1-15,-3 0 2 16,-1 0-4-16,0 0 0 16,5 0-1-16,-5 0 1 15,-4 0-2-15,0 0 2 16,-5 0-4-16,5 0 0 16,0 0 1-16,0 0 0 15,-9 0 0-15,9 0 2 0,0 0-1 16,-8 0-1-1,7 0 3-15,1 0 0 16,0 0 1-16,0-4 0 16,0 4 0-16,-4-3-2 15,8 3 1-15,-13-4-2 16,14 0-1-16,-14 0 3 16,9 4 0-16,4-4-4 15,-8 4 1-15,4 0 0 16,4 0 0-16,0 0 0 15,-4 0 0-15,4-4 0 16,0 4 0-16,5 0 0 0,-9 0 0 16,8 0 0-16,5 0 0 15,-13 0 0-15,13 0 0 16,-9 0 0-16,5 4 0 16,-1-4 0-16,14 0 0 15,-18 0 0-15,9 0 2 16,0 0-1-16,-9 0-1 15,9 0-2-15,-9 0 1 16,5 0 1-16,-1 0 2 16,-8 0-1-16,9 0-1 15,-5 0-2-15,-4 0 1 16,4-4 1-16,9 1 0 16,-17 3 0-16,8-4 0 15,0 0 0-15,0 0 2 0,5 0-1 16,-5 0-1-16,-4 1 1 15,4-1 1-15,5 4 1 16,-9-4 1-16,13 4-5 16,-18-4 1-16,9 0 0 15,-4 4 0-15,5 0 0 16,-1-4 0-16,0 4 0 16,5 0 2-16,-5 0-3 15,-4-3 0-15,4 3 1 16,0-4 2-16,0 4-1 15,5 0-1-15,-5 0-2 16,-4 0 1-16,4 0 1 16,1 0 0-16,-5 0 0 15,0 0 0-15,-1 0 0 16,6 0 0-16,-5 0 0 0,0 0 0 16,-1 0 0-16,-7 0 0 15,8 0 0-15,0 0 2 16,4 0-1-16,-9 0-1 15,1 0-2-15,4 0 1 16,0 0 1-16,0 0 0 16,4 0 0-16,-4 0 0 15,-4 4 0-15,4-4 0 16,0 0 0-16,-1 0 0 16,1 0 0-16,0 0 0 0,5 3 0 15,-1-3 0 1,-4 0 0-16,0 4 0 0,0-4-3 15,4 0 2-15,-13 4-6 16,5-4 0-16,-9 0-41 16,0 0-18-16,0-4 34 15,-9 0 16-15</inkml:trace>
  <inkml:trace contextRef="#ctx0" brushRef="#br0" timeOffset="69193.4611">2191 13161 208 0,'-9'23'79'0,"5"-19"-61"0,-4 0 17 16,8-4 3-16,-9 0-25 16,9 0-8-16,0 0-7 15,-13 0 1-15,9 0 0 16,-1 0 14-16,-8 0 6 0,9 0 4 15,-9 0 1-15,0 0-9 16,5 0-2-16,3 0-3 16,-8 0-1-16,9 0-1 15,-9 0 2-15,9 0 6 16,-5 0 2-16,5 0-9 16,4 0-5-16,0 0-14 15,13 0-6-15,-9 0 8 16,9 0 6-16,4 0 11 0,-4 0 4 15,13-4-13-15,-9 4-6 16,14-4 6-16,-10 4 6 16,5 0-4-16,0 0-1 15,4 0-6-15,-9 0-1 16,5 0 7-16,4 0 6 16,5 0-5-16,-9 0-1 15,4 4-1-15,0-4 0 16,5 0 0-16,3 4 0 15,10-4 0-15,-1 0 0 16,1 4-5-16,8 0 1 0,0-4 6 16,4 0 6-1,0 0-2-15,-4-4-1 0,-8 4 0 16,8-4-1-16,-9 0 0 16,9 0 2-16,-8 0-1 15,8 1 0-15,-9 3 1 16,5-4 1-16,-1 0-1 15,5 0-1-15,-8-4-1 16,3 1 0-16,-7-1-2 16,-1 4 1-16,4 0-2 15,0 1-1-15,-3-5 1 16,7 4 1-16,-3-4-1 16,-1 5-1-16,9-5 1 15,0 4 1-15,0 0 1 16,-9 4 1-16,5-4-5 0,0 1 1 15,-9-1 0-15,4 0 2 16,9 0-1-16,-8 4 2 16,8 0-2-16,0 0-1 15,4 0 1-15,-4 0-1 16,9 0 0-16,-9 0 0 16,-9-4 2-16,5 4 1 15,0 0 1-15,-5 0 2 16,0 0-3-16,1 0 0 15,4-4-1-15,4 1 1 16,0-1 0-16,0 0 3 16,-5 0-5-16,5 0-1 0,0-3 2 15,0 3 1-15,0 0-1 16,5 0-2-16,-5 0 1 16,4-3-1-16,0-1 0 15,1 0 0-15,3 5 0 16,-3-5 2-16,3 0-3 15,-8 1 0-15,-8 3 3 16,-1 0 1-16,0 0-4 16,1 0 1-16,-14 0 0 15,5-3 0-15,-9 7 0 16,0 0 2-16,-4 0 1 16,0 0 1-16,-13 0 2 15,0 0 3-15,0 0-13 0,-9 7-4 16,-4-7-8-16,0 0-1 15,0 0-52-15,0 0-22 16,9 8 47-16,4-8 22 16</inkml:trace>
  <inkml:trace contextRef="#ctx0" brushRef="#br0" timeOffset="76902.9914">15967 14203 208 0,'-13'27'79'0,"8"-20"-61"0,5 5 6 15,0-1-2-15,-8 1-19 16,4-1-3-16,-1 1-3 15,-3-1 1-15,-1 1 1 16,5 3 7-16,-9-3 6 0,0 3-4 16,0-3 0-16,0-1-4 0,0-3-3 15,4 7-3-15,-8-4-1 16,4-3-3-16,5 0 1 16,-10-4-19-16,5-1-7 15,1 1 16-15,3 0 7 16</inkml:trace>
  <inkml:trace contextRef="#ctx0" brushRef="#br0" timeOffset="79538.3323">22344 14142 324 0,'21'-4'121'0,"-16"0"-95"0,8-4 14 0,-5 8-1 16,1-3-6-16,-5-1 1 16,5 0-4-16,-1 0 1 15,-8 0-17-15,0 0-1 0,-8 1-2 16,4-1-6-16,-5 0-1 16,-4 0-4-16,0 0-1 15,-4 0 1-15,-5 1 0 0,-4-1 0 16,5-4 0-1,-14 0 2-15,5 5 3 0,-4-1-2 16,4-4-2-16,-9 0 2 16,4 1 0-16,-3-1-4 15,-1-3 1-15,-13-1 2 16,0 1 1-16,-4 3-4 16,-4 0-1-16,0 1 1 15,-9-1 0-15,4 4 3 16,1-3 1-16,-1-1-4 15,-8 0-1-15,-1 1 1 16,-3-1 0-16,-1 4 1 16,-8 4 2-16,9 0-3 15,3 0 0-15,1 0 1 16,0 0 2-16,-5 0-3 16,-4 0 0-16,0 4 1 0,1 0 2 15,-1 0-1-15,0-4-1 16,0 0 1-16,4 0 1 15,-8 0-1-15,0 0-1 16,0 0-2-16,0 0 1 16,0 0 1-16,8 0 2 15,-8 0-1-15,4 0-1 16,-4 0-4-16,-5 0 0 16,5 3 4-16,-9 1 4 15,5 0-3-15,4-4-3 16,-5 0 3-16,1 0 1 15,-1 4-3-15,-4 0 1 0,-8 0-2 16,8-1-2-16,0 1 5 16,1-4 3-16,-6 0-6 15,6 4 0-15,-10 0 2 16,5 0 4-16,0 0-3 16,4-4-3-16,-4 3 3 15,-4 1 3-15,-5 0-1 16,-4 4 0-16,13-4-3 15,-9-1-1-15,0 1 1 16,-4 4 2-16,-4 0-3 16,0 3-2-16,8-3-3 15,5-1-1-15,-9 5 4 0,-9-1 1 16,17 1 6 0,-8-1 2-16,0 1-5 0,5-1-2 15,-5 1-3-15,-35 3 3 16,18 0 0-16,4-3 1 15,13 3-3-15,-9 1 2 16,5-1-1-16,0 4 0 16,4-4 0-16,4 4 0 15,4 8 0-15,10-8 0 16,-6 8 0-16,14 4-2 16,9 0 0-16,8-1 3 15,8 1-2-15,14 3-1 16,13 1 0-16,12 3 3 15,13 8-2-15,9 0 1 0,18 8 0 16,12 3-2-16,13-3 3 16,9-1 2-16,8 1 0 15,18 0 2-15,-5-9-2 16,4-2-1-16,5-9 1 16,13 1 1-1,8-5-1-15,-3 5 2 0,7-5-2 16,-8-3-1-16,9-4 1 15,-5 0 1-15,18 0-1 16,-9-4 2-16,5-7 0 16,-5-5 1-16,8-3-2 15,9-4-2-15,1-4 1 16,-1-3-1-16,-8-5 0 16,4 1 0-16,4-5-3 0,4 1 2 15,1 0 1-15,-5-1 2 16,1 1-1-16,3 0-1 15,1 7 1-15,-5 0-1 16,-13 5 0-16,-4-5 0 16,0 4 2-16,-4 4 3 15,8 4 0-15,-8 0 0 16,-9 0-1-16,-8-1 0 16,-5-3-2-16,0 0-2 15,5 4-2-15,-1 0-1 16,5 0 6-16,-5 0 3 15,-3 0-3-15,3-8-2 16,9 0 0-16,0 0 1 0,13 0-3 16,-8 4 0-16,-1-4 1 15,-4-3 2-15,9-1-1 16,-5 1 2-16,9 3-2 16,0 0 2-16,-8 0-2 15,-1 0-1-15,1 0 1 16,-10 1 1-16,10-1-1 15,-1 0 2-15,-8 4-2 16,-4 0 2-16,-14-4-2 16,1 0-1-16,4 0 1 15,4 1-1-15,4-1 0 16,-4 0 2-16,1 0-3 16,-10 0 0-16,-8 0 3 0,-4 1 1 15,-5-1-4-15,-4-4 1 16,0 4 0-16,9 0 0 15,-9-3 0-15,0-1 0 16,0 0 0-16,0 1 2 16,0 3-3-16,-13-4 0 15,0 1 1-15,-4-1 0 16,4-4 0-16,-4 5 2 16,-9-1-3-16,4 0 0 15,14 5 1-15,-10-5 0 16,-3 0 0-16,4 1 0 15,-1-1 0-15,-3-3 0 0,4-1 0 16,-13 1 0-16,4-9 0 16,-4 1 0-16,-1 0 0 15,1-4 2-15,-8-4-1 16,-1 0 2-16,4-3 0 16,-12-1 3-16,4-3-1 15,-5-1 2-15,-3-3-2 16,-5 0 2-16,0 7-2 15,-5-3 2-15,-3-5 0 16,-5 1 1-16,-4 3 0 16,-9 1 0-16,-13 0 0 15,0-1 0-15,-12-3-7 16,-5-4 0-16,-5 0-8 16,5-1 0-16,-13-3-15 0,-8 4-3 15,3-4-51-15,-3 0-23 16,-1 0 52-16,5-7 26 15</inkml:trace>
  <inkml:trace contextRef="#ctx0" brushRef="#br0" timeOffset="80605.1812">15131 14241 236 0,'-5'0'88'0,"10"0"-69"0,-1 0 26 0,-4 0 6 0,4 0-11 15,5 0-3-15,4 0-19 16,-9 0-9-16,5-4-5 16,-1 1 16-16,1-1 11 0,-5-4-6 15,-4 1-5-15,0 3-7 16,-4-4-1-16,0 0-5 15,-9-3-2-15,0 3-2 16,-13 1-3-16,0-1-2 16,-4 4 1-16,0 4-4 15,0 4 1-15,4 4 0 16,-9 3 2-16,5 12-1 16,0 4 1-16,4 0-3 15,0 15 1-15,5 0-5 16,4 4 1-16,12 0-1 0,-3 0 3 15,16 0 4-15,-3 0 1 16,8 0 1-16,8 0 2 16,-4-4-1-16,13-4-1 15,1 0-4-15,3-7 0 16,5-4 0-16,4-8-1 16,4-8 4-16,1-3 0 15,-1-8 1-15,1-8 2 16,-1-3-1-16,0-8-1 15,1-8 3-15,-14-4 0 16,5-3 1-16,-9-4 0 16,-4-5 2-16,-4-3 1 15,-5-3-1-15,-13-1 1 16,0 4-2-16,-4-4 2 0,-4 4 0 16,0 0 1-16,-18 4-2 15,1-4-1-15,-5 4-6 16,0 4-1-16,-13 3-2 15,5 1 0-15,-1 7-2 16,1 4-1-16,-1 4-7 16,1 7-4-16,4 5-48 15,4 3-21-15,4 4 47 16,9 4 22-16</inkml:trace>
  <inkml:trace contextRef="#ctx0" brushRef="#br0" timeOffset="81354.7154">16876 13847 400 0,'0'11'148'0,"4"-11"-115"0,-4 0 8 0,0 4-4 0,-8-4-24 16,3 4-5-16,-12 0-1 16,-5 3 0-16,-3 1-3 15,-6 0 4-15,1 3 2 0,-4 5-5 16,-9-1-3-16,0 8-4 15,-5 4-1-15,5 7-1 16,-4 8 0-16,8 4-2 16,9 0 1-16,4 4 1 15,9 4-1-15,4-1-1 16,4-7 1-16,5 0-2 16,8 0 0-16,5-4 1 15,4 0 4-15,4 1 1 16,9-9 1-16,4 0-3 15,4-3 0-15,10-4-1 16,-1-8 3-16,8-7-2 0,-3-5 1 16,-1-3 2-16,1-8 0 15,3-3 0-15,-3-5 0 16,3-7-3-16,5-4 2 16,-4 0 1-16,4 0 0 15,-9 0 0-15,1-4 2 16,-9 4 1-16,-1-7 3 15,-3 7 1-15,-5-12 8 16,-4-3-4 0,-9 3-2-16,-8 5 2 15,-5-5-2-15,-4 1 0 16,-4-5 1-16,-9 1 4 0,0 0-13 16,-17 0-4-16,4-5 3 15,-13 5 4-15,-8 0-2 16,-1 3-1-16,1 5-5 15,4 3 0-15,-9 4-5 16,0 4 1-16,9 3-16 16,0 1-4-16,4 4-79 15,5-1-34-15,8-7 73 16,13-4 34-16</inkml:trace>
  <inkml:trace contextRef="#ctx0" brushRef="#br0" timeOffset="82045.3904">18509 13747 356 0,'-17'8'134'0,"8"-4"-104"0,-8 0 3 0,13-1-5 0,-14 5-19 16,1 0-5-16,-4 7 4 15,-5 0 4-15,-4 4-6 16,-1 4 1-16,6 8 3 0,-14 4-8 15,9 3-1-15,4 4-3 16,8 4 0-16,-3 0 2 16,12 8 0-16,5-1 0 15,4 1 0-15,9-4 0 16,4-4 2-16,4-4-3 16,4-4-2-16,1-7 2 15,8-5 0-15,5-6 1 16,3-5 2-16,1-4-3 15,4 1 0-15,5-4 3 16,3-8 1-16,1-4-4 16,4 0 1-16,0-4-5 0,0-7-1 15,0-8-2-15,4 0 2 16,-4 0 2-16,-4-4 2 16,0 0 5-16,-5-3 3 15,-4 3 6-15,-4-4 3 16,-4-7-2-16,-5 0 2 15,0-1-4-15,-13-3-1 16,-8-4-4-16,-1 0-1 16,-8-15-3-16,-13 4 1 15,-8 3-4-15,-14 0 0 0,-12 5-1 16,-5 3 0-16,-4 3 0 16,-8 9 0-16,3 3-7 15,5 8-2-15,0 12-58 16,5 3-26-16,3 8 45 15,14 4 26-15</inkml:trace>
  <inkml:trace contextRef="#ctx0" brushRef="#br0" timeOffset="82917.7424">20095 13900 260 0,'-9'8'96'0,"18"0"-75"0,-18-8 19 0,18-4 2 0,-9 4-27 15,-9 0-7-15,5 0 3 16,-1 0 3 0,-8 4 7-16,1 0 2 0,-1-1-17 15,0 5-5-15,0 0-2 16,0-1 0-16,0 1-2 16,-9 4 2-16,9-1-1 15,-4 1 0-15,0 3 2 16,0 0 2-16,4 0-1 15,-4 5-1-15,-5 3 1 16,5 0 1-16,0 7-1 16,4 1-1-16,0 3-2 15,4 5-1-15,5 3 2 16,4 0 2-16,4-4-2 0,5 1 0 16,4-1 14-16,4-4 6 15,4 1-7-15,10-5-4 16,3 1-8-16,5-8 0 15,4-4 0-15,9-4 0 16,-5-7 0-16,5-8 0 16,-1-4 0-16,5-3 2 15,0-5 1-15,-8 1 1 16,4-5 0-16,-1-3 2 16,-12 0 3-16,0-4 2 15,-5-4-1-15,-8-3-1 0,-4-1-1 16,-5-3 2-16,-4-5-5 15,-9-3-1-15,-4-4-2 16,-8-4-2-16,-10 1 1 16,-16-1-1-16,-1 4 2 15,-3 4 1-15,-5 3-1 16,-9 5-2-16,9 11-10 16,0-4-4-16,0 8-33 15,4 4-14-15,9 3-109 16,-1 8-49-1,23 0 115-15</inkml:trace>
  <inkml:trace contextRef="#ctx0" brushRef="#br0" timeOffset="83578.0474">21736 13885 348 0,'-17'0'132'0,"9"0"-103"16,-14 0-10-16,9 0-11 0,-4 4 1 15,-5 4 3-15,-4 3 10 16,-4 1 6-16,0 3-15 16,0 0-5-16,0 4-1 0,-5 8-6 15,5 0-1-15,4 7-2 16,5 9-2-16,3-1 0 15,10 8 3-15,-5 7-5 16,13 4 2-16,4 1-3 16,9-1 2-16,9 0-2 15,8-3 0-15,4-1 4 16,5-7 1-16,0-4 4 0,0-8 3 16,8-7 0-16,0-8 0 15,5-8-1-15,0-7 0 16,-5-5 2-16,5-6 1 15,-5-5 1-15,1-7 0 16,-9-4 2-16,-1-4 4 16,-3-8-4-16,-5-4 2 15,-4-3-3-15,-9-4 2 16,-4 0-4-16,-4-8-2 16,-5 0 0-16,-4-3-1 15,-4-1-2-15,-18-3 1 16,-8-5 0-16,-9 5 3 0,-21-16-5 15,-31 0-3-15,-25 8-19 16,-43-11-7-16,-40-1 15 16,-51-11 8-16</inkml:trace>
  <inkml:trace contextRef="#ctx0" brushRef="#br0" timeOffset="86584.1372">14411 13931 208 0,'-17'4'77'0,"13"0"-60"0,-5 0 13 0,5-1 1 16,-1 1-5-16,5 4 2 15,-8 0 4-15,-1-1 2 16,1 1-18-16,-5 0 4 0,0-1 3 16,0 5 3-16,-9-1 2 0</inkml:trace>
  <inkml:trace contextRef="#ctx0" brushRef="#br0" timeOffset="87467.1894">14153 14096 432 0,'-22'11'162'15,"18"1"-126"-15,-5 3-8 0,5-3-13 0,0-1-16 16,-9 4 1-16,8 5 0 15,-8 6 0-15,5 1 0 16,3 4 0-16,1 3 0 0,0 1 0 16,4 3 0-16,0 0 0 15,4 4 0-15,0 4 0 16,5 4 0-16,0 4 0 16,4-4 0-16,4-1 0 15,4-3 2-15,10 0-1 16,-6-4-1-16,6 1-2 15,-1-1 1-15,4 0-1 0,5-8 0 16,0-3 2-16,8 0 2 16,-4-5-1-16,5-3-1 15,-1 0 1-15,5 0-1 16,4 0 0-16,0-3 2 16,-4-5-1-16,-1-4-1 15,1 1 1-15,0-5-1 16,-1 1 0-16,1-8 2 15,4 0-1-15,0 0 2 16,0-4-2-16,-4-3 2 16,4-1-4-16,-4-4 0 15,-5-3 3-15,-4 0 3 0,-4 0 2 16,-5-5 3-16,1 1-3 16,-5-4 1-16,0 0-5 15,0 0 0-15,0-4-1 16,5 4 1-16,-14 1 0 15,5-5 3-15,0 0-3 16,-4-4 0-16,-1 1 3 16,1-1 1-16,-5-4 1 15,0-3 0-15,0 0-4 16,1 0-1-16,-10-1 1 16,1 1 0-16,0 4 0 15,-5-1 2-15,4 1-1 16,-8-1 2-16,-8 4-2 15,-1-3 2-15,1 3-2 16,-5-3 2-16,-5-4-2 16,-3-1 0-16,-5-3-3 0,0 0 1 15,-4 0-2-15,0 4-1 16,0 3 1-16,-5 1-1 16,-4 3 2-16,-8 0 1 15,-5 5-4-15,1-1 1 16,-10 0-2-16,1 8-2 15,-5 0 0-15,1 3 0 16,12 1 0-16,-17 0 0 16,0-1 0-16,0 5 3 15,0 3-2-15,0 4 1 0,5 4 0 16,-18 4 0 0,4 4 0-16,1 3-2 0,3 8 0 15,1 8 3-15,4 4-2 16,0 3-1-16,9 5 0 15,4 3 0-15,9 4-6 16,-1 0-2-16,9 0-44 16,14-8-20-16,-6-3 39 15,14-28 20-15</inkml:trace>
  <inkml:trace contextRef="#ctx0" brushRef="#br0" timeOffset="89401.7925">14536 14843 344 0,'-4'26'129'0,"0"-18"-100"0,-1 0-9 0,5-8-8 16,0 7-35-16,0 1-12 16,-13 0 22-16,0 3 11 15,0 5 3-15,-4 10 20 0,0 1 10 0,0-4-13 16,-1 4-5-16,1-4 1 15,0 4 2-15,0 0-10 16,-5-1-4-16,5-3-1 16,-5 4 1-16,-8 0-1 15,9 0 2-15,-5 0-2 16,4 3 2-16,-8 1 0 16,4 3 1-16,-12 5 2 15,-1-5 1-15,4 4-1 16,-12 1 1-16,0-1 0 15,-5 4 1-15,0 8 2 16,5-4 1-16,-5 0-1 16,5 0-1-16,3 0-3 15,6 0-1-15,3-4-3 16,5 0 1-16,4 0 0 0,5-4 1 16,3-3 0-16,10-1 0 15,-9-3-2-15,8 0-2 16,0-4 1-16,1-4-1 15,3-1 2-15,-3 1 3 16,8 0 2-16,-9-3 3 16,5-5-3-16,0-4-2 15,4 1 0-15,-9-4 1 16,5-1-3-16,-1 1-2 16,-3-4 0-16,-1 0 1 15,5-1-1-15,-9-3-1 16,0-3 1-16,0-1 1 0,-4 0 1 15,0-4 1-15,-5 1-2 16,-4-1-2-16,-4-4 1 16,-4 1-1-16,-5-4 0 15,0 3 0-15,-4 1 0 16,-5-1 0-16,-3 1 0 16,-5 7 0-16,-5 4 0 15,1 0 0-15,4 7-3 16,-9 5 2-16,9-1-1 15,9 9 0-15,-9 3-3 16,17 0 1-16,-8 3 0 16,12 5-1-16,5 0-1 0,9 3-1 15,3 1-1-15,5 3 2 16,9 0-1-16,4 1 0 16,4-5-1-16,9 0 2 15,5-3-3-15,12-4 1 16,4-4-1-16,5-4 3 15,8-4 2-15,5-7-1 16,0-4 4-16,4-8 0 16,0-4 3-16,0-3 1 15,-9-4 1-15,1-5 0 16,-1 1-2-16,-8-8-2 16,4-3-2-16,-4-5 1 15,0-3-4-15,-5 0 1 16,-4-1 0-16,-4 1 2 0,0-4 1 15,0 0 1-15,-9 4 0 16,-8-5 2-16,4-3-3 16,-5-3 0-16,1-1-1 15,-9-4 0-15,4 1-7 16,-4-1-2-16,-4 4-12 16,4 0-5-16,-9 4-29 15,5 0-12-15,0 4 37 16,4-7 19-16</inkml:trace>
  <inkml:trace contextRef="#ctx0" brushRef="#br0" timeOffset="90529.2411">15019 14935 360 0,'-18'26'134'0,"14"-18"-104"0,0 4 12 15,4-12-4-15,-9 3-23 16,5 5-6-16,0 4 9 15,-5-1 5-15,0 8-11 16,5 0 9-16,-13-3 2 0,4 3-9 16,0 0-3-16,0 4-7 15,-4 4-3-15,-5 7-3 0,-4 8 1 16,1 8-6-16,-6 8 0 16,-7 3 7-16,-5 0 7 15,-1 8-5-15,1-4-1 16,0 4-1-16,0 0 0 15,4 0-3-15,1 0 2 16,3 0 1-16,5-4 2 16,4-4-3-16,9 1 0 15,0-9-4-15,12-3 1 16,-3 0 2-16,8-8 3 16,8-4-2-16,-3-3-2 15,3-8-1-15,5-5 0 16,0-2 3-16,4-5 0 0,-8-4 1 15,4 1 2-15,4-4 1 16,-13-8 1-16,1 0-2 16,-5-4-2-16,-5-4 1 15,1 0 1-15,-4 1-3 16,-10-1 0-16,-3 4-1 16,-5 0-2-16,-4 4 0 15,-9 4 3-15,0 4-2 16,0 3 1-16,5 5 2 15,-1 7 0-15,5 4-3 16,0 7 2-16,4 4-4 16,5 4 1-16,8 4 2 15,9-3 1-15,4 3-2 16,0-4 2-16,12 0 1 0,6 4 0 16,8-12 0-16,-1 1 0 15,10-9 0-15,-1 1 0 16,1-11 0-16,4-5 0 15,-1-3 0-15,10-4 2 16,-9-8 1-16,-1 0 3 16,5-4-1-16,-12-3 0 15,3-1-1-15,-4-3 0 16,-4-4 0-16,-4 0 2 16,-9 0-1-16,-5-4 2 15,-4 0-4-15,-4-8 0 16,-8 0 1-16,-1 1 2 15,-12-5-3-15,-5-3-2 16,-4 0 2-16,-5-1 0 0,1 1 1 16,-1 4 0-16,9-1-2 15,-8 4-2-15,-1 5-8 16,1-1-5-16,4 0-13 16,13 4-6-16,-1-8-91 15,18-15-41-15,18-11 84 16,3-12 43-16</inkml:trace>
  <inkml:trace contextRef="#ctx0" brushRef="#br0" timeOffset="91370.4168">15299 14751 356 0,'-17'23'134'0,"12"-16"-104"0,-8 5 9 0,9-4-1 15,0 3-29-15,4 0-6 16,-13 9 8-16,4 3 4 0,5 7-7 16,0 5 15-16,4 7 7 0,4 4-9 15,4 4-4-15,10 7-13 16,-1 12-4-16,-4 8-1 16,13-1 0-16,-9 8 1 15,9 1 0-15,4-1 0 16,-8 4 0-16,12-4 0 15,-4 1 0-15,-4-9 0 16,0-3 0-16,0 0 0 16,0-4 0-16,-9-12 0 15,4-3 0-15,-3-4 2 16,-1-12 1-16,-4-4-1 16,0-3-2-16,0-4-2 15,-13-4-1-15,0-4 8 16,0 0 4-16,-13-4-4 0,-5 1-1 15,-3-1-2-15,-9 0-2 16,0 5-2-16,-9 3-1 16,-4 3 2-16,4 1 0 15,-4 4 1-15,4 3 0 16,9 1-7-16,4-1 0 16,5 1 1-16,8 3 1 15,4-4-2-15,9 5 2 16,13-5 1-16,4-3-1 15,13-1 1-15,5 1 3 16,4-4 0-16,8-4 1 16,-4-8 0-16,4-3 0 0,1-8 0 15,-1-8 0-15,1-4 0 16,8-3 2-16,-13-5-3 16,8-3 0-16,-12-8 1 15,-4-3 0-15,-5-5 2 16,-4 1 1-16,-18-8-1 15,-3-1 1-15,-10-3-2 16,-12-3-1-16,-13-9-2 16,-5 5-1-16,-16-1-1 15,8 4 3-15,-9 4-33 16,0-4-14-16,5-3 24 16,-5-8 12-16</inkml:trace>
  <inkml:trace contextRef="#ctx0" brushRef="#br0" timeOffset="92224.9157">15613 14831 328 0,'-13'-8'123'0,"13"8"-95"0,-4-3 18 0,4 3 4 0,0 0-15 16,0 0-2-1,4 7-8-15,1 1-2 0,-1 3-12 16,0 5 0-16,5 3 0 0,0 0-4 16,8 8 1-16,-4 7-5 15,13 5-2-15,4 3 0 16,9 4 1-16,8 11-1 15,9 8-1-15,4 8-2 16,9 4 1-16,4 3 1 16,-4-3 2-16,5 3-1 15,8 8-1-15,-5 0-2 16,9-3-1-16,0-1 2 16,5-7 2-16,-9-1-2 15,4-3 0-15,-8-4-1 16,-1-4 0-16,5-4 0 15,0-7-2-15,-9-4 0 0,-8-4 0 16,4-4 0-16,-9-8 3 16,-4-3-2-16,-4-4-1 15,-13-4 3-15,-5-8 2 16,-8-4 0-16,-5 1 2 16,-3-4 2-16,-10-1 4 15,-3-3-4-15,-10 0-3 16,-8 0 3-16,-8 0 4 15,-5-1-7-15,-4 5-1 16,-9 4 1-16,5 3 1 16,-5 4-4-16,0 4 1 15,0 4-7-15,5 0-3 16,4 7 10-16,4 4 4 0,4 1-8 16,9-1-4-16,9 4-3 15,8 0-1-15,9 0 2 16,4 1 1-16,14-5 3 15,7-4 2-15,10-7-1 16,-1-4 1-16,9-8 0 16,9-7 3-16,-5-12 0 15,9-3 3-15,9-13 1 16,-18-3 3-16,0-3 3 16,-8-5 5-16,-9-7-4 15,-13-1 2-15,-8-3 2 0,-9 4 1 16,-22-4-4-1,-12 0-1-15,-23 0-6 0,-33-12-3 16,-27 4-5-16,-16 4 0 16,-31 4-102-16,-30 8-43 15,-4 7 75-15,8-27 37 16</inkml:trace>
  <inkml:trace contextRef="#ctx0" brushRef="#br0" timeOffset="97736.0331">18444 16390 324 0,'0'4'121'0,"0"0"-95"0,0-4-11 0,0 0-10 0,0 0 2 16,0 0 7-16,0 4-1 16,-8-1 1-16,-1-3-8 15,-4 4 20-15,5 0 10 0,-18 0-10 16,4 0-4-16,-4 3-9 16,-4 1-3-16,0-4-4 15,-4 0 1-15,-5-4-2 16,-9 0 2-16,5 0-2 15,-4 0 2-15,-1 0 5 16,-12 0 2-16,4-4-10 16,-4 4-1-16,-1-4-3 15,1 0 2-15,-9 0-1 16,9-3 2-16,0-1 0 16,-1 0 3-16,1 1-1 0,0-1 0 15,-1 0-1-15,1 1 2 16,4-1-3-16,0 0 0 15,-9 5-1-15,5-5-2 16,4 0 1-16,-4 4-1 16,-1 4 0-16,5-3 2 15,-8-1-1-15,-1 0-1 16,-4 0 1-16,9 0-1 16,-1 0 0-16,5 4 0 15,0-3 0-15,0 3 2 16,5 0-1-16,-1 0 2 15,5 0-4-15,-5 0 0 16,9 0 1-16,-13 0 0 0,8 0 0 16,-3 0 0-16,3 0 0 15,1-4 0-15,-1 0 0 16,1 0 2-16,0 4-3 16,-1-4 0-16,1 0 1 15,-1 1 0-15,1-1 0 16,-9 0 0-16,0 0 0 15,0-7 2-15,4 3-1 16,1 0-1-16,3 1-2 16,-8-5 1-16,4 1 1 15,1-1 0-15,3 5 0 16,1-5 0-16,0 4 0 16,-5 1 2-16,0-5-3 0,0 1 0 15,5-1 1 1,-9 1 0-16,9-1 0 0,-1 1 0 15,1-1-3-15,-1 1 2 16,1-1 1-16,-5 1 2 16,9-5-3-16,0 1 0 15,4 4 1-15,-8-5 2 16,4 1-1-16,0 0-1 16,0 3 1-16,0 1-1 15,4-1 0-15,-4 1 2 16,4 3-1-16,4 0-1 15,-3 1 1-15,-14-1-1 16,9 4 0-16,-5 0 0 16,1-3-3-16,0-1 0 0,4 4-1 15,-13-3 3-15,4 3-2 16,0 0 1-16,5 0 0 16,-9 0 0-16,0 4 2 15,8 0 2-15,1 0-1 16,0 0-1-16,-1 0-4 15,1 0 0-15,-1 0 0 16,1 0 2-16,0 4-1 16,-1-4 1-16,5 8-3 15,-9-1-1-15,9 1-4 16,-8 4-1-16,3 3 1 16,5 4 1-16,0 4 3 15,4 0 2-15,5 8 2 16,4-1 1-16,-1 9-2 0,6 3 0 15,7 8-3-15,10 11 1 16,3 0-2-16,14 4 2 16,4 0 3-16,8 4 1 15,1-4 1-15,8 4 2 16,5-4-1-16,3 1 2 16,6-9-2-16,7 0 2 15,5-3 0-15,0 0 1 16,5-8 0-16,8-4 0 15,-5-4-2-15,5-3 1 16,-13-1-2-16,9-3 2 16,-1-1-2-16,14-3-1 0,0 0 1 15,3 0 1-15,1-4 1 16,-4 0 1-16,-5 0 0 16,-4 0 2-16,9 0-3 15,3 0 0-15,14-4-3 16,4-4-1-16,-4-3 1 15,-9 3 2-15,-4 0-1 16,4 1 2-16,9-1 0 16,0 0 3-16,4 1-1 15,-8-1 0-15,-10 4-3 16,-12-4 1-16,0 1-2 16,0 3-1-16,13-4 1 15,-4 0-1-15,12 1-3 16,5-1 2-16,-17 0 1 15,-5-3 2-15,0-1-3 0,-8-3 0 16,4 0 1-16,4-1 0 16,0 1-3-16,5 0 2 15,-1-1 1-15,-4 1 2 16,-8-4-3-16,-5-4 0 16,1 0-1-16,-1-4-2 15,5 0 0-15,8 0 3 16,5-3-5-16,3-1 2 15,1 0 0-15,-13-3 2 16,-4-1-4-16,-1-3 2 0,-3 0 0 16,3-1 2-16,5 1-1 15,9 0 1-15,0-4 0 16,-5 3 0-16,-4-3 2 16,-9 4 0-16,-8-8 0 15,-5 8 2-15,1-1-1 16,-1 5-1-16,0-5 1 15,5 1-1-15,8-4 0 16,-4-4 0-16,5-4 0 16,-1-3 0-16,-4-1 0 15,-4-4 0-15,-1 1 0 16,-12 3 0-16,0 1 0 16,-5 3 0-16,1-4 0 15,-1 4 2-15,1 1-1 16,-1 3 2-16,1 0-4 15,-1 3-2-15,-8 1 4 0,4 0 1 16,-4 0 0-16,4 4-2 16,-12-1 3-16,-1 1 2 15,-4-4 2-15,-5 0 1 16,-3-4-2-16,-5 4 1 16,-5-4 2-16,-8-4 2 15,-4-4 1-15,-9-3 2 16,-8-8-3-16,-5-1 1 15,0 1-5-15,-17-7 1 16,-17-1-7-16,0 8-3 16,-9-1-13-16,-9-2-2 15,5-5-115-15,0-12-50 16,4-3 93-16,-13 8 45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3:14:31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 13728 240 0,'-17'15'90'0,"4"-15"-70"0,0 0 13 16,13 0 1 0,-13 0-18-16,0 0-8 15,-4-3-3-15,0 3-4 16,-14 0 4-16,6-4 4 0,-6 4-1 16,1-4 3-16,4 4 0 15,-4 0 3-15,9 0 13 0,-5 0 4 16,0 0-26-16,9 0-12 15,-9 0 15-15,9 0 8 16,4 4-5-16,8-4-1 16,-3 0-6-16,8 0-1 15,0 0-3-15,0 0-1 16,0 0 1-16,13 0 0 16,13 0-3-16,4 0 2 15,4-4 1-15,18 0 0 16,-9 0 0-16,4 0 0 15,-3 1 0-15,3-1 0 16,-4 4 0-16,9 0 0 16,-5 0 0-16,1 0 0 0,-1 0 0 15,5 0 2-15,4 0-1 16,-5 0-1-16,5 0 3 16,-13 0 0-16,1 0 1 15,-1-4 0-15,-5 4-5 16,1-4 1-16,-13 0 2 15,4 0 3-15,-13-3 0 16,9 3 2-16,0-4 0 16,-9 4 1-16,-4-3-2 15,0 3-1-15,-8 0-1 16,8 0 2-16,-13 0-3 16,4-3 0-16,-4 3 1 0,0 0 2 15,-4 0-3 1,4-3-2-16,-13 3 0 0,8-8-1 15,-8 9 2-15,0-5 1 16,-4 0 1-16,4 1 0 16,0-1 0-16,-13 4 2 15,9-4-3-15,-9 1 0 16,5 3-1-16,-9-4 1 16,-5 1-2-16,5-1-1 15,4 0 1-15,-13 1-1 16,9-1-3-16,-9 0 2 15,5 1 1-15,4-1 2 16,-5 0-1-16,1 4 2 16,-1-3-2-16,10 3 2 0,-6 0-4 15,6 0 0-15,-10 0 1 16,5 1 2-16,0-1-3 16,-5 0 0-16,5 0-1 15,-4-4 0-15,3 5 0 16,1-1 0-16,4 0 4 15,-8 0 3-15,0 0-2 16,12 1 0-16,-8-1-3 16,8 0-3-16,1 0-1 15,8 0 3-15,-4 0 2 16,4 1 4-16,-5 3-7 16,10 0 0-16,3 0-2 15,-3 0 2-15,8 0-1 16,-9 0 1-16,9 0 0 15,0 0 0-15,0 3 0 16,9 5-2-16,-9 0 0 0,8-1 3 16,-3 1-5-16,8 0 2 15,4-1-3-15,9-3 2 16,0 0-2-16,4 0 0 16,13 0 1-16,4-4 2 15,-17 0-1-15,18-4 1 16,-9 4 3-16,4-4 0 15,4-4-2-15,1 4 2 16,8 1 1-16,-18-1 0 16,5 0 0-16,-4 4 2 15,-4 0-1-15,-5 4-1 0,0 0 1 16,-8-1-1-16,3 1 0 16,-7 4 0-16,-5 0 0 15,-1-5 0-15,6 1-3 16,-10 0 2-16,10 0 1 15,-10 0 0-15,-8-4 0 16,0 0 2-16,0 0 1 16,0 0 3-16,-8 4 3 15,8-4 2-15,-13 0-3 16,0 0-3-16,-5 0 0 16,1 0-1-16,-9 0-2 0,-8 0 1 15,-5 0-2 1,5 0 2-16,-5 0-2 0,4 0-1 15,-8 3-2 1,5 1 1-16,-18 0-1 0,8 0 0 16,-8 0 2-16,9 0 2 15,-9-4-1-15,-9 0-1 16,18 0-2-16,-5 0 1 16,5 0 1-16,3 0 0 15,19-4 0-15,-10 4 0 16,5 0-3-16,4-4 2 15,9 4-1-15,4 0 0 16,4 0 0-16,5 0-2 16,4 0-2-16,13 4-1 15,0 3 1-15,4 1 4 0,18 0-1 16,-5-1-1-16,13 1 3 16,-4 0 2-16,8-1 0 15,9-3-1-15,-9 0 1 16,9-4-1-16,-12 0 0 15,-1 0 0-15,0 0 0 16,0 0 0-16,-9 0 0 16,9 0 2-16,-4 0-1 15,0 0-1-15,0 0 1 16,4 0-1-16,-17 0 0 16,8 0 0-16,-8 4 0 15,4-4 2 1,-13 0 1-16,1 0-1 15,3 0 1-15,-12 0-7 16,-1 0 1-16,-3-4-65 0,3-7-27 16,-8-16 46-16,0-12 24 15</inkml:trace>
  <inkml:trace contextRef="#ctx0" brushRef="#br0" timeOffset="884.4982">1110 12315 392 0,'4'19'148'0,"-4"-19"-115"0,0 0 0 16,0 0-8-16,0 0-17 16,0 0-4-16,0 8-3 15,4-1 1-15,5 1-1 16,-9 0 4-16,4 11 4 15,0 4-3-15,9-4-5 16,5 11-3-16,3 1-2 0,14 4 0 16,12 3 0-16,18 8 3 15,-5 7-5-15,13 5 0 16,-13-1 0-16,9 1 2 16,-4-1-1-16,4-3 4 15,4 0 0-15,-8-9 1 16,4-2 0-16,-13-1 0 15,0-4 0-15,-9 0 0 16,-12-3 2-16,-5-5 3 16,-13 1 0-16,-4 0 0 15,-4-1-3-15,-9-3 1 16,0 0-2-16,-13 0-1 16,4 0 3-16,-8-1 0 0,0-6-4 15,-1 3 1-15,-3 0 2 16,-1 0 1-16,5-4-1 15,4 4-2-15,-8-8 1 16,12 0-1-16,-4 4 0 16,-4-3 2-16,4 3-3 15,0 0-2 1,0 0 2-16,-4 4 0 16,0 0 3-16,-5 4-1 15,-8 4 2-15,4 3 0 16,-8 8 1-16,-10 8 0 15,10 4 2-15,-5 3-1 16,-8 4 0-16,4 5-3 16,-5 2 1-16,5-2-2 0,-8 2-1 15,3 5 1-15,9 4 1 16,1-1-1-16,-6 1 2 16,14-8-2-16,0 4-1 15,4-8 1-15,0 0 1 16,5-11-3-16,-1-1 0 15,5-3-1-15,9-4-2 16,-1-4-11-16,-4-4-5 16,9-7-95-16,4-8-41 15,4-15 79-15,9-16 39 16</inkml:trace>
  <inkml:trace contextRef="#ctx0" brushRef="#br0" timeOffset="34277.4829">3230 16639 228 0,'-13'4'88'0,"13"-4"-69"0,-5 4-7 16,5-4-9-16,0 0-11 15,-8 0 2 1,-1 3 5-16,-4 5 1 16,-8 0 5-16,3 3 1 0,-3 1-2 15,-1-1-3-15,1 5 0 0,-5 3-1 16,-4 0 8-16,4 0 5 16,4 4 16-16,-12-4 8 15,12 0 12-15,-8 0 4 16,4 1-26-16,9-5-11 15,4-4-10-15,9-3-3 16,-5 0-6-16,9-4 0 16,9 3-6-16,-1-3-1 15,14 4 7-15,-5-1 6 16,9-3-3-16,8 4 0 16,5-4 0-16,-9 3 2 15,5 1-3-15,4 0 0 16,-1-1-1-16,-3 1-2 15,8 0 0-15,0-1 3 0,5-3 0 16,-1 4 1-16,5-8 6 16,-1 4 4-16,5-4-5 15,-13 3-3-15,9-3-1 16,-13 0 1-16,0 0-1 16,-1 0 2-16,1 0-2 15,4 0-1-15,0 0 1 16,5 0 1-16,-1-3 1 15,1 3 3-15,-1 0-1 16,9-4 2-16,-9 4-2 16,5 0 2-16,-9 0-4 15,0 0 0-15,0 0 1 16,1-4 0-16,3 0-5 0,-4 4 1 16,4-4 0-16,5 4 2 15,4 0-1-15,9 0-1 16,-5 0 1-16,5 0-1 15,-5 4 0-15,-4-4 0 16,-4 0 0-16,-1 0 0 16,5 0 0-16,5 0 0 15,-5 0 0-15,13 4 2 16,-9-8 1-16,9 8 3 16,-4-8-3-16,-1 8 0 15,-3-4-1-15,-1 0-2 16,-4-4 1-16,0 4 1 0,4-4-3 15,1 1 0-15,-1-5 1 16,0 8 2-16,1-4-1 16,3 4 2-16,-8-8-2 15,-8 5-1-15,3-5 1 16,1 4-1-16,4-4 0 16,0 1 2-16,9-1-3 15,-1 0 0-15,14 1 1 16,-9-12 0-16,0 7 0 15,0 1 0-15,-13 3 0 16,4-4 0-16,-4 5 0 16,4-1 0-16,1 4 0 15,3-3 0-15,1-1 0 16,4 0 0-16,0 4 0 16,-4 1 2-16,4-1-1 0,-13 0-1 15,4 4 1-15,0 0-1 16,0 0 0-16,9 0 0 15,5 0 0-15,-1 0 0 16,0-4-3-16,-4 4 2 16,-4 0 1-16,12 0 0 15,1 0 2-15,-5 0 1 16,0 0-4-16,1 0 1 16,3 0 0-16,-4 0 2 15,1-4-3-15,-14 1 0 16,9 3 1-16,-13 0 0 15,9 0 0-15,4 0 0 0,4-4 0 16,4 0 2-16,1 0-3 16,0 0 0-16,-10 0 1 15,-3 4 0-15,0 0 0 16,-1 4 0-16,10 0 0 16,-5-4 0-16,-1 4 0 15,6-4 0-15,-1 0 0 16,-4 0 0-16,-4 4 0 15,-1 0 2-15,-8 3-1 16,5 1-1-16,-1-4 1 16,0-1-1-16,5 1 0 15,-1-4 0-15,1 0 0 16,-9-4 2-16,4 4-1 16,-4 0 2-16,0 0-2 15,-8 0-1-15,-1 4 1 0,5 0-1 16,4 0 0-16,-9 0 0 15,9 0 0-15,5-4 0 16,-5 0 0-16,8 0 2 16,-3-4-3-16,-5 4 0 15,-5 0 1-15,-3 0 2 16,-5 0-1-16,4 4-1 16,1-4-2-16,3 3 1 15,-3-3 1-15,4 0 2 16,4-3 1-16,-9-1 1 15,5 0-2-15,-1 0 1 0,-12 0-4 16,4 0 0 0,-4 1 1-16,0 3 0 0,0-4 0 15,-1 4 0-15,-3 0 0 16,4 0 2-16,-5 4-1 16,5-4-1-16,0 0 3 0,-1 0 0 15,1 0 1 1,4 0 0-16,-4 0 0 15,-9 0 0-15,9 0 0 16,-5 0 0-16,1-4-2 16,-1 4 1-16,1 0-2 15,-9 0 2-15,4 0-4 16,0 0 0-16,0 0 1 16,0 4 2-16,5-1-3 15,-1-3 0-15,1 4 3 0,4 0 3 16,-5 0-2-16,1-4-2 15,-1 4 0-15,5-4 1 16,-9 4-1-16,4-4-1 16,1 0-2-16,-1 0 1 15,1 0 1-15,4 0 0 16,-14-4 0-16,6 4 2 16,-6-4-3-16,6 4 0 15,-10 0 1-15,5 0 2 16,-4 0-1-16,3 4 2 15,-7-4-4-15,3 0 0 16,5 0 1-16,-4 4 2 0,3-4-1 16,1 3-1-16,4 1 1 15,-8-4-1-15,4 0 0 16,0 4 2-16,0-4-3 16,-5 4 0-16,1-4 1 15,4 4 0-15,-9-4 0 16,4 4 0-16,-3-1 2 15,-1 1 1-15,-4-4-1 16,0 0 1-16,0 4 2 16,-5-4 0-1,-8 0 2-15,9 4-4 16,-9-4-2-16,8 4 0 16,-8-4 1-16,0 0-3 15,13 4 0-15,-13-4 1 16,0 0 0-16,5 3 0 0,8-3 2 15,-13 0-1-15,4 4-1 16,5 0-2-16,-1-4 1 16,1 0 1-16,-1 4 2 15,1-4-3-15,4 4 0 16,-4-4 1-16,8 0 0 16,-4 0-3-16,0 0 2 15,0 0 1-15,4 0 0 16,0 0 0-16,5 0 0 15,3 0 0-15,-7 0 2 16,8 0-3-16,4 0 0 16,0-4 1-16,4 4 0 15,1-4 0-15,-1 0 0 0,5 0 0 16,0 1 2-16,0-1-3 16,-1 0 0-16,-3 0 1 15,-1 0 0-15,5 8 0 16,-9-4 0-16,9 0 0 15,4 0 0-15,-4 0 0 16,8 0 0-16,1 0 0 16,3 0 0-16,10 0 0 15,-14 0 0-15,9 0-3 16,-4 0 2-16,0 0 1 16,-5-4 2-16,0 4-1 15,1 0-1-15,3 0 1 16,5 0-1-16,5 0-3 0,3 0 2 15,10 0 1-15,-14 0 2 16,5-4-1-16,-9 4-1 16,0 0 1-16,-5 0-1 15,1 4 0-15,4 0 0 16,9-4-3-16,4 0 2 16,4 0 1-16,0-4 2 15,0 4-1-15,-8 0-1 16,-5 0 3-16,-4 4 0 15,0-4-4-15,9 8 1 16,-5-4 0-16,9 3 2 16,9-3-1-16,-1 4-1 15,1-4-2-15,-9 3 1 0,0 9 1 16,0-5 0-16,4-3 0 16,5 3 0-16,8-3 0 15,0 3 2-15,-4-3-1 16,-5 0-1-16,-3-1 1 15,-14 1-1-15,5 0 0 16,4-5 2-16,4 1-1 16,4 0 2-16,1 0-2 15,0 0-1-15,-10-4 1 16,1 4 1-16,-13-4-3 16,-4 0-2-16,8-4 2 15,1 4 0-15,-1 0 1 16,9 0 2-16,-9-4-1 15,9 0-1-15,-4 4-2 16,-5 0 1-16,-4-4 1 0,-4 0 0 16,-5 1 0-16,1-1 0 15,-1 4 0-15,1 0 0 16,-1 0 0-16,9 0 0 16,-9 0 0-16,5 4 0 15,0-1 0-15,4 1 0 16,0 0 0-16,-9 4 0 15,1-8 0-15,-5 7 0 16,0-3 0-16,0 4 0 16,0-4 0-16,9 0 0 15,-5-1 0-15,9 5 0 16,4-4 0-16,1 4 0 0,-1-1 0 16,-4 1 0-16,-4-4 0 15,-5 3 2-15,1-3-3 16,-1 0 0-16,0-4 1 15,9 0 0-15,-8 0 0 16,8 0 0-16,4 0-3 16,5 0 2-16,-5 0-1 15,0 0 0-15,-8-4 0 16,0 0 0-16,-5 1 0 16,1-5 0-16,-1 0 2 15,5 1 0-15,4-1 0 16,4 0 0-16,5 1-3 15,-9-1 2-15,8 0 1 16,-3-3 0-16,-5-1-3 16,0 1 0-16,-5-4 2 0,1 3 0 15,4 1 1-15,5 3 0 16,-1 0 0-16,4 1 0 16,-8-5 0-16,1 4 0 15,-1 1 0-15,-13-5 2 16,-5 8-1-16,-3 1 2 15,-9-1 0-15,0 8 1 16,-14-4 0-16,1 0 0 16,0 0-7-16,-34-4-64 15,-5-8-28 1,-13-22 48-16,-13-16 23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30:46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 3609 192 0,'0'-8'74'0,"0"4"-58"0,13 0 23 0,-13 4 4 16,0 0-19-16,5 0-6 15,-1-3-9-15,-4 3-1 16,0 0-5-16,0 0 0 0,0 0 1 15,0 0 0-15,0 0 0 0,0 0 0 16,-4 3 2-16,-1 1 1 16,5 4 3-16,-8 0-1 15,8-1 0-15,-5 1-1 16,5 3 0-16,0 9 0 16,0-1 0-16,0 4-2 15,0 4-1-15,0 3-3 16,0 5 1-16,0 3-4 15,0 8 0-15,0 0 1 16,0 4 2-16,0-1-3 16,0 1 0-16,0 0 1 15,0 4 0-15,0-1 0 16,0 1 2-16,-4 3-1 16,-4-7-1-16,8 0 1 0,0-8-1 15,0-4 2-15,-9 1 1 16,9-9-8-16,0-3-4 15,0-8-17-15,9 0-9 16,-1-7-91 0,9-16-40-16,14-19 85 15</inkml:trace>
  <inkml:trace contextRef="#ctx0" brushRef="#br0" timeOffset="1081.0123">1842 3444 264 0,'-17'-15'101'0,"12"7"-78"0,5-3 0 0,0 3-6 16,0-4-10-16,-4 1-2 16,4-4-5-16,-8-4-2 15,3-1 1-15,5 1-7 0,-8-4 1 16,3 0-4-16,-8 4 2 16,-4 0-4-16,4 0 1 15,-17 3 4-15,4 5 2 16,-4 7 4-16,4 4 1 15,-13 8 1-15,1 11 0 16,3 8-3-16,-4 3 2 16,-4 9 1-16,9 3 0 0,-9 4-3 15,13 4 2-15,-1 3 1 16,-3 5 2-16,12 7-1 16,5 11-1-16,-4-3 3 15,16 0 0-15,-12-4 3 16,17-4 1-16,-9-4 1 15,18-3 0-15,-9-5 0 16,17 1 2-16,-17 0-3 16,18-1 1-16,-10 5-3 15,9-9 0-15,-4 1-1 16,-4 0 0-16,4-8 0 16,0 0 0-16,8-3-2 15,-3-1 1-15,-1-4-2 0,9-3 2 16,-9-8-2-16,17 0-1 15,-21-4 1-15,13-4-1 16,4 1 0-16,-4-5 0 16,4-3-3-16,5-4 2 15,4-4-1-15,-9-4-2 16,4 0 0-16,-4-7 3 16,9-5-2-16,-4 1 1 15,3-8 0-15,-7 0-2 16,3-4 0-16,5 0 3 15,-9-3 0-15,13-1 1 16,-13-3 0-16,0-1 2 0,-4-3-1 16,4 0-1-16,-17-1 7 15,9 5 5-15,-22-1 0 16,9 1 1-16,-18-8-5 16,9 7-3-16,-13-7-2 15,4 0-3-15,-8 4 1 16,-9-4-1-16,0-1 0 15,-4 5 0-15,0-4 0 16,-9 4 2-16,5-1-1 16,4 5 2-16,-13-1-4 15,4 5 0-15,0-1-1 16,-13 4-2-16,9 1-2 16,-13-1 1-16,4 4 1 15,-8 4-1-15,4-1-10 0,-17 9-2 16,13 3 6-16,4 8 5 15</inkml:trace>
  <inkml:trace contextRef="#ctx0" brushRef="#br0" timeOffset="15238.3519">2889 3364 124 0,'-13'-12'49'0,"13"12"-38"0,0-7 8 16,-4 7 1-16,4 0-4 15,-9 0 1-15,5 0-1 16,4 0 0-16,-13 0-8 16,4 0-3-16,1 0-1 0,-1 3 0 0,5-3 2 15,-9 4 1-15,9-4 3 16,-9 4 8-16,4-4 6 16,0 0-4-16,5 0 0 15,0 0-7-15,4 0-3 16,0 0-1-16,0 0-1 15,-13 0-2-15,13 0 1 16,0 0 0-16,0 0 1 16,13 4-7-16,-13-4 0 15,0 7-1-15,0-7 0 16,0 4 0-16,4 4 0 16,0 0-3-16,1-1 2 15,-1 1 1-15,-4 3 0 0,9 1-3 16,-9-1 2-16,4 1-1 15,5 3 0-15,-5 1 2 16,9-1 0-16,-13 0 0 16,13 1 0-16,-9-1 0 15,5 0 0-15,4-3 0 16,-9 3 0-16,9 0 0 16,4 4 0-16,-4-3-3 15,-4 7 2-15,4-4 1 16,-5 4 2-16,1 0-3 15,-5 4 0-15,5 3 1 16,4 1 2-16,-13 3-3 16,0 1 0-16,0-1 3 0,0 5 1 15,0-1-4-15,-18 0 1 16,10 1 2-16,-1-5 1 16,-12 1-1-16,-1-5 1 15,5 1-2-15,0-1-1 16,-9 1-2-16,-4 0 1 15,-1 3 1-15,6-3 0 16,-1-4 0-16,0-4 0 16,4-4 0-16,1-4 2 15,-1-3 1-15,5-5 3 16,4-3 3-16,-4-8 2 16,4 0-3-16,4-3 0 15,5-5-3-15,4 1 0 16,0-5-6-16,4 1 1 0,5 0-2 15,8 0 0-15,9-5 0 16,-4 5 0-16,16-4-3 16,5 7-1-16,5 5 0 15,8-1 2-15,0 4-3 16,-9 0 2-16,1 4 1 16,-10 4-1-16,6 0 4 15,-14 4 0-15,0-4 1 16,-4 7 0-16,-9 4-7 15,4-3 0-15,1-4-19 16,-13-1-6-16,4 1 15 16,0-8 8-16</inkml:trace>
  <inkml:trace contextRef="#ctx0" brushRef="#br0" timeOffset="19412.3315">2032 5057 184 0,'-9'-4'71'0,"9"4"-55"0,0-4 4 0,0 4-2 16,0 0-9-16,0 0-1 0,0-4 0 15,0 0 2-15,0 0-5 16,-9 1 1-16,5-1 4 0,-5 0 3 16,1 0 4-16,-1 0 0 15,5 0 1-15,-9 1 0 16,4 3 0-16,5-4-3 15,4 4-1-15,0 0-4 16,-13 0 1-16,9-4-2 16,4 4 0-16,-9 0-5 15,5 0-1-15,0 0-1 16,4 0-2-16,-5 4-2 16,-3 0 1-16,-1 3 1 15,9 5 0-15,-9-1 0 16,-3 5 0-16,3 3 0 15,5 4 2-15,-9 4-1 0,8 3-1 16,-8 5 1-16,-4-1 1 16,4 4 5-16,0-3 6 15,-4 3-9-15,4-3-2 16,0-1-2-16,-13 1 2 16,9-1-3-16,4 4 0 15,-8 1-4-15,8 3 1 16,-9 4 2-16,5 4 1 15,0-4 1-15,4-1 0 16,4-2 0-16,-8-5 0 16,8 4 0-16,-4-7 0 15,5-1 0-15,3-3 0 0,1-5 2 16,-4 1 3 0,3 0-7-16,5 0 0 0,0-4 0 15,0 0 1-15,-8 0 1 16,8 0 0-16,0 0 2 15,0 0 3-15,-5-4-2 16,5 4-2-16,0 0 2 16,0-4 0-16,0-4-17 15,5 1-7-15,3-5-48 16,9-3-19-16,9-8 42 16,17-15 25-16</inkml:trace>
  <inkml:trace contextRef="#ctx0" brushRef="#br0" timeOffset="19968.3432">1015 6788 200 0,'-30'4'77'0,"25"-8"-60"0,-16 4 8 0,21 0 0 16,-13 4-11-16,8-1-1 16</inkml:trace>
  <inkml:trace contextRef="#ctx0" brushRef="#br0" timeOffset="20793.6434">924 6799 388 0,'-8'0'20'0,"3"0"3"16,1 0-8-16,-9 0-2 0,13 0-5 16,-9 0 0-16,9-4-3 15,0 4 2-15,0-3-2 16,0 3 2-16,0-4-2 15,9 4 2-15,0-4-2 16,-1 0 0-16,-3 0-3 16,8 1 1-16,-1-1-2 15,6 0-1-15,-5 0-2 16,4 0 1-16,9 0 1 16,-13 1 0-16,0-5 0 15,4 4 0-15,0 0 0 16,0 0 0-16,1 1 0 15,-1-1 0-15,-9 0 0 16,5 4 0-16,5-4 0 16,-10 4 0-16,5-4 0 15,4 4 2-15,-12 0-1 0,8 0-1 16,-5 0 1-16,-8 0 1 16,0 0-1-16,4 8-1 15,-4 0 1-15,0-1-1 16,-4 1-3-16,4 3 0 15,-8 1 2-15,-5 3 2 16,8 0 0-16,-12 1-1 16,4-1 1-16,-4 0 1 15,8 1-1-15,-8-5 2 16,4 5-2-16,5-5 2 16,-10 1 0-1,10-5 1-15,-14 1-2 16,18 0-2-16,-1-1 1 15,-7-3 1-15,12 0-3 16,0 0 0-16,-9 0-1 16,9 3-2-16,0 1 0 15,9 3 3-15,-5-3-2 16,9 0-1-16,0 3 0 16,0 1 3-16,-5 3-7 15,10 0 1-15,-10 1-2 16,5-1 3-16,4 4 2 15,-8 0 2-15,8 0 1 16,-4 1 1-16,4-1 0 16,-17 0 0-16,18 0 0 15,-18 0 2-15,8 0-1 0,-8-3-1 16,4-1 3-16,-4 0 0 16,-4-3 3-16,4 3 1 15,-8 0 3-15,-10-3 4 16,5-1 3-16,-4 1 2 15,0-1 1-15,-13 1 2 16,-9-5-8-16,4 1-1 16,-3-4-9-16,-10 4-3 15,-3-8-17-15,8 3-4 16,8-3-50-16,5 0-19 16,13-3 44-16,4-9 23 15</inkml:trace>
  <inkml:trace contextRef="#ctx0" brushRef="#br0" timeOffset="22865.4838">1131 6252 308 0,'-30'0'115'0,"4"0"-89"0,9-8-3 0,0 8-6 15,8 0-15-15,-8-4-1 16,-1 4-6-16,6 0 1 15,-14 0 2-15,-9 0-1 0,5 4 1 0,-13 4 0 16,4 3 0-16,5 12-3 16,-5 12 1-16,4-1 0 15,10 12-1-15,-10 8 1 16,5 11 3-16,4 4-2 16,9 0 1-16,-5 7 2 15,18 5 0-15,0-1 0 16,4 4 0-16,4-7 0 15,9 0 0-15,4-9 0 16,9 1 0-16,-4-3 0 16,16 2 0-16,-3-2 0 15,4-1 0-15,4-8 0 16,8-3 0-16,-12-8 0 16,17-8 0-16,-13-7 0 15,5-5 0-15,-5-6 0 0,9-5 0 16,-5-4 0-16,0-7 0 15,-12-4 0-15,8-7 2 16,-4-5-1-16,4 1 2 16,-13-9 0-16,4-2 1 15,-12-5 2-15,-5-4 1 16,0 0 1-16,-4-3 0 16,-13-4-2-16,5-1 1 15,-5 1-4-15,0-4-2 16,-5-4-7-16,5-4-1 15,-8-3-6-15,3-13 1 16,5-3-1-16,-17-3 1 16,9 3 7-16,-1 4 2 15,0 0 3-15,5 7 0 0,-5 1 0 16,9 3 0-16,-13 0-3 16,9 1 2-16,0-1-1 15,4 1-2-15,-9 3 3 16,5 0 2-16,-9 4-2 15,4 4-2-15,-8 4-14 16,4-1-6-16,-4 9 12 16,8-1 5-16</inkml:trace>
  <inkml:trace contextRef="#ctx0" brushRef="#br0" timeOffset="23335.0381">1596 5451 336 0,'-34'35'126'0,"17"-32"-98"0,-5-6-1 16,22 3-6-16,-13 0-6 16,13 0 3-16,-8 0-19 15,3 3-8-15,5-3 4 16,0 8-10-16,5-4-1 0,3 0-3 15,5 0 1-15,4-1 1 16,-4 1 1-16,-4 0 4 16,12 0 3-16,-8 4 5 15,5-1 2-15,-5-3 2 16,-5 4 0 0,14-1 0-16,-9 1-9 15,-5-4-4-15,5-4-99 16,0 0-43-16,0-8 79 15</inkml:trace>
  <inkml:trace contextRef="#ctx0" brushRef="#br0" timeOffset="23871.6909">1864 4968 260 0,'-18'-3'96'0,"14"3"-75"0,-5 3 12 16,9-3 2-16,-8 0-12 15,3 0-1-15,1 0-13 16,-4 0-3-16,3 0-4 15,5-3-2-15,-8 3 1 0,3-4-6 16,5 4-1-16,0 0-6 16,0 0 0-16,5 0 1 15,3 4 5-15,5 3 1 16,4 5 3-16,1-1-1 16,8 5 1-16,-5 7 0 15,18 11 0-15,-5 4 2 16,9 5 0-16,0 6 0 0,5 5 0 15,8 0 0-15,-13-5 0 16,4 1 0-16,-4 0 0 16,-4 0 0-16,4 3 2 15,-8 1-3-15,4 0 0 16,-5-5 1-16,-4-3 2 16,0-4-1-16,-4 1 2 15,0-5-2-15,-4-4-1 16,-1 1 1-16,-4-5-1 15,1 1-3-15,-1-4 0 16,4 0-38-16,-8-4-17 16,5 0 26-16,-1-4 17 15</inkml:trace>
  <inkml:trace contextRef="#ctx0" brushRef="#br0" timeOffset="44213.141">3781 3249 188 0,'-21'23'71'0,"16"-19"-55"0,-8 7 33 0,13-3 10 16,-4-1-12-16,4 1-4 16,-9-4-14-16,5 4-4 15,4-5-14-15,-9-3-2 0,9 0-2 16,0 0-3-16,0 0-3 16,0 0 4-16,0 0 4 15,0 0-5-15,9 0 0 16,4 0-4-16,-4 0-3 0,4 0-3 15,-1 0 1-15,6 0 7 16,3 0 6-16,-4 0-4 16,5 0-2-16,0 4-1 15,-10 0 1-15,10 0-1 16,-5-4-1-16,5 0 1 16,-5 0-1-16,0 0-14 15,0 0-3-15,-4 0 20 16,0 0 9-16,0 0-16 15,-4 0-6-15,8 0 13 16,-17 0 6-16,0 0-10 16,0 0-3-16,0 0 10 15,-8 4 5-15,-5 0-3 16,8-1 0-16,-12 1-2 0,0 0 1 16,-5 0-6-16,5 0-1 15,-13-1 0-15,4 5 2 16,-4-4 1-16,0 7 1 15,0 1 0-15,-5-1 0 16,-4 5 0-16,0-1 2 16,5 0-1-16,-5 1 2 15,5-1 0-15,-1 0 1 16,5 1 0-16,4 3 0 16,-4 0-2-16,9 4 1 15,3 0-2-15,-3 0 0 0,8 8-6 16,-4-5-1-16,4 1-2 15,4-4 3-15,5 4-2 16,4-4 1-16,0 0 2 16,0 0 2-16,13-4-1 15,-5-4-1-15,1 1-2 16,4-5 1-16,4 1-1 16,0-1 0-16,1-3 2 15,3 0 2-15,-4-1-3 16,9 1 0-16,-9 0 1 15,5-1 2-15,0 1-3 16,3 3 0-16,-7-3 1 16,3 3 0-16,-4 5-3 15,-8-5 0-15,4 1-1 0,4 7 3 16,-8-4-2-16,8 4 1 16,-13 1 2-16,5-1 2 15,0 0-1-15,-1 0-1 16,-8 0 1-16,0 4-1 15,0-4 0-15,0 4 2 16,-13 0 1-16,9 0 1 16,-9 4 0-16,4 0 2 15,-8-4 1-15,-13 4 1 16,4-1 4-16,-4 5 5 16,-4-4-5-16,-14 0 1 15,9 0-6-15,-8-1-2 0,0-7-29 16,-1-3-11-16,14-12 17 15,16-20 9-15</inkml:trace>
  <inkml:trace contextRef="#ctx0" brushRef="#br0" timeOffset="79690.5767">2872 6217 348 0,'-30'12'132'0,"21"-9"-103"0,5-3 7 0,-5 0-4 0,5 0-20 16,-9 0-7-16,-4 0-3 16,-5 0-2-16,1 4 0 15,-10 0 4-15,-7 0 5 0,3 7-1 16,-4 1 1-16,5 3-5 16,-9 4-3-16,0 12-3 15,4 0-1-15,-8 7-3 16,12 0 1-16,5 8-2 15,4 4 0-15,9 4-7 16,4-1-4-16,4 5 14 16,9 7 9-16,9 4-13 15,8-4-6-15,9 0 4 16,-4 0 3-16,16-4 2 16,-3-7 4-16,4-4-2 0,8-8 1 15,-8-4 0-15,17-3 0 16,-9-1 0-16,9-3 0 15,9-4 0-15,4-4 0 16,-9-4-3-16,18-8-1 16,-22-3 3-16,0-8 1 15,-9 0 4-15,9-4 1 16,-8-4 5-16,-5 1 3 16,0-9-4-16,0 1 1 15,-4-8-1-15,-1 0 1 16,-20-4 0-16,3 1 2 0,1-5-1 15,-9 0 2-15,-5 1-2 16,-3-5 2-16,-1 1-2 16,-8-1 0-16,-1-3-5 15,-8 0-3-15,0-5 0 16,0-2 1-16,0 6-3 16,1 1 0-16,-6 0 1 15,-3-5 0-15,4 5-3 16,-9 0 2-16,4 0-1 15,1 3-2-15,-5-3 0 16,0 3 0-16,-4 1-4 16,-5-1-2-16,-4 5 2 15,-12 7 5-15,-5 4-20 16,-5 3-7-16,-8 9-5 16,5 7-1-16,8 7-95 15,8 1-42 1,14 0 88-16</inkml:trace>
  <inkml:trace contextRef="#ctx0" brushRef="#br0" timeOffset="80456.5378">2786 6688 304 0,'-13'8'112'0,"13"0"-87"0,-5 3-7 0,5-7-7 0,-4 4-10 16,0-1 2-16,4 1 7 16,-17 0 3-16,8 3-6 15,0-3 0-15,1 3 0 0,3 1-1 16,-3 3-1-16,-1 0-3 15,5 4 1-15,4 1 0 16,0-1 1-16,4 0-5 16,5 0 1-16,-1 4-2 15,5 0 0-15,5 4-7 16,3-8-2-16,14-4-5 16,3-3-1-16,1-8-10 15,9-4-5-15,3-4-25 16,-3-8-11-16,-5-3 36 15,0-8 16-15</inkml:trace>
  <inkml:trace contextRef="#ctx0" brushRef="#br0" timeOffset="80876.6188">3152 6596 356 0,'-17'12'134'0,"4"-16"-104"0,8 0 1 16,5 4-9-16,-8 4-15 16,8 0-4-16,-13-4-5 15,4 4 1-15,1-1 1 16,-1 5-9-16,5 0-2 0,-9 7 6 16,0 4 4-16,0 4 2 15,0 8-1-15,4 15 7 16,-12 19 5-16,4 23-6 15,-9 15-1-15,4 1-3 16,-17 15-2-16,5 11-76 0,4 0-36 16,-9-27 56-16,5-34 30 15</inkml:trace>
  <inkml:trace contextRef="#ctx0" brushRef="#br0" timeOffset="89178.154">442 7611 252 0,'-9'0'96'0,"0"0"-75"0,1 0 8 0,8 0-3 16,-13 0-5-16,9 0 2 15,-9 0 0-15,8 0 1 16,-8-4-13-16,-4 4 0 0,4 0 2 15,0 0 2-15,-4-3 0 16,4-1-7-16,9 4-5 16,-9 0-13-16,13 0-6 15,-9 0 12-15,5 0 9 16,4-4-11-16,0 4-5 16,4 0 3-16,5-4 4 15,-5 0 3-15,9 0 1 16,0 1 0-16,-9-1-3 15,9-4 0-15,0 1-5 16,-8 3 0-16,3 0-1 16,5 0 3-16,-9-4 4 15,5 5 1-15,-5 3 3 16,-4 0 1-16,0 0-1 16,5 0 1-16,-5 0-2 15,8 0-1-15,-8-4-8 16,5 0-5-16,-5 0-13 15,17 0-6-15,-17 0 1 16,8-3 4-16,1-1 13 16,-5 0 8-16,1 1 21 0,-5-1 11 15,0 0 15-15,0 1 7 16,0-1-6-16,0 0-2 16,-5 1-10-16,1-1-2 15,-5 4-6-15,9 0-2 16,-8 1-7-16,8 3-3 15,-13 0-3-15,9 0 0 16,-9 3-4-16,8-3-2 16,1 4-3-16,-5 4-1 15,9 3-1-15,-8 5 0 16,-1-1 0-16,9 8 0 16,-8 4 0-16,8 7 0 15,0 5 3-15,0 10 0 16,0-3 1-16,8 0 0 0,1 4-3 15,-1 0 2-15,1-4 1 16,-5-4 2-16,9 0-3 16,-4 0-2-16,4-3 2 15,4-1 0-15,-8 0 1 16,8 1 0-16,9-5-3 16,-9-3 0-16,9-1-3 15,4-7 1-15,0 0-2 16,5-4 0-16,-10-3 4 15,6-5 1-15,-1-3 2 16,0-4 2-16,0-4-1 16,0-4-1-16,5 0 1 0,-5-4-1 15,-9 1 0-15,5-5 2 16,4-3-1-16,-12 0-1 16,8-8-2-16,-14 0 1 15,-7 0 1-15,8 0 0 16,-13 3 0-16,0-2 0 15,0-1 0-15,0 3 2 16,0 1-3-16,-13-4 0 16,0 4-1-16,4-8-2 15,-4 4 3-15,5 0 0 16,-10 4-2-16,1 4 2 16,0 3 3-16,-5 5 1 15,1-1-1-15,4 8 1 0,-9 4-2 16,0 7-1-1,0 9-4-15,5 2 0 0,-10 5 0 16,10 4-1-16,-9 7 4 16,8 8 2-16,1 0-9 15,12 4-2-15,-4-4-17 16,4 0-6-16,9-4-77 16,9-8-33-16,13-18 74 15,-1-16 35-15</inkml:trace>
  <inkml:trace contextRef="#ctx0" brushRef="#br0" timeOffset="89869.3386">1459 8056 384 0,'-9'3'143'0,"9"1"-112"0,0 0-10 16,0-4-14-16,0 0-11 16,4 4 3-16,-4 4-9 15,0-5-3 1,-4 9 15-16,-5-1 10 0,5 5-3 15,-5 3-2-15,-12 4-7 16,8 7-2-16,-9 13-8 16,1 3-4-16,-5 11 16 15,4 4 8-15,-3 1-2 16,-6 3-2-16,6 0 1 16,-10 4 0-16,5 4-1 0,4-1-1 15,-13 5-3-15,5 0-2 16,4 3 1-16,-9-7 1 15,9 0-1-15,-5-5-1 16,-4 5-2-16,5 0 1 16,4 0 1-16,4 0 0 15,9-8 0-15,-9 0 0 16,9-8 2-16,4-3 3 16,0-4-2-16,8-4-2 15,-3-4 0-15,-1 0-1 16,1 0 0-16,8-4 0 15,0 1-9-15,-13-5-2 16,8-7-47-16,5-4-21 0,0-12 40 16,5-14 19-16</inkml:trace>
  <inkml:trace contextRef="#ctx0" brushRef="#br0" timeOffset="90545.2695">416 10557 344 0,'0'4'129'0,"8"-1"-100"0,10-6-9 0,-14-1-8 15,9-4-11-15,4 4-1 0,9-7-2 16,4 3 1-16,9-7 1 16,4-4-5-16,9-1 1 0,-1-3-3 15,10-3 0-15,-1 3-1 16,-4-4 2-16,9 4 2 16,-27 4 2-16,6 7 1 15,-1 5 3-15,-13 3 3 16,4 4 2-16,-16 4 14 15,-6 3 9-15,-3 9-5 16,-5-1-2-16,-4 4-5 16,-4 8-1-16,-5 3-5 15,-3 5-2-15,3 3-6 16,0 4-1-16,-21 4-3 16,13 8-1-16,-13 3 1 15,4 9 0-15,-4 2 2 16,0 5 1-16,4 0-1 0,-9-4 1 15,5-4-2-15,0 4-1 16,4 0 1-16,-4 4 1 16,0 0-1-16,4-5 2 15,9-2-7-15,-1-9 1 16,5-3-37-16,5-8-13 16,8-8 27-16,0-23 13 15</inkml:trace>
  <inkml:trace contextRef="#ctx0" brushRef="#br0" timeOffset="91179.9622">1851 7952 308 0,'-5'4'115'0,"5"0"-89"0,0-4-3 15,0 0-6-15,0 0-18 16,0 4-3-16,-4 0-7 16,-5-1-1-16,9 5 6 15,-8 0-10-15,-1-1-4 0,1 5-7 16,3-5-1-16,-8 5-38 16,9-1-14-1,-9 1 41-15</inkml:trace>
  <inkml:trace contextRef="#ctx0" brushRef="#br0" timeOffset="91295.0744">1644 8136 112 0,'0'-4'44'0,"0"4"-35"0,0-4-15 0,0 4-8 16,13 0 6-16,-9-3 6 15</inkml:trace>
  <inkml:trace contextRef="#ctx0" brushRef="#br0" timeOffset="94643.8359">1764 8044 272 0,'-4'4'104'0,"-4"-4"-81"0,8 4 5 0,-5-4-4 15,5 0-16-15,0 4-4 16,0-4-10-16,-13 0-4 16,9 3 6-16,-9 1-10 0,4 0 0 15,-8 0 2-15,17 4 3 16,-21-1 5-16,8 1 4 15,0 0 10-15,4-5 3 16,1 1 5-16,-5 0 1 16,-5 4-4-16,10-4 1 15,-1-1-3-15,1 1 2 16,-5 0-4-16,8 0 1 16,-8 0 2-16,5 0 1 15,-1-1-6-15,1 1-1 0,3 0-2 16,-3 0-1-16,3 0-1 15,5 0 0-15,-8-1 0 16,3 1 0-16,5 0 0 16,0 4 0-16,0-1-2 15,0 1 1-15,-13 0 0 16,13-1 1-16,0 1 0 16,0 0 0-16,0-1-2 15,0 1 1-15,0 0 0 16,0-1 1-16,0 1-2 15,0 0 1-15,0-1 0 16,0 1 1-16,0 3 0 16,0-3 2-16,0 0-3 0,0-1 0 15,0 1 1-15,13 0 0 16,-13-1-2-16,0 1 1 16,0 0-4-16,5 3-2 15,3 1 2-15,5 3 0 16,-8 0-2-16,7 4 0 15,1 4-1-15,5 8 3 16,3 0-2-16,-4 3 1 16,5 4 0-16,4 5 0 15,-9-13 0-15,13 24 0 16,-17 3 0-16,13 5 0 16,-4 7 2-16,3 3 0 15,1-3-3-15,-9-4 2 16,9-3-1-16,5 3 0 0,-10 0 2 15,5 8 0-15,4-1-3 16,0 1 0-16,0 0 2 16,5 0 0-16,-9-4-4 15,4-4 1-15,-4 0 0 16,4-4 2-16,-9 4-1 16,14 0 1-16,-18 4 2 15,0-4 0-15,5 1-3 16,-9-1 2-16,4-4-1 15,-4-4-2-15,0-3 3 16,-9 0 0-16,9-8 1 16,-13 0 2-16,4-8-3 0,5-4 0 15,-9-7-32 1,0-4-13-16</inkml:trace>
  <inkml:trace contextRef="#ctx0" brushRef="#br0" timeOffset="98201.8622">2803 10388 328 0,'0'8'123'0,"4"-4"-95"0,5-4 0 16,-9 0-6-16,0 0-7 16,0 0 1-16,0 0 5 15,4-4 1-15,-4 0-11 16,-4 4 0-16,4-4 2 0,-9 0-7 16,-8-3-1-16,-9-1-10 15,-4 0-2-15,-9 1-1 16,-4 3 2-16,0 0 4 15,-9 4 1-15,1 0-2 0,-5 4 0 16,-5 4 4-16,5 3 1 16,0 4 0-16,0 1-2 15,13-1 1-15,-4 0 1 16,12 4-1-16,5 1-1 16,13-1-2-16,0 4-1 15,8 0-3-15,9 0-1 16,9 0-1-16,12 0 2 15,9 3 2-15,0 5 2 16,18 0-8-16,-9 3-1 16,4 5 6-16,0 3 4 15,-9 0 6-15,5 4 2 16,-9 0-14-16,-8 7-6 0,-1-3 7 16,-3-4 2-16,-5 0 1 15,-5 0 2-15,1-4-6 16,-18 0-3-16,5-3 3 15,-9-1 2-15,0-4 0 16,-4-3 4-16,-13-4 0 16,4-4 3-16,-4-8-1 15,-1-3 2-15,-3-9 0 16,4-3 3-16,4-7 1 16,-13-5 1-16,22-3 7 15,-5-4 4-15,5 0-11 16,4-4-5-16,9-4-4 15,4 0-1-15,8-7-3 16,5-5 1-16,0-7 0 0,9-3-1 16,-5-9 17-16,5-3 6 15,12-4-6-15,-17 0-4 16,9-1-5-16,0 9-3 16,-9-8-13-16,1 0-6 15,3 0-59-15,-4-4-26 16,-4-4 54-16,0 4 25 15</inkml:trace>
  <inkml:trace contextRef="#ctx0" brushRef="#br0" timeOffset="105273.0297">3859 6056 208 0,'-13'-7'79'0,"8"14"-61"0,5-14 6 0,0 7 0 16,-8 0-4-16,3 0 3 15,1 0 0-15,-4 0 1 16,3 0-13-16,5 0 2 0,-13 0 3 16,5 0-6-16,3 0-1 15,-3 0-5-15,3 0-3 16,5 3 2-16,0-3 0 15,-12 0 3-15,12 0 1 16,0 0-3-16,0 0-1 16,0 0-1-16,0 0-2 15,0 0 1-15,0 0 1 16,0-3 1-16,0-1 1 16,0 0-2-16,0-4-2 0,0 4 1 15,12-3 1-15,-12-1-1 16,0-7 4-1,-12-1 1-15,7-3-2 16,-3 0-1-16,-1 0-1 16,-4 4 1-16,4-1-9 15,-8 5-3-15,-9-1 5 16,5 5 1-16,-1 3 5 16,1 4 1-16,3 4-6 15,-3 7 0-15,8 5-10 16,4 3-2-16,9 0-1 15,5 8 2-15,8 3 3 16,12 1 5-16,-7-4 5 16,8 0 3-16,4-4 0 0,4-4 1 15,-8-4-2-15,4-3 2 16,-4-5-2-16,4-3 2 16,-8-4 0-16,-1 0 3 15,1 0-1-15,-5-4 2 16,-4-3-2-16,4-1 0 15,-12 0-1-15,-1 1 0 16,-4-1 0-16,0 0 0 16,-4 4 6-16,-1 1 4 15,5-1-1-15,-8 4 0 16,8 4-1-16,-9 3 2 16,9 5-7-16,-9 3-4 0,9 8-2 15,0 11 1-15,9 12-1 16,-9 8-1-16,9 7-2 15,-1 1 1-15,1-1 1 16,4 0 0-16,-9 0-20 16,9 5-9-16,-9 3-45 15,9 3-17-15,-4-7 47 16,-1-11 23-16</inkml:trace>
  <inkml:trace contextRef="#ctx0" brushRef="#br0" timeOffset="106083.9187">3867 7971 348 0,'-26'12'132'0,"26"-1"-103"0,-8-7-8 0,8 0-9 16,0 4-16-16,-5-1 1 15,1 5 1-15,-4-1 3 16,3 5 0-16,-8-1-1 0,0 4 1 16,0 4-4-16,1 4 2 15,-1 7-1-15,4 5 0 16,-4 7 0-16,-4 7 0 16,8 1 2-16,-8 7 0 15,4 4 2-15,4 4 1 16,-8 8-1-16,9 3-2 0,-1 4 1 15,5 1 1-15,-9 7-1 16,8-8-1-16,5-7-2 16,-8-1 1-16,3-3 1 15,5 0 2-15,-12-1-3 16,3-3 0-16,0 0 1 16,1-7 2-16,3-9-6 15,-3-7-1-15,3 0-20 16,1-11-7-16,0-1 17 15,4-7 7-15</inkml:trace>
  <inkml:trace contextRef="#ctx0" brushRef="#br0" timeOffset="106508.7998">3458 10315 336 0,'-13'43'126'0,"13"-28"-98"0,-9 4-5 16,9-8-11-16,0 5-17 16,-13 3-4-16,9 8 5 15,-5 7 3-15,1 1 2 16,-5 3-3-16,4 8-1 0,-8 4-3 15,4 3 1-15,5 5-8 16,-1-5-4-16,5-3-88 16,4-11-38-1,4-13 73-15</inkml:trace>
  <inkml:trace contextRef="#ctx0" brushRef="#br0" timeOffset="107029.862">3798 10331 392 0,'-26'46'145'0,"14"-35"-112"0,7 8-10 0,-3-11-12 0,3 3-25 15,1 9-3-15,-9 3 4 16,4 3 3-16,-8 1 6 16,4 4-2-16,0 3 1 0,5 5-6 15,-5-1-3-15,4 0-6 16,9-3 0-16,0-1 4 16,0-3 5-16,9-4 4 15,4-4 4-15,0-8 2 16,8-4 1-16,-4-7 0 15,5-8 0-15,0-7-3 16,3-4 0-16,6-12 2 16,-1-4 0-16,0-3-6 15,0-8-3-15,0-8-3 16,0 0 0-16,0-4 2 16,-4-3 2-16,5 3 8 15,-10 1 2-15,-12 3 16 0,-1 0 6 16,-3 0 8-16,-10 8 4 15,-3 8-8-15,-1-5-4 16,-21 9-9-16,4-1-4 16,-4 0 6-16,4 8 3 15,-13-3-58-15,0 10-24 16,5-10 30-16,0-5 16 16</inkml:trace>
  <inkml:trace contextRef="#ctx0" brushRef="#br0" timeOffset="107691.193">3798 8289 428 0,'-26'0'159'0,"26"4"-124"0,0-4-9 0,0 0-12 16,0 0-20-16,0 0-1 15,0 4-1-15,9 7 0 16,8-3 5-16,-4 4-1 0,17 7 2 15,1 4 0-15,3 7 0 16,5 5 0-16,12 3 0 0,14 8 2 16,4 4 0-16,-9 3-3 15,5 5 2-15,0 3 1 16,8 8 0-16,-8 0-3 16,8 0 2-16,0 4 1 15,0 0 2-15,1-4-1 16,-10 3-1-16,1 1-2 15,-9 0 1-15,-9 3-4 16,5 1-1-16,-9 0-8 16,-4-5-4-16,-5-6 10 15,-4-9 6-15,1-3 2 16,-14-8 3-16,-4-4 2 16,0-4 4-16,-5-7-57 15,1-8-27-15,0-8 38 16,3-7 17-16</inkml:trace>
  <inkml:trace contextRef="#ctx0" brushRef="#br0" timeOffset="108145.0099">5612 10135 420 0,'0'58'156'0,"-8"-43"-121"0,-5 16 1 0,13-12-8 15,0 0-40-15,-5 16-11 16,1-1-5-16,-4 4-1 15,-1 16 17-15,0 0-5 0,-4 7 0 16,0 0-9-16,1 4-1 16,-6 0-61-16,5-7-27 15,5-12 60-15</inkml:trace>
  <inkml:trace contextRef="#ctx0" brushRef="#br0" timeOffset="108488.157">6013 10074 356 0,'0'31'132'0,"0"-12"-103"0,4 4 7 16,5-8-4-16,-9 12-14 15,9 7-3-15,-1 12-2 16,-8 12 1-16,0 7-7 15,0 8-6-15,-13 19-4 0,0 19-71 0,-4 8-30 16,-4-1 50-16,-1-14 27 16</inkml:trace>
  <inkml:trace contextRef="#ctx0" brushRef="#br0" timeOffset="175294.9988">10387 13881 200 0,'-9'-7'77'0,"9"-1"-60"0,-9-4 13 15,9 9 3-15,0-1-8 0,-4-4 0 16,-5-3 1-16,-3-1 1 16,-1 1-14-16,-5 3 5 0,-3-3 3 15,-5-1 2-15,-4 1 3 16,-5-1-16-16,5-3-6 15,-9 3-1-15,-8-3 0 16,4 0-17-16,-4-5-7 16,-1 1 7-16,1-4 6 15,-1-7 2-15,-3 3 2 16,-1-4 0-16,-8 1 3 16,-1-1 0-16,1-4 3 15,0 1-3-15,-1 3 0 16,1 1 1-16,4 3 0 0,0 0-3 15,0 0 2-15,0 0-1 16,0 4 0-16,0 1 4 16,-4 2 1-16,-5 5 1 15,-4 0 0-15,0 3-2 16,0 5 1-16,4 7-9 16,-3 3-1-16,-6 1-3 15,-3 4-1-15,-5 7-1 16,-4 4 0-16,4 1 0 15,4 6 2-15,5 9 4 16,4 3 3-16,4 8 0 16,1 0-1-16,-5 8-4 15,4 3 0-15,5 8 6 16,0 0 6-16,4-3-2 0,4-1 1 16,0 0-6-16,9 4-2 15,4 4 10-15,5 0 7 16,-1 4-2-16,5 0 0 15,4-1-4-15,9-3-1 16,4-7-3-16,4-5 1 16,9-3-4-16,5-1 0 15,3 1-1-15,14 0-2 16,4-1 3-16,8-3 0 16,14-4 1-16,-1-4 0 15,9-4 0-15,9 1 2 16,-5 3-3-16,5-8 0 0,8-3 1 15,9-4 2-15,8 0-1 16,9-4-1-16,-4-4 1 16,-4-4-1-16,3-3 0 15,6-5 0-15,7 1 0 16,5-8 2-16,0 0-1 16,-8-4 2-16,-5 0-2 15,0-7-1-15,-4-8 5 16,0-1 1-16,-1-3 0 15,1 0-1-15,-4 0-1 16,3-11 2-16,-3-4-1 16,-9-8 0-16,8 0-3 15,-12-4 1-15,-5 0-4 16,0 0 0-16,-4 4 1 16,-8 0 2-16,-5-3-1 15,-9-1-1-15,-8 0 1 0,0 4-1 16,-9 0 0-16,4 0 0 15,-17-11-3-15,5 3 2 16,-5-3-1-16,-4-1 0 16,-4 5 0-16,-5-1 0 15,-4 4-7-15,-4-3-2 16,-5-1-10-16,-4 0-1 16,-4 1 4-16,0-1 6 15</inkml:trace>
  <inkml:trace contextRef="#ctx0" brushRef="#br0" timeOffset="176781.95">15066 15237 176 0,'0'-4'66'0,"0"4"-52"0,4 0-1 0,-4 0-3 15,9 0-3-15,0 0 1 16,8-4 2-16,-8 1 1 16,8-1-5-16,4 0 3 0,1-4 3 15,4 5-2-15,8-1 0 16,5 0 0-16,0 0 1 16,4 0-1-16,4 4 1 15,5-4 0-15,-9 1 1 16,4-1 0-16,1 4 0 15,8-4 0-15,0 4 0 16,0 0-2-16,9 0 1 16,3 0-4-16,6 0-2 15,-10 0 0-15,5 0 1 16,-4-4-1-16,4 0 0 0,0 0-3 16,0 1 1-16,0-1 2 15,4 4 2-15,4-4 3 16,-8 4 1-16,0 0-12 15,-4-4-4-15,0 4 8 16,4 0 7-16,0 0 0 16,8 0 0-16,-12 4-4 15,8-4-1-15,0 4-3 16,0-4 1-16,1 0-4 16,3 0 0-16,5 0 1 15,4-4 2-15,13 0-3 16,5 4 0-16,-9-4-1 0,4 0 0 15,8 1-11-15,-3-1-7 16,4 0 15-16,-1 0 7 16,-12 0-18-16,0 0-6 15,-5 1-68-15,-16-5-29 16,-14 0 61-16,-13-3 30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34:50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7900 9243 140 0,'-13'4'55'0,"9"-8"-43"0,-4 12-3 0,3-8-3 15,1 3-5-15,-5 1-1 16,1 0 7-16,3-4 3 16,-12 8-5-16,4-4 6 0,0 7 2 15,0-7 2-15,0 7 4 16,0 1 0-16,5-4 3 16,4-1 3-16,-9 1 4 15,8-4-2-15,5 0 1 16,-8-1 6-1,3-3-8-15,1 4-2 0,0-4-14 16,4 0-6-16,0 0 10 16,0 0 7-16,0 4-6 15,0-4-3-15,-5 0-5 16,5 0 0-16,0 0 0 16,0 0 1-16,-4 0 0 15,4 0 0-15,0 0 0 16,0 0 0-16,0 0 0 15,0 4 0-15,0-4-4 16,0 4-1-16,0 0-3 16,0-1-1-16,0 1 1 15,0 0 2-15,0-4-1 16,0 0-1-16,0 0 1 0,0 4-1 16,0-4 0-16,0 0 0 15,0 0 0-15,4 8 0 16,1-5 0-16,-5-3 2 15,4 4-1-15,-4-4-1 16,4 4 1-16,1 0-1 16,3-4-3-16,-3 0 2 15,8 0 1-15,-9 0 2 16,4 0-1-16,1 0-1 16,8-4 1-16,-8 4-1 15,4-4 0-15,0 4 0 16,8-4 0-16,-8 1 0 0,13-1 0 15,-9 0 0 1,9 4 0-16,4-4 0 0,-8 4 0 16,4-4 2-16,0 4-1 15,-5 0 2-15,5-4-2 16,-4 4 2-16,-1 0-2 16,1 0-1-16,-1-3 1 15,-8 3-1-15,0 0 0 16,0 0 2-16,4 0-1 15,-12 0-1-15,3 0 1 16,-4 0 1-16,5 0-3 16,-9 0 0-16,4 0 1 15,-4 0 0-15,9 0 0 16,-9 0 0-16,4 3 0 16,1 1 0-16,3-4 0 15,-8 0 0-15,0 0 0 0,0 0 0 16,5 4 2-16,-5-4 3 15,4 4-2-15,-4-4 0 16,8 4-3-16,-3 0-1 16,-5-4 1-16,4 3 0 15,-4-3 0-15,13 4 0 16,-9-4 0-16,9 4 0 16,-8-4 0-16,3 0 0 15,1 0 0-15,-1 0 0 16,1 0 0-16,0 0 0 15,-1 0 0-15,1 0 2 16,-5 0-3-16,1 0 0 16,-1 0 1-16,0 0 2 0,-4 0-1 15,0 0-1-15,0 0 1 16,0 0-1-16,4 0 0 16,-4 0 0-16,0 0 0 15,0 0 0-15,0 0 0 16,0 0 2-16,0 0-1 15,0 0-1-15,-4 0 1 16,0 0-1-16,0 0 0 16,-1 0 2-16,1 0-1 15,0 4-1-15,-1-4-2 16,5 4 1-16,-8-1-1 16,3-3 0-16,1 0 0 15,4 4 0-15,-9-4 2 16,5 0 0-16,4 0 0 0,-4 0 0 15,0 4 0-15,4-4 0 16,0 0 0-16,0 0 2 16,0 0-3-16,0 0 0 15,0 0 3-15,0 0 1 16,0 0-4-16,0 0 1 16,0 0 0-16,0 0 0 15,0 0 0-15,0 0 0 16,0 0 0-16,0 0 0 15,0 0 0-15,0 0 0 16,0 0 0-16,0 0 0 16,0 0 0-16,0 0 0 0,0 0 0 15,0 0 0-15,0 0 0 16,0 0 0-16,0 0 0 16,0 0 0-16,0 0 0 15,0 0 0-15,4 0 0 16,-4 0 0-16,0 0 0 15,4 0 0-15,-4 0 0 16,4 0 0-16,5 0 0 16,-9 0 0-16,0 0 0 15,0 0 0-15,0-4 2 16,0 4 1-16,0-4-1 16,0 4-2-16,0-3-2 15,0 3 1-15,0-4 1 16,0 4 2-16,0-4-1 0,0 0-1 15,0 0 1-15,0 4-1 16,0 0-3-16,0-3 2 16,0 3 1-16,0 0 0 15,0-4 0-15,0 4 0 16,0 0 0-16,0 0 0 16,0 0-3-16,0 0 2 15,0 0 3-15,0 0 1 16,0 0-1-16,0 0 1 15,0 0-4-15,-9 0-2 16,9 0 2-16,0 0 0 16,0 0 1-16,-4 0 2 0,4 0-3 15,0 0 0-15,-4 0 1 16,4 0 0-16,0 0 0 16,0 4 2-16,0-4-3 15,0 3 0-15,0-3 1 16,0 0 0-16,0 0 0 15,0 0 2-15,0 4-3 16,0-4 0-16,0 4-1 16,0-4 0-16,0 0 2 15,0 0 0-15,0 0 0 16,0 4 0-16,0-4 0 16,0 0 0-16,4 7 0 15,-4-7 2-15,0 0-3 16,0 0 0-16,4 4 1 15,-4-4 0-15,0 0 0 0,0 0 2 16,0 0-1-16,9 4-1 16,-9-4 1-16,0 0 1 15,4 0-1-15,1 0-1 16,3 0-2-16,-8-4 1 16,5 0 1-16,-1 4 0 15,0-3 0-15,1-1 2 16,-1 0-1-16,0 0 2 15,0 0-4-15,5 1 0 0,-9-1 1 16,4 0 2 0,1-4-1-16,-1 1-1 15,0-1-4-15,-4 0 0 0,5-3 4 16,-5 3 4-16,4-3-1 16,-4-1-2-16,4-3 2 15,-4-1 0-15,5 1-4 16,-5 0 1-16,4-1 2 15,-4-3 1-15,0 0-1 16,0-4-2-16,4 0-2 16,-4-4 1-16,4 1 1 15,-4-5 0-15,0 0 0 16,0 1 2-16,9-1-1 16,-9-3-1-16,0 7 1 15,4 0 1-15,1 0-1 16,-5 0 2-16,4 4-2 15,-4 0 2-15,0 4-2 0,0 0 2 16,4 0-4-16,-4 0 0 16,0 0-1-16,5-1 0 15,-1 1 0-15,0 0-2 16,5 0-6-16,-5 0-4 16,9-4-36-16,9-8-15 15,16-7-79-15,14-4-35 16,8 0 94-16,14 3 44 15</inkml:trace>
  <inkml:trace contextRef="#ctx0" brushRef="#br0" timeOffset="1096.3018">8547 9201 144 0,'-9'7'55'0,"9"-3"-43"0,-13 4 30 16,13-8 10-16,-4 4-11 16,4-4-1-16,-9 4-12 15,5-1-5-15,0 1-13 16,-5 0 5-16,0 0 4 0,5 0-1 0,-5 0 1 15,1-4-8-15,4 3-2 16,-5-3 4 0,5 4 3-16,-5 4-17 15,5 0-8-15,-1-1 4 0,1 5 4 16,4-1-1-16,0 1-1 16,0-1-1-16,4 1 3 15,1-1 0-15,3 1 1 16,1-1-3-16,4-3 2 15,4 0 14-15,0 3 6 16,5-3-14-16,4-1-4 16,4 5-4-16,4-1-2 15,5-3 6-15,-9 3 1 16,5 1-5-16,4-1 0 16,-1 1 1-16,1-1 1 0,-4 1 1 15,-1-1 0-15,1 1 0 16,-1-1 0-16,5-3-3 15,-9 0 2-15,4-4-1 16,5-1 0-16,0-3 13 16,4-3 5-16,4-1-6 15,1-4-3-15,-1-3-2 16,1 3-1-16,-1-4-2 16,0 1-2-16,-3-1 1 15,-1 1-1-15,0-1-3 16,0-3 2-16,0 4 1 15,9-1 0-15,-1 1 0 16,-8 3 0-16,5 0 0 0,-5 4 2 16,-4 1-1-16,-5 3 2 15,-8 0-4-15,4 0-2 16,-13 3-7-16,-4-3-4 16,13-11-3-1</inkml:trace>
  <inkml:trace contextRef="#ctx0" brushRef="#br0" timeOffset="2269.8172">16729 8960 192 0,'5'7'71'0,"-5"-7"-55"0,4-7-2 16,-4 7-6-16,0 0-9 15,0 0 1-15,4 0 0 16,-4 0 0-16,0 0 0 16,0-4-7-16,0 4 0 0,-4 0-8 0,0 0-3 15,-1 0 3-15,1 4 4 16,-5 3 19-16,1-3 9 16,-1 4 10-16,1-1 6 15,-1-3-14-15,0 0-3 16,1-4-21-16,3 4-7 15,-7-4 6-15,7 0 2 16</inkml:trace>
  <inkml:trace contextRef="#ctx0" brushRef="#br0" timeOffset="3047.6433">16579 9071 260 0,'0'3'99'0,"0"-3"-77"0,0 4-2 15,0-4-4-15,0 0-12 16,0 0 0-16,-5 0-4 16,-3 0-1-16,8-4 1 15,-5 4 4-15,5 0 5 0,-4 0 4 16,0 0 2-16,4 0 3 15,-5 0 1-15,5 0-4 16,0 0-1-16,0 0 3 16,0 4 1-16,-8-4-9 15,3 4-5-15,1-4-10 16,4 4-1-16,-8 0 9 0,3 0 8 16,1-1-2-16,0 1-2 15,-5 4-3-15,0 0 0 16,1-1 0-16,-1 1 1 15,1 0-2-15,3-1-2 16,1 1 1-16,0 0 1 16,-1 3 1-16,1 1 3 15,0-1-3-15,-1 0-2 16,5 1 0-16,-8 3 1 16,-1 1 1-16,1-5 1 15,-1 1 0-15,0-1 2 16,1 1 1-16,3-1 3 15,-8 1-1-15,5-1 2 0,-1 1-4 16,1-5-2-16,-5 1-2 16,0 0 0-16,0-1 0 15,0 1 1-15,0 0-2 16,4-1-2-16,-12 1 1 16,4-1-1-16,-1-3 0 15,1 4 0-15,0-4 0 16,0 0 0-16,-5-1 0 15,5 1 2-15,0-4-1 16,-5 0-1-16,5 4 1 16,-5-4-1-16,1 0 0 15,3 4 2-15,-3 0-1 16,4 0-1-16,-1-4-2 16,-3 3 1-16,4 1 1 0,-1 4 2 15,1-4-3-15,4 0-2 16,5-1-1-16,-10 1 0 15,10 0-8-15,-1 0-3 16,5 0-56-16,4-4-23 16,9 0 46-16,3-8 24 15</inkml:trace>
  <inkml:trace contextRef="#ctx0" brushRef="#br0" timeOffset="3933.5876">15712 9473 212 0,'-8'4'82'0,"8"-1"-64"0,0-3 7 0,0 0-1 16,0 0-6-16,0 0 1 15,-9-3-4-15,9-1-1 16,-4 0-8-16,4 0 3 0,0 0 1 16,0 0-3-16,0 1-2 15,0-1 0-15,-4 0-1 16,4 0 2-16,0 0 3 15,-9-3 2-15,5 3 3 16,-1-4 6-16,-3 0 4 0,-1 5-10 16,5-5-3-16,-9 0-1 15,9 1 4-15,-9-5-4 16,8 5 2-16,-3-5-5 16,-1 1-2-16,5-1-5 15,4-3 0-15,-9-1 0 16,5-3 0-16,4 4-3 15,0 0 0-15,-4-1-3 16,4 1 1-16,0 0-2 16,0 3 0-16,0 1-5 15,0-1 0-15,0 1-3 16,0 3 0-16,0-3-6 16,0 3-1-16,4 0-4 15,0 1-1-15,5-1 1 0,-9 0 2 16,0 1 13-16,0-1 6 15,4 4 23-15,-4 0 13 16,0-3 13-16,0 3 6 16,-4 0-14-16,4-4-7 15,-9 1-3-15,5-1 0 16,0 0-3-16,-9 1 0 16,4-1-8-16,-4-4-4 15,0 1 2-15,-4-4 4 16,4-4-7-16,-4 3-3 15,0 5-9-15,-1-1-1 16,1 1-15-16,13-1-3 0,-9 5-44 16,4-1-20-16,18 4 44 15</inkml:trace>
  <inkml:trace contextRef="#ctx0" brushRef="#br0" timeOffset="4564.1931">15665 9519 212 0,'-4'4'79'0,"-1"-4"-61"0,1-4 6 0,4 4 0 0,4 0-20 16,1 0-5-16,-1 0-1 15,-4-4 0-15,0 0 2 16,4 4 2-16,-4 0 1 0,0 0 5 15,0 0 5-15,0 4 4 16,-4 0 4-16,0 3-2 16,-1 1-2-16,-3 4-1 15,-1-1 3-15,1 8-5 16,-14 4 2-16,5 12 2 16,-13-1 3-16,-5 12-9 15,1 4-2-15,-5 0 0 16,-8-1 4-16,8 9-6 15,-9 3 0-15,5 8-4 0,0 0-1 16,4 0-10-16,9-4-5 16,4 0-100-16,9-15-43 15,17-50 79 1</inkml:trace>
  <inkml:trace contextRef="#ctx0" brushRef="#br0" timeOffset="22144.036">4410 16965 92 0,'0'-8'35'0,"0"4"-27"0,0 0 2 0,0 4 2 16</inkml:trace>
  <inkml:trace contextRef="#ctx0" brushRef="#br0" timeOffset="23035.4156">4410 16949 178 0,'-8'0'19'16,"-1"8"2"-16,0-4 1 16,1 3-3-16,-5 1 0 15,4 0-10-15,-8-1 1 0,4 1 3 16,0 0-7-16,4-1-1 15,-3 1-3-15,3-4-2 16,0 3 1 0,1-3-1-16,3 0 2 15,5-4 3-15,0 0 2 16,0 0 1-16,9 0 0 0,4-4 2 16,-9 4 1-16,9-4 1 15,-9 4 0-15,5 0 0 16,0 0 2-16,-1-3-1 15,5 3 2-15,0 0-4 16,-9 0-1-16,9-4-4 16,0 4-1-16,0 0-1 15,0 0 0-15,4-4 0 16,-8 0 0-16,13-3-2 16,-10 3 1-16,6-4 0 15,-1 4 1-15,9 0-2 16,-9-3-2-16,9-1 1 0,4 0-1 15,5 1 0-15,3-1 0 16,-3-3 2-16,4-5 1 16,-9 5 1-16,13-1 2 15,-13 1-1-15,4 3 0 16,-3 0-1-16,-1 1 2 16,-4-1-3-16,-1 0-2 15,6 1 4-15,-10 3 4 16,5-4-12-16,0 1-2 15,4 3 6-15,0-4 6 16,9 1-3-16,-5-1 0 16,1 0-2-16,4 4-2 0,-1-3-6 15,1 3-4-15,0 0 6 16,0 0 1-16,0 0 3 16,-1 1 0-16,-3-1 4 15,-1 4 2-15,-3 0-2 16,-6 0-3-16,1 0-5 15,4 4-2-15,-8-4 3 16,4 3 1-16,0 1 8 16,-1 0 4-16,1 0-5 15,4 0-1-15,-8 3-4 16,8 1-1-16,-4 0 1 16,4-4 2-16,0-1-1 15,1 5 2-15,3 0-2 16,-4 3-1-16,0-3 1 15,1 3-1-15,-1 1 0 0,0-1 0 16,-4 1 0-16,0-1 0 16,-1 1 0-16,1-1 0 15,0 5 0-15,-9-1 0 16,9-4 0-16,0 1 0 16,4-1-3-16,0 1 2 15,9-4-10-15,0 3-3 16,0-3 18-16,4-1 8 0,0-3-9 15,0 0-5 1,4-12-108-16,9-22-49 16</inkml:trace>
  <inkml:trace contextRef="#ctx0" brushRef="#br0" timeOffset="23511.0662">15058 16608 140 0,'-9'16'52'0,"0"-12"-41"0,5-1-35 16,4-3-18-16,0 4 19 15,0 0 14-15</inkml:trace>
  <inkml:trace contextRef="#ctx0" brushRef="#br0" timeOffset="24996.8956">14821 16896 288 0,'-26'11'110'0,"17"-3"-86"0,-4-4 5 0,9-4-5 15,-5 0-1-15,1 3 3 16,-5 1 9-16,4 8 2 15,-13-5-19-15,5-3 5 0,0 4 1 16,0-4-6-16,0 3-3 16,-1-3-8-16,1 4-5 15,4 0-1-15,0-1-1 16,5-3 0-16,3 4 0 16,1-4 2-16,4 3 3 15,0-7 0-15,4 8 2 0,9-1 0 16,-8 1 3-16,7 0-3 15,1-1-2-15,0 1 2 16,5 0 0-16,-1-1-1 16,0 1 1-16,0 0-4 15,0-1 0-15,5 1-1 16,-5 0 1-16,5-1-2 16,-5 1 2-16,5 0-2 15,-5-1 2-15,0 1-2 16,0 0-1-16,1-1 1 15,-6-3-1-15,1 0 0 16,5 0 2-16,-1 0-1 0,0 0 2 16,-4-4-2-16,4 0-1 15,0 0 3-15,1 0 0 16,3 0-1-16,5-4-2 16,-9 4 1-16,5-4-1 15,-1 0 0-15,1 0 2 16,0 0-1-16,-1 4-1 15,5 0 1-15,-9-3-1 16,5 3 0-16,-1 0 0 16,1 0 0-16,-1 0 0 15,1 3 0-15,4 1 2 16,-9 0-1-16,5 0 2 0,-1 0-2 16,1 0 2-16,-5-1-2 15,0 1 2-15,5 0-4 16,-5 0 0-16,0 0 3 15,0 0 1-15,1-1-1 16,-1 1-2-16,-4-4 1 16,0 4-1-16,4-4 2 15,-4 4 1-15,4 0-1 16,5-4-2-16,-5 0-2 16,-4 0 1-16,4 3 1 15,0 1 2-15,0-4-1 16,1 4 2-16,3 0-2 15,1 0 2-15,4-4-2 16,-9 4-1-16,4-4-2 0,1 3 1 16,0 1 1-16,-1-4 2 15,1 0 1-15,3 4 1 16,1-4-2-16,4 0-2 16,-12 0 1-16,8 0-1 15,-1-4-3-15,1 0 2 16,-4 1 1-16,-1-1 2 15,-3 0-1-15,3 0-1 16,1 0 1-16,4 0-1 16,-9 1 0-16,4-1 0 15,1 0-3-15,-1 4 2 16,1-4 1-16,0 4 2 16,3 0-3-16,-3 0 0 15,4 0 1-15,0 0 2 0,-1 0-3 16,1 4 0-16,4 0 1 15,-4 0 0-15,0-1 0 16,0 1 2-16,4 0-1 16,-8 0 2-16,4-4-4 15,-1 0 0-15,-3 0 1 16,0 0 2-16,-1-4-1 16,1 0-1-16,-1 0-2 15,5 1 1-15,-9-1 1 16,5 0 0-16,-1 0 0 15,1 0 2-15,-1 1-3 16,5-1 0-16,4 0-1 16,5 0 0-16,-1 0 0 0,5 0 0 15,0 1 0-15,0 3 0 16,4 0 2-16,4 0 0 16,5-4-3-16,-13 0 2 15,4 0-1-15,0-4 0 16,0 1 0-16,4-1 0 15,1 0 2-15,-9 1 0 16,8 3 0-16,-8 0 0 16,-5 0 0-16,1 0 2 15,-5 4-3-15,-13 0 0 16,5-3-1-16,-14 3-2 16,-3-4-8-16,-5 0-3 0,-9 0-36 15,-4-4-17-15,0-18 36 16,-4-20 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36:22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18113 8374 116 0,'-22'-4'46'0,"22"8"-35"0,-13 3 9 0,4-7 5 16,1 4-12-16,-1 0-4 0,-4-4-4 16,-4 0 1-16,8 4-3 15,-12-4 7-15,4 3 5 0,-1-3 10 16,1 4 5-16,0 0-5 16,0 0-1-16,-1 0 4 15,10 0 3-15,-9-4-6 16,4 3-1-16,4-3-9 15,0 0-2-15,5 4-7 16,0 0-2-16,4 4 13 16,0-4 8-16,0-4-14 15,0 0-8-15,0 0-6 16,0 3-1-16,4-3 0 16,5 4 3-16,4 0-7 15,0-4-2-15,4 0 17 16,-9 0 8-16,10 0-4 0,-1 0-3 15,0 0-3-15,0 0 1 16,5 4-3-16,0-4-2 16,8 0 0-16,-9 0-1 15,5 0 0-15,0 0 2 16,0-4-1-16,-5 4-1 16,1 0 3-16,4 0 0 15,-9 0-1-15,9 0 1 16,0 0-2-16,0 0-1 15,-1 0 1-15,6 0-1 16,-1 0-3-16,0 0 2 16,4 0 3-16,-4-4 1 15,5 4 1-15,-1-4 0 0,1 4 0 16,-1-3 0-16,-8-1 0 16,9 0 0-16,-1 0-2 15,-8 0-2-15,4 0 1 16,0 1-1-16,1-1 0 15,-1 4 2-15,-4-4-1 16,-1 4 2-16,1 0-2 16,4-4-1-16,1 4 3 15,3 0 2-15,-8 0-2 16,4 0-2-16,0 0 0 16,5-4-1-16,-1 0 0 15,1 4 0-15,3 0-3 16,1-3 2-16,4-1 1 15,0 0 2-15,-4 0-1 0,0 0-1 16,-5 1 1-16,1-1 1 16,-1 0-1-16,1 0 2 15,4 0 0-15,-1 0 3 16,1 1-1-16,0-1 2 16,4 0-4-16,0 0 0 15,0 0-1-15,5 0-2 16,-5 1 1-16,4-1-1 15,-8 0 0-15,0 0 0 16,-1 0 0-16,-3 0 0 16,4 4 0-16,-1 0 0 15,-3-3 0-15,4 3 2 16,-1 0-1-16,1 0-1 16,4 0 1-16,0 0 1 0,1 0-1 15,-1 0-1-15,0 3 1 16,0-3 1-16,0 0-1 15,-4 0-1-15,-1 0 1 16,1 0-1-16,4 0 0 16,0 0 0-16,5 0 0 15,-1 0 0-15,9 0 0 16,5-3 0-16,8 3 0 16,-5 0 0-16,-8-8 0 15,0 8 0-15,-4 0 0 16,-9 0 2-16,-4 0-1 15,0 0-1-15,8-4 1 16,-8 4-1-16,4 0 2 16,4 0 1-16,1 0-1 0,-1 0-2 15,9 0 3-15,-9 0 0 16,5 0 1-16,0 0 0 16,-5 0-2-16,-8-4 1 15,0 4-2-15,-5-4-1 16,1 4 3-16,4 0 2 15,-1 0 0-15,1 0 0 16,0 0-1-16,0 0 0 16,4 0 0-16,-5 0 0 15,-3 0-2-15,4 0 1 16,4 0-2-16,-4 0 2 16,-1 0 0-16,1 0 1 0,-4 0-2 15,-1 0-2-15,1 0 3 16,-5-3 0-16,4-1 1 15,1 0 0-15,-1 0-2 16,5 0-2-16,0 0 1 16,0 1-1-16,4-1 0 15,-5 0 0-15,5 0 0 16,-4 4 2-16,-9 0-1 16,1 0-1-16,3 0 1 15,-17 0-1-15,5 0 0 16,-5 0-3-1,-8 0 2-15,-1 0-4 16,-8 0-1-16,0 4-8 0,-17-4-2 16,-4 0-53-1,3-4-22-15,-8-15 53 0,5-4 28 16</inkml:trace>
  <inkml:trace contextRef="#ctx0" brushRef="#br0" timeOffset="78578.6158">13338 15593 148 0,'-30'20'57'0,"26"-9"-44"0,-18-7 18 0,14 3 8 16,-1-3-7-16,-4 4 1 16,0-4-3-16,0 0 1 15,0-1-17-15,0 9 7 0,5-8 3 16,-1-4-6-16,1 4 0 16,-1-1-9-16,5-3-1 15,-1 0-4-15,5 0-3 16,0 0-3-16,5 0-1 15,8 0 2-15,4 0 0 16,4 0-2-16,14 0 2 16,-5 0-1-16,13 4 0 15,4-8 2-15,1 4 0 16,8 4 0-16,-9-4 0 0,9 0 4 16,5 0 2-16,3-4 2 15,9 4 0-15,1 0-2 16,3-3 1-16,-3-1 2 15,-6 4 2-15,-3 0-3 16,0 0 0-16,-1 0-3 16,5 0 0-16,0 0-3 15,0 0-2-15,4 0 1 16,-4 0 1-16,0 0 1 16,-8-4 3-16,3 8-5 15,-12-4-1-15,8 0 0 16,1 0 0-16,3 0 0 15,1 0 0-15,4 0 0 0,4 0 0 16,0-4 2-16,-8 0 1 16,4 4-1-16,-4 0 1 15,-1 0-4-15,5 0 0 16,4 0 1-16,1 0 0 16,3 0 2-16,1 0 1 15,-5 0-1-15,-4 0-2 16,0 4 1-16,4-4-1 15,5 4 0-15,4-4 0 16,-1 4 2-16,6-1 1 16,-1 1-1-16,-4 4 1 15,-5 0-2-15,5-1-1 16,4 1 1-16,0 0 1 0,9 3-1 16,-4 1 2-16,-5-1-2 15,-9-3 2-15,14-1-2 16,-5 1 2-16,9 0 0 15,8-1 3-15,-8 1 1 16,-4 0 3-16,-5-1-3 16,0 1-2-16,5 0-2 15,3-1 0-15,5 5-2 16,-4-5 2-16,-4 1-2 16,-1 0-1-16,-8-1 1 15,9-3 1-15,-1 0-1 16,5 0-1-16,0 0 1 15,12 0-1-15,-12-4 0 16,-9-4 0-16,0 0 0 16,5 0 2-16,-5 0-1 0,0 0-1 15,5 4 1-15,-9-3-1 16,0-1 0-16,-13 0 0 16,-1 0 0-16,6 0 0 15,-1 0 0-15,5 1 2 16,-1 3-1-16,1-4-1 15,-5 0 1-15,-8 0-1 16,-1 0 0-16,-4 4 0 16,1 0 0-16,3 0 2 15,10 0-1-15,3 0 2 16,5 8-4-16,-4-4 0 16,-9 3 1-16,4 1 0 0,-13 0 0 15,9-1 0-15,0 1 0 16,13 0 2-16,-9 3-1 15,9 1-1-15,-4-1-2 16,-5-3 1-16,-4 0 1 16,-5-5 0-16,1 1 0 15,13 0 0-15,-14 0 0 16,5 4 0-16,4-1 0 16,-12 1 0-16,-5 0 0 15,0-1 2-15,-4 1-6 16,-22 3 1-16,0-3-52 15,-9 0-21-15,1-8 39 16,-22-12 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1-09T22:34:14.3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1-09T22:34:17.413"/>
    </inkml:context>
  </inkml:definitions>
  <inkml:trace contextRef="#ctx0" brushRef="#br0">10492 16237 0</inkml:trace>
  <inkml:trace contextRef="#ctx1" brushRef="#br0">5281 7182 192 0,'4'8'74'0,"4"-12"-58"0,-8 4 23 16,0 0 7-16,5 0-17 16,-1 0-6-16,5-4-12 15,-9 0-3-15,0-3-4 16,0-1-1-16,4 4 3 0,0-3-1 15,-4 3 2-15,5 0-2 16,-5 0 2-16,0 0 0 16,4 1 1-16,-4-1 0 0,9 0 0 15,-9 0 0-15,0 4 0 16,0 0 0-16,4-4 2 16,-4 4 1-16,8 0 1 15,-8-4-2-15,5 1-1 16,-5-1-3-16,4 0-1 15,0 0-3-15,-4 0 1 16,0 0-2-16,0 1 2 16,5-5 0-16,-5 0 1 15,0 1-2-15,0-1-2 16,0 0 3-16,-5 1 0 16,1-1-4-16,0 0 1 0,-1 1 0 15,-7-1 0-15,3 0 2 16,-4 1 1-16,0 3-1 15,4 0-2-15,-12 0-2 16,4 0 1-16,-1 4-1 16,-7 0 0-16,3 0 2 15,-4 4 0-15,9 0-3 16,0 0 2-16,4 3 1 16,-9 1 2-16,14 0-1 15,-10-1-1-15,5 1 1 16,1 4-1-16,-1-1-3 15,4 1 2-15,0-1-1 16,1 1 0-16,-1-1 0 16,5 4 0-16,-5 1 2 0,1-1 2 15,8 4-1-15,-13 0-1 16,8-3-2-16,1 3 1 16,0 4-1-16,8 0-2 15,0-4 3-15,14 0 0 16,-18 0 1-16,17 0 0 15,-9-3 0-15,5-1 2 16,5 0-1-16,-1-3-1 16,4-1 1-16,1-3-1 15,4 0-3-15,-9-1 2 16,5 5-1-16,3-5 0 0,-3 5 0 16,0-1 0-16,-1 1 2 15,1-1 0-15,3 1 0 16,-3-4 0-16,0 3 0 15,-1 1 2-15,1-1-3 16,-5 1 0-16,0-1 1 16,-4-3 0-16,4-1 0 15,-12 1 0-15,-1 0 2 16,-4-8 3-16,0 7-2 16,-4 1 0-16,-1-4 1 15,-3 0 0-15,-1-1-2 16,-8 1 1-16,0 4-2 15,-5-4 2-15,0 0 0 16,-3-1 3-16,-6 1 1 16,1-4 1-16,4 0-2 15,-8 0 1-15,0-4 0 0,8 1 1 16,-9-1-4-16,5 0-1 16,0-4-1-16,0 4 1 0,4 1-7 15,9-5 1 1,-18 0-8-16,14 4-3 15,-1-3-14-15,5-1-8 16,4 0-75-16,0 1-32 16,4-5 71-16,5-7 37 15</inkml:trace>
  <inkml:trace contextRef="#ctx1" brushRef="#br0" timeOffset="1262.4141">5711 6531 292 0,'-8'-11'110'0,"8"-1"-86"0,-4-3-4 0,-1 11-7 16,1-4-12-16,0-3-1 16,-9-1 0-16,-5-3 2 15,-3 0-1-15,-1-4-1 0,-12-1 1 0,4 1-4 16,0 0 2-16,-18 4 1 15,5 3 0-15,-4 5-5 16,-5 3 1-16,0 8-5 16,1 3 1-16,-5 9 2 15,4 3 1-15,-9 8-4 16,10 7 1-16,-5 4 2 16,4 5 3-16,0 3 0 15,5 3-1-15,0 5-2 16,-1 3-1-16,5 9 1 15,0 6 4-15,4 5-1 16,5 7 1-16,-1-3 0 16,5-5 0-16,9-7 2 15,-5 0 0-15,8-4 2 16,6 0 1-16,3-3-1 0,9-1-2 16,4 0 1-16,9 0 1 15,-9-7 1-15,9 0 1 16,9-5 0-16,-1-3 2 15,14-7-1-15,-9-5 2 16,8-3 0-16,5-4 3 16,13-4-3-16,-9 0-2 15,9-4-2-15,4-4 0 16,0-3 0-16,4-5 3 16,0 1-3-16,1-8-2 15,3 0 0-15,1 0 1 0,8 0-1 16,-4-4 2-16,4 0-2 15,1 0 2-15,-14-7-2 16,0-1 2-16,1-3 0 16,-5 4 1-16,-13-1 2 15,13-11 1-15,-5 0-3 16,1-4-1-16,0-3-1 16,-13-5 1-16,4 1-2 15,-5-5 2-15,-3-3-2 16,-5 0 2-16,0 0-2 15,-4 4 2-15,-9-4-2 16,-4 3 2-16,-4 1 0 16,-1-4 3-16,1-4-3 15,-9 0-2-15,0-4-5 16,0 0 0-16,0 1-3 0,-9-1 2 16,9 50-6 15,-12-77 4-31,-6 12 1 15,5 8-1-15,-4-1 0 16,0 12 1-16,0 0 2 16,-5 4 2-16,1 0-1 0,-1 4 1 15,-8-8 2-15,4 4 2 16,-8 3-1-16,3 5 2 16,1 7 0-16,0 0 1 15,-4 0 0-15,3 4 0 16,-7 0-2-16,7 8 1 0,1 0-2 15,-8 3-1-15,7 1-8 16,-16 7-5-16,0 4-101 16,-9 0-46-1,0-4 81-15</inkml:trace>
  <inkml:trace contextRef="#ctx1" brushRef="#br0" timeOffset="3349.6113">6461 6991 44 0,'-13'4'16'0,"13"-1"-12"0,-8 1-2 0,3 0 0 16</inkml:trace>
  <inkml:trace contextRef="#ctx1" brushRef="#br0" timeOffset="4143.3176">6220 7110 152 0,'4'3'57'0,"1"-3"-44"0,-1-3-4 0,4 3 31 16,1 0-20-16,0 0 3 16,-1 0-3-16,1 0-11 15,0 0 3-15,-5 0 4 0,0-4-2 16,-4 4 2-16,0 0-3 15,0 0 2-15,0 0-2 16,0 0 0-16,0 0-3 16,0 0 1-16,0 0 0 15,0 0 1-15,0 0-2 16,0 0-1-16,4 0 1 16,5 0 4-16,-9 0-8 15,4 0-1-15,5 0 10 16,4 0 5-16,0 0-8 15,-5 0-4-15,5 0-3 0,0-4-1 16,9 0 0-16,-5 0 2 16,-4 0 1-16,13 1 1 15,-5-1-2-15,14 0-1 16,-5 0-1-16,5 0 0 16,3 0 0-16,1 1 2 15,0-5-5-15,4 4-1 16,0 0 0-16,0 0 2 15,-4 1-3-15,0-1 0 16,4 0 1-16,-4 4 0 16,-5 0 0-16,5 0 0 15,0 0 0-15,-5 0 2 16,5 0-3-16,0 4 0 0,4 0-1 16,0-1 0-16,0 1 2 15,4 0 0-15,1 0 0 16,3 4 0-16,-3-1-3 15,4-3 2-15,-5 0-1 16,5 0 0-16,4 0 0 16,0-1 0-16,4 1 0 15,-4 0 0-15,4 0 0 16,-4 0 0-16,-13-4 4 16,13 4 1-16,-4-4-4 15,-4 0 1-15,-5 0 2 16,-5 0 1-16,-3 0-1 0,-5 0 1 15,-4 0-2-15,-9 0-1 16,-4 3-6-16,-4-3-1 16,-14 4-96-16,-12 0-43 15,-22-4 74-15,-17-15 36 16</inkml:trace>
  <inkml:trace contextRef="#ctx1" brushRef="#br0" timeOffset="8272.348">9671 6776 140 0,'0'-7'55'0,"0"14"-43"0,0-3 10 0,5-8 3 16,-10 4-1-16,5-3 1 16,0 3-1-1,0 0 0-15,-4 0-13 0,0 0 7 0,-1 0 4 16,1 0 2-16,-4 0 1 15,8 0-3-15,-13 0-2 16,8 0-4-16,1-4-2 16,0 4 0-16,-1 0 4 15,1 0-4-15,0-4 9 16,-14 0-7 0,6 0-4-16,-1-3-2 15,0 3-6-15,0-4-3 16,0 0 0-16,-4 1-1 15,4-1-3-15,-13-3 2 16,4 3-1-16,1-4-2 0,-5 5 0 16,0-1 3-16,0 4-2 15,5 0-1-15,-10 1-4 16,6 3-2-16,-1 0-4 16,4 0 1-16,1 7 9 15,-1 1 7-15,5 0-1 16,4 7 1-16,4 0-1 15,5 1 1-15,4-5-2 16,0 1-1-16,9-1 1 16,4 1-1-16,-5 3 0 15,9-4 0-15,5 1 0 16,4 3 0-16,-5-3-3 16,5 3 2-16,0 0 1 15,4 1 0-15,-4-1 0 0,0 0 0 16,0 1 0-16,0-1 0 15,-9 0 0-15,4 4 0 16,-3-3 0-16,-5 3 0 16,4 0-5-16,-4 0 1 15,0 0 0-15,-5-3 2 16,5-1 1-16,-4 0 3 16,-1 1-1-16,-3-1-1 15,8 0-2-15,-13-3 1 16,4 3 1-16,-4 0 2 15,0 1-3-15,-4-5-2 0,4 1 2 16,-13-1 0-16,8 1 1 16,-12-5 0-16,4-3 11 15,-4 0 5-15,-4 0-4 16,-5 0-2-16,-4-1-1 16,-5 1 1-16,1-4-5 15,-1 0-3-15,1 0 1 16,-5 0 2-16,-4-4-2 15,13 1-2-15,-9-1-3 16,13 0-1-16,4-4-12 16,5 1-2-16,0-5-65 15,8 4-28-15,9-3 57 16,18-8 28-16</inkml:trace>
  <inkml:trace contextRef="#ctx1" brushRef="#br0" timeOffset="8771.7906">10020 7048 232 0,'-8'0'88'0,"8"4"-69"0,0-4 13 16,0 0 2-16,0 0 2 15,0 0 5-15,8 8-5 16,-8-8 1-16,0 7-21 16,5 1-3-16,-1 0-1 0,-4 3-5 15,4 5-2-15,1 3-5 16,-5 4 0-16,4 3 0 16,0 5 0-16,1 4-3 15,3-1 0-15,-8 4 2 16,4 1 0-16,-4 3-2 15,0 0 0-15,0 0-9 0,0 0-5 16,0-3 6-16,0-5 4 16,0-3-48-16,-4-1-23 15,4-11 40-15,0-15 18 16</inkml:trace>
  <inkml:trace contextRef="#ctx1" brushRef="#br0" timeOffset="10375.6546">10606 6592 292 0,'0'4'110'0,"0"0"-86"0,0-12 0 0,0 8-4 16,0 0-10-16,0 0 2 15,-4-3-1-15,4-1 3 16,-9 0-7-16,1-4 9 0,-1 1 6 15,-4-1-20-15,0 0-9 16,-4 1 15-16,0-5 10 16,0 1-6-16,-5-5-3 15,1 1-4-15,-1 0-1 16,-12-1-2-16,3 1-2 0,1 0 1 16,-9-4 1-16,5 3-3 15,-5 1 0-15,0 0 1 16,-4-1 0-16,0 5-3 15,0-1 2-15,4 1 1 16,-8-4 0-16,0 7-5 16,-1 0 1-16,1 4 0 15,-5 1-1-15,-4 3-3 16,0 0 0-16,0 0 4 16,0 0 4-16,0 3 1 15,0 1 2-15,0 4-11 16,0 3-4-16,0 5 1 15,4-1 4-15,5 4 2 0,-9 0 3 16,0 0-6-16,0 1 1 16,0 3-4-16,0 0 2 15,0 0 3-15,4 3 3 16,0 1-3-16,5 0 2 16,0 0-3-16,-1 3 0 15,9 1 4-15,9-4 1 16,0 4-1-16,8-1 2 15,10 1 1-15,-1 3 0 16,8 1 0-16,5 3 0 16,5 4-3-16,8 0 2 15,-1 8-1-15,6-4 0 0,3-4 2 16,5 4 0-16,4-4 0 16,0 0 0-16,9 1 0 15,-4-1 0-15,-1 0 0 16,5 0 0-16,4 0 0 15,-4 0 2-15,0 0-1 16,-1 1 2-16,1-1 0 16,0 4 3-16,-5-4 1 15,5 0 1-15,0-4 0 16,-5 0 0-16,5-3-4 16,0-1-1-16,0-3-1 15,-5 0 1-15,5-4-2 16,-5-1-1-16,1-3 1 15,-1-4-1-15,1 1 0 16,4-5 2-16,-9 0-1 0,4-7 2 16,1 0 0-16,-5-5 3 15,0-3-1-15,0 0 0 16,9-3-3-16,4-5 1 16,-8 0 0-16,-1 1 1 15,1-5 6-15,-10 1 4 16,6-5-14-16,-10 1-4 15,9 0 1-15,-4-8 1 16,0-4 2-16,4 0 0 16,-4-4 4-16,4 1 2 15,-4-1-9-15,4 0-5 16,-8 1 1-16,-1-1 4 0,1 1 4 16,-5 3 2-16,0-4 3 15,-4-3 3-15,0 3-11 16,0-3-5-16,0 3-2 15,4-4 3-15,-4 1 1 16,4-8 0-16,-4 0 1 16,0 3 3-16,4-3 0 15,-4 4 1-15,0 0-3 16,0-1 2-16,-4-3-1 16,0 4 0-16,-1 0 2 15,5-1 0-15,-9 5 0 16,9-4 0-16,-8 3 0 15,-1 4 0-15,0 1-5 16,1-1 1-16,-1-3-5 0,0 3 1 16,0 0-3-16,5-3 0 15,-9-1-1-15,4 1 2 16,-4-1 1-16,5 1 1 16,-5 3 0-16,0 1 2 15,0-1-1-15,-5 4 0 16,1 4 6-16,-5 0 2 15,-3 4-8-15,-6 4-3 16,-8 7-88 0,-4 1-36-16,-13 3 67 15</inkml:trace>
  <inkml:trace contextRef="#ctx1" brushRef="#br0" timeOffset="14322.3074">7461 7661 156 0,'0'12'60'0,"0"-9"-47"0,-4 1 19 0,8 0 5 0,-4 0-8 15,0 0 0-15,0-4-1 16,0 0 2-16,8 4-16 16,-8-4 3-16,0 7 3 0,5-3-5 15,-5 0 2-15,0-4-8 16,0 4-3-16,0-4-3 15,0 4 0-15,0-4 0 16,-5 0 3-16,5-4 10 16,0 4 5-16,-8-4-16 15,4 0-6-15,-1 0 5 16,1-3 4-16,0-1-3 16,-5 0-1-16,-4 1 0 15,4-1 0-15,-12 0-5 0,4 1-1 16,-1-1-2-16,-12-4 3 15,4 9-11-15,-4-1-4 16,0 4 10-16,0 4 5 16,0-1 2-16,0 9 2 15,4-1 0-15,4 1 3 16,1 3-12-16,3 1-5 16,1 3-2-16,9 4 2 15,-10 4 2-15,10 3 1 16,3 5-2-16,1-1-1 15,4 4-1-15,4 1 2 16,5-1-3-16,0 0-2 16,4 1 0-16,4-5-1 15,-9-3 2-15,5-4 1 0,5-4 5 16,3-4 3-16,1-8 3 16,8-3 3-16,-9-8-2 15,10-4 0-15,-1-4 1 16,4-3 0-16,1-4 0 15,3-1 2-15,-12-3 1 16,4-4 3-16,-4 0 6 16,4-4 2-16,-4-3-10 15,-8-1-4-15,-1 0 4 16,-4-3 2-16,-5-1-1 16,5 1 0-16,-13-1-1 15,5 1 0-15,-5 3-2 16,0 1-2-16,0 3 3 0,-5 4 0 15,5 0 1-15,0 4 2 16,0 0-1-16,-8 3 0 16,3 1-3-16,1 3-2 15,0 5-2-15,-1 3-1 16,1 4-1-16,0 0 0 16,4 4 0-16,0 7 0 15,-4 5 3-15,4 3 2 16,0 11 0-16,0 1-1 15,0 4 1-15,0 3 1 16,0 8 3-16,4 0 2 16,4-4 5-16,1 0 3 0,8 0-2 15,-8-4 2-15,8 1 7 16,0-5 6-16,5 1-17 16,-1-8-8-16,5-4-19 15,0-4-5-15,9-4 11 16,3-15 5-16</inkml:trace>
  <inkml:trace contextRef="#ctx1" brushRef="#br0" timeOffset="15105.6593">8180 8059 248 0,'-4'-3'93'0,"4"6"-72"0,0-3 14 0,0 0 0 16,0 0-5-16,0 0 0 16,0 0-9-16,0 0 0 15,-4 0-12-15,4 0-1 0,0 4 2 0,0 0-8 16,0 4-3-16,0 3 2 16,0 5 1-16,0 7 2 15,4 11 0-15,0 12-13 16,5 8-4-16,4 11-12 15,-4 7-2-15,-1 1 15 16,5-4 6-16</inkml:trace>
  <inkml:trace contextRef="#ctx1" brushRef="#br0" timeOffset="16980.7833">10490 6761 164 0,'4'0'63'0,"-4"0"-49"0,13 8 3 0,-8-8-1 16,3 0-8-16,-3 0-2 15,-1 0 3-15,4 4 2 16,1-4-6-16,-9 0 8 0,4 0 6 15,1 0 5-15,-5 0 3 16,4 0-3-16,-4 0-1 16,4 0-1-16,5 0 1 15,-5 0-4-15,5 0-2 16,-1 0 2-16,5 3 2 16,0 1-13-16,9 0-5 15,-5 4-2-15,9-1-1 0,4 1-3 16,-4 0 2-16,13-1-4 15,0 1 1-15,-1 0 0 16,5-1 2-16,-4 1 7 16,4 0 7-16,9-5-17 15,-5 1-6-15,9 4 16 16,5 0 7-16,-1-1-4 16,18 1-2-16,-14-4-6 15,9 0-1-15,1-1 1 16,-1 1 0-16,5 0 2 15,-1 0 1-15,1 0-1 16,4 0-2-16,-5-1 3 0,1 1 0 16,-9-4 1-16,-5 0 0 15,5 0 0-15,-8-4 0 16,3 4 0-16,1 0 0 16,-5 0 0-16,0 0 0 15,5 0-2-15,-9 0-2 16,-9 0 1-16,1 0-1 15,-5 0 2-15,-4 0 1 16,0 4 1-16,-5 0 0 16,-4 0 2-16,-4 0 1 15,-4 0-1-15,-1-1-1 16,-4 1-1-16,-4 0 2 16,-4-4-3-16,-9 0-2 0,0 0-5 15,0 0-2-15,-4 0-17 16,-1 0-8-16,1-4-140 15,-9-3-63 1,9-5 119-16</inkml:trace>
  <inkml:trace contextRef="#ctx1" brushRef="#br0" timeOffset="18496.5347">12102 7611 312 0,'8'0'115'0,"1"-4"-89"0,-1 1 1 15,-3 3-6-15,3-4-8 16,-3 0 0-16,-5 0 4 15,4 0 3-15,-4-3-10 16,-4-1-8-16,-1-3-4 0,-3-1-4 16,-5 1-1-16,0-5 4 15,-4 1 3-15,-5 0 3 0,-8-1 3 16,-5 1-3-16,5 0-2 16,-8 3-5-16,3 1 0 15,1 3 2-15,-5 4 1 16,0 4 3-16,0 0 3 15,5 0-2-15,-1 8 0 16,1 3-8-16,4 8-2 16,0 4 2-16,8 8 0 15,0 4 3-15,5 3 3 16,4 4-5-16,5 8 1 16,-5-4-4-16,4-4 2 15,5 0-2-15,4-4 0 16,0 1 4-16,4-5 1 0,5-7 2 15,4-4 2-15,-5-4-1 16,5-4 2-16,4-3-2 16,-8-5 2-16,8-3-2 15,1-4 2-15,-1-4-4 16,0-7-2-16,0-1-1 16,0-3 0-16,1-4 0 15,-1 0 3-15,4-4 0 16,-3-4 1-16,-5 0 0 15,12-3 2-15,-7-1-3 16,3-3 0-16,1-1 1 16,4-3 0-16,0 3 0 15,-5-3 0-15,-4 7-3 16,1 5 2-16,-6-1 1 0,1 0 2 16,0 4-3-16,-13-4 0 15,0 0 1-15,0 0 0 16,0 4 0-16,-8 1 2 15,3 2 5-15,1 5 6 16,-5 0-5-16,5 3 0 16,-4 8 2-16,8 1 4 15,-9 6-8-15,5 5-3 16,-1 7-5-16,5 5 1 16,0 3 1-16,0 7 0 15,0 5 0-15,0 3 0 16,0 8 0-16,0 0 2 0,0 4-17 15,0-1-6-15,5-6-59 16,-1-5-22-16,5-7 52 16,-1-16 26-16</inkml:trace>
  <inkml:trace contextRef="#ctx1" brushRef="#br0" timeOffset="19111.4935">12356 7619 356 0,'0'0'134'0,"8"0"-104"0,-3 0-4 0,-5 0-7 16,4 0-20-16,0 0-1 15,5 0 3-15,0 0 3 16,-1 0-1-16,1 0-2 0,-1 4 0 16,5 3-1-16,0 9 2 15,5-1 1-15,-1 0 1 16,0 8-2-16,-8 0-2 15,4 0 1-15,-5 4-1 0,1 0-11 16,-5 0-3-16,-4 0 16 16,-4-4 9-16,-1 0-15 15,-3 0-6-15,-1-4 13 16,-8 0 6-16,0-4-3 16,-5-3-3-16,1-1-11 15,-1-3-3-15,1-4 6 16,-1-1 4-16,5-3 2 15,8 4-1-15,-8-4 7 16,4 0 3-16,4-4-8 16,9 1 0-16,-8 3-4 15,8-4 0-15,8 0 2 16,1 4 2-16,8 0-1 16,13 8 2-16,9-1-4 15,0 5-2-15,4 3 2 0,0 4 0 16,0 0-10-16,-17 4-5 15,4 0-56-15,-8-7-25 16,-1-5 50-16,-3-11 26 16</inkml:trace>
  <inkml:trace contextRef="#ctx1" brushRef="#br0" timeOffset="20432.6331">14028 6133 188 0,'-5'-4'71'0,"10"4"-55"0,-14-8 20 16,5 8 4-16,-1-3-20 16,-3-1-6-16,-5 0-9 15,-9 0-4-15,-3 4 0 0,-10 4-4 0,-8 0 2 16,-4 3 1-16,-5 5 0 15,4 3-3-15,-12 1 2 16,4 3-4-16,4 4 1 16,1 3 2-16,8 9 3 15,-5 11-2-15,5 4 0 16,9 7 3-16,8 4 1 16,-4 1 1-16,12-1 0 15,10 0 4-15,8 4 5 16,8 8-1-16,10 4 1 15,12-1-5-15,-4 5-3 16,12-5 0-16,10-7-1 16,-1-4 4-16,5-3 3 15,0-9 2-15,4-7 3 0,0-4-3 16,4 1 0-16,0-9 1 16,5-3 4-16,-5-8-15 15,5-8-5-15,0-4 6 16,-9-7 6-16,4-8-2 15,0-3 0-15,1-5-4 16,3-3-3-16,-4-4 0 16,-3-4-1-16,-1-4 0 15,-5 0 2-15,5-7-1 16,-8-5-1-16,-1-3 1 16,-4-7-1-16,-4-1 0 15,-5-8 0-15,1 1-3 16,-1-1 2-16,-4 1-1 15,-4 0-2-15,-4-5 0 0,-1 5 3 16,-3-1-11-16,-1 5-2 16,-13-5 7-16,1 1 3 15,-10-1 12-15,1 5 7 16,-13-1-14-16,-5 4-7 16,-4 4 0-16,-13 0 3 15,1 0 2-15,-5 4 3 16,-5 4 3-16,-8 0 2 15,-4 3-14-15,-5 5-6 16,-12 7 5-16,3 3 3 16,1 9 2-16,-9 3 1 0,-4 8 0 15,9 4-2-15,-10 8-22 16,6 3-7-16,-10 0-90 16,5 8-39-1,0-4 86-15</inkml:trace>
  <inkml:trace contextRef="#ctx1" brushRef="#br0" timeOffset="21453.9734">14222 6355 208 0,'-13'4'79'0,"17"-4"-61"0,-4 0 6 0,0 0-2 16,-4 0-21-16,-1 0-4 15,-12 0-5-15,0 0 0 16,-5 0 5-16,-4 0 1 0,-4 0 2 16,-4 0 0-16,-1 0 0 0,-3 4 0 15,-5 3 0-15,4 5-3 16,-9-1 2-16,10 5-1 16,3-1 0-16,5 0 2 15,4 1 0-15,5-1 0 16,3 4 0-16,10-4 0 15,-1 12 0 1,9-4 0-16,9 0 0 16,4 4 0-16,4-4-3 15,9-4 0-15,-5 0-1 16,14-3 3-16,-9-1 0 16,4 0 1-16,0 1 2 15,0-1 1-15,-4 0 5 16,0 1 3-16,-5-5 0 15,-3 0 3-15,-6 1-3 16,-3-1-1-16,-5-3-2 0,-4 0 2 16,-4-1-1-16,-9 5 0 15,-4-1-1-15,-5 1 2 16,1-4-1-16,-5-1 2 16,0 1-15-16,-4-4-4 15,4-4-59-15,5 0-25 16,3-8 47-16,10-3 22 15</inkml:trace>
  <inkml:trace contextRef="#ctx1" brushRef="#br0" timeOffset="21998.029">14334 6554 212 0,'-5'12'82'0,"5"-16"-64"0,0 4 11 16,0 0 2-16,0 0-19 15,9 4-6-15,0 3 13 0,-1 1 9 16,1 0-14-16,-1-1 4 16,1 5 0-16,4-1-10 0,-4 5-2 15,-1-1-4-15,1 0 1 16,-1 4-2-16,-3 1-1 16,-5-5 1-16,0 4-1 15,-5 0 0-15,5 0 0 16,-13 0 0-16,9 1 2 15,-13-5-1-15,4 0 2 16,-4 1-2-16,0-5-1 16,-5 1 1-16,5-5 1 15,-9-3-3-15,9 0 0 16,-1-4 3-16,6 0 1 16,3 0 1-16,5 4 2 15,4-4 1-15,0 0 3 0,4 4-1 16,5 3 2-16,3 1-6 15,6 0-3-15,-1-1-17 16,9 5-7-16,-5-1 11 16,5 5 5-16</inkml:trace>
  <inkml:trace contextRef="#ctx1" brushRef="#br0" timeOffset="23166.4012">15049 6727 80 0,'-9'0'30'0,"9"0"-24"0,-4 3 26 0,4-3 8 0,0 0 2 16,0 0 1-16,0 0-6 15,0 0 0-15,0 0-21 16,0 0 4-16,0 0 3 0,0 0-3 16,0 8-2-16,0-8-4 15,0 0 1-15,0 0-2 16,13 4 2-16,-9-4 1 15,9 4 2-15,-4-4-8 16,4 4-1-16,4-4 4 16,4 0 3-16,1 3-4 0,4-3-2 15,4 4-1 1,-4-4 1-16,4 4-1 0,0-4 0 16,9 0-1-16,-13 4 0 15,8-4 2-15,1 0 4 16,8 0-6-16,-9 0 0 15,5 0-2-15,0 0 1 16,0 0-2-16,-1 0 0 16,1 0-3-16,9 0 1 15,-10 0-2-15,6 4-1 16,-1-4 1-16,0 4-1 16,-5-1 0-16,1 1 0 15,0-4 0-15,0 4 0 16,-5 0 2-16,1 0 1 0,-9-4 3 15,-1 3 1-15,1-3-3 16,-8 0-1-16,-10 0-3 16,1 4-3-16,-9-4-9 15,4 0-5-15,-4 0-42 16,0 0-16-16,-4-4 38 16,4 1 19-16</inkml:trace>
  <inkml:trace contextRef="#ctx1" brushRef="#br0" timeOffset="23438.5369">17173 6746 376 0,'5'11'143'0,"3"-15"-112"0,-8 8 8 0,0-4-4 16,0 0-23-16,0 0-4 15,0 0-10-15,0 4-1 16,-13 0 1-16,9 0-10 0,-13 0-2 16,-1-4-59-16,1 0-27 15,0 0 52-15,8-4 24 0</inkml:trace>
  <inkml:trace contextRef="#ctx1" brushRef="#br0" timeOffset="23616.5782">17561 6723 400 0,'9'11'148'0,"-1"-15"-115"0,5 8-7 16,-4 4-12-16,-9-8-28 15,0 0-5-15,-9 4-59 16,1 0-24-16,-5-1 52 16,-5 1 26-16,-3-8 18 0</inkml:trace>
  <inkml:trace contextRef="#ctx1" brushRef="#br0" timeOffset="23780.668">17828 6742 420 0,'9'4'156'0,"-5"3"-121"0,5 1-10 0,-9-8-13 15,4 4-74-15,-4-4-25 16,0 4 43-16,-9 0 22 16</inkml:trace>
  <inkml:trace contextRef="#ctx1" brushRef="#br0" timeOffset="24502.6694">18668 6654 392 0,'5'7'148'0,"-1"-3"-115"0,5-4-11 0,-1 0-15 0,5-4-13 16,-9 4-1-16,9 0 8 15,5-3 4-15,3-1-2 16,5 0-2-16,4 0 2 0,9 0-4 16,0 0 0-16,4 1-1 15,4 3 0-15,1 0 4 16,3 0 3-16,5 0 2 15,0 0 3-15,0 0 1 16,5 0 1-16,-1-4-2 16,0 8 1-16,1-4-2 15,-5 0 2-15,0 0-6 16,0 0-1-16,-13-4-4 16,0 8-1-16,-9-4 1 15,1 0 2-15,-9 0-3 0,0 0 0 16,-9 0-8-16,-13 0-2 15,-4 0-14-15,0 0-4 16,-13 0-56-16,-8 0-21 16,-5-8 54-16,-4-11 27 15</inkml:trace>
  <inkml:trace contextRef="#ctx1" brushRef="#br0" timeOffset="28962.5447">20284 5788 128 0,'-13'4'49'0,"13"-4"-38"0,-8 4 1 0,-1 3 1 15,0-3-11-15,1 4-1 16,-5 0 1-16,0 3 3 16,-9 1-2-16,5 3 16 0,0 0 7 15,-5 4-5-15,5 4 1 16,0 4-9-16,0 8 0 15,4-1-6-15,-4 1-2 16,4-1 0-16,0 1 1 16,0 3 3-16,4 8 2 15,5 0 6-15,-9 4 1 16,0 3 2-16,9-3 0 16,-1-4-3-16,1 0 0 15,4 0-3-15,0-4 1 0,4-4-4 16,5 1 1-1,4-5-3-15,0 1 0 0,0-1-8 16,4-3-2-16,0-1-3 16,5-3 0-16,4-4 11 15,0 0 8-15,4-4-8 16,-9-3-1-16,14-1-4 16,-5-4-2-16,4-3-2 15,5 4-1-15,0-9-7 16,0-3-4-16,-1 0 8 15,6-3 5-15,-6-5 1 16,-8 0 3-16,5 1-4 16,-1-5 0-16,-3 1 1 0,-6-5 2 15,6 1-1-15,-1 0-1 16,-4-5 3-16,-1-3 2 16,-3-3-2-16,8-5 0 15,-8-7-10-15,-1-1-5 16,1-3 1-16,-5 4 2 15,0 0-2-15,-4-1 0 16,4-3 3-16,-12 4 3 16,-1 0-2-16,0 3 0 15,-4 1 4-15,-4 3 1 16,-5-3 4-16,1 3 1 16,-1 4 1-16,-12 0 2 15,3 0-1-15,1-3 0 0,-13-1-1 16,4 1 0-16,-8-1-2 15,12 0-2-15,-12 4 1 16,8 1-1-16,-4-1 0 16,0 0 2-16,-1 0 1 15,-3 4 1-15,-1 0 0 16,1 0 0-16,-1 4-2 16,5 0-2-16,-8 4-2 15,3 3-1-15,1 1-18 16,-1 3-7-16,9 4 15 15,5 0 6-15</inkml:trace>
  <inkml:trace contextRef="#ctx1" brushRef="#br0" timeOffset="29876.8762">20913 6405 208 0,'0'11'79'0,"9"-7"-61"0,0-4 6 0,-1 0-2 16,1 0-8-16,-1 0 2 15,5 0 8-15,0 4 5 16,5 0-15-16,-1-4 5 0,4 0 4 0,1 0-8 15,8 0-1-15,-8 4 7 16,12-4 6-16,-4 0-21 16,5 3-7-16,-1 1 5 15,1-4 4-15,3 0-3 16,5 4-1-16,5 0 0 16,-5 0 0-16,4 0 0 15,5-1 0-15,0 1 0 16,-1-4 2-16,1 0 1 15,0 0 3-15,0 0-1 16,-5 0 0-16,5 0-5 16,-1 4-1-16,-3-4-1 15,-1 4-2-15,1 0 1 16,-10 3-1-16,1 1 0 16,-4-4 0-16,-5 0-5 0,0 0 1 15,-8-1-7-15,-5 1-3 16,-4-4-6-16,-5 0 0 15,-8 0-22-15,0 0-10 16,-4 4-57 0,0-4-27-16,-14-4 71 15</inkml:trace>
  <inkml:trace contextRef="#ctx1" brushRef="#br0" timeOffset="31304.5113">23201 5623 168 0,'9'-3'66'0,"-9"6"-52"0,0-6 14 0,0 3 3 15,0-4-14-15,4 0-2 16,-4-4-7-16,-4-3-3 15,4 3-2-15,-13-3-5 0,0-1 1 16,0 5 3-16,-13-1 1 16,1 0-4-16,-10 1-1 15,1 3 1-15,-10 0 0 16,6 8 1-16,-5 3 2 16,0 5 1-16,-1-1 3 15,6 5-3-15,-1 3-2 16,4 4 0-16,1 0 1 15,4 7 1-15,0 1 1 16,-1 0 0-16,1 3 0 16,0 1 0-16,4-1 2 15,5 1 3-15,-9-1 2 0,8 4-5 16,0 1-4-16,1-1 1 16,8 4 0-16,0 0 1 15,9 4 2-15,4 4-3 16,13 4 0-16,-5 7-1 15,14-4 1-15,4-3-2 16,4 7 2-16,4-3-2 16,5-5 2-16,13-3 4 15,0-4 6-15,4-8-1 16,0-3 1-16,4-1-5 16,5-3 0-16,-1-4-5 15,1-4-2-15,-1-4 2 16,1-4 0-16,8-3-1 0,-4-5-2 15,0-7-2-15,4-3 1 16,-4-1 16-16,-8-4 7 16,-1-3-17-16,-4-1-9 15,-9-3 7-15,1-4 7 16,-5-1-5-16,-4-3 0 16,-9-7-5-16,0-5-1 15,0-3-10-15,-4 0-3 16,0-4 7-16,0-1 3 15,-13-2 12-15,0-1 7 16,-5-4-7-16,-3 0-4 16,-5 0-3-16,-5-3-1 15,-8 7 0-15,0-4 0 0,-4-4 0 16,-4-3 0-16,-5 3-3 16,-13-3 2-16,-8-1 1 15,-5 1 0-15,-8 3-9 16,-1 8-4-16,1 4 13 15,-9 8 7-15,9 7-6 16,-1-4-1-16,5 8 1 16,0 8 3-16,0 3-14 15,0 5-6-15,0-1-10 16,5 8-4-16,-10 0-43 16,5 4-17-16,4 3 44 15,-4 1 24-15</inkml:trace>
  <inkml:trace contextRef="#ctx1" brushRef="#br0" timeOffset="32623.5811">23296 5983 168 0,'9'-3'66'0,"8"3"-52"0,-13-8-3 0,1 4-6 16,3 4 6-16,1 0 5 15,0-4 5-15,-1 1 2 16,5 3-12-16,-4 0 9 0,-1 0 6 16,10-4-3-16,-10 0-1 15,5 0-1-15,-13 0-1 16,9 0-5-16,-5 1-1 16,-4-1-6-16,0 0 0 15,-4 0-5-15,-1 0 0 16,1-3-1-16,-9-1 1 15,-4 4-2-15,-5-4-1 16,1 5-2-16,-1-1 1 16,5 4-1-16,-13-4 0 15,4 4 2-15,0 4 0 16,0 0-3-16,0 3 0 0,1 1-1 16,-1 0 0-1,4 3 0-15,-4 1 0 0,5 3 3 16,4 0 0-16,4 0 1 15,0 5 0-15,8-5-3 16,-3 4 0-16,8-4-3 16,8 5 1-16,-3-5 3 15,3 0 3-15,5-3 0 16,5-1 2-16,-1-3 0 16,4 0 1-16,1-5-2 15,4 1-2-15,0-4-2 16,-1 0 1-16,1-4 1 15,0 1 0-15,4-5-3 0,-8 0 0 16,-1-3-1-16,1-1 3 16,-1 1 2-16,5-5 2 15,-8 1 1-15,-6 0 2 16,1 3-1-16,-4 1 2 16,0-1-4-16,-1 1 0 15,-3 3-1-15,-1 4 1 16,-4 4-4-16,0 0 0 15,0 8 1-15,-4-4 0 16,4 7 0-16,-5 1 0 16,5 3 0-16,0 0 0 15,-4 1-3-15,0 3 0 16,-1 0 2-16,1 4 0 0,4 0 1 16,0 0 2-16,0 4-1 15,0 0-1-15,0-1 1 16,-4 1-1-16,4 4 0 15,-5 0 2-15,1-5-3 16,4 1 0-16,-9 0 1 16,5 0 2-16,-4 0-1 15,-1-4 2-15,0 0-2 16,1-4 2-16,-1 0-2 16,0-4 2-16,5 0-2 15,-4 1-1-15,-1-1 1 16,0 0 1-16,1-3-1 15,-1-4 2-15,0-1 0 16,1 5 1-16,-1-8-2 0,-4 3-2 16,0 1 7-16,0-8 5 15,-4 0-6-15,4 0-3 16,-13-4-9-16,1-4-1 16,-1 1 12-16,-4-5 6 15,-1 1 3-15,1-5 2 16,0 1-4-16,4 0-2 15,-4-4-9-15,4 0-2 16,-4-4-88-16,-9-12-38 16,5-7 62-16,12-8 32 15</inkml:trace>
  <inkml:trace contextRef="#ctx1" brushRef="#br0" timeOffset="38375.674">21521 7378 288 0,'-13'11'110'0,"17"-7"-86"0,-4-12 0 0,0 8-6 0,0 0-13 16,0 0-3 0,0 0 1-16,0 0 0 0,0 0-1 15,-4 0 5-15,4 0 3 0,0 0 6 16,0 0 4-16,0 0 1 15,0 0-1-15,-4 0-6 16,4 0-1-16,0 0-4 16,0-4 0-16,0-3-1 15,0-1 0-15,0-3-2 16,-5-1 1-16,1-3-2 16,0 0 0-16,-5-1-3 15,1-3-2-15,-1-4-2 16,0 4 1-16,1 0-1 15,-5 0 0-15,4-1 2 16,-8 5 0-16,-5 0-5 16,5 0-1-16,0 7-6 0,0 0 0 15,-1 4-10-15,1 4-3 16,0 8 18-16,4 4 8 16,0 3 3-16,0 4 3 15,0 4-2-15,0 8 0 16,5 3-19-16,-1-3-7 15,9 3 3-15,0 1 5 16,0-5 3-16,0 1 2 16,4-4 5-16,9 0 1 15,-4-1 2-15,4-3 2 16,4-3 1-16,-4-5 1 16,4 0-2-16,0-3-2 0,1-5 1 15,3-3-1-15,5-4 2 16,-4 0 1-16,-1-4 1 15,1 0 2-15,-5-3-1 16,0-5 2-16,0 1-6 16,-4-4-3-16,0-1 3 15,0-3 1-15,0 4 2 16,-13-4 0-16,0-1-2 16,0-3 1-16,0 4-2 15,0-4-1-15,0 0 7 16,-8 4 5-16,3 0-8 15,1 8-2-15,4-5-4 16,0 5 0-16,-9 3 0 0,9 0 0 16,0 5 0-16,0 3-2 15,0 0 9-15,9 11 4 16,-5 4-4-16,9 8-1 16,-9 0 0-16,9 4 0 15,0 0 2-15,0 4 1 16,0 3-3-16,0 1-1 15,-4-1-3-15,-1-3-3 16,1-5-42-16,0-3-18 16,-5-3 32-16,0-13 15 15</inkml:trace>
  <inkml:trace contextRef="#ctx1" brushRef="#br0" timeOffset="39065.2108">21913 7381 368 0,'0'0'137'0,"4"4"-106"0,-4 4-7 0,0-8-9 16,0 8-12-16,0 3-2 16,0 1 0-16,0-1-1 15,0 4 0-15,0 5-9 0,0 6-2 16,0 5 6-16,0 4 4 15,5 3 2-15,-1 8 2 16,0-4-2-16,1-4-1 16,3 1 5-16,1-9 4 15,-1-3-5-15,1-4-2 16,0 0 1-16,-5-8 0 16,-4-3 1-16,9-1 0 15,-9-3-2-15,0-8 1 0,0-4 2 16,0-4 2-16,4-7-3 15,0 0-1-15,-4-8-1 16,9-4-2-16,-9-4-2 16,4 1-1-16,5-5 2 15,-1 1 2-15,10-1-2 16,-10 1 0-16,5 3 1 16,0 4 0-16,0 4-3 15,4 4 2-15,0 4 1 16,5 7 0-1,4 4 0-15,-5 4 0 16,5 12 0-16,0 7 0 16,9 12 0-16,-5 11 0 0,-4 15 0 15,-1 1 0-15,-3 3 2 16,-9 0-1-16,-4-7-1 16,-9 0-26-16,-13 3-12 15,-13 0 19-15,-13-18 9 16</inkml:trace>
  <inkml:trace contextRef="#ctx1" brushRef="#br0" timeOffset="56045.6723">5362 9304 156 0,'-21'23'57'0,"8"-19"-44"0,4 0 14 0,5 4 5 15,0-1-9-15,-9 1-1 16,8 0-7-16,-12-1 1 16,4 1-9-16,5 0 2 0,-5-1 2 15,8 1 16-15,-7-1 9 16,3 1-9-16,0 0-6 0,1 3-10 16,-1 1-5-16,0 3-3 15,1 0-3-15,4 5-2 16,-1 3 1-16,1 7-1 15,0 5 0-15,4 11 0 16,0 7 0-16,4 5 2 16,-4 3 0-16,4 8-3 15,1 0 2-15,-1 4 1 16,4-1 0-16,-8-3 0 16,9-4 0-16,0-3 0 15,-9-1 0-15,4-11 0 16,0-4 0-16,-4-4 0 15,0-11 2-15,0-5-1 16,0-6 2-16,0-5 0 0,0-4 3 16,0-3-1-16,-4-4 0 15,0-4-1-15,4-8 0 16,-9 1-2-16,0-9 1 16,9-7 7-16,-12 0 5 15,3 0-9-15,0-7-6 16,1-5-5-16,-1-3 0 15,0 0 9-15,1-5 7 16,-1-6-3-16,1 3-2 16,-1-4-3-16,5 0 0 15,-9 0-2-15,4-3 2 16,5-5-2-16,-5 1 2 16,5-1-2-16,0 1 2 0,4-1-2 15,0 1-1-15,4-1 1 16,4 9-1-16,1-1-3 15,0 8 0-15,4-4-3 16,0 8 1-16,4-1-4 16,0 5 1-16,5 3 6 15,3 4 6-15,6 0-18 16,-1 1-7-16,4-1 6 16,5 4 5-16,0 0 5 15,0 4 3-15,-1 0-4 16,1 3 2-16,0 5-5 15,0 3-1-15,-1 4-2 16,-3 8 0-16,-5 4 2 16,-4 3 1-16,-4 1 3 0,3 3 4 15,-12 0-1-15,0 5-1 16,0-1 3-16,-13 0 2 16,0 4 2-16,0 0 3 15,-17 0 3-15,0 0 5 16,-13-4 1-16,-1 4 0 15,-7-4 1-15,-10 0 3 16,1-3 0-16,-5-1 1 16,0-4-14-16,1 5-3 15,8-1-2-15,-1-4 1 16,6 1-28-16,-1-1-11 16,13-3 18-16,0 0 9 15</inkml:trace>
  <inkml:trace contextRef="#ctx1" brushRef="#br0" timeOffset="56991.5451">6552 8960 212 0,'-5'0'79'0,"1"0"-61"0,4 0 6 0,0 0-2 16,-4 0-6-16,4-4 3 16,-5 0 1-16,1 0 2 15,4 0-12-15,-13 0 1 0,9 1 2 16,-9-1-1-16,4 0 3 16,-4 0-4-16,9 0-1 0,-13 0-4 15,4 4 1-15,0 0-6 16,0 0-1-1,-4 0-2-15,0 4 0 0,-5-4 0 16,5 4 0-16,-13 4 0 16,8-1-2-16,-4 5-2 15,9 7 1-15,-9 0-2 16,13 0 0-16,-4 8 1 16,8 0 2-16,1 4 2 15,4-5 3-15,4 5 0 16,4 0 2-16,0-8-2 15,9 3 4 1,-4 1-1-16,4-4 1 16,4-4-1-16,0-3-2 15,-8-5 1-15,8-3-2 16,-4 0 2-16,4-5-2 0,-8 1 2 16,8-4-2-16,-4-4-1 15,4-3 1-15,-13-1-1 16,5-3 0-16,4-1 0 15,0-11-3-15,-5 4 0 16,5-8 4 0,-4 0-1-16,0 1 3 15,-1-1-4-15,1 4-2 16,-9 0 2-16,4 0 0 16,1 0 1-16,3 4 0 15,-8-1 0-15,4 5 0 16,1 0 0-16,-1 3 2 0,0 5-1 15,1-1-1-15,-1-3 1 16,0 7-1-16,5 0 2 16,-9 4 1-16,0 8-4 15,9 7 1-15,-1 4 0 16,1 4 0-16,-1 4-3 16,1 7 2-16,4 1 1 15,-9 7 0-15,5 0 0 16,4 0 0-16,0-4-7 15,4 1 0-15,-8-5-68 16,3-3-27-16,6-12 52 16,-10-11 25-16</inkml:trace>
  <inkml:trace contextRef="#ctx1" brushRef="#br0" timeOffset="57352.6782">7401 8711 324 0,'-9'3'121'0,"9"1"-95"0,-4 8-8 0,4-5-11 0,-5 5-7 16,1 3 0-16,0 4-3 16,4-3 0-16,0 14 2 15,0 9-2-15,0 3 1 0,4 8 0 16,5 7-2-16,4 4 0 16,-1 1 0-16,6-1 3 15,-10-4 0-15,5 1 1 16,4-5 0-16,-4-3-3 15,0-4 2-15,-4-4-15 16,0-7-4-16,4-8-83 16</inkml:trace>
  <inkml:trace contextRef="#ctx1" brushRef="#br0" timeOffset="57802.9613">7064 9186 324 0,'-4'26'123'0,"4"-22"-95"0,0-8 5 0,4 4-3 0,-4 0-13 16,5-4 1-16,-1-3-11 16,0-1-4-16,5 1-2 15,4-1-10-15,0 0-4 0,4-3 7 16,5-1 5-16,3 1 1 16,6 3 0-16,3-3 1 15,5 3 1-15,4 0-1 16,9 1 2-16,-9-1-2 15,8 4-1-15,-3 0 1 16,-1 0 1-16,-4 1-1 16,0-1-1-16,1 0 1 15,-6 0-1-15,-3 0-18 16,4-3-8-16,-1-5-105 16,1 1-46-16,-13-12 90 15</inkml:trace>
  <inkml:trace contextRef="#ctx1" brushRef="#br0" timeOffset="58509.4224">8172 8711 360 0,'-9'19'134'0,"1"-15"-104"0,8-1 12 15,0 1-4-15,-5 4-26 16,1 0-5-16,-5 3-6 16,1 1 1-16,-5 3-1 15,4 8-3-15,-4 7-1 0,0 9-3 16,5 7-1-16,3 7-12 15,-7 1-3-15,7 0 14 16,5-1 8-16,-8-7 4 16,8 0 1-16,0-4-3 15,0-3-2-15,0-5-2 16,0-3-1-16,0-5 4 16,0-6 1-16,0-5-7 0,0-4-4 15,8-3 2-15,-8-8 2 16,5-4 3-16,7-3 1 15,-7-5-2-15,8-3 0 16,0-4-1-16,0-4 3 16,-1-4-2-16,6-4 1 15,3-3 0-15,-4 3 0 16,5-7-5-16,0 3 0 16,-1 5-6-16,1-1-2 15,-1 4 2-15,5 0 2 16,-9 4 2-16,9 4 3 15,-4 4 2-15,4 7 2 16,-1 4-4-16,1 4 0 16,0 8-6-16,0 4-3 0,4 3 4 15,-8 8 4-15,4 0 6 16,4 8 3-16,-4-1 6 16,-1 5 5-16,-3 3 2 15,-1-4 0-15,1 1-3 16,-5-1-2-16,-4 1-6 15,0-1-3-15,-4 1-11 16,-1-1-4-16,1-3-59 16,-9-4-27-16,0-4 52 15,0-8 24-15</inkml:trace>
  <inkml:trace contextRef="#ctx1" brushRef="#br0" timeOffset="59123.3284">11128 8829 320 0,'0'-7'121'0,"0"-1"-95"0,-9 0 16 16,9 4 1-16,-4-3-37 16,-9-5-11-16,0 1 0 15,-17-4 1-15,-9-5 4 16,-4 1 0-16,-4 0 2 0,-9 4 8 0,8-1 3 16,-8 1-6-1,4 7-2-15,5 5-16 0,4 6-8 16,0 5 7-16,8 4 7 15,5 7 1-15,4 8 2 16,5 3 0-16,4 5 0 16,4 11 2-16,4 3 0 15,9 9 2-15,-9 3 1 16,9 0-1-16,0 1-2 16,9 3 1-16,-9 0 1 15,4-4-6-15,1 1 1 16,3-5-10-16,-8 0-4 15,5-7-16-15,-5-8-4 16,0-11-62 0,0 0-27-16,0-12 65 15</inkml:trace>
  <inkml:trace contextRef="#ctx1" brushRef="#br0" timeOffset="59396.4407">10253 9097 388 0,'17'12'145'0,"-4"-4"-112"0,-4-5 3 0,-1 1-4 15,5-4-19-15,5 4-4 16,-1 0-4-16,4 0 1 15,5 0-3-15,4-1-2 0,5 1 0 16,-1 4-12-16,5-8-5 16,0 0-52-16,4-4-22 15,4 0 43-15,5-7 23 16</inkml:trace>
  <inkml:trace contextRef="#ctx1" brushRef="#br0" timeOffset="59844.9541">11412 8986 348 0,'22'35'129'0,"-22"-28"-100"0,0 5 2 16,0-4-5-16,0 3-29 15,0 4-7-15,-5 8 2 16,1 0 1-16,0 8 5 15,-1 4 1-15,1-1 1 0,0 0-3 16,-5 1 2-16,5-1 1 16,0-3 0-16,4-4 0 15,-9-4 0-15,5-4 2 16,4-4 1-16,0-3 10 16,0-8 3-16,-5-4-14 15,1-4-5-15,0-4 9 0,-1-7 5 16,5-4-5-1,0-8-3-15,0-8-2 0,5-3 1 16,-1-4 1-16,5 0 3 16,4 4-1-16,-5-1 0 15,9 1-1-15,5 3 2 16,4 9-3-16,-5 3 0 16,5 3-3-16,-4 9-3 15,4 3-12-15,-9 5-5 16,4 3-51-16,1 3-23 15,0 1 45-15,-1 0 26 16</inkml:trace>
  <inkml:trace contextRef="#ctx1" brushRef="#br0" timeOffset="60328.0229">12339 8818 304 0,'-9'7'115'0,"13"-3"-89"0,-12 8-6 15,8-5-8-15,-9 5-13 32,-25 26 1-17,8 1 0-15,4 7-3 0,-4-4 0 16,13 0-3-16,-4 4 1 15,9-4 3-15,3-4 3 0,10-3 2 16,7-9 3-16,1-3 3 16,0-7 2-16,5-1 3 15,-1-3 2-15,4-9 2 16,5-3-1-16,-9-3-1 16,5-5-15-16,0-4-5 15,-5-3 10-15,0-4 5 16,0-4-1-16,-8 0 0 15,-1-4-4-15,-3-7-1 16,-5-5-1-16,-5-3 0 16,-3-8-2-16,-1 1 1 15,-12 3-4-15,3 4 0 16,-7 3 1-16,-1 1 2 0,4 7-23 16,-8 5-8-16,4 3-127 15,5-8-56 1,8 4 108-16</inkml:trace>
  <inkml:trace contextRef="#ctx1" brushRef="#br0" timeOffset="61180.4047">12817 8699 400 0,'4'15'151'0,"0"-11"-118"0,-8 15-15 0,4-11-14 16,-4 7-21-16,-5 8-2 15,1 4 14-15,-1 4 7 16,-4 11 1-16,0 0-2 0,0 8 0 16,0 0-1-16,0-4 0 15,9 0 0-15,-9-12 0 16,9-3-5-16,0-5-1 15,-1-3 11-15,1-7 9 16,4-9-3-16,0-7 2 16,0 0-2-16,0-11 1 15,0-8-6-15,4 0-4 0,-4-8-1 16,5-4 1-16,3-3-1 16,5-5 2-16,-9 1 4 15,5 0 6-15,4 0-1 16,-4 7 1-16,3 0-7 15,-3 8-4-15,0 4-1 16,4 4 1-16,4 3-1 16,-9 5-1-16,5 3-2 15,0 4 1-15,0 4-4 16,0 7 1-16,0 1-3 16,-9 7 2-16,5 0 1 15,0 8-1-15,-1 3-1 16,1 9-1-16,-9-9 4 15,0 1 1-15,-9 0 2 16,9-5 0-16,-4-3 0 0,0 0 0 16,-5-7 0-16,5-5 2 15,-5-3-3-15,9-4 0 16,-8-4-1-16,8-4 0 16,0-4 2-16,0-3 2 15,8-1-1-15,-8-7-1 16,9-4 1-16,-1-4-1 15,5-3 0-15,0-1 0 16,0 0-3-16,0-3 2 16,0 7 1-16,0 0 2 15,0 8-1-15,4 4 2 16,0 3-2-16,1 5-1 16,-6 7 1-16,6 3-1 0,-1 9 0 15,0 3 0-15,5 8 0 16,-14 8 2-16,10 7 3 15,-5 4 2-15,4 0-1 16,-13 4-1-16,9 0-3 16,-13-3-2-16,4-5-2 15,-4 0 1-15,0-7-12 16,5-4-5-16,-5-4-56 16,4-8-24-16,9-11 48 15,4-20 25-15</inkml:trace>
  <inkml:trace contextRef="#ctx1" brushRef="#br0" timeOffset="61828.7713">14937 8768 348 0,'4'0'132'0,"-4"0"-103"0,0 0 3 0,0 0-6 0,0 0-16 16,-4 4-3-16,-5-4 2 15,1 0 2-15,-10 0-6 16,-3 0-1-16,-5 0 0 0,-4 0-5 16,-5-4 1-16,-8 0 0 15,-8 4 0-15,-5 0 0 16,0 0 0-16,0 8 0 16,4 0 0-16,4 3-3 15,-3 0 2-15,8 5-1 16,0 3-2-16,12 0 3 15,10 0 0-15,4 0-4 16,8 1 1-16,5 3-9 16,8 0-4-16,5 3 13 15,4 1 9-15,4 0 0 0,4 4 0 16,5 3-2-16,-4-3 0 16,-1-1-4-16,1 1 0 15,-5-4 1-15,0 0 0 16,-4-4-3-16,4 0 0 15,-17-4-5-15,0 0 0 16,0-4 15-16,-17 1 9 16,4-5-1-16,-13 1 2 15,-12-1-6-15,-14-3 1 16,0-5-7-16,-4-3-3 0,4-7-4 16,1-1-1-16,8-7-56 15,4-8-22-15,13-12 40 16,13-7 21-16</inkml:trace>
  <inkml:trace contextRef="#ctx1" brushRef="#br0" timeOffset="62306.6761">16178 8059 336 0,'-4'8'126'0,"-5"-4"-98"0,18 4 6 0,-9-1-4 16,0 1-19-16,0 7-6 16,-9 4-6-16,5 4 0 15,-1 12 1-15,5 7 2 0,-8 12 3 16,3 11 2-16,5 4 3 16,0 3-5-16,5 1-1 0,3 8 0 15,10 3 0-15,-10 4-2 16,5 0 1-16,4 4-2 15,1-12 2-15,-1-7 0 16,-4-4 3-16,0-8-5 16,0-3-3-16,-1-12-8 15,-3-8-4-15,0-7-8 16,-1-8-3-16,-8-8-47 16,-13-11-20-16,0-12 48 15,1-11 24-15</inkml:trace>
  <inkml:trace contextRef="#ctx1" brushRef="#br0" timeOffset="62651.9386">15575 8596 348 0,'17'34'129'0,"-4"-38"-100"0,4 4 9 0,-4 0-3 15,0-4-22-15,8 4-5 16,5 0 1-16,9 0 4 16,3 0-7-16,10 4-3 0,-1 0 0 0,5 0-2 15,4 0 2-15,0 3-4 16,-4-3 0-16,-1 0-6 15,-3 4 0-15,-5-1-8 16,4-3-1-16,-17 0-20 16,5 0-7-16,-1 0-28 15,-3 0-12-15,-1-4 41 16,0 0 23-16</inkml:trace>
  <inkml:trace contextRef="#ctx1" brushRef="#br0" timeOffset="63282.3139">16897 8668 244 0,'26'4'90'0,"-34"-8"-70"0,16 4 17 0,-8 0 4 15,0 0-9-15,0 4-1 16,0 0 2-16,-13 4 2 16,-4-1-19-16,0 5-11 0,-5-1-5 15,-4 5 0-15,1-1 0 16,-1 4-14-16,4 8-3 15,-8 0 9-15,4 3 4 16,5 5 3-16,3-1 3 16,1 1 10-16,0 3 7 15,8-3-12-15,5-1-6 16,4-3-8-16,4-1-3 16,5-3 13-16,0 0 8 15,4-8-5-15,-1 0-1 0,6-3-1 16,3-5 0-16,-4 4 0 15,5-11 0-15,0 0-2 16,-1-8 1-16,1 0-2 16,-5-3-1-16,0-1 1 15,0-3 1-15,-4-5-6 16,0 1 1-16,0 0 1 16,0-4 1-16,-4-1 1 15,-1-3 2-15,1 0-1 16,-5-3-1-16,1 3 1 15,-1 0-1-15,-4-4 0 16,4 0 2-16,-4-4-1 16,0 5 2-16,0-1-2 15,-4 4 2-15,-5-4-4 16,-4 0 0-16,-4 4-1 0,-13-4-2 16,4 1 3-16,-13-5 2 15,0 0 0-15,-8 1-1 16,0 3 1-16,-1 0 1 15,5 4-3-15,4 4 0 16,1 0-10-16,7 3-5 16,10 5-17-16,8-1-4 15,4 5-81 1,14-1-36-16,12-3 80 16</inkml:trace>
  <inkml:trace contextRef="#ctx1" brushRef="#br0" timeOffset="64137.8512">18487 8607 336 0,'0'31'126'0,"-4"-27"-98"0,4-4-1 0,0 0-6 15,-4-4-15-15,-1 4-1 16,-7 0 12-16,-1 0 6 15,-5-4-11-15,-3 4 0 0,-1 0 1 16,1 0-5-16,4 0 0 16,-14 4-4-16,6 3-3 15,-1-3 0-15,-4 4-1 16,4 3 0-16,0 1 0 16,0 3 0-16,9 1 0 15,-1-1 0-15,-3 4 0 16,8 0 0-16,0 0 0 15,4 4 0-15,1 0 0 0,4 0-5 16,4 0 1-16,0 0 0 16,12-4-1-16,-12 1 1 15,18-1 3-15,-10 4 2 16,14-8 2-16,-5-4 1 16,5-3 0-16,-5 0-2 15,0-4-2-15,0-4-4 16,1-4 0-16,-1 0-3 15,0-4 2-15,-4-3 1 16,0-4-1-16,-4-1 4 16,-1-11 0-16,-4 4 1 15,1-7 0-15,-1-1 2 16,0 0 1-16,1 1-4 16,3-1 1-16,-8 1 2 0,0-1 1 15,0 0-4-15,0 4 1 16,0 4 0-16,0 4 2 15,0 0-1-15,0 4 2 16,0 3 0-16,0 5 1 16,0 3-2-16,0 0 1 15,0 4 0-15,0 4 1 16,5 4 0-16,-5 7 2 16,4 4-1-16,5 4 2 15,-9 0 0-15,4 8 1 16,0-1-7-16,-4 5 0 15,4-1-1-15,-4 4 2 16,0-3-12-16,0-4-6 16,0-5-73-16,0-6-33 0,9-28 62 15</inkml:trace>
  <inkml:trace contextRef="#ctx1" brushRef="#br0" timeOffset="64932.8826">19728 8599 376 0,'13'0'143'0,"-8"-3"-112"0,-5-1-10 0,0 4-12 15,0 0-11-15,-5 0-2 16,1-4 7-16,-13 0 5 16,0 0-4-16,-5-3 7 0,-8-1 2 15,-9 4 0-15,0-3 2 16,5 3-6-16,-5 4-1 15,5 0-4-15,-1 4-3 0,5 7-7 16,4 1-1-16,5 3-2 16,3 4 1-16,5 0 5 15,9 4 3-15,4 0-1 16,9 0 0-16,8-4-1 16,0 0 0-16,5 1 0 15,4-5 0-15,-1-4 4 16,10-3 1-16,-1 0 1 15,1-5 0-15,-1 5 0 16,5-4 0-16,0-4 0 16,-5 4 2-16,1 0-3 15,-1 3 0-15,1-3-1 16,-5 4 1-16,-4 3-2 16,0 5 2-16,-1 3-4 15,-3 4 0-15,4 7-1 16,-13 13 0-16,0-5 0 0,0 12 0 15,-5 7 2-15,1 4 0 16,-9 4 0-16,0 8 0 16,0 4 0-16,0 3 0 15,-13 1 0-15,-4-5 0 16,4-7 0-16,0-4 2 16,-4-11 5-16,-1-4 6 15,-3-8-1-15,-5-8 3 16,0-7 1-16,-8-4-1 15,-9-8-3-15,-5-7 0 16,1-4-5-16,-5-8 1 16,0-11-7-16,9-8-1 0,0-12-11 15,9-7-5-15,4-11-21 16,8-5-6-16,9-7-40 16,9-4-14-16,21 0 44 15,22-4 24-15</inkml:trace>
  <inkml:trace contextRef="#ctx1" brushRef="#br0" timeOffset="65624.4501">20681 8956 272 0,'38'-8'104'0,"-16"4"-81"0,8-3 1 0,-13 3-5 16,-12 0-7-16,8-4 3 15,-5 4-4-15,-3-3-1 16,-5 3-6-16,-5 0 4 0,1 0 2 16,-5-3 10-16,1 3 7 15,-10-4-8 1,1 0-5-16,0 1-4 16,0-1-2-16,0-3 0 15,-5 3 0-15,0-4 0 16,1 1-2-16,-1-1 1 15,-4 1-2-15,1 3 2 16,3-3-4-16,1 7 0 16,3 0-3-16,-8 4-1 15,5 4-1-15,-5 0-2 0,5 7-2 16,-5 1 1-16,4 3-2 16,5 4 2-16,4 0 1 15,0 4 2-15,9 4-1 16,-5 4 1-16,9 0-3 15,0 3 1-15,9-3-3 16,-5-5 2-16,9-3 3 16,0 0 1-16,4-3 3 15,0-5 3-15,5-4-2 16,-1 1 0-16,5-8-6 16,-8 0 0-16,3-4 1 15,1-4 3-15,-5-4-2 0,0-3 0 16,0-1 1-16,1-3 0 15,-1-1 0-15,-4-3 2 16,0 0-1-16,0-4-1 16,0 0-4-16,-1 0 0 15,1 0 0-15,-8-7-1 16,3 7-5-16,1 0-4 16,-5 0 10-16,1 0 4 15,-5 0 3-15,0 3 1 16,0-2 0-16,-5 6 0 15,-3-3-18-15,-5 0-7 16,0 0-30-16,-4 3-12 16,4-3 33-16,-13-4 15 0</inkml:trace>
  <inkml:trace contextRef="#ctx1" brushRef="#br0" timeOffset="66433.8088">21413 8714 324 0,'13'8'121'0,"-22"-19"-95"0,18 14-2 0,-18-3-9 15,5 0-9-15,0 0 1 16,-9 0 2-16,0 0 5 15,0 0-8-15,0 0 12 0,-4 0 8 16,0 4-12-16,-1 0-2 16,1 4-8-16,0-1-1 15,4 5-1-15,-8-1-2 0,3 5-2 16,1 3 1-16,4 4-1 16,0 4 0-16,5 3 0 15,3 1-2-15,-3 0-2 16,8 3-1-16,8-3 6 15,-3-5 2-15,3-3 5 16,5 0 1-16,0 0-1 16,4-7-1-16,-8-5-6 15,4-7 1-15,4 0-5 16,-8-4-1-16,4 0 3 16,0-8 1-16,-1-3-1 15,1-1 0-15,0-3 4 16,-4-4 1-16,4-4 0 15,-5-8-2-15,1 1-2 0,0-9-1 16,-1 1 2-16,1 0 2 16,4 3 0-16,-13 1-1 15,4 3 1-15,-4 0-1 16,4 8 2-16,-4 0 3 16,0 4 2-16,-4 8 1 15,4-1 0-15,0 12 2 16,-4 12-1-16,4 3 2 15,0 4-2-15,0 4 0 16,0 4-5-16,4 4-1 16,-4-1-3-16,0 1-3 15,4 0-14-15,5-5-4 16,-5 1-35-16,5-8-17 0,0-3-27 16,8-1-11-16,0-11 60 15,5-8 30-15</inkml:trace>
  <inkml:trace contextRef="#ctx1" brushRef="#br0" timeOffset="66765.4244">21840 8316 344 0,'4'23'129'0,"-4"-15"-100"0,13 3 4 0,-13-3-2 16,0 3-18-16,4 5-2 15,-4 7 6-15,5 3 4 16,-1 9-11-16,0 3 5 0,1 8 5 16,3 4-2-16,1 4 1 15,-1 7-6-15,1 4-3 16,-5 4-5-16,1-4-2 15,-1 0-8-15,0-7-2 16,-4-9-16-16,0-3-5 16,0-7-101-16,-4-9-44 15,4-49 89 1</inkml:trace>
  <inkml:trace contextRef="#ctx1" brushRef="#br0" timeOffset="66919.2683">21969 9446 524 0,'-4'69'198'0,"-9"-31"-154"0,-43 8-13 16,17-34-16-16</inkml:trace>
  <inkml:trace contextRef="#ctx1" brushRef="#br0" timeOffset="102271.7057">5061 13540 284 0,'-13'23'107'0,"9"-15"-83"0,-5 0 28 0,9-4 9 16,-4-1-30-16,-5 5-9 16,-4 0-12-16,0 7-2 0,-4-4-5 15,0 1 0-15,-5 3 1 0,5 1 2 16,-5 3 3-16,1 0-2 15,4 0 1-15,-9 4-5 16,4 0-2-16,5 0 0 16,0 0-1-16,4 4 0 15,-4 3 0-15,4 5 2 16,0 3 1-16,4 4 1 16,5 4 2-16,-5 0-1 15,5 0 2-15,4 0-2 16,4 0 2-16,5-4-4 15,-1 4-2-15,5-4 2 16,5-3 0-16,-1-5-1 16,-4 1 1-16,4-1 0 15,0 1 1-15,0-5-2 0,1-3 1 16,-1 0 0-16,0-4 3 16,5-4-5-16,-1-4-1 15,1-3-2-15,4-5-2 16,-9-3 0-16,4-4 3 15,1-4 0-15,4-3 1 16,0-5-3-16,-9-3 2 16,4-4-1-16,1 0 0 15,-5-4-3-15,0-4 1 16,5-4 0-16,-5-3-1 16,0-1-1-16,-8-3 1 15,8 0 1-15,-12-4-1 16,3-1 4-16,-3-3 0 0,-1 4 3 15,-4 0 1-15,0 0-1 16,-4 0 1-16,-5 7-2 16,0 1-1-16,-8 0 3 15,0-1 0-15,-5 4-4 16,-4-7 1-16,-4 4 2 16,-4-5 1-16,-5 1 1 15,5 0 0-15,-14-1 0 16,5 1 2-16,0 0-3 15,0 0 0-15,4 3 1 16,5 1 2-16,8 7-5 16,-9 0-3-16,14 4-48 15,-1 0-21-15,9-4 36 0,9-3 19 16</inkml:trace>
  <inkml:trace contextRef="#ctx1" brushRef="#br0" timeOffset="103263.3598">5785 13778 388 0,'-5'4'145'0,"5"-4"-112"0,-8 0-6 15,8 0-7-15,0 0-12 16,-5 4 1-16,1-1 3 16,4 5 5-16,-8 0-9 15,-1-1 0-15,0 5-1 0,1-1-6 0,3 5 0 16,5 3-6-16,-8 8 1 16,3 7-3-16,5 8 2 15,0 4-2-15,5 8 2 16,3-1 3-16,1 5 1 15,0-1 1-15,-1-3 2 16,5-12 1-16,-4-7 3 16,-1-5-1-16,5-3 0 15,-4-4-3-15,0-8-2 16,-1-3 1-16,1-5-1 16,-1-7 0-16,5-3 2 15,-4-5-1-15,8-7 2 0,-13-5-4 16,9-3 0-16,-8-3 1 15,3-9 0-15,-3-3 0 16,-1-8 0-16,-4 0 2 16,0-4 1-16,0 0 1 15,0 4 0-15,0 4 0 16,0 4 0-16,0 4 0 16,0 3 0-16,0 8-2 15,0 0 1-15,0 11-7 16,0 1 1-16,0 7-4 15,0 4 2-15,0 0-4 16,9 12-1-16,-1 3-2 16,9 12 2-16,-4 7 1 15,5 8 1-15,-1 4 5 0,4 0 1 16,5 0 2-16,-4-4 2 16,-1-3-1-16,5-5-1 15,0-3 3-15,-4-1 0 16,-1-7 1-16,1-11 2 15,-1-1 1-15,5-7 3 16,-9-4-1-16,1-7 2 16,3-1-4-16,-12-7-2 15,8-8-2-15,-4-12 0 16,-9-3 0-16,0-8 1 16,5-8-2-16,-9-3-2 15,0-4 1-15,-9-1 1 16,9 1-3-16,-8 3 0 0,-1 5-4 15,-4 3-1-15,13 50-173 32,-17-65 97-17,8 4 34-15</inkml:trace>
  <inkml:trace contextRef="#ctx1" brushRef="#br0" timeOffset="103892.9401">6608 13609 304 0,'17'27'112'0,"-17"-19"-87"0,13 3 7 0,-5-3-3 15,1 0-12-15,4-1-2 16,0 1-4-16,4 0-2 16,5-1-5-16,-1 5 4 0,1-1 4 15,-1 1-2-15,5-1 2 16,-4 1-5-16,4-1-2 16,4-3 0-16,-9 3 1 15,5-3 3-15,0 0 5 16,0-1-4-16,0-7 2 15,0 0-3-15,-5-3 0 16,1-1-3-16,-1-4-1 16,-4-3-1-16,-4-5 0 0,5 5 0 15,-14-5 0-15,0 1-2 16,-4 0-2-16,0-4 1 16,-4-1 1-16,-9-3-1 15,-4 0-1-15,4 1-2 16,-17 2-1-16,4 5 2 15,-4 4 2-15,4 3 2 16,-13 4 1-16,9 8-2 16,0 4-2-16,0 3 3 15,-1 4 0-15,6 8-4 16,3 8 1-16,-8-4 0 16,8 3 0-16,5 5 0 15,4-1 2-15,5 1 3 16,8 3 2-16,0 0-8 0,8 5-4 15,5-1 5-15,0 0 4 16,4-4-18-16,5-3-4 16,-1-1-60-16,14-11-24 15,-1-4 52-15,14-11 26 16</inkml:trace>
  <inkml:trace contextRef="#ctx1" brushRef="#br0" timeOffset="104088.4488">8336 13590 392 0,'21'19'148'0,"-8"-11"-115"0,4-4-3 15,-17 0-9-15</inkml:trace>
  <inkml:trace contextRef="#ctx1" brushRef="#br0" timeOffset="104406.0147">8387 13632 622 0,'-8'8'-1'0,"-1"0"0"16,-17 3 7-16,-4 1 6 0,-4-1-2 16,-5 4 0-16,-9 1-4 15,-3 3-1-15,-5 0-1 16,4 0 0-16,5 0 2 0,3 1 3 16,10-1-4-16,8 4-3 15,5 0-8-15,8 0-1 16,8 3-2-16,10 5 1 15,8 4 0-15,12 7 0 16,6 7 7-16,7 1 2 16,-7 0 3-16,7 4 2 15,-7-1 3-15,-6-3 5 16,-7-4 1-16,-10-4 0 16,-8 0-5-16,-17 0-2 15,-5 4 0-15,-21 0 2 16,-8-4-1-16,-14-3 2 15,-13-5-11-15,-3-7-2 16,-6-12-8-16,6-7-2 16,12-12-4-16,4-15-1 0,18-12-105 15,21-18-45-15,17-20 84 16,22-12 42-16</inkml:trace>
  <inkml:trace contextRef="#ctx1" brushRef="#br0" timeOffset="104822.9492">8866 13058 416 0,'0'11'154'0,"0"-7"-120"0,0 8 1 0,4-5-7 15,0 5-16-15,1 7-2 16,3 4-1-16,1 8-1 16,-1 7-4-16,1 15-3 0,0 20 2 15,4 11-2-15,4 8-1 16,-9 8 1-16,5 0-1 15,0 11 0-15,9 4 2 16,-14-4-3-16,10-4 0 0,-5-8-1 16,4-3-2-16,-9-4-4 15,1-11-2-15,0-9-13 16,-5-14-5-16,5-12-32 16,-9-12-11-16,-9-15-82 15,5-19-34 1,-5-23 98-16</inkml:trace>
  <inkml:trace contextRef="#ctx1" brushRef="#br0" timeOffset="105201.4996">8512 13602 388 0,'-4'38'145'0,"8"-23"-112"0,5-7 21 0,-1 0 3 16,5-5-29-16,5-3-7 15,8 0-10-15,12 0-2 16,5 0-5-16,9-3 2 0,13-1 0 16,-5 0-2-16,9 0-3 15,4 0-14-15,5-3-4 0,-9 3-20 16,4-4-9-16,9 0-11 16,0 5-4-1,0 3-66-15,-1 0-30 16,-7 0 84-16</inkml:trace>
  <inkml:trace contextRef="#ctx1" brushRef="#br0" timeOffset="106084.6421">11744 13877 504 0,'9'23'189'0,"3"-15"-147"0,-7 11-20 0,3-7-19 16,-3 7-19-16,-1 8-1 16,0 11 10-16,1 12 3 0,-5 11 4 15,0 12 2-15,-5 11 1 0,1 0-1 16,-5 8 1-16,1 0-4 16,3-4-2-16,-7-3-1 15,3-5 3-15,0-7-5 16,1-4 0-16,-1-16-2 15,0-3 2-15,1-8 2 16,-1-7-1-16,1-12 6 16,-1-4 3-16,5-11 1 15,-9-5 0-15,8-6 1 16,-7-9 1-16,3-11 1 16,0-8 2-16,5-3-3 15,0-8 1-15,-5-12-1 16,0-15 3-16,1-4-5 15,-1-3-3-15,5-12-1 16,0 0 1-16,4-4-1 0,4-4-1 16,5-4-2-16,3 1 1 15,-3 7-4-15,8 4-1 16,5 7-2-16,4 9 0 16,-9 7 2-16,9 7 4 15,0 8-1-15,4 8-1 16,0 8-2-16,0 3 1 15,5 16 1-15,-1 7-1 16,1 8-3-16,-5 8 0 16,0 11-5-16,4 11 1 15,-8 5 1-15,4 7 2 16,1 8 8-16,-14 0 2 16,-4 3 5-16,0-3 1 0,-5 0-1 15,-8-4 1-15,-4-4-2 16,-5-8 0-16,-4 1-3 15,-4-4 1-15,-4-5-2 16,-5-6-1-16,-13-5 1 16,-8-4-1-16,-18-3 2 15,0-8 1-15,-12-8 1 16,3-3 2-16,10-4-1 16,-1-1 0-16,9-3-17 15,0-4-6-15,4 0-53 16,9 0-21-16,13-4 47 15,13 4 23-15</inkml:trace>
  <inkml:trace contextRef="#ctx1" brushRef="#br0" timeOffset="106805.8084">12726 13870 232 0,'9'0'88'0,"-5"0"-69"0,1 0 0 0,-5 0-4 0,-5-4 2 16,1 0 7 0,0 0 13-16,-5 0 7 0,0 1-23 15,1-5 4-15,-1 4-1 0,1 0-8 16,-5 0-2-16,4-3-6 15,-8 3-3-15,4-7 0 16,4 3-1-16,-8-4 4 16,4 5 3-16,0-1-2 15,0 0 0-15,0 1-5 16,0-1-1-16,0 4-1 16,-4 0 1-16,0 4-2 15,-5 4-1-15,5 4 1 16,-4 3-1-16,3 5-7 15,1 7 0-15,0 7-4 16,0 9 2-16,4 3 0 16,4 4 1-16,9 0 0 0,-8 3 2 15,8-3 6-15,0-3 2 16,8-5 2-16,1-7 2 16,4-9 1-16,0-6 1 15,0-5-7-15,4-7 0 16,0-12-3-16,5-7 0 15,-1-12 0-15,5-7 0 16,-9-4 2-16,5-5 0 16,-1 1 2-16,1 4 1 15,-5 4 7-15,0 3 6 16,1 8 3-16,-5 8 1 16,-1 3-3-16,1 4 2 0,0 8-4 15,0 8 1-15,0 7-7 16,0 12-1-16,0 12 0 15,4 10 2-15,0 9-5 16,1-1-1-16,-1 1-4 16,4-5-3-16,-3 5-12 15,-1-16-5-15,0-4-44 16,0-7-21-16,5-16-99 16,8-15-42-1,9-23 118-15</inkml:trace>
  <inkml:trace contextRef="#ctx1" brushRef="#br0" timeOffset="107182.0553">13851 13138 444 0,'4'-4'167'0,"1"-3"-129"0,-1 11-1 0,-4-4-6 16,4 0-22-16,1 3-5 15,-1 5 4-15,-4 4 2 16,0 3-5-16,0 4 1 0,-4 8 1 16,-1 11-1-16,5 20-1 15,0 11-3-15,0 7-2 16,5 5 3-16,-1 7 2 0,4 4 2 16,1 7 1-16,0 5-4 15,-1-9-3-15,1-3 0 16,0-11-1-16,4-12-3 15,-9-4 0-15,0-12-5 16,0-7-2-16,-4-7-11 16,0-13-4-16,-4-3-17 15,-4-11-6-15,-5-8-8 16,0-20-1-16,0-14-47 16,-13-20-23-16,4-11 67 15,1-16 31-15</inkml:trace>
  <inkml:trace contextRef="#ctx1" brushRef="#br0" timeOffset="107482.3374">13364 13502 320 0,'-13'12'121'0,"22"-9"-95"0,-18 5 11 0,9-8-2 15,0 8-7-15,0-1 3 16,9 1 3-16,-9 0 1 15,8-1-19-15,5 1 6 0,9 0 2 16,4-1-8-16,17 1-2 16,0 0-8-16,13-1-4 15,4 5-1-15,5-8-1 16,4 3-9-16,-5-7-4 0,-3 0 2 16,3 0 4-16,-3 0-12 15,-10 0-2-15,-3 0-33 16,-5-4-13-16,-4 1-99 15,-5-5-45 1,-4-11 110-16</inkml:trace>
  <inkml:trace contextRef="#ctx1" brushRef="#br0" timeOffset="108096.8514">14459 13035 448 0,'8'30'167'0,"-8"-22"-129"0,9 15-12 0,-1-8-13 16,-8 5-22-16,0 6-2 15,0 17 10-15,-8 18 7 16,4 15-2-16,-1 12 2 0,5 1 4 15,-8-1-4-15,3 4-1 16,1-4-2-16,0 0-3 16,-1-4 1-16,1-7-1 15,4-8 2-15,-4-16 1 16,-1-7 1-16,5-11 2 16,-8-9-1-16,8-10 2 15,-5-1-6-15,5-15-3 0,0-8-4 16,0-11 1-16,5-4 1 15,3-11 2-15,-3-12 1 16,8-4 1-16,8 0 0 16,-4-3 2-16,9 3 1 15,0 0 1-15,0 0 2 16,0 4 1-16,4 8-8 16,0 4-1-16,0 7 4 15,0 4 6-15,9 11-4 16,-13 8-2-16,9 12-6 15,-1 7 0-15,-8 12 0 16,4 8-1-16,0 11 1 16,0 11 3-16,5 20 4 15,-14 3 3-15,5 1 0 0,0-1 1 16,-4-3-2-16,-5-5 0 16,0-10-10-16,-8-5-2 15,-1-11-29-15,1-11-12 16,-5-12-92-16,5-23-41 15,4-23 94-15,4-43 46 16</inkml:trace>
  <inkml:trace contextRef="#ctx1" brushRef="#br0" timeOffset="108607.7996">16897 13483 384 0,'13'8'143'0,"0"-8"-112"0,-8 0 1 15,-1 0-7-15,0-4-19 16,-4 0-6-16,-4 0 8 15,0 0 7-15,-1 0-8 16,-12 1 8-16,-9-1 2 0,0 0-9 16,-4 0-2-16,0 0-4 15,-9 4-2-15,-8 4 1 0,-1 4-1 16,-3 7 0-16,-5 8 0 16,4 8 0-16,5 3 0 15,-1 5 2-15,9 6 3 16,5 5 0-16,8 0 0 15,5 8 1-15,8 3 1 16,8 8 3-16,14 4 4 16,4-5-2-16,8-2 1 15,10-5-5-15,7-4-3 16,-3-7-2-16,4-8-3 16,-1-11-2-16,1-8-1 15,4-4-12-15,-4-11-2 16,0-1-12-16,0-14-4 15,8-13-66-15,0-14-28 0,5-16 66 16,0-11 31-16</inkml:trace>
  <inkml:trace contextRef="#ctx1" brushRef="#br0" timeOffset="109131.973">17522 13678 320 0,'-17'16'121'0,"17"-16"-95"0,-17-8 14 0,4 8-1 16,0-4-23-16,0 0-8 15,-4 0 7-15,-9 4 4 16,4 0-9-16,-4 4 5 0,5 4 5 15,-9 3-7-15,4 5-2 16,-9 3-6-16,5 4-4 16,4 4 0-16,5 3-1 15,-5 5 0-15,13 7 0 16,-4 4 2-16,17 0 1 16,0 4 1-16,4-4 2 15,9-4-1-15,4-8 0 16,5-3-1-16,-5-8 0 15,5-4 0-15,-1-8 0 0,1-7-2 16,8-4 1 0,-9-7-4-16,1-5 0 0,0 1 1 15,-1-8 2-15,-4-4 1 16,-4-8 1-16,-4-7-2 16,-5-5-2-16,-4-6-2 15,-4-5-1-15,-5 0 2 16,-4-3 0-16,5 7-4 15,-14 4 1-15,5 4-14 16,-5 0-3-16,-3 0-73 16,-6-8-30-16,6 12 63 15,3 3 31-15</inkml:trace>
  <inkml:trace contextRef="#ctx1" brushRef="#br0" timeOffset="109659.1354">18095 13644 304 0,'-4'0'112'0,"0"-12"-87"0,-14 5-9 0,6 3-9 0,-1 0-7 16,0-7 0-16,-17 7 11 16,4 4 5-16,-13-4-8 15,0 4 2-15,-4 0 1 0,-4 0-6 16,-1 4-1-16,5 3-2 16,-4 9-2-16,12-1 3 15,9 4 0-15,5 0-1 16,8 8-2-16,9 4 5 15,12-1 1-15,14 1 2 16,4 3 0-16,12 9 2 16,10 6 4-16,-1 5 3 15,1 0 2-15,-5-1-2 16,0-3 0-16,-9-4-3 16,-4-4-1-16,-4-4-5 15,-8 5 0-15,-6-9-5 0,-12 1 0 16,0-5-3-16,-12-3-1 15,-6-4 1-15,-3-4 0 16,-9-7-3-16,-14-9 2 16,-3-6-19-16,-9-17-9 15,0-18-124 1,0-15-56-16,22-13 107 16</inkml:trace>
  <inkml:trace contextRef="#ctx1" brushRef="#br0" timeOffset="110213.6926">18509 12629 428 0,'22'27'162'0,"-10"-24"-126"0,1 13-1 16,-4-5-9-16,0 8-25 16,-1 8-4-16,5 12 0 0,-13 14 3 15,4 5 1-15,-4 14 2 16,0 1 0-16,-4 11 1 0,4 8 0 15,-13 8-2-15,0-8 1 16,0 0-2-16,0-4 2 16,1 0 0-16,3-4 1 15,0 4 2-15,5 0 3 16,0-3 5-16,4-13 1 16,4-3-4-16,5-7 1 15,4-9 2-15,4 5 1 16,4-8 0-16,5-5 1 15,9-6-4-15,3-1 0 16,10-7-5-16,8-4-2 16,4-4-5-16,9-4 0 0,0-4-2 15,-13-7-2-15,0-8-4 16,0-4 0-16,-13-8-12 16,0 1-2-16,-4-8-32 15,-9-12-15-15,-8-15-33 16,-14-19-13-16,-8-8 59 15,-8-11 28-15</inkml:trace>
  <inkml:trace contextRef="#ctx1" brushRef="#br0" timeOffset="110650.2431">17949 13268 244 0,'-9'-3'90'0,"9"3"-70"0,4 0 35 0,-4 0 11 0,0 0-12 16,9 3-4-16,4 1-2 16,0 0-1-16,4 4-25 15,9-1 5-15,9 1 3 0,12 4-10 16,18-1-1-16,8 4-9 15,9 5-4-15,0-1-12 16,4-4-4-16,0-3-33 16,4-5-14-16,-12-3-43 15,4-8-19-15,-5-7 63 16,-12-5 29-16</inkml:trace>
  <inkml:trace contextRef="#ctx1" brushRef="#br0" timeOffset="120452.8251">2583 13065 116 0,'-4'-15'44'0,"4"15"-35"0,0-15-2 0,0 7-3 0</inkml:trace>
  <inkml:trace contextRef="#ctx1" brushRef="#br0" timeOffset="124970.7487">2743 12874 392 0,'-13'8'148'0,"8"-8"-115"0,1-4 8 0,0 4-4 15,-1 0-11-15,5 4-1 16,-8-1-2-16,-5 1 0 16,9 0-13-16,-14 4 3 0,1-1 1 15,4 5-7-15,-4 3-2 16,4 8-3-16,0 0-2 16,-4 12-2-16,-5 3 1 0,9 8 1 15,-4 8 0-15,0 14 0 16,4 13 0-16,-4 7 2 15,4 0 1-15,0 0-1 16,0 4 1-16,4 0 0 16,1 0 1-16,-18 8-5 15,13-5 1-15,-4 1 0 16,-5-4 0-16,5 4 0 16,-5-4 2-16,1 3-1 15,-1-3 2-15,1-4-4 16,-1-7 0-16,1-8 3 15,-1-8 1-15,5-4-4 16,0-7 1-16,4-5 2 16,4-3 1-16,-8-3 1 15,8-5 0-15,1-4-2 0,3-3 1 16,5-4-2-16,-8 0-1 16,3-4 1-16,5-4-1 15,0 0 0-15,0-4 2 16,0 1-1-16,0-1 2 15,5-4-2-15,3 1-1 16,-3-1 1-16,3 1-1 16,1-1-3-16,8 1 2 15,0-1 1-15,5 1 0 16,-5-1-5-16,5-3 1 16,12 0-7-16,-4-5-1 0,9 1-2 15,-9-4 1-15,13 0-4 16,5 0-2-16,12 0 8 15,22-4 6-15,0-3-1 16,4-1 0-16,-4 0-2 16,13 1 0-16,8-1 0 15,22 0 2-15,4-3 2 16,-17 3 2-16,5 1-4 16,16 3 2-16,9 0 0 15,1-4-1-15,-18 4 1 16,12 1 0-16,23-5-2 15,-9 0-1-15,-13-3-1 16,4-1 0-16,13 1-2 16,0-1 1-16,-13 1 3 0,-21-1 1 15,-9 1 3-15,-4 3 1 16,-1 1 1-16,-12 3 0 16,-4 0 2-16,3 0 1 15,-29 0 5-15,-13 0 3 16,-31-7 13-1,-25-16-14-15,-22-15-5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39:21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11860 13295 128 0,'-8'0'49'0,"8"0"-38"0,8 0 17 0,-8 0 4 15,0 0-9-15,0-4 0 16,0 1-5-16,0 3 0 16,5-4-9-16,-1 0-1 0,-4 4 2 15,9-4 0-15,-9 4 2 0,4 0-4 16,0-4 0-16,0 4 8 16,5-4 5-1,0 4-5-15,-1 0-1 0,1-3-5 16,4 3-1-16,0 0-3 15,0-4-1-15,4 4-1 16,4-4 2-16,5 0 1 16,-4 4 1-16,-1-4 0 15,5 0 2-15,0 1 4 16,0-1 1-16,4 0-13 16,-8 0-5-16,4 0-2 15,-1 0 3-15,-3-3 7 16,-1 3 7-16,1 0-6 15,0 0-1-15,3-3-3 16,-7-1-2-16,3 0 1 16,1 5 1-16,-1-1 1 0,1-4 1 15,-1 4-2-15,5-3-2 16,0-1 1-16,4 4-1 16,0-4-3-16,1 5 2 15,3-1 1-15,-8 0 0 16,4 0 0-16,0 0 0 15,-4 0 2-15,4 1 1 16,0 3-4-16,-4-4-1 16,0 0 1-16,0 4 0 15,4 0 1-15,-8 0 0 16,4 0 0-16,-1 0 2 16,1 0-3-16,9 0 0 15,-9 0 1-15,4 0 2 0,4 0-1 16,5 0 2-16,-9 4-4 15,5 0-2-15,-1-1 4 16,1 1 3-16,-1 0-3 16,5-4-1-16,-9 4 0 15,4 0 0-15,-3 0 0 16,-1-1 0-16,0-3 0 16,0 4 0-16,0-4 0 15,5 4 0-15,-1 4 0 16,1-4 0-16,3-1-3 15,-7-3 2-15,12 0 1 16,-5 4 2-16,1-4-1 16,0 4-1-16,4 0 1 15,5 4 1-15,-10-1 1 0,1-3 1 16,0 0-2-16,-5 0-2 16,1 0 1-16,-1-1 1 15,9 1-1-15,-4 0 2 16,0 0-4-16,0 0 0 15,12-1 3-15,-3 5 1 16,-1 0-4-16,1-1 1 16,-1-3 0-16,0 0 2 15,1 0-3-15,-1 0-2 16,1 0 4-16,-5-4 1 16,4 0-3-16,0 0 1 15,1 0 0-15,-1 3 0 0,1-3 0 16,3 4 0-16,1-4 0 15,0 4 0-15,0 0 0 16,4-4 0-16,0 0 0 16,-5 0 0-16,1 0 0 15,0-4 0-15,-1-4 0 16,1 5 0-16,0-1 0 16,4 0 2-16,0 4-3 15,-4 0 0-15,-1-4 1 16,1 4 2-16,-5 0 1 15,-4-4 1-15,1 4 0 16,-6-4 0-16,-8 1-2 16,5-1 1-16,-1 0-2 15,1 0 2-15,-1 0-4 0,1 0 0 16,-1 4 1-16,9 0 0 16,-4 0 0-16,-4 0 0 15,12-3-3-15,-8 6 2 16,8-3 1-16,-12 0 2 15,3 4-1-15,1-4 2 16,0 0-4-16,0 4-2 16,0-4 2-16,-1 0 2 15,1 0 0-15,4 0-1 16,0 0 1-16,5 4-1 16,-1-4 0-16,1 4 0 15,-1 3 0-15,9-3 0 16,-9-4-3-16,5 4 2 0,0-4 1 15,-9 0 2-15,4 0-1 16,1-4-1-16,-1 4 1 16,5-4-1-16,-5 1 0 15,-4-1 2-15,5 4-1 16,-10 0-1-16,5 0 1 16,1 0-1-16,-1-4 0 15,0 4 0-15,-4-4-3 16,-1 0 2-16,1 0 3 15,-4 1 1-15,-10 3-4 16,10-4 1-16,-1 0 0 16,-3 4 2-16,-1-4-1 15,0 4-1-15,4 0 3 16,-12 0 0-16,4 0-1 0,0 0 1 16,-1 0 0-16,-3 0 1 15,0 0-2-15,3 0-2 16,-7 0 1-16,3 0-1 15,1 4 0-15,-1 0 0 16,1 0 0-16,-1-1 0 16,5-3 0-16,-4 4 2 15,-1 0-1-15,5 0 2 16,0 0-2-16,-4-4-1 16,3 0 1-16,1 4 1 15,0-1-1-15,4-3-1 16,-8 0 1-16,12 4-1 0,-8 0 0 15,4-4 2-15,9 4-1 16,-9 0 2-16,9 0 0 16,-5 3 1-16,1 1 0 15,-1-4 2-15,1 3-3 16,-1 1-2-16,5 4 0 16,-13-5 1-16,4 1-1 15,-4 0-1-15,0-1-2 16,0 5 1-16,0-1 1 15,4 1 0-15,-13 3-3 16,5 0 2-16,-1 4-1 16,-4 1 0-16,1-1 0 15,-1 0-2-15,-13 0 3 16,0 0 0-16,5 0-2 0,-9 1 2 16,0-1 1-16,-9 0 0 15,5 4-3-15,0-4 2 16,-9 0-4-16,0 4 1 15,0 4 2-15,-4-4 1 16,4 4-2-16,-4-4 2 16,-1 0 1-16,-3-4 2 15,4 0-1-15,-5 0 2 16,0 0-2-16,1-3 2 16,-1-5-2-16,-3 1 2 15,3-1 0-15,-4-3 1 16,0-1 0-16,0-3 2 0,5-4-3 15,-9 0-2-15,4 0 0 16,-4 0 1-16,4 0-1 16,-9-4-1-16,5 4-2 15,0 0 1-15,-4 0 1 16,-1 0 0-16,-4 0 0 16,1 0 0-16,-1 0 0 15,0 0 0-15,-8 0-3 16,-1 0 2-16,9-3 1 15,-8 3 0-15,4 0-3 16,-4 0 2-16,-1 0 1 16,1 3 2-16,-1 1-1 15,1 0-1-15,0 0 1 16,-5 0-1-16,4 3 0 0,-3-7 0 16,-1 4 0-16,0-4 0 15,1 0 0-15,-5 0 0 16,0 0 0-16,0 0 2 15,4 0-1-15,-4 0-1 16,0 0 1-16,-9 4 1 16,9 0-3-16,-4-4 0 15,0 0 1-15,-1 0 0 16,-3 0 0-16,-1 0 0 16,-13 4 0-16,5 3 2 0,0 5-3 15,0-1 0 1,-1 1 1-16,5-1 0 15,5 1 0-15,-1 3 0 0,1 0 0 16,3 1 0-16,-8-1 0 16,0 0 0-16,5 1 0 15,3-1 0-15,-3 0 0 16,3-3 2-16,1 3-3 16,-5 1 0-16,1-1 1 15,3 0 0-15,-12-3 0 16,4-1 0-16,5-3 0 15,-5 3 0-15,0-3 0 16,0-4 0-16,4 0 0 16,1-4 0-16,-5 3 0 15,4 1 0-15,0-4 0 16,1 0 0-16,-1-4 0 0,0 1 0 16,5-1 0-1,-9 4 0-15,5 0 0 0,3-4 0 16,1 4 0-16,0 0 0 15,-1 0 0-15,5 0 0 16,-8 0 0-16,16-4 2 16,-8 0-1-16,4 4-1 15,1 0 1-15,-5-4-1 16,8 4 0-16,-8-7 0 16,0 14 0-16,0-7 0 15,0 0 0-15,0 0 0 16,0 0 0-16,5-7 0 15,-1 7 0-15,4-4 0 16,-8 4 0-16,5 0 0 0,8 4 0 16,-13-4 0-16,4 0 0 15,0 0 0-15,-4 0 0 16,9 0 0-16,-9 0 0 16,0 0 0-16,0-4 0 15,8 4 2-15,1 0-1 16,-5 0-1-16,1 0 1 15,3 0-1-15,-4 0 0 16,1 0 0-16,-1-4-3 16,0 0 2-16,1 4 3 15,3 0 1-15,1 0 1 16,8-4 0-16,-8 4-2 16,8-3-2-16,4 3 3 15,5-4 0-15,-4 4-4 0,4-4 1 16,-1 4 0-16,1-4 0 15,4 0-3-15,-8 0 2 16,4-3-1-16,-5 3 0 16,1-4 2-16,-1 1 0 15,1-1 0-15,4-3 2 16,0-1-3-16,-5 1 0 16,5-1-1-16,0-3 0 15,0-1 11-15,-1 1 3 16,6 0-12-16,3-1-6 15,5 1 2-15,0 0 1 16,-1-1 3-16,-3 1 0 16,4-4 0-16,4 4 2 0,0-1-1 15,0-3 2-15,8 0-2 16,-7 4-1-16,3-1-2 16,5-3 1-16,-1 4-1 15,5 0 0-15,-4-1 4 16,4 1 3-16,0 4-2 15,-4-9-4 1,4 1-2-16,4-4 2 16,0 4 2-16,1 0 0 15,3-4 2-15,-3 4-4 16,7-4 0-16,-7 4-1 16,8-4-2-16,0 0 3 15,4 4 0-15,0-4 1 16,0 3 0-16,1-3 0 0,3 4 2 15,1 0-3-15,3 0 0 16,1 0 1-16,5 0 0 16,-10 3 0-16,5 1 0 15,0 0 0-15,0 3 0 16,-1 1 0-16,1-1 0 16,0 5 0-16,4-1 0 15,-4 0-5-15,4 1-1 16,-12 3-4-16,3 0-1 15,1 0-5-15,-5-4-1 16,0 5-41-16,0-1-19 16,-51-31 40-16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38:20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6181 4145 152 0,'30'-11'57'0,"-21"3"-44"0,0 0 10 0,-9 1 0 16,8 3-9-16,5-4-3 0,-9 0 2 15,5-3 2-15,-5 3-8 16,1 1 7-16,3-1 3 0,-3 4 2 15,-1 0 3-15,-4 0 1 16,0 1 3-16,0 3-1 16,0 0 2-16,0 0 0 15,0 0 1-15,0 0-18 16,0 0-7-16,-4 0-6 16,-1 0 2-16,5 0-2 15,-4 0 1-15,0 0 8 16,-1 0 6-16,1 3 0 15,0 1 1-15,-5 4-3 0,9 0 1 16,-13-1-4-16,5 1-2 16,-5 0-2-16,8 3 0 15,-12 1-2-15,4 3-1 16,-4 0-2-16,0 1 1 16,-1 3 1-16,-3 4 0 15,-5 7 0-15,0 5 0 16,0 7 0-16,0 12 0 15,1-5 0-15,-1 5 2 16,4 0-1-16,1 3-1 16,3-3 1-16,-7-5-1 15,7 1 0-15,5 0 0 16,-4 0 0-16,-4 0 0 0,3 7-3 16,5 8 2-16,1-4 1 15,-1 1 2-15,0-1 1 16,8 0 1-16,-8-7-2 15,5-4 1-15,-1-1 0 16,5-3 1-16,0 0 2 16,-1 0 1-16,5 0-1 15,5 0-1-15,-1 4-3 16,5-4-2-16,-1 0 1 16,1 0 1-16,4 0-1 15,0-4-1-15,0 0 1 16,4-4 1-16,0-3-1 15,5-4 2-15,3-1-2 16,-7 1-1-16,7 0 1 16,6-1-1-16,-1 5 0 15,4-1 0-15,1 8 0 0,-1 4 0 16,5-4 0-16,-9 4 0 16,13 0 0-16,-13-4 0 15,5 1-3-15,-1-5 2 16,-3-4-4-16,-1 1-1 15,0-5-13-15,-4-3-3 16,4 0-56-16,-9 4-24 16,5-1 52-16,0-7 26 15</inkml:trace>
  <inkml:trace contextRef="#ctx0" brushRef="#br0" timeOffset="1724.4474">7526 5099 208 0,'4'4'77'0,"4"-4"-60"0,1 0 10 0,-9 0 4 15,9 0-15-15,4 0-1 16,0-4 2-16,-9 0 3 16,4 0-10-16,1 0 5 0,0-3 3 15,-1-1-2-15,-3 0 1 16,-1-3-3-16,5-1 1 0,-9-3-4 15,4 0-1-15,-4-1 2 16,0-3 5-16,0 0-3 16,-4 4 0-16,4-4-2 15,-13-1 0-15,8-3-4 16,-16 4 0-16,8 4-5 16,-4-8-2-16,-5 0-3 15,1 4 1-15,-1 0-1 16,-4 7 0-16,-4-3 0 15,4 7 0-15,-4 4 2 16,4 4 0-16,-4 0-3 16,4 4 2-16,0 4 1 15,5 3 0-15,-9 5 0 16,8-1 0-16,0 0 0 16,1 1 0-16,4-1 0 0,-1 4 0 15,1 0-3-15,0 4 2 16,0 0 1-16,4 4 2 15,0 0-1-15,4 7-1 16,1-3 1-16,-1 0 1 16,0 3-1-16,5 1 2 15,4 3-2-15,-4-4 2 16,4 5-2-16,0-5 2 16,4 1 0-16,5-9 3 15,4 1-3-15,-5-4 0 16,9-4-1-16,1 0-2 15,3 1 1-15,5-5-1 0,4 0 0 16,5-3 0 0,4 3 0-16,4-3 0 0,0 3 0 15,4-4 0-15,5 1 0 16,4-4 0-16,-4-1 0 16,-14 1 0-16,1-4-3 15,-4-4 2-15,-5 3-10 16,-4-3-3-16,-5 0-59 15,-4 0-24-15,1-3 53 16,-6-5 29-16</inkml:trace>
  <inkml:trace contextRef="#ctx0" brushRef="#br0" timeOffset="2340.5047">8056 4823 288 0,'-5'0'107'15,"10"-4"-83"-15,-1 4 17 0,4 0 2 0,-3 0-14 16,3-4-2-16,1 0-23 16,0 1-9-16,-1-1 2 15,1-4 9-15,-1 4 8 0,-3 0-6 16,-1 1-4-16,0-1-3 15,1 0-1-15,-1 0 0 16,-4 4 0-16,0 0 2 16,0 0 3-16,4 8 2 15,1-1 3-15,3 1-7 16,-8 4-2-16,9 3-1 0,-1 4 0 16,-3 4 0-1,3 4 0-15,1 7-3 16,0 5 2-16,-1 10 1 0,1 1 0 15,-1 4 0-15,1-1 2 16,4 1-1-16,-9 0 2 16,1-8-2-16,3 0-1 15,-8-4 1-15,5-4 1 16,-1 0-1-16,-4-3 2 16,0-4-4-16,0-5 0 15,0 1-10-15,0-8-5 16,0 4-63-16,0-11-25 15,-9-8 53-15,9-12 28 16</inkml:trace>
  <inkml:trace contextRef="#ctx0" brushRef="#br0" timeOffset="2703.486">9064 5436 276 0,'0'23'104'0,"0"-8"-81"0,13 4-6 0,-9-3-7 16,5 7-9-16,-5 11 2 15,5 8 2-15,-9 12 2 16,0-1-3-16,-9 1 2 0,0-4 3 16,1-4-5-16,-1-8 0 15,5 0-15-15,-13-3-6 16,8-16 9-16,0-19 4 15</inkml:trace>
  <inkml:trace contextRef="#ctx0" brushRef="#br0" timeOffset="3225.0071">10469 4685 276 0,'-9'-4'104'0,"5"0"-81"0,-1 1 1 0,-3-1-7 16,-1 0-15-16,-8 0 0 15,-5 4-2-15,-12-4 0 16,-5 4 0-16,0 4 0 0,-12 0 0 16,-6 7 0-16,1 5 2 15,-4 3-1-15,0 4 2 16,4 4 4-16,4-1 6 16,5 5-1-16,4 4 1 15,4 3-3-15,0 4-1 16,9 12-1-16,8-5 2 15,1 5 1-15,8 0 1 16,9-1 2-16,4-3 2 0,4-4 2 16,5-8 1-16,8 1-2 15,4-9 0-15,9-3-7 16,14-4-4-16,-6 0-3 16,5-8 0-16,5 1-7 15,-1-1-1-15,1-3-9 16,-5-5-4-16,8 1-43 15,-8-4-18-15,9-4 41 16,4-8 19-16</inkml:trace>
  <inkml:trace contextRef="#ctx0" brushRef="#br0" timeOffset="4035.7528">11102 4608 316 0,'-4'-15'121'0,"8"7"-95"0,5-3 5 0,-5 7-6 0,9-3-6 16,-5-1 1-16,5 0-3 16,5-3 2-16,-1 3-10 15,4-3-1-15,1 3-1 0,-1 0-1 16,1 4 1-16,4 4-6 15,-9 0-1-15,5 4 0 16,-1 8 2-16,1 3-3 16,-1 4 0-16,1 4 1 15,-5 4 0-15,0 7 0 16,-4 1 0-16,0-1-3 16,-4 9 2-16,-9-5 1 15,0 4 0-15,-5 4 0 16,1 0 0-16,-5 4 0 15,-8 7 0-15,0-3 0 0,0-4 0 16,-5-5 0-16,1-2 0 16,-5-1 2-16,0-8 1 15,-4-3-1-15,0-4 1 16,-5-8 0-16,1-4 3 16,-5 0 1-16,0-7 1 15,-4 0-2-15,9-12 1 16,-1 4-2-16,5-12 2 15,-5 1-4-15,14-4 0 16,4-4 1-16,4-1 0 16,4 1 0-16,1 0 2 15,8 4-1-15,12-1 2 16,1 9-4-16,9-1 0 0,-5 8-3 16,13 4-1-16,5 11-1 15,4 1-2-15,8 7 0 16,-4 7 3-16,9 1 0 15,-13-1 1-15,-1 5 0 16,1-4 0-16,-4 3-3 16,-14-3 0-16,1-1-16 15,-9-7-7-15,-5-4-78 16,1-3-33-16,-1-9 70 16,-8-10 34-16</inkml:trace>
  <inkml:trace contextRef="#ctx0" brushRef="#br0" timeOffset="4309.2388">11852 5317 368 0,'17'31'140'0,"-8"-24"-109"0,12-3 2 0,-4 4-4 15,1-1-22-15,-6 9-4 16,14-1 0-16,-8 4 0 15,-6 0-1-15,6 4-2 0,-10 4 1 16,-8 4-4-16,-8 7 0 16,-5 4 2-16,4 8 0 0,1-4 1 15,-10-4 0-15,-3-7-3 16,4-9 2-16,-1-6-32 16,5-13-13-16,0-11 23 15,9-22 11-15</inkml:trace>
  <inkml:trace contextRef="#ctx0" brushRef="#br0" timeOffset="4860.9291">13222 4823 320 0,'13'-4'121'0,"0"8"-95"0,-9-8-4 0,0 4-8 15,5 0-18-15,-9-4-2 16,-9-3 9-16,5-5 5 16,0 4-3-16,-13-3 4 0,-1 3 3 15,-3 1-6-15,-14 3-1 16,-8 0-5-16,-4 4-1 15,-5 0 1-15,0 4 0 16,1 3 0-16,-1 5 0 16,0-1-3-16,1 5 2 15,-1 3 3-15,0 4 1 16,0 4-1-16,5 3-2 16,0 9 1-16,4 10 1 0,4 1 8 15,4 0 3-15,9 4-9 16,9-5-1-16,-4 1-8 15,12-4-1-15,5-4 14 16,4-3 8-16,8-1 4 16,5-4 3-16,9 5-11 15,12-5-2-15,5 1-6 16,8-1-1-16,9 1-1 16,0-1-2-16,5-7-6 15,-1-4-1-15,-4-4-10 16,0-7-2-16,0-5-6 15,-4-3-1-15,4-12-125 16,0-7-56-16,-13-12 105 16</inkml:trace>
  <inkml:trace contextRef="#ctx0" brushRef="#br0" timeOffset="5702.186">13381 4624 316 0,'0'4'118'0,"5"-8"-92"0,8 0 0 16,-13 4-8-16,8 0-11 16,1-4-2-16,4 4 11 15,4-4 6-15,9 0-11 16,-5 1 3-16,5-1 2 0,0-4-6 15,4 0-3-15,0 5-7 16,5-1 0-16,4 0 0 16,-1 0 0-16,1 4 2 0,0 4 1 15,-5 4-1-15,1 3 1 16,-5 4-2-16,-8 5 2 16,-5-1-4-16,-8 8 0 15,-5-1-4-15,-8 1-1 16,-5 0-2-16,-8 0 2 15,-5 0 4-15,-4-1 1 16,-4 1 3-16,0 0 3 16,-5 0-2-16,5 0-2 15,4-4 0-15,-4 3 1 16,9-6-1-16,3-5 2 16,6 0-2-16,3 1-1 15,5-1-2-15,4 0-1 0,4 1-1 16,9-1 0-16,4 0 3 15,5 4 0-15,4 0-2 16,4 4 0-16,-9 0-1 16,5 0 3-16,-4 4-11 15,-5-4-2-15,0 4 5 16,-4 0 4-16,0 0 15 16,-4-4 6-16,-5 3-19 15,-4-3-9-15,-4 0 16 16,-1 0 10-16,-3 0-6 15,-5 0-4-15,0 4 2 16,-4-4 0-16,-5 0 2 16,0 0 2-16,-12 4 1 15,0-4 1-15,-5-8 0 0,-4 1 0 16,4-5-2-16,0-7-1 16,5-8-12-16,-5-4-3 15,-9-7-94-15,5-12-43 16,9-15 73-16,12-19 37 15</inkml:trace>
  <inkml:trace contextRef="#ctx0" brushRef="#br0" timeOffset="6349.7115">14635 4210 312 0,'0'-4'115'0,"0"0"-89"0,5 4 3 0,-5 0-4 16,0 0-9-16,0 0 1 16,4 4-3-16,4 4-1 15,-3 3-7-15,3 5 0 0,1 3 1 16,-5 8-1-16,9 15-1 16,-8 4-6-16,3 15 1 15,1 4 0-15,-1 4 0 0,1 0 0 16,0 4 2-1,-1 11-1-15,-8 4-1 0,5 16 1 16,-1-9-1-16,0-3 0 16,-4-7 0-16,0 3 0 15,0-4 0-15,0 0 2 16,0-3 1-16,0-1-1 16,0-7-2-16,0-4 3 15,-4-12 0-15,0-7-6 16,-1-8 0-16,5-7-17 15,-13-9-6-15,0-3 13 16,-4-15 6-16</inkml:trace>
  <inkml:trace contextRef="#ctx0" brushRef="#br0" timeOffset="7443.8962">15855 4857 220 0,'17'-7'85'0,"-8"11"-66"0,8-16-8 0,-4 8-8 16,-5 4 2-16,1-4 6 16,4 1 12-16,0-5 6 15,0 0-15-15,0-3 3 0,0 7 3 16,-1-4-2-16,-7 1-1 16,8-5-1-16,-9 4 3 15,5-7-5 1,-1 4 9-16,-3-5 2 0,-5 5-9 15,0-1-2-15,0 1-6 16,0-4-3-16,-5 3-5 16,-3-3 0-16,-1 3-2 15,-4 1 0-15,4-5 0 16,-12 1-2-16,4 4 0 16,-13-1 3-16,4 5-2 15,-9-1 1-15,1 4 0 16,-1 4 0-16,1 4-3 15,4 4-1-15,-1 3 0 16,6 4 4-16,-10 4-10 16,5 4-2-16,0 4 7 15,-5 0 3-15,14 4 4 16,-9-4 0-16,4-1 0 16,4 1 2-16,5 0-1 0,-13 4-1 15,13-1-2-15,-1 1 1 16,10 3 1-16,-9 8 0 15,8-3 8-15,0-1 5 16,5 0-6-16,4 1-2 16,0-1-3-16,0-4 1 15,0 1 0-15,4-1 3 16,5 1 1-16,0-4 1 16,8-5-4-16,-9 1-1 15,10-4-1-15,3 0-2 16,9 0 1-16,-4 0-1 15,4-4 2-15,5 0 3 0,4-3-2 16,-1-1-2-16,10-4 0 16,-1 1 1-16,5-4-1 15,0-1 2-15,-1-3-7 16,1 0 1-16,0-4-8 16,-9-4-3-16,-4-4-34 15,-5-3-14-15,1-8 32 16,-10-8 15-16</inkml:trace>
  <inkml:trace contextRef="#ctx0" brushRef="#br0" timeOffset="8120.3093">16079 5800 328 0,'4'11'123'0,"-4"-7"-95"0,13-4 9 0,-9 0-2 0,5 4-14 16,0-4 1-16,-1 4-2 15,5-1 0-15,4-3-11 16,-8 0 1-16,4 0 1 0,4 0-4 16,0-3-2-16,1-1-5 15,3-8 0-15,1-3-2 16,3-4 0-16,6-4 0 15,-1-4-2-15,0 0 3 16,0-3 2-16,0-1 0 16,-4 4 2-16,-4 4-2 15,-1-4-1-15,-4 8-2 16,-4 0 1-16,0 0 1 16,0 4 2-16,-8 7-3 15,-5 0 0-15,0 4-1 16,-5 4-2-16,-8 0 0 15,5 8 0-15,3 0 3 0,-8 3 2 16,9 5 0-16,4 3 2 16,0 4 0-16,0 3 1 15,9 9 0-15,4 3 2 16,8 1 1-16,1-1 1 16,-1 0-2-16,5-3-1 15,0-5-6-15,4-7-1 16,-4-4-6-16,4-7 0 15,-8-4-20-15,-1-12-7 16,1-8-59-16,-9-11-24 0,4-15 61 16,-17-12 29-16</inkml:trace>
  <inkml:trace contextRef="#ctx0" brushRef="#br0" timeOffset="8344.8823">16329 4792 476 0,'-13'4'178'0,"8"0"-138"0,10 0 0 0,-5-4-9 16,0 0-24-16,8 4-4 15,-8-4-15-15,0 0-8 16,0 0 11-16,0 0-45 0,0 0-17 15,9 3 33-15,4-6 20 16</inkml:trace>
  <inkml:trace contextRef="#ctx0" brushRef="#br0" timeOffset="8751.8115">17083 4865 384 0,'-5'-8'143'0,"10"8"-112"0,3 0 10 15,-3 0-5-15,3 0-6 16,1 0 2-16,8 4-6 16,-4-4-2-16,13 0-13 15,-5 0-2-15,5 4-2 0,0 0-8 16,0 0-1-16,0-4-7 16,0 4 1-16,4-4-5 15,-4 3 1-15,0-3-3 16,4 0 0-16,-13 0-6 0,5 0 1 15,-1 0-9-15,-4 0-4 16,1 0-40-16,-1 0-15 16,-13 0 46-16,-4 0 22 15</inkml:trace>
  <inkml:trace contextRef="#ctx0" brushRef="#br0" timeOffset="9816.5488">17044 4758 232 0,'-4'7'88'0,"-1"-22"-69"0,5 8 8 16,0 7-1-16,0 0-16 16,0 0-3-16,0 0-1 15,-4-4 3-15,0 0-4 16,-1-4-1-16,1 4 2 0,4 1-1 16,-13 3 0-16,9-4-1 15,0 4 2-15,-1 4 3 16,1-1 2-16,0 1 3 15,4 4 2-15,0 0-5 0,0 3 1 16,0-3-5-16,0 3 1 16,0 1 1-16,4-1 2 15,0 1-8-15,1-1-1 16,-1 4-9-16,0-3 0 16,9 3 14-16,-13 1 9 15,9-1-5-15,-1 4-3 16,1 0-5-16,4 4-3 15,-9 0 1-15,9 8-1 16,-4-1 0-16,4 1 0 16,4 0 4-16,0-1 5 15,5 1-1-15,4-4 3 16,4 0-6-16,4-1-3 0,-4 1 1 16,5-4 2-16,-1-4-2 15,5 1 0-15,0-1-1 16,4-8 1-16,4 1-2 15,5-9-1-15,-9 5 1 16,9-4 1-16,-9 0-3 16,9-8-2-16,-14 0-5 15,-3 0 0-15,-9 0-7 16,-5-3-3-16,-4 3-15 16,-8-7-6-16,-9 3-67 15,-4-7-29-15,-9-8 70 16,-4-8 33-16</inkml:trace>
  <inkml:trace contextRef="#ctx0" brushRef="#br0" timeOffset="10733.015">16945 4624 132 0,'4'11'52'0,"-4"-11"-41"0,0 4 29 0,0-4 8 16,4 4-6-16,-4-4-2 15,9 4-9-15,0 0-3 16,-1-1-15-16,1 1 3 0,0-4 2 16,-1 0-4-16,-4 0 2 15,5 0-5-15,-5 0 1 16,5 0 6-16,-9 0 6 16,4 0-15-16,5 0-7 0,-5 0-9 15,-4 0-3-15,9-4 27 16,-1-3-5-1,1-1-1-15,-5-3-1 16,1-1-2-16,3-3-2 16,1-1-1-16,4-3-1 15,-9-4 0-15,9 0-2 16,-9-3 1-16,9-1-2 16,0 0-1-16,0 4 1 15,0 0 1-15,4-4-1 16,5 4-1-16,-5 4 1 15,-4-4-1-15,13 4-3 0,-9 0 2 16,5 3-1 0,-1 1 0-16,1 7 0 0,8 1 0 15,-9 3 2-15,5 0 0 16,5 0-3-16,3 4 2 16,-12 0-1-16,3 4-2 15,1 0 0-15,-4 0 3 16,-1 3-5-16,-3 1 2 15,-1 0-7-15,-9-1-1 16,1 1 7-16,-9-8 2 16</inkml:trace>
  <inkml:trace contextRef="#ctx0" brushRef="#br0" timeOffset="12132.1664">19013 4080 288 0,'0'4'107'0,"4"-16"-83"0,5 8 2 0,-9 1-4 15,0-1-8-15,0 4 0 16,0 0-4-16,-9-4 1 16,5 4-6-16,-5 0 1 0,1 0 1 15,-1 0-3-15,-8 0-3 16,0 4-3-16,-5 0-1 16,-4 3 2-16,1 5 2 0,-6-1-2 15,1 1 0-15,4-1 1 16,5 1 2-16,4-1-3 15,4 1 0-15,0 3 3 16,8 0 3-16,-3 1 4 16,3-1 5-16,5 0-13 15,0 1-4-15,5-1 9 16,3 0 6-16,1 1-4 16,4-1 0-16,-4 4-2 15,4-4-1-15,4 1-1 16,0-1 0-16,0 0 0 15,-4 1 0-15,4-1 0 16,-4 0 0-16,0 1 0 16,4-1 0-16,-4 0-2 15,0 1 1-15,0-5-2 0,-8 4 2 16,3-3-2-16,-8 3-1 16,0 1 1-16,-4-5-1 15,-5 0-3-15,-8 1 0 16,0 3-1-16,-5-3 3 15,-4-1-2-15,1 1-1 16,3-5 5-16,0 1 1 16,5 4 0-16,-4-5-2 15,8 5 1-15,8-1 1 16,-8 1 1-16,9 3 1 16,4 0-2-16,0 1 1 15,0-1 0-15,4 4 1 16,9 0-2-16,-4 0-2 0,-5 1 1 15,1-1-1-15,-5 0-3 16,-5 4 2-16,-3 4 1 16,3-1 0-16,-12 9 0 15,4-1 0-15,0 9 4 16,5-1 5-16,3 7 6 16,10 1 3-16,3 0 4 15,5-4 1-15,17 0-8 16,9-4-4-16,4 0-9 15,26-3-3-15,-8-5-11 16,3-3-3-16,1-1-93 16,-1-7-41-16,10-15 76 15,-1-12 37-15</inkml:trace>
  <inkml:trace contextRef="#ctx0" brushRef="#br0" timeOffset="13119.5635">20060 4440 212 0,'-4'4'79'0,"4"0"-61"0,0-1 15 16,0-3 1-16,0 0-13 16,0 0-2-16,0 0 0 15,0 0 2-15,0 0-11 16,4 8 8-16,-4 0 4 0,0-8-5 15,0 7 1-15,4-3-9 16,-4 4-1-16,5 0 5 16,-5-8 3-16,4 7-2 15,0 1 2-15,1 0-7 16,-1-1-1-16,9 1 0 16,-9 3 0-16,5 1-4 0,0 3-3 15,3 0 0-15,-7 8 1 16,8 0-1-16,-13 12-1 15,4-1 1-15,0 5-1 16,5 7-3-16,-5 7 2 16,1 9 3-16,-5 6 1 15,0 13-1-15,0-8-2 16,0-4 1-16,-5-8 1 16,5-4 1-16,-4-7 1 15,4-4-5-15,-4-8 1 16,4-3-2-16,-5-4-2 15,1-8-11-15,0-8-5 0,4 0-44 16,-18-26-26 0,10-16 45-16</inkml:trace>
  <inkml:trace contextRef="#ctx0" brushRef="#br0" timeOffset="13554.8016">19681 4375 324 0,'0'7'121'0,"4"-10"-95"0,9-1 7 0,-4 4-3 16,4 0-8-16,-9 0 1 16,9 0 1-16,0 0 0 15,0 0-13-15,4 0 4 0,5 0 5 16,8 0-5-16,-9 0 2 16,14 4-6-16,-5-1-1 15,9 1-4-15,8 0 1 16,1 0-6-16,3 0-1 15,5 0 0-15,0-1 0 16,0 5-3-16,-4 0 2 0,0-1-4 16,-5 1 1-16,1-4-11 15,-18 0-3-15,-4 0-33 16,-5-1-14-16,-4 5-87 16,1 0-37-1,-18-1 98-15</inkml:trace>
  <inkml:trace contextRef="#ctx0" brushRef="#br0" timeOffset="13960.334">20655 5179 416 0,'21'8'156'0,"-8"-8"-121"0,17 15-5 0,-12-3-13 16,-1-1-11-16,0 4 1 15,0 5-4-15,-4 3 0 0,-4 0-1 16,0 3-4-16,-9 5-1 0,-5 3-3 16,-3 5 1-16,-5-1 1 15,-5 4 2-15,1 0 1 16,-4-3 3-16,-1-1-1 16,1-4-1-16,-5-7-8 15,4-8-3-15,-4-11-54 16,-4-8-21-16,4-11 38 15,5-12 21-15</inkml:trace>
  <inkml:trace contextRef="#ctx0" brushRef="#br0" timeOffset="14427.1287">21353 4352 356 0,'8'8'132'0,"1"-5"-103"0,4 5 7 0,-4 0-1 16,8-1-21-16,-9 5-5 0,5-1-1 16,5 8 1-16,-1 4-4 15,0 4-3-15,-4 8 1 0,4 11-4 16,-4 3 0-16,0 5-1 16,0 4 0-16,4 7 2 15,-4 11 0-15,0 9 0 16,0 6 0-16,0-6 2 15,0-5 1-15,-9-3-1 16,1-4 1-16,-1-5-4 16,-4 1-2-16,0-7-3 15,-4-5-1-15,-1-3-12 16,1-12-3-16,-9-8-45 16,4-11-22-16,-4-7 47 15,5-16 21-15</inkml:trace>
  <inkml:trace contextRef="#ctx0" brushRef="#br0" timeOffset="14936.0455">22215 4363 320 0,'0'4'121'0,"0"-8"-95"0,4 4 7 16,-4 0-3-16,4 0-15 16,-4 0-1-16,9 4 1 15,-5 4 0-15,5-1-8 16,-1 5 2-16,10 7 4 0,-10 8-7 16,5 7-3-16,4 12-5 15,1 8 1-15,-1 3 1 0,4 9 0 16,-3 6 0-16,-1 13 0 15,4 7 2-15,-12 3 1 16,4-7-1-16,-4-3-2 16,-1-9-2-16,-3-3 1 15,-1-4-4-15,-4-8 1 16,-4-3-11-16,-1-9-3 16,-3-3-48-16,-5-11-20 15,0-12 43-15,-4-15 21 16</inkml:trace>
  <inkml:trace contextRef="#ctx0" brushRef="#br0" timeOffset="15642.9393">21439 4900 316 0,'26'0'121'0,"-22"0"-95"0,9-4-8 0,-9 4-11 16,5 0-5-16,4 0 3 15,0 0 9-15,4 0 5 16,-8 0-9-16,8 0-3 0,5 0-3 16,-1 0 13-16,5 0 6 15,-5 4-7-15,5-4-2 16,0 0-8-16,0 0-2 15,0 3 0-15,0-3 0 16,0 0 0-16,-5 0 0 16,5 0-5-16,-9 4 1 15,5-4 0-15,-1 0 2 16,1 4-1-16,-5-4-1 0,5 4 1 16,-5 0 1-16,4-4-1 15,1 4-1-15,-5-1 1 16,5 1-1-16,4-4 0 15,-9 4 0-15,4 0-3 16,1 0 0-16,-1-4 2 16,1 0 0-16,4 0 1 15,-5 4 0-15,5-4-3 16,-4 0 2-16,-5 0-1 16,0 3 0-16,1 1 0 15,-1-4 0-15,0 0-3 16,-4 0 1-16,0 0-18 15,-5 0-8-15,1 0 11 0,-9 0 8 16,0 0-26-16,0 0-10 16,0-4-38-16,0 1-16 15,-4-1 54-15,-1-4 24 16</inkml:trace>
  <inkml:trace contextRef="#ctx0" brushRef="#br0" timeOffset="16933.7466">22667 4091 308 0,'17'20'115'0,"-8"-9"-89"0,12-11 21 0,-8 0 3 16,5 0-29-16,-1 0-11 15,4 0-12-15,5 0-2 16,0 0 2-16,4 0 5 0,0 0 6 16,5 4-3-16,4 0-1 15,-1 3-2-15,1 1 0 16,4 4-2-16,-4-1 2 16,4 0-2-16,-13 5-1 0,5 3 1 15,-5 4-1-15,-4 0-3 16,-5 0 0-16,5 0 2 15,-13 8 0-15,0-5 1 16,0 5 2-16,-13 0-6 16,0-1 1-16,0 1 1 15,0 0 3-15,-9 3 0 16,1-3 2-16,-1-1-2 16,-4 5-1-16,0-5-2 15,-4-3 1-15,0-4 1 16,0 0 2-16,-5-4 1 15,1-3 1-15,-1-1-2 16,0-4-2-16,5 1 1 16,0-1 1-16,0 1-1 15,4-4 2-15,4-1-2 0,-4 1 2 16,5-4 2-16,3 3 4 16,5-7 7-16,5 8 2 15,3 0-5-15,5-1 0 16,4 1-2-16,5 0 1 15,4 3-2-15,4 1-1 16,4-1-1-16,5 1 0 16,-9-1-2-16,1 4 1 15,-10-3-6-15,1-1-3 16,-5 1-6-16,-8-4 0 16,-9 3-5-16,-9 1 1 0,0 3 4 15,-8 0 2-15,4 4 4 16,0 1 1-16,0-1 1 15,0 4 0-15,9 0 0 16,-9-4 2-16,9 4 1 16,4 0 3-16,0 4-3 15,8-1-2-15,1 1 0 16,8 0 1-16,-8 0-1 16,12 0-1-16,5-1 1 15,-4-3 1-15,-1 4-3 16,1-4 0-16,-1 0-1 15,-3 4 0-15,-5 0 2 16,4 3 0-16,-13 5-3 16,9-4 2-16,-13 3 1 15,0 1 0-15,0-1-3 0,0 0 2 16,-9 1 1-16,1-1 0 16,-1 1 2-16,-4-4 1 15,-4-1-4-15,-4-3 1 16,-1 0 2-16,0-4 1 15,-8 0-1-15,4-4 1 16,-4-4-2-16,-4-3-1 16,-14-5-2-16,-8-3 1 15,-13 0 1-15,-4-4 0 16,4-4-3-16,0 0 2 16,5-11-43-16,3-16-20 15,-8-11 38-15,18-15 20 0</inkml:trace>
  <inkml:trace contextRef="#ctx0" brushRef="#br0" timeOffset="17894.3774">23546 3934 156 0,'-9'0'57'0,"18"-3"-44"0,-18 6 14 0,9-3 5 15,0 0-1 1,0 0 2-16,0 0-1 0,0 0 2 15,0 0-18-15,0 0 2 0,0 0 0 16,0 0-4-16,9 8 0 16,-5-4-2-16,5 4 2 15,0-5-1-15,-1 5 0 16,5 0 1-16,0-1 2 16,4 1-1-16,5 0 4 15,-1-1-5-15,1 1 2 0,0 3-7 16,-1 1-3-1,5-4-1-15,-9-1-1 0,9 1-2 16,-4 7 1-16,-1-3 0 16,5 3 1-16,0 0-5 15,4 5-1-15,9 3-2 16,4 7 0-16,-9-7 0 16,27 42 0-16,8 23-2 15,-13 8 1-15,4 8 3 16,-4 14 1-16,-4 16-2 15,-14 0 2-15,-7 0 1 16,-6-3 0-16,-16 7-11 16,0-1-5-16,-27-3-89 15,-7-3-40-15,-14-20 74 16,-4-27 38-16</inkml:trace>
  <inkml:trace contextRef="#ctx0" brushRef="#br0" timeOffset="24169.0568">6646 6830 172 0,'9'-12'66'0,"0"16"-52"0,-9-15 28 0,4 11 7 16,0-4-7-16,5 0 1 15,-9 0-10-15,4 0-3 16,-4 4-16-16,0 0 9 0,0-3 6 16,0 3-13-16,0 0-4 15,0 0 2-15,0 0 2 0,-4-4-4 16,4 4-2-16,0 0-1 15,-9 0-1 1,5-4 0-16,0 4 2 0,4 0-1 16,-9 0 0-16,5 0-3 15,-5 0-1-15,1 4-1 16,-1 0 2-16,-4 3-3 16,0 1 0-16,0 0-1 15,-4 7-2-15,0 0 1 16,-1 8 1-16,1 4-3 15,0 8 0-15,4 3 1 16,0 8 2-16,5 0-1 16,-1 4-1-16,0 3 1 15,1 1-1-15,3-1 0 16,1 1 0-16,0 3 0 16,4 1 2-16,0-1-1 0,4 5-1 15,0-1 3-15,1 0 0 16,-1-7-4-16,9-4 1 15,-9-1 0-15,9-3 0 16,0 0 0-16,4-7 2 16,1 3-1-16,3-4-1 15,5 0-2-15,0 1 1 16,4-5-6-16,0 1-3 16,0-1-21-16,5-3-7 15</inkml:trace>
  <inkml:trace contextRef="#ctx0" brushRef="#br0" timeOffset="26136.2573">7706 6872 132 0,'9'-4'52'0,"-9"4"-41"0,4 0 20 0,-4 0 7 15,0 0-4-15,5 0 3 16,3-4-4-16,-8 1 2 15,5-1-19-15,-1 0 2 0,-4 0 2 16,0 4 0-16,9-4 0 0,-9 0-2 16,0 4-1-16,0-3-5 15,0 3-2-15,0 0 2 16,0 0 3 0,0 0 0-16,0 0 1 0,0 0-4 15,0 0-2-15,0 0-2 16,0 0 0-16,0 0-4 15,-9 3-3-15,9-3 0 16,-4 4 1-16,4 4-1 16,0 0 2-16,0-1-2 15,-5 1 2-15,5 3-2 16,0 1 2-16,0 3-4 16,0 1 0-16,0 3-1 15,0 8 0-15,0-1 2 16,0 9 2-16,0 3-3 0,0 4 0 15,0 4-1-15,0 4 0 16,5 4 2-16,-5 3 0 16,0 4-3-16,0 8 0 15,0 4-1-15,4 0 3 16,5 3 0-16,-9-10 3 16,4-5-1-16,4-4-1 15,-3-7 1-15,-1-4-1 16,0-8 0-16,1-3 0 15,3-5-3-15,1-3 2 16,-5-4-30-16,1-11-14 0,3-8-123 31,5-16-54-31,4-26 114 0</inkml:trace>
  <inkml:trace contextRef="#ctx0" brushRef="#br0" timeOffset="26828.9982">9206 6527 288 0,'0'4'107'0,"0"-4"-83"0,9 0 4 0,-9 0-4 16,0 0-14-16,0 0-1 15,0 8 1-15,0-8 4 16,0 0-8-16,-9 8-1 0,5-5 1 15,-1 5-3-15,1 0-2 16,0-1 2-16,-1 1 0 16,1 0 1-16,0 3 2 15,4-3 14-15,-9-1 7 16,5-3-5-16,4 8 4 16,0-1-10-16,0 1-7 15,0 3-3-15,0 0-7 16,0 5 1-16,4-1 0 15,5 4 0-15,-9 7-3 16,0 9 0-16,4 7-1 16,0 7 3-16,5 12 0 15,0-3 1-15,4 3 0 16,-9 4 0-16,9-4 0 16,-9 8 0-16,5 3 0 15,-1 8 0-15,10 5 0 16,-10-1 0-16,5-8 0 15,0-3 0-15,0-8 0 0,0 0 0 16,0-4 0-16,0 0 2 16,-5-4-1-16,1 0-1 15,0-7 3-15,-1-8 0 16,1 0-4-16,-5-12 1 16,-4-3-5-16,0-8-1 15,0-8-28-15,-4-3-10 16,-5-12 22-16,1-16 11 15</inkml:trace>
  <inkml:trace contextRef="#ctx0" brushRef="#br0" timeOffset="27967.7056">8038 7381 268 0,'-4'4'101'0,"4"0"-78"0,4 0 2 0,-4-4-5 16,5 0-13-16,3 0-4 15,-8 0 6-15,0 0 4 16,0 0-6-16,0 0 0 0,5 0 0 15,-5 0-1-15,0 0-1 16,0 0 1-16,12 0 3 16,-12 4 13-16,0-4 6 15,0 0-19-15,5 4-7 16,-5-4-4-16,0 0 0 16,0 0 3-16,0 3 2 0,0 1-15 15,0 4-4-15,0-8 6 16,0 4 4-16,0 3 7 15,0-7 2-15,0 8 7 16,0-8 6-16,0 4-8 16,0-4-2-16,-5 0-22 15,5 0-7-15,-8 0-4 16,-1 0-1-16,1 0 9 16,-1 0 6-16,-4 0 10 15,4 0 7-15,-8 0 2 16,4 4 4-16,0 0-1 15,0-1 0-15,0 1-1 0,1 0 0 16,-1 0 0-16,0 0 2 16,8-4 10-1,-8 4 5-15,9-4-18 0,-4 3-5 16,3-3 8-16,1 0 7 16,0 0 3-16,4 0 0 15,0 0-4-15,0 0-2 16,8 0-4-16,5 0 1 15,-4 0-6-15,4 0-1 16,0 0 0-16,8 0 0 16,-4 0-2-16,1 0-2 15,3 0 1-15,5 0-1 16,4 0 0-16,5 0 0 16,-1 0-3-16,9 0 2 0,-4 0 1 15,-5 0 0-15,5 0 0 16,4 0 0-16,0 0 0 15,1 0 0-15,3-3 0 16,0 3 0-16,5 0-3 16,4 0 2-16,-4 0 1 15,-1 0 2-15,1 0-1 16,-4-4-1-16,-1 4 1 16,-4-4-1-16,-4 0-3 15,0 0 2-15,-5 0 1 16,1-3 0-16,-1-1-3 15,5 4 0-15,-9 0 2 16,0 1 2-16,5-1 0 0,-14 4-1 16,5 0 1-16,0 0-1 15,-13 0-3-15,4 0 2 16,-4 0-4-16,-4 0 1 16,-1 0-9-16,-8 0-4 15,0 0-16-15,0 0-4 16,0 0-130-1,-4 0-56-15,0-16 113 16</inkml:trace>
  <inkml:trace contextRef="#ctx0" brushRef="#br0" timeOffset="28298.876">10051 7707 400 0,'25'38'148'0,"-25"-30"-115"0,9-4 4 16,-9-4-5-16,4 4-23 15,5 3-7-15,-5 5-5 16,1 3 2-16,3 4 0 15,-8 8 1-15,0 11 2 0,-8 5-3 16,-5 6 0-16,-5 13-4 0,-16 7 1 16,-1 3-7-16,-3-3-3 15,-1-4 1-15,-4-11 0 16,8-12-50 0,-3-11-22-16,-1-24 43 0,13-22 21 15</inkml:trace>
  <inkml:trace contextRef="#ctx0" brushRef="#br0" timeOffset="28779.2355">10848 6592 324 0,'0'0'121'0,"-5"0"-95"0,14 20 5 0,-5-20-6 16,5 7-9-16,0 1-3 16,3 11-14-1,-3 8 0-15,0 7 8 16,-1 9 5-16,1 14-5 0,0 12-2 16,3 11-3-16,6 12-2 15,-10-4 1-15,1 4-1 16,0 4 0-16,-1 4 0 15,1-5-11-15,4 1-3 16,-13-4 13-16,8-12 8 16,1-7-23-16,-5-15-8 15,1-12-64-15,-1-12-27 16,9-30 59 0</inkml:trace>
  <inkml:trace contextRef="#ctx0" brushRef="#br0" timeOffset="29212.5304">11709 6416 360 0,'9'19'134'0,"0"-15"-104"0,-9 4 9 0,0 0-1 16,4-1-24-16,0 1-7 15,1 3-5-15,-1 5 0 16,0 7-1-16,1 4-1 0,-1 11 3 16,4 4-4-16,-8 8 0 15,5 11 1-15,3 16 2 16,1 7-3-16,0 12-2 15,-5-8 2-15,5-4 2 16,-5 0 0-16,5 4 2 16,-9 0-4-16,4-3 0 15,-4-5-1-15,0 1 0 16,0-12-5-16,0-4 0 16,0-12-6-16,0-3-2 15,0-8-11-15,-4-7-4 0,4-9-68 16,-9-6-30-16,0-9 66 15,1-15 33-15</inkml:trace>
  <inkml:trace contextRef="#ctx0" brushRef="#br0" timeOffset="29858.0672">10826 7052 348 0,'9'4'129'0,"4"-4"-100"0,4-4-2 0,-13 4-8 16,9 0-1-16,0 0 3 16,0 0 1-16,0 0 1 15,0-4-13-15,0 0 3 0,4 1 1 16,-4-1-5-16,4 0-3 16,5 4-3-16,-5-4 0 15,-4 0-2-15,4 0-1 16,9 1 1-16,-9-1-1 15,5 4 0-15,4-4 0 0,4 0 0 16,-4 0 0-16,4 0 0 16,9 1 2-16,-14 3-1 15,10-4-1-15,-1 0 1 16,1 0-1-16,4 0 0 16,-18 1 2-16,5-5-1 15,-4 4 2-15,-5 0-2 16,9 0-1-16,-18 4 1 15,10-3-1-15,-6 3-3 16,6 0 2-16,-10 0-1 16,5 0-2-16,-4 0 0 15,4 0 0-15,0 0 0 16,0 0 0-16,0-4-2 0,4 4 1 16,0-4 1-16,0 0-1 15,5 0 4-15,-5 0 0 16,5 4-4-16,-5-3-1 15,-4-1-59-15,0-4-24 16,4-3 43-16,-8-5 23 16</inkml:trace>
  <inkml:trace contextRef="#ctx0" brushRef="#br0" timeOffset="30309.8901">12166 7450 392 0,'-4'8'148'0,"13"-8"-115"0,-9 4 0 15,8 4-8-15,-8-5-13 16,4 5 1-16,9-4-6 16,-8 7-2-16,3 1-2 15,1 3-3-15,0 1 1 0,-1 7-1 0,-4 3 0 16,1 5-3-16,3 7 2 15,-8 1-1-15,0-1 0 16,-8 4 0-16,3 0-2 16,1-4 3-16,-4 1 2 15,-1-1-2-15,0-7 0 16,1-5-4-16,3-6 1 16,-12-1-38-16,4-8-16 15,0-3 29-15,0-12 14 16</inkml:trace>
  <inkml:trace contextRef="#ctx0" brushRef="#br0" timeOffset="31391.4218">13446 6930 244 0,'0'3'93'0,"0"-3"-72"0,0 4 3 16,0-4-3-16,0 0 4 16,0 0 5-16,9 4-1 0,-9-4 2 15,0 0-17-15,0 4-6 16,0-4-1-16,0 0 11 0,4 4 8 15,-4-4-4-15,4 4-3 16,-4-4-7-16,0 0-2 16,9 3-2-16,-9 1 0 15,0-4-2-15,4 4 1 16,-4-4-2-16,4 4 2 16,-4-4-2-16,0 0 2 15,5 11-2-15,-1-7 0 16,-4-4-1-16,4 8 0 15,1-4-2-15,-5 3 1 16,4 1 0-16,5 0 3 0,-9-1-3 16,4 1-2-16,0 0 2 15,-4-1 0-15,0 5-6 16,9-1-2-16,-9 1-1 16,4 3 4-16,5 0 3 15,-1 5 4-15,-3 3-2 16,8 3-2-16,-9 5-3 15,9 7 1-15,-13 4-1 16,4 4 0-16,0 4 2 16,1 8 0-16,-5 7 0 15,4 4 0-15,-4 7 0 16,0-3 0-16,0-4 0 16,0 0 0-16,0-4 2 15,0 0 1-15,0-4-4 16,-4-3 1-16,-1-4 0 0,1-9 0 15,0-6-7-15,4-9-3 16,-9-3-14-16,1-11-7 16,-1-13-72-16,-4-14-33 15,-4-24 71-15,0-18 33 16</inkml:trace>
  <inkml:trace contextRef="#ctx0" brushRef="#br0" timeOffset="31917.0366">12856 6884 348 0,'-5'0'129'0,"1"0"-100"0,8 3-2 15,-4-3-8-15,5 0 1 16,-1 0 7-16,9 0 1 16,-9-3 1-16,9-1-16 0,-4 0 1 15,4 0 2-15,4 0-8 0,4-3-2 16,5-1-4-16,0 0 1 15,13 1-4-15,0-1 0 16,-1 0 1-16,14 1 0 16,0 3 0-16,4 0 2 15,4 0 1-15,1 0 1 16,-1 0-2-16,-4 1 1 16,0-1 0-16,-4 4 3 15,4 0-1-15,-9 0 0 16,0 0-3-16,1 4-2 15,-5-1 1-15,-4 1-1 16,-9 4-5-16,-4 0-1 16,-5-5-6-16,-3 1-3 15,-6 0-9-15,-3 0-5 0,-9-4-57 16,0 0-24-16,-13-12 59 16</inkml:trace>
  <inkml:trace contextRef="#ctx0" brushRef="#br0" timeOffset="32595.1536">14247 6386 348 0,'5'11'129'0,"-5"-11"-100"0,8 0 7 0,-3 4-2 15,3-4-18-15,-8 0-1 16,9 4 0-16,0 0 0 16,3-1-8-16,1-3 2 0,-8 4 2 15,3 0-4-15,1 0-2 0,8 4 0 16,-8-1 1-16,8 1-1 16,0 3 2-16,0-3-2 15,5 4 2-15,8 3-4 16,-8 0-2-16,12 1 0 15,-4 3-1-15,5 0 0 16,-1 4 0-16,1 4 0 16,-1-1 0-16,5 1 0 15,-4 0 0-15,3 4 0 16,1 3 0-16,-9 4 0 16,5 5 0-16,-1 6-3 15,-4 5 2-15,0 7 1 16,-4-3 2-16,0 3-3 15,-4 0 0-15,-1 1-1 0,-8-1-2 16,0 0 0-16,-4 8 3 16,-5 0 0-16,-4 0 3 15,-4 4 1-15,-1-8 1 16,1-4 2-16,-13 0 1 16,-5-7-3-16,5-8-1 15,-13 0 3-15,4-4 3 16,-13-4-39-16,-4-3-17 15,-17-12 23-15,-5-12 12 16</inkml:trace>
  <inkml:trace contextRef="#ctx0" brushRef="#br0" timeOffset="36660.3152">6806 8580 312 0,'9'4'118'0,"-5"-15"-92"0,-4 11 2 0,0 0-5 16,4-4 2-16,-4 4 5 15,-4-4-19-15,0 12-5 16,-1-8-5-16,1 0 3 0,-5 0 5 16,-4 7-3-16,5-7 2 15,-9 4-3-15,4 4 2 16,4-4-2-16,-8 3 0 16,-5 1-3-16,5 0-2 15,-9 3-2-15,5 1 1 16,-1 3 1-16,0-4 0 15,1 5-3-15,-9-1 2 16,4 4 1-16,4 0 0 0,5 4 0 16,0-3 2-16,-9 2-1 15,13 1-1-15,0 0 3 16,9 0 0-16,-9 0-1 16,9 0 1-16,-1 0 0 15,1 4 1-15,4-4 0 16,0-4 0-16,4 0 0 15,1 1 0-15,-1-1 0 16,9-4 2-16,-9 0-3 16,9 1 0-16,4-1-1 15,5 0 1-15,-5 1-2 16,-4-5-1-16,13 1 3 0,-9-1 0 16,5 1-1-1,-1-1 1-15,1 1-2 0,-1-1-1 16,1 1 1-16,-5-1 1 15,0 4-1-15,-4-3-1 16,0 3 1-16,-8-3-1 16,-1 3-3-16,-4-3 2 15,-4-1-1-15,-5 4 0 16,0 1 2-16,-4-1 0 16,5 0 0-16,-10 1 2 15,6 3-1-15,-6 0 2 16,5 0 0-16,0-4 1 15,5 5-2-15,-1-1-2 16,5 0 3-16,4 0 0 0,0 4-1 16,0 0-2-16,0 4 1 15,0 0 1-15,4-1-1 16,1 1 2-16,-1 4-4 16,0-1 0-16,5 5 1 15,-1-4 0-15,1-1 2 16,4 1 1-16,-4 3-4 15,3 1 1-15,6-1 0 16,-1 5 2-16,0 3-1 16,9-4-1-16,4 4-6 15,0-7-4-15,18-5-58 16,-9 1-25-16,8-12 47 16,5-23 25-16</inkml:trace>
  <inkml:trace contextRef="#ctx0" brushRef="#br0" timeOffset="37125.5813">8077 8998 376 0,'9'19'143'0,"-14"-23"-112"0,5 4 10 16,0 0-3-16,0 0-24 16,0 0-5-16,0 0 3 15,0 4 3-15,-4 4-7 16,4-5 7-16,0 5 2 0,0 0-9 15,-4 7-4-15,4 4 3 16,0 4 3-16,0 12-12 16,0 3-5-16,0 8 3 15,0 4 1-15,0 7 3 16,0 8 0-16,4 8 6 16,-4-8 6-16,4 0-4 15,-4-3-2-15,0-9-3 16,0-7 0-16,5-4-4 0,-5-3 0 15,0-9-12-15,0-7-5 16,0-4-50-16,0-7-20 16,8-12 45-16,5-12 22 15</inkml:trace>
  <inkml:trace contextRef="#ctx0" brushRef="#br0" timeOffset="37471.2371">8805 9484 432 0,'9'4'162'0,"-1"-4"-126"0,1 4-8 15,-9-4-13-15,9 8-11 16,-9-1 2-16,0 5 1 15,0-1 3-15,4 8-5 16,-4 4-1-16,4 8 0 0,-4 7 0 16,0 1 2-16,0 3-3 15,0 8 0-15,0 3 1 16,-4-3 0-16,0 0 0 16,-5-4 0-16,-4 0-5 15,0-4-1-15,-4-8-13 16,-5-7-5-16,1-8-73 0,-1-15-33 15,5-15 64-15,4-24 31 16</inkml:trace>
  <inkml:trace contextRef="#ctx0" brushRef="#br0" timeOffset="38101.5943">9633 8994 380 0,'4'-4'143'0,"5"0"-112"0,-5 1-6 16,4 3-9-16,-3-4 2 15,3 0 6-15,-3 0 1 16,3 0 2-16,1-3-15 15,4 3-2-15,-5 0-3 0,5 0-3 16,5 0-1-16,-5 0-1 16,-1 4-2-16,6 0 1 15,-1 0-1-15,0 4-3 16,0 4 0-16,1 7 2 16,-1 1 0-16,0 6-2 15,0 5 2-15,1 4 1 16,-1 3 0-16,4 5 0 15,-12-1 0-15,0 0 0 0,-5 4 2 16,-4 1-1-16,-4 3-1 16,-9 3 3-16,0 1 0 15,-9 0-4-15,-4 0-1 16,-4-8-4-16,-4-4-1 16,4 0-5-16,-9-11 0 15,-4-8-1-15,0-7 3 16,0-4 6-16,4-1 2 15,9-3 2-15,4-4 2 16,8-4 1-16,6 0 1 16,3 1 2-16,9-5 1 15,9 0-1-15,3 1 1 16,10-1-2-16,0 4 2 0,8 4 0 16,9 0 3-16,-9 4-5 15,4 4-1-15,1 3-9 16,-10 1-4-16,1-5-53 15,-4 5-21-15,-1-1 42 16,1-11 21-16</inkml:trace>
  <inkml:trace contextRef="#ctx0" brushRef="#br0" timeOffset="38446.8421">10477 9523 376 0,'4'11'143'0,"5"-7"-112"0,-9-4-1 0,4 4-8 16,1 3-7-16,-5 1 0 15,0 4 12-15,0 3 5 16,0 0-16-16,0 4 4 0,0 12 1 15,0-4-9-15,-5 3-2 16,1 1-6-16,-5 4-3 16,1-1 0-16,-1 0-1 15,-4 1 0-15,5-1 2 16,-1-3-3-16,0-4-2 0,1-4-7 16,3-8-4-16,1-3-39 15,0-12-15-15,4-16 33 16,13-26 17-16</inkml:trace>
  <inkml:trace contextRef="#ctx0" brushRef="#br0" timeOffset="39227.9001">11373 8688 412 0,'9'-4'154'0,"-9"8"-120"0,9-12-7 0,-9 8-13 16,0 0-4-16,4 0 4 16,0 0 6-16,5 0 2 15,-5-4-11-15,5 4 0 0,-5 0 0 16,5 0-6-16,4 0-1 15,-5 4-4-15,5 0-1 16,9 0-4-16,-5-1 1 16,5 5 6-16,-1 0 6 15,-4-1-13-15,1 1-3 16,-1 4 9-16,-4-1 9 16,0 4-3-16,0 5-1 0,-1 2-3 15,-3 5 0-15,0 4-2 16,-9 3-1-16,-9 1 1 15,0 7-1-15,-8-8-3 16,-4 1 0-16,3-1 2 16,-16-3 0-16,4 0 1 15,0-1 0-15,-1-3-3 16,6-8 0-16,-10 0 2 16,14-7 2-16,-5-1 0 15,4-3 2-15,5 0-4 16,8-4-2-16,5-4 2 15,4 0 2-15,4 0-7 16,5-4-3-16,0 4 5 16,8 0 1-16,-4 4 5 0,13-1 1 15,-9 5-1-15,4 0-2 16,1 7-2-16,-5-3 1 16,0 3-4-16,1 0 1 15,-5 4 2-15,-5 4 1 16,-3 8-2-16,-1 3 2 15,-8 5 1-15,-1 3 0 16,-3 4-3-16,-5 4 2 16,-5-4 1-16,-3 3 2 15,4-3 3-15,-9-4 2 0,0-3 1 16,0-9 2-16,-4 1-5 16,0-8-1-16,0-4-9 15,4-3-4-15,-4-5-11 16,4-7-5-16,0-12-101 15,4-26-44-15,9-24 80 16,13-15 42-16</inkml:trace>
  <inkml:trace contextRef="#ctx0" brushRef="#br0" timeOffset="40262.3052">12102 8351 384 0,'8'15'145'0,"-8"-11"-112"0,9-4-1 0,-1 4-9 16,-8-4-16-16,13 3-2 16,-8 1 6-16,3 0 2 15,5 4-6-15,0-1 5 0,4 1 3 16,1 3-7-16,3 1-4 16,-4-1-3-16,5 5 1 0,-1-1-1 15,5 4-1-15,0 0 1 16,0 4 1-16,4 0 1 15,-8 0 3-15,-1 0 1 16,1 0 1-16,-5 0 0 16,0 0 0-16,-4 0 0 15,-4 0 0-15,-5 0-2 16,-4 0-1-16,0 4-3 16,-4 0 1-16,-5-4-4 15,-8 4 0-15,-9-1 1 16,5 1 2-16,-5 0-3 15,4 0 0-15,-8-4-1 16,4-4 0-16,0 0 2 16,5 0 2-16,4-3-1 15,-1-1-1-15,5-4 3 0,13 1 0 16,-8-1-1-16,16-3-2 16,-8-4 3-16,9 0 0 15,4 0-1-15,4-1-2 16,0 1 3-16,5 0 0 15,0 4 1-15,3-4 0 16,1-1 0-16,-9 5 2 16,1 0-1-16,3-1 2 15,-16 1-4-15,3 3 0 16,-4-3-1-16,-4 7-2 0,0-3 1 16,-4 3-1-16,0 4 0 15,0 1 0-15,-1-5 0 16,5 4 0-16,0 0 0 15,0 4 2-15,9 0-1 16,-1 0-1-16,5 4 1 16,0 4-1-16,5 3-3 15,-1 4 2-15,4 1 1 16,5-1 2-16,0 8-3 16,4-8-2-16,-4 4-1 15,4 0 3-15,-4 1-2 16,0-1 1-16,4 0 2 15,-8 0 0-15,-1 4 0 16,1 0 0-16,-5 4 0 16,0 0 0-16,-4 3-3 0,0-3 2 15,-4 0 1-15,-5-4 2 16,-4 7-3-16,0-7 0 16,-9 0 1-16,-4 0 0 15,-8 0 0-15,-14 4 0 16,-8 4 0-16,-13 3 2 15,-17 0 1-15,-17 1 1 16,-14-1-5-16,-21 1 1 16,-34-12-60-16,-52-8-26 15,-1-26 43-15,-12-43 21 16</inkml:trace>
  <inkml:trace contextRef="#ctx0" brushRef="#br0" timeOffset="50531.7518">6478 12985 116 0,'-4'0'44'0,"4"-4"-35"0,0 0 14 0,0 4 5 0,0 0-7 16,0 0 0-1,0 0-1-15,-8 0 0 0,3 0-11 16,1 0 10-16,4 0 4 0,-9 0 8 15,5 4 6-15,0 0 0 16,-1 0 1-16,-3 4-7 16,3-1-4-16,1 1-9 15,-5-4-3-15,5-1-3 16,0 5 0-16,4 0 2 16,-13-1 2-16,4 1-1 15,5-4 1-15,-5 4-2 16,5-1 1-16,-5 1-4 15,1 3-1-15,-5-3-4 0,-4 4-1 16,-1-1-1-16,-3 1 0 16,-1-1-7-16,-3 1 0 15,-6 3 1-15,-3 0 1 16,-1 1 1-16,5 3 0 16,-9 4-3-16,5 0 0 15,0 0 2-15,3 3 2 16,6 1 0-16,3 0 2 15,5 0-2-15,4-4-1 16,8 4 1-16,1-4 1 16,4 0-1-16,4 0-1 15,1 0-2-15,8-4 1 0,4 4 1 16,5-4 0-16,-1 8 0 16,9-8 0-16,-8 0 0 15,4 4 0-15,-1 0 0 16,1-4 0-16,-4 4 0 15,-1-4 0-15,5 0 0 16,-4 1 0-16,-5-5 0 16,0 4 2-16,-4-4 1 15,0 1 3-15,0-1-3 16,0 0-2-16,-4-3 2 16,-5-1 0-16,0 1 1 15,1-1 0-15,-5 1-2 16,0-1 1-16,-5 1-2 15,1-1 2-15,0 1-2 16,-9-1-1-16,4 1 1 0,-12-5-1 16,3 5 0-16,-12-5 2 15,4 5-1-15,-8-1-1 16,-1 1-2-16,1-1 1 16,8 1 1-16,-4-1 2 15,8 1 1-15,1-1 1 16,4-3-5-16,4 0-1 15,8-1-2-15,1 5 3 16,4-1-2-16,9 1 1 16,4-1 2-16,4 1 0 15,-4 3 0-15,8 0 0 16,-4 1 0-16,5 3 0 16,-5 0 0-16,-8 0 0 0,-1 0 0 15,-3 1 2-15,-5-1-1 16,-5 4-1-16,-3 0 3 15,-1 0 0-15,-4 3-1 16,0 1-2-16,-4 4 1 16,4 0-1-16,-4-1 2 15,4 5 3-15,4-1 0 16,-3 1 2-16,7-5-2 16,5 5 2-16,9-5-2 15,8 1 0-15,5 0-6 16,8-1-1-16,9 1 1 15,4 3 0-15,4 1 1 16,-4-5 0-16,0 1 0 16,-4-4 0-16,4-4-22 0,4-8-10 15,5-7-48-15,9-16-21 16,3-26 53-16,-12-24 24 16</inkml:trace>
  <inkml:trace contextRef="#ctx0" brushRef="#br0" timeOffset="52708.9663">6793 13575 240 0,'-13'8'90'16,"9"-5"-70"-16,4-3-5 0,0 0-8 0,-9 0-10 15,5 0 0-15,0 0 4 16,-1 0 1-16,1 0 0 16,0 0 5-16,-1 0 5 0,1 0-8 15,-5 0-2-15,5-3 0 16,0-1 1-16,4 0-4 15,-9 0 1-15,9 0-2 16,0 0 0-16,0 4 6 16,0 0 2-16,0-3-2 15,0 3-3-15,0 0 2 16,0-4 0-16,0 0 7 0,0 4 4 16,0 0 6-16,0 0 4 15,0 0-6-15,0 0 0 16,0 0 0-16,0 0 1 15,0 0-8-15,0 0-2 16,0 0 4-16,0 0 3 16,0 0-2-16,0 0 2 15,0 4 0-15,0 3-1 16,0 1-3-16,0 4-2 16,0 3-6-16,0 4-1 15,0 4-3-15,0 4-1 16,9 11-1-16,-9 8-2 15,4 15 3-15,9 12 0 0,-9 11 1 16,1 1 0-16,-1-1 0 16,0-4 0-16,1-3 0 15,3-4 0-15,1-4 0 16,-1-4 0-16,1-4-3 16,0-11 0-16,-1-8-9 15,-3-11-3-15,-1-8-43 16,9-16-17-16,-5-14 39 15,14-28 18-15</inkml:trace>
  <inkml:trace contextRef="#ctx0" brushRef="#br0" timeOffset="53193.7065">7599 13111 388 0,'-13'16'145'0,"21"-1"-112"0,-16 0-1 0,8-7-7 0,-4 4-13 16,4-1-2-16,-9 4 3 16,9 4 4-16,0 8-9 15,9 15-2-15,-9 12 0 0,8 11-3 16,1 8 0-16,-1 7-3 16,5 8-1-16,-4 1 1 15,4 6 2-15,0 9-3 16,0-9 0-16,0 5 1 15,0-8 0-15,-5 0 0 16,1-8 2-16,-1-3-3 16,5-9 0-16,-8-3-8 15,8-11-4-15,-13-12-4 16,4-8-3-16,-4-11-15 16,0-8-7-16,0-8-73 15,-4-14-32-15,4-1 76 16,-9-34 36-16</inkml:trace>
  <inkml:trace contextRef="#ctx0" brushRef="#br0" timeOffset="53895.4371">6759 13797 280 0,'0'12'107'0,"-5"-12"-83"0,5-4-1 16,0 4-3-16,0 0-8 0,5 7 3 16,-5-7 5-16,0 0 4 15,0 0-12-15,4 4-5 0,0-4 0 16,5 4 9-16,-1 0 7 15,5 0-8-15,5 3-1 16,-1-3-8-16,4 0-2 16,5 0-2-16,0-4 1 15,0 0-2-15,0 0 2 16,4 0 0-16,-4 0 1 16,0-4 0-16,4 4 0 15,0 0 0-15,0 0 0 16,0 0 2-16,-4-4 1 15,0 4 1-15,0 0 2 16,0 0-3-16,0 0 1 16,4 4-5-16,-13-4 0 0,9 0-1 15,-5-4-2-15,9 4 1 16,-8 0 1-16,4 0-1 16,0 0-1-16,-5 0-2 15,1 0 1-15,-1 0 3 16,-3 0 1-16,-1-4-4 15,-4 0-1-15,0 4-2 16,-5-3 0-16,1-1-6 16,0-4-4-16,-5 1-52 15,13-36-23 1,5-10 45-16</inkml:trace>
  <inkml:trace contextRef="#ctx0" brushRef="#br0" timeOffset="55381.339">8129 13958 216 0,'-9'8'82'0,"9"-1"-64"0,-4-3 2 0,4-4-2 15,0 4-14 1,-4 0-2-16,4 0 7 0,-5-1 3 16,5 1-5-16,0 0 13 0,-8 0 7 15,8 0 5-15,0-4 6 16,0 7-6-16,0 1 1 15,0 0-4-15,0-8 2 16,0 7-11-16,8 1-2 16,-8 0-6-16,5-1 0 15,3 5-7-15,1 3-1 16,-1 4-2-16,-3 4-2 16,-1 4 1-16,0 0-1 0,1 4 2 15,-5 3 1-15,0 4-4 16,-5-3 1-16,-3-5-2 15,-1 5-2-15,-4-5-6 16,0-7-4-16,0-3-41 16,0-5-18-16,0-19 37 15,1-15 18-15</inkml:trace>
  <inkml:trace contextRef="#ctx0" brushRef="#br0" timeOffset="56012.7276">8745 12905 240 0,'0'3'90'0,"0"-6"-70"0,0 6 2 0,0-3-6 0,0 0-5 15,0 0 3-15,0 0 8 16,0 0 4-16,0 0-14 16,0 0 11-16,0 0 4 0,0 8 1 15,0 0 1-15,4-1 1 16,-4 1 1-16,0 0-3 16,5 3-3-16,-1-3-7 15,-4 3-3-15,4 5-9 16,0 3-4-16,1 4-1 15,-1 11-1-15,5 5 2 16,-1 7 1-16,1 11-1 0,-5 8-2 16,5 12 3-16,-1 3 0 15,-3 4-1-15,-1 1 1 16,5 3-4-16,-9-4 0 16,0 4-6-16,0-4 0 15,0-3 7-15,0-12 7 16,-9 0-8-16,5-8-1 15,-1-11-10-15,1-8-5 16,0-15-38-16,0-4-14 16,4-31-153-1,0-23 119-15,0-15 50 16</inkml:trace>
  <inkml:trace contextRef="#ctx0" brushRef="#br0" timeOffset="56553.2062">9348 12920 268 0,'0'8'101'0,"0"-5"-78"0,4 1 24 0,1 4 7 15,-1 3-15-15,0-3-2 16,1 0 0-16,-1-1 1 16,5 5-20-16,-9-1 3 0,0 5 7 15,0-1-9 1,0 4-12-16,0 0-4 15,0 0-1-15,4 4 1 16,0 0-6-16,-4 4-2 16,5 4 2-16,-1 3 3 15,5 5 5-15,-5 10 2 16,4 9-10-16,1 3-3 16,0 8 3-16,4 8 3 0,4 7 3 15,0 4 3-15,0 8-3 16,1 0-2-16,-1 3-3 15,-4-3 1-15,0-4 1 16,0-4 0-16,-1-4-5 16,-7-7 1-16,8-8-7 15,-13-16-3-15,0-11-12 16,0-11-6-16,-18-31-135 16,-3-19 91-1,4-23 32-15</inkml:trace>
  <inkml:trace contextRef="#ctx0" brushRef="#br0" timeOffset="57047.417">8801 13452 244 0,'0'4'90'16,"0"0"-70"-16,0 4 26 0,0-8 5 0,0 7-13 15,4 1-2-15,5 0 1 16,-1-1 1-16,10 1-20 16,-10 0 5-16,14-1 1 0,4 1-6 15,-5 3-3-15,5-3-6 16,0 0-1-16,0-1-5 16,4 1 0-16,0 0-1 15,5-1 1-15,-1 1 0 16,1-4 1-16,-1 0-2 15,-4-4 1-15,-4 0-4 16,0 0-2-16,0 4-3 16,0-4 1-16,-9 3-6 0,0-3-1 15,-4 0-9-15,0 0-4 16,-4-3-46-16,-1-1-19 16,1-8 47-16,-9-7 24 15</inkml:trace>
  <inkml:trace contextRef="#ctx0" brushRef="#br0" timeOffset="59181.1366">10076 12656 336 0,'0'7'126'0,"0"-3"-98"0,0 0-1 0,0-4-8 16,0 8-6-16,0-1 5 16,5 1-6-16,-5 0 1 15,0 7-8-15,0 4 6 0,0 8 2 16,0 7-6-16,0 12-2 16,0 12-5-16,4 15-1 15,0 3 1-15,1 8 2 16,-5 8 1-16,4 8 3 15,0-1 1-15,1-7 1 16,3-7-2-16,-8-1 1 0,4-7-4 16,1-9-2-16,3-6-7 15,-8-9-1-15,0-7-15 16,5-11-5-16,-1-12-48 16,0-12-19-16,5-11 49 15,0-19 23-15</inkml:trace>
  <inkml:trace contextRef="#ctx0" brushRef="#br0" timeOffset="59630.4885">10460 12652 364 0,'0'7'134'0,"4"-3"-104"0,-4-8 9 0,0 4-3 16,0 0-23-16,5 4-5 15,-5 4 6-15,0 0 2 16,0-1-7-16,0 5 3 0,0 7 2 16,4 8-7-16,0 7-2 15,0 12-3-15,5 8 1 16,0 7-4-16,4 8 0 15,0 4 1-15,-1 11 0 16,6 8 2-16,-1 4 1 16,0-4 3-16,0-4 1 0,1-4-1 15,-1-4-1-15,0-3-6 16,0-4 1-16,-4-4 0 16,0-12 2-16,0-3-3 15,-9-8-2-15,5-8-3 16,-5-11 1-16,-4-4-8 15,0-8-2-15,0-7-16 16,-4-12-6-16,-5-11-79 16,-4-24-34-16,-8-14 77 15,-1-20 37-15</inkml:trace>
  <inkml:trace contextRef="#ctx0" brushRef="#br0" timeOffset="59964.289">9990 13276 352 0,'5'15'132'0,"3"-11"-103"0,9-8 16 0,-12 8 2 15,8 0-17-15,8 4-3 0,-4-4 0 16,14 3 0-16,3 1-14 16,5 3-1-16,0-3-1 0,-1 0-4 15,1-1-2-15,4 5-13 16,-13-4-8-16,1-1 9 16,3 1 5-16,-12 0-20 15,-1-5-7-15,-4-3-50 16,1 0-21-16,-5 0 52 15,-5-3 24-15</inkml:trace>
  <inkml:trace contextRef="#ctx0" brushRef="#br0" timeOffset="60711.5249">9788 13567 248 0,'8'12'93'0,"-8"-8"-72"0,0 3 16 16,0-7 4-16,0 0-15 15,0 8-5-15,-8 0-6 16,8-5-2-16,-5 9-7 16,1-5-2-16,0 1 2 0,-1 0 8 15,1-4 5-15,4 3-11 0,-4 1-7 16,4 0-6-16,-4-5 0 15,4 5 1-15,0 0 2 16,0-1 10-16,0 1 6 16,0-4 0-16,0 4 0 15,0-5 0-15,0 5 2 16,0 4 2 0,0-5 1-16,4 1-4 0,0 0-1 15,0 3-4-15,1 1-1 16,-1-1-3-16,5 1-1 15,-1 3-3-15,1 0-2 16,0 4 1-16,-1 4-1 16,1 4 4-16,-5 4 2 15,0 3-2-15,-4 5-3 16,0 3 0-16,0-4 1 0,-4 0-3 16,0-3-2-16,-5-8-9 15,1-4-5-15,8-8-64 16,-13-8-29-16,8-18 57 15,5-20 26-15</inkml:trace>
  <inkml:trace contextRef="#ctx0" brushRef="#br0" timeOffset="61551.2046">11184 12230 288 0,'-9'4'110'0,"9"0"-86"0,0-4 16 0,0 0 0 15,0 0-18-15,0 8-4 16,0-8 13-16,9 7 9 16,-9 1-21-16,4 0 3 0,0-1 2 15,1 5-7-15,3-1 1 0,5 1-9 16,9 3-1-16,-5 8-4 16,9 12-1-16,8 7-3 15,5 11-1-15,0 24 3 16,0 19 1-16,-1 7-1 15,-7 12 1-15,-5 8-2 16,-9 3 2-16,-4 4 0 16,-13-7 1-16,0-4-7 15,-13-8 0-15,0-4-12 16,-4-15-3-16,-9-12-37 16,0-11-17-16,-22-11 38 15,1-32 17-15</inkml:trace>
  <inkml:trace contextRef="#ctx0" brushRef="#br0" timeOffset="62587.3734">7422 12437 324 0,'0'12'121'0,"0"-12"-95"0,0 0 3 0,0 0-6 15,0 0-17-15,0 0-4 16,-4 0 1-16,-1 4 0 15,-3-1-1-15,-5-3 9 0,0 4 6 16,-4 8-12-16,0-5-4 16,-1 1-1-16,1 4-1 15,0-1 1-15,-5 1 2 16,5-1-1-16,-4 4-1 16,-1 5 1-16,-4-1 1 0,0 0-12 15,0 0-3-15,5 4 1 16,4 0 5-1,-14 0-1-15,6 4 3 0,-6 3 1 16,6 1-1-16,-10 3 1 16,5 1 3-16,4 3-2 15,-4-3 1-15,0 7-7 16,4 0-2-16,0 0-1 16,5-4 2-16,-1 1 4 15,5-1 3-15,-5 0 2 16,5-3 3-16,0-1-1 15,4 1-1-15,0 3 3 16,4-3 0-16,5 3-1 16,4 0 1-16,0 4-2 15,0-3-1-15,0-1 1 0,9 4 1 16,-1 4 1-16,5-4 3 16,0 0-1-16,4 0 0 15,1 4-3-15,-1-4-2 16,0 4 1-16,0 0 1 15,5 0 3-15,-5 0 2 16,5 0 3-16,3-4 4 16,1 4 1-16,0-4 0 15,0 4 1-15,0-3 0 16,0-1-4-16,4-8 0 16,-9 1-7-16,5-5-3 15,4-3-12-15,5-4-6 0,4-8-80 16,4-11-36-16,4-19 62 15,5-39 34-15</inkml:trace>
  <inkml:trace contextRef="#ctx0" brushRef="#br0" timeOffset="63578.9625">12257 13357 184 0,'-13'3'71'0,"4"1"-55"0,1 0 6 0,3-4 2 0,1 4-2 16,0-4 2-16,-1 4 4 15,1 0 5-15,-5-1-18 16,1 1 14-16,3 0 7 0,1 0 5 16,4 4 5-16,0-1-3 15,4-3 0-15,1 4-3 16,3-1-1-16,-3 1-8 16,3 3-4-16,1 1-9 15,0-1-1-15,-1 9-10 16,1-1-2-16,-1 4-3 15,5 7-2-15,-4 5 1 16,8 11 1-16,-8 0-3 16,-1 7 0-16,1 13-1 15,-5 6 0-15,-4 5 0 16,0-1-2-16,0-18-2 16,-13 19-1-16,-4-12-7 0,-4-4-4 15,-5-15-43-15,0-15-18 16,-4-24 39-16,0-26 20 15</inkml:trace>
  <inkml:trace contextRef="#ctx0" brushRef="#br0" timeOffset="64239.5833">13455 12403 324 0,'17'-4'123'0,"-9"8"-95"0,14-4 7 0,-13 0-4 16,8 0 5-16,-9 0 5 16,1 0-7-16,0 0-1 15,-9 0-18-15,0 0-2 0,0 7 0 16,-5 5-3-16,-3-1 2 16,-5 5-16-16,-13-1-7 15,4 8 12-15,-3 4 6 16,-10 7-3-16,1 16-2 15,-5 15 1-15,0 8 2 0,5 4 0 16,8 7 0 0,-4 4-1-16,12 4 0 15,10 8 0-15,8 3 2 0,4 0-1 16,9-7 2-16,9-8-2 16,12 0 0-16,-4-3-6 15,5-9-1-15,3-7-10 16,10-11-3-16,-5-9-34 15,9-10-13-15,-9-16-43 16,8-20-18-16,-3-22 65 16,-5-15 33-16</inkml:trace>
  <inkml:trace contextRef="#ctx0" brushRef="#br0" timeOffset="64598.9602">14635 12794 460 0,'0'30'173'0,"0"-15"-135"0,5 8-10 0,-1-7-13 16,0 7-12-16,-4 7 1 0,4 16 11 15,1 4 7-15,-1 8-11 16,0 11-1-16,5 7 0 0,-9 12-6 16,4 0-2-16,1 0-4 15,3-3-1-15,1 3-1 16,-5-8 0-16,0-7-4 16,-4-8-2-16,0-11-11 15,0-12-1-15,0-11-33 16,-8-12-12-16,-1-19-40 15,-8-19-17-15,-5-20 66 16,-3-30 30-16</inkml:trace>
  <inkml:trace contextRef="#ctx0" brushRef="#br0" timeOffset="65006.3509">13907 12751 260 0,'-4'8'96'0,"8"-4"-75"0,0 0 32 0,-4-4 11 16,5 4-16-16,3-1-3 15,1 1-2-15,4 4 2 16,4 0-24-16,5-1 8 0,3 1 4 15,10-1-6-15,4-3-3 0,-1 0-10 16,6-4-1-16,3 4-8 16,5 0-1-16,4 0-2 15,0-4 1-15,4 0-2 16,0 0 2-16,-4 0-2 16,-4 0-1-16,0 0-2 15,-5 0-1-15,-4 0-9 16,0 0-5-16,0 0-11 15,-4 0-5-15,0 0-31 16,4 0-13-16,-4-4-46 16,-9 0-20-16,5 0 77 15,-5-4 34-15</inkml:trace>
  <inkml:trace contextRef="#ctx0" brushRef="#br0" timeOffset="65356.3638">15204 13422 392 0,'13'42'148'0,"-4"-27"-115"0,8 12 22 0,-4-12 0 0,-5 4-19 16,5 4-4-16,5 4-9 15,-1 4-5-15,-9-1-10 16,5 5-3-16,-8 3 1 0,-5 1-5 16,-5-5-1-16,1 0-9 15,-13 1-4-15,4-4-18 16,-4-8-5-16,-5-4-58 15,-4-15-26-15,9-16 62 16,-5-22 30-16</inkml:trace>
  <inkml:trace contextRef="#ctx0" brushRef="#br0" timeOffset="65861.0334">15773 12292 312 0,'0'11'115'0,"0"-7"-89"0,0 0 1 0,0-4-6 15,0 8-8-15,0-1 0 16,4 5 8-16,0-1 4 0,1 1-13 16,-1 7 13-16,5 0 7 0,-9 0 1 15,8 4 1-15,1 0-4 16,0 0-1-16,3 0-10 16,-7 4-1-16,8 0-11 15,0 7-4-15,-5 8-2 16,9 12 1-16,-8 3-3 15,4 5 0-15,0 7 1 16,0 3 0-16,0 1 0 16,0 0 0-16,4 0 0 15,-4-1 2-15,-5-3-1 16,10-3 2-16,-14-9-7 16,0-7-1-16,-4-12-7 15,0-7 0-15,0-8-12 16,-4-8-4-16,0-11-40 15,-9-12-17-15,-4-19-43 0,-1-22-17 16,-3-20 77-16,-1-23 36 16</inkml:trace>
  <inkml:trace contextRef="#ctx0" brushRef="#br0" timeOffset="66206.25">15372 12273 388 0,'13'23'145'0,"-9"-20"-112"0,9 1 8 16,-13-4 8 0,13 4-19-16,13 0 2 15,-9 0 0-15,5 0-18 16,4 3 5-16,4 1 2 0,9 0-7 15,-5-1-1-15,9 1-7 16,0-4-4-16,5 3-1 16,-5 1 1-16,8 0-6 15,-7-4 1-15,3-1-6 16,0 1-1-16,1 4-9 16,3-4 0-16,-3-1-14 15,4 5-5-15,4 0-36 16,0-1-18-16,0-3 49 15,-5-4 22-15</inkml:trace>
  <inkml:trace contextRef="#ctx0" brushRef="#br0" timeOffset="66808.2134">16436 13226 420 0,'9'19'159'0,"0"-11"-124"0,4 0 9 0,-5-4-5 16,1 3-10-16,4 1 3 15,0 3-7-15,8 5-1 16,-4 3-13-16,-4 4-2 0,13 0-2 15,-17-4-6-15,-1 15 0 16,-3 5-8-16,-5 3 0 16,-5 4-4-16,-3 0 0 15,-1 4-5-15,-12-8-3 16,8-8-9-16,-5-7-3 16,-3-8-58-16,-1-19-26 0,5-23 56 15,9-27 29-15</inkml:trace>
  <inkml:trace contextRef="#ctx0" brushRef="#br0" timeOffset="67196.5397">17561 12039 392 0,'17'23'145'0,"-12"-15"-112"0,12 3 5 0,-13-3-2 16,0 3-24-16,1 5-4 15,-1 7 6-15,0 7 5 16,1 8-10-16,-5 8 6 0,4 12 5 16,0 3-7-16,1 4-2 15,-1 16-4-15,9 11-2 16,-13 7-3-16,8 1 1 15,-3-1-2-15,3 1-1 16,-3 0 1-16,8-1 1 16,-13-7-3-16,4-8-2 15,0-11-5-15,5-12-2 16,-5-11-13-16,0-11-5 0,-4-9-43 16,-4-18-16-16,-9-20-32 15,5-15-11-15,-14-27 70 16,5-11 32-16</inkml:trace>
  <inkml:trace contextRef="#ctx0" brushRef="#br0" timeOffset="67556.4851">17134 12162 348 0,'-4'3'129'0,"8"1"-100"0,1 0 7 0,-5-4-2 16,8 4 2-16,1 0 8 16,4 3-2-16,4 5-1 15,5-1-22-15,12 1 2 0,-4-1 2 16,13 5-6-16,9-1-2 15,0 8-6-15,4-4-1 16,0 0-5-16,4 0 0 16,-4 1-3-16,0-1-3 15,9 0-3-15,-18 0 1 0,1-4-13 16,-14 1-5-16,-4-5-46 16,-4-3-17-16,0-8 44 15,-9-16 22-15</inkml:trace>
  <inkml:trace contextRef="#ctx0" brushRef="#br0" timeOffset="68023.0354">17695 11970 428 0,'0'15'162'0,"4"-15"-126"0,13 8 1 0,-8-4-7 15,-1 0-23-15,10 3-4 16,-10 1 4-16,9 3 3 15,5 5-5-15,8 7 1 0,5 11 4 16,3 12-8-16,10 8-3 16,-1 11-3-16,5 12 3 15,0 3 0-15,-1 12 1 16,-3 15 0-16,-5 0 0 16,-4 4 2-16,-9 4 1 0,-9 0-4 15,-3 0 1-15,-18-8 0 16,0-7 2-16,-9-8-3 15,-8-15-2-15,-5-9-9 16,1-18-3-16,-5-15-27 16,-9-12-11-16,1-23-47 15,4-23-19-15,-1-23 63 16,6-27 29-16</inkml:trace>
  <inkml:trace contextRef="#ctx0" brushRef="#br0" timeOffset="69042.6578">18699 11533 336 0,'-44'39'126'0,"44"-28"-98"0,0-3 17 0,0-8 1 16,0 8-27-16,0-1-8 0,0 1 6 16,0 3 3-16,5 1-10 15,3-1 10-15,-3 1 3 0,3-1 0 16,10 1 0-16,-1-5-6 15,4 5-2-15,5-4-7 16,4 3-3-16,5 4-2 16,12 1-3-16,-8-1 3 15,0 0 0-15,4 5 1 16,4-5 2-16,-8 0-3 16,4 0 0-16,-4 5-1 15,0-1 1-15,-9-4 0 16,4 4 3-16,-8 0-5 15,0 4-1-15,0-7 0 16,-9 7 2-16,-13 0-3 16,5 0-2-16,-5 0 2 0,1 0 0 15,-5 0-2-15,-5 0 0 16,-3 0 2-16,-1 3 0 16,1 1-2-16,-1 0 0 15,-8 0 2-15,-1 3 0 16,1-3-2-16,0-4 2 15,-5 0 1-15,1-4 2 16,4 4-3-16,-1 0 0 16,1-4 1-16,0 1 2 15,4-5-3-15,4 0 0 16,5 1 1-16,-5-5 2 16,9 4 1-16,9-3 1 15,-5 3-2-15,5-7 1 0,4 3-2 16,0-3-1-16,-5 0 1 15,1-1-1-15,0 1-3 16,-1 0 2-16,-3-1-1 16,-5 1 0-16,0 3 2 15,-5 1 0-15,1 3 0 16,0 1 0-16,-1 3 0 16,1 0 0-16,-5 4 0 15,5 0 0-15,0 0 0 16,4 4 2-16,0 3-1 15,4 1-1-15,9 3 1 16,-4 5 1-16,8-1-1 16,4 4-1-16,5-4 1 0,0 5 1 15,0 3-3-15,4 3 0 16,0 5 1-16,9 3 0 16,-13 1 0-16,4 3 0 15,0-3 0-15,-4-1 0 16,-4 8-3-16,-14-4 2 15,1 1 1-15,-9 7 0 16,-9 0 0-16,-8 0 2 16,-9-4-1-16,-4 0 2 15,0-4-2-15,-9-11-1 16,-17-8-6-16,0 0-1 16,-17-15-48-16,-22-16-20 15</inkml:trace>
  <inkml:trace contextRef="#ctx0" brushRef="#br0" timeOffset="81249.3744">6004 15976 288 0,'-17'27'110'0,"17"-19"-86"0,-8 7 5 16,8-7-3-16,0-1-15 15,0 1-1-15,0 0 0 16,0 3 1-16,0 1-5 15,0-1 9-15,0 1 5 0,0-1-10 16,0 1-3-16,0-1 1 16,0 1 3-16,8-5-9 15,-8 1 0-15,9 0-4 16,4-8-2-16,8 0 0 0,1 0 3 16,8-4 0-16,0 0 3 15,5-4 1-15,3-3 3 16,1-4-1-16,0-5 0 15,4-3-3-15,-4 0-2 16,-5-3-4-16,5-5 0 16,0-3-14-16,-9 3-3 15,5 0 13-15,-1 1 8 16,0 3 6-16,1-4 2 16,-9 1-7-16,4 3 0 15,-13 4-1-15,5 0 0 16,-5 4 6-16,-4 3 6 0,0 9 3 15,0-1 3-15,-5 4 1 16,1 0 1-16,0 4-3 16,-9 0 0-16,8 8-5 15,-3 0 0-15,-5 3-5 16,0 4 1-16,0 5-3 16,-5 3 0-16,1 3-3 15,-5 9-2-15,5 11-2 16,-5 7 1-16,1 9 1 15,-1 3 2-15,1 4-1 16,-1 0-1-16,5-4 1 16,-1 8-1-16,5 3 0 15,5 5 0-15,-1-1 0 0,0 1 0 16,5-9 0 0,-5-3 0-16,5-8 0 0,-1-3 0 15,1-4-5-15,0-12-1 16,-1-8-4-16,1-3-1 15,4-4-16-15,-9-8-6 16,9-8-68-16,-4-11-31 16,-1-23 65-16,5-23 35 15</inkml:trace>
  <inkml:trace contextRef="#ctx0" brushRef="#br0" timeOffset="81999.5312">6091 17125 268 0,'-5'8'101'0,"1"-8"-78"0,8 4 11 0,-4-4 1 15,0 0-10-15,0 0-2 16,0 0-7-16,0 0-2 16,0 0-8-16,0 0-2 0,5 8 2 15,-5-1 10-15,0 1 7 16,0 0-3-16,8-1-2 0,-8 1-4 15,5 0 1-15,-1-1-4 16,4 1-1-16,1 0-4 16,4-1-1-16,4 1-3 15,5-1 1-15,4 1-2 16,4-4-1-16,-4 0 1 16,8-4 1-16,9 0 1 15,5-4 1-15,8-4-2 16,17 1 1-16,4-1-4 15,14 0 0-15,-9 1 1 16,8-1 2-16,5-3-3 16,13 7 0-16,4 0 1 15,-4 4 0-15,-9 0 0 16,0 4 2-16,-9 0-1 16,-4 3-1-16,1 5 1 15,-5 3 1-15,-9 0-1 0,0 1-1 16,-8-1 1-16,-9 0-1 15,-9-3-38-15,-4-5-14 16,-8-7-119 0,-1-15-54-16,-12-19 117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41:08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10593 4953 148 0,'9'-7'55'0,"-9"-1"-43"0,9 8 5 0,-1-4 2 15,1 0-13-15,4 0-4 16,-9-3 10-16,0 3 4 16,5-4-8-16,-5 1 9 0,1-1 5 15,-1 0 0-15,0 1 1 16,-4-5-1-16,0 1-2 16,-4-1-4-16,-5-3 0 15,5-8-5-15,-13 4-1 16,17 19 9 15,-39-46-4-31,0 0 2 16,1 0-8-16,-6 4-1 0,1 0 5 15,-8 3 1-15,3 1-7 16,-8 3-4-16,0 5-2 0,-8-1-10 16,3 4-2-16,-3 8 4 15,-5 4 3-15,8-4 1 16,-12 7 1-16,0 1 0 15,-9 3 0-15,9 0 2 16,-9 1 2-16,4 3 10 16,1 4 7-16,3 4-12 15,1 0-6-15,-4-1-4 16,3 5-1-16,-3-4-2 16,-1 4 1-16,5 3 3 15,0 8 1-15,0-3 7 0,8 7 4 16,-13-1-5-16,14 5-1 15,-1 4-2-15,0 3 1 16,1 1-2-16,-1-1 2 16,5 5-2-16,4-1 2 15,8-4 2-15,-8 5 2 16,9-5-3-16,4 1-3 16,4 3 0-16,0 0-1 15,1 4 0-15,7 1 0 16,-3-1 0-16,4 7 2 15,4 1-1-15,4-4-1 16,1 0 1-16,8 4-1 16,4 0 0-16,9-4 0 0,0 0-3 15,0 0 2-15,0 0 1 16,5 3 2-16,-1 1-1 16,5 8-1-16,-9 7 1 15,8-4-1-15,1 0 0 16,4 4 0-16,0 1 0 15,0-5 0-15,-1 0-3 16,6 0 2-16,8 5-1 16,-9 2 0-16,13 1 2 15,4 0 0-15,1-4 2 16,8-3 3-16,4-1 0 16,-4-7 0-16,9-5-6 15,-9 1 1-15,0-4 2 16,-4 0 1-16,9 12-1 0,-5-5 1 15,-5-3-2-15,6 0-1 16,-1-4 1-16,0-4-1 16,4-4-3-16,-4-3 0 15,9-5 2-15,-5-3 0 16,5 4-2-16,0-8 2 16,4 0-1-16,-9-4 0 15,1-4 2-15,-5 1 0 16,4-5 0-16,-8-3 0 15,8-5-3-15,1 1 2 16,-1-8-1-16,5 4 0 16,-1-3 0-16,5-5 0 0,5-3 2 15,-1-1 0-15,5 1-3 16,-9-5 0-16,0 1 2 16,-5-4 0-16,5 0-2 15,5-1 0-15,-1 1 2 16,-4 0 2-16,0-4-2 15,0 0 0-15,0-4 1 16,0 4 2-16,-8-3-1 16,-1-1-1-16,-8-4 1 15,0-3-1-15,-5-5 0 16,0 5 0-16,-8-4 0 16,4 3 2-16,-4-7 1 15,0 4 1-15,0-4 0 16,-4 3 0-16,-1-3-2 15,1 0 1-15,-1 0-2 0,-4-4 2 16,1 0 0-16,-1-4 3 16,-4 16-1-16,4-20 2 15,-13 0-4-15,5 5 0 16,0-5-3-16,-1 8-1 16,1-4 1-16,-9 4 2 15,0 4-1-15,4 0-1 16,0 11-2-16,-4-15 1 15,-4 0 3-15,4 0 1 16,0 1-1-16,0-1-2 16,-4 3 1-16,4-3-1 0,-9 4 0 15,5 4 0-15,0 4 0 16,-5-9 0-16,0 5 0 16,5-4 0-16,-9 11-3 15,0-18 0-15,0-1-1 16,0 0 3-16,0-4 0 15,1 5 3-15,-1-1-3 16,0 4 0-16,-5-8-1 16,1 12 0-16,-4 8-3 15,-5-9 1-15,4-3-38 16,-17 1-14-16,5-17 28 16,-18 5 14-16</inkml:trace>
  <inkml:trace contextRef="#ctx0" brushRef="#br0" timeOffset="2462.4812">22335 10894 380 0,'30'19'143'0,"-25"-11"-112"0,16-5 14 16,-8-3 0-16,4 0-26 15,1 0-5-15,-1 0-5 16,4-3-1-16,-3 3-4 16,-5 0 6-16,0 0 5 0,0 0-3 0,-9-4-2 15,0 0-3-15,0 0 0 16,5 0-4-16,-5-3 0 16,1-1 1-16,-5 0 0 15,0-3-2-15,0-1-2 16,-5 1 3-16,5-5 0 15,-4-3-1-15,0 0 1 16,-5-4 0-16,1-4 1 16,-5 1-5-16,-5-1 1 15,1 0 0-15,-4-4 0 16,-5-3-3-16,0-1 0 16,-4-3 2-16,-5-4 2 15,1-4-2-15,-1 0-2 0,-8 0 2 16,4 0 0-16,1-4-2 15,-1 4 2-15,-4 0-1 16,0 0 0-16,0 4-3 16,-13-4 1-16,0 4 0 15,0 0-1-15,-9 0-3 16,0-4 0-16,5 4-1 16,-5 0 3-16,1 3-1 15,3 1 2-15,-3 0 1 16,-1-1-1-16,-4 5-1 15,-4 7 1-15,-5 0 1 16,5 8 2-16,8 0-4 16,-8 4 2-16,9-1-5 15,-5 1-1-15,0 4-6 0,0-1-1 16,-5 4 1-16,6 8 0 16,-14 0 0-16,4 4 2 15,5 0 3-15,0 0 2 16,4 4 1-16,-9-1 2 15,5 5 4-15,0-1 3 16,-5 5 0-16,5-5-1 16,4 4 1-16,0-3-1 15,4-1-5-15,-4 5 1 16,5-1 2-16,-1 4 1 16,0 0 1-16,5 0 0 15,4 4 0-15,0 0 0 0,0 8 0 16,0-4 0-16,9 7 0 15,-1 1 0-15,1 7 0 16,4-4 0-16,4 4 0 16,4-3 2-16,5 3-1 15,0 0 2-15,4 8 0 16,0 0 1-16,5 3 11 16,-1 16 7-16,-3-4-16 15,3 0-4-15,5-3-8 16,-1-5-1-16,6-3 12 15,-1-1 9-15,8 5-5 16,-8 3-2-16,9 0-2 16,0 1 1-16,4-1-3 0,0 0-2 15,4 0 0-15,5-3 1 16,4-4-1-16,4-1-1 16,4-3 3-16,5 7 0 15,4 5-1-15,5-1 1 16,-1 0-4-16,5 1-2 15,0-5-1-15,4 0 3 16,4-3-2-16,5-4 1 16,8-4-3-16,-4-4 1 15,5-4 2-15,3 1 3 16,1 3 2-16,4 0 1 16,4 0 0-16,1 0 2 15,-1 4 1-15,4 0 3 0,1-4-1 16,4-4 2-16,0 1-4 15,-5-5-2-15,5-3 0 16,0-1 1-16,-5 5-5 16,1-8-1-16,0-8 0 15,3 0 2-15,1 0-3 16,5-3 0-16,-10-5 1 16,5 1 0-16,0-5-3 15,4 1 2-15,0-8-1 16,5 0 0-16,-5-4 2 15,4 0 2-15,1-3 1 16,-5-5 3-16,-4 1-1 16,4-9 2-16,-4-3-2 15,0 4 0-15,-5-4-1 0,-3-4 0 16,-1-3 0-16,-4-1 0 16,-9 1-2-16,0-1-2 15,-4-4 1-15,0 1-1 16,-4-4 0-16,4-1 2 15,-4 1-1-15,-5 0 2 16,1-1-4-16,-5 5 0 16,0-4 1-16,-4-4 2 15,-1-1-1-15,-3 5-1 16,4 0 1-16,-5 0-1 16,-4-1-3-16,0 1 2 15,-4 0 1-15,0-1 0 16,4-7 0-16,-12 4 0 0,3 0 0 15,-4 4 0-15,1-1-3 16,-5 5 2-16,-5 0 1 16,1-1 2-16,-1 1-3 15,-8 3 0-15,0 0 1 16,0 1 0-16,0 3-3 16,-8-4 2-16,3 4 1 15,1 1 0-15,-4-1-3 16,-1 0 2-16,0 0-1 15,-4-3-2-15,0-5-2 16,1 4 1-16,-6 5-2 16,5-1 0-16,-8 0 4 15,4 0 1-15,-1 0 2 0,-3 1 0 16,4 3-3-16,-1-4 2 16,5 8 1-16,-4-4 2 15,9 3-6-15,-18-6-8 16,0-1-1-1,4 8-11-15,-8-4-2 16,-9-8-96-16,-4-11-44 16,4-8 82-16,9 0 43 15</inkml:trace>
  <inkml:trace contextRef="#ctx0" brushRef="#br0" timeOffset="16078.0015">10774 6811 108 0,'0'0'41'0,"-4"4"-32"0,4-8 17 0,0 4 8 16,4 0-12-16,-4 0-4 16,5 0-11-16,-1 0-3 15,5-4-2-15,-5 0-2 0,9 0 1 16,-13 4-8-16,4-4 0 15,1 1 7-15,-5-1 5 16,0 4-2-16,0-4-2 16,0 4 0-16,0 0 1 15,0 0 5-15,0 0 6 16,-5 0 10-16,5 0 6 16,0 0 0-16,0 0 2 15,5 0-11-15,3 0-4 16,-4 0-9-16,5 0-5 15,0 4-4-15,8 0 1 0,-8-1 1 16,12 1 0-16,-8 0-3 16,4 0 2-16,0 0 1 15,5 0 2-15,-5-1-3 16,5 1 0-16,-1 0 1 16,1 0 2-16,4 0-1 15,-9 3-1-15,5 1 1 16,3-4-1-16,1 4 0 15,0-1 2-15,4 1 1 16,0 0 3-16,5-1-3 16,-5 1-2-16,9 3-3 15,0 1 1-15,-5-1-1 16,5 1-2-16,0-1 0 16,-1 1 0-16,1 3 0 15,0 0 3-15,0 1-2 16,0-1 1-16,-1 0 0 0,1 5 0 15,9-1 0-15,-10 0 0 16,10 0 2-16,-1 0 0 16,0 0-3-16,10-3 2 15,-6 3-1-15,1-4 0 16,-5 4 2-16,1 0 0 16,3 1 0-16,-7-1 0 15,7-4 0-15,-8 0 0 16,9 1-3-16,-5 3 2 0,5 0-4 15,4 0-1 1,0 0 0-16,-4 0 2 16,4-3 2-16,-9 3 1 0,5 0 1 15,0 0 0-15,4 0-3 16,0 1 2-16,0 3 1 0,4-1 0 16,-4 1-3-1,4 0 2-15,1 4-4 16,-5 0 1-16,0 0 0 15,0 0-1-15,0 0 4 16,-5-1 0-16,1 1-2 16,0 0 2-16,4 0 1 15,0 0 0-15,4-1 0 16,1 1 0-16,8 4 0 16,-13-4 0-16,0-4 0 15,0 3 2-15,-9 1 1 0,5 4 1 16,8 7-2-16,-4 4-2 15,-4 0 1-15,-5-3-1 16,5 3 0-16,-5-4 0 16,9-3 0-16,-8-1 0 15,3-3 2-15,1 3 1 16,4-3 7-16,0 0 4 16,-9-1-3-16,5-3 1 15,4-4-3-15,0 0 2 16,-4 0-2-16,4 0 0 15,0 4-3-15,-9 0-1 16,18-4-3-16,-18 3-2 0,5 1 1 16,0-4-1-16,-9 4 0 15,9 0 0-15,-9 0 0 16,4-4 2-16,1 3-1 16,-1-3-1-16,0 0 1 15,1 0 1-15,-5 0 1 16,8 0 3-16,-3 0-1 15,4 0 0-15,-1 0-3 16,-8 4 1-16,5-4 0 16,-1 0 3-16,-4-4 1 15,5 4 1-15,3-4 9 16,-8 4 4-16,9-4-14 16,-4 4-5-16,3 0-7 15,1 0-2-15,-5 0 4 0,1 0 1 16,-1-4 2-16,5 4 0 15,0 0 0-15,-1 0 0 16,1 4 8-16,-5-4 5 16,5 0-6-16,4 0-2 15,-13-4-3-15,9 0 1 16,4 1-2-16,-13-1-1 16,9 4 1-16,-9 0-1 15,4 0-3-15,-4-4 2 16,0 0-1-16,9 4 0 15,-9 0-9-15,5-4-5 16,-5 8 16-16,4-8 9 0,-4 4-3 16,0-4-1-1,5 4-5-15,-10-8-1 0,6 5-6 16,-6-9 0-16,1 4 5 16,0-3 6-16,-5 3-2 15,1-3 1-15,-1-1-10 16,-12 1-5-16,-1-1-1 15,-3-3 0-15,-5-4-39 16,-13-4-17-16,0-4 35 16,-18-8 17-16</inkml:trace>
  <inkml:trace contextRef="#ctx0" brushRef="#br0" timeOffset="18540.0514">13192 15402 216 0,'0'8'82'0,"0"-8"-64"0,0 0 15 0,0 0 4 16,0 0-17-16,0 0-3 15,0 0-5-15,0 0 2 16,-9 0-7-16,9 3 7 0,-4-3 3 15,0 4-1-15,-1 0 1 16,1 0 4-16,-5 0 1 0,-4-1-9 16,5 5-5-1,-1-4-3-15,0 4 1 16,-3-1-1-16,3 1 0 16,-8 3-1-16,-5 5 2 15,5-1-1-15,0 4 2 16,-5-3 0-16,5 7 1 0,-9 3-2 15,0 9-1-15,0-5-3 16,1 1 1-16,-1 0-2 16,4 3-1-16,5 1 1 15,-9 3-1-15,13-7-3 16,-13 18 2-16,5 5-1 16,3 0 0-16,1-1 2 15,4-3 0-15,0 0-3 16,9 0 0-16,-9-1-3 15,9 1-1-15,4-4 1 16,4 0 4-16,9-4 1 16,-9 4 3-16,9-4-3 15,5-3 0-15,3-1-1 0,5-7 0 16,4-1-3-16,-4-3 1 16,4-8-7-16,-4-3-3 15,8-5-50-15,1-7-22 16,-5-12 44-16,0-15 21 15</inkml:trace>
  <inkml:trace contextRef="#ctx0" brushRef="#br0" timeOffset="19142.0585">13455 15517 296 0,'0'23'110'0,"0"-19"-86"0,0 3 5 0,0-7-5 16,0 8-16-16,0 0 7 15,0 11 2 1,0 4-9-16,0 3 0 0,0 1 2 16,0 0 3-16,0 4 2 15,0 7-8-15,0 8-4 16,0 8-5-16,0 15 1 0,0 3-1 15,0 9 0 1,0 7 0-16,0-4 0 0,0 4-11 16,0-3-7-16,0-9-5 15,0-7-2-15,8-11-10 16,1-9-1-16,-1-10-73 16,10-16-31-1,-5-4 73-15</inkml:trace>
  <inkml:trace contextRef="#ctx0" brushRef="#br0" timeOffset="19622.8803">13916 15578 376 0,'13'38'143'0,"-9"-30"-112"0,5 0 5 0,-5-1-4 0,4 1-19 15,1 0-4-15,-5-1-2 16,1 9 0-16,-1-1-3 16,5 4 2-16,4 0 3 0,-13 4-3 15,4 4-1-15,0 4-5 16,5 3 0-16,-5 12-2 16,0 8 0-16,9 3 0 15,-8 8 0-15,8 4 2 16,-5 0 0-16,5 0 0 15,4-4 0-15,-8 0-3 16,4-3 0-16,4-5-7 16,0-3-2-16,1-12-15 15,-10-4-8-15,1-11-25 16,-5-4-12-16,5-8 40 0,-1-11 19 16</inkml:trace>
  <inkml:trace contextRef="#ctx0" brushRef="#br0" timeOffset="20256.1318">13498 16038 204 0,'0'3'77'0,"4"-3"-60"0,-4 0 4 16,0 0-1-16,0 0 1 16,0 0 2-16,9 4 10 15,-9 4 6-15,8-4-21 16,1 0 4-16,-1-1-1 0,1 1 0 16,4 0 2-16,0 0-15 15,0 0-5-15,0 0-15 16,4-1 19-16,0 1 10 15,0-4-5-15,1 0-1 16,-1 0-5-16,5 0 1 16,-1 0-4-16,1 0 0 15,3 0-1-15,1-4 1 16,4 1-2-16,-8-1 2 16,0 0 0-16,8 0 1 15,-13 0-2-15,5 0-2 16,-5 1-2-16,0-1-1 15,-4 4-5-15,0-4 0 16,-5 4-3-16,-3 0 0 0,-1 0-1 16,0 0 2-16,-4 0-3 15,0-4-2-15,0 0-29 16,0 0-13-16,5-3 29 16,3-5 14-16</inkml:trace>
  <inkml:trace contextRef="#ctx0" brushRef="#br0" timeOffset="22608.3374">14459 15544 200 0,'0'7'77'0,"0"-14"-60"0,0 7 13 0,0 0 3 15,0 0-4-15,0 0 1 16,0 0 0-16,0 0 1 16,0 0-16-16,0 7 11 0,0 1 6 15,0 0-5-15,0-1-1 16,0-3-6-16,0 4-3 15,0 3-5-15,0 8-2 16,-5-3-6-16,1 7-3 0,0 0 0 16,-1 3-1-1,1 9-3-15,0 3 2 16,-1 8 1-16,5 12 0 16,0 7-3-16,5 4 2 0,3-4-1 15,1 8-2-15,0-4-2 16,-1 3 1-16,-3-3-4 15,-1-4-1-15,4-3-6 16,-3-5-3-16,-1-7-14 16,0-8-4-16,1-11-51 15,-1-8-20-15,0-8 56 16,9-19 27-16</inkml:trace>
  <inkml:trace contextRef="#ctx0" brushRef="#br0" timeOffset="23073.746">15010 15321 332 0,'-9'8'123'0,"18"-4"-95"0,-9 0 20 0,0-4 5 16,0 0 4-1,0 15-21 1,0 0-11-16,-9 1-11 16,9 7-4-16,0 0-6 15,0 7-3-15,0 5 0 16,0 11-1-16,0 4 0 0,9 7 0 15,-9 8 0-15,9 8-3 16,-1 7 0-16,5 5 2 16,0-1 0-16,0 0-2 15,0-7 2-15,0 3-4 16,0-3-1-16,4-4-4 16,-8-1 1-16,4-7-2 15,-5-7 0-15,1-8-8 16,-9-12-2-16,0-11-11 15,0-4-5-15,0-8-55 16,-13-11-25-16,0-12 58 0,-8-15 29 16</inkml:trace>
  <inkml:trace contextRef="#ctx0" brushRef="#br0" timeOffset="23452.3238">14381 16122 324 0,'4'15'123'0,"1"-7"-95"0,3-4 14 0,-3 0-1 0,3-4-34 16,1 3-10-16,4-3 17 15,0 0 9-15,0 0-10 16,4 4 2-16,4-4 1 0,5 0-6 16,-4 0-1-16,12-4-5 15,5 1-3-15,-5-1 0 16,10-4 1-16,7 0-1 16,-12 1-1-16,4-1-2 15,0 0 1-15,0 1-1 16,0-1-2-16,-4 0-6 15,-4 1-4-15,-1-5-34 16,-4-3-14-16,0-8 32 16,-8-4 15-16</inkml:trace>
  <inkml:trace contextRef="#ctx0" brushRef="#br0" timeOffset="24321.7791">15562 15517 372 0,'0'7'140'0,"-5"-3"-109"0,1 0 5 0,4 0-7 16,-4 0-4-16,-1 3 2 16,1 1 3-16,0 0 4 15,-5 3-19-15,1 5-6 0,3-5-4 0,1 8 1 16,-5-7 1-16,5 7-1 15,0 0-1-15,-1 0-6 16,1 4 1-16,0-4-2 16,-5 4 0-16,5 4-3 15,0 4 1-15,-1 3 0 16,5 8-1-16,0 4-1 16,0 4 1-16,0 0 1 15,0 0 2-15,0-1 5 16,0-3 3-16,5 0-9 15,-1 4-3-15,0-4 3 16,5-4 3-16,-9 4 1 16,4 0-1-16,0-4-2 15,1 0 1-15,-5 1 1 0,4-5 0 16,0 0-3-16,-4-3 0 16,5-9-3-16,-1 1-1 15,-4-4-12-15,4-4-5 16,1-7-9-16,-1-4-5 15,9-8-92-15,-9-16-39 16,5-14 87-16,-1-20 42 16</inkml:trace>
  <inkml:trace contextRef="#ctx0" brushRef="#br0" timeOffset="24831.9278">15131 15444 232 0,'-9'8'88'0,"9"-5"-69"0,-8-3 6 0,8 0 0 15,-5 4 1-15,1 0 7 16,4 0 13-16,-13-4 5 16,9 4-26-16,-1 3-8 0,1-3-2 15,0 0 2-15,-1 0 4 16,5 0-5-16,0 3 1 15,5-3-1-15,-1 0-1 16,9 4-3-16,4-4 0 16,9 3-1-16,9-3 1 15,3-4-4-15,10 0-3 16,-1 4-2-16,1-4 0 16,-1 0-2-16,0 0-1 15,-8 0-4-15,0-4 0 16,-5 4-7-16,1-4-1 0,-5 4-11 15,-4-4-3-15,0 1-32 16,-5-1-15-16,5-8 38 16,-4 1 18-16</inkml:trace>
  <inkml:trace contextRef="#ctx0" brushRef="#br0" timeOffset="25311.8717">15816 15379 420 0,'21'27'159'0,"-12"-20"-124"0,17 9-11 0,-13-9-14 16,13 1-15-16,-9 3 1 15,9 1 4-15,0 3 2 16,4 4 0-16,-4 1 1 0,4 3 0 16,0 0-4-16,0 7 1 15,0 8-5-15,-4-3 1 16,-4 7 2-16,4 4 1 15,-14 4-2-15,6 3 2 0,-5 9-6 16,0-1 0-16,-9 0-2 16,-4 1 3-16,0 3-1 15,-4-4 2-15,-9 0 1 16,0-3 2-16,-9-8-8 16,-4-1-1-16,0-7 4 15,1-3 1-15,-6-5-12 16,6-3-5-16,-6-12-98 15,1-7-43 1,0-16 84-16</inkml:trace>
  <inkml:trace contextRef="#ctx0" brushRef="#br0" timeOffset="26423.0127">16501 16064 208 0,'-9'16'77'0,"9"-9"-60"0,0 1 8 16,0-4 0-16,-8 0 2 16,3 3 6-16,1 1 8 15,4 0 7-15,-8-1-26 16,8 1 3-16,0 0 3 0,0-1-7 16,0 1 0-16,0 0-6 0,0-4-1 15,0 3 0-15,8 1 4 16,-8 0-6-16,9-1 1 15,-1-3-6-15,5 0 1 16,0 0-3-16,4 0 2 16,1-1 0-16,3 1 3 15,1 0-3-15,-1 0 1 16,5-4-1-16,0 4 1 16,4-4-2-16,-8 3-1 15,12 1-1-15,-4 0 2 16,1 4-1-16,-6-4 0 15,6-1-1-15,3 5 0 16,-8-4-2-16,4 0-2 0,5 0 1 16,-1-1 1-16,9 1-3 15,-4 0 0-15,0-4 1 16,-1 0 2-16,6 0-1 16,3 0 2-16,-8 0-2 15,4 4-1-15,-4-4 1 16,-1 0 1-16,1 4-1 15,-4-4-1-15,3 0 1 16,-3 4-1-16,-1-4 0 16,1 3 0-16,4 1 0 15,4-4 2-15,-5 0-1 16,1 0 2-16,0 0-4 16,0 0 0-16,0 0 1 0,4 0 2 15,0-4-1-15,-4 4-1 16,-1-3-2-16,1 3-1 15,0-4 2-15,0 4 0 16,-9 0 1-16,9 0 0 16,-5-4 0-16,1 4 2 15,3 0-1-15,-12 0 2 16,4 0-2-16,0 0-1 16,-4 0 1-16,0 0-1 15,4 4 0-15,-8-4 0 16,-1 0 0-16,1 0 0 15,0 0 0-15,-5 0 0 16,0 0 0-16,-4 4 0 16,-4-4 0-16,-1 3 0 0,-8-3-5 15,0-3-1-15,0-1-6 16,-8 0 0-16,-1 0-12 16,-4-4-2-16,4-3-41 15,-8-8-17-15,-9-4-73 16,0-4-30-1,1-7 99-15</inkml:trace>
  <inkml:trace contextRef="#ctx0" brushRef="#br0" timeOffset="27293.3581">18147 15747 328 0,'-4'19'123'0,"4"-19"-95"0,0-4 9 0,0 4-2 15,0 0-18-15,-9 0-4 0,9 0 9 16,0 0 8-16,0 0-16 16,0 0 8-16,0 0 5 0,9 8-9 15,-5-1-2-15,0 1-1 16,5-4 1-16,0 3-5 16,3 1 1-16,-7 0-5 15,8-1-2-15,4 1-2 16,5 3-3-16,-5 1 1 15,4-1-1-15,5 1 0 16,4-1 0-16,-4 1-3 16,4-1 2-16,0 5 1 15,1-1 0-15,-1 0 0 16,0 1 0-16,0-1 0 16,-4 4 0-16,-4-3 0 15,3-1 0-15,-7 0-3 16,3 0 2-16,-4 1-1 0,-4-5 0 15,0 5 0 1,0-5 0-16,-4 1 0 0,-1-1 0 16,-3 1 2-16,-1-1 2 15,-4 1-1-15,0-1-1 16,-4-3 1-16,4 3-1 16,-5-3 0-16,-3 0 2 15,3-1-1-15,1 1-1 16,-9-1 1-16,5 1 1 15,-1 0-1-15,0-1-1 16,1 5 1-16,-1-4-1 16,1-1 0-16,-1 1 0 15,0 0 0-15,1 3 0 0,3 1 0 16,-12-1 2-16,4 1-3 16,0-1 0-16,0 1-1 15,-4 3 0-15,0 0 2 16,0 1 2-16,-1 3-3 15,1 0-2-15,0 4 2 16,8 0 2-16,-8 0-2 16,4 0 0-16,5-4 1 15,-1 0 0-15,0-4-5 16,9 1 1-16,-8-5-11 16,3-3-6-16,1-4-13 15,0-8-6-15,4-4-60 16,0-11-25-16,4-12 65 15,0-11 31-15</inkml:trace>
  <inkml:trace contextRef="#ctx0" brushRef="#br0" timeOffset="28824.9685">17074 15233 220 0,'0'4'85'0,"4"0"-66"0,-4-4-1 15,0 0-6-15,0 0 0 16,0 0 5-16,0 0 15 16,0 0 7-16,0 0-20 15,0 8 5-15,0-8 3 0,0 7-13 16,0 1-5-16,5 0 10 15,-5-1 4-15,0-7-5 0,4 4-3 16,0 4-2-16,1-4-1 16,3-1 0-16,1 1 2 15,-1 4-3-15,5-4 1 16,0 0-5-16,9-1 1 16,-5-3-5-16,-4 4 0 15,4-4 1-15,9 0 2 16,-9 0-3-16,5 0 0 15,-1 0-1-15,1 0 1 16,0 0-2-16,-1 0-1 16,-4 4 3-16,1-4 0 15,-1 4-4-15,0 0 1 16,0-4-2-16,-4 4 0 0,0-1 2 16,0 1 0-16,0 0 0 15,-9 4 0-15,5-1-3 16,0 1 2-16,-5 4 1 15,0-1 0-15,-4 4-5 16,-4 1 1 0,0-1 2-16,-5 0-1 15,-4 1-1-15,-4-1-2 16,-5 0 1-16,5 4 1 16,-9-3 2-16,5-1 1 15,-1 0 1-15,-4 1-3 16,0-1 2-16,0 4-4 15,5-7 1-15,-5-1 0 0,5-3-1 16,3 3 1-16,1-7 3 16,4 4-2-16,5-4 1 15,-1-1 2-15,9-3 0 16,-9 0 0-16,9 0 0 0,0 0 0 16,0 0 2-1,9 0-1-15,8 0 2 16,-8 0-4-16,8 4 0 15,0 0 1-15,5-4 0 16,-1 4 0-16,1-4 0 16,-1 8 0-16,1-5 0 15,-5 5 0-15,5 0 0 16,-5-1 2-16,-8 1 1 16,8 4-1-16,-4-1-2 0,-5-3 1 15,1 3-1-15,-5-3-3 16,-4 3 0-1,-4 1-1-15,4-1 0 16,-13-3 3-16,0 0 0 16,0-1 1-16,-4-3 0 15,0 0 2-15,-13 0 1 16,-1 0 1-16,1-1-5 16,-4 1 1-16,-5 0 2 15,-4-4 1-15,4 0-1 16,-8 0 1-16,-1 0-4 15,5-4-2-15,4-3-16 16,1-5-7-16,-1-7 13 16,4-15 6-16</inkml:trace>
  <inkml:trace contextRef="#ctx0" brushRef="#br0" timeOffset="29818.1933">19000 15628 344 0,'4'4'129'0,"1"-1"-100"0,-1 1-7 0,-4-4-9 15,4 0-3-15,-4 0 6 16,9 0 1-16,-9 0 1 16,4 0-9-16,1-4-5 0,-5 4-1 0,8 0-2 15,-8 0 2-15,5 0 4 16,-5 0-1-1,0 0 2-15,0 0-3 16,0 0 2-16,0 0 0 16,0 0 1-16,4 4 2 15,-4-4 1-15,0 8-3 16,0 0 0-16,-4-1-1 16,-1 1 3-16,5 0-3 15,-8-1-2-15,3 1-5 16,1 3 0-16,-5 1 9 15,1-4 3-15,-1 3-5 16,1 4-2-16,3 5-3 16,-8-1-2-16,9 4-4 15,-13 3 0-15,4 5 4 16,4 7 2-16,-4 1 2 0,9 3 0 16,-9 4-5-16,4 0 1 15,-3 0 0-15,7 4 2 16,-8-1-1-16,9 5-1 15,-5-8 1-15,1 0-1 16,8 0 0-16,0 0 0 16,0 0 0-16,8 0 0 0,-3 0 0 15,3-4 2 1,5-4-1-16,-4 0 2 16,8-3-7-16,5-4-1 15,-1-8-7-15,5-4-3 0,-4-4-13 16,3-7-8-16,1-12-64 15,0-8-27-15,4-14 63 16,-4-9 33-16</inkml:trace>
  <inkml:trace contextRef="#ctx0" brushRef="#br0" timeOffset="30372.0664">19500 15704 236 0,'-9'-23'88'0,"14"12"-69"0,-5-1 30 0,4 9 9 16,-4-1-8-16,0 4 0 15,0-4-4-15,0 4-1 16,0 0-25-16,0 0 6 0,0 4 2 0,0 3-4 15,0 1-2-15,0 4-8 16,0 7-4-16,0 0-3 16,4 4-2-16,-4 4-1 15,9 3 0-15,-9 9-2 16,0 7-2-16,0 7-2 16,4 5 1-16,1 7-4 15,-1 0-1-15,0 0 0 16,0 0 2-16,1 4-7 15,8-8-3-15,-9-7-8 16,9-4-1-16,-9-4-19 16,5-8-6-16,4-7-7 15,0-8-2-15,-5-8-45 16,5-11-19-16,0-16 63 0,9-7 30 16</inkml:trace>
  <inkml:trace contextRef="#ctx0" brushRef="#br0" timeOffset="30807.0615">19901 15478 352 0,'4'4'132'0,"5"0"-103"0,-9-4-6 16,0 0-10-16,0 0-9 15,0 4 0-15,0 4 22 16,0-1 12-16,0 5-19 16,0 3 1-16,0 0 1 0,0 1-6 15,0 3 0-15,4 8-5 16,5-1 1-16,-9 9-2 15,4 3 0-15,9 8-5 16,-9 12-3-16,5 7 0 16,-1 4-1-16,1 4 0 15,8 3 0-15,-4 1 0 16,4-5 0-16,1 5-3 16,-10-4 0-16,5-4-3 0,0-8-1 15,9-7-12-15,-14-8-3 16,5-12-15-16,-8-7-6 15,-5-12-48-15,-5-11-21 16</inkml:trace>
  <inkml:trace contextRef="#ctx0" brushRef="#br0" timeOffset="31257.4616">19259 15919 244 0,'0'8'93'0,"4"-5"-72"0,0 1 14 15,-4-4 0-15,5 0-12 16,-1 4 0-16,9-4 8 15,-9 4 7-15,9 0-20 16,0 0 6-16,4-1 0 0,9 1-6 16,-9 0-3-16,9 0-4 15,0-4 0-15,0 4-2 16,0-4 0-16,4 0-5 0,0 0-1 16,5 0-1-16,-1 0 1 15,5 0-2-15,0 0-1 16,-1 0 1-16,-3 0 1 15,-1 0-1-15,1 0-1 16,-5 0-2-16,-4 0-1 16,0 0-9-16,-5 0-3 15,1 0-19-15,-5-4-7 16,9 0-41-16,-13-4-15 16,4 1 51-16,-4-1 26 15</inkml:trace>
  <inkml:trace contextRef="#ctx0" brushRef="#br0" timeOffset="31723.3162">20569 15547 340 0,'13'27'129'0,"-9"-19"-100"0,0 0 13 0,-4-8 2 15,4 7-23-15,-4 5-6 16,0-1 4-16,0 4 2 15,0 5-11-15,0 3 5 0,0 3 3 16,0 5-6-16,0 4 1 16,0 7-8-16,0 7-3 15,-4 13-1-15,4 3-1 16,-4 4-3-16,4 0 2 16,0 0-1-16,0 0 0 15,4 3 0-15,0-3 0 16,-4-4-5-16,5-3 0 15,-1-9-10-15,-4-7-2 16,0-11-19-16,0-5-8 16,-4-14-90-1,4-16 74-15,-5-16 28 0</inkml:trace>
  <inkml:trace contextRef="#ctx0" brushRef="#br0" timeOffset="32143.0042">20995 15455 288 0,'0'-11'107'0,"0"7"-83"0,0-4 8 0,0 8 1 16,0 0-1-16,-8 0 3 15,3 0-11-15,1 8-4 16,0 0-11-16,-1 3 5 0,1 5 5 16,0 3-4-16,4 4 2 15,0 4-6-15,4-1 1 16,0 17-5-16,5-5-2 16,0 8 0-16,4 7-1 15,-1 13-5-15,1 10 1 16,0 5 0-16,0-1 0 15,0 0 0-15,0-3 0 16,0 0-5-16,-9-5-1 16,9-3-6-16,-13-7 0 0,0-5-14 15,0-11-5-15,0-8-17 16,0-7-5-16,-13-12-58 16,9-7-23-16,-18-12 70 15,5-12 33-15</inkml:trace>
  <inkml:trace contextRef="#ctx0" brushRef="#br0" timeOffset="32539.4991">20668 15911 348 0,'8'19'132'0,"1"-11"-103"0,0-4-4 0,-5 0-6 15,5 0-6-15,-1-1 2 16,9 1 11-16,-4 0 6 15,5 0-16-15,-1 4 2 0,0-5 0 0,0 1-6 16,0-4-2-16,5 4-8 16,-5-4-1-16,0 0-3 15,5 0-2-15,-5 0-2 16,1-4 1-16,-6 0-10 16,1-3-6-16,-4-9-79 15,-9-3-33-15,-4-11 65 16,-1-20 34-16</inkml:trace>
  <inkml:trace contextRef="#ctx0" brushRef="#br0" timeOffset="33809.4471">21499 15509 156 0,'-8'4'60'0,"-1"4"-47"0,9-5 15 16,-8 1 4-16,8 0-7 15,-5 0-2-15,1 0-5 16,4 0 1-16,0 3-10 16,0-3 8-16,0 4 3 0,-9-4 3 15,9 3 1-15,-4-3-7 16,8 4-2-16,5-1-3 15,-9-7 0-15,0 16 5 16,0-9 3-16,9 1-19 0,-9-8-7 16,0 0 19-16,8 8 10 15,-8-5-6-15,4 5-2 16,-4 0-7-16,5-4 0 16,-10 3-3-16,5 1 2 15,-4 0 2-15,4-8 5 16,0 11-4-16,4-3 2 15,-4-1-3-15,0-7 2 16,0 12-2-16,5-4 0 16,-5 3-3-16,0 1 1 15,0-1-2-15,0 1 2 16,0-1-2-16,0 4 0 0,0 5-1 16,4-1 0-16,-4 4-2 15,4 3-2-15,-4 9-2 16,0 11-1-16,0 4-1 15,0 7 3-15,0 8 0 16,0 4 3-16,0 4-3 16,0 0 0-16,-4 0 1 15,4-1 0-15,-4-3-3 16,4-4 0-16,-5-7-5 16,5-8 0-16,-4-8-5 15,4-8 1-15,0-3-14 16,0-16-3-16,0-7-49 15,0-16-21-15,0-15 51 16,4-19 24-16</inkml:trace>
  <inkml:trace contextRef="#ctx0" brushRef="#br0" timeOffset="34409.0858">21913 15685 228 0,'0'0'88'0,"-4"0"-69"0,4 0 24 0,0 0 7 15,0 4-6-15,0 4 1 16,0-8-14-16,0 7-4 16,0 1-16-16,0 4 4 0,0-5 5 15,0 5 0-15,0-1 3 16,4 5-2-16,0-5-1 16,-4 4-4-16,5 5-2 15,-1-1-6-15,5 7 0 16,-1 5-5-16,1 7-2 15,-1 8 0-15,1 8-1 16,0 3-3-16,4 9 0 16,-9-5 2-16,9 4 0 15,-13-4-6-15,4 1-3 16,-4-9-8-16,0-3-1 16,-4-8-36-16,4-7-15 15,0-12-36-15,0-8-13 0,-13-15 63 16,9-15 30-16</inkml:trace>
  <inkml:trace contextRef="#ctx0" brushRef="#br0" timeOffset="34785.7017">21417 15999 328 0,'9'23'123'0,"-9"-19"-95"0,13 0 9 0,-4 0-2 16,-1 0-9-16,1 3 2 15,8 1 6-15,-8 0 3 16,8 3-19-16,0 1 5 0,5-1 4 15,8 1-11-15,-4-1-1 16,4-3-9-16,9-1-4 16,-9 1-4-16,4 0 1 15,1-4-6-15,-1-4 0 16,1-4-10-16,-14 0-4 0,5-4-38 16,-4-3-16-1,-1-8-78-15,1-4-34 16,-18-8 98-16</inkml:trace>
  <inkml:trace contextRef="#ctx0" brushRef="#br0" timeOffset="35220.7371">21728 15149 364 0,'17'15'137'0,"-13"-7"-106"0,9 0 2 0,-4-4-7 16,4-1-10-16,-5 5 3 15,10 0 5-15,-1 3 2 16,13 4-13-16,-8 5-1 0,8-1 1 16,13 4-5-16,-4 4 0 15,8 7-4-15,9 4-3 16,9 4 2-16,-9 8 0 16,8 8-1-16,-8-1-2 0,-4 12-4 15,0 4-2-15,-9 7-4 16,-9 5 1-16,-8-1-2 15,-9 8 0-15,-4-4-8 16,-13-8 0-16,-8 5-43 16,-5-16-19-16,-4-4 42 15,-18-19 19-15</inkml:trace>
  <inkml:trace contextRef="#ctx0" brushRef="#br0" timeOffset="52551.2912">11339 5118 52 0,'13'-4'22'0,"-5"0"-18"0,-3 0 7 15,-1 4 2-15,5 0-12 16,4 0-2-16,-13-3 0 15,8 3 0-15</inkml:trace>
  <inkml:trace contextRef="#ctx0" brushRef="#br0" timeOffset="54032.46">10977 5263 172 0,'0'12'66'0,"-9"-1"-52"0,9-14 19 15,0 3 6-15,0 0-18 16,0 0-6-16,0 0-12 16,0 0-2-16,0 0-1 15,0 0 0-15,0-4 0 0,-4 8 4 16,4-4 2-16,0 0 9 15,-4 0 4-15,4 0 2 16,0 0-1-16,0-4-4 16,0 4-2-16,0 0-6 15,0 0-3-15,0 0-2 16,0 0 0-16,8 0-2 31,5-4 2-31,-4 4-2 0,4-4-1 16,0 4 3-16,4-4 2 15,-8 0 0-15,-1 4 0 16,1 0-1-16,4 0 0 16,-5 0-2-16,1 0 1 15,0 0-2-15,-1 0 2 16,1 0-4-16,4 0 0 16,-9 4 1-16,9-4 2 15,-9 4-1-15,5-4-1 16,0 4 1-16,-1-4-1 15,1 4 0-15,4-4 0 16,0 0 0-16,-5 0 0 0,5 0-3 16,0 4 2-16,0-1 1 15,9 1 0-15,-5 0 0 16,-4 0 0-16,13 4 2 16,-9-5 1-16,4 5 3 15,5-4 1-15,0 4-6 16,4-1-2-16,0 1 11 15,-4-4 7-15,4 3-4 16,-8-3-2-16,4 0-6 16,0 0-2-16,0 0 1 15,4-1 0-15,-9-3-5 16,5 4 1-16,0 0 0 16,0 0 2-16,0-4-1 15,0 4-1-15,-1 3 1 0,6-3-1 16,-10 4 0-16,5-4 0 15,0 0 0-15,0-1 0 16,-1 1 0-16,6 0 0 16,-1 0 0-16,-4-4 0 15,0 0 0-15,-1 0 2 16,1 0-1-16,-4 0-1 16,-1 0-2-16,5 4 1 15,-9-4 3-15,5 0 1 16,-5 0-4-16,0 0 1 15,1 0 0-15,3 0 2 16,-12 0-3-16,4 0 0 0,0 0 3 16,-5 0 1-16,5 0-4 15,-8 0-1-15,3 0-2 16,-4 0 3-16,1 0-7 16,3 0-2-16,-3 7-25 15,3-3-12-15,5-4 21 16,-4 0 14-16</inkml:trace>
  <inkml:trace contextRef="#ctx0" brushRef="#br0" timeOffset="55307.963">16923 5792 212 0,'-13'0'82'0,"9"8"-64"0,4-8 24 0,0 0 6 15,0 0-8-15,0 3 0 16,0-3-6-16,0 0 1 15,4 8-19-15,1-4-16 0,3 4-5 16,-3-1 10-16,3 1 6 16,5 0-3-16,0-1-2 0,4 5-1 15,5-1 1-15,4 1-1 16,4-1 0-16,-4 5-1 16,8-5 0-16,5 4 6 15,0-3 4-15,8-1-1 16,-8-3 2-16,8 3-4 15,1-3 1-15,-1 4-5 16,1-1 1-16,-1 1-5 16,0-5-2-16,1 1 0 15,-1 0-1-15,5-1-3 16,-9 1 0-16,0 3-1 16,-4 1 0-16,4-1-2 15,-13-3 1-15,-4 0-2 16,-5-4 0-16,-3-1-14 0,-1 1-6 15,-13 0 11-15,-8-4 9 16</inkml:trace>
  <inkml:trace contextRef="#ctx0" brushRef="#br0" timeOffset="56855.4496">20612 8726 188 0,'8'-4'71'15,"-3"4"-55"-15,8-4-5 0,-9 0-5 0,5 1-6 16,-1-1 2-16,-4 0 1 15,9-4 1-15,-8 4 11 16,-1-7-8-16,0 3 10 16,5-3-6-1,0-1-1-15,-5 1-1 16,0 7 1-16,0-4 1 16,-4 1 3-16,0 3 2 15,5 0 2-15,-5 0 1 16,8 4 1-16,-8-4 0 15,0 0 2-15,0 4-3 16,0 0 0-16,0 0-6 0,0 0-3 16,9 4 1-16,-9-8 0 15,0 4 1-15,4 0 0 16,5 0 0-16,-9 0 0 16,4 0-2-16,1 4 1 15,3 0-2-15,-4 0 2 16,1 0-4-16,3 0 1 15,-8 3-3-15,5 1 0 16,-5-8-6-16,0 11 1 16,4 1 0-16,0-1 0 15,1 1-3-15,-5 3 2 0,4 4 1 16,-4 1 0-16,4 3 0 16,-4 3 0-1,0 1-3-15,0 4 2 0,0 3-1 16,0 5 0-16,0 3 2 15,0 4 0-15,0 0 0 16,0 3 0-16,-4-6 0 16,0 3 0-16,-1-4 0 15,-3 4 0-15,3-4 0 16,-3 4 0-16,-1 0-5 16,1 0 1-16,-1 3 0 15,0-3-1-15,1 4-1 16,3 0 1-16,-8-4 1 15,5-4 2-15,4-4-1 16,-1-3-1-16,-3-1-6 0,3-7-4 16,1-4-8-16,-5-8-1 15,1 1 12-15</inkml:trace>
  <inkml:trace contextRef="#ctx0" brushRef="#br0" timeOffset="78097.6013">7138 5256 184 0,'0'0'71'0,"0"4"-55"0,4-4 6 0,-4 0 2 16,9-4-13-16,-1 4-1 15,1-8-4-15,-1 4 1 16,1-3-4-16,0 3 3 0,4 0 0 16,-13 0 0-16,4 0 1 0,-4 4 2 15,4 0 5-15,-4 0 18 16,0 0-4 0,-4 4 0-16,0 4-5 15,-5-4-3-15,0-1-8 16,1 1-3-16,-5 0 4 15,0 0 1-15,0 0-3 16,0 0 1-16,0 3-5 16,-4 1 1-16,-5-8-5 15,1 11 0-15,-9-3-3 16,4 7-3-16,-4 1-3 16,-5 3-1-16,1 0-1 0,-1 0 0 15,1 0-6-15,-5-3-2 16,5-1 9-16,-1 4 3 15,1 0 1-15,-1 0 2 16,5-3 1-16,-9 3 2 16,9 0 5-16,4 4 6 15,-8 0-7-15,4 0-1 16,-1 0-12-16,1 4-5 16,-4 0 6-16,8-1 5 15,-13 5 1-15,0-4 0 16,5 3 1-16,-1-3-1 15,5 0 0-15,0-4 0 16,0 0 0-16,4-4 0 0,4 0-47 16,5 1-20-16,4-5 34 15,9-11 16-15</inkml:trace>
  <inkml:trace contextRef="#ctx0" brushRef="#br0" timeOffset="79689.1722">3824 8875 196 0,'-8'4'74'0,"8"-4"-58"0,0 0 1 16,0 0-3-16,0 0-8 15,0 0-1-15,0 4 4 16,-5-4 4-16,5 4-7 16,0 0 6-16,-8-1 3 0,3 1 4 15,-3 0 3-15,-1 0-3 16,5 0 0-16,-1 0-1 15,5-1 0-15,0 1-3 16,-12 4 1-16,7 0-3 0,5-1 0 16,0-3-5-16,-8 4 0 15,3 3-5-15,1 1 0 16,4-1-10-16,0 4-3 16,-9 1 5-16,9 3 4 15,0 4 2-15,0 4 2 16,0 7-7-16,0 5-1 15,0 6-3-15,9 5 2 16,-9 4 2-16,9 7 2 16,-1 4-6-16,9 8 1 15,-17 4-6-15,9 3-2 16,0-3 4-16,-1-8 2 16,5 3 0-16,-8-3 1 15,3-4-2-15,1-3 1 0,-1-9-8 16,5-7-4-16,5-7-91 15,-6-13-40 1,1-6 78-16</inkml:trace>
  <inkml:trace contextRef="#ctx0" brushRef="#br0" timeOffset="125014.2544">2613 4574 252 0,'5'-4'96'0,"-5"-3"-75"0,8 3 8 0,-3 4-1 15,3 0-11-15,1 0-2 0,-1 4-6 16,5-4-4-16,-8 7-2 16,8 1-3-16,4 3 3 0,-4 5-2 15,4 3 2-15,9 8-2 16,-9 3 2-16,9 1 0 15,0 11 1-15,4 4 0 16,4 8 2-16,5 7-3 16,-4 12 0-16,3 7-1 15,-7-3-2-15,-1-1-10 16,-4 1-4-16,4-4-17 16,-13-4-8-16,0-12 21 15,0-7 9-15</inkml:trace>
  <inkml:trace contextRef="#ctx0" brushRef="#br0" timeOffset="125435.0874">3505 4589 356 0,'-21'-4'132'16,"16"8"-103"-16,1 0-15 0,-9 0-11 0,5 7-12 15,-10 1 3-15,-3 3 4 16,-5 8 1-16,-4 4 1 16,-5 0 2-16,-12 4 3 0,4-1 2 15,0 8 3-15,-13 5 1 16,-9 3 1-16,0 11-11 16,-8 12-5-16,-13 4 2 15,8-1 0-15,1 5 6 16,4 7 2-16,-9 4-123 15,-13 8-56 1,13-19 87-16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44:49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4703 7198 260 0,'0'-8'96'0,"0"4"-75"0,0 0-1 0,0 4-7 16,0 0-12-16,0-4 0 16,-4 4-1-16,-5 0 2 15,1 0-1-15,3 4-1 0,-12 4 3 0,4 0 0 16,0-1 1-16,-4 5 0 16,4-5 0-16,-13 5 0 15,9-1 2-15,-9 1 1 16,5 3 1-16,-1 4 2 15,-4 1 4-15,9-1-4 16,-18 0 2-16,5 0-7 16,-8 0-3-16,3 4-1 15,-8 0-1-15,4 4 0 16,0 4 0-16,1 7 0 16,3 4 0-16,1 8 0 15,4 7 2-15,-1-3 1 16,10 3 3-16,8 1-3 15,4-5 0-15,-4 5-1 16,9 3 1-16,4 8-2 0,4 4-1 16,9 0 1-16,-4 3-1 15,8-7 0-15,0-4 2 16,5-7 1-16,8-1 3 16,-13-3-3-16,5-4 0 15,4-1 3-15,0-3 3 16,-5 0-13-16,5-4-7 15,4 1-49-15,-4-5-24 16,4-11 44-16,9-12 20 16</inkml:trace>
  <inkml:trace contextRef="#ctx0" brushRef="#br0" timeOffset="2055.6085">5487 7799 148 0,'13'4'55'0,"-4"-8"-43"0,8-8-1 0,-8 9-4 16,4-1-5-16,0 0-2 15,0-4 9-15,4 1 6 16,-4-1-7-16,0 0 7 0,0 5 4 16,-9-1 3-16,0 0 2 0,-4 0-2 15,0 0-2-15,0 0 5 16,0 1 4-16,0-1-3 15,-4 0-1-15,0 0-7 16,-5-4-3-16,0 1 2 16,1-1 1-16,-1 0-7 15,0 1-4-15,-3-5 2 16,-1 1 2-16,0-8-2 16,-5 3 0-16,6-3-8 15,-14 4-2-15,0 0 0 16,4-1 2-16,-8 1-2 15,0 3-2-15,4 1 2 16,-4 3 0-16,4 4-2 16,0 1 0-16,5 3-3 15,-9 3 1-15,4 9-2 16,0-1 0-16,4 5 1 0,1 3 4 16,-1 8 1-16,5 3 1 15,0 9 0-15,-1-5 2 16,6 4-1-16,3 5-1 15,5 6 1-15,-5-3-1 16,5-4-3-16,4 1 2 16,4-5 1-16,5 0 0 15,4 0 0-15,-9 1 0 16,4-5-5-16,5 1 1 16,5-1 2-16,-10 1 1 15,5-1-2-15,4 1 0 16,1-5 10-16,3-3 5 0,14 0-3 15,3-8-1-15,-3 0-4 16,12-4-1-16,1-3-3 16,-1-4-1-16,1-5-4 15,-1-3-1-15,0-3-66 16,-12-5-28-16,8-11 50 16,-4-8 27-16</inkml:trace>
  <inkml:trace contextRef="#ctx0" brushRef="#br0" timeOffset="2616.3018">6155 7320 340 0,'-13'-4'126'0,"18"8"-98"0,-5-4-3 0,0 0-10 0,0 0-11 15,-5 4-1-15,5 0 1 16,-4 0 0-16,4 3-2 16,-9 1 3-16,5 4 4 0,0-1-7 15,-1 4-1-15,5 4-1 16,0 8 2-16,0 8-1 15,5 11 2-15,-1 11-2 16,0 4-1-16,5 12-4 16,-5-4-2-16,9 0 5 15,-13-4 5-15,0 0 2 16,0 0 2-16,0 4-4 16,0 0-1-16,0 0-1 15,-8 4-2-15,3-8-4 0,1-4-2 16,4-7-37-16,-9-4-16 15,5-12 30-15,4-7 14 16</inkml:trace>
  <inkml:trace contextRef="#ctx0" brushRef="#br0" timeOffset="2974.7747">6970 8182 364 0,'4'8'134'0,"5"-1"-104"0,-5 5-10 15,9-5-14-15,-9 5-5 16,5 3 1-16,-1 8 0 16,1 4-2-16,0 11 1 15,-9 5-1-15,0 2 0 0,0 9 0 0,-9 0 0 16,0-1 0-16,-4 1 0 16,5-4 2-1,-9-4 1-15,-9-4-59 0,4-8-26 16,1-11 41-16,-1-19 20 15</inkml:trace>
  <inkml:trace contextRef="#ctx0" brushRef="#br0" timeOffset="3496.6307">8374 7435 308 0,'5'-11'115'0,"-5"3"-89"0,8 0-6 16,-3 8-6-16,-1-4-7 15,-4 1 1-15,-4-1 4 16,-1-4 5-16,-8 4-9 15,-4 0 0-15,0 4 2 0,-9-3 0 16,-4 3 2-16,4 0-15 16,-13 7-5-16,-12 1 3 15,-1 7 4-15,4 4 4 16,-8 8 3-16,0 4-8 16,5 7 0-16,8 8 0 0,4 4 1 15,4 7 1-15,1-3 0 16,12 3-3-16,-4 1 0 15,14-4 10-15,3-1 8 16,5-3-6-16,4-4 0 16,4 0-1-16,5 0 0 15,3 0 0-15,6 0 0 16,-1 0-4-16,9 0-3 16,0-8 2-16,4-4 0 15,4-3-4-15,1-4-1 16,-1-8-21-16,1-4-8 15,-1 1-39-15,1-9-15 16,3-7 44-16,6-15 21 0</inkml:trace>
  <inkml:trace contextRef="#ctx0" brushRef="#br0" timeOffset="4247.4492">9025 7450 376 0,'-13'-3'143'0,"9"-9"-112"0,4 8 1 0,0 4-7 16,0-4-19-16,0 1-6 16,0-1 4-16,0 0 4 15,0 4-4-15,0 0 5 0,0 0 1 16,0 0-3-16,8 0-2 16,1 0-2-16,0 0-3 15,-1 4 1-15,5 0-1 16,0-1 2-16,4 5 1 15,5 0-4-15,-1 3-1 16,1 5 3-16,4 7 1 0,0 7 2 16,4 5 2-1,-9 7-3-15,1 4 0 0,-1 0-3 16,-8 0-1-16,5 0 1 16,-14 0 2-16,0 0-3 15,-4-8-2-15,-4-4 2 16,0 1 2-16,-14-1-2 15,1-3 0-15,-4-8-1 16,-5 0 0-16,-4 0 2 16,-5-4 2-16,1-7-1 15,-1-1 2-15,1-3-2 16,-1-8 2-16,1-4-4 16,4 0 0-16,4 0-1 0,4-3 0 15,5-1 2-15,0 0 2 16,8 1-1-16,5 3-1 15,4 0 1-15,13 0 1 16,-5 4 1-16,14 0 1 16,4 0-5-16,-5 4 1 15,14 4 0-15,-5 7 0 16,4 4-5-16,1 4 1 16,-1 0-5-16,1 4-1 15,-9 3-13-15,4 1-3 16,-9 0-6-16,5-8-3 15,0-4-60-15,0-4-25 16,4-11 62-16,5-12 30 0</inkml:trace>
  <inkml:trace contextRef="#ctx0" brushRef="#br0" timeOffset="4507.5241">9995 8029 324 0,'4'4'123'0,"0"3"-95"0,5 1 5 15,-1 0-5-15,-8 3-5 16,9 1 3-16,0 3-3 16,-1 4 0-16,-3 12-12 15,3 7-4-15,-8 8-3 0,-8 8-7 0,-1 3 0 16,-8 0-15-16,-5 1-5 15,1-8-37-15,3-4-14 16,-7-12 39-16,12-11 18 16</inkml:trace>
  <inkml:trace contextRef="#ctx0" brushRef="#br0" timeOffset="4999.0779">11111 7550 316 0,'-5'0'118'0,"5"0"-92"0,-4-11 4 16,4 7-5-16,-4-4-17 15,-5 0-4-15,-4 1 10 16,-4-5 5-16,0 1-9 16,-9-1-3-16,-9 1-1 0,-4 3-1 15,-4 0 2-15,-8 1-2 16,3 3 0-16,1 4-1 16,-9 4 0-16,4 3-2 15,9 5 1-15,-9 7-2 16,14 4 2-16,3 8 0 0,9 7 1 15,0 4-2-15,13 8 1 16,5-4 0-16,8 4 3 16,4-1-1-16,9 1 2 15,4-4-2-15,9 0 2 16,0 0-4-16,9-4 0 16,-1 0 1-16,9-3 0 15,-4-1-7-15,-5-7-2 16,5-5-16-16,-9-6-6 15,9-9-37-15,4-7-16 16,-4-12 42-16,8-11 19 16</inkml:trace>
  <inkml:trace contextRef="#ctx0" brushRef="#br0" timeOffset="5809.9033">11671 7251 344 0,'-13'8'129'0,"13"-16"-100"0,13 4 2 15,-13 4-3-15,0 0-21 16,4-3-4-16,0 3 4 0,1-4 3 15,3 4-5-15,1 0 4 0,4 0 3 16,0 0-4-16,0 4-2 16,4-1-6-16,0 1 0 15,0 4-5-15,1 0-1 16,-1 3 0-16,0 4 2 16,0 1-1-16,-8 3 4 15,4 0 0-15,0 0 1 16,-5 0 2-16,-3 4 1 15,3 0-4-15,-8 0 1 16,-8 0 0-16,-1 0 0 16,-4 4 0-16,-4 0 0 15,0-4 2-15,-5 0 1 16,1 0-1-16,-1 0-2 0,0-4 1 16,1-4 1-16,4 1-1 15,-1-5 2-15,6-3-2 16,3-1 2-16,5 1-2 15,-1-4 2-15,1 0-2 16,4 3 2-16,4-3-4 16,5 4 0-16,4-4-1 15,0 7 0-15,4 1 0 16,5 3 0-16,-1 4 0 16,5 0-2-16,0 4 3 15,0 0 0-15,0 4 1 16,-1 0 0-16,6 0-3 0,-14 3 0 15,4 1-1-15,1 0 0 16,4 3 3-16,-9 4 2 16,0 1 0-16,-4-1-1 15,4 4 1-15,-17-4-1 16,5 8 0-16,-5-11 0 16,-5-1 2-16,-3 1 1 15,-1-5 3-15,-4-3 1 16,-4 0 3-16,0-4 1 15,-13-4 1-15,-1-3 0 16,-3-1 0-16,-9-4 0 16,-5 1-6-16,-3-5-4 15,3-3-4-15,-3-4 1 16,3-4-32-16,-3-3-15 16,-10-9 24-16,5-10 14 0</inkml:trace>
  <inkml:trace contextRef="#ctx0" brushRef="#br0" timeOffset="6382.6704">12352 8293 328 0,'0'0'123'0,"0"0"-95"0,12-4-4 0,-12 4-6 16,0 0-12-16,0 0-1 16,5 0 4-16,3 0 2 15,1 4-6-15,0 0 8 0,-1 4 4 16,1-5-5-16,4 1 1 16,0 4-6-16,8 0-2 0,-8 3 0 15,4 4 1-15,9 1-3 16,-4-1 0-16,4 4-1 15,-1 0 1-15,1 4-2 16,0 4-1-16,0 8 1 16,-9-5 1-16,5 1-1 15,-5-1-1-15,-4 1 1 16,-4 0-1-16,-5-4 0 16,-4 3 2-16,-9 1 1 15,-4 0 1-15,-4-1-2 16,-9 1-2-16,-4-4-8 15,-13-1-3-15,-9-3-87 16,-8-11-39-16,-13-12 70 16,12-12 33-16</inkml:trace>
  <inkml:trace contextRef="#ctx0" brushRef="#br0" timeOffset="8466.2335">13885 7749 196 0,'0'12'74'0,"0"-5"-58"0,0-10 20 0,0 3 5 16,0 0-17-16,0 0-5 16,0 0-6-16,0 0 1 15,0 0-7-15,0 0 5 0,0 0 1 16,0 0-2-16,0 0-1 16,0 0-6-16,5 0-3 15,-1 0-3-15,5-4 1 16,-9 0 3-16,4 0 3 0,5-4 7 15,-1 1 4-15,-3-1-4 16,8-3-2-16,-9-1 10 16,0 1 6-16,5-1-9 15,-5 1-2-15,0-5-5 16,-4 5 1-16,0-8-2 16,-4 3 0-16,0 1-1 15,-5 0 0-15,1-1-4 16,-5 5-1-16,-5-1 1 15,-3 1 0-15,-1 3-5 16,-8 4-1-16,0 1 1 16,0 3 0-16,0 3 1 15,-1 5 0-15,1 4-3 16,0 3 0-16,0 4 2 16,4 8 0-16,9 3 1 0,0 9 2 15,-5 7-1-15,9 0 2 16,9 3-2-16,-9 1 2 15,9 0-2-15,4-4 2 16,4 0 0-16,9 0 1 16,4-4-2-16,5 0 1 15,-5 0-4-15,9-3-2 16,8-5-5-16,1-3-2 16,3-4-15-16,6-8-6 15,3-8-35-15,5-11-13 16,-1-7 42-16,10-9 21 15</inkml:trace>
  <inkml:trace contextRef="#ctx0" brushRef="#br0" timeOffset="8843.5335">14803 7519 400 0,'0'0'151'0,"0"0"-118"0,0 4-2 0,0-4-8 16,0 8-22-16,5 3-2 16,-5 5 2-16,0 3 3 15,0 8-1-15,0 15 3 0,0 0 3 16,0 8-5-16,0 3-2 15,4 5-1-15,0-5-1 16,1 1 0-16,-1 0 0 16,0-5 0-16,-4-3 0 15,4 0-9-15,-4-4-2 16,0-7-18-16,-4-8-9 16,-4-8-2-16,-5-4-1 15,0-11-81 1,-5-8-36-16,-3-15 81 15</inkml:trace>
  <inkml:trace contextRef="#ctx0" brushRef="#br0" timeOffset="9201.9847">14282 7443 280 0,'0'7'104'0,"9"-7"-81"0,3-3 16 16,1-1 3-16,-8 0-16 0,8 0-5 16,8 0 1-16,-4 0 2 15,9 1-12-15,4-1 4 0,9 0 2 16,4 0-6-16,5 4-2 15,3 4-3-15,14 0 0 16,-9-4-2-16,0 4 0 16,0-1-3-16,-9 1-2 15,1 0 1-15,-1 0 1 16,-12 0-10-16,4 0-2 16,-5-4-35-16,-4 3-15 15,-13-3 31-15,5 0 14 16</inkml:trace>
  <inkml:trace contextRef="#ctx0" brushRef="#br0" timeOffset="10133.6828">15678 7424 424 0,'-4'7'159'0,"17"1"-124"0,-13 0-9 16,0-8-12-16,4 7-26 15,-4 1-5-15,0 3 11 16,0 5 5-16,0 7 2 16,-4 7 2-16,4 12 2 0,-9 8-4 0,5 12-1 15,-1-1-2-15,1 0 0 16,4-3 0-16,-4-5 0 15,-1-3 2-15,5-8 2 16,0 0 1-16,-4-7 1 16,4-5-2-16,-4-3 1 15,4-4-2-15,0-4-1 16,0-7 1-16,-9-5 1 16,5-3 1-16,4-4 3 15,-4-4 3-15,4-7 2 16,0-8-1-16,0-4-1 15,0-8-3-15,0-3 1 16,0-8-2-16,4-1 0 16,9-6-3-16,-9-5-2 15,5-3 1-15,4-5 1 16,0 5-1-16,4-1-1 0,0 5 1 16,5 7-1-16,-5 4-3 15,4 3 2-15,1 9-1 16,0 3 0-16,-1 8 2 15,1 3 0-15,3 1-3 16,-7 7 2-16,3 5-4 16,1 3 1-16,-1 3-3 15,-3 5 2-15,-1 0-2 16,-4 7 2-16,-5-3-2 16,1 3 0-16,-5 4-3 15,-4 0 1-15,0 0 3 0,-4 1 1 16,-5-1 3-16,1 0 3 15,-10 0 0-15,-7-4 2 16,-1-3-4-16,0-1-2 16,0-3 2-16,-4 0 0 15,4-5 1-15,5 1 2 16,-1-4-1-16,5 0 2 16,4 0 0-16,4 0 3 15,5 8-1-15,0-8 2 16,4 0-2-16,4 4 0 15,4 3-3-15,5 5-2 16,5 3-2-16,3 4 1 16,1 8-1-16,4 4 0 15,-1 7 0-15,1 4 0 0,4 4 2 16,-8 0 2-16,0 4-1 16,-5 4-1-16,-4-1 1 15,0 5-1-15,-5-1-5 16,-8 1 1-16,-4-5-11 15,-5-7-3-15,1-8-62 16,-5-7-24-16,-4-19 53 16,-1-20 26-16</inkml:trace>
  <inkml:trace contextRef="#ctx0" brushRef="#br0" timeOffset="10554.718">16061 6937 308 0,'0'0'115'0,"9"0"-89"0,-5 4-8 0,-4-4-7 0,9 4-1 16,0 4 3-16,8-1 9 16,4 9 6-16,5-1-15 15,4 4-5-15,14 12-1 0,12 11-4 16,0 8 0-16,17 11 3 15,4 12 1-15,5 11 5 16,4 19 3-16,-8 20 0 16,-5 7 4-16,-8 8-5 15,-18 15 0-15,-25 0-11 16,-31 12-3-16,-51 19-56 16,-61 19-25-16</inkml:trace>
  <inkml:trace contextRef="#ctx0" brushRef="#br0" timeOffset="25685.9591">3277 13069 288 0,'-4'23'110'0,"4"-27"-86"0,0 8 7 0,0-4-4 16,0 0-17-16,13 4-6 16,-9-4 0-16,4 4-1 15,5-4-1-15,5 4 5 0,-5-4 5 16,-5 0 7-16,5 0 3 16,4 0-14-16,5 0-4 15,-5-4-5-15,9-4-1 16,4-3-3-16,0-5 1 0,0-3 4 15,1-4 4-15,7-3-6 16,-12-5 0-16,4-4-2 16,-8-3 2-16,-1 0-1 15,1-1 1-15,-5 1 13 16,1 4 7-16,-6 3-3 16,1 4 0-16,0 0-1 15,-8 8 4-15,3 4-4 16,-3 3 2-16,-1 5-7 15,0 3-1-15,0 0-4 16,-4 4-3-16,5 8-3 16,3-1 1-16,-8 9-1 15,0 3 0-15,5 8 0 16,-5 7 0-16,4 8 2 16,0 8 0-16,9 0-3 0,-8 4 2 15,7 3-1-15,-7-3 0 16,12-1 2-16,-8 5 0 15,4-1 0-15,4 8 0 16,0 0 0-16,0 1 0 16,-4-5-3-16,4-8 0 15,-4-3-5-15,5-4 0 16,3 0-12-16,-8-8-2 16,-4-7-32-16,4-4-13 15,-5-4-42 1</inkml:trace>
  <inkml:trace contextRef="#ctx0" brushRef="#br0" timeOffset="26317.0909">3884 13674 280 0,'-12'8'107'0,"7"-12"-83"0,-3 4 2 0,3 0-4 15,5 0-12-15,-4 0-3 16,0 0-4-16,4 0 0 16,-5 0-2-16,5 0 4 0,-8 0 1 15,3 0 6-15,1 0 5 16,0 4-3-16,0 0 0 16,-1 0 5-16,5 0 2 15,0-4-10-15,0 0-4 16,0 0-3-16,0 0 0 15,9 0 2-15,-1 0 1 0,5 0-3 16,-8 0-1-16,8 0-1 16,0-4-2-16,4 4-2 15,9-4 1-15,-9 0 3 16,13 0 1-16,0 4-1 16,13-4-2-16,0 1 1 15,13-1 1-15,-13-4-1 16,9 4-1-16,0 0 1 15,-9 4-1-15,4 0 0 16,1 0 0-16,-1 0 0 16,1 0 0-16,-1 0 0 15,-4 4 0-15,0 0 2 16,-13-4 1-16,5 0-41 16,-9-8-17-16,4-3 28 15,-13-23 13-15</inkml:trace>
  <inkml:trace contextRef="#ctx0" brushRef="#br0" timeOffset="27130.1012">8461 12395 240 0,'-5'4'90'0,"1"-4"-70"0,4 8 4 0,0-8-5 0,0 0-8 15,0 0 1-15,0 0 10 16,0 3 6-16,0 5-14 16,-4-4 5-16,-1 4 2 0,1-1-5 15,4 5 1-15,0 3-12 16,0 0-3-16,0 5 0 15,0 3 3-15,0 3-2 16,0 13-2-16,0 7-3 16,0 11 1-16,0 12 1 15,0 4 2-15,0 3-6 16,0 5 1-16,-4-5 1 16,-1 9 1-16,1 3 1 15,4-4 0-15,-9-3 2 16,5-5 3-16,-4-7-18 15,-1 0-8-15,0-12-18 0,-4-11-6 16,-4-15 22 0</inkml:trace>
  <inkml:trace contextRef="#ctx0" brushRef="#br0" timeOffset="27625.2692">8448 12365 284 0,'0'3'107'0,"0"-3"-83"0,4-7 4 16,-4 7-4-16,4-4-10 15,5 0 2-15,-1 0 2 16,1-3 1-16,4 3-10 15,4-4-3-15,9 0 0 0,-4 1 3 0,12-1 2 16,5 0-5-16,-5-3-2 16,5-1-2-16,4 1-2 15,0 3 1-15,-4 4-1 16,-9 1-3-16,5-1 2 16,-14 4-12-16,-3 0-5 15,-1 0-8-15,0 7-4 16,-17 1-3-16,0 0-2 15,-9 3-63 1,1 8-27-16,-22 1 66 16</inkml:trace>
  <inkml:trace contextRef="#ctx0" brushRef="#br0" timeOffset="27960.7661">8379 12816 316 0,'0'8'121'0,"8"-8"-95"0,5-4 3 0,-4 0-8 16,8 1-14-16,5-5-2 15,3-3-3-15,10-1 1 16,-1 1-2-16,5-1-1 0,4 1 3 16,-4 3-2-16,4 0-1 15,-4 1-2-15,0 3 1 16,-5 0-15-16,5 4-4 16,-13 0-107-1,4-8-45-15,-4 1 87 16</inkml:trace>
  <inkml:trace contextRef="#ctx0" brushRef="#br0" timeOffset="28512.0978">9788 12050 376 0,'-13'16'143'0,"13"-9"-112"0,-5 5-3 16,5-4-9-16,-4 3-17 15,0 8-1-15,0 4 1 16,-5 8 3-16,-8 7-2 0,4 4 3 15,0 8 3-15,0 0-5 0,-4 3 0 16,-5 5-4-16,1 3-1 16,-1 1 1-16,0 3 0 15,-8-4 0-15,9-4 2 16,-1-3-3-16,1-4 0 16,3-4 3-16,1-4 3 15,4-15 0-15,5 3 4 16,-1-7-1-1,0-4 1-15,9-3-1 16,0-5 0-16,0-3 0 16,5-4-2-1,8 0-4-15,0-1-1 16,12-3-3-16,1 4 1 0,4-4-1 16,-4 4-2-16,9 0 0 15,-1 0 3-15,1-4-5 16,4 7 2-16,-9 1-11 15,8 0-3-15,6-1-37 16,-6-3-17-16,-3-4 38 16,8-7 17-16</inkml:trace>
  <inkml:trace contextRef="#ctx0" brushRef="#br0" timeOffset="28917.5156">10684 12238 420 0,'4'27'159'0,"-4"-19"-124"0,9 7-5 0,-9-7-9 0,4 3-19 16,0 8-1-16,-4 4 1 16,0 4 1-16,0 7-1 15,0 5 3-15,-4 3 1 0,0 4-2 16,-5 11-3-16,1 5-9 15,-1-1-3-15,0 0-14 16,5-7-4-16,-9-4-31 16,9-16-12-16,4-7-74 15,0-12-34 1,17-30 95-16</inkml:trace>
  <inkml:trace contextRef="#ctx0" brushRef="#br0" timeOffset="29590.7727">11128 12219 436 0,'0'27'165'0,"0"-20"-129"0,0 9 2 0,0-9-10 16,0 9-25-16,0-1-3 16,-9 8-3-16,5 8 1 15,-5 7 1-15,1 8 1 0,-1 15 0 16,-8 12-7-16,-5 11 0 15,5 1-2-15,0-1 3 16,0-4 4-16,-1 5 1 16,1-13-2-16,13-7 2 15,-9-11-1-15,8-8 0 0,5-12 2 16,0-7 0-16,-4-8 2 16,4-3 1-16,0-9 1 15,0-10 2-15,0-5-3 16,0-11 0-16,0-8-3 15,4-4-1-15,1-7 1 16,-1-12 0-16,5-7 0 16,-5-8 2-16,0-8-3 15,5-8-2-15,4 5 2 16,0-5 0-16,0 1 1 16,4 3 0-16,5 5 0 15,3 3 0-15,1 4-3 16,4 3 2-16,5 5 1 15,4 11 0-15,-1 4-3 16,10 15 0-16,-9 4-1 16,4 11 0-16,4 5-4 0,-8 11 0 15,0 3 2-15,-13 9 1 16,4 7 0-16,-4 3 1 16,-5 5 5-16,-4 0 1 15,-4-5 2-15,-8 1 2 16,-5 0 6-16,-5 0 2 15,-8-4-1-15,-8-4 0 16,-9-4-1-16,-1 1 0 16,-16-5 0-16,-9-7 2 15,-4-4-7-15,-5-4-2 16,-4-4-12-16,13-3-3 16,4-4-6-16,9-4-1 0,5-12-153 15,16-7-70 1,9-8 121-16</inkml:trace>
  <inkml:trace contextRef="#ctx0" brushRef="#br0" timeOffset="30101.5382">13144 12215 404 0,'13'19'151'0,"-8"-19"-118"0,-5-4 7 0,0 4-4 15,0 0-20-15,0-3-3 16,-5-1-4-16,-8-4 1 16,5 0-5-16,-22 1-3 0,-5-1 1 15,-12 1-4-15,-5 3 0 16,-4 4 1-16,-9 4 0 16,1 3-7-16,-1 5 0 15,9 7-8-15,-9 8-1 0,18 3 0 16,-5 12 2-16,18 1 8 15,-1 2 5-15,10 1 4 16,7 4 1-16,10 0 0 16,3 4 0-16,5-12-5 15,26 15 1-15,0 1 0 16,13-5 2-16,13-3-1 16,4-8-1-16,4-11-10 15,9-4-6-15,-5-16-54 16,5-15-24-16,5-11 55 15,-1-23 26-15</inkml:trace>
  <inkml:trace contextRef="#ctx0" brushRef="#br0" timeOffset="30625.6536">13989 12319 404 0,'-4'7'151'0,"-1"-14"-118"0,-3 3-13 0,3 0-15 16,-3 0-8-16,-9 0 3 16,-5 4 14-16,-4 4 6 0,-4 4-10 15,-5-1 1-15,-3 5 2 0,-10-1-12 16,-3 12-2-16,7-7-7 15,-12 22-2-15,0-4 0 16,5 5 4-16,3 3 1 16,10 0 0-16,-1 4 4 15,13 4 0-15,4 0-2 16,14-4 0-16,-1-1 2 16,18-6 0-16,-5-1 1 15,13-7 2-15,5-1-1 16,8-10-1-16,9-5-4 15,0-4 0-15,-5-3 2 16,5-8 1-16,0-4 3 16,-1-3 3-16,1-9-4 15,-4-3-1-15,-5-8 0 16,-4-3 0-16,-9-9 2 0,-4-3 1 16,-5-8-1-16,-16-3-2 15,-9-5-8-15,-5-3-5 16,-8-4-18-16,-9 0-7 15,5 3-9-15,-5 9-1 16,9 3 26-16,4 0 12 16</inkml:trace>
  <inkml:trace contextRef="#ctx0" brushRef="#br0" timeOffset="30957.3296">14114 12100 444 0,'4'23'165'0,"0"-19"-129"0,1 4-1 16,-5-8-10-16,0 7-18 15,0 5-4-15,0 7 2 16,0 4 4-16,0 8-5 16,0 7 0-16,-5 8 0 0,1 4-2 15,0 3 1-15,0 5-9 0,-9 3-1 16,8 0-14-16,-8 1-6 16,5-9-48-16,3-7-21 15,10-11 50-15,8-20 23 16</inkml:trace>
  <inkml:trace contextRef="#ctx0" brushRef="#br0" timeOffset="31572.4126">14536 12828 352 0,'-8'34'132'0,"3"-22"-103"0,5-1-15 0,0-3-11 0,0 0-5 15,-8-1 3-15,3 5 18 16,1-4 10-16,0-1-15 16,-1 1 6-16,1-4 1 0,0-4-5 15,-1-4-1-15,5-4-9 16,0-3-4-16,0-8 1 16,0-8 0-16,5-12-1 15,3-3 1-15,5-4-2 16,0 0-1-16,4-3 1 15,1-1 1-15,3 4 1 16,-4 4 1-16,5 7-2 16,-5 5 1-16,-4 3-2 15,0 8-1-15,0 3-4 16,-4 5 0-16,-1 3-7 16,1 12-7-16,-5 8 5 15,5 7-2-15,-5 11 2 16,0 9 0-16,5-1 1 15,-5 4-4-15,9 0-1 16,-8-4 10-16,8 1 6 16,8-5 5-16,-4-3 3 15,1-8-6-15,7-4-2 16,1-7 6-16,4-5 4 16,5-7 2-16,-5-7 3 15,13-9 2-15,-4-7-1 16,-5-7-1-16,5-5 1 15,0-3-4-15,-5-4-1 0,-3-8-6 16,-1 0-3-16,-13 0-3 16,-4 0-1-16,-4 1-5 15,-9-1 0-15,-5-4-16 16,-3 8-7-16,-1 0-131 16,-8 0-57-1,-1 4 111-15</inkml:trace>
  <inkml:trace contextRef="#ctx0" brushRef="#br0" timeOffset="31977.0114">16165 11936 404 0,'9'23'151'0,"-5"-16"-118"0,-4 9 3 0,0-9-9 15,-4 5-13-15,4 3 0 16,-9 8 3-16,5 4 1 15,-1 7-9-15,5 5-3 0,-8 3-2 16,3 4-2-16,1 7-2 0,0 9-2 16,-1-5 1-16,1 4 1 15,0 1 0-15,4 3-5 16,0 0-1-16,0-4 3 16,0-7 1-16,-4-1-7 15,4-14-2-15,-9-5-43 16,0-11-16-16,1-4 33 15,-1-15 19-15</inkml:trace>
  <inkml:trace contextRef="#ctx0" brushRef="#br0" timeOffset="34500.4503">8848 13889 176 0,'9'-4'68'0,"-9"4"-52"0,0-4 10 0,0 4 4 0,0 0-14 16,0 0-1-16,0 0 0 15,4-4 2-15,1 4-9 16,-5 0 9-16,0-3 3 0,0 3 1 16,0 0 2-16,-5-4-2 15,5 4 2-15,0 0-2 16,0 0-1-16,0-4 5 16,0 4 1-16,0 0-2 15,0 0-1-15,0 0-3 16,0 8-3-16,5-1-7 15,-1 5-2-15,0 3-6 16,5 4-2-16,4 8-2 16,-9 11-2-16,9 12 3 15,-9 11 2-15,5 8 0 0,0 4-1 16,-1 0 1 0,1 0-1-16,-5-1-3 0,0 1 2 15,5-4-4-15,-5-8-1 16,1-3-17-16,-1-12-5 15,0-4-35-15,1-11-11 16,-1-8 38-16,9-16 19 16</inkml:trace>
  <inkml:trace contextRef="#ctx0" brushRef="#br0" timeOffset="35371.5859">9758 13939 380 0,'0'7'143'0,"0"-3"-112"0,0 4-1 0,0 0-8 16,0 3-21-16,0 4-4 15,0 5-4-15,0 10 1 16,-9 8 4-16,5 8-10 16,-9 8-2-16,8 11 7 0,-3 4 6 15,3-8 1-15,1-3 0 16,0-5 1-16,0-3-1 15,4-8 0-15,0-3 0 16,0-9 0-16,0-7 0 16,0-4 8-16,0-7 5 15,0-4-2-15,0-8 1 16,0-8-3-16,0-7 2 16,4-8-4-16,0-8-2 15,0-7-2-15,1-8-3 0,-1-4 1 16,0-4-1-16,1 1 0 15,8-1 0-15,0-7 0 16,-9 3 2-16,9 5-1 16,0 3-1-16,4 8 3 15,0 3 0-15,5 5-1 16,4 7-2-16,-5 8 1 16,5 4 1-16,4 11-3 15,5 4 0-15,3 8-4 16,1 7 1-16,0 8-3 15,4 8 0-15,-4 7-1 16,0 4 2-16,-1 0 4 16,1 0 1-16,4 4 1 15,-4-4 0-15,-5 0 0 0,5-7 0 16,0-4 0-16,0-8 0 16,-5-4 0-16,5-8 0 15,-9-3 0-15,5-8 0 16,-1-8 0-16,-8-3 2 15,4-5 1-15,-4-7 1 16,-9-3-2-16,1-9-2 16,-6-11-2-16,1-4 1 15,-4-7 1-15,4-4 0 16,-13 3-3-16,0-3 0 16,-9 0-1-16,5 3 3 15,0 5-13-15,-1 7-6 0,-3 3 0 16,3 5-1-16,1 4-43 15,4 3-18-15,0 0 42 16,9 8 20-16</inkml:trace>
  <inkml:trace contextRef="#ctx0" brushRef="#br0" timeOffset="35927.7282">11972 14008 284 0,'18'7'107'0,"-14"-3"-83"0,0-4 13 0,-4 0 1 15,4 0-5-15,-4-4 1 16,0 1-8-16,0-1-2 16,-4-4-13-16,-4 0 4 0,-10 1 3 15,1-5-6-15,-4 1 1 16,-10-5-8-16,-3 1-3 16,-5 0-1-16,-4 3 1 15,-13 1-1-15,0 3 2 0,0 0-2 16,4 5-1-1,1-1-2-15,-1 4-1 0,4 7-5 16,5 5 0-16,5 3-1 16,3 8 3-16,14 4 2 15,-5 8 2-15,13 7-1 16,0 0-1-16,13 4 5 16,13 4 1-16,4 3 0 15,13-3 1-15,18 4 0 16,-1-8 1-16,5-4 0 15,4 0 0-15,0-4 0 16,0-3 2-16,0-9-5 16,0-3-3-16,4-7-17 15,0-12-5-15,1-8-61 16,3-12-24-16,10-22 54 0,-10-16 28 16</inkml:trace>
  <inkml:trace contextRef="#ctx0" brushRef="#br0" timeOffset="36946.3824">12675 13881 396 0,'13'12'148'0,"-9"-8"-115"0,0 3 0 16,-4-7-8-16,5 8-15 15,-1 0-3-15,0-1 4 16,0 1 3-16,5 0-7 16,-9 3 5-16,0 1 1 0,0-1-4 15,0 4-1-15,0 1-4 16,0-1-1-16,0 0 1 16,-9 4 0-16,9 4-2 0,0 0-2 15,0 4-2-15,0 4-1 16,9 0-1-16,-9 7 3 15,4 4 0-15,1 8 1 16,3-4-3-16,1 0 2 16,0 0 1-16,-5-4 0 15,0-4-3-15,0-3 0 16,5-9-3-16,-9-3 1 16,-9-4-2-16,9-7 0 15,-4-4-1-15,0-8 0 16,0-8 2-16,-1-7 4 15,1-8 1-15,-5-4 1 0,5-4 0 16,-5-11 0-16,5 0 0 16,4 0 0-16,-9-8 2 15,9-4 1-15,0-7 1 16,0 4 0-16,9 3-2 16,-9 4 1-16,9 0-2 15,4 8 2-15,0 8-4 16,-1 3 0-16,6 12 1 15,3 0 2-15,5 11-3 16,-9 1 0-16,5 7 1 16,-1 3 0-16,1 9-3 15,0 3 2-15,-5 4 1 16,0 1 0-16,-4 3 0 16,-4 0 0-16,-1-1-3 0,-8 1 2 15,-4 0-4-15,-5-3 1 16,-4-5-5-16,-4 0-1 15,-4-3 0-15,-5-5 1 16,-4-3 1-16,-1 0 0 16,1-4 7-16,4 0 2 15,0-4 1-15,9 0 1 16,0 1-2-16,4-1 2 16,13 4 2-16,-9 0 4 15,9 0 2-15,9 7 1 16,0 5-2-16,8-1 1 15,13 5-4-15,-4 7-2 16,8 7-2-16,1 1 0 0,-1 11-2 16,-3-4 2-16,-1 5-7 15,0-5 1-15,0 0-15 16,-4-3-3-16,0-1-66 16,-9-11-28-16,4-11 59 15,1-20 28-15</inkml:trace>
  <inkml:trace contextRef="#ctx0" brushRef="#br0" timeOffset="37352.9768">13717 13720 400 0,'0'77'148'0,"0"-65"-115"0,0 7 2 0,0-8-6 15,0 4-33-15,0 5-11 16,-8 10 4-16,-1 9 6 16,-4 7 3-16,5 7 8 0,-10 1 4 15,5 7 1-15,5 0 3 16,-1-7-3-16,5 3 1 15,4-3-3-15,4-4 0 0,5-4-5 16,8-4-1-16,9 0-1 16,8 0-2-1,10-4 1-15,7-3-1 0,1-8 0 16,0-4 0-16,4-8-5 16,-5-7-1-16,-3-4-11 15,-1-8-3-15,-8-4-39 16,0-7-14-16,-5-12 38 15,-4-8 18-15</inkml:trace>
  <inkml:trace contextRef="#ctx0" brushRef="#br0" timeOffset="37804.1675">13489 13793 392 0,'13'8'148'0,"0"-4"-115"0,4 0-9 0,-4-4-11 0,9-4-10 15,-5 4 3-15,0-4 10 16,5 8 7-16,3-4-12 16,6 4 1-16,7-4-1 0,-3 3-6 15,8-3-3-15,0 0-1 16,4 0-1-16,-3 0-7 15,-1-3 0-15,-5-1-8 16,6-4-3-16,-14 0-15 16,0 1-4-16,-4-1-2 15,0 0-1-15,-18-3-102 16,-4-1-45 0,-12-3 96-16</inkml:trace>
  <inkml:trace contextRef="#ctx0" brushRef="#br0" timeOffset="38077.2691">13528 14184 336 0,'13'15'126'0,"0"-11"-98"0,8 0 12 0,-8-4-2 0,4 0-10 16,5 0-2-16,8 0-8 16,5 4-3-16,8-4-9 15,0 0-2-15,8 0 0 0,-3-4-9 16,-1-4-2-16,5-3-40 16,0-5-19-16,4-7 34 15,0-3 16-15</inkml:trace>
  <inkml:trace contextRef="#ctx0" brushRef="#br0" timeOffset="38810.1403">14760 14444 348 0,'-4'8'129'0,"8"-12"-100"0,-12-11-9 0,8 7-8 16,-5 0 2-16,5-3 6 15,-8-4 3-15,3-8 1 16,1-4-13-16,-9-11-4 0,4-24-3 16,1-10-11-16,-1-13-3 15,9-7-8-15,0 0-2 16,0 4-2-16,5 12 0 15,3 7 11-15,1 8 5 16,8 15 20-16,-8 11 8 16,4 8-10-16,0 8-5 0,-1 8-4 15,1 7-3-15,0 11-4 16,0 9 0-16,0 11-7 16,0 7-1-16,0 12 5 15,0 15 1-15,0-3 4 16,-5-1 1-16,1-3 3 15,0-1 1-15,-1-7-4 16,1-7 1-16,4-5-2 16,-9-7 0-16,9-4 0 15,-9-8 0-15,5-3 0 16,0-8 0-16,-1-8 4 16,1-8 3-16,-1-7 0 15,1-8 2-15,4-7 2 16,0-8 2-16,0-8-5 0,4 4-4 15,-4 0-6-15,4 4-2 16,1 0 16-16,-1 7 7 16,0 5 8-16,0 7 2 15,0 4-3-15,-4 7-1 16,0 8-3-16,0 8-1 16,0 8-8-16,0 7-2 15,0 4-1-15,0 11 2 16,0 8-3-16,0 12 1 15,0 11-5-15,-13 8 0 16,0 0-3-16,0-1-1 16,0-3-6-16,-9-4 0 0,5-7-17 15,-5-1-4-15,1-15-81 16,3-15-33-16,5-27 71 16,5-23 36-16</inkml:trace>
  <inkml:trace contextRef="#ctx0" brushRef="#br0" timeOffset="39170.2708">15949 13552 408 0,'9'31'151'0,"0"-20"-118"0,-5 4 9 0,-4-3-5 16,0-1-22-16,0 8-6 15,-4 4 1-15,4 4 1 16,-13 8-6-16,8 3-1 0,-7 8 2 16,3 8-1-16,0 7 2 15,1 4-9-15,8-4 0 16,0 1 4-16,0-9 4 16,4-3-3-16,9-4 0 15,8 0 1-15,-3-8 0 16,8-3-7-16,8-5 0 15,0-3-4-15,5-8 2 16,0-7-6-16,0-5-1 16,-5-3-9-16,1-8-1 15,4-7-44-15,-9-12-17 0,-4-4 43 16,-9-11 20-16</inkml:trace>
  <inkml:trace contextRef="#ctx0" brushRef="#br0" timeOffset="39547.8362">15893 13724 412 0,'18'0'154'0,"-5"-4"-120"0,12 1-14 0,-7-1-15 16,-5 4-11-16,12 0 4 16,-3 0 7-16,12-4 7 15,-8 4-6-15,5 8 1 0,-6-5 0 16,6 5-6-16,-10-4 0 15,1 0-10-15,-1-4-2 16,-4 4-5-16,1 3-3 16,-5-3-11-16,-5 0-6 15,1-4-17-15,-5 0-6 16,-4 0 29-16,-4 4 17 16</inkml:trace>
  <inkml:trace contextRef="#ctx0" brushRef="#br0" timeOffset="39772.2789">15911 13931 304 0,'0'19'115'0,"0"0"-89"0,8-7 30 16,-3-4 6-16,3-1-19 15,1 5-5-15,-1-1-11 16,10 1-5-16,-10-1-12 15,10 1-2-15,-1-1-1 0,4 1-10 0,1-5-5 16,-1-3-43-16,5-4-18 16,0-8 32-16,9-11 20 15</inkml:trace>
  <inkml:trace contextRef="#ctx0" brushRef="#br0" timeOffset="40356.4462">16652 14165 328 0,'0'38'123'0,"0"-26"-95"0,0-5-6 0,0-7-10 0,0 0-10 16,0 0 1-16,0-4 11 15,0 1 8-15,8-5-11 16,-8 0 10-16,0-3 2 0,5-8-3 15,-1-4-1-15,0-8-7 16,5-4 0-16,0-3-7 16,-1 0-1-16,5 0-2 15,-4 3 1-15,-1 1 0 16,1 7 1-16,8 0 0 16,-12 12-2-1,7-1 1-15,1 9-2 16,-4-1 2-16,0 4-4 15,-1 8 0-15,1 4-1 16,-1 3-2-16,-3 4-2 16,-5 8-1-16,8 4-1 0,-8 4 2 15,0 3 2-15,9 1 2 16,0 3 1-16,-1 0 1 16,1 1 0-16,4-5 2 15,4 1-1-15,0-8 2 16,-4-1-2-16,13-7-1 15,-9-3 1-15,5-5 1 16,-1 1-1-16,5-5-1 16,0-14-2-16,0-1-1 15,4-7-1-15,-8-8 3 16,-1-8-5-16,-4-7 0 0,-4-8-4 16,0-4 1-16,-4-7-11 15,-5-5-2-15,-4-3-96 16,0 0-44-16,0 15 83 15,-4-19 39-15</inkml:trace>
  <inkml:trace contextRef="#ctx0" brushRef="#br0" timeOffset="40805.6372">17863 13786 492 0,'21'42'184'0,"-8"-31"-143"0,9 8-10 0,-18-7-14 15,5 3-13-15,-1 8 0 16,-4 8-2-16,1 7 1 16,-1 4-2-16,-4 4-1 0,0 0 3 15,-4 4-7-15,-1 0 1 16,1-4 1-16,0 3 1 16,0-6-2-16,-1-5 2 0,1-8-8 15,0-7-4-15,4-3-7 16,-9-9 0-16,5-3-5 15,-5-8-1-15,0-8-2 16,1-7 2-16,-9-4 15 16,-1-12 8-16,-3-7-26 15,4-12-12-15,-14-19-15 16,6-4-5-16,-10-3 33 16,-4-12 15-16</inkml:trace>
  <inkml:trace contextRef="#ctx0" brushRef="#br0" timeOffset="41045.1046">17423 13498 288 0,'-4'4'110'0,"8"0"-86"0,5 4 42 0,-1-5 12 16,1 5-23-16,4 0-8 15,4-1-17-15,0 1-7 16,1 4-13-16,3-1 7 0,5-3 5 16,4 3-7-16,5 1-3 15,3 3-10-15,10-4-1 16,-1 1-3-16,5-4 0 15,0-1 0-15,-5-3 0 16,0 4-9-16,1-8-5 16,-5 0-12-16,-4 0-5 15,-1 0-62-15,-7-8-27 16,3-7 63-16,1-12 30 16</inkml:trace>
  <inkml:trace contextRef="#ctx0" brushRef="#br0" timeOffset="41645.3851">20039 13295 372 0,'0'12'140'0,"8"-12"-109"0,-12 4-4 0,4-4-11 16,-4-4-6-16,-5 0 4 15,-4 4 3-15,-4 4 4 16,-13 0-11-16,4-1-1 0,-17 1-2 16,0 4-3-16,0 3-3 15,-18 1 0-15,1 7-1 0,4 0 0 16,0 4 0-16,4 4-3 15,5 4 2-15,8 3-1 16,5 1 0-16,3 3 2 16,14 8 2-16,0 0 3 15,4 0 4-15,13 0 2 16,13 0 1-16,4 0 0 16,5 0 0-16,12-4-4 15,-4-4 0-15,13 0-7 16,5-3-1-16,-1-8-9 15,1-4-4-15,-1-8-13 16,-4-7-6-16,0-16-78 16,5-11-35-16,-14-12 75 15,5-15 35-15</inkml:trace>
  <inkml:trace contextRef="#ctx0" brushRef="#br0" timeOffset="42080.9135">20594 13425 488 0,'26'31'181'0,"-21"-19"-141"0,-1 7-11 0,-4-8-15 0,0 5-10 16,0 3 2-16,0 8 0 15,0 7 1-15,0 8-4 16,0 4-4-16,-4 4 0 0,-1 4-1 16,5 3 0-16,-8 0 0 15,3 1-2-15,1-4-2 16,0-5 1-16,-1-3-4 15,1-11 1-15,0-5-5 16,0-10-2-16,-5-5-16 16,0-7-5-16,9-8-3 15,-13-12-1-15,5-7 2 0,-1-16 1 16,1-7-1 0,-10-8 1-16,5-7-9 0,-4-4-3 15,0 3 27-15,-5 1 11 16</inkml:trace>
  <inkml:trace contextRef="#ctx0" brushRef="#br0" timeOffset="42336.5038">20159 13445 184 0,'-26'-16'71'0,"18"12"-55"0,-1-3 22 0,9 7 8 16,0 0 5-16,0 0 6 16,9 0-20-16,4 0-7 15,0 0-18-15,8 0 25 0,1 0 13 0,4 0-9 16,4 0-1-16,9 0-12 15,-1 0-5-15,5 4-9 16,5-4-1-16,4 0-6 16,-14 0 1-16,5 0-7 15,5-4-1-15,-5 0-7 16,-4-4 0-16,-1-3-26 16,-3-8-10-16,-1-16-62 15,-3-18-27-15,-1-13 69 16,4-6 32-16</inkml:trace>
  <inkml:trace contextRef="#ctx0" brushRef="#br0" timeOffset="43163.0903">21280 13115 504 0,'25'54'187'0,"-16"-35"-146"0,-9-4-11 0,0-7-16 15,0 7-21-15,0 4-3 16,-9 4 3-16,1 8 2 16,-5 11 3-16,-4 8-1 0,-1 0-1 15,-3 0-2-15,-1 3 1 16,1-3-2-16,-1 0 0 0,5-8-1 15,0-4 2-15,0-3 2 16,12-5 2-16,-8-7 1 16,9-7 1-16,4-5-3 15,0-3 2-15,0-4 1 16,0-8 2-16,0-4 1 16,4-3 1-16,1-5 0 15,3-7 0-15,1 0 0 16,4-7 0-16,-5-1 0 15,5-7 2-15,5-8 1 16,-1-12 1-16,0-3-9 16,5-4-1-16,-1 4 6 15,5-1 5-15,0 5-4 16,0 7-3-16,4 4-1 16,-9 8 1-16,5 7-1 15,0 4-1-15,0 8-8 0,4 4-5 16,-13 7 9-16,5 4 4 15,-5 8-2-15,0 8 2 16,-4 3-7-16,-4 8 0 16,-18 0-2-16,1 4 1 15,-10 4-2-15,-3-1-1 16,-14 1 1-16,1-4 4 16,-1-8-4-16,1-4 2 15,-5-3-1-15,0-5 3 16,1-3 2-16,3-4 2 15,5-4 3-15,4 4 2 16,13 0 1-16,-4 0 2 0,8 0 1 16,5 0 3-16,4 0-1 15,4 8 2-15,9 3-2 16,5 5 0-16,3 7-3 16,9 7 1-16,9 9-2 15,-4 7 2-15,3 7-2 16,5 16 2-16,-8 12 0 15,-1 3 1-15,-8 8-4 16,-9 0-1-16,-17 0-14 16,-17 0-6-16,-17 3-70 15,-18-7-31-15,-17-15 59 16,-13-23 29-16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45:42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10076 10599 288 0,'13'7'107'0,"-17"1"-83"0,8-12 17 0,-4 4 4 15,0 0-24-15,0 0-8 16,0 0-1-16,0 0 2 16,0 0-7-16,0 4 0 0,0-4 3 15,-4 4 3-15,0 4 2 16,-1-5-6-16,5 5-1 15,-13-4-2-15,9 4-1 16,-9-1-1-16,5 1 0 16,-1 0 2-16,0-1 1 15,-8 5-1-15,4-1 1 16,-4 5-2-16,0 3 2 16,0 4-4-16,-5 4-2 15,0 3 2-15,-3 5 0 16,7 3-1-16,-12 4 1 0,4 8-2 15,0 0-1-15,1-1 1 16,-6 1-1-16,10-4 0 16,-1 4 0-16,1 4 0 15,-5 3 0-15,9 4 0 16,-9 4 0-16,9 4 0 16,4 0 0-16,-5 0 0 15,1-4 0-15,9-3 2 16,-1 3 3-16,5 0-2 15,4 4 0-15,0 0-1 16,0 4 1-16,4-5-2 16,0 1 2-16,9 0-2 15,4-4-1-15,1-3 1 16,-1-1 1-16,9 0-1 0,4 4 2 16,4 1-4-16,10-1 0 15,-1-8-1-15,8 1 0 16,-3 3-3-16,8-8-1 15,0-7-15-15,8 0-4 16,-3-3-71-16,3-13-29 16,1-14 62-16,-9-32 32 15</inkml:trace>
  <inkml:trace contextRef="#ctx0" brushRef="#br0" timeOffset="1575.7008">10852 10997 192 0,'0'4'71'16,"-9"-4"-55"-16,18 0 17 0,-9 0 5 0,0 0 4 15,0 8 4-15,0-8-5 16,0 3 0-16,0 1-23 15,0 0 5-15,-4 0 1 0,4 0-6 16,0 0 0-16,-5-1-5 16,1 5 2-16,0 0-2 15,-1-1 2-15,1 1-2 16,4 4 0-16,-8 3-7 16,3 4-2-16,1 8-2 15,4 4-2-15,0 7-2 0,0 8-1 16,0 15-1-16,-9 16 3 15,5 7 0-15,0 8 3 16,-1 0-1-16,1-4-1 16,-5 4 1-16,5 4-1 15,-9-1-3-15,9-7 0 16,-9-11-7-16,4-8-4 16,1-8-25-16,-1-15-13 15,9-15-47-15,0-12-20 16,0-27 63-16,9-22 29 15</inkml:trace>
  <inkml:trace contextRef="#ctx0" brushRef="#br0" timeOffset="1984.4077">11580 10806 440 0,'-4'7'165'0,"4"1"-129"0,9 3-14 0,-9 1-16 16,12 7-16-16,-12 8-1 15,5 11 10-15,-5 12 5 16,4 11-1-16,-4 4 3 0,0 12 0 16,0 11-2-16,9 8-3 15,-9 7 0-15,0 5-1 16,4-1 0-16,5-4 2 16,-1 1-6-16,1-1 1 15,-1-7-6-15,1-4 1 16,0-12-9-16,-9-7-4 15,4-16-18-15,0-11-5 16,1-11 23-16,-1-24 13 16</inkml:trace>
  <inkml:trace contextRef="#ctx0" brushRef="#br0" timeOffset="2579.6182">10912 11472 252 0,'-4'12'93'0,"8"-9"-72"0,5 1 11 0,-9-4 3 16,0 0-23-16,0 0-6 15,4 4-1-15,-4-4 1 16,5 8-2-16,-5-1 10 0,0 1 6 15,0 0-2-15,4-1 0 16,-4 5-4-16,4-4-1 16,0-1-1-16,1 1 2 0,8 3-1 15,-9-3 2-15,0 0-2 16,5-4 2-16,4 3-4 16,13-3-1-16,-9 0-4 15,5-4 1-15,-1 0-4 16,18 0 0-16,-5 0-1 15,18-4 1-15,-9 0 0 16,13-3 1-16,-4-1-2 16,-9 0 1-16,13 1-2 15,-4-1 2-15,-14 4-4 16,-12 0 0-16,4 0-4 16,-12 4-1-16,-1 0-11 15,-4 0-3-15,-5-3-48 0,-3 3-17 16,-1-4 43-16,5-4 22 15</inkml:trace>
  <inkml:trace contextRef="#ctx0" brushRef="#br0" timeOffset="3720.893">12554 11024 348 0,'-9'8'129'0,"18"-5"-100"0,-9 1 2 0,0-4-3 16,0 0-21-16,0 0-4 16,0 8 4-16,0 0 3 15,-9-1-5-15,5 1 8 0,0 3 4 16,4-3-7-16,-5 4-1 15,1 3-3-15,0 0-1 16,0 1-1-16,-1-1 2 16,5 0-1-16,-8 1 2 15,3-1 0-15,1 0 1 0,4-3-2 16,-9-1 1-16,9 1-4 16,0 3-2-1,0 0 0-15,0 4 1 16,0 4-1-16,0 4-1 0,0 12 1 15,9 10-1-15,-9 9-3 16,4 3 2-16,1 8 1 16,3 0 0-16,-8-4 0 15,5 4 0-15,-1 8 0 16,-4 3 2-16,0-3-1 16,0-5-1-16,0-10-4 15,0-9 0-15,-4-3-16 16,4-19-6-16,0-12-84 15,0-19-35-15,4-27 74 0,4-23 36 16</inkml:trace>
  <inkml:trace contextRef="#ctx0" brushRef="#br0" timeOffset="4113.0776">13136 10855 380 0,'0'12'143'0,"0"-12"-112"0,4 0 12 0,-4 0-4 0,4 4-24 16,5 0-8-16,-5 3-1 15,1 1 0-15,-1 7-2 16,0 4 6-16,5 8 5 0,4 12-5 15,-9-1-1-15,9 12-5 16,-4 7-1-16,4 8-1 16,4 16 1-16,-9 7-4 15,10 4 0-15,-1 0 1 16,-4-4 2-16,0-8-1 16,0 1-1-16,0-5-6 15,4-7-1-15,-13-8-13 16,0-7-2-16,1-12-12 15,-5-11-4-15,0-12-86 16,-5-11-38-16,-3-20 84 16,-5-15 39-16</inkml:trace>
  <inkml:trace contextRef="#ctx0" brushRef="#br0" timeOffset="4504.736">12601 11510 420 0,'13'12'159'0,"0"-12"-124"0,5 0-5 15,-6 0-9-15,14 0-19 16,-4 0-3-16,8-4 2 16,4 4 1-16,-8 0 0 15,-4 0 1-15,12 0 0 0,14-4-4 16,-1 0 1-16,-4 1-5 15,0-1-1-15,-4 0-28 16,0 0-13-16,-5-7-55 0,5-1-24 16,-9-3 63-16,-4-8 34 15</inkml:trace>
  <inkml:trace contextRef="#ctx0" brushRef="#br0" timeOffset="4924.2787">14075 10901 472 0,'22'50'178'0,"-22"-34"-138"0,0-1 2 15,4-7-10-15,5 3-29 16,-5 8-6-16,4 4-1 16,-3 12-1-16,-5 3 3 15,4 8 5-15,-4 7 3 0,0 16-2 16,0 12-1-16,0 3-3 15,-4 4-1-15,-1 4-1 16,1-11 0-16,0-1-5 16,0-7 0-16,4-4-13 15,-9-8-4-15,5-11-34 16,4-12-12-16,0-11-46 0,13-16-18 16,-1-18 71-16,14-16 33 15</inkml:trace>
  <inkml:trace contextRef="#ctx0" brushRef="#br0" timeOffset="5283.2711">14674 10729 420 0,'4'12'156'0,"9"-9"-121"16,-8 13-14-16,-1-5-14 0,4 5-11 15,1 6 2-15,4 9 7 16,-4 11 5-16,-1 12-5 16,5 15 1-16,0 0 4 0,4 7-6 15,1 9 0-15,-5 10-2 16,-1 5 1-16,1 3-2 15,-4-3-1-15,0-12-4 16,-1-4 0-16,-3-3-11 16,-5-8-6-16,0-12-13 15,-5-8-3-15,1-14-52 16,-13-24-21-16,-5-19 57 16</inkml:trace>
  <inkml:trace contextRef="#ctx0" brushRef="#br0" timeOffset="5688.8035">14127 11315 356 0,'4'4'134'0,"0"-12"-104"0,9 8-4 16,-8 0-7-16,8-4-13 16,-9 4 2-16,4 0 10 15,5 0 8-15,0 0 11 16,5 4-20-16,-5-4-4 15,12 0-2-15,-7 4-3 16,12-4 3-16,-4 0-4 16,4 0-2-16,0 0 2 0,4 0 0 15,-12 0-14-15,4 0-8 16,0 0-12 0,-5-4-4-16,5 0-84 0,4-3-39 15,-4-5 76-15,4-11 41 16</inkml:trace>
  <inkml:trace contextRef="#ctx0" brushRef="#br0" timeOffset="6080.8077">15424 11694 488 0,'17'42'181'0,"-13"-34"-141"0,5 7-11 15,0-7-13-15,-1 4-28 16,1 3-5-16,-5 4 9 16,0 4 6-16,-4 8 2 15,0 3 3-15,-8 8 0 0,-1 4-6 0,-4 8 0 16,-4 3-6-16,-17 1 1 16,3-1-14-16,-3-7-3 15,-5-4-55-15,-4-19-25 16,4-20 54-16,9-26 26 15</inkml:trace>
  <inkml:trace contextRef="#ctx0" brushRef="#br0" timeOffset="6574.552">16036 10951 368 0,'13'16'140'0,"-9"-13"-109"0,4 1 7 16,-8-4-3-16,9 4-14 0,-5 0-2 15,5 0 11-15,0 3 7 16,-5 1-19-16,5 3 6 16,4 1 0-16,-9 7-6 0,4 4 0 15,-3 8-9-15,3 3-1 16,5 8-2-16,-8 12-1 15,8 15-3-15,-5 15-2 16,1 8 1-16,-1 4-1 16,5 3 0-16,-8-7 0 15,-1 0-5-15,5-4 1 16,-5-3-5-16,0-13-1 16,0-6-13-16,1-21-3 15,-5-10-57-15,0-12-25 16,-5-50 53-1</inkml:trace>
  <inkml:trace contextRef="#ctx0" brushRef="#br0" timeOffset="7024.4674">16061 10434 392 0,'18'15'145'0,"-14"-11"-112"0,9-4 5 0,-9 0-11 15,18 0-23 1,4 8 0-16,0-4-2 16,4 7 0-16,4 8 5 0,14 4 5 15,8 8-2-15,8 7 2 16,5 16-5-16,9 19 1 16,4 15 1-16,-5 15 2 15,5 12-5-15,-9 12-2 16,-8 14-2-16,-9 1-2 15,-9 0 3-15,-8 19 0 16,-22-4-4-16,-12-8-1 0,-18-7-10 16,-13 3-3-16,-22-7-71 15,-25-8-31-15,-13-15 60 16,-9-42 31-16</inkml:trace>
  <inkml:trace contextRef="#ctx0" brushRef="#br0" timeOffset="10973.285">8060 9794 320 0,'-4'12'121'0,"-1"-12"-95"0,5 0 20 16,0 0 1-16,0 0-25 15,0 0-9-15,-8 0-9 16,3 0-4-16,1 0 1 16,0 0 1-16,4 0 3 0,0 0 2 0,0 0 1 15,8 4-2-15,5 0 1 16,4-1 0-16,1-3 3 16,3 4-5-16,9-4-1 15,1 8 0-15,3-12 0 16,0 4-5-16,5 0 1 15,0 4 2-15,0-4 1 16,0 4-1-16,4-4-2 16,4 0 1-16,-8 7-1 15,4 1 0-15,4 0 0 16,-4-1 0-16,-4 1 2 16,-4 7-1-16,-5-3-1 0,-4 7 1 15,-5-7-1-15,-4 3-3 16,1 0 0-16,-1 1 2 15,-13-1 2-15,1 0-5 16,-5 0 1-16,-5-3-4 16,1 3 0-16,-9-3 1 15,0-1 4-15,0 1 1 16,-4-1 1-16,0-3 0 16,-9 3 2-16,4 1 1 15,1-4 1-15,-1-1-2 16,1-3 1-16,-1 0 0 15,5 0 1-15,0 0-5 16,-5-1-1-16,9 5-2 0,0-4 3 16,5 0-2-16,-1 0 1 15,0-1 0-15,5 1 0 16,4 0 2-16,-9 0 0 16,9 0 0-16,0 3 0 15,9 1 0-15,-9 0 2 16,9-1-1-16,4 1-1 15,4 0-2-15,0 3 1 16,0-3 1-16,5 3 0 16,-5-3-3-16,13 7 0 15,9 1-1-15,0-1 3 16,-5 0 0-16,5 1 1 0,-4-1 0 16,-5 0 2-16,-4 0-1 15,-5 5 2-15,5-1-2 16,-13-4 2-16,0 0-2 15,0 1 2-15,-5-5-2 16,-8 8-3 0,0-7 1-16,0-1 3 15,-8 1 1-15,-9 3 1 16,-5-7 0-16,-8 0 2 16,-5-1 3-16,-12-3-4 15,-9 0-1-15,0 0-2 16,-17-1 1-16,-5 1-59 15,-8 8-27-15,-9-5 42 16,5-26 20-16</inkml:trace>
  <inkml:trace contextRef="#ctx0" brushRef="#br0" timeOffset="17968.3168">17673 11373 216 0,'-4'0'82'0,"4"3"-64"0,4-3-9 0,-4 0-9 16,0 0-8-16,-4 0 2 16,-1 0 8-16,1 0 6 15,0 4-4-15,4 0 9 0,-9 0 6 16,5 0 3-16,0 3 4 15,-5-3 1-15,5 4 1 16,-1-4 2-16,1-1 1 16,0 1 6-16,-1 0 3 15,5 0-1-15,0 0-2 16,5 3-7-16,-5-7-2 16,8 4-9-16,1 0-4 15,4 0-6-15,4 0-4 16,5-4-5-16,8 0 0 0,9 0 0 15,-5 0 0-15,9 4 0 16,9-4 0-16,-5 3 0 16,5 1 0-16,8-4 0 15,1 0 0-15,-1 0 0 16,5 0 0-16,8 0 0 16,4 0 0-16,1 4-3 15,0 0 2-15,3 0 1 16,-12-4 2-16,5 0-1 15,-5 0 2-15,-1 0-2 16,-3 0-1-16,-5 4 1 16,-8-1 1-16,0 1-1 15,-9 0-1-15,-4 0-2 0,-9 0 1 16,-4 0-4-16,-9-1-1 16,-4 1-13-16,-4-4-3 15,-9 0-26-15,-5-4-9 16,1 1-85-16,-5-9-37 15,-4-3 93-15,-4-8 44 16</inkml:trace>
  <inkml:trace contextRef="#ctx0" brushRef="#br0" timeOffset="18673.8966">18940 10710 332 0,'-4'4'126'0,"4"-8"-98"0,0 0 10 16,0 4-1-16,0 0-17 15,0 0-3-15,8 4 3 16,1 4 1-16,-1-5-10 15,1 5 4-15,8 0 5 0,-4 3-5 16,13 5 2-16,-4-1-6 16,12 4-1-16,-4 4-9 15,13 4-2-15,5 0 2 16,-1-1 3-16,9 5-6 16,0 4 0-16,0-9 4 0,0 1 4 15,0-4-3-15,5 0 0 16,-1 0-1-16,-4-4 1 15,0 0-2-15,-4 1-1 16,-5-1-2-16,-4 0 1 16,0 0-1-16,0-4 0 15,-8 1-3-15,-5 3-1 16,-4 0 3-16,-5-4 1 0,-3 1 6 16,-1 3 5-1,-4 0-5-15,-5 0 0 16,1 0 0-16,-9-3 2 15,0-1-1-15,0 4 0 16,-4-4-1-16,-1 4 2 0,-3-3-3 16,-1 3 0-16,0 0 1 15,-3 0 2-15,-1 0-1 16,0 1 0-16,0-1-3 16,-5 4-2-16,1 3 1 15,0 5-1-15,-5 0 0 16,-3 3 0-16,-6 1 0 15,6-5 0-15,-1 5 2 16,0-1 3-16,0 1-4 16,9-1-1-16,-9 1-2 15,9-1 0-15,4 1-7 16,-9-9-4-16,9-3-46 16,0-7-19-16,5-9 40 15,-9-14 21-15</inkml:trace>
  <inkml:trace contextRef="#ctx0" brushRef="#br0" timeOffset="20131.7902">17656 9886 204 0,'-9'0'77'0,"5"0"-60"0,8 0 17 16,-4 8 4-16,0-8-14 15,0 0-1-15,0 0 4 16,0 0 5-16,0 0-17 16,0 0 7-16,0 0 5 0,9 4 2 15,-5-4 3-15,5 0-9 16,-1 0-1-16,1 0-9 15,0 0 0-15,8 0-6 0,-4-4 1 16,4 4-1-16,0 0 1 16,0 0-4-16,5-4-3 15,4 4 2-15,0-4 0 16,8 4 1-16,1-3 2 16,-1 3-3-16,5-4 0 15,0 4 3-15,-1 0 1 16,-7 4-1-16,3-1-1 15,-4 5-3-15,-4 0-2 16,0 3-2-16,-4-3-1 16,-1 3 2-16,-4 1 0 15,1 3 1-15,-14 1 0 0,0-1-5 16,-4 0-1-16,0 4 0 16,-4 0 2-16,0 1 2 15,-9-1 1-15,0 0-2 16,-5 0 2-16,6 0 1 15,-10 0 0-15,5 1 0 16,-1-5 0-16,-3 0 0 16,4-3 0-16,4-1-3 15,0-3 2-15,4-1-1 16,5 1-2-16,0 0 0 16,4-4 3-16,8-1-2 15,9 1-5 1,1 0 0-16,-5 0-1 15,12 0 3-15,-7 0 2 0,8 3 2 16,-1-3-1-16,6 0 1 16,-1 4 2-16,0-1 0 15,0 1 0-15,5 0 2 16,-14-1-1-16,5 5 2 16,0-1-2-16,-5 1-1 15,-3-1 1-15,-1 1 1 16,-9 3-1-16,5-4 2 15,-13 1-2-15,0 3-1 16,0 1 1-16,-8-5-1 16,-1-3 0-16,-4 3 2 15,-4 1 1-15,-5-5 3 0,-3 5-3 16,-6-4 0-16,-3 3-1 16,-5-3 1-16,-4-1 0 15,0-3 1-15,-4 0 0 16,3-4 0-16,-7 4 0 15,8-4 2-15,-9 4-5 16,5-4-1-16,3 0-33 16,6 4-13-16,3-4 23 15,14-16 11-15</inkml:trace>
  <inkml:trace contextRef="#ctx0" brushRef="#br0" timeOffset="22037.0531">3725 13705 236 0,'-9'12'88'0,"-4"-9"-69"0,9-3 6 15,4 0-2-15,0 0-13 16,0 0-3-16,-13 0 2 15,5 4 4-15,-1 4-7 16,0 0 14-16,-8-1 9 0,4 1 2 16,5 0 4-16,-10 3-24 0,5-3-10 15,-8-1-5-15,4 1 0 16,-1 4 10-16,1-5 9 16,-9 1-6-16,9 3 0 15,-13 1-5-15,4 3-1 16,-4 4-1-16,0 4-2 15,0 8 1-15,-1 3-1 16,1 5 2-16,0 3 1 16,4 8 3-16,5-1 1 15,-5 9 1-15,13-5 0 16,-4 5 2-16,4-4 1 16,13-1-5-16,0 8-2 15,0 1-2-15,4 7-2 0,9 3 1 16,4-3-1-16,9 0 0 15,-9-4 0-15,14-3-3 16,-1-5 2-16,8-3 1 16,6-4 0-16,-1-1-11 15,8-3-5-15,5-4-61 16,0-11-26-16,5-16 50 16,-1-18 28-16</inkml:trace>
  <inkml:trace contextRef="#ctx0" brushRef="#br0" timeOffset="22503.3076">4552 13831 300 0,'-8'0'112'0,"-5"-7"-87"0,13 7 26 0,0 0 8 0,0 0-25 15,0 0-7-15,0 0-1 16,-9 4 3-16,5 3-16 16,0 1 6-16,-1 3 2 0,1 5-9 15,-9 3-2-15,4 8-8 16,1 11-4-16,3 16-4 16,1 11 1-16,4 11-2 15,0 1 0-15,0 3-3 16,0 1 1-16,0-1-6 15,9 1-3-15,-1-5-17 16,1-11-5-16,4-7-30 16,0-8-10-16,0-12 42 15,4-15 22-15</inkml:trace>
  <inkml:trace contextRef="#ctx0" brushRef="#br0" timeOffset="22939.1843">5048 13678 348 0,'0'8'132'0,"4"0"-103"0,0-5 1 16,1 5-8-16,3-4-13 15,-3 4-3-15,-1 7 1 16,5 0 0-16,-9 4-3 16,4 8-3-16,0 4 0 0,1 11-4 15,3 12 0-15,1 15 2 16,-1 7 0-16,1 1-2 15,4-1 0-15,0 1 2 16,0-4 2-16,4-1 0 16,-4-3-1-16,4 0-6 15,0-4-4-15,-8-3 12 16,8-9 5-16,-8-7-27 16,4-4-12-16,-5-7-7 15,1-8-2-15,0-8 23 0,-9-8 12 16</inkml:trace>
  <inkml:trace contextRef="#ctx0" brushRef="#br0" timeOffset="23329.2236">4440 14195 364 0,'0'8'137'0,"9"-12"-106"0,8 0 4 16,-8 1-6-16,8-1-17 15,5-4-4-15,8 0-1 16,0-3 0-16,4-1-3 16,5 5-1-16,-4-1 1 0,8-3-2 15,4 3-2-15,5 0-4 16,-13 1 0-16,-1-1-11 0,5 0-3 16,5-3-15-16,-9-1-7 15,17-7-102 1,0 0-46-16,-18 4 97 15</inkml:trace>
  <inkml:trace contextRef="#ctx0" brushRef="#br0" timeOffset="23705.8428">6276 13621 476 0,'0'23'178'0,"4"-12"-138"0,9 5-5 15,0-5-12-15,-13 8-23 16,9 8-2-16,-5 8-1 16,9 11 1-16,-9 15 1 15,5 12-2-15,-9 7 2 0,4 8-1 16,-4 4-2-16,0 0-15 16,0-4-7-16,0-8-18 15,0-3-5-15,0-16-45 0,0-11-19 16,4-19 60-16,5-20 27 15</inkml:trace>
  <inkml:trace contextRef="#ctx0" brushRef="#br0" timeOffset="24051.0942">6793 13517 392 0,'0'31'145'0,"0"-23"-112"0,4-4-3 0,1 3-10 0,3 5-22 16,-3-1-5-16,3 8 5 16,1 8 5-16,-1 4-1 15,1 3 4-15,4 8 3 0,0 4-1 16,4 8 1-16,0 11-8 15,1 4 0-15,-1 4-3 16,0 3 0-16,5 1-3 16,-5-4 1-16,-4-4-11 15,0-8-3-15,0-4-13 16,4-3-3-16,-9-12-66 16,-3-7-29-16,-1-12 67 15,-4-12 33-15</inkml:trace>
  <inkml:trace contextRef="#ctx0" brushRef="#br0" timeOffset="24368.0224">6388 13996 420 0,'-4'12'159'0,"4"-12"-124"0,17 0 4 15,-9 0-8-15,5 0-21 16,0 0-3-16,0 0 1 16,5 4 5-16,3-1-7 15,5 1 3-15,-5 4 2 0,5-1-9 16,4 1-2-16,5 0-23 15,4-1-8-15,-5 1-44 16,5-4-16-16,8-4 47 16,5-8 23-16</inkml:trace>
  <inkml:trace contextRef="#ctx0" brushRef="#br0" timeOffset="24695.4391">7978 13395 456 0,'-4'19'170'0,"8"-8"-132"0,0 9-15 0,1-9-15 15,-5 8-12-15,0 8-1 16,0 8 8-16,-5 7 3 15,1 7-3-15,0 5 3 0,-1 0 3 0,1 7-5 16,0 8-2-16,-1 8-8 16,5-5-1-16,0-3-6 15,0-7 1-15,0-9-12 16,0-7-2-16,0-8-32 16,0-18-15-16,5-13-46 15,-1-14-19 1,0-24 73-16</inkml:trace>
  <inkml:trace contextRef="#ctx0" brushRef="#br0" timeOffset="24965.5536">7642 13215 356 0,'-17'-4'132'0,"12"4"-103"0,-3 0 18 0,16 0 4 15,-8 0-27 1,0-4-7-16,9 4-5 0,4 4 2 16,0 0-8-16,8-4 8 0,1 4 3 15,12-1-3-15,1 1 0 16,12 0-8-16,9 4-2 16,5-1-9-16,3 1-4 15,-8 4-37-15,5-1-15 16,-5 1-77-16,-5-1-33 15,-3-3 89-15,-10-1 42 16</inkml:trace>
  <inkml:trace contextRef="#ctx0" brushRef="#br0" timeOffset="25462.4696">8512 14077 484 0,'9'15'181'0,"-5"-7"-141"0,13 3-17 0,-8-3-17 16,4 3-10-16,0 8 4 16,4 1 7-16,-4 3 6 15,0 3-7-15,0 1-1 0,-9 0 1 16,9 11-5-16,-9-3-1 15,1-5 0-15,-1 1 0 16,-4 3 0-16,0 1 0 0,-4 3 0 16,-1 1 0-16,1 3 0 15,-13 0 0 1,0 0-3-16,-5 0 2 0,5 0-1 16,-9-7 0-16,4-9-9 15,1-3-3-15,4-7-33 16,-1-16-12-16,1-16 29 15,9-18 15-15</inkml:trace>
  <inkml:trace contextRef="#ctx0" brushRef="#br0" timeOffset="26062.0609">9352 13399 384 0,'13'-4'145'0,"-4"4"-112"0,0-4 5 0,-1 0-2 16,1 0-24-16,4 1-4 15,0-1-1-15,0 0 0 16,4 0-3-16,4 4 2 0,-3 0 3 16,-1 0-5-16,4 4 0 0,5 4-2 15,-4 3 1-15,4 4-4 16,0 8 0 0,-1 8 1-16,1 3 0 0,0 9 2 15,-9-1 1 1,1 7-4-16,-5-3-1 0,-13 0-2 15,0 0 3-15,-13 0 0 16,-5 0 3-16,1 0-1 16,-9 0-1-16,0 0 1 15,-4-4-1-15,-4-3 0 16,-5-5 2-16,0-3 1 16,5-4 3-16,4-8 1 15,8 0 1-15,5-8 2 16,4 1 4-16,4-5-2 15,9 1 1-15,9 0-5 16,12-4 0-16,5 3-5 16,13 1-2-16,8-4-3 0,-3 7-1 15,12-3-5-15,4 3 0 16,5-3-47-16,-1-4-20 16,1-8-35-16,-1-7-14 15,5-16 67-15,-4-4 30 16</inkml:trace>
  <inkml:trace contextRef="#ctx0" brushRef="#br0" timeOffset="26557.4761">10352 13341 412 0,'-8'0'154'0,"12"4"-120"0,4-4 8 16,-3 0-5-16,3 0-13 15,1 4 0-15,0 0-2 16,-1 0 1-16,5 3-13 0,0 1 1 0,4 3 0 15,1 5-4-15,3 3-2 16,9 4-5-16,-4 7-2 16,4 5 1-16,9 3 0 15,-9 4 1-15,0 8 0 16,5 0 0-16,-9 0 0 16,4 3 0-16,-9 5 0 15,5 7-3-15,-8 0 2 16,-6 4 1-16,-7-4 0 15,-5-4 2-15,-5-3 1 16,1-5-1-16,-13-7-2 16,4-7-4-16,-4-5-2 15,0-3-8-15,-5-12-2 16,0 0-11-16,5-7-5 0,0-5-60 16,4-11-28-16,9-15 63 15,8-15 29-15</inkml:trace>
  <inkml:trace contextRef="#ctx0" brushRef="#br0" timeOffset="27201.4941">12033 13927 356 0,'13'8'134'0,"0"0"-104"0,-5-5 31 0,1 1 9 0,-1 0-36 16,5 0-10-16,5 0-10 15,7 3 0-15,1 1-7 16,4 0 0-16,1-1 0 0,3 1-1 15,13 4-1-15,1 3-3 16,8 0 1-16,8 0-2 16,5 1 2-16,13-1-2 15,-4 0 2-15,4 1-2 16,8-1 2-16,9 0 0 16,9-3 1-16,4-4 0 15,-4-1 0-15,4 1 0 16,8 0 0-16,1-8-2 15,4 0-2-15,-4 0 1 16,-9 3-1-16,0 1-3 16,-4-4 2-16,-5 4-1 15,-13-4-2-15,-3 0-2 0,-14 0 1 16,-9 0-10-16,-12 0-3 16,-9 0-11-16,-4-4-4 15,-13-3-53-15,-5-1-23 16,-3-4 56-16,-10-7 27 15</inkml:trace>
  <inkml:trace contextRef="#ctx0" brushRef="#br0" timeOffset="27682.0678">14118 13475 436 0,'0'12'162'0,"4"-8"-126"0,5-4-4 16,-5 0-10-16,9 0-15 16,-4 0-2-16,4 0 11 15,4 3 6-15,5 1-11 16,-1 0 1-16,9 4 1 0,-4 3-7 15,17-3-3-15,0 3-5 16,5 1 1-16,4-1 1 16,-1 1 0-16,5-1-3 15,0 1 2-15,0 7 1 16,-8-4 0-16,-1 4 0 0,0 1 2 16,1-1-3-16,-5 4 0 15,-4 4 1-15,-5-1 0 16,-8 1-3-16,0 4 0 15,-17 3-1-15,-9 8 3 16,-5 4-2-16,-8 8-1 16,-8 0 5-16,-5-1 1 15,-4 1-3-15,-9-4-1 16,13-12-28-16,-30 4-12 16,0-15-59-16,-13-16-22 0,0-18 64 15,5-24 31-15</inkml:trace>
  <inkml:trace contextRef="#ctx0" brushRef="#br0" timeOffset="28357.4721">13200 12575 336 0,'9'-4'126'0,"-9"-3"-98"0,9-1 6 0,-5 4-4 16,0-3-10-16,5-1-2 15,4 0 12-15,-13 1 5 16,4 3-18-16,0 0 6 0,5 0 4 15,-9 4-11-15,4 0-3 16,5 0-8-16,0 0-2 16,-1 4-1-16,1 4 1 15,4-1 0-15,0 5 1 16,4-1-2-16,-4 1 1 16,0 3-2-16,0 4-1 15,0 0 3-15,4 0 0 0,-13 4-1 16,0 0-2-1,1 0-2-15,-5 0-1 0,0 0 2 16,-5 0 2-16,-3 0 0 16,-1 0-1-16,1 0 1 15,-10 0-1-15,5-4-3 16,-4 1 0-16,4-1 2 16,0-4 0-16,0 4-2 15,5-3 0-15,8-1-3 16,0-4 1-16,0 5-2 15,4 3 0-15,5-4 6 16,4 4 2-16,0 0 1 16,4 4-2-16,-9 0 5 15,1-3 1-15,-5-1 2 16,-4 0 2-16,-4 0 1 0,-5-4 1 16,-8 1-9-16,-4-1-1 15,-5 0-4-15,-9-3-2 16,-3-5-15-16,-1-3-7 15,-13-4-56-15,13-7-21 16,18-20 53-16,21-27 28 16</inkml:trace>
  <inkml:trace contextRef="#ctx0" brushRef="#br0" timeOffset="28989.203">15937 12629 420 0,'17'7'159'0,"-17"-7"-124"0,13 8 4 0,-5-4-8 16,-3 4-19-16,-1-1-2 15,0 5 3-15,1-1 3 16,-5 1-8-16,0 3 2 0,-5 0 1 15,-3 5-6-15,-1-1-1 16,-4 4-2-16,-4 3 1 16,0 5-4-16,-9 0-2 15,0 3 2-15,-4 8 0 16,-5 1-2-16,5-1 2 16,0 4 1-16,4 0 2 15,0 7-1-15,5 5-1 16,-1 11 1-16,5 3-1 15,4 5-3-15,4 3 2 0,9 1 3 16,5-5 1-16,8 5-1 16,8 7 1-16,5 8 0 15,8-4 1-15,5-4-2 16,9-8 1-16,-10 1-2 16,6-5 2-16,-1-3-4 15,0-8-2-15,0-7-7 16,0-5-2-16,-4-11-42 15,-1-7-16-15,-3-8-117 16,4-16-49 0,-5-15 123-16</inkml:trace>
  <inkml:trace contextRef="#ctx0" brushRef="#br0" timeOffset="29425.4419">16747 12782 436 0,'13'19'165'0,"-9"-15"-129"0,4 4-3 16,1-1-11-16,4 5-22 16,-9 7-2-16,9 8 3 15,-4 15 3-15,-1 19-1 16,5 4 3-16,0 12 0 0,0 15-2 15,-4 7-1-15,0 5-3 16,3-1-1-16,-3 1-4 16,0-12 1-16,-1 0-7 15,5-8-3-15,0-11-8 16,0-12-3-16,4-15-36 16,1-12-15-16,3-15 40 15,5-19 18-15</inkml:trace>
  <inkml:trace contextRef="#ctx0" brushRef="#br0" timeOffset="29785.1026">17406 12763 372 0,'8'11'140'0,"-3"-3"-109"0,8 4 18 0,-13-5-1 0,8 5-24 16,1 3-6-16,0 4-7 15,-1 8 0-15,1 7-6 16,4 16 1-16,4 4 4 0,-8 3 3 16,4 12 2-16,4 12-8 15,4 11-2-15,1 0-3 16,-1 3-2-16,1-7-2 15,4 0-1-15,-9-3-5 16,5-5-2-16,3-3 0 16,-7-12 1-16,-5-12-16 15,-5-10-9-15,1-17-64 16,-18-10-26-16,1-20 64 16,-14-19 33-16</inkml:trace>
  <inkml:trace contextRef="#ctx0" brushRef="#br0" timeOffset="30130.8409">16704 13180 312 0,'21'12'115'0,"-12"-4"-89"0,12-5 21 0,-12 1 3 0,8 0-18 15,13 0-6-15,-8 0-2 16,12 3 1-16,5-3-13 16,4 4 2-16,5-1 2 0,3 5-6 15,5-1-3-15,-4 1-4 16,0-1-3-16,-1 1-4 15,-3-4-2-15,-1-8-8 16,-8 0-4-16,0-4-65 16,-9-8-30-16,0-11 58 15,-4-15 27-15</inkml:trace>
  <inkml:trace contextRef="#ctx0" brushRef="#br0" timeOffset="30534.6754">18238 12878 532 0,'8'38'200'0,"5"-15"-155"0,0 12-22 0,-4-20-19 0,4 12-11 16,-9 7 1-16,4 8 10 15,-3 12 7-15,-1 11-5 16,0 12-3-16,1 3-2 0,3 0-8 15,-8-3-3-15,0-4-5 16,5-4-2-16,8-8-6 16,-9-11 0-16,4-8-19 15,5-8-6-15,5-11-62 16,3-15-29-16,9-16 70 16,-8-30 36-16</inkml:trace>
  <inkml:trace contextRef="#ctx0" brushRef="#br0" timeOffset="30865.2231">18668 12552 368 0,'0'4'140'0,"5"0"-109"0,3 0-2 0,-3 0-9 15,-1 3-13-15,0 9 1 16,9 3 6-16,-13 11 3 0,9 9-8 16,4 14 3-16,0 9 2 0,0 10-3 15,4 9-1-15,-4 7-6 16,4 0-3-16,0 4 0 16,-8 4 1-16,4-1-6 15,4 1 1-15,0-12-6 16,-8-3 1-16,-1-12-9 15,1-8-4-15,-5-15-36 16,-4-8-15-16,-13-26 38 16</inkml:trace>
  <inkml:trace contextRef="#ctx0" brushRef="#br0" timeOffset="31137.5275">18199 13100 412 0,'21'46'154'0,"-3"-35"-120"0,7-3 17 0,-3-4-2 15,12-4-34-15,9 0-9 16,9 4-8-16,4 0-3 16,0-1 4-16,5-6-31 0,3-1-11 0,-4-12 20 15,9-7 11-15</inkml:trace>
  <inkml:trace contextRef="#ctx0" brushRef="#br0" timeOffset="32443.9333">19853 12598 236 0,'5'0'88'0,"-1"0"-69"0,-4 4-22 0,0-4-14 16,0 4-2-16,0 0 4 16,-4-1 6-16,-1 1 6 15,-3 4 2-15,3-4-4 0,1 3-1 16,0 1 0-1,4 0 17-15,-9-4 7 16,5 3 16-16,4-3 6 16,0 4 3-16,0-8 3 15,0 0 1-15,0 0 1 16,13 4-18-16,-13-1-7 0,8-3-1 16,-3 4 0-16,-5-4-5 15,4 4 0-15,0 0-8 16,-4-4-3-16,0 0-3 15,5 4 0-15,-1 0 0 16,-4-4 1-16,9 7 2 16,-9-3 3-16,4 0-2 15,0 4-2-15,5-1 6 16,-9-3 3-16,0 0-5 16,0 0-1-16,0 3 0 15,0-3 0-15,0 4-2 16,0 0 1-16,0-1-4 15,0 1 0-15,0 0-1 16,0-1 1-16,0 5-2 16,0-1 2-16,0 1-2 0,0 3-1 15,-9 0 1-15,9 1-1 16,0 3 0-16,0 4 0 16,-4-4 0-16,4 8 2 15,0-4-1-15,0-4 2 16,0 0 0-16,0 4 1 15,0 0-2-15,0 0 1 16,0 0 0-16,4 0 1 16,-4 0-5-16,9 4-1 15,-9-1 1-15,0 5 0 16,0 4 1-16,0 7 0 16,0 8 0-16,0 3 2 15,0 5-3-15,0-1-2 0,0 1 2 16,0-1 0-16,0-15 1 15,-9 12 0-15,5-12 0 16,0 15 0-16,4-11 0 16,-9 4 0-16,0-4-5 15,1-4 1-15,-1-7-7 16,5-9-3-16,-5-6-23 16,1-9-11-16,-1-11-41 15,0-19-16-15,1-19 55 16,3-24 26-16</inkml:trace>
  <inkml:trace contextRef="#ctx0" brushRef="#br0" timeOffset="32847.2093">20189 12870 320 0,'0'0'121'0,"18"0"-95"0,-18 0 16 0,8 0-1 16,-3 0-23-16,3 0-7 16,-8 0 19-16,0 0 9 15,5 8-19-15,-1 3 5 0,4 1-1 0,-8 3-1 16,5 4 0-16,-1 8-10 16,5 4-3-16,-9 3-4 15,4 4-1-15,0 8-3 16,-4 8 1-16,0 15-2 15,0 8-1-15,0 11 1 16,0 0-1-16,0 0 0 16,0 0 0-16,0 0 0 15,0 4 2-15,0 0-3 16,0-8-2-16,0-11-3 16,0-8-1-16,0-7-10 15,0-9-3-15,0-7-15 16,-4-15-2-16,0-11-54 15,-5-16-23-15,0-16 60 16,-8-14 29-16</inkml:trace>
  <inkml:trace contextRef="#ctx0" brushRef="#br0" timeOffset="33671.5656">19776 13609 68 0,'-9'-11'27'0,"9"11"-21"0,-4 0 27 0,4 0 13 15,0 0-7-15,0 0-2 16,0 0-4-16,0 0-1 16,-4 0-17-16,-1 0 9 0,1 0 3 15,0 4-1-15,-1-4-1 0,1 4 0 16,4-1 1-16,0-3 3 15,0 8 5-15,0-8-6 16,0 4-2-16,0 3-1 16,4-3 1-16,5 0-5 15,0 0-3-15,-1 0-4 16,5 0-1-16,0-1-3 16,9 1 1-16,-5 0-2 15,0 0 2-15,5-4-6 16,-1 4-1-16,5-4-2 15,0 0 1-15,-5 0-4 16,14 0-2-16,-9 0-1 16,0 0 3-16,-1-4-7 15,1 0 1-15,-4 0-13 0,4-3-2 16,-9-5-59-16,4-3-26 16,-3-16 55-16,-5-3 26 15</inkml:trace>
  <inkml:trace contextRef="#ctx0" brushRef="#br0" timeOffset="34066.8846">20599 13717 388 0,'26'72'145'0,"-22"-56"-112"0,5 3 25 15,-1-8 4-15,1 5-32 16,-1-1-11-16,5 4-10 16,-8 4-4-16,-1 4-3 15,0 7-2-15,-4 5 3 0,-4-1-9 0,-5 4-1 16,-4-4-38-16,-4 1-18 16,-4-9-33-16,-1-7-13 15,5-11 58-15,4-24 27 16</inkml:trace>
  <inkml:trace contextRef="#ctx0" brushRef="#br0" timeOffset="34693.7685">21241 12828 376 0,'8'8'143'0,"-8"-5"-112"0,13-3 1 16,-13 0-9-16,9 0-8 15,0 0 1-15,-1 0 14 16,1 4 7-16,-1 0-19 16,1 4 4-16,4-1 1 0,0-3-8 15,0 4-3-15,4 0-3 16,-8-1 1-16,4 1-1 15,8 3 0-15,-4 1-5 16,5 3-3-16,0 4-3 16,-1-3 1-16,-4 3 1 15,1 0 2-15,-1 0-3 0,-4 4 0 16,-5 0-1 0,1 4 0-16,-9 0-3 0,-13 3-1 15,-4 1 0-15,-9 3 4 16,-4 1-1-16,4-1 1 15,-9 1 0-15,5-4 0 16,0-1 2-16,4-3 0 16,0-4 0-16,5 0 2 15,-1-4-1-15,5-4-1 16,4-3-2-16,5-1 1 16,3 1-4-16,10-1 1 15,3 1 2-15,9-1 1 16,5 5-2-16,8 3 2 0,9 11-1 15,-9 5 0-15,4 3 4 16,-3 1 3-16,-5 3 0 16,-5 0 0-16,-8 0-3 15,-9 4-2-15,-12 4-2 16,-10-4-1-16,-3-4-1 16,-14-4 0-16,-3-11-35 15,-14-12-14-15,-13-22 25 16,9-28 14-16</inkml:trace>
  <inkml:trace contextRef="#ctx0" brushRef="#br0" timeOffset="35068.2383">21392 12276 452 0,'17'20'170'0,"0"-13"-132"0,9 5-9 0,-9-1-13 0,9 5-8 15,17 14 5-15,5 12 6 16,25 16 5-16,13 26-12 16,9 31 6-16,8 15 3 0,9 23-5 15,-4 27 1-15,-18 0-8 16,-12 16-3-16,-26 11-10 16,-44-4-3-16,-46 19-78 15,-66 15-33-15,-25-18 62 16,-26-47 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46:43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10753 5696 228 0,'-9'8'88'0,"18"-4"-69"0,-9-4 22 0,0 0 6 0,0 0-14 16,0 0-1-16,0 0-13 15,0 7-1-15,0-3-11 16,-9 0-2-16,5 0 1 0,0 0 6 16,-5 0 4-16,0-1-21 15,5-3-9-15,-9 0-6 16,9 0-4-16,-9 0-15 16,4 0-7-16,5 0-40 15,0 0-15 1,-1 0 53-16</inkml:trace>
  <inkml:trace contextRef="#ctx0" brushRef="#br0" timeOffset="446.6937">11033 5459 252 0,'-13'7'93'0,"13"5"-72"0,-4-16 20 0,4 8 4 15,-9 0-8-15,1 0 1 16,-1-1-9-16,0 1-3 0,5 4-14 16,-9 0-1-16,9-1 0 0,-9 1 0 15,0 0 1-15,4-1-2 16,5 5-1-16,-9-1-3 15,4 4-1-15,1 1-3 16,-1 3 1-16,-4 4-4 16,9 8-2-16,4-1-1 15,-9 5 3-15,5 7 0 16,0 0 1-16,-1 0-3 16,-3 8 2-16,-1-4 1 15,1 4 0-15,-1-1-3 16,0 1 2-16,1-11-1 15,-1 10 0-15,0 1-3 16,5-4 1-16,-9-4-14 16,9-7-3-16,4-9-38 0,-9-6-16 15,5-9 39-15,4-19 18 16</inkml:trace>
  <inkml:trace contextRef="#ctx0" brushRef="#br0" timeOffset="882.5323">11145 5470 352 0,'-9'0'132'0,"9"4"-103"0,0-4 7 16,0 0-4-16,0 0-9 15,-4 4-2-15,0 0-3 16,4 3-1-16,-9 1-9 16,1 4-1-16,3-5 0 0,-3 9-3 15,3 3-3-15,1 4-3 16,-5 7 1-16,1 16-1 15,8 4-2-15,-9 4 3 16,5 3 0-16,0 4 1 16,-1-7 2-16,1 0-3 15,4-5 0-15,-4 1-4 16,4 0 1-16,0 0-9 0,0-4-2 16,0-4-10-16,0-8-2 15,0 1-40-15,0-12-17 16,-5-12 44-16,5-11 23 15</inkml:trace>
  <inkml:trace contextRef="#ctx0" brushRef="#br0" timeOffset="1257.9745">10723 5830 312 0,'0'23'115'0,"0"-15"-89"0,0-4 21 16,0-4 3-16,0 0-23 15,0 0-7-15,0 0 1 16,8 0 0-16,-8 0-10 15,9 0 0-15,4 0 2 0,-9 0-7 16,9-4-1-16,4 0-3 16,5 0-2-16,-5 0-2 15,5-3-1-15,-1 3-3 0,9-4 1 16,-4 1-8-16,0-1-4 16,0 0-20-16,4 1-9 15,5-5-46-15,-1 1-21 16,1-5 60-16,-1-3 27 15</inkml:trace>
  <inkml:trace contextRef="#ctx0" brushRef="#br0" timeOffset="1694.8465">11516 5428 352 0,'-5'4'132'0,"5"0"-103"0,5-4 7 16,-5 0-4-16,0 7-14 15,4 1-3-15,-4 0-6 0,0 3-1 16,-4 5-5-16,-1 3-2 16,1 8 0-16,0 7-4 0,4 8 0 15,-13 16-1-15,4-1 3 16,0 8-2-16,1 0-1 15,-1-3-4-15,1-5-2 16,8-3-2-16,-9-8 2 16,5 0-25-16,-1-8-9 15,5-11 22-15,9-8 11 16</inkml:trace>
  <inkml:trace contextRef="#ctx0" brushRef="#br0" timeOffset="2160.2814">12037 5206 268 0,'9'15'101'0,"-9"-15"-78"0,0 4 13 15,0 4 0-15,0-8-21 16,0 0-8-16,0 0-3 16,0 4-1-16,0 3-1 15,-9 1 5-15,5 0 5 0,4-1 7 0,0 1 3 16,0 3-7-16,0 1-2 16,0 3-3-16,4 4-1 15,5 1-5-15,-9 2-1 16,4 5-1-16,0 8-2 15,1 3 1-15,-1 8-1 16,-4 11-3-16,0 12 2 16,0 0-1-16,-4 0 0 15,-1 0 2-15,1-7 2 16,0-5-1-16,-5-3 2 16,0-1-4-16,1-3 0 15,-1-4-4-15,0-8-1 16,1-3-13-16,4-8-3 15,-9-8-34-15,8-8-17 16,-8-11 39-16,0-11 17 16</inkml:trace>
  <inkml:trace contextRef="#ctx0" brushRef="#br0" timeOffset="2580.0681">11429 5654 348 0,'0'0'129'0,"0"4"-100"0,5 0 2 0,-5-4-5 15,0 0-12-15,13 0 0 16,-13 4 5-16,8-4 5 16,5 0-13-16,4 0-1 0,1 0 0 15,8 0-6-15,4 0-2 16,8 0-4-16,-3-4 1 16,8 0-1-16,9 0 0 15,-1 0 2-15,5 0 0 16,0-3 0-16,0 3 0 15,0 0-3-15,5 0 2 16,-14 0-8-16,-4 1-2 16,-8-5-14-16,-1 0-6 0,-4 1-105 15,-4-5-48 1,4-3 95-16</inkml:trace>
  <inkml:trace contextRef="#ctx0" brushRef="#br0" timeOffset="3150.347">12744 5306 292 0,'4'7'110'0,"-4"1"-86"0,4-4 9 0,-4-4-3 0,0 0-1 16,0 0 5 0,5 4-8-16,-5-4-1 0,4 7-14 15,-4 1 2-15,0 7 1 0,0 0-7 16,0 1-2-16,-4 3-5 15,4 12-3-15,0 3-3 16,-5 16 1-16,1 11 3 16,0 12 1-16,-5 7 1 15,0-3 0-15,5 0-3 16,-9-5 2-16,5-3 1 16,-1-4 0-16,0-3-9 15,1-9-2-15,3-7-14 16,1-7-6-16,-9-9-55 0,9-14-21 15,-5-16 55-15,1-16 27 16</inkml:trace>
  <inkml:trace contextRef="#ctx0" brushRef="#br0" timeOffset="3479.77">12532 5317 388 0,'-4'15'145'0,"4"-18"-112"0,4 3 10 16,-4 0-4-16,5 0-24 15,3 0-8-15,1 0 1 16,8-4 4-16,-8 0-6 15,8 0 3-15,5 0 4 0,8 0-5 16,4 1-2-16,-4-1-3 16,9 0-3-16,-4 0-8 15,-1 4-3-15,-4-4-10 16,1 4-4-16,-6 0-50 16,1 0-24-16,0 0 52 15,0-4 23-15</inkml:trace>
  <inkml:trace contextRef="#ctx0" brushRef="#br0" timeOffset="4278.3696">12912 6110 360 0,'0'8'134'0,"4"-5"-104"0,0-3 1 15,-4 0-7-15,0 0-16 16,0 0-2-16,9 8 2 16,-9 0 3-16,0 3-6 15,0 1 1-15,-9 3 4 0,5 8-6 16,-5 4 0-16,1 3-4 16,-1 1-1-16,-4 7-4 15,-4 1-1-15,0-5-17 16,-1 1-8-16,1-9-71 0,0-6-34 15,4-40 71 1</inkml:trace>
  <inkml:trace contextRef="#ctx0" brushRef="#br0" timeOffset="5416.4476">13597 5371 172 0,'0'3'66'0,"4"-6"-52"0,-4 14 19 0,0-3 4 15,0-8-4-15,0 4 1 16,0-1-8-16,-4 1-2 15,-1 0-13-15,1 0 9 0,0 0 3 16,4 3 0-16,-9-3-2 16,5 4-3-16,0 0 1 15,-9-5-4-15,8 5 1 16,-3-4-3-16,3 4 0 0,1-1-1 16,0-3 0-16,4 4-2 15,-9-4-1-15,5-1-1 16,0 1 0-16,4 4 0 15,-13-4 0-15,8 0-4 16,-3 3-3-16,-1 1 0 16,5 0-1-16,-9 3-3 15,9 1 2-15,-9 3 1 16,0 0 0-16,0 8-3 16,0 4 2-16,0 7-1 15,-4 1 0-15,4 3 2 16,0 0 0-16,0 5 0 15,0-1 0-15,4 0 0 16,5-4 0-16,0 0 0 16,4-3 0-16,0-8 0 0,4 0 0 15,5-1 0-15,-1 1 0 16,1-4 0-16,0 0 0 16,8-4-3-16,-9 0 2 15,5-3-1-15,5-5 0 16,-1-3 0-16,0-4 0 15,5-4 0-15,-1-4-2 16,1 0 3-16,8-4 2 16,-13-3 0-16,5-4-1 15,-1-5 3-15,1 1 0 16,-1-4-1-16,1-3-2 0,-5-1 1 16,0-4-1-16,1 0-3 15,-1 1 2-15,0-1 1 16,0-3 2-16,0-1 1 15,-8-3 1-15,0-4-2 16,-1 0-2-16,1 0 1 16,0 3-1-16,-5 1 2 15,4 0 1-15,-8 3 1 16,0 1 2-16,-8 3-3 16,4 4-2-16,-5 0 2 15,-4 1 2-15,-9 6-4 16,-3 1-3-16,-6 4-4 15,-16 0-1-15,-18 7-62 16,-21 8-29-16,-13 8 50 16,-13 3 24-16</inkml:trace>
  <inkml:trace contextRef="#ctx0" brushRef="#br0" timeOffset="32110.0456">6310 8818 152 0,'5'-8'57'0,"-1"4"-44"0,-8 4-1 15,4 0-3-15,0 0 3 16,0-4 2-16,0 4 6 16,-5 0 2-16,1 0-11 15,4 0 9-15,-9 0 3 0,5 4 6 16,0 0 5-16,4-4 1 16,0 4 3-16,0-4-10 15,-4 4 0 1,-1 3-12-16,5-3-6 15,-4 0-4-15,0 4-4 16,-1-4-2-16,1 3 1 0,0 1 1 16,-1 0-1-16,1-1 2 15,4 5-2-15,0 3-1 16,0 4 1-16,4 4-1 16,1 8-3-16,-1 3 2 15,0 5 1-15,5-1 0 16,-5 4 0-16,5 4 0 15,-9-4 0-15,4 0 0 16,9-3 0-16,-13-1 0 16,4-4-3-16,-4 1 0 0,0-5-7 15,0-3-2 1,5-4-2-16,-5-4 1 0,-5-3-22 16,5-5-7-16,0-7 20 15,5-4 11-15</inkml:trace>
  <inkml:trace contextRef="#ctx0" brushRef="#br0" timeOffset="32860.418">5897 8845 232 0,'-5'0'88'0,"5"0"-69"15,5 0 2-15,-1 0-5 0,-4 0-14 16,0 0-2-16,0-4-1 15,0 0 2-15,0 0 0 16,0 0 4-16,0 0 4 0,0 1-1 16,0-1 3-16,0 0 3 15,0 0 1-15,0 0 3 16,0 0 3-16,0 1-2 16,4 3-2-16,1-4-3 15,-1 0 1-15,0 0-8 16,9 0-2-16,-8 1 8 0,12-1 3 15,-9 0-5 1,10 0-2-16,-1 0-3 0,4 0 1 16,5 1-4-16,0-1 0 15,4 4-1-15,-8-4 1 16,12 0-2-16,-12 0-1 16,4 0-2-16,0 4 1 15,-1 0 1-15,1 0 0 16,0 0 0-16,0 0 0 15,-5 0 0-15,-3 0 2 16,-1 0-3-16,0 0 0 16,0 0 1-16,1 0 2 15,-1 0-1-15,-8 0-1 0,3 0 1 16,-3 0-1-16,-5-3-14 16,-4 3-5-16,0 0 10 15,0-8 6-15</inkml:trace>
  <inkml:trace contextRef="#ctx0" brushRef="#br0" timeOffset="34662.3141">6840 8634 140 0,'-4'-12'52'0,"0"20"-41"0,4-12 18 0,0 0 3 0,0 4-4 15,0 0-2-15,-9 0-1 16,5-3-1-16,0-1-13 15,-1 0 2-15,-3 4 14 16,-1 4-3-16,0-4 1 16,1 4 1-16,-1-1 3 15,1-3 5-15,-1 8-19 16,0 0-6-16,5-1-2 16,-9 1 2-16,9 0-2 15,4-1-2-15,-9 1 0 16,5 0 1-16,0 3-3 15,-1 1-2-15,5 3-3 16,0 4 1-16,0 8-1 16,0 4-2-16,5 7 0 15,-1 4 0-15,-4 8 0 0,0 4 0 16,0 3 0-16,4-3 3 16,-4-1-11-16,9 1-4 15,-9-4 12-15,0-4 9 16,0-4-15-16,0-4-5 15,0-4-46-15,0-7-20 16,0-8 42-16,0-7 22 16</inkml:trace>
  <inkml:trace contextRef="#ctx0" brushRef="#br0" timeOffset="35113.8903">6892 8362 252 0,'0'8'93'0,"0"-4"-72"0,0-1 5 0,0 5-1 16,0 3-3-16,-4 1 2 15,4 7-9-15,0 4-2 16,0 12-7-16,0 3-2 16,0 4 0-16,0 4 2 0,0 4 1 15,0 7-3-15,0 5-1 16,8 6-1-16,-8 1 1 15,5 12-2-15,-1-8-1 16,0-4 1-16,1-1 1 16,-5 1-3-16,4-3-2 15,0-5-3-15,-4 0-1 16,-8-11-12-16,3-4-5 16,1-8-40-16,0-11-19 15,-9-8 44-15,0-19 22 16</inkml:trace>
  <inkml:trace contextRef="#ctx0" brushRef="#br0" timeOffset="35523.64">6638 8799 236 0,'17'-4'90'0,"-4"4"-70"0,4-4 15 0,-8 4 2 16,8 0-19-16,9 0-7 15,-4-4-5-15,3 4-2 16,1 0-2-16,0 0 1 0,4 0 2 16,-8 0-4-16,-1 0-1 15,1 4-5-15,-1 0 1 16,-3 0-49-16,-1-4-19 0,-4 3 36 15</inkml:trace>
  <inkml:trace contextRef="#ctx0" brushRef="#br0" timeOffset="35985.3589">7357 8668 304 0,'5'23'115'0,"-1"-15"-89"0,5-12 3 0,-9 4-2 15,0 0-20-15,0 0-4 16,-9 12 0 0,5 3-2-16,-1 4 6 0,5 4 3 15,-8 4-5-15,4 7-1 16,-1 9 9-16,5 10 6 15,0 5-23-15,0-1-9 16,5 1 6-16,-1-1 3 16,4-3 14-16,-8-1 6 15,5-7-8-15,-1-4-4 0,-4-7-19 16,0-5-7-16,0-7-55 16,0-7-25-16,0-16 53 15,-4-12 25-15</inkml:trace>
  <inkml:trace contextRef="#ctx0" brushRef="#br0" timeOffset="36375.9709">7168 8508 280 0,'-13'0'107'0,"9"-8"-83"0,-5 12-1 0,5-4-5 15,-1 0-5-15,1 0 5 16,0 0 7-16,-5 0 5 16,5 0-16-16,4 0 5 0,0 0 2 15,0 0 0-15,0 0-1 16,4 4-6-16,9-4-1 15,9 0-10-15,-1 3-2 0,14 1-1 16,-5 0 0-16,13-4 0 16,0 4 0-1,0 4 0-15,4-5 0 0,-3 1-9 16,-1 0-4-16,-5 0-18 16,-7 0-7-16,-1 3-73 15,-9-3-30-15,1-4 73 16,-9 0 35-16</inkml:trace>
  <inkml:trace contextRef="#ctx0" brushRef="#br0" timeOffset="36914.4436">7775 9163 312 0,'-4'3'118'15,"4"1"-92"-15,0-8-14 0,4 8-13 0,-4-4-3 16,0 4 3-16,-4 4 11 16,4-1 3-16,0 1-6 15,-4 7 2-15,4 1 2 0,0-1-4 16,0 0 1-16,0 4 8 15,4-3 5-15,-4 3-14 16,4-4-5-16,1 4-2 16,-5 1-1-16,0-1 1 15,8 0 0-15,-8 4 0 16,0 0 0-16,0 0 0 16,-8 0 0-16,3 4-5 15,-3-1 1-15,-5-3 4 16,0-4 4-16,4 1-10 0,-17-5-3 15,5 0-38-15,-9-7-16 16,4-4 32-16,-9-12 15 16</inkml:trace>
  <inkml:trace contextRef="#ctx0" brushRef="#br0" timeOffset="38717.622">8426 8649 100 0,'0'0'38'0,"0"0"-29"0,0 4 28 0,0-8 10 0,0 4-16 15,0 0-4-15,0 0-4 16,0 0 2-16,0 0-13 15,0 4 4-15,0-4 2 0,0 0 3 16,0 4 4-16,-9-4 2 16,9 4 3-16,0-4 4 15,0 0 1-15,0 4-28 16,-4-1-11-16,0 1 10 16,0 0 6-16,-1 0-1 15,1 0-1-15,0 0-1 16,-1-1-1-16,5 5 0 15,-8 0 0-15,3-8 0 0,1 7 2 16,4-7-3-16,-9 8-2 16,5 0 0-1,0-1-1-15,4-3 0 0,0 4 2 16,-4 0-3-16,4-1 0 16,-5 1 1-16,5 0 0 15,-4-1 0-15,0 1 2 16,4-4-1-16,0 3 0 15,0 1-1-15,0 0 0 16,0-1-2-16,0 1-2 16,-5 0 1-16,5 3-1 15,0 1 2-15,0-1 1 16,0 1-4-16,0 3 1 16,0 8 0-16,5 0 0 0,-1 11-3 15,0 1 2-15,1 11-1 16,-1 4 0-16,0 3 2 15,0 1 0-15,-4 7 0 16,9 0 0-16,-9 1 0 16,4-5 0-16,1 1 0 15,3-9 0-15,-8-10-29 16,0-1-13-16,0-15 22 16,0-12 9-16</inkml:trace>
  <inkml:trace contextRef="#ctx0" brushRef="#br0" timeOffset="42425.0343">11434 8519 180 0,'-5'0'68'0,"5"4"-52"0,0 4 12 16,0-8 5-16,0 0-10 15,-4 3-1-15,0 1-4 16,-1 0-2-16,1 0-8 0,0 0-10 0,4 0-3 16,-9-1 2-16,5 1 3 15,0 0 5-15,4 4 2 16,-9-4 5-16,5-1 5 15,-1-3 0-15,5 4-1 16,0 0 0-16,0 0 0 16,0-4-4-16,0 0-2 15,0 0 7-15,0 0 4 16,0 4-20-16,0-4-7 16,0 0 6-16,0 0 4 15,0 0-6-15,0 7-3 16,0-7 14-16,0 4 5 15,0-4-2-15,0 0 1 0,0 8-4 16,0-4 2 0,5 3-4-16,-5-7 1 0,0 4-3 15,0-4 2-15,0 0-4 16,0 8-2-16,0-8 2 16,0 0 2-16,4 4-2 15,-4 3 0-15,0 1 1 16,9 0 2-16,-9-8 1 15,0 7 1-15,0-3-2 16,0 4 1-16,0-8-2 16,0 4 2-16,0-1-2 15,0 1 0-15,-9 4-1 16,9-4 2-16,0 3-8 16,-4 1 0-16,-1 0-2 15,1-1 2-15,0 5 5 0,-1-1 6 16,5 5-5-16,0 3-2 15,0 8-4-15,-4 3-1 16,4 5 2-16,0 7 0 16,0 8-2-16,0-4 2 15,4 0 1-15,-4 3 2 16,5 1-1-16,-1-4-1 16,0 0 1-16,-4-4-1 15,5 0-3-15,-5-3 0 16,4-5-5-16,-4-3-2 15,0-8-9-15,0-4-2 16,0-8-49-16,0-3-19 16,9-12 46-16,-9-11 22 0</inkml:trace>
  <inkml:trace contextRef="#ctx0" brushRef="#br0" timeOffset="43100.512">11692 8653 252 0,'5'-11'93'0,"-5"14"-72"0,12-10-4 0,-12 7-7 0,0 0-2 16,0 0 3-16,0 0 11 16,0 0 8-16,0 0-15 15,0 0 9-15,0 7 4 0,0 1 0 16,0 0 1-16,-8-4-1 15,8 3 0-15,-4 1-9 16,-1 0-1-16,1-1-7 16,0 5-1-16,-1-1-6 15,1 5-3-15,0-1-3 16,4 8 1-16,0 4 1 16,4 11 0-16,-4 8-3 15,4 8 2-15,5 3-1 16,0 0 0-16,3 1 2 15,-7-4 0-15,8-5-3 0,-9-3 2 16,5-7-8-16,-1-1-2 16,1-4-10-16,-1-7-1 15,-8-8-31-15,0-3-13 16,-8-9-64 0,4-7-30-16,-5-15 85 15</inkml:trace>
  <inkml:trace contextRef="#ctx0" brushRef="#br0" timeOffset="43550.9695">11391 8852 304 0,'0'4'112'0,"0"0"-87"0,0-4 9 16,0 0-1-16,0 0-19 0,0 0-2 15,4 0 1-15,0-4 1 16,-4 4-7-16,9-4-2 15,-5 4 1-15,0 0 3 0,5 0 5 16,4 0 1-16,0 0 0 16,0 0 1-16,4 0 0 15,5-4-4-15,-1 4-2 16,-4 0-4-16,1-3-1 16,3-1-3-16,1 0-2 15,-5 0-2-15,0 0 1 16,0-3-4-16,1 3 1 15,-5 0-14-15,0 0-5 16,-1 0-76-16,-7-3-35 16,8-5 69-16,0-3 33 15</inkml:trace>
  <inkml:trace contextRef="#ctx0" brushRef="#br0" timeOffset="43986.3421">12252 8531 384 0,'0'7'145'0,"9"9"-112"0,-13-13-3 0,8 5-8 15,-4 0-12-15,0 7 0 16,0-4-2-16,0 1 0 16,0 3-4-16,0-3-5 0,0 11 0 15,4 0 1-15,1 4 0 16,-1 7 0-16,5 1 0 15,-1 7 0-15,-4 0 0 16,9 4 0-16,-8 0 0 16,3 3-3-16,-3-6 2 15,3-5-6-15,-8-7-3 0,0-5-8 16,0-6-1-16,0-9-72 16,-8-7-29-16,-1-12 61 15,-8-19 30-15</inkml:trace>
  <inkml:trace contextRef="#ctx0" brushRef="#br0" timeOffset="44422.8866">11916 8419 288 0,'0'0'107'0,"9"0"-83"0,0-3 8 0,-9 3-2 15,8 0-7-15,1 0 0 16,-1 0-10-16,5-4-3 15,-8 4-6-15,8 0 8 0,-5 0 5 16,14 0 6 0,4 0 3-1,-1 0-9-15,6 0-5 16,-1 0-3-16,4 0-1 0,1 4 0 16,-1-1 0-16,-4 5-2 15,5 0-1 1,-5-1-3-16,4 1 1 0,-12-4-13 15,0 0-3-15,-5-4-100 16,-9-4-44-16,-8-15 80 16,-4-4 38-16</inkml:trace>
  <inkml:trace contextRef="#ctx0" brushRef="#br0" timeOffset="46192.323">12692 8542 200 0,'0'4'74'0,"4"7"-58"0,1-11 29 0,-5 0 9 0,0 0-19 16,0 0-5-16,0 0-14 16,0 0-3-16,0 8-7 15,0-8 3-15,0 0 3 0,0 4-2 16,0 4 0-16,0-8 5 16,0 11 2-16,0 0-4 15,0 1-3-15,0-4 3 16,4 3 2-16,0 1-4 15,-4 3 1-15,0 0-7 16,0 1-1-16,0 3-2 16,0 4 1-16,0 11-2 15,0 4-1-15,0 8 1 16,0 8 1-16,0-4-1 0,-4 7 2 16,0-3-2-16,-1-8-1 15,1-4-2-15,0-4-1 16,-1-3-5-16,5-8-2 15,-8-8-11-15,3-4-4 16,1-7-22-16,-5-8-9 16,1-12-66-1,-1-15-28-15,1-11 78 16</inkml:trace>
  <inkml:trace contextRef="#ctx0" brushRef="#br0" timeOffset="46478.5879">12502 8416 284 0,'-4'-8'107'0,"4"4"-83"0,0 0 10 16,0 4 2-16,0 0-11 16,0-4 0-16,0 4 3 15,4 0 5-15,-4 0-18 16,13 4 7-16,-8 0 5 0,7 0-4 15,10 4 1-15,-5-5-7 16,5 5-2-16,4 0-7 16,0-1-3-16,-1-3-7 15,1 0-1-15,0 0-10 0,-4 0-2 16,-5-4-38-16,0 0-18 16,0 0 37-1,5 0 17-15</inkml:trace>
  <inkml:trace contextRef="#ctx0" brushRef="#br0" timeOffset="46857.6335">12907 9044 316 0,'5'23'121'0,"3"-19"-95"0,1 3 11 15,0-3-2-15,-1 4-7 16,1-1 1-16,-1 5-3 15,1-1-1 1,4 12-10-16,-9 8-4 0,1-4-6 16,-5 3-4-16,0-3-9 15,-5 4-5-15,1 0-9 0,-9-8-1 16,0-4-39-16,0-4-14 16,-4-11 37-16,-5-12 20 15</inkml:trace>
  <inkml:trace contextRef="#ctx0" brushRef="#br0" timeOffset="47349.5186">13472 8351 316 0,'-9'11'118'0,"9"-7"-92"0,0 0 17 15,0-4 3-15,0 0-36 16,0 7-11-16,0-7 22 16,0 8 14-16,9 0-17 15,-5-1 2-15,0 5 1 0,1-1-3 16,-1 5-1-16,0-1-5 16,5 0-2-16,0 4-9 0,8 4-2 15,-9 4 6-15,5 4 6 16,5 3-12-16,-1 8-5 15,-4 12 8-15,13 7 5 16,-9 12-5-16,4-4 0 16,1 4-7-16,0-8-1 15,-1 0-8-15,-4-11-2 16,-4-8-75-16,4-8-34 16,-12-57 77-1</inkml:trace>
  <inkml:trace contextRef="#ctx0" brushRef="#br0" timeOffset="48865.3015">16277 8848 8 0,'-9'8'5'0,"-4"-4"-4"0,5 0-2 0,3-4 0 16</inkml:trace>
  <inkml:trace contextRef="#ctx0" brushRef="#br0" timeOffset="49301.109">16324 8645 52 0,'-8'-3'22'0,"3"-5"-18"0,10 12 0 0,-5-8-2 0</inkml:trace>
  <inkml:trace contextRef="#ctx0" brushRef="#br0" timeOffset="49825.5548">16268 8642 104 0,'0'-4'41'0,"0"11"-32"0,0-10 4 15,0-1 2-15,0 4-7 16,0 0 0-16,0 0 5 16,0 0 1-16,0 0 1 15,0 0 4-15,0 0-11 16,0 0 0-16,0-4 4 16,5 0-5-16,-1 4 4 15,-4 0 0-15,0-4 5 16,0 0 4-16,0 4-1 15,0 0 0-15,0 0 1 0,0 0 2 16,0 0 1-16,0 0 1 16,-4 0-5-16,-1 0 1 15,5 0 0-15,-8 4 0 16,3-4-9-16,1 4-4 16,4-4 4-16,-4 4 3 15,4 0 4-15,0 0 1 16,-5 3 3-16,5 1 1 15,-4-4-6-15,0 0 0 16,0-1-4-16,-5 5 0 16,9 0-7-16,-4 3-4 15,-1 5-4-15,5 7 1 16,-8 7-1-16,3 12 0 0,1 8 2 16,4 8 0-16,-4 3 0 15,-1 0 0-15,1-3-3 16,0-5 0-16,0-3-5 15,4-4-2-15,-9-8-6 16,9-3-1-16,-4-12-12 16,-1 0-7-16,5-12-71 15,0-7-30-15,-13-15 71 16,9-20 34-16</inkml:trace>
  <inkml:trace contextRef="#ctx0" brushRef="#br0" timeOffset="50367.3787">16721 8297 328 0,'0'11'123'0,"0"-7"-95"0,0-4 11 0,0 0-1 0,0 0-26 15,0 0-8-15,0 8-1 16,-5-4 1-16,5 3-1 16,-4 1 0-16,4 0 1 0,0 3-2 15,0 1 1-15,0 7-2 16,0 4 2-16,0 4-2 16,4 7-1-16,1 12-2 15,3 8 1-15,1 7 1 16,0 8 0-16,-1 8 0 15,5-1 0-15,-4 1 0 16,-1 3 0-16,1-7 0 16,0-4 2-16,-1-4-1 15,-8-8-1-15,0-11-2 0,0-3-1 16,0-9-14-16,-8-11-4 16,3-8-49-16,1-7-19 15,-13-12 46-15,-5-15 22 16</inkml:trace>
  <inkml:trace contextRef="#ctx0" brushRef="#br0" timeOffset="50861.7518">16230 8837 252 0,'8'4'93'0,"-8"0"-72"0,0-4 5 15,0 0-1-15,0 0-5 16,4 0 0-16,1 0 3 0,-5 0 2 16,8 0-13-16,5 0 6 15,-13 3 3-15,0-3-7 0,5 4-3 16,8 0-2-16,-13 0-1 16,8-4 0-16,1 0 0 15,4 0-2-15,0-4 1 16,4 4-2-16,4-4 2 15,-3 0-2-15,12 1 0 16,0-1-1-16,4 0 0 16,1 0 0-16,-1 0 0 15,-8 0-2-15,-4 1-2 16,-1 3-8-16,-8-4-5 16,0 4-42-16,-13-4-16 15,0 0 34-15</inkml:trace>
  <inkml:trace contextRef="#ctx0" brushRef="#br0" timeOffset="51942.3746">17212 8427 252 0,'0'12'93'0,"0"-16"-72"0,0 8 14 0,0-4 0 0,0 0-14 16,0 3-2-16,-4 1-2 15,-1 0-2-15,1 4-7 16,0-1-3-16,-1 1-1 0,1 0 13 16,4-1 8-16,-8 1-21 15,3 0-11-15,1 3 16 16,4 1 7-16,-9-5-1 15,5 9 6 1,4 3-7-16,0 0-10 16,0 4-3-16,0 0-1 15,4 4 2-15,5 7-3 16,-9 8 0-16,4 8 1 16,1 8 2-16,-5 3-1 15,0 0-1-15,0 0-2 0,0-7 1 16,-5 0-4-16,1-16-1 15,4-7-17-15,-9-5-8 16,5-6-27-16,0-9-11 16,4 1-61-1,0-28-24-15,4-22 81 16</inkml:trace>
  <inkml:trace contextRef="#ctx0" brushRef="#br0" timeOffset="52289.4295">17626 8148 284 0,'4'11'107'0,"-4"-7"-83"0,4 7-5 16,-4-3-6-16,5 3-10 15,-5 9-2-15,0 6 2 16,0 17 2-16,0 6-2 16,0 9 3-16,0 3 0 0,4 0 0 15,-4 5 1-15,4 2-4 0,5 5-2 16,-9 0 0-16,4-4-1 16,0-8-3-16,1 4 2 15,-1-7-1-15,0-8 0 16,1-12-14-16,-5-11-4 15,0-12-89 1,-5-7-40-16,1-24 76 16</inkml:trace>
  <inkml:trace contextRef="#ctx0" brushRef="#br0" timeOffset="52606.2338">16979 8718 348 0,'5'8'132'0,"-1"-12"-103"0,13 0 1 16,-4 4-6-16,0 0-16 15,4-4-4-15,9 4-10 16,0 0-1-16,8 0 3 16,1 0 2-16,4-3 2 0,-1 3 0 15,-3 0 2-15,-1-4 5 0,1 4 4 16,-1-4-64-16,1 0-27 16,-5-4 39-16,-4-7 20 15</inkml:trace>
  <inkml:trace contextRef="#ctx0" brushRef="#br0" timeOffset="53055.0993">17910 8500 384 0,'9'11'145'0,"-5"-7"-112"0,0 0-8 15,-4-4-9-15,0 0-13 16,5 8 0-16,-1 3 3 16,-4 5 1-16,0 3-3 15,4 4-1-15,-4 3 1 0,4 1-2 16,-4 8 1-16,5-1-2 16,-5 8-1-16,0 4-2 0,0 0-1 15,0 0-3-15,0 0 1 16,0-4-15-16,0-3-4 15,0-9-34-15,0-7-13 16,0-7-38 0,0-9-20-16,4-11 66 15</inkml:trace>
  <inkml:trace contextRef="#ctx0" brushRef="#br0" timeOffset="53475.2808">18238 8075 300 0,'0'4'112'0,"0"-4"-87"0,0 0-2 15,0 0-6-15,0 7-9 16,0 5 3-16,-9-1 3 16,5 5 1-16,-1 3-8 15,1 8 7-15,0 3 3 0,-1 8-12 16,5 8-4-16,0 12-4 16,5-1-1-16,-1 1 3 15,5 3 0-15,-5-3-2 0,5 3 2 16,-1 0 1-16,1 0 0 15,-1-3 0-15,1-5 0 16,0-3 4-16,4-4 5 16,-13-11-18-16,4-5-6 15,-4-11-17-15,0-3-6 16,-4-20-193 0,-14-11 126-1</inkml:trace>
  <inkml:trace contextRef="#ctx0" brushRef="#br0" timeOffset="53825.7156">17751 8580 328 0,'4'4'123'0,"0"0"-95"0,9-4 5 16,-4 0-5-16,4 4 1 0,0 0 7 16,4-4-8-16,0 0-2 15,5 0-15-15,-1 0-4 0,1 3-3 16,-1-6-5-16,1 3-1 15,4-4-13-15,-13 4-5 16,12-4-3-16,-7 4-1 16,-1-8-123-1,9 1-56-15,4-12 105 16</inkml:trace>
  <inkml:trace contextRef="#ctx0" brushRef="#br0" timeOffset="54305.226">18518 8845 276 0,'4'11'104'0,"0"-7"-81"0,5 0 16 0,-9-4 3 15,4 4-21-15,0-1-4 16,1 5 1-16,3 4 0 16,-8-1-9-16,5 8-1 0,-5 0-1 15,0 8-1-15,0 0-1 16,-5 0-6-16,-3 3 1 15,-5-3-11-15,-4 0-5 16,-1 0-19-16,-12-4-7 16,4-12 19-16,-8-11 13 15</inkml:trace>
  <inkml:trace contextRef="#ctx0" brushRef="#br0" timeOffset="55219.2819">18750 8400 256 0,'0'8'96'0,"5"-4"-75"0,3 0 6 0,-8-4-2 0,0 0-10 16,0 0 0-16,0 0-1 16,0 0 4-16,0 0-10 15,0 3 2-15,0 1 3 0,0-4 6 16,0 8 5-16,-8-4-10 15,8 3-5-15,-5 1 0 16,1-4 2-16,4 4 0 0,-4-1-5 31,-1 1-2-31,1 3 2 16,4-3 3-16,-4 0 0 16,4-4 0-16,0 3 6 15,0-7-7 1,0 0-1-16,0 8-4 15,0-8 0-15,0 0-2 0,4 8 2 16,-4-8-2-16,0 0-1 16,9 3 1-16,-5 1-1 15,-4-4 0-15,4 4 2 16,1 0 1-16,3 4 1 16,-8-8-2-16,5 3-2 15,-5-3 5-15,4 4 1 16,4 0-2-16,-3 0-1 15,-1 0 1-15,-4-4 2 16,9 0-3-16,-9 0-2 16,8 4 2-16,-3 3 2 0,-5-7 0 15,8 8 0 1,-8-1-1-16,5 1 2 0,-1 4-3 16,4-1 0-16,-3 4-1 15,8 5-2-15,-5 10-2 16,5 9 1-16,0 14-1 15,4 16 0-15,9 8 2 16,-4 7 2-16,12 0-3 16,-8 8 0-16,4 4-4 15,-4 0-1-15,-4-4-15 16,-5-12-6-16,-4-15 14 16,-9-15 6-16</inkml:trace>
  <inkml:trace contextRef="#ctx0" brushRef="#br0" timeOffset="62136.5945">20732 7232 200 0,'0'-4'77'0,"0"4"-60"0,0 0-1 16,0 0 5 0,-8 4-7-16,3-4 2 15,1 4 0-15,0 0-9 16,0 0-2-16,-5-1 1 0,5 1 8 16,-1 4 5-16,1-4 11 15,0 0 3-15,-1-1-6 16,5 1-2-16,0-4 1 15,-8 4 1-15,8 0-10 16,-5 0-5-16,5 0-1 0,-4-1 3 16,0 1-2-1,-5 0 3-15,1 4 1 0,-1-8-1 16,0 7-5-16,-12-3-2 16,4 4 0-16,-14 0 2 15,6 3-12-15,-10-3-5 16,5 3 0-16,0 1 4 15,13 3 2-15,-5 0 3 16,9 1-6-16,4-1 1 16,9 4-1-16,5 0-1 15,3 4 1-15,5 4 3 16,5 8 0-16,-6 3 1 16,6 8 0-16,-5-4 0 15,0 4-3-15,-5-4 2 0,1 4 1 16,-9-4 0-16,-5-4 0 15,-3 1 2-15,4-9-1 16,-14 1 2-16,-8-4 0 16,1-4 1-16,-1 0-2 15,-4-4 1-15,4-8-7 16,-9-3 1-16,5-4-6 16,4-8-1-16,5 0-15 15,3-3-6-15,10-9-81 16,8-14-34-16,13-13 75 15,8-6 36-15</inkml:trace>
  <inkml:trace contextRef="#ctx0" brushRef="#br0" timeOffset="62707.1618">20775 7374 332 0,'-4'0'126'0,"4"4"-98"16,0-4 10-16,0 0-1 0,0 0-21 15,0 7-4-15,0 1-1 16,-8 0 0-16,3 3-5 16,1 1-2-16,0 3 2 0,-1 0-1 15,1 4 0-15,0 4-6 16,-1 4 1-16,5 8-5 16,-8-1 1-16,8 4 0 15,8 5 2-15,-3-5-4 16,3 0 2-16,5-3 2 15,4-5 1-15,5-3 3 16,0-4 1-16,3-8 1 16,-7-7 0-16,3-8 4 0,5-4 3 15,-4-3-2-15,3-5 2 16,-7-3 0-16,3-8 1 16,-8-8-2-16,0-3 1 15,-4-5-2-15,-1-7 2 16,-3-3-4-16,-5 3-2 15,-5 4-5-15,-3-1 0 16,-5 1-5-16,-4 4-1 16,-1 0-11-16,1 3-1 15,0 1-59-15,0-1-25 16,4-3 53-16,8 0 25 16</inkml:trace>
  <inkml:trace contextRef="#ctx0" brushRef="#br0" timeOffset="62902.7401">21586 7159 260 0,'-9'8'99'0,"-4"-8"-77"0,4 0 15 0,5 0 5 16</inkml:trace>
  <inkml:trace contextRef="#ctx0" brushRef="#br0" timeOffset="63113.2015">21538 7171 508 0,'-13'4'27'16,"0"3"-15"-16,-4 1 8 0,4 7 5 16,-13 1-11-16,5 7-2 15,-1 0-8-15,5 7-3 16,0 1 2-16,-1 3 2 15,1 5 4-15,9 3 2 16,-1 4-3-16,5 0 0 16,-1 3-3-16,5-3 2 15,5 0-9-15,-1-7 0 16,5-9-13-16,8-3-3 16,-9-8-53-16,10-7-23 0,3-8 46 15,5-16 25-15</inkml:trace>
  <inkml:trace contextRef="#ctx0" brushRef="#br0" timeOffset="63593.8323">21801 7198 304 0,'0'7'112'0,"0"-3"-87"0,0-4 7 0,0 0-3 16,0 0-16-16,0 0-2 15,-9 0-1-15,5 0 4 16,0 4-8-16,-5 0 14 0,1 0 7 15,-1-1-8-15,-4 5-3 16,0 0-5-16,0-1-2 16,-4 5-5-16,4 3-1 15,-4 4-1-15,-5 1 1 16,5 3-2-16,0 3 2 16,-1 1-4-16,6 8 0 15,3-1 1-15,0 4 2 16,5 8-3-16,4 4 0 15,0 0 1-15,13-4 2 0,-9 0-1 16,9-8-1-16,4-3 1 16,5-5 1-16,-1-7-10 15,1 0-4-15,4-11-45 16,0-5-18-16,4-10 39 16,0-13 18-16</inkml:trace>
  <inkml:trace contextRef="#ctx0" brushRef="#br0" timeOffset="64314.3432">22047 7366 156 0,'-9'4'57'0,"5"-4"-44"0,4 4 7 0,0-4 1 0,0 0 2 16,0 7 3-16,0-7 11 16,0 8 4-16,0-8-22 15,0 0 14-15,4 4 6 0,-4-4 0 16,9 8-1-16,-5-1-10 16,0-3-5-16,13 4-9 15,1-1-8 1,3 1-2-16,5-8-2 15,0 4 1-15,4-4-2 16,5 0-1-16,8 0 1 16,-13-4 1-16,4 0-1 15,5-3-1-15,-4-1 1 16,-1-4 1-16,0-3-3 16,-12 0 0-16,0-4-4 0,-5 0 1 15,-4-4-3-15,-5 3 2 16,-8 1-4-16,-4 0 1 15,-5 4-1-15,-3 3 1 16,-6 5-6-16,-3-1-2 16,-14 8 9-16,1 4 6 15,-1 3 1-15,1 9 0 16,4 3 12-16,-5 8 4 16,1-4-2-16,8 4 2 15,9-1-5-15,-5 9-1 16,13-1-4-16,1 1 1 15,8 3-4-15,-9 0-2 16,5 1-3-16,4-5-1 0,4 4-49 16,5-11-20-16,4-8 36 15,13-15 18-15</inkml:trace>
  <inkml:trace contextRef="#ctx0" brushRef="#br0" timeOffset="64750.333">23158 7133 344 0,'26'26'129'0,"-17"-26"-100"0,-5 0 7 0,-4 0-5 16,0 0-24-16,0 0-8 15,-4 4-5-15,-5 4 0 16,-4-1 4-16,-8 1 14 0,-5 0 7 16,-9 7-7-16,-3-3-2 15,-1 3-6-15,0 4-1 16,5 0-1-16,8 4-2 16,8-4-4-16,6 4-2 15,7 0-2-15,10 4 0 16,7-4 2-16,10 8 4 15,0-1 1-15,3 1 3 16,1 0-1-16,4 3 2 16,-12-3 4-16,3-1 6 0,-16 1-5 15,-5 0-2-15,-5-4-12 16,-12-4-4-16,-5-4-2 16,-12-8 0-16,-5-3-77 15,-13-12-35-15,-4-7 63 16,13-9 30-16</inkml:trace>
  <inkml:trace contextRef="#ctx0" brushRef="#br0" timeOffset="65155.2305">23744 7144 296 0,'-4'4'110'0,"4"-4"-86"0,-9-4-4 0,5 4-7 16,-5 0-10-16,-8 0-2 15,-4 4 17-15,-1 4 10 16,-12-1-14-16,4 1-3 0,-1 7 0 15,5 0-9-15,9 8-1 0,4 4 1 16,5 4 1-16,8 3 1 16,4 5 2-16,0-1-5 15,5 4-1-15,-5 0-2 16,-4 4 0-16,0 0 0 16,-8 0-2-16,-10 8 11 15,-12-8 5-15,-9-4-10 16,-8 0-5-16,-9-11-43 15,-17-8-20-15,0-12 29 16,-1-15 17-16</inkml:trace>
  <inkml:trace contextRef="#ctx0" brushRef="#br0" timeOffset="65694.5223">23891 7359 376 0,'0'26'140'0,"-4"-26"-109"0,-1 8-2 0,1-4-9 0,0 3-24 15,-5 5-4-15,-4-1 5 16,-4 9 4-16,0 3 0 16,-1 3-3-16,1 9 1 0,0 7 1 15,4 0 0-15,4 4-11 16,1 0-3-16,3-8 2 15,5-3 3-15,5-5 2 16,3-7 3-16,5-3 4 16,4-9 2-16,1-3 13 15,3-8 7-15,1-4-11 16,-1-8-6-16,1-7 3 16,4-4 2-16,-9-4 1 15,0-3 1-15,-4-5-2 16,-4-7-1-16,-1-8-3 0,-8 4-1 15,-4 1-8-15,0 2-2 16,-18 1-12-16,5 4-3 16,-13 0-45-16,4 3-20 15,0 5 44-15,5-5 21 16</inkml:trace>
  <inkml:trace contextRef="#ctx0" brushRef="#br0" timeOffset="66206.7588">24253 7148 264 0,'4'27'99'0,"-4"-24"-77"0,4 9 4 16,-4-4-2-16,0-1-21 15,-4 9-5-15,-5 3 4 16,1 4 5-16,-5 7-3 16,0 1 7-16,0 4 4 0,0 7-5 15,0 4-1-15,5 3-5 16,-10 5-3-16,10-4 0 16,-1 3-1-16,5-3 0 15,-5-8 2-15,5-7 3 16,4-5 2-16,0-7 12 15,0-3 5-15,0-13 5 0,0 1 5 16,0-8-8-16,4-8-1 16,-4-7-8-16,9-4 0 15,-9-8-8-15,0-7-1 16,4-5 2-16,0-7 1 16,5-4 1-16,0 8 2 15,4 0-1-15,4 4 0 16,-4 3-3-16,4 9-1 15,0 6-5-15,0 5-1 16,1 4-6-16,3 3-2 16,-4 0-9-16,1 4-4 15,-1 4-50-15,0 0-22 0,0 4-106 16</inkml:trace>
  <inkml:trace contextRef="#ctx0" brushRef="#br0" timeOffset="66657.7785">24787 7347 328 0,'-17'12'123'0,"13"-12"-95"0,-9-4-2 0,8 8-7 16,-12-1-3-16,4 5 2 16,-4-4 15-16,-5 0 6 15,1-4-20-15,-1 0-2 0,1 3-2 16,3 1-8-16,-3 4-2 16,4 0-3-16,-1 3-2 15,1 1 1-15,9 3-1 16,3 4-3-16,10 4 0 15,3 4-3-15,14 7 1 16,-5 5 1-16,9 3-1 16,0 8 4-16,4-1 2 15,-4 1 2-15,0 0 1 16,-9-4 2-16,-4 0 1 16,-9-4 1-16,-8-4 0 0,-9 1-2 15,-4-5 1-15,-14-3-2 16,-12-4 2-16,-13-4-37 15,-26-4-15-15,-43-15 23 16,-4-16 10-16</inkml:trace>
  <inkml:trace contextRef="#ctx0" brushRef="#br0" timeOffset="95917.8111">5216 10492 96 0,'-17'-35'35'0,"-1"12"-27"0,-7 0-6 0,12 12-6 16,-5-5 1-16,-7-3 1 16</inkml:trace>
  <inkml:trace contextRef="#ctx0" brushRef="#br0" timeOffset="96907.3982">5819 9806 300 0,'-8'11'112'0,"8"-11"-87"0,0 4 9 16,0-4-4-16,0 0-18 15,0 0-7-15,-5 0-3 16,1 4-2-16,0 0 0 16,-1 4 2-16,-3-5 3 0,3 1 9 0,-3 0 3 15,3 0-15-15,1 7 8 16,-9-3 8 0,9 7 0-16,-5-3 0 15,1 3-2-15,3 1 0 16,-3-1-6-16,3 0-2 0,1 1-2 15,0-1 1 1,0 4-4-16,-1 0 0 16,1 4-1-16,0 0-2 15,-1 4 1-15,1 4-1 16,4 3-3-16,-4 4 2 16,4 1 1-16,-5 3 0 15,5 8-3-15,-8-12 2 16,-5 8-8-16,9-12-4 0,-5-3-68 15,5 3-31-15,-9-11 57 16</inkml:trace>
  <inkml:trace contextRef="#ctx0" brushRef="#br0" timeOffset="99038.8373">7508 10721 272 0,'-4'8'101'0,"4"-4"-78"0,-4 0 26 0,4-4 7 16,0 0-30-16,0 0-9 15,0 0-5-15,8 0 2 16,-3 0-8-16,8 0 1 0,-13-4 0 15,8 0 10-15,1 0 4 16,-1 4-5-16,5-4-1 16,-8 1-7-16,8-1 0 15,-1 0-5-15,6 4 0 16,-5-4-1-16,4 4-2 16,0 0 1-16,0 0 1 15,-8 4-1-15,8 0 2 16,-4 3-2-16,4 1 2 15,-8 0-2-15,4 3-1 16,0 1 1-16,-5 3-1 16,5 0-3-16,-13 4 0 15,0 4-3-15,0 0-1 0,-13 4-3 16,0 4 1-16,1-4-4 16,-19 7 1-16,6-3-1 15,-14-4 3-15,9-4 6 16,-1-4 4-16,6-4 3 15,-1 0 1-15,9-3 0 16,-5-4 0-16,13-5 2 16,1 1 1-16,8 0 1 15,4-4 2-15,9-4 1 16,9 0 1-16,16 1-4 16,-8-1-3-16,14 4 0 15,-1 0-1-15,8 0-5 0,5 4 1 16,-8 3-13-16,-1-3-5 15,-4 0-78-15,-4-4-34 16,-5-8 66-16,-8-15 32 16</inkml:trace>
  <inkml:trace contextRef="#ctx0" brushRef="#br0" timeOffset="99941.723">9995 9756 328 0,'0'16'123'0,"4"-16"-95"0,0 3 3 0,-4-3-4 15,4 0-14-15,9 4 0 16,-8-4 4-16,3 0 1 16,1 0-9-16,8 4 8 0,-8-4 3 15,8 0-6-15,0 0-1 16,5-4-3-16,-1 0-1 16,5 4-1-16,-4 0 0 15,4 4-4-15,-1-4-1 16,1 8-1-16,0-8 1 15,0 7-2-15,-4-3-1 16,-1 4 1-16,1 0 1 16,-5 3-1-16,0 1-1 0,-4 3-2 15,-4 0-1-15,-9 4 2 16,-5-3 2-16,1-1-2 16,-9 0-2-16,-4 1 2 15,0-1 0-15,-5 0 1 16,1-7 0-16,-1 3 0 15,0-7 2-15,5 0-1 16,-4-4 2-16,3 0-4 16,6-4-2-16,7 4-1 15,-3-4 0 1,8-3 3-16,8-1 0 16,-3 1 1-16,3 3-3 15,5-4 2-15,4 4-1 16,1 0 0-16,3 4 0 0,1 0 0 15,-5 4-5-15,0 0 0 16,0 4-4-16,1-1 2 16,-6 5 3-16,1-1 3 15,-4 5 0-15,0 3 1 16,-9 0 2-16,0 4 0 16,-5 0 0-16,1 0 2 15,-18 4 1-15,5 0 3 16,-17-1 3-16,4-3 2 15,-9 0 1-15,-9-7 0 16,-8-1-9-16,-8-7-3 0,-9 3-92 16,-14-15-37-16,-3-11 64 15,-5-12 33-15</inkml:trace>
  <inkml:trace contextRef="#ctx0" brushRef="#br0" timeOffset="105361.7225">3622 11514 104 0,'0'-7'38'0,"0"7"-29"0,4-4 6 0,-4 4 0 0,0 0-6 16,0 0-1-1,0 0-4-15,-4 0-3 0,4 4 0 16,-9-1-1-16,9-3 0 16,-4 0 0-16,4 0 2 0,0 0 10 15,0 0 4-15,0 0 8 16,0 0 2-16,0 0 0 15,0 0-1-15,0 0-6 16,0 0 1-16,0 0-9 16,0 0-4-16,0 0-4 15,0 0 0-15,0 0-2 16,0 0 2-16,0 0 2 16,0 0 2-16,0 0 1 15,0 0 0-15,0 0 0 16,0 0 2-16,0 0-1 0,0 0 0 15,0 0 1-15,0 0 4 16,0 0 1-16,0 0 0 16,0 0-1-16,0 0 1 15,0 4-4-15,0 4 1 16,0 0-7-16,-5 3-1 16,5 4-2-16,0 8-2 15,0 8-8-15,0 11-3 16,0 4 6-16,0 4 4 15,0 4 2-15,0 7-1 16,0 4 1-16,0 8 1 16,-8 3-1-16,3 1 2 15,5-1-2-15,-4-3 2 0,4-11-11 16,0-9-2-16,-8-7-15 16,8-11-6-16,0-12 16 15,8-8 10-15</inkml:trace>
  <inkml:trace contextRef="#ctx0" brushRef="#br0" timeOffset="105842.1618">4035 11330 280 0,'-17'0'107'0,"17"4"-83"0,-13-4 15 0,13 0 1 15,-4 4-18-15,-1-4-4 16,1 4 4-16,0 4 3 15,-5-1-13-15,1 1 6 0,-1 3 5 16,9 1-8-16,-17 3-3 0,8 8-10 16,5 8-1-16,0 7-3 15,-1 12-2-15,5 7 0 16,0 8 0-16,0-3 3 16,0 3 0-16,5 8-2 15,-1 7 2-15,0 8 3 16,5-4 1-16,-5-3-4 15,9-8 1-15,-13-1-2 16,0-14 0-16,0-5-9 16,0-10-5-16,0-5-12 15,0-7-5-15,0-8-53 16,-13-8-21-16,9-15 53 16,-9-15 28-16</inkml:trace>
  <inkml:trace contextRef="#ctx0" brushRef="#br0" timeOffset="106219.4804">3479 11859 184 0,'13'4'71'0,"-13"-8"-55"0,5 8 28 0,3 0 12 0,-3-1-11 15,8 1-2-15,4 0-9 16,4 0-4-16,9 0-16 16,-8 0-7-16,8-1 0 0,0 1 7 15,5 0 3-15,-5 0-4 16,4 0 0-16,-3 0-6 15,-1-1-2-15,-4-3 0 16,-1 4-1-16,-3-4-2 16,-5 0-2-16,-4 0-8 15,0 0-5-15,0 0-35 16,-9 0-14-16,1-4 32 16,3-3 15-16</inkml:trace>
  <inkml:trace contextRef="#ctx0" brushRef="#br0" timeOffset="108020.0167">5018 11319 376 0,'-13'-4'25'16,"0"4"-12"-16,0 0-8 0,9 4-2 0,-18-4-4 16,5 4-2-16,8 3-18 15,1 1-9-15,-5-4-17 16,4 0-6-16,0-4 28 15</inkml:trace>
  <inkml:trace contextRef="#ctx0" brushRef="#br0" timeOffset="108738.9387">4686 11541 244 0,'-4'4'93'0,"-1"-4"-72"0,5 0 7 15,0 0-2-15,0 0-16 16,0 0-3-16,-4-4 6 15,-5 0 3-15,5 4-7 16,0 0 10-16,-5 0 7 0,1 0-8 16,-1 0-2-16,5 4 2 15,-1 0 2-15,1 4-10 16,4 3-3-16,0 4-7 0,0 5-3 16,0 6-1-16,0 5 3 15,4 7-2-15,1 4-1 16,3 4-6-16,5 0-4 15,-4 4 16-15,-5 8 8 16,9 3-13-16,-9 4-7 16,5 0 7-16,0-4 3 15,-5-3-6-15,0-1-3 16,5-7-15-16,-9-8-7 0,0-4-17 16,0-7-5-1,0-12 28-15,-9-7 13 16</inkml:trace>
  <inkml:trace contextRef="#ctx0" brushRef="#br0" timeOffset="109383.3662">4436 11350 272 0,'-4'-4'104'0,"-1"4"-81"0,5 0 18 0,0 0 2 0,0 0-23 16,0 0-8-16,0 0 0 16,0 0 2-16,0 0-7 15,-8 4 9-15,3-1 4 0,1 5-6 16,-4 0-1-16,3-1-5 16,1 5-3-16,-5 3-2 15,1 4 0-15,3 4-2 16,1 4-1-16,0 8-2 15,-1 11 1-15,5 7-1 16,0 12-2-16,0-3 0 16,0 3 3-16,0 4 0 15,0 3 1-15,0 1 0 16,0 0 2-16,0-4-3 0,0-4-2 16,0-4-12-16,-4-3-2 15,4-12-21-15,0-8-5 16,-8-11 22-16,8-8 11 15</inkml:trace>
  <inkml:trace contextRef="#ctx0" brushRef="#br0" timeOffset="109807.9111">4376 11725 316 0,'8'19'121'0,"5"-19"-95"0,-13 4 5 16,5 0-4-16,3 0-20 15,-4 3-4-15,9-3 2 0,-8 4 1 16,3-4-2 0,1-1 8-16,4 5 5 0,0-4-7 0,0 4-1 15,4-1-5-15,0 1-3 16,5-4-5-16,-5-1 0 15,5 1-18-15,3-4-6 16,1 0-126 0,0-7-60-16,-4-9 109 15</inkml:trace>
  <inkml:trace contextRef="#ctx0" brushRef="#br0" timeOffset="111441.9121">5143 11526 140 0,'0'0'55'0,"4"4"-43"0,-4-4 12 16,0 0 5-16,0 0-17 15,0 0-4-15,0 0-5 0,0 0-3 16,0 0 1-1,0 0 7-15,0 0 5 0,0 0 5 0,0 0 3 16,-4 0-5-16,4 0-1 16,-9 0-9-16,9 0-4 15,0 0-4-15,-4 0 1 16,4 0-1-16,-5 0-2 16,5 0 3-16,0 0 0 15,0 0-2-15,0 0 2 16,0 0-1-16,0 0 0 0,0 0 2 15,0 0 2 1,-8 0 10-16,8 0 4 16,0 0 8-16,0 0 5 15,0 0-1-15,0 0 1 0,0 0-3 16,0 0 1 0,0 0-17-16,0 0-8 15,0-4-5-15,0 4-1 0,0 0 0 16,0 0 3-16,0 0 9 15,0 0 4-15,0 0-5 16,-9-4-4-16,9 4-2 16,0-4 1-16,0 4 5 15,0-4 4-15,0 0 0 16,0 4 3-16,0 0 2 16,0 0-1-16,0 0 1 15,0 0 0-15,0 0-4 16,9 8-2-16,-9 4-6 0,8-1-1 15,-8 8-3-15,5 8-1 16,8 4-1-16,-9 11-2 16,5 4 0-16,-1 0 3 15,1 0-2-15,-1 3 1 16,10 5 2-16,-14 0 2 16,5-1-1-16,-1 5-1 15,1-5-2-15,-1-3 1 16,-8-8-6-16,5-7 0 15,-1-5-15-15,5-7-3 16,-9-7-14-16,0-9-3 16,0-7-65-16,0-15-28 15,8-23 70-15,-8-4 33 0</inkml:trace>
  <inkml:trace contextRef="#ctx0" brushRef="#br0" timeOffset="111938.715">5065 11499 136 0,'-17'-12'52'0,"13"9"-41"0,-9-5 9 15,4 4 2-15,5 0 0 0,-5 0 4 16,0 1 6-16,1-1 4 15,-5 0-19-15,9 0 8 0,-18 0 3 16,13 0-4-16,1 1 0 16,-1-1-7-16,1 0 0 15,-1 0-6-15,5 0-1 16,-1 0 5-16,1 4 4 16,4-3-16-16,-9 3-6 15,9 0 12-15,0 0 5 16,0 0 5-16,0-4 1 15,0 4-3-15,9 0 0 16,4 0-3-16,0 0 1 16,4 0-6-16,0-4-3 15,5 0-1-15,-1 0-1 16,10 1-2-16,-10-1-2 16,14 0-2-16,-5 0 1 0,-4 4 1 15,4 0 0-15,4-4-3 16,-4 4 0-16,-4 0-5 15,-8 4 0-15,3-4-38 16,-4 0-14-16,1 4-74 16,-6 4-28-16,-3 3 84 15,-5 0 41-15</inkml:trace>
  <inkml:trace contextRef="#ctx0" brushRef="#br0" timeOffset="114742.6762">5746 11384 236 0,'-9'4'90'0,"5"0"-70"0,4 0 15 0,0-4 0 0,0 0-16 16,0 0-3-16,0 0 10 16,0 0 5-1,0 0-16-15,0 0 14 0,0 0 7 0,0 0-4 16,0 0-1-16,9 0-9 16,-1 0-1-16,5 0-10 15,-9 0-4-15,9-4-7 16,0 4 0-16,0 0 0 15,4 0 2-15,1 0-3 16,-1 0 0-16,4 4-1 16,-3 3-2-16,3 1 0 15,1 3 0-15,-1 5 3 16,5 3 0-16,-9 4 1 16,5 0 0-16,-5 4 0 0,0 3 2 15,-4 1-1-15,-4 3-1 16,-5 1 1-16,-4-1 1 15,0 1-1-15,-4-1-1 16,-5-3 1-16,-4-1-1 16,1 1 0-16,-6-4 0 15,1 0 0-15,-4 0 0 16,-1-1 0-16,5 1 2 16,0 0-1-16,-1-4 2 15,5 0 0-15,0 0 3 16,5-4-1-16,3 0 2 0,5-3-2 15,-4-1 0-15,4-4-3 16,0 1 1-16,0-4-2 16,4-1 2-16,-4-3 0 15,13 0 1-15,-8 0-2 16,8-1 1-16,0-3-4 16,0 0 0-16,4 0-8 15,4 0-4-15,1 0 7 16,8 0 5-16,-4 0 1 15,13 0 3-15,8 0 0 16,-4 0 3-16,5 4-3 16,3 0-2-16,5 4-3 15,-4 3-1-15,0 1-1 0,-1-1 0 16,-3 1-30-16,-9-1-15 16,-1 5-72-16,-3-5-32 15,-18-7 77-15,-13-12 40 16</inkml:trace>
  <inkml:trace contextRef="#ctx0" brushRef="#br0" timeOffset="128346.1025">16897 13491 304 0,'-17'11'112'0,"9"-15"-87"0,3 0 13 16,-3 4 1-16,-1-3-17 15,0-5-4-15,-4-4 0 16,1 1 0-16,-6-4-9 16,1-5 8-16,0 1 3 0,-5-4-4 15,1 0 1-15,-1 0-8 16,-4 0-1-16,1 4-2 16,-1 0 1-16,-5 0-4 15,-3 4 0-15,0-1-3 0,3 5-1 16,-7 3-4-1,7 4-1-15,1 8-6 0,4 4-3 16,1 3-5-16,7 5-2 16,-8 7-6-16,14 7 0 15,-1 9 19-15,8-1 12 16,5 4-9-16,9-4-2 16,0 1 1-16,8-5 1 15,4-3 1-15,-3-4 4 16,-1-8 2-16,4 0 2 15,1-8 1-15,-1-7 0 16,1-4-2-16,0-8 1 16,3-3 2-16,-7-12 4 15,3 0 2-15,-4-8 1 0,-4-7-2 16,13-8-1-16,-17 0-3 16,4-7-1-16,-5-9-3 15,1-7-2-15,0-3-2 16,-1-13 1-16,-3-3-1 15,-1-4-2-15,4 4 0 16,-3 4 0-16,-1 3 3 16,0 9 0-16,-4 3 1 15,0 0 0-15,-4 4 0 16,0 7 2-16,-1 5-1 16,5 10 2-16,-8 9-2 15,-1 11 2-15,9 8 0 0,-8 7 1 16,3 12-2-16,5 11-2 15,0 12-2-15,5 15 1 16,3 8 1-16,1 15 0 16,-1-4 0-16,5 4 2 15,0 8 1-15,0 8 1 16,0-1-2-16,4 4 1 16,1 4-2-16,-5-7 2 15,-1-1-2-15,1-3 2 16,0 0 0-16,0-5 1 15,-13 1 4-15,9-4 3 16,-5-4-4-16,0-11 1 16,1-8-3-16,-5-8 0 0,-5 0-8 15,5-15 0-15,-4-7-50 16,8-16-21-16,5-16 37 16,8-18 18-16</inkml:trace>
  <inkml:trace contextRef="#ctx0" brushRef="#br0" timeOffset="128885.2857">17143 12705 392 0,'-9'8'148'0,"9"0"-115"0,5-1-3 0,-1-3-7 15,0 4-15-15,5 3-2 16,4 1-1-16,-4-4-1 16,8 3-2-16,4 1 5 0,5-1 3 15,-9 0-3-15,9 1 1 16,0-4-3-16,0-5 0 15,-5 1-3-15,1-8 1 16,0 1 0-16,-5-5 1 16,0-4-2-16,-4-3-2 0,-4 0-2 15,-1-4-1-15,-8 0-3 16,-4-1 1-16,-5-3-4 16,-4 4 1-16,-4 0-1 15,-9 4 1-15,-4 3 0 16,0 8 2-16,-9 4 4 15,5 8 3-15,4 4 4 16,-1 7 2-16,6 11-1 16,7 9 1-16,1 3-4 15,8 4 0-15,5 4 1 16,4-1 2-16,4 5-1 16,5-8 0-16,4-4-8 15,4-4-2-15,9 1-71 16,4-5-29-16,5-11 53 15,-1-15 26-15</inkml:trace>
  <inkml:trace contextRef="#ctx0" brushRef="#br0" timeOffset="129485.8315">18005 12882 416 0,'0'46'156'0,"-4"-27"-121"0,4 11-8 0,0-10-10 0,-5 2-21 16,-3 17-4-16,-5 3 1 16,-5 12 4-16,1 11 2 15,0 11 5-15,-5 5 2 0,5 3-5 16,0-4 0-16,0-3-3 15,-1-8-2-15,10-8-4 16,-5-3 0-16,9-9-1 16,-9-10 1-16,8-9-9 15,1-7-1-15,-5-15 20 16,5-12-8 0,0-11-2-16,4-12 0 15,-9-15 2-15,9-8 1 16,0-15 0-16,9-19 4 15,-9-16 2-15,8 1 0 0,1-1-1 16,4 4 12-16,4-3 6 16,5 3-3-16,4 4 0 15,4 12-3-15,0 11 0 16,4 11-9-16,5 12-1 16,0 12-4-16,-5 15-2 15,5 11-4-15,-4 8-2 16,-9 11 0-16,4 16 1 15,-13 15 6-15,5 8 3 16,-18 8 1-16,0 3-1 16,-8 8-6-16,0-8-4 15,-18-7 19-15,-4-4 10 16,-8-4-9-16,-5-4-5 0,-9-8-34 16,-3-7-16-16,-10-12 23 15,5-15 10-15</inkml:trace>
  <inkml:trace contextRef="#ctx0" brushRef="#br0" timeOffset="129846.2745">18772 11959 420 0,'0'7'159'0,"8"1"-124"0,-8 3-7 0,0-3-13 16,0 7-11-16,0 12 0 15,0 11 4-15,-8 16 3 16,-1 15-6-16,1 8-1 0,-1 11 2 15,0 4-5-15,-4 11-1 16,5 8 0-16,-1 4 0 16,1-8-9-16,3 1-2 15,1-9-14-15,0-7-6 16,-1-15-11-16,1-16-1 0,0-15 23 16</inkml:trace>
  <inkml:trace contextRef="#ctx0" brushRef="#br0" timeOffset="130191.4888">18444 12330 364 0,'0'19'134'0,"0"-15"-104"0,9 0 20 0,0 0 4 16,3-4-28-16,6 4-6 15,12-4-11-15,9 0-1 16,12 0-5-16,10 0-2 0,-1-4 2 15,9 0-4-15,13-4 0 16,4-3-17-16,0-5-8 16,5-7-81-16,-1-7-37 15,-4-1 71-15,-8-3 36 16</inkml:trace>
  <inkml:trace contextRef="#ctx0" brushRef="#br0" timeOffset="130812.2414">19668 11660 380 0,'-13'34'143'0,"9"-26"-112"0,0 7 8 16,4-7-4-16,0 7-25 15,-5 4-5-15,1 12-6 16,-5 0-3-16,5 7 3 0,-9 12 4 0,9 11 6 16,-13 16-3-16,8 15 2 15,-4 3-5-15,0 9 0 16,0-1-1-16,0 8-2 16,0-4-2-16,-4 5 1 15,4-17 1-15,0-3 2 16,0-19 1-16,9-12 1 15,-9-11-2-15,4-8 1 16,1-11 0-16,-1-8 1 16,9-12-5-16,-8-7-1 15,8-8-4-15,0-11 1 16,8-16 1-16,-4-3-1 16,9-8 1-16,9-12 0 15,-5-3 3-15,9-12 2 0,4 4 2 16,9 3 1-16,0 1 0 15,0 7 2-15,8 8-1 16,5 4 0-16,4 8-3 16,4 7 1-16,5 12-4 15,-9 11 0-15,0 8-4 16,-9 15 1-16,5 8 0 16,-1 15-1-16,-12 19 4 15,0 16 0-15,-5 7 3 16,-12 0 3-16,-5 4 0 15,0-3 0-15,-17-1-10 16,5-8-2-16,-5-14-69 16,0-16-29-16,8-54 55 15</inkml:trace>
  <inkml:trace contextRef="#ctx0" brushRef="#br0" timeOffset="131274.563">22124 12135 420 0,'35'-8'156'0,"-27"-3"-121"0,9-12-8 0,-8 11-10 0,0-3-10 16,4-8 1-16,-13-4 11 15,0-4 7-15,-9-11-13 16,-4 0 0-16,-4-8-2 0,-22-3-6 16,5-1-3-16,-18 0-4 15,9 8-1-15,-9 4 2 16,5 12 0-16,-1 11-2 16,1 15 2-16,4 11-6 15,0 16-3-15,4 16-1 16,4 18 1-16,5 4 6 15,4 12 2-15,5 8-1 16,8 14 2-16,0 13 1 16,9-1 2-16,-1 4-1 15,5 0-1-15,5 8-2 16,-1-1 1-16,0-3-6 0,5-7 0 16,-5-9-10-16,5-15-2 15,-9-7-8-15,0-16 0 16,0-15-57-16,0-11-22 15,0-20 55-15,-9-19 28 16</inkml:trace>
  <inkml:trace contextRef="#ctx0" brushRef="#br0" timeOffset="131548.1456">21137 12395 460 0,'31'19'170'0,"-6"-15"-132"0,27 8-13 16,-22-5-14-16,13 5-13 16,9-1 0-16,4 1 2 15,0-1 2-15,0 5-1 16,0-5-7-16,0 1-1 0,0-1-26 15,-4 1-10-15,-5-9-49 16,-8 5-21-16,-9-8 60 16,-8-8 27-16</inkml:trace>
  <inkml:trace contextRef="#ctx0" brushRef="#br0" timeOffset="131844.6281">20491 12154 496 0,'35'8'184'0,"-14"-12"-143"0,22 0-16 0,-13 4-18 0,9-4-37 15,9-4-10-15,8 1-81 16,8-1-35-16,9 0 80 16,-4 1 39-16,0-5 28 0</inkml:trace>
  <inkml:trace contextRef="#ctx0" brushRef="#br0" timeOffset="132166.2033">22430 12705 484 0,'0'39'181'0,"0"-16"-141"0,0 15-39 0,0-11-30 15,0 7-9-15,-4 12 2 16,-1 4 18-16,-3-4 9 15,-1-4 6-15,5-4-60 0,0-7-24 0,-1-12 41 16,5-30 23-16</inkml:trace>
  <inkml:trace contextRef="#ctx0" brushRef="#br0" timeOffset="132549.8944">22779 12587 440 0,'0'26'165'0,"0"-14"-129"0,-4 11-36 0,4-4-24 15,-5 8-16-15,-3 15 1 16,4 4 42-16,-9 4 18 16,8 0-8-16,-8-4 5 0,9 3 0 15,0-10-8-15,-1-5-3 16,5-7-2-16,0-4-1 15,0-8 0-15,-4-11 2 16,4-8-5-16,0-11-3 16,0-8 1-16,0-8 2 15,9-11 2-15,-1-8 1 16,5-11 0-16,5 0 0 16,-6 0 0-16,6 7 2 15,3 8 8-15,1 8 5 16,-1 11 4-16,1 8 3 15,-1 7-12-15,1 5-5 0,0 7-20 16,3 3-7-16,-12 5-60 16,5 4-26-16</inkml:trace>
  <inkml:trace contextRef="#ctx0" brushRef="#br0" timeOffset="133015.0674">23800 12728 296 0,'9'8'110'0,"-5"-8"-86"0,1-4-9 0,-5 4-8 15,0 0 13 1,0 0 8-16,0 4 13 0,0 4 7 15,0-1-26-15,0-3 6 0,-5 0 0 16,1 0-4-16,-5 0 0 16,1 0-4-16,-5-1-3 15,-4 1-7-15,-9-4-2 16,-9 4-6-16,-8 0-2 16,4 4 0-16,-4-1 0 15,13 1 0-15,-4 3 2 16,12 5-3-16,1-1 0 15,16 4-1-15,5 4 0 16,9 8 0-16,8 3 0 16,-4 1 2-16,13-1 2 0,-9 1-1 15,0-5 2-15,-8-3 2 16,-5 0 2-16,-8-4-8 16,-13-4-4-16,-18 0-13 15,-12-4-6-15,-9-11-45 16,-13-8-19-16,4-15 45 15,9-19 22-15</inkml:trace>
  <inkml:trace contextRef="#ctx0" brushRef="#br0" timeOffset="133404.4847">24201 11920 340 0,'-4'0'126'0,"-1"0"-98"0,1 4 12 0,4 0-2 15,0 4-15-15,-4 3 0 16,4 8-3-16,-9 4 0 15,9 12-11-15,0 14-1 0,9 17 2 0,-9 14-2 16,4 8 1-16,5 4-3 16,-1 8 1-16,1 11-2 15,0 0 0-15,-1 0-3 16,1-8 1-16,-5 1-4 16,0-9-2-16,-4-3-9 15,0-11-3-15,-4-12-38 16,0-16-16-16,-9-14-94 15,-9-20-40 1,-8-23 106-16</inkml:trace>
  <inkml:trace contextRef="#ctx0" brushRef="#br0" timeOffset="134170.0957">22344 12093 160 0,'-4'3'60'0,"4"-3"-47"0,0 0 30 0,0 0 10 16,0 0 1-16,0 0 5 15,0 0-1-15,0 0-2 16,0 0-30-16,0 0 7 0,0 0 2 15,0 0-15-15,0 0-3 16,0 0-11-16,0 0-4 16,0 0-1-16,0 0-1 15,0 0 4-15,4 4 2 16,0 4 2-16,-4 0 2 0,0 3-5 16,5 1-1-16,-5 3 7 15,0 4 2-15,0 0-6 16,4 0-4-16,-4 0-11 15,8 1-5-15,-3-9-79 16,8-7-34-16,8-19 64 16,14-20 33-16</inkml:trace>
  <inkml:trace contextRef="#ctx0" brushRef="#br0" timeOffset="134695.8663">23344 12299 428 0,'4'12'159'0,"5"-12"-124"0,-5-4-2 16,0 4-12-16,0-4-16 16,5 0-1-16,-5 1 9 15,9-1 3-15,0 0-7 16,4-4 3-16,5 1 4 0,4-1-6 16,8 0-3-16,14-3-4 15,21-1-3-15,13 5 1 16,12-1-1-16,1 4 0 15,4 4 0-15,0 0 0 16,-4 0 2-16,-4 0-8 0,-22 0-1 16,-9-8-71-16,-17-7-30 15,-30-8 56-15,-26-11 29 16</inkml:trace>
  <inkml:trace contextRef="#ctx0" brushRef="#br0" timeOffset="135627.0946">20926 9266 340 0,'0'-8'129'0,"5"12"-100"0,3 0 9 0,-8-4-3 16,0 0-22-16,0 8-5 16,0-1-10-16,0 9-1 15,5 3 1-15,-1 15 1 0,-4 20 1 16,0 26-9-16,8 27-4 0,-8 12 13 16,0 8 7-16,0 11-21 15,0-8-7-15,0-12 8 16,0-10 6-16,0-20 7 15,0-12 3-15,0-10 5 16,0-13 3-16,0-11-2 16,0-7 0-16,0-12 6 15,0-8 2-15,-8-7 3 16,4-8 0-16,4-8-5 16,0-7-1-16,0-4-6 15,4-8 0-15,4-8-1 16,5 1 3-16,5-1-5 15,3-3-1-15,5 0-2 0,4-1 1 16,5 9-4-16,12 3 0 16,-8 8-4-16,4 7-1 15,0 9-2-15,0 10 0 16,-4 12-2-16,-9 8 1 16,4 11 0-16,-8 1 3 15,-4 3 2-15,-13-4-1 16,-1 0 6-16,-21 1 1 15,-4-5 4-15,-9 1 3 16,-4-5 0-16,-9-3 0 16,-4-4-1-16,-13-4 0 15,0-7-2-15,-9-5-1 16,1-7-8-16,-1-3-2 16,5-9-9-16,12-7-4 15,1-4-56-15,13-11-24 0,8-1 50 16,21-15 24-16</inkml:trace>
  <inkml:trace contextRef="#ctx0" brushRef="#br0" timeOffset="136031.5695">21551 9469 392 0,'-13'8'148'0,"17"-8"-115"0,-4-4 17 0,0 4 2 15,5 4-32-15,-1 3-10 16,0 5-10-16,5 3-1 15,4 8 1-15,-13 8 2 0,9 7 1 16,-1 19-1-16,1 1-2 16,-1 3 1-16,1 4-1 15,4 8 0-15,-4 7 0 16,3 9-3-16,6-5 2 16,-14 0 3-16,9-7 1 15,-9-12-6-15,5-4 0 0,0-11-15 16,-5-8-3-16,0-7-38 15,5-5-14-15,-5-11 36 16,9-3 19-16</inkml:trace>
  <inkml:trace contextRef="#ctx0" brushRef="#br0" timeOffset="136410.6583">22318 9990 428 0,'13'11'162'0,"-9"-3"-126"0,5 3-12 0,-5 1-14 15,1 3-12-15,-1 12-2 16,-4 8 5-16,0 14 3 16,0 5-1-16,-4 3-2 0,-1 9 0 0,1-9-15 15,0-7-3-15,4-4-15 16,0-4-6-16,4-11-14 15,0-8-8-15,5-8 33 16,8-15 16-16</inkml:trace>
  <inkml:trace contextRef="#ctx0" brushRef="#br0" timeOffset="136917.4962">22702 10063 408 0,'0'11'154'0,"4"-7"-120"0,0 19-16 16,-4-8-17-16,0 12-12 0,-4 8-1 15,0 14 7-15,4 5 4 16,0 7 2-16,-9 0-1 0,9-3 1 16,0-4 1-16,0-5 1 15,9-3 1-15,-9-4 0 16,4-7 0-16,-4-8 0 15,0-4 4-15,0-4 3 16,4-8 5-16,-4-7 4 16,0-8-1-16,-4-3-2 15,0-9-5-15,4-10-2 16,0-9-6-16,0-7-1 16,0 0-3-16,4-8-1 15,4 4 1-15,1 0 2 16,8 0 1-16,1 4 1 0,3 8-2 15,1 3 1-15,-1 8-4 16,1 8 0-16,4 11-1 16,-1 8 0-16,1 11 0 15,0 12-2-15,0 7 0 16,-4 8 0-16,-5 4 0 16,0 0 3-16,-4 0 0 15,-4 0 1-15,-1 0-3 16,-8-4 0-16,0-3-12 15,-8-9-2-15,3-7-38 16,-3-7-17-16,-5-16 38 16,0-16 19-16</inkml:trace>
  <inkml:trace contextRef="#ctx0" brushRef="#br0" timeOffset="137127.5825">22460 9438 548 0,'9'8'206'0,"-1"-4"-160"0,-3 3-22 0,8 1-22 16,-13 0-72-16,4 3-26 15,0 8-4-15,5 8 2 0,0 8 55 16,8 3 24-16,9-4 15 0</inkml:trace>
  <inkml:trace contextRef="#ctx0" brushRef="#br0" timeOffset="137879.5225">23787 10702 280 0,'13'16'104'0,"-4"-13"-81"0,4 1 38 0,-9-4 13 15,5 4-10-15,4-4-3 16,-13-4-19-16,4 0-6 16,-4-3-15-16,-4-1-5 15,-5 0-5-15,-8-7 0 16,-5 4-6-16,-4-5-1 15,-8 1-2-15,-5 0-2 16,-4 7-2-16,0 0 1 16,0 8-1-16,0 0-2 15,8 4-2-15,5 4-1 16,4 3-3-16,5 1-1 16,-1 3-3-16,14 0-1 15,3 5 3-15,5-1 3 16,13 0 0-16,0 0 3 0,4-4 4 15,1 1 3-15,-1-5 0 16,0-7 2-16,5-4 0 16,-1-4 1-16,5-3 0 15,-9-5 2-15,5-3-1 16,-5-4 2-16,-4-4-4 16,4-12 0-16,-4-7-3 15,0-8-1-15,0-15-1 16,0-19-2-16,0-4-2 15,-9-12-1-15,9 4 1 16,-9-3 4-16,5-1 1 16,0 1 3-16,-5 11-1 15,-4 11-1-15,0 8 1 0,-4 15-1 16,-1 16-3-16,-3 11 2 16,-1 8-4-16,-4 8 1 15,0 11-3-15,0 15 2 16,0 23 1-16,9 23-1 15,-9 24 1-15,13 7 0 16,5 19 3-16,7 23 0 16,10 8 1-16,8-1 2 15,9 5 3-15,-5 7 2 16,9-7-3-16,1-12-1 16,-6-4-23-16,10-11-12 15,-48-119-322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50:52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18733 10143 212 0,'9'4'79'0,"-9"-4"-61"0,8 4 17 16,-8-4 5-16,13 0-19 16,-8 0-4-16,7 0-1 15,-7-4 1-15,3 4-9 16,-8 0 7-16,5 0 2 0,3-4 2 15,-3 0 3-15,3 0 1 16,-8-3 1-16,5 3-5 0,-1-4 1 16,0 1-2-16,0-1 0 15,-4 0-3-15,0 1-1 16,0-1-2-16,0 0 0 16,0 1-4-16,-4-9 0 15,0 5-3-15,-5-5 0 16,1-3-1-16,-5 4 0 15,0 0-5-15,-4-1 1 16,-1 1-2-16,1 0-2 16,-5 3 5-16,1 1 3 15,-1 3-6-15,-3 0-3 16,-1 5 0-16,4 3 1 0,1 3-1 16,3 5 4-16,-7-4-2 15,3 4 1-15,0 3 0 16,1-3 0-16,-1 3 0 15,5 1-2-15,0 3 0 16,4-3 0-16,4 3-2 16,-4-4 1-16,5 5-2 15,3-1 2-15,5 0-2 16,0-3 2-16,5-1-2 16,3 1 2-16,5-1-4 15,-4 1 1-15,4 3-1 16,4-3 1-16,0-1 5 15,1-3 1-15,3-8 2 16,1 0 0-16,-1 0 2 0,1-4 1 16,-1 0-4-16,5-4-1 15,-9 1-2-15,5-1 0 16,-1 0 0-16,-3 1 3 16,-1-5-2-16,0 5-1 15,-8-5 0-15,4 4 0 16,0-3-4-16,-5 3-2 15,5 1 7-15,-13-1 4 16,0 0-3-16,0 1 2 16,0 3-2-16,0 0 0 15,0 0 8-15,0 0 4 16,0 0-1-16,-8 4 0 16,8 4 1-16,0-4 1 0,0 8-3 15,0 3 0-15,8 1-1 16,-8 3 1-16,5 4-2 15,-1 1-1-15,-4 3-3 16,8 3-2-16,-8 5 1 16,0 3-1-16,0 5-3 15,0 3 2-15,0 12 1 16,-8-8 2-16,4 3-1 16,-1-7-1-16,5 1 1 15,-13-5 1-15,5 0-1 16,3 0 2-16,-3-3-4 15,3-1 0-15,-3 1 3 0,3-1 1 16,1 1-1 0,-4-1-2-16,3-3 1 15,-3-4 1-15,3-4-3 0,1 0 0 16,0 0-1-16,-1-8-19 16,-8-3-7-1,9-5 15-15,-9-18 6 16</inkml:trace>
  <inkml:trace contextRef="#ctx0" brushRef="#br0" timeOffset="345.798">19026 10472 452 0,'-9'16'170'0,"18"-5"-132"0,-9-7-13 0,0-4-14 15</inkml:trace>
  <inkml:trace contextRef="#ctx0" brushRef="#br0" timeOffset="419.9308">19026 10515 689 0,'-9'15'-5'15,"5"0"2"-15,0-3-42 0,-1 7-19 16,1-11 32 0</inkml:trace>
  <inkml:trace contextRef="#ctx0" brushRef="#br0" timeOffset="5164.3922">19853 9948 228 0,'5'0'85'0,"-1"7"-66"0,5-7 8 16,-9 0 0-16,0 0-1 15,0 0 4-15,0 0 1 0,0 0 1 16,0 0-17 0,0 0-2-16,0 0 0 0,4 0 8 0,0 0 7 15,5 0-6-15,-5-3-3 16,-4-1-7-16,0 0-2 16,0 0-6-16,-4-7-5 15,-5-5-4 1,1 1-6-16,-5 0-4 15,-5 3 0-15,1 1 1 16,-4 3-5-16,-1 4-1 16,-4 0 13-16,0 4 6 15,1 4 2-15,3 0 2 16,5 4-2-16,-5-1-1 16,5 9 1-16,0-1 1 0,4 0-1 15,4 4 2-15,5 4-4 16,4 8 0-16,0 3 1 15,4 5 2-15,5 7-3 16,4 7-2-16,4 5 4 16,0 3 3-16,5 4-1 15,-5-4-2-15,-8 1 0 16,4-5-1-16,-5 1 0 16,1-1 0-16,-9-3 0 15,0-1 0-15,-9-3 0 16,1-4 0-16,-5-8-9 15,-5-3-4-15,1-8 0 16,0-4 2-16,4-12 5 16,-13-3 1-16,9-8 5 0,-5-4 4 15,1-4 12-15,4-7 5 16,8 0-5-16,-4-4 1 16,13-1-4-16,4-3 2 15,5-3-6-15,0-5-1 16,3-3-4-16,6-1-1 15,-1 8 1-15,9-15 0 16,4-4-2-16,0 4 1 16,-4 0-2-16,0-4 2 15,4 0-2-15,-4-4 2 16,0 0-2-16,0 1 2 16,-1 3-2-16,-3 3-1 0,-5 5-2 15,-4 4-1-15,0 7-9 16,-9 4-5-16,1 4-57 15,-5 0-24-15,0 7 50 16,-5 4 24-16</inkml:trace>
  <inkml:trace contextRef="#ctx0" brushRef="#br0" timeOffset="5573.7553">20345 10212 332 0,'0'27'126'0,"4"-12"-98"0,4 0 25 0,-8-3 7 0,5 3-29 15,-1 1-6 1,-4 3-12-16,0 4-1 0,0-4-7 15,0 0-3-15,0-4-1 0,-4 1-8 16,4-1-3-16,0-4-60 16,0-3-29-16,0-8 48 15,8-11 26-15</inkml:trace>
  <inkml:trace contextRef="#ctx0" brushRef="#br0" timeOffset="6336.4792">20543 9952 400 0,'21'0'148'0,"-12"-16"-115"0,17 16-5 0,-13-4-8 0,4 1-14 16,5-5-1-16,3 4 6 15,6 0 5-15,-1 4-8 16,4 0 0-16,-8-4-1 0,4 1-1 16,5-1-1-16,3 0-6 15,-7 0 1-15,3 0 0 16,1 0 2-16,-1 4-1 15,0 0-1-15,5 0 1 16,-9 0-1-16,1 8 0 16,-6-4 0-16,1 7 0 15,-8-3 0-15,3 4-3 16,-8 3 2-16,0 0 1 0,0 1 0 16,-5 6 0-16,1 1 0 15,-5 4-3-15,1 4 2 16,-5 7 1-16,0 1 0 15,-5 6 0-15,1 1 2 16,-5 8-3-16,1-4 0 16,-1 3-1-16,1-3 0 15,-5-4 2-15,4 0 0 16,-8 0-3-16,4 0 2 16,-4 4 1-16,-1 0 2 15,1 3-1-15,4-3 2 16,-4-4-2-16,-9 0-1 0,13 0 1 15,-4-8-1-15,0-3-3 16,4-5 2-16,4-7-17 16,-4-7-5-16,9-5-77 15,0-15-34-15,8-19 69 16,5-15 33-16</inkml:trace>
  <inkml:trace contextRef="#ctx0" brushRef="#br0" timeOffset="6628.1125">21728 10507 384 0,'-9'50'145'0,"9"-46"-112"0,0-1 16 0,0 1 0 16,0-4-36-16,-4 8-11 15,4-8-19-15,0 0-7 16,-4 0 13-16,-1 0-8 0,5-4 0 16,0 0-68-16,13-15-31 15,4-8 61 1</inkml:trace>
  <inkml:trace contextRef="#ctx0" brushRef="#br0" timeOffset="6805.5538">22202 10342 420 0,'4'23'156'0,"5"-19"-121"0,-9 4-5 15,0-1-13-15,0-7-20 16,0 8-3-16,0 0-15 15,-9-1-4-15,5-7 13 16,4 0-47-16,-5-4-19 0,1 1 40 16</inkml:trace>
  <inkml:trace contextRef="#ctx0" brushRef="#br0" timeOffset="6953.3287">22460 10250 324 0,'26'23'121'0,"-17"-7"-95"0,-1 3 33 0,-3-12 10 15,3 1-41-15,-3 4-14 16,-1-5-53-16,5 1-22 16,-18 0-49-16,5-5-18 15,-5-3 68-15,0-11 32 16</inkml:trace>
  <inkml:trace contextRef="#ctx0" brushRef="#br0" timeOffset="7101.6963">22646 10273 380 0,'17'31'143'0,"-9"-20"-112"0,5 5 23 0,-4-9 1 0,0 1-32 16,-1 0-10-16,1-1-40 15,-5-7-17-15,0 4 22 16,1-8-89-16,-5 1-33 0,0-13 73 16,-5-7 35-16</inkml:trace>
  <inkml:trace contextRef="#ctx0" brushRef="#br0" timeOffset="7838.5332">22947 10059 332 0,'17'4'123'0,"-8"-4"-95"0,13-4-11 0,-10 4-9 0,6-4-17 16,3-4-2-16,1 1 15 16,-1-1 6-16,5 0-4 15,-9-3 17-15,1-1 6 0,3 1-23 16,-8-8-12-16,4 0-3 15,-4-1 2-15,0 1 2 16,-4 0 0-16,4 4 1 16,-5 3 0-16,1 5 3 15,-5 3 0-15,9 11-2 16,-13 1 2-16,5 4 1 16,-1 7 0-16,0 4 2 15,-4 4 1-15,0 3-4 16,0 8 1-16,0 8 2 15,0 8 1-15,-4 4-1 0,0-1 1 16,-1 8 0-16,-3-4 3 16,-1-3 3-16,-8-5 2 15,0 1-10-15,-1 0-3 16,1-1-1-16,-4 5 1 16,-1-1-1-16,0 1 1 15,5-9 11-15,-9 1 3 16,5-4-16-16,4-4-7 15,-1-11 7-15,5 0 4 0,0-8-4 16,1-8 1 0,3 0-23-16,0-7-11 0,1 0-172 31,3-20 113-31</inkml:trace>
  <inkml:trace contextRef="#ctx0" brushRef="#br0" timeOffset="8272.2733">22460 10890 296 0,'5'11'112'0,"-1"-7"-87"0,9-4 2 0,0 0-6 16,-5 0-12-16,5 0-1 15,5 0 16-15,-1 0 6 16,4 0-15-16,5 0 3 0,4 0 0 15,-4 0-6-15,4 0-2 0,5 4-3 16,4 0-2-16,-1 0 1 16,1 0 1-1,9 3 1-15,8 1 0 0,0 0-2 16,8-5-1-16,-8 1-3 16,5 0 1-16,-1-4-7 15,-8 0-1-15,-1-4-60 16,-8-3-26-16,9-5 46 15,-26-7 22-15</inkml:trace>
  <inkml:trace contextRef="#ctx0" brushRef="#br0" timeOffset="9841.4052">23555 10063 352 0,'-9'0'132'0,"9"0"-103"0,4 3 1 0,-4-3-8 16,0 0-20-16,0 0-5 0,0 0 23 16,5-3 10-1,3 3-14-15,1 0 3 0,4 0-1 16,4 0-6-16,-4 0-2 0,4 0-5 16,1 0-2-16,3 0-1 15,5 0-2-15,-9 0-4 16,5 0 0-16,-1 0-5 15,-4 0-1-15,-4-4-9 16,0 4-2-16,-4 0-18 16,-5-4-5-16,-4 4-65 15,0 0-29-15,0 0 72 16,-4-4 36-16</inkml:trace>
  <inkml:trace contextRef="#ctx0" brushRef="#br0" timeOffset="10120.8058">23546 10197 276 0,'4'11'104'0,"5"-7"-81"0,0 0 14 0,-1-4-1 16,1 0-13-16,8 0-3 16,-8 0-5-16,8 0 0 15,0 0-8-15,0-4-6 0,1 0-4 0,-1 0-5 16,0 0 0-16,0-3-97 16,5-1-42-16,-9-3 74 15,4-1 37-15</inkml:trace>
  <inkml:trace contextRef="#ctx0" brushRef="#br0" timeOffset="11020.882">24279 9894 300 0,'0'4'112'0,"0"4"-87"0,0-12-4 0,0 4-10 15,0 0-3-15,0-4 5 16,0 0 13-16,0 4 5 15,0-4-15-15,0 0 0 0,4 1 0 16,-4-1-4-16,0-4-2 16,4 0-5-16,-4-3-2 15,0 3-1-15,0-7-4 16,-4-4-1 0,0 0-3-16,-5 0 1 0,-4-1-13 15,-4 1-5-15,0 4 16 16,-5 3 8-16,5 1-6 15,-13 3-1-15,4 8-4 16,0 0 1-16,4 12-6 16,1-1-1-16,-1 5 2 15,5 3 1-15,0 0 8 16,4 4 2-16,4 4 5 16,5-1 1-16,-5 1 1 15,9-4 0-15,9 0-2 16,-5 0-2-16,9-4 1 15,0-3-1-15,4-5-3 16,1 1 2-16,3-5 1 16,1-7 0-16,4 0-5 0,-9-4 1 15,4-3-3-15,1-1 2 16,-1-3 1-16,-3-5-1 16,-1 1 1-16,-4-4 3 15,0 0-2-15,0-4 1 16,0 4-11-16,-9-1-5 15,0 1 12-15,5 0 5 16,-9 4 4-16,0 3 1 16,0 5-7-16,0-1 0 15,0 8 5-15,0 0 6 16,0 12 0-16,0-1 1 16,0 4 1-16,4 12 4 0,0 4 1 15,5-1 3-15,-5 9 1 16,1 3 1-16,-1 8-3 15,5 7 2-15,-9 8-12 16,0 4-5-16,0 4-6 16,-9 0 0-16,0-8 0 15,1-4-1-15,-1-3 12 16,5-5 8-16,-13-3-19 16,4-4-6-16,4-8 2 15,0-7 1-15,1-8-44 16,-5-8-18-16,9-15 35 15,-5-11 17-15</inkml:trace>
  <inkml:trace contextRef="#ctx0" brushRef="#br0" timeOffset="11473.3583">24787 9461 296 0,'0'27'112'0,"0"-15"-87"16,4 7 7-16,1-8-5 0,3 8-17 15,-3 4-3-15,-1 12 6 16,5 7 3-16,-9 0-7 16,0 8 3-16,0 3 2 0,0 1-5 15,0 0-1-15,0-1-4 16,0 5-3-16,-9 3 2 15,5 0 0-15,-1 1-1 16,5-5-2-16,-8 1-4 16,3-12-2-16,-3-4-13 15,-1-8-5-15,1-3-89 16,-5-1-39-16,0-18 77 16,-5-16 38-16</inkml:trace>
  <inkml:trace contextRef="#ctx0" brushRef="#br0" timeOffset="11784.213">24636 10924 340 0,'9'46'129'0,"0"-30"-100"0,-1 10 31 16,-4-14 9-16,1 3-24 16,-1 4-7-16,0 4-15 15,-4-3-4-15,0-1-11 16,-4-4-5-16,0 0 0 0,-1-3-62 15,-3-12-24-15,-5-15 47 16,0-28 25-16</inkml:trace>
  <inkml:trace contextRef="#ctx0" brushRef="#br0" timeOffset="41090.8469">8163 12269 288 0,'5'19'107'0,"-1"-19"-83"0,4 0 6 0,-8 0-3 15,9 0-17-15,4 0-3 16,-13 0 8-16,0 0 5 16,0 0-10-16,0 0 14 0,0 0 6 15,0 0-4-15,-9 4-1 16,5 0-10-16,0-4-2 16,-5 0-3-16,-4 0-1 15,0-4 1-15,-4 0 1 16,0-4-1-16,-5 1 1 0,-4-1 3 15,-4 0 1-15,-4-3-4 16,-5-1-1-16,0 1-6 16,0-1-1-16,1 1-1 15,-1-1-2-15,0 5 1 16,0-1-1-16,-8 0-3 16,4 5 2-16,4-1 1 15,0 0 0-15,1 4-3 16,-6 4 2-16,6 3 1 15,7 1 2-15,-7 4-3 16,8 3-2-16,4 0-1 16,-4 4 3-16,8 4 0 15,0 0 1-15,1 8 0 0,4-4 0 16,-1 3-3 0,5-3 2-16,5 0 1 0,-9 0 2 15,4-4-1-15,4 4 2 16,0-1-4-16,1-3 0 15,-1 0 1-15,1 4 0 16,8 0 0-16,-9 0 2 16,5 3-1-16,-1 1-1 15,5 4 1-15,0-1 1 16,0 0-3-16,5 1 0 16,-1-1 1-16,5-3 0 15,-5 0 0-15,9-1 0 0,-5 1 0 16,5-4 0-1,5-4-3-15,-1 0 2 0,-4-4 1 16,4 0 0-16,5-4-3 16,-1 1 2-16,5-5 1 15,0 1 0-15,4-1 0 16,4 1 2-16,-3-1-1 16,-1-3 2-16,4 3-2 15,1-3-1-15,4 0 3 16,-9-5 0-16,4-3-1 15,-4 0 1-15,5 0-4 16,4 0 0-16,-1-3 1 16,-3-1 2-16,4 0-1 15,4 0-1-15,8 0 1 16,-8 0-1-16,1 1 0 0,-1-1 2 16,-5 0-1-16,1 0-1 15,-4 0 1-15,-5 1 1 16,0-1-1-16,-13 0 2 15,0 4-4-15,5-4 0 16,-13 0-4-16,-1-3 1 16,-3-1-18-16,-5 0-6 15,0-11-75-15,-5 8-33 16,5-28 70 0</inkml:trace>
  <inkml:trace contextRef="#ctx0" brushRef="#br0" timeOffset="41304.5942">8831 12552 284 0,'9'-7'107'0,"-9"3"-83"0,8 4 13 15,-8-4 1-15</inkml:trace>
  <inkml:trace contextRef="#ctx0" brushRef="#br0" timeOffset="41976.9929">8848 12525 550 0,'0'-7'47'0,"-4"-1"-24"0,0 4 0 0,-5 0 0 15,0 1-6-15,1-5-2 16,-1 4-4-16,5-4-2 15,-13 1-5-15,4-1-1 16,0 0 1-16,0 1 0 16,-9-5 0-16,5 5 0 15,-9-1 0-15,5 0 2 16,-1 1-3-16,1-1 0 16,-1 0-1-16,-4 5-2 15,9 3-2-15,4 0 1 16,-4 3-6-16,-5 5 0 15,5 3 3-15,4 5 4 16,0 3-1-16,0 4 0 0,0 0 1 16,9 0 2-16,-9 0-3 15,5 4 0-15,3 0 1 16,1-1 0-16,4 5 0 16,0 0 0-16,4 3-3 15,1 1 2-15,3-1 1 16,5 0 0-16,0-3-3 15,4-4 2-15,0 0 1 16,5-4 0-16,4-4 0 16,-5 4 0-16,5-8-3 15,0-3 2-15,4-1-1 16,-4-3-2-16,4-4 0 16,0-4 3-16,-4 0-2 15,0-4 1-15,0 0 2 16,0-4 0-16,0 1 0 15,-5-9 2-15,1 1-1 0,-5-8-1 16,-4 0 1-16,0 0 1 16,0 0-1-16,0-4 2 15,-13-3 0-15,4-1 1 16,-4 0 0-16,0-3 0 16,-4-1 0-16,-9 1 2 15,0-4-5-15,0-1-3 16,-4 1-2-16,-9 4 3 15,0-1 4-15,0 1 6 16,0-1-3-16,0 5-1 16,5-1-5-16,-9 4-2 0,8-4-13 15,5 5-2-15,4 3-65 16,0 0-25-16,13 0 54 16,0 0 27-16</inkml:trace>
  <inkml:trace contextRef="#ctx0" brushRef="#br0" timeOffset="42863.763">9723 12606 428 0,'4'0'159'0,"9"-8"-124"0,-13 4 9 0,0 4-7 16,0-3-18-16,0-5-1 16,-8 0-4-16,-1 1-1 15,-4-5-7-15,-4 4 0 0,-5-7 1 16,-3 4-3-16,-10-9-3 15,1 1-3-15,-10 4 1 0,6 0 1 16,-5 3 0-16,4 4-5 16,9 1-1-16,-9 7-2 15,9 4 2-15,4 3-3 16,9 5-1-16,-5 3 2 16,9 0 3-16,9 1 3 15,4-1 1-15,0 0-2 16,0 1 0-16,8-1 2 15,1 0 0-15,4-3 1 0,-4-1 2 16,8 1-3 0,-9-1 0-16,5-3 1 15,-4-4 0-15,4 0 0 16,-4-4 2-16,3 0 1 16,-3-4 1-16,4-4 0 15,0-3 2 1,-4-5 1-16,4-3-1 0,-1-4-1 15,-7-7-3-15,-1-5-2 16,5-7-2-16,-5-4 1 16,0-4-1-16,1-3 0 15,-1-1 0-15,0 4 0 16,1 4-3-16,-5 8 1 16,0 3 6-16,0 5 6 15,0 7-2-15,0 4-1 16,0 3-2-16,0 5-3 15,0 3 1-15,0 4 1 16,0 4-6-16,0 0 1 16,4 8-1-16,-4 4 2 0,8 3-4 15,1 8 0-15,0 4 3 16,-1 7 3-16,5 4-1 16,4 8 0-16,-8 4 3 15,4 4 1-15,0 3-1 16,0-3-2-16,0-4 1 15,0-4-1-15,-9 0 0 16,9-4 0-16,-4-4-3 16,4 0 0-16,-9-3 4 15,4-5 1-15,1-3-9 16,0-4-3-16,-1-7-44 16,10-9-19-16,-1-11 38 15,13-15 17-15</inkml:trace>
  <inkml:trace contextRef="#ctx0" brushRef="#br0" timeOffset="43763.3208">10171 12039 316 0,'-8'-4'118'0,"8"4"-92"0,0-4 13 0,0 4-2 0,0 0-5 16,0 4 3-16,0-4-6 16,0 0-3-16,8 8-14 15,-8-1-3-15,9 5 1 0,-1-1-4 16,5 5 2-16,0-1-5 15,5 4 0-15,-1 0-1 16,0 1-2-16,5-1 3 16,-1 0 0-16,1 0 1 15,3-4 0-15,6 1 2 16,-1-5 3-16,4-3-4 16,-4-4-1-16,5-4-2 15,-5 0 1-15,0-4-2 16,-4-4-1-16,-4-3 3 15,-1-1 2-15,-4-3-2 0,-4-4 0 16,-4 0 1-16,-5-4 0 16,5-4-5-16,-9 0 1 15,-13 0-2-15,0 0 0 16,0 4 0-16,-4 0 0 16,-13 4 4-16,4 0 1 15,-4 4-1-15,0 3-2 16,-1 5-2-16,1-1 1 15,0 8-4-15,4 0 1 16,0 8 0-16,5-1-1 16,-1 5 4-16,5 3 0 15,-5 4-2-15,5 4 2 16,0 0-1-16,4 8 0 0,0 3 2 16,5 5 0-16,3 3 0 15,-8 4 0-15,5 0-3 16,3 7 2-16,1-7 1 15,0-4 2-15,4-3-1 16,0-1-1-16,0 0 1 16,0-3 1-16,4-1 1 15,5-3 3-15,-1-1-3 16,5 1 0-16,-4 4 1 16,8-1 2-16,0 1-1 15,5-1 0-15,8 0-1 16,9-3 2-16,8 4-3 15,9-1 0-15,9-7-1 0,-1 0 1 16,10-1-2-16,-1-3-1 16,5-3 3-16,12-5 0 15,5-4-4-15,0 1 1 16,-1-1 0-16,-7-3 0 16,-6-4-3-16,-7-8 0 15,-5-7-135-15,-9-16-61 16,-8-23 97-16,-39-19 52 15</inkml:trace>
  <inkml:trace contextRef="#ctx0" brushRef="#br0" timeOffset="76372.5209">19121 16317 280 0,'-9'12'107'0,"9"-12"-83"0,0 0-1 0,0 0-5 0,0 0-7 16,0 0 3-16,0 7 6 16,0-3 2-16,0 4-11 15,0 0-2-15,0-1-2 0,0 1 14 16,5 0 9-16,-1-1-7 16,0 1-1-16,0 0-7 15,5-1-1-15,0 1-4 16,4 3-1-16,0-3-5 15,8 0-3-15,-4 3 0 16,9 1 1-16,9-5-1 16,-1 1-1-16,5 0 1 15,4-5 1-15,-4-3-1 16,0 0 2-16,-1-3 0 16,-3-1 1-16,-1-4 0 15,1 0 0-15,-9-3 0 16,4-1 0-16,-9 1-5 0,1 0 1 15,-5-1 0-15,0 1 2 16,-4-1-1-16,-4-3-1 16,-5-1 1-16,-4 1 1 15,0 0-1-15,-4-1-1 16,-5 1 3-16,-4-4 2 16,0 0-2-16,-4 3-2 15,-4 1-3-15,-1 0 1 16,1 0 3-16,-1 3 3 15,5 1 0-15,-13 3 0 0,4 0-3 16,-4 4 1-16,4 4-2 16,0 0 2-16,4 4-2 15,1 4-1-15,4 3 1 16,-1 5-1-16,5-1-3 16,0 4 2-16,1 4-1 15,3 4 0-15,-8 0 2 16,4 0 0-16,4-1 0 15,1-3 2-15,-1 4-1 16,-4 0 2-16,4 0-2 16,1 3 2-16,-1 1 0 15,0 4 1-15,5-1 0 16,4 1 0-16,4-1 0 16,5 0 2-16,8 1-5 15,5-1-1-15,8-3 0 0,5 0 0 16,-1-1-3-16,0-3 2 15,5 0-4-15,0 0-1 16,4-8 0-16,5-4 2 16,-1-3-1-16,0-5 4 15,5-3-7-15,-5-4-2 16,1 0-32-16,-1-7-12 16,5-13-61-16,4-10-26 15,-4-16 71-15,-5-4 37 16</inkml:trace>
  <inkml:trace contextRef="#ctx0" brushRef="#br0" timeOffset="76854.0931">20508 15969 404 0,'0'11'151'0,"0"-11"-118"0,0 0-2 0,0 0-10 15,0 0-14-15,0 8-2 16,9 3 9-16,4 9 5 16,4 2-10-16,5 5 0 0,-1 4 1 15,9 3-6-15,5 5-2 16,8 3-4-16,0 8 1 16,4 3 1-16,-4-3 0 15,9 4 0-15,4 7 0 16,0 4 0-16,5 0 2 15,-5-4-3-15,4-3 0 16,-8-1 1-16,-5-7 0 16,-4-8-7-16,-13-7-3 15,-4-5-16-15,0-10-9 16,-9-13-91-16,0-11-42 0,-8-19 86 16,0-15 42-16</inkml:trace>
  <inkml:trace contextRef="#ctx0" brushRef="#br0" timeOffset="77258.2614">21512 15988 368 0,'-13'0'140'0,"5"0"-109"0,3-4-2 0,1 4-9 15,4 0-11-15,-13 0 2 16,9 4 14-16,-13 4 6 16,8-1-16-16,-4 5 3 0,-4-1 2 15,-5 4-9-15,5 1-1 16,0 3-8-16,-9 4-4 16,0 8 1-16,0-1 2 15,0 9 0-15,-4-1 2 16,0 8-2-16,-4-4 2 15,-5 0-7-15,4 8 1 16,5 0 5-16,0-1 6 16,4 1-4-16,5-4 0 15,3 0-4-15,1-8-3 0,0-3-7 16,4-8-4-16,4-4-19 16,9-8-8-16,0-7-59 15,0-8-24-15,9-8 61 16,8-15 34-16</inkml:trace>
  <inkml:trace contextRef="#ctx0" brushRef="#br0" timeOffset="78145.4217">22184 16252 420 0,'13'27'159'0,"-13"-27"-124"0,22 27-9 0,-13-16-14 16,-1 8-12-16,1 4 0 16,-1 4 6-16,10 8 6 15,-14 7-6-15,0 11 1 0,1 13 3 16,-5 2-6-16,-5 5 0 15,1 0-2-15,0 0-2 16,-9 0 1-16,4-1 1 16,-4 1-1-16,0-4-1 15,-4-4 1-15,0-4-1 16,-5-3 0-16,-4-8 2 0,5-8-1 16,-14-8 2-16,5-11-4 15,0-7 0-15,-4-5 1 16,-1-11 0-16,1-4-3 15,-1-11 2-15,5-12 1 16,-4-11 0-16,3-12-3 16,6-7 2-16,3-5 1 15,5-3 2-15,4-8-3 16,4-3 0-16,5-8 1 16,4-8 2-16,4 4 1 15,9 3 1-15,4 5 0 16,5 3 0-16,4 4 0 15,-5 5 0-15,14 6-5 0,-9 5 1 16,8-1-2-16,-4 12-2 16,5 8 0-16,-1 7 3 15,1 8-2-15,-1 12 1 16,1 7 0-16,3 8-2 16,1 11-2-16,0 8 1 15,0 8 1-15,4 0 2 16,-4 3 1-16,-5 4 3 15,1 4-1-15,-5 1 2 16,0-5-2-16,-4 0 2 16,-5 0 2-16,-3 1 2 15,-6-5-1-15,1 1 1 16,0-5 0-16,-13-3 3 0,0 0-3 16,0-4-2-16,-13 0 0 15,0-4-1-15,1 0 2 16,-14-3 1-16,0-1-1 15,-4-4-1-15,-9-3 1 16,-4-4 1-16,-9-4-3 16,-8-4-1-16,-5 0 1 15,-4 0 0-15,-8-3-2 16,-10-5 1-16,-3-7-2 16,-22-4-1-16,4-4-6 15,5-3-4-15,-1-9-54 16,-3-10-22-16,8-17 43 15,12-18 24-15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9T22:54:51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4251 6727 124 0,'-5'-8'49'0,"14"8"-38"0,-13 0 12 0,4 0 6 16,0 0-4-16,-5 0 3 16,5 0-7-16,0 0-1 15,-4 0-11-15,4 0 6 0,0 0 4 16,-13 0 1-16,9 4 3 16,-9-4-7-16,9 4-1 15,-9-1-9-15,4 1-2 0,0 0-2 16,1 0 1-16,-5-4 2 15,4 4 4-15,1-4 7 16,3 4 2-16,-8-4 4 16,1 3 3-16,3-3-20 15,0 4-9-15,-8 0 9 16,4 0 6-16,-4 0-3 16,8 0-2-16,-8-1-3 15,0 5 0-15,4 0 0 16,-9-1 3-16,5 5-1 15,0-1 0-15,0 1-3 16,-1 3-2-16,5 4 3 16,-4 0 0-16,-4 4 1 15,3 0 0-15,1 4-2 16,4 8 1-16,0-5-4 16,0 5 0-16,1-1 1 0,7 5 2 15,-12-1-3-15,8 4 0 16,5 0 3-16,-5-4 1 15,1 1 1-15,-1-9 2 16,9 1-3-16,0 0 0 16,-13 3-1-16,9 1 1 15,0-1-2-15,4 4-1 16,-5 1-2-16,5 3 1 16,-4 0 1-16,4-4 2 15,0 1-1-15,4-1-1 16,1 0 1-16,-1-3 1 15,0-5-1-15,9 1-1 0,-9-4-2 16,9-1 1-16,0-3 1 16,5 0 2-16,7 0-1 15,-7 0 2-15,8-3-2 16,4 3 2-16,8 0-2 16,-7 0-1-16,3-1-2 15,5 1 1-15,-9 0-17 16,-4-3-5-16,4-5-97 15,0-7-43-15,0-12 84 16,-8-12 39-16</inkml:trace>
  <inkml:trace contextRef="#ctx0" brushRef="#br0" timeOffset="1306.3807">4901 7129 160 0,'-17'4'60'0,"17"-1"-47"0,-4 1-5 0,4 0-5 16,-9 0-3-16,5 4 0 16,0-5 8-16,4 5 7 15,-9 0-7-15,0-5 11 0,5 1 4 16,0 0 2-16,-1 0 2 16,1 0-2-16,0 0 2 15,4-1 0-15,-9 1 1 16,5 0-7-16,0-4 0 15,4 0 1-15,-9 0 1 16,5 0-19-16,-1 0-7 0,1 0 1 16,4 0 0-16,0-4 6 15,0 4 2-15,0-4-9 16,0 1-3-16,0-1 1 16,0 0 2-16,4-4 2 15,1 4 3-15,-1-3-1 16,5-1-1-16,-9 1 1 15,8-1-1-15,1 0 6 16,-1-3 6-16,1-1-2 16,0 1 0-16,4-1-2 15,-5 1 2-15,1-5-5 16,-1 1-1-16,1 0 0 16,-5-1 0-16,1 1 0 0,-5 0 2 15,-5-8-3 1,1 4 0-16,-5 0-3 0,1-1-3 15,-9 1-3-15,-1 0 1 16,-3 8 3-16,4-1 1 16,-14 4 1-16,6 1 2 15,-6 3-3-15,1 4 0 16,0 8-1-16,0 3 0 16,4 4 2-16,-4 5 0 15,0 3-3-15,4 3 0 16,13 5-1-16,-13 11 3 15,5 0-2-15,12 4-1 16,-13 4 3-16,14 0 0 16,-1 0-2-16,9-8 2 0,-8 4 1 15,8-4 0-15,0 0-3 16,8 0 0-16,-4-4-1 16,9 1 3-16,0-1-9 15,5-4-3-15,3 1 11 16,9-4 5-16,5-5 2 15,4-6 0-15,4-5-6 16,8-7 1-16,-12-1-2 16,13-7-2-16,-13-4 7 15,4-3 5-15,-5-5 5 16,-3 1 2-16,-9-5-2 16,0-3 0-16,-9 0-3 15,-9 0 1-15,-3-8-4 16,-10 0-2-16,-3 1-5 0,-9-5 0 15,-5 0-7-15,-4-3 0 16,-4-5-10-16,-4 1-4 16,-5 0-9-16,0 3-4 15,5 1-12-15,3-1-4 16,1 1 18-16,13-4 11 16</inkml:trace>
  <inkml:trace contextRef="#ctx0" brushRef="#br0" timeOffset="2012.5305">4600 7052 200 0,'-22'12'74'0,"18"-12"-58"0,4 3 7 0,0-3 1 16,0 4-9-16,-9 0 2 15,5 0 14-15,4 4 9 16,-9-1-20-16,5 1 7 0,0 0 3 15,4-1-5-15,0 1 0 16,0 3-8-16,4-3 0 0,0 4-6 16,5-1 1-16,-9 0-5 15,4 1-2-15,5-1-2 16,0 5 0-16,-1-1-4 16,5 4 0-16,0 0 1 15,4 1 0-15,5 3-3 16,4 0 2-16,4 0 1 15,-9-1 0-15,14 1 0 16,-9 4 0-16,4 4 0 16,9 0 0-16,-5-1 0 15,-4 5 2-15,0-1-1 16,5 1-1-16,-14 3-2 16,10-4 1-16,-10-3 1 15,1 0 2-15,-1-5-3 16,-4 1 0-16,1-8-15 0,-10 1-4 15,1-9-102-15,0-7-47 16,-5-19 89-16,-4-16 42 16</inkml:trace>
  <inkml:trace contextRef="#ctx0" brushRef="#br0" timeOffset="2792.0215">5746 6704 164 0,'-4'-4'63'0,"-5"-8"-49"0,5 12 20 0,4 0 6 16,-5 0-7-16,5 0-2 15,-8 4-2-15,3-4-1 16,5 4-15-16,-4 0 8 0,0 3 5 16,0-3-3-16,4 4-1 15,-5 0-6-15,1-1 0 16,0 1-7-16,-1 0-3 15,1-1-3-15,0 1 0 16,-1 0-2-16,-3-1-1 16,3 1 1-16,1 3 1 15,0 1 1-15,0-1 1 0,-1-3-2 16,5 3 1 0,-4 1-2-16,4 3-1 0,-4 1 1 15,4 3-1 1,0 4 0-16,0 4 0 0,0 7-3 15,4 0 0-15,0 9-1 16,1-1 3-16,-5 4 0 16,4 3 3-16,0-3-1 15,0-3-1-15,-4-5 1 16,5 0-1-16,-5 0 0 16,0 1 0-16,0-1 0 15,0-3 0-15,0-1 0 16,-5 0 2-16,1 1-1 15,0-1 2-15,0-7-2 0,-1 0-1 16,1-4-15-16,0-4-7 16,4-7-29-16,0-5-12 15,4-7 33-15,13-11 17 16</inkml:trace>
  <inkml:trace contextRef="#ctx0" brushRef="#br0" timeOffset="3183.4623">6422 7554 368 0,'0'8'140'0,"5"-5"-109"0,3-3-13 16,1 4-14-16,4 0-3 15,-4 4 4-15,3 7 0 0,-3 8 0 16,0 11-3-1,-1 5-10-15,1 7-5 0,-9 7 7 0,-13 5 2 16,0 3-1-16,0 0-1 16,-4 1-4-16,-9-5-1 15,4-3-10-15,1-12-1 16,4-12 9-16,8-14 7 16</inkml:trace>
  <inkml:trace contextRef="#ctx0" brushRef="#br0" timeOffset="3903.4171">7556 6765 248 0,'0'-12'93'0,"8"12"-72"0,-16-7 16 16,8 7 4-16,0-4-18 15,0-8-4-15,-5 5-1 16,-3-5 2-16,-5 1-10 16,-4-1 1-16,-5 1 0 0,0 3 5 15,-12 0 4-15,4 1-10 16,0 3-3-16,-18 4-7 15,5 4-3-15,-4 7-1 16,-1 8 0-16,1 4 0 16,0 4 3-16,-1 4-2 15,1 7 1-15,4 8-7 0,0 15-2 16,4 8 6-16,4 4 2 16,5 0 3-16,4-4 0 15,9-4 0-15,4 0 2 16,5 0-1-16,3 4-1 15,5-4 1-15,9 0-1 16,4-3 0-16,8-9 2 16,5-7-1-16,0-4-1 15,4-7-2-15,5-8 1 16,-1-8 3-16,1-8 3 16,-5-7-9-16,9-4-2 15,-9-4 14-15,13-7 8 0,-4-8-5 16,-5-4-1-16,9-8-8 15,0-3-2-15,-4-5 0 16,0 1 0-16,-5-4 0 16,1 0 0-16,-9 3 0 15,8-7 0-15,-12-3 2 16,4-5 1-16,-14-3-6 16,-3-5 0-16,0-3 1 15,-9 0 1-15,-5 0-2 16,-8 7 0-16,-8 5-5 15,-5 3-2-15,-13 4-11 16,0 8-1-16,-8 7-18 16,0 4-6-16,-9 12 19 0,0 7 13 15</inkml:trace>
  <inkml:trace contextRef="#ctx0" brushRef="#br0" timeOffset="4279.9005">6914 7144 296 0,'34'8'112'0,"-21"-8"-87"0,9 0 7 0,-18 4-5 0,9-4-17 16,0 0-3-16,0 3-5 16,0 5-2-16,4 0 1 15,-4 3 1-15,0 1 3 0,4 7 2 16,0 8 1-16,0-1 4 16,5 5 5-16,-1 0-16 15,1-1-7-15,0 5 14 16,-1-1 5-16,1 1-3 15,-1-1-1-15,1 1-18 16,-1-5-7-16,1-7-67 16,4-4-28-16,0-15 57 15,4-15 27-15</inkml:trace>
  <inkml:trace contextRef="#ctx0" brushRef="#br0" timeOffset="5000.0765">7676 7048 372 0,'-13'12'140'0,"13"-16"-109"0,0 0 11 16,0 4-1-16,5-4-25 15,3 0-6-15,-8 1-7 16,5-5 0-16,-5 0-2 15,4 1 4-15,5-1 1 0,-9 0-2 16,4 1-1-16,4-1-3 16,1 4-1-16,0 0 1 15,-1 4 0-15,10 0-3 0,-10 4 0 16,5 4-1-16,4 3 3 16,-4-3-2-16,5 15-1 15,-1 4 0-15,0 3 3 16,0 1-2-16,-4 4 1 15,4 3 0-15,-8-4 0 16,0 5 0-16,-1-5-2 16,-3 1 0-16,-5-5 3 15,-5 5-2-15,-3-5 1 16,-1 1 0-16,0 0 0 16,-8-1-7-16,-9-3-2 15,0-4-7-15,-4 0-2 16,-4-4 17-16,-1-4 9 15,-3 1-2-15,3-9 0 0,5-3-4 16,4 0-1-16,5-4 1 16,3 0 2-16,10 4-6 15,-1 0-1-15,9 0 6 16,9 3 4-16,4 1 2 16,4 3 3-16,4 1-5 15,1-1-3-15,-5 5-30 16,5-1-14-16,4 0-88 15,-9 1-41 1,4-13 91-16</inkml:trace>
  <inkml:trace contextRef="#ctx0" brushRef="#br0" timeOffset="5363.2056">8185 7431 356 0,'4'0'132'0,"0"4"-103"0,5 4-1 0,0-4-7 0,4 3-13 15,-1 5 0-15,1-1-2 16,-4 5-1-16,0 3-3 16,-1 8-2-16,1 7 3 0,-9 8-4 15,0 8 0-15,-4 4 1 16,-1-1 0-16,-3 1 0 16,-1-8 0-16,-8-8-7 15,4-7 0-15,4-4-46 16,-8-12-17-16,4-11 36 15,9-27 19-15</inkml:trace>
  <inkml:trace contextRef="#ctx0" brushRef="#br0" timeOffset="6143.2667">9430 6711 308 0,'9'-7'115'0,"-1"3"-89"0,-3 0 1 0,-5 4-4 15,0-4 2-15,0 0 5 0,-5 0-25 16,1 1-12-16,0 3 3 15,-14 0 18-15,1 3 11 0,-4-3-15 16,-5 8-6-16,-4 0-7 16,-5 3 2-16,1 1 0 15,-1 3 3-15,1 0-1 16,4 8-1-16,-9 0-2 16,4 4 1-16,1 8 1 15,4 3 0-15,0 4-3 16,8 12 2-16,-8 3 1 15,8 4 0-15,1-3-3 16,4-5 2-16,-1 1 1 16,14-4 0-16,-5-4 0 15,9 0 0-15,0-4-3 16,9 0 2-16,4-4 1 16,4 1 0-16,9-5 0 0,-9 1 2 15,5-9-1-15,-1-3 2 16,1-3 2-16,4-9 2 15,0-3 5-15,-1-4 3 16,6-4-4-16,-10-4-1 16,5-4-6-16,0-3-1 15,0-5-1-15,4-3 1 16,0 0-4-16,0-12 0 16,5 8-1-16,-10-4 0 15,6-3 0-15,7-1 0 16,-7-11 0-16,-1 0 0 15,0-4 2-15,0 0 0 0,-4 0 2 16,0-4 1-16,-5 0 3 16,-3 1 1-16,-5-1-1 15,-1 0-1-15,-3 0-3 16,-9 1-2-16,0-1 1 16,-9 4-1-16,-3-8-5 15,-23 8-1-15,1 4-6 16,-10 0 0-16,-3 4-18 15,0 3-8-15,-1 8-9 16,1 8-3-16,4 8 27 16,4 7 12-16</inkml:trace>
  <inkml:trace contextRef="#ctx0" brushRef="#br0" timeOffset="6594.8697">9055 6945 284 0,'0'4'107'0,"9"0"-83"0,-5-4 10 15,-4 0 0-15,9 3-8 16,-1 1-1-16,1 0 4 16,0 0 2-16,-1 7-17 15,5-3-4-15,0 3 1 0,0 5-5 16,0 3-1-16,4 4-5 15,0 8 0-15,1-1-2 16,-1 5-2-16,0 3 3 16,5 0 2-16,-5 1-2 15,0-5 0-15,5-3-1 16,-9-1-2-16,-1-3-17 16,6-4-7-16,-5-4-47 15,4-3-21-15,4-5 50 16,10-11 25-16</inkml:trace>
  <inkml:trace contextRef="#ctx0" brushRef="#br0" timeOffset="7372.3475">9908 6757 392 0,'0'4'148'0,"0"-8"-115"0,5 0-3 16,-5 4-9-16,0 0-14 15,4 0-2-15,5-3 6 16,-5-1 3-16,5 4-7 16,-1-4-4-16,9 0 0 0,-8 0-2 15,4 4 2-15,4 0-4 16,0 0 0-16,1 0-1 16,3 4 0-16,-4 0 0 15,-4 7 0-15,5-3 0 16,-1 4 0-16,-4-1 0 0,-5 4 0 15,1 1 2-15,-9 3 0 16,-4-4 0-16,-1 4 0 16,-3 0 0-16,-10 1 0 15,1-1 0-15,-4 0 0 16,-1 0 0-16,-8 0 2 16,4-4-1-16,0 1-1 15,5-5-4-15,-1 1-2 16,5-1-6-16,0 1 0 15,4-5-1-15,4 1 3 16,1 0 1-16,8 3 1 16,-9 1-6-16,9-1-2 15,9 1 9-15,-9 3 3 0,8 0 4 16,1 4 2-16,-1 1-1 16,5 6-1-16,5 1 1 15,-10 4-1-15,5-4-3 16,4 0 2-16,-8-1 12 15,8 5 7-15,-4 0-5 16,-4-5-2-16,-1 1 5 16,-8 0 1-16,0 0 3 15,0 0 0-15,-17 3-7 16,0-3 0-16,-5 4-6 16,-8-8 1-16,-4-4-7 15,-5-4-3-15,4-3-17 0,-3-8-7 16,8-8-62-16,-5-4-25 15,14-7 58-15,8-8 28 16</inkml:trace>
  <inkml:trace contextRef="#ctx0" brushRef="#br0" timeOffset="8109.0776">10378 7493 368 0,'4'-4'140'0,"1"4"-109"0,3 4 2 15,1-4-6-15,-5 3-8 16,0-3 1-16,1 4-5 15,-1 4-1-15,0 0-8 16,-4 3-4-16,0 4-1 0,-4 8-4 16,-5 4 0-16,-3 8-1 15,-1 7 0-15,-5 4 0 16,1 0 3-16,4 3 0 16,-13-6 1-16,9-5-5 15,-4-7-1-15,3-1-39 16,5-14-15-16,9-13 30 15,13-29 15-15</inkml:trace>
  <inkml:trace contextRef="#ctx0" brushRef="#br0" timeOffset="8873.0965">11408 6700 296 0,'4'4'110'0,"0"-8"-86"0,-4-4 11 0,0 4 1 0,0-3-9 16,-4-1 1-16,0 0-6 15,-5 1-2-15,1 3-11 16,-5 0 3-16,-5 0 4 0,-3 8-8 15,-5 0-2-15,-4 3-6 16,0 5-1-16,-5 3 1 16,1 1 0-16,4 7-3 15,4 0 2-15,-4 3-1 16,4 9 0-16,0 7 0 16,4 4 0-16,5 8 2 15,0 11 0-15,4-4-3 16,13 4 2-16,-9-8-1 15,9 1 0-15,9-4 2 16,-5-5 0-16,5-3-3 16,4 0 2-16,0-4-1 0,8-3 0 15,1-5 0-15,8-3 0 16,-4-4 0-16,4-4-2 16,9-8 3-16,-9-7 2 15,4-5 2-15,5-6 3 16,0-5-1-16,0-4 0 15,4-7-3-15,0 0-2 16,-4-4 1-16,-5 0-1 16,1-4 0-16,-5-3 2 15,0-1 3-15,-4-3 2 16,0-1 1-16,-5-3 0 16,-4 0-2-16,1-5 1 0,-5 1-4 15,0 0 0-15,-1-4-3 16,-7 0-1-16,-1-4 3 15,-4 4 1-15,-9 4-1 16,-3 0-2-16,-10 8-2 16,-8-5-1-16,-18-3-1 15,-3 4 3-15,-10 4 0 16,-3 3 1-16,-5 8-5 16,-4 0 1-16,-1 8-14 15,5 7-5-15,5 12-19 16,-9 7-9-16,8 8-52 15,9 1-21-15,8 3 65 16,1 0 31-16</inkml:trace>
  <inkml:trace contextRef="#ctx0" brushRef="#br0" timeOffset="9307.9747">11042 7129 368 0,'0'15'140'0,"4"-11"-109"0,5 4 7 16,-5-5-3-16,0 1-19 16,5 0-1-16,-1 0-5 15,1 0 1-15,4 3-6 16,0 1 1-16,0 0 1 0,4 3-6 16,0 1 0-16,5 3-1 15,-5 0 0-15,5 4 0 16,-1 1 0-16,1-1-3 15,8 4 0-15,-9 0 2 16,5 0 2-16,-4 0-2 0,4-4 0 16,-9 0-6-1,0-4 0-15,5 1-52 0,-5-5-23 16,0-3 42-16,5-8 20 16</inkml:trace>
  <inkml:trace contextRef="#ctx0" brushRef="#br0" timeOffset="9760.6559">12089 6573 340 0,'8'23'129'0,"-8"-27"-100"0,5 12 7 15,-5-8-2-15,4 8-33 16,0-1-11-16,-4 5 4 16,-4 3 2-16,0 1 3 15,-5 3 16-15,0 0 10 0,-4 0-11 16,5 0-5-16,-1-3-5 15,1 7-1-15,-5-4 0 16,0 4 3-16,-5 11 1 16,6 1 3-16,3-1-3 0,9 4 1 15,9 4-5 1,-5-7 0-16,9-1-3 0,8-3-1 16,1-4-1-16,4-4 0 15,8-4-7-15,-4 0-4 16,-4-7-9-16,4-5-3 15,1-3-62-15,-1-4-28 16,4-8 60-16,-8-7 27 16</inkml:trace>
  <inkml:trace contextRef="#ctx0" brushRef="#br0" timeOffset="10180.1102">12283 6447 376 0,'-13'8'140'0,"17"-1"-109"0,-4-3-6 16,0 4-12-16,-4-1-11 15,-1 5 1-15,-3 3 2 16,3 8 2-16,-12 4-3 0,9 11-3 0,-5-3 2 16,0 3-2-16,-5 4-1 15,6 4 1-15,-6 8-1 16,5 7 0-16,-8 8 2 16,4 0-3-16,-1 0 0 15,5-8 1-15,-4-3 2 16,9-5 1-16,-10-7 3 15,10-4-3-15,-10-3 0 16,10-5-1-16,4 1 1 16,-9-5-7-16,8 1-1 15,-8-4-56-15,0-4-23 16,5-8 37-16,4-15 22 16</inkml:trace>
  <inkml:trace contextRef="#ctx0" brushRef="#br0" timeOffset="11322.159">12985 5964 236 0,'0'4'88'0,"0"0"-69"0,0-4 35 0,0 0 12 0,0 0-21 15,0 0-5-15,0 0-20 16,0 0-5-16,0 0-9 16,-9 4-2-16,9 0 2 0,-4-4-1 15,0 7 2 1,-1 1-2-16,5 0 0 0,-4 3-3 16,4-3 1-16,0 7 2 15,0 0-2 1,0 1-2-16,-4 3-3 15,4 0-1-15,0 4 2 16,0 8 0-16,0 7-2 16,0 8 2-16,0 15-1 15,0 12-2-15,0 4 3 16,0-1 2-16,0 1-2 16,0 7 0-16,-5 8-1 0,1 8 0 15,4 7 2-15,-8-8 2 16,-1-7-1-16,0 0 2 15,1-4-2-15,-1 0 2 16,0-7-2-16,5-5-1 16,-9 5 1-16,9-12 1 15,4-8-8-15,-9-7-1 16,5-12-38-16,0-4-18 16,-5-3 33-16,5-12 14 15</inkml:trace>
  <inkml:trace contextRef="#ctx0" brushRef="#br0" timeOffset="12252.029">14097 6550 348 0,'-5'4'132'0,"-3"-8"-103"0,3 1 5 0,5 3-5 0,-4-4-11 15,-5 0 2-15,1-4 6 16,4 1 4-16,-14-1-16 16,1 0 3-16,-4 1 1 0,-1-1-6 15,-4 0-2-15,-4 1-5 16,0 3-4-16,-5 4-3 16,1 4 1-16,4 3-1 15,-5 9-2-15,5 7-2 16,4 3 1-16,5 9 1 15,-5 3 2-15,9-3-1 16,4 7 1-16,4 0 0 16,5 4 0-16,4 7 0 15,13 1 0-15,-5 4 0 16,9 3-2-16,5-4-4 16,4-3 0-16,4-1-1 0,5-7 1 15,-1-7 2 1,9-5 2-16,4-3-1 0,-8-4 4 15,9-4-2-15,-1-8 1 16,0-4 2-16,1-3 2 16,4-4 1-16,-14-8 1 15,5-4 0-15,-4 1 0 16,0-9 0-16,-5-3 0 16,-3 0 2-16,-6-4 3 15,-3-4-2-15,-5-3 1 16,-4-1-3-16,-4-7 2 0,-1-4-2 15,-3 0 2-15,-10-4-4 16,-3 0 0 0,-1-4-3-16,-17 4-1 0,0-4 1 15,-8-4 0-15,-9 1 0 16,-9-1 0-16,5 1 0 16,-9 3 0-16,-5 4-3 15,-3 4 0-15,-9 3-3 16,-1 9-1-16,10 7-7 15,-10 7-4-15,18 9-45 16,-4 3-21-16</inkml:trace>
  <inkml:trace contextRef="#ctx0" brushRef="#br0" timeOffset="12961.5875">13804 6818 212 0,'-5'-3'79'0,"5"-1"-61"0,0 4 17 16,0 0 3-16,0 0-3 16,0 0 2-16,0 0 4 0,0 0 3 15,0 0-23 1,0 0 4-16,0 0-1 0,0 0-1 16,0 0-2-16,0 0-5 15,0 0-2-15,0 0-6 16,0 7 0-16,0-7-3 0,5 8 2 15,3 0-2-15,1-1 2 16,-1 1-2-16,1 0 0 16,0-1-1-16,4 5 2 15,0-1-1-15,-1 5 0 16,6 3-6-16,-5 0-1 16,4 4-4-16,0 8 1 15,0-1 5-15,1 1 4 16,-1 3-3-16,0 5-1 15,0-5 0-15,1 1 2 16,-10-1-3-16,5 1-2 16,4-5 2-16,-12-3 2 15,8-4-5-15,-13-4 1 0,0-4-15 16,0-7-3-16,0-8-150 16,0-8-65-1,-9-26 121-15</inkml:trace>
  <inkml:trace contextRef="#ctx0" brushRef="#br0" timeOffset="13873.1642">14493 7385 332 0,'0'8'126'0,"4"-8"-98"0,1-4-3 16,-1 4-10-16,0 0 2 16,9-4 6-16,-8 0-10 15,3-3-2-15,1-5-7 16,4 1 8-16,0-4 7 0,4-8-4 0,0 0 0 15,0-4-7-15,1-8-3 16,-1-3 0-16,0-8-1 16,5-4-2-16,-1 0 1 15,-4-3 0-15,5-1 1 16,-5 1-2-16,0 3-2 16,1 0 1-16,-5 8-1 15,-5 0 0-15,5 7 0 16,-9 8 0-16,-4 4 0 15,0 4 0-15,0 8 0 16,0 7-5-16,-4 4-1 16,4 8-2-16,-9 11 2 0,5 4 2 15,0 7-1 1,4 1 4-16,0 4 0 0,4-1 1 16,9 4 2-16,-9 1 1 15,9 3 1-15,0-4 0 16,0 4 0-16,4 0-2 15,5-7 1-15,-1-5-2 16,1-3 2-16,4 0-4 16,0-8 0-16,4-3-1 15,-9-5-2-15,5-3-2 16,0-8-1-16,0-4-3 16,-4-4-1-16,-1 1-8 15,-4-5 0-15,-4-3-8 16,-4-8 0-16,-1-4-17 0,-8-4-7 15,0-7 23-15,-4-8 11 16</inkml:trace>
  <inkml:trace contextRef="#ctx0" brushRef="#br0" timeOffset="14022.8382">14747 6045 404 0,'-13'23'151'0,"13"-27"-118"0,0 15 9 0,5 1-5 0</inkml:trace>
  <inkml:trace contextRef="#ctx0" brushRef="#br0" timeOffset="14098.1676">14739 6110 680 0,'0'11'6'0,"0"5"-4"15,-5 3-33-15,1 4-14 0,-5 7 23 16,1-7 10-16</inkml:trace>
  <inkml:trace contextRef="#ctx0" brushRef="#br0" timeOffset="14669.0684">16118 6202 272 0,'0'0'104'0,"0"-4"-81"0,0 4 20 0,0 0 3 16,0 0-11-16,0 0-3 16</inkml:trace>
  <inkml:trace contextRef="#ctx0" brushRef="#br0" timeOffset="15020.3088">16118 6198 584 0,'-9'4'19'0,"0"-4"-1"16,-4 4-11-16,-4-4-4 15,0 3-5-15,-5 1-1 16,-4 4-1-16,1 7 0 16,-6 4 0-16,6 8 3 15,-1 12 0-15,4 3 1 16,5 0-3-16,4 8 2 0,4-4 3 16,-3 0 1-16,7-1-1 15,1-2-2-15,4-5 3 16,4 0 0-16,5 1 1 15,-1-5 2-15,10 4-1 16,-5-3 2-16,12 3-4 16,1-3 0-16,4-1-1 15,5 0-2-15,4-7-4 16,4-4 0-16,-4-7-3 16,4-5 0-16,0-7-7 15,4-4-4-15,1-8-12 16,-1-3-6-16,0-8-111 0,-4-4-48 31,-4-4 100-31</inkml:trace>
  <inkml:trace contextRef="#ctx0" brushRef="#br0" timeOffset="15481.0263">15902 6420 260 0,'0'4'99'0,"9"-4"-77"0,-9 0 7 15,0 0-3-15,0 0-10 16,0 0 1-16,0 0 5 15,0 0 4-15,0 0-14 16,0 8 6-16,4-5 5 0,0 9 3 16,5-1 4-16,12 1-1 15,-3 3 2-15,20 4-2 0,6 1 0 16,7-1-10-16,23-8-1 16,20-3-33-1,1-4-12-15,17-12-181 16,0-19-79-16,0-11 146 15</inkml:trace>
  <inkml:trace contextRef="#ctx0" brushRef="#br0" timeOffset="18090.5581">14222 7646 332 0,'-13'7'126'0,"17"-3"-98"0,-4-4 8 0,0 0-2 15,0 0-24-15,0 0-5 16,0 0-2-16,-4 0 0 15,-1 0-1-15,5 0 5 0,-8 4 3 16,3 0-1-16,-3 0 0 16,-1 3-5-16,1 1-1 15,-10 0-1-15,5-1 1 16,0 1-2-16,1 4 2 16,-6-5-4-16,1 5 0 15,-4-1 1-15,3 1 2 16,-8-1-1-16,5 1 2 0,-5-1-4 15,5 1 0-15,-1-1 1 16,5 1 0-16,-9-1 2 16,9 1 1-16,4-5-4 15,-5 5 1-15,1-5 0 16,4 1 2-16,5-4-1 16,-5 7-1-16,8 1 1 15,-7-4-1-15,7 3 0 16,1-3 0-16,0-1 0 15,-1 1 0-15,1-4 0 16,0 4 2-16,4-1-1 16,0 1-1-16,0-1 5 15,0-7 4-15,4 8-3 16,5-4 2-16,-1 0-3 16,9 0 2-16,-8-1-2 0,8 1 2 15,5 4-4-15,4-4-2 16,4 3 0-16,0 1-1 15,5 0 0-15,-5-1 0 16,0 1 0-16,4 0 0 16,-12 3 2-16,-1 1 1 15,-3-1-1-15,-5-3 1 16,-5 3 0-16,-8-3 1 16,-4 0 0-16,0-1 0 15,-14 1-2-15,-3 4-2 16,-5-1 1-16,-4 0-1 15,0 1 0-15,-5 3 0 16,1 1 0-16,3 3 2 0,-7 0-1 16,8 0-1-16,4 4 1 15,8 0-1-15,-7 0 0 16,12-4 2-16,-5 4-3 16,6 0 0-16,3 4 1 15,5-4 2-15,-1 4-1 16,5 3-1-16,0-3-2 15,0 4 1-15,5-1 1 16,3 5 0-16,1-1 4 16,8 5 2-16,5 3 0 15,3 4-1-15,6 4-6 16,-1-4 1-16,4-8-16 16,1-4-4-16,4-11-43 15,-5-11-19-15,18-20 43 0,4-15 19 16</inkml:trace>
  <inkml:trace contextRef="#ctx0" brushRef="#br0" timeOffset="19351.7491">14907 7891 236 0,'0'0'90'0,"0"0"-70"0,4-4 8 0,-4 4 0 16,0 0 0-16,9 0 6 16,-9 0 3-16,0 0 2 15,0 0-21-15,0 0 5 0,0 4 1 16,0-4-6-16,0 0-3 15,0 0 0-15,0 4 1 0,0-4-1 16,0 4 1-16,0 3-4 16,0-7 0-16,0 0-5 15,0 0 1-15,0 4-5 16,0-4-2-16,-5 4 2 16,1-4 0-16,4 0-1 15,-4 0 1-15,4 0 0 16,-5-4 3-16,1 4-3 15,4-4-2-15,-9 4 0 16,1 0 1-16,-1-4-1 16,1 4-1-16,-1 0 1 15,-4 0-1 1,-4-3 0-16,4 6 0 16,-4-3 0-16,8 0 0 15,-12 0 0-15,3 4 0 16,1-4 0-16,4 8 0 0,-4-4 0 15,0 3-3-15,-1 1 2 16,1 0-1-16,4-1 0 16,-4 5 0-16,0-1-2 15,0 5 0-15,-1-5 3 16,5 4-2-16,0 1 1 16,1 3 0-16,-1 0-2 15,4 0 0-15,0 0 3 16,5 4-2-16,4 0 1 15,0 0 0-15,4 4-2 16,5 0 0-16,8 0 0 16,-8 0 0-16,8 3 0 0,5-3-2 15,-1-4 1-15,5 0 1 16,-4-4-1-16,3 0 4 16,1-3 2-16,0-5 0 15,4-3-1-15,9-4-2 16,-9-4 1-16,5-4-4 15,-1 4 1-15,1-4 2 16,-1 0 1-16,5-4 3 16,-13-3 1-16,4-1 1 15,0-3 0-15,-4-4 0 16,0 0 0-16,4 0 0 16,-13-4 0-16,5-4 0 15,-1 4 0-15,-4-4 0 0,1 0 0 16,-1 0 0-1,-8 1 0-15,-1-1-2 0,-3 0-2 16,-1 0 1-16,-4 0 1 16,-4 1-1-16,-5-1-1 15,0 0-2-15,-4 0-1 16,-4 4-5-16,-4 0 0 16,-1 4-5-16,0 0 1 15,5 4-38-15,0-1-17 16,4 5 35-16,0-1 16 15</inkml:trace>
  <inkml:trace contextRef="#ctx0" brushRef="#br0" timeOffset="20393.8376">15717 7987 260 0,'-5'3'96'0,"5"-3"-75"0,-4 4 19 0,4-4 4 0,0 0-19 15,0 0-6-15,0 0 2 16,0 4 3-16,-4 0-13 15,4 0 10-15,-9 0 5 0,9-4-1 16,0 0 0-16,0 7-5 16,0-7 0-16,9 4-7 15,4 0 0-15,4 0-8 16,5 0-1-16,3-1 2 16,6 1 3-16,3 0-4 15,1 0-3-15,-5 0-10 16,0-4-3-16,0 4-7 15,-4-4-2-15,0-4-44 16,-13 0-18-16,4 0 40 16</inkml:trace>
  <inkml:trace contextRef="#ctx0" brushRef="#br0" timeOffset="21156.235">16596 7558 188 0,'8'-4'71'0,"-8"8"-55"0,0-4 22 0,0 0 5 16,0 0-4-16,0 0 2 15,0 0-6-15,5 4 1 16,-5-4-20-16,0 7 6 0,0 1 5 16,0 3-4-16,-5-3-1 15,5 3-8-15,-8 1-4 16,-1 3-5-16,1 4-4 16,-10-3 0-16,5 3-1 15,0 4 0-15,1 0 0 0,-6 0 0 16,5 0 0-16,0-4 0 15,1 0 2-15,3 0 1 16,0 0 1-16,5 1 2 16,0-1 3-16,4 0 0 15,8-4 0-15,5 1-3 16,4-5 1-16,9 4-4 16,9-3 0-16,12-1-3 15,-8 1-1-15,4-1-4 16,0-3-1-16,0 0-11 15,-4-1-1-15,-5-3-33 16,5 0-14-16,-17 0-52 16,-1 0-23-16,-3-8 74 15</inkml:trace>
  <inkml:trace contextRef="#ctx0" brushRef="#br0" timeOffset="21605.7557">16837 7516 412 0,'-4'11'154'0,"4"-7"-120"0,4-4-3 15,-4 0-8-15,0 0-17 16,0 4-3-16,4 0 6 16,-4 3 4-16,0 1-6 15,0 3 2-15,0 1 2 0,0 3-6 16,-4 4-3-16,0 4-4 16,-1 8 1-16,-3 3-1 15,4 5 0-15,-1 3 2 16,-8 4 0-16,9 0 0 15,-9-4 0-15,9 0 0 16,-1-4 2-16,-3 1-1 16,4-1-1-16,-1 0 1 15,5-3 1-15,-8-5-1 16,3-3-1-16,1 0 1 0,0-8 1 16,-1-4-14-16,1-3-5 15,0-8-73-15,-1-4-30 16,1-16 61-16,0-10 30 15</inkml:trace>
  <inkml:trace contextRef="#ctx0" brushRef="#br0" timeOffset="22145.0865">16953 7083 280 0,'-4'11'107'0,"8"-7"-83"0,5 4 10 0,-5-1 0 16,9 1-2-16,-4 0 6 16,4 3-8-16,4 5-1 15,9-1-16-15,4 4 1 0,9 4 2 16,-5 8-8-16,9 3-2 15,1 8-6-15,3 4-1 16,-4 12 1-16,-4 14 0 16,0 16-3-16,-1 12 2 15,-3-4 1-15,-5-4 0 16,-13 11 0-16,5 8 2 16,-22 4 3-16,0 0 2 15,-9-15 1-15,-4-8 2 16,-4-4-7-16,-17 0-2 0,-5 0-10 15,-9-8-4-15,-12-11-46 16,-13-4-21-16,-9-15 41 16,-26-23 19-16</inkml:trace>
  <inkml:trace contextRef="#ctx0" brushRef="#br0" timeOffset="35807.4376">9314 10894 280 0,'4'4'104'0,"5"-4"-81"0,-9 0 7 0,0 0-1 16,0 0-14-16,4 0-3 16,-4 0 15-16,0 0 8 15,0 0-17-15,0 0-3 0,0 0-3 16,0 3 1-16,0 5 3 16,0 0-5-16,-4-1-1 15,-5-3-4-15,0 4-1 16,1 0-3-16,-5 3 1 15,0 4-2-15,9-3 2 16,-14-1 0-16,5 1 1 16,5 3-2-16,-9 0-2 15,4 1 1-15,0-1-1 16,0 4 0-16,0 4 0 0,-4 0 0 16,-1 4 0-16,1 4 0 15,0-1 0-15,0 5 0 16,-5 3 2-16,1 4-3 15,-1 8 0-15,1 7 1 16,-1 9 0-16,-4-1 0 16,5 7 0-16,-1-3 0 15,5 0 0-15,0 0 0 16,8 8 0-16,-4 3 0 16,9 1 2-16,-5 3-1 15,9-4-1-15,9 1 1 0,-9-8-1 16,8-4 0-16,10 0 0 15,3-1 0-15,5-2 0 16,0-5-3-16,4-4 2 16,-4-7-12-16,4-8-5 15,0-7-54-15,0-5-23 16,5-14 47-16,-9-20 22 16</inkml:trace>
  <inkml:trace contextRef="#ctx0" brushRef="#br0" timeOffset="36799.3852">10124 11441 328 0,'8'8'123'0,"-8"-12"-95"0,5 8-4 0,-5-4-6 15,0 0-16-15,0 0-1 16,0 0 5-16,-5 4 6 16,-3 4-6-16,-1-1 23 0,-4 1 13 15,0 3-16-15,0 1-4 16,-12 3-11-16,3 4-5 15,0 1-6-15,1 3 0 16,-1 3 0-16,-3 5 2 16,3-4-1-16,0 0 2 0,1 3 0 15,4 1 1 1,-1 0-2-16,1-1-2 0,9 1 1 16,-10-1-1-16,5 1 2 15,5 0 1-15,3-1-1 16,1 5-2-16,4-1 1 15,0 5-1-15,4-5 0 16,5 1 0-16,8-1 0 16,-8 0 0-16,8-7-3 15,5-4 2-15,4-4 1 16,-5 1 2-16,5-9-1 16,4-3 2-16,0-8-2 15,0 0 2-15,1-4 2 16,-6-4 2-16,1-3-3 15,0-5-1-15,0 1 5 16,-4 0 5-16,3-4-5 0,-12-1 0 16,5 1-4-16,-5-4-3 15,-1 0 0-15,1 0 1 16,-4 0-1-16,0 0 2 16,-1-3-2-16,1-1 2 15,-1 0-4-15,1 0 0 16,4 0 1-16,-13-3 0 15,4-1-3-15,1 0 2 16,3 1 1-16,-8-1 0 16,0 1 0-16,0-5 0 15,-8 1 0-15,3-1 0 0,1-3 0 16,-9 3 0-16,-4 1-3 16,-5-1 2-16,1 1 1 15,-1-1 0-15,-12 5 0 16,4-1 2-16,-1 4-1 15,1 4-1-15,4 0-4 16,-4 4-2-16,9 0-11 16,-1 8-3-16,9-5-72 15,9 5-29-15,17-1 53 16,13-3 26-16</inkml:trace>
  <inkml:trace contextRef="#ctx0" brushRef="#br0" timeOffset="37221.0413">10723 11744 308 0,'-9'12'115'0,"13"-16"-89"0,1 8 5 0,-5-4-3 0,4 3-12 16,0 1-1-16,5 8 24 15,4-5 11-15,-4 5-25 16,3 3-2-16,1 0-2 0,0 5-12 15,0 3-5-15,0 0-5 16,0 7 0-16,-9 5-1 16,-4 7-2-16,-8 4 3 15,-1 4 0-15,-8-1-2 16,-9-3 0-16,5-4-9 16,-1-7-5-16,0-12-64 15,5-12-29-15,13-18 57 16,4-24 26-16</inkml:trace>
  <inkml:trace contextRef="#ctx0" brushRef="#br0" timeOffset="37833.7893">11718 11043 352 0,'-4'0'132'0,"-1"0"-103"0,5 8 1 0,-8-1-6 15,-1 1-16-15,-4 4-4 0,-8 7-10 16,-5 4-1-16,0 4 3 16,-4 3 11-16,4 5 7 0,0 3-6 15,5 4-4-15,-1 8-3 16,9 4-1-16,9-1-3 15,-5 1 2-15,9-1 3 16,9-7 3-16,4 0 0 16,13-7 0-16,-5-9-1 15,14 1 0-15,-9-8-5 16,8-4 1-16,0-4 0 16,5-7 0-16,0-4 2 15,0-4 1-15,0-4-1 16,-1-4 1-16,1-3-2 15,0-4-1-15,-5-1-2 16,1-3 1-16,4-4-1 0,-9-4 0 16,-9 0 2-16,1-7 2 15,-1-4 3 1,-3 3 2-16,-5-3 1 0,0 0 0 16,-5-5-2-16,-4 5 1 15,-4-4-4-15,-4 0-2 16,-4-4 0-16,-5 4-1 15,-5 0-3-15,-16 0 0 16,-1 3-3-16,-8 1-1 16,-21 3 4-16,8 5 1 15,-5 7-1-15,5 8 0 16,0-1-12-16,5 12-5 16,3 1-71-16,9 3-32 0,-8 0 63 15,13 0 30-15</inkml:trace>
  <inkml:trace contextRef="#ctx0" brushRef="#br0" timeOffset="38242.3896">12498 11533 384 0,'22'43'145'0,"-14"-32"-112"0,5 1 8 0,0-5-5 15,-9 5-32-15,9 7-8 16,-8 0-2-16,-1 4 0 16,0 4 4-16,-4 3 5 0,-4 9 3 15,-5-1 2-15,-4 4 0 16,-4 4-4-16,-9 4-3 16,0 0-5-16,1-4-2 15,-1-4-2-15,0-8 0 0,4-11-44 16,1-7-20-16,4-16 37 15,12-16 17-15</inkml:trace>
  <inkml:trace contextRef="#ctx0" brushRef="#br0" timeOffset="38870.061">13080 10986 280 0,'0'15'107'0,"-9"-11"-83"0,5 3 13 0,-1-3 1 16,1 8-24-16,-4-1-8 15,-1 8 2-15,-13 8 4 16,5 4-6-16,0 3 1 0,-5 5 0 15,5 3 10-15,0 4 4 16,-5 4-14-16,14 3-3 16,-1 1-3-16,9-1-1 15,0-3 4-15,9-4 2 16,4 4 0-16,4-8 1 16,0-7-2-16,9-1 0 15,0-7 1-15,4-8 3 16,4-7 2-16,1-1 1 0,4-7-2 15,-5-4 1-15,5-8-4 16,0 1 1-16,-9-5-5 16,4-3 0-16,-3-1 3 15,-1-7 1-15,-4 0-1 16,-5-3-1-16,1-5-1 16,-5 0 2-16,-4-7-3 15,0 0 0-15,-9-4-1 16,-4-1-2-16,-4-3-2 15,-9 1-1-15,-4-5-3 16,-18 0 1-16,-4 4 1 16,-8 0-1-16,-9 0 4 0,-4 8 2 15,-1-1 2-15,1 9 1 16,8 3-7-16,1 4 0 16,7 0-12-16,10 12-3 15,8 3-33-15,0 4-12 16,13 0-108-1,13 4-46-15,22-4 112 16</inkml:trace>
  <inkml:trace contextRef="#ctx0" brushRef="#br0" timeOffset="39264.1476">13877 11710 432 0,'17'26'162'0,"-8"-18"-126"0,-1 11-15 0,-3-15-15 16,-10 11-25-16,-3 12-3 15,-5 4-1-15,-4-1-2 16,-5 1 15-16,0 0 11 0,-3-1 8 15,3-7-75-15,1-4-34 16,3-7 50-16,14-16 24 16</inkml:trace>
  <inkml:trace contextRef="#ctx0" brushRef="#br0" timeOffset="39844.8832">14657 10990 324 0,'-9'19'123'0,"5"-8"-95"0,-5 1-8 16,9-1-11-16,-17 4-7 15,0 1 1-15,-5 11 16 16,-4 7 8-16,-4 1-14 15,0 7 0-15,4 7-2 0,-4 5-6 16,4 7-1-16,5 1-2 16,3 3-2-16,10 0 3 15,8 0 2-15,8-11 2 16,5-5 1-16,13-3-2 16,-4-7-1-16,12-5-1 0,-4-3 0 15,9-8 2-15,4 0 3 16,-4-4 5-16,8-8 1 15,1-3-2-15,-5-4 2 16,-4-4-4-16,-1-4 1 16,-7-7-1-16,3-5 3 15,-12-3-3-15,-1-8 1 16,-4-3-5-16,1-5 1 16,-10-7-3-16,1-8 2 15,-9-7-4-15,0-12-2 16,-13 4 0-16,4 0 1 15,-4 3-1-15,-4-3 2 16,0 8-4-16,-5 3 0 0,-3 8-4 16,-1 0 1-16,-4 8-5 15,-5 3 1-15,-4 9-7 16,-8 3-3-16,-5 3-39 16,-4 1-15-16,4 4-122 15,1 0-53 1,12-4 128-16</inkml:trace>
  <inkml:trace contextRef="#ctx0" brushRef="#br0" timeOffset="40251.2011">14821 10327 392 0,'12'15'148'0,"-3"-11"-115"0,8-4-5 0,-4 0-11 16,0 8-18-16,4 3-4 15,5 5 5-15,8 6 4 16,9 9-2-16,4 7 1 0,9 12 1 0,8 15-2 15,9 20 1-15,-9 18-2 16,5 16-1-16,-9 7 5 16,0 12 1-16,-17 8 6 15,-5-1 3-15,-12-3 3 16,-14 11 1-16,-12-7-6 16,-13-5 0-16,-13-10-6 15,-13-13-2-15,-18-3-9 16,-12-11-5-16,-30-20-55 15,-27-15-22-15,-8-31 43 16,5-30 22-16</inkml:trace>
  <inkml:trace contextRef="#ctx0" brushRef="#br0" timeOffset="77860.7116">1204 9657 220 0,'-13'-4'82'0,"26"4"-64"0,-13 0-9 0,0 0-7 16,0 0-6-16,-13 4 2 15,9 3 12-15,-5 5 6 16,5-1-8-16,-13 5 7 0,8 3 2 16,-4 0-1-16,5 12 1 15,-5-1-12-15,0 8-2 16,4 1-5-16,1 7 0 15,-1 7 2-15,5 9 0 16,-9 7 0-16,8 7 0 16,-3 1-3-16,4-1 2 15,-5-7 3-15,5-7 3 16,4-9 2-16,-9-7 3 16,5-8 1-16,4-3 1 15,0-8 0-15,-13-4 2 0,8-8-1 16,5-3 2-16,-8-5-2 15,4-7 0-15,4-4 1 16,-5-3 2-16,-3-5-7 16,3-3-1-16,-3-8-4 15,8-4-3-15,-13-7-3 16,8-5 1-16,5-7 1 16,0-7 0-16,0-5-3 15,0-3 2-15,5 0 1 16,8 3 0-16,-13 1-3 15,13-4 2-15,0-1 1 16,-1 1 2-16,6 4-3 0,-5-1 0 16,0 1-1-16,4 3 0 15,-4 4-9-15,4 8-3 16,5 0 11-16,-1 11 8 16,-4 1-10-16,1 7-3 15,3 4-2-15,1 7 1 16,-1 4 1-16,1 5 2 15,4-1 6-15,-1 4 4 16,-7 4-1-16,12 3 0 16,-9 1-1-16,1 0-2 15,-9-1 1-15,8 5 1 16,-12-1 1-16,4 1 1 16,-4 3 6-16,-1 0 4 0,-8 4-7 15,0 4-4-15,-8 0-2 16,-1 0 1-16,-4 4-3 15,-9-4 0-15,1 4-1 16,-9 0 0-16,-9 0-5 16,4-4 0-16,5 0 16 15,-8-4 11-15,3-4-8 16,-4 0-1-16,1-3-9 16,-1-4-4-16,9-1-8 15,4-3-4-15,-4 4-91 16,12-8-40-16,10-4 73 15,8-19 36-15</inkml:trace>
  <inkml:trace contextRef="#ctx0" brushRef="#br0" timeOffset="78533.9984">1907 9469 300 0,'-18'0'112'0,"18"4"-87"0,-8 0 0 16,8-4-5-16,-4 7-23 0,4 1-5 16,-9 3-1-16,5 5 3 15,-9 3 3-15,8 8 2 16,-8-1 3-16,-4 5-1 0,9 7-1 16,-5 1 1-16,8-1-1 15,-12 8 0-15,4 0 0 16,5 0 0-16,3 0 0 15,5 0-3-15,0 0 2 16,0 0 1-16,0-4 0 16,0-4 2-16,13 1 1 15,0-5 1-15,4-7 2 16,1-4 1-16,-1-4 3 16,4-4 4-16,-3-7 1 15,7-4 7-15,-7-4 4 16,3-4-17-16,5-4-4 0,-17-7-4 15,8 0 1-15,-4-5-10 16,-9 1-4-16,9-4-45 16,-13-7-18-16,4-5 39 15,-4-3 18-15</inkml:trace>
  <inkml:trace contextRef="#ctx0" brushRef="#br0" timeOffset="79077.1171">2760 9737 240 0,'0'8'90'0,"0"-4"-70"0,0-1 30 0,0-3 8 0,0 0-26 16,0 4-7-16,0 4-12 16,-13 3-3-16,9 1-6 15,-5 3 6-15,0 0 5 0,1 8-16 16,3 0-6-16,-3 4-2 15,-1 4 3-15,5 3 1 16,0 5 3-16,4 7-1 16,0 3-1-16,0 5-4 15,0 0-2-15,4-5-6 16,0 1-3-16,5-8-14 16,-9-7-4-16,0-8 20 0,0-8 9 15</inkml:trace>
  <inkml:trace contextRef="#ctx0" brushRef="#br0" timeOffset="79541.0628">2497 9680 372 0,'0'-8'140'0,"9"4"-109"0,8-4-17 15,-13 5-17-15,5-1-8 16,-1 0 4-16,1 0 13 16,4-4 8-16,-9 5-7 15,5-9 3-15,4 8 3 0,-9-3-5 0,9 3-2 16,-9 0-3-16,5 0 0 16,8 0 0-16,-8 0 1 15,12 4 0-15,-3-3 0 16,-1 3-2-16,9 0-2 15,4 0-2-15,0 0 1 16,9 0-6-16,-9 0-3 16,4 0-49-16,9 0-22 15,1 0 42-15,3-4 22 16</inkml:trace>
  <inkml:trace contextRef="#ctx0" brushRef="#br0" timeOffset="79976.7778">3811 9653 364 0,'-13'7'134'0,"18"-7"-104"0,3 4-21 0,-8-4-17 15,0 12-9-15,0 3 0 16,0 0 16-16,-8 8 10 16,3 0-4-16,5 12 0 0,-8-5 1 15,3 9-3-15,1-1-2 16,0 4-5-16,-1 4 0 16,5 0-9-16,0 0-4 15,-12 0-20-15,12-4-9 16,12-4 25-16,-12-15 10 15</inkml:trace>
  <inkml:trace contextRef="#ctx0" brushRef="#br0" timeOffset="80727.0839">4109 10449 332 0,'-5'-3'126'0,"10"3"-98"0,-5-20-1 0,0 17-8 15,0-9-6-15,0-3 3 16,0-4-7-16,0-4-3 15,0-4-3-15,0-11 2 0,0 3 1 16,0-3-2-16,4 0-3 16,0-1 2-16,9 1 0 15,-9-4-1-15,9 3-2 16,5-3 1-16,-10 4-1 16,5 4 2-16,9 3 1 15,-14 4 3-15,18 4 3 16,-13 4-6-16,13 4-4 15,-9 7-3 1,5 4 0-16,-1 4-4 16,-4 12-2-16,1 3-4 15,-1 4-1-15,0 12 8 16,-8-1 6-16,4 1 1 16,4 0 3-16,-8 3 0 15,3 1 1-15,1-1-5 16,9 1 1-16,-9-5 0 15,4 1 2-15,9-4-1 16,-9-4-1-16,9-4-6 16,-9-4-1-16,9-7 14 15,0-4 9-15,-9-4 2 16,5-4-1-16,-5 0-3 16,5-8-1-16,-5-3-1 0,0-4 0 15,5 0-2 1,-14-8 1-16,1 4-2 0,-1-4 2 15,-3-3-4-15,-5-5 1 16,-5-3-5-16,-3-4 0 16,-1-4-3-16,1 0-3 15,-14-4-7-15,5 0-4 16,-13 4-6-16,8 4 0 16,1-4-5-16,3 8-1 15,5 3-63-15,9 5-27 16,8 3 60-16,9 4 31 15</inkml:trace>
  <inkml:trace contextRef="#ctx0" brushRef="#br0" timeOffset="81943.0135">6121 9791 332 0,'17'-8'123'0,"-13"16"-95"0,1-20 0 0,3 8-4 16,-8 1-18-16,0-5-6 16,0 0 8-16,-8-3 7 0,3 3-8 15,1-3-10-15,-13-1-3 0,4 1 11 16,-4-1 6-16,-5 1-5 16,-4-1-1-16,-4 1-1 15,-4 3 0-15,-5 4 0 16,0 0 2-16,0 4-3 15,5 4 0-15,-1 4-3 16,5 3-1-16,0 1-4 16,4 7 1-16,0 0-3 15,5 4 2-15,4 8-6 16,4-5-3-16,4 5 10 16,5 4 4-16,-1-5-2 15,5 1 0-15,9 0 1 16,0-5 0-16,4 5 1 15,-1-4 0-15,1 0 4 0,0-1 5 16,0-3-5-16,4 0 0 16,1 0 0-16,-1-3 2 15,0-1-1-15,0-4 2 16,1 0-2-16,3-3 2 16,1-1 0-16,-1-3 1 15,1 0-4-15,-1-5-3 16,-3 1 0-16,7 0 1 15,-12-4 1-15,13 0 1 16,-9-4 0-16,5 0 2 16,-5 1-1-16,-8-1 2 15,8 0-4-15,-4-4 0 16,4 4-1-16,-8-3-2 0,-1-1 1 16,1-3 1-1,4-9-1 1,-9 1 2-16,9 4-2 15,-13-4 2-15,5 0-2 16,-1-4 2-16,-4 0-4 16,0-4 0-16,0 4 1 15,0-8 0-15,0 1 0 16,-4-5 0-16,4 5-3 16,-5-5 2-16,5 4-1 15,-8 1-2-15,-1-1 3 16,9 4 2-16,-9 4-2 0,1 0 0 15,3 8 1 1,1 0 2-16,-4 3-3 0,3 5 0 16,5 3 1-16,-8 0 0 15,3 8 0-15,1 3 0 16,4 5 0-16,0 3 2 16,0 8-6-16,0 0 1 15,0 4 1-15,9 4 1 16,4 3 1-16,4 1 2 15,4-1 3-15,5-3 2 16,9-1-3-16,-1-3-1 16,1-4 3-16,-1-8 1 15,5 1-3-15,-5-5-1 16,-4-3-45-16,-4-4-22 0,-4-4 33 16</inkml:trace>
  <inkml:trace contextRef="#ctx0" brushRef="#br0" timeOffset="83353.3836">1868 10829 244 0,'9'-8'93'0,"-5"4"-72"0,4-4-6 0,-8 5-6 16,9-1 5-16,-9 0 6 15,0 0 12-15,0 0 4 16,-9 1-18-16,9-1 1 0,-8 0 1 16,4 0-11-16,-9 0-2 15,8 0 4-15,-8 1 2 16,0-1 5-16,0 0 1 0,1 0-6 16,-6-4-3-16,1 5-8 15,-9-1-3-15,-4-4-5 16,4 0 1-16,-4 5 1 15,4-1 2-15,-8 0-1 16,4 4 1-16,-1 0-3 16,1 4-1-16,4 7-2 15,-4 1 0-15,13 3-4 16,8 4 0-16,-8 4 12 16,17 4 7-16,4 4-16 15,9 3-7-15,0-3 4 16,5-1 4-16,7 1 6 15,1-8 1-15,-4-4 1 16,4-4 0-16,-1-3 0 16,6-4 2-16,-10-5 1 0,1-3 1 15,-9-3 2-15,8-5 1 16,-12-4-1-16,8 1 1 16,-13-4-2-16,5-1 0 15,-5 5 1-15,9-1 1 16,-13-3 3-16,0 7 1 15,0 5-3-15,0 3-3 16,0 0-5-16,0 11-2 16,0 8-8-16,0 8-2 15,-13 7 2-15,13 9 1 16,-4 6-1-16,4 5-1 16,0 7 1-16,0 4 4 15,0 4-2-15,4 4 1 0,9 4-7 16,-8-4-2-16,3-1 0 15,5-10 0-15,0-9 6 16,-9-7 6-16,9-4 3 16,0-7 1-16,-4-8 2 15,8-8 1-15,-8-8 1 16,4-3 0-16,0-8 6 16,-1-4 6-16,6-7 1 15,-10-5 1-15,-3-7 0 16,3 0 0-16,1-11-16 15,-9-5-5-15,-9-6 13 16,1-9 7-16,-5-4-10 16,-5-7-5-16,-7 0-11 0,3 4-5 15,-12-4 3-15,-1 4 4 16,-8 3-7-16,13 8-1 16,-9 12-3-16,13 4-2 15,-4 3-46-15,8 8-19 16,1-4 39-16,12 0 20 15</inkml:trace>
  <inkml:trace contextRef="#ctx0" brushRef="#br0" timeOffset="83910.9468">2182 10771 384 0,'-4'16'145'0,"4"-13"-112"0,0 9-17 0,0-5-12 15,0 9-30-15,0 3-8 16,-8 8 20-16,8 3 9 16,0 5 5-16,0 3 0 0,0 0 1 15,8-3-4-15,-4-1 2 16,5-3 3-16,4-4 3 15,0-4 13-15,4-8 8 16,0-3 2-16,5-5 1 16,-1-7-8-16,1-7-2 15,-9-9-9-15,4 1-2 16,-4-4-2-16,4-8 1 16,-8-4-4-16,-5-3-2 15,1-1-3-15,-5 1 1 16,0-4-1-16,0 3 0 15,0 5-3-15,-5 3-1 0,5 0-8 16,-4 4-4-16,4 4-48 16,4 0-19-16,1 0 44 15,12-1 21-15</inkml:trace>
  <inkml:trace contextRef="#ctx0" brushRef="#br0" timeOffset="84499.4096">2691 10637 284 0,'-4'4'107'0,"4"-4"-83"0,0 4-7 0,0-4-9 15,0 4-8-15,0 3 0 16,0 1 8-16,0 0 7 16,8-1-7-16,1 1 0 0,4 0 2 15,4 3-4-15,9-3 2 16,-9-1-1-16,9-3 1 16,0-4 2-16,4 0 1 0,-9-4 3 15,10 1 4-15,-6-5-6 16,6-4 1-16,-14 1-6 15,4-1-2-15,-3-3-2 16,-5 0 0-16,-9-1-2 16,5-3 2-16,-9 4-2 15,0-4-1-15,-9 4-4 16,5-5-2-16,-9 5-11 16,-5 0-1-16,-3 7 7 15,4 0 5-15,-14 5 3 16,6 3 1-16,-6 3 2 15,10 5 2-15,-1 0 3 16,5 7 2-16,0 0-8 16,4 1-4-16,9 3 11 15,-5 0 8-15,9 4-5 16,0 0 0-16,9 0-5 16,4 0-3-16,-5 4-16 15,5 0-5-15,9-1-12 0,8-3-3 16,9 0-63-16,-5-7-25 15,5-13 63-15,4-6 31 16</inkml:trace>
  <inkml:trace contextRef="#ctx0" brushRef="#br0" timeOffset="85080.3297">3445 10522 244 0,'-9'8'93'0,"-4"3"-72"0,5-3-4 15,3-4-5-15,1 0 0 16,0 3 2-16,4-3 15 16,-4 0 8-16,-5 4-19 15,9-1 1-15,9 1 2 0,-5 0-10 16,4-1-1-16,5 1-6 15,9 0-1-15,-5 3-6 16,5-3 0-16,-1-1 7 16,5 1 5-16,0-8-2 15,4 0-2-15,-8 0 0 0,4 0 1 16,-1-4-1 0,-7-3 2-16,3-1-2 0,-4-4 2 15,-8 1-2-15,4-4 2 16,-4 3-6-16,-1-3-3 15,-8 0-2-15,-8-5 0 16,3 1-4-16,-8 0 0 16,0 0-7-16,-17 4-3 15,4 3 5-15,-12 4 5 16,-5 1 5-16,-5 7 2 16,9 0 7-16,1 7 4 15,7 5-5-15,6-1-3 16,-1 9-6-16,13-1-2 15,-4 4 9-15,8 0 7 0,9 4-2 16,9-5-2-16,-5 5-1 16,9 4-1-16,8 3-7 15,1 1 0-15,12-1-41 16,-12 1-16-16,12-5-55 16,5-7-22-1,9-11 72-15</inkml:trace>
  <inkml:trace contextRef="#ctx0" brushRef="#br0" timeOffset="85740.4316">4505 10430 328 0,'-13'12'123'0,"13"-12"-95"0,-4 0 5 0,4 4-5 15,0-1 1-15,0 9 7 16,-5-8-6-16,5 0-3 16,0 11-11-16,-4-4-5 15,4 9-6-15,-4-5-4 16,-1 4 0-16,5-4-1 15,0 5-3-15,0-1 2 0,5 4 1 16,-1-4 0-16,0 0-3 16,5 4 2-16,4 0 1 15,-9-4 0-15,5 0 0 16,4-3 0-16,-9-5 2 16,5 1 1-16,-1-5-1 15,1-3 1-15,-9-4 0 16,4-4 1-16,5-3-2 15,-9-5 1-15,4 1-2 16,5-9-1-16,4 1-4 16,-9-4 0-16,9-4 2 15,0-7 1-15,4-1-2 16,9-3 2-16,-9 0-1 16,9 0 0-16,9 3 2 0,-10-3 2 15,6 7-1 1,3 1 2-16,5 7-2 0,-9 3 2 15,4 9-4-15,5 3 0 16,0 12-1-16,0 8 0 16,0 11 2-16,4 7 2 15,4 12-1-15,-8 0-1 16,0 1 3-16,-5 6 2 16,1 1 0-16,-14 0 0 15,1 0-10-15,-5 0-2 16,-4-1-71-16,-5-3-33 15,-8-15 57-15,-4-23 26 0</inkml:trace>
  <inkml:trace contextRef="#ctx0" brushRef="#br0" timeOffset="87903.5836">13162 9005 276 0,'-9'-15'104'0,"0"8"-81"0</inkml:trace>
  <inkml:trace contextRef="#ctx0" brushRef="#br0" timeOffset="88368.7083">12994 8952 64 0,'-26'8'24'0,"13"-1"-18"0,-4 1 11 0,12-4 4 16,1 3 4-16,-9 1 4 16,4-4 9-16,1 3 6 15,-1-3 2-15,1 4 2 16,-1 0-26-16,9-5 14 0,-9 1 7 0,5 0 1 16,0 0 1-16,-1 0-5 15,1 0-2-15,4-1-8 16,0 5-4-16,0 0-8 15,4-4-1-15,5 3-6 16,4 1-1-16,-4 0-4 16,8 3-1-16,4 4-6 15,9 5 1-15,5 3 0 16,12 0 0-16,9 3 0 16,9 5 0-16,4 0 0 15,4-1 0-15,0 1-3 16,5-4 2-16,4 0 1 15,13 3 2-15,-1 1-1 0,1 3 2 16,9-3-2 0,-5 0-1-16,-4-5-2 15,-1 1 1-15,1 0 1 0,-13 0 0 16,-4-4-7-16,-14-4-3 16,-3 0-8-16,-10-4-3 15,-8 1-14-15,-8-5-5 16,-1-3-55-16,-8-4-26 15,-4-4 63-15,-1-12 30 16</inkml:trace>
  <inkml:trace contextRef="#ctx0" brushRef="#br0" timeOffset="89044.9659">15243 9718 404 0,'4'23'151'0,"5"-27"-118"0,-5 4 3 16,9 0-7-16,-9 0-18 16,5 0-3-16,4-4 8 15,4-3 6-15,0-1-11 16,1 0 5-16,-1-3 4 0,4-5-7 15,5-3-2-15,4 0-6 16,-4-8-4-16,0 0-3 0,0 1-1 16,0-5-1-16,0 0 0 15,-1 1 0-15,6-5 0 16,-10 5 3-16,1-1 0 16,-1 0 1-16,-4 12 2 15,-4 0-1-15,5 0 2 16,3-4 0-16,-4 0 1 15,1 8-2-15,-1 3-2 16,4 4-2-16,-12 5 1 16,8 3 1-16,1 7 2 15,-1 5-3-15,0 3-2 16,0 4 2-16,5 8 0 16,-1 0 1-16,1 7 0 15,4 5 0-15,-13 7 2 0,12 3-1 16,-12 9-1-16,5 3 1 15,-1 4-1-15,0-3 0 16,0-5 0-16,-4-7 0 16,5 0 2-16,-10-4-1 15,1-4-1-15,-1-4-2 16,5 0 1-16,-13-3-1 16,5-5-2-16,-5-3-6 15,0-8-4-15,0-3-6 16,0-5 0-16,-5-3-9 15,5-8-4-15,-8-4-13 16,3 0-4-16,-3-3-11 16,-1-5-4-16,1 1-30 15,-1-5-15-15,0 1 59 16</inkml:trace>
  <inkml:trace contextRef="#ctx0" brushRef="#br0" timeOffset="89466.9657">15411 10059 348 0,'4'4'132'0,"5"-4"-103"0,8 3 12 16,-13 1-3-16,5-4-10 15,0 4 0-15,8-4-4 16,0 4-1-16,5-4-12 16,-1 0-2-16,5 0 1 0,4-4-4 15,5 0-1-15,3 0-2 16,10-3 0-16,8 3-2 15,8 0-1-15,10 0 3 16,3-3 0-16,1-1-6 16,4 0 0-16,0 1 5 15,-1-1 6-15,-3 4-4 16,-9 0-2-16,-9 4-8 16,-4 0-4-16,-13 0-45 0,-12 0-19 15,-14 0 44-15,-22 4 24 16</inkml:trace>
  <inkml:trace contextRef="#ctx0" brushRef="#br0" timeOffset="103590.7041">12252 14115 276 0,'0'11'104'0,"0"-7"-81"0,0-4 9 16,0 0-2-16,0 0-7 16,0 0 0-16,0 4 8 0,0 4 2 15,0-1-17-15,0 1 2 0,-8 0 2 16,3-1-5-16,1 1 2 15,4 0-4-15,-13-1 2 16,9 1-2-16,-5-4 2 16,-4 4-2-16,0-5 0 15,1 1-5-15,-6 0 0 16,5 0-5-16,-17 0-2 16,4-4-3-16,-8 0-1 15,-5 3 2-15,5 1 0 16,-5 4-2-16,0 0 2 15,0 3 1-15,1 4 0 16,3 1-3-16,-4 3 2 16,5 4 1-16,-1 4 2 15,9 0-3-15,-4-1 0 0,4 1 1 16,5 4 0-16,4-1 0 16,-1 5 0-16,10-1 0 15,4 5 0-15,4 3-5 16,4 0 1-16,9-4 0 15,4 1 2-15,5-5-1 16,8-3-1-16,-4-5-2 16,8-3-1-16,9 0-7 15,9-7-2-15,8-9-2 16,0 1-2-16,14-8-6 16,-5-8-1-16,-9 1-43 15,0-9-19-15,1-7 46 16,-5-7 22-16</inkml:trace>
  <inkml:trace contextRef="#ctx0" brushRef="#br0" timeOffset="104417.0241">12640 13357 416 0,'-4'7'154'0,"4"-7"-120"0,0 8-10 15,0 0-10-15,0-1-13 16,-4 9 2-16,-1 6-2 16,5 9-1-16,-13 7 1 15,9 8-1-15,-5 4 2 0,1 8-1 16,-1-1-1-16,1 4 1 16,3 8-1-16,-8 12 0 15,9 3 0-15,-9 0-3 16,4-3 2-16,5-5 1 0,0-7 0 15,0-7 0-15,-1-5 2 16,5-7 1-16,-8-4 1 16,3-8-2-16,5-3 1 15,0-9-2-15,0-3-1 16,0-7-2-16,0-9-1 16,0-7 2-16,5-4 0 15,3-7-4-15,-3-4 1 16,3-8 0-16,1-4-1 15,-1-8 1-15,5-3 3 16,0 0-2-16,4-4 1 16,5-4 2-16,-5-8 0 0,1 0 2 15,3-3 1-15,1 3-1 16,3 8-2-16,1 8 1 16,4 7 1-16,-4 5 3 15,4 3 2-15,-4 7-1 16,0 5-1-16,-4 3-1 15,-1 8 0-15,5 4-2 16,-9 8-2-16,5 3-2 16,-1 8 1-16,1 7-1 15,0 5-2-15,-5 7 3 16,0 0 2-16,0 4 0 16,0 0 2-16,1 4-4 15,-10-8 0-15,5-4 1 16,-4 1 2-16,-5-13-6 15,5 5-1-15,-5-8-14 0,5-4-3 16,-9 0-15-16,4-7-4 16,9-4-84-1,-9-8-37-15,9-12 83 16</inkml:trace>
  <inkml:trace contextRef="#ctx0" brushRef="#br0" timeOffset="105152.7432">13446 14034 264 0,'9'12'101'0,"-9"-4"-78"0,0-5 20 16,0-3 5-16,0 0-22 15,0 0-4-15,0 0 0 16,0 8 0-16,4 0-11 15,0-1 9-15,5 1 6 0,-1 4-10 16,5-5-1-16,5 5-9 0,-1-5-4 16,-4 5-4-16,13-4 1 15,-9-1-1-15,9 1 0 16,4-4 4-16,9-4 1 16,-9 0 3-16,4-4 1 15,1-4-3-15,-1-3-1 16,1-5-1-16,-5-3 1 15,0 0-2-15,-4 0-1 16,-5 0 1-16,-3 3-1 16,-10-3 2-16,-3 0 1 15,-5 0 1-15,-5 4 2 16,-8-1-3-16,-4 1-2 16,-9-4-5-16,-4 4 0 0,-4-1-3 15,-9 1 2-15,-1 0 1 16,6 7 2-16,-10 4 1 15,5 4 3-15,4 4-1 16,1 4 2-16,3 3-4 16,5 4-2-16,4 5 2 15,9 3 2-15,4 3 2 16,4 9 3-16,5 7 1 16,4 4 3-16,4 4-3 15,14 0 1-15,-1-4-3 16,-4-1 2-16,13 5-4 15,-5-11-2-15,5-5-18 16,4-7-6-16,5-8-55 16,3-4-22-16,6-11 50 0,-1-23 25 15</inkml:trace>
  <inkml:trace contextRef="#ctx0" brushRef="#br0" timeOffset="105542.9402">14730 13908 364 0,'22'12'134'0,"-22"-9"-104"0,4-3 12 0,-4 0-2 0,0-3-33 16,0-1-10-16,-4 0 9 15,-1-4 4-15,-12 4-4 16,0 1 14-16,-5-1 7 0,-8 0-8 15,-4 4-3-15,-5 4-9 16,-4 3-5-16,0 5-1 16,8 3 1-16,-4 4-1 15,9 4 2-15,9 8-2 16,3 3-1-16,6 9 1 16,7 3-1-16,5 3 0 15,13 5 2-15,4 3 1 16,5-11 1-16,17 0-5 15,4-4-1-15,4 1-10 16,1-1-3-16,3-8-8 0,1-3-2 16,-5-12-75-16,1-11-32 15,4-12 68-15,-5-23 32 16</inkml:trace>
  <inkml:trace contextRef="#ctx0" brushRef="#br0" timeOffset="105889.9488">15454 13445 400 0,'4'34'148'0,"5"-11"-115"0,4 19-16 16,-9-19-13-16,5 16-13 15,-1 14 3-15,1 1 6 16,-5 3 4-16,1 8-1 16,-1 4 0-16,0 0 3 0,-4 0-19 15,9-4-8-15,-9-3-9 16,0-5-2-16,4 0-12 15,0-14-2-15,1-13-59 16,3-7-26 0,10-19 68-16</inkml:trace>
  <inkml:trace contextRef="#ctx0" brushRef="#br0" timeOffset="106369.8407">16118 13311 384 0,'8'3'145'0,"-4"1"-112"0,-4-4-3 0,0 0-10 0,0 8-18 16,0 0 0-16,-4 7 0 16,-4 4 3-1,-1 0-2-15,-4 8 3 0,-4 4 3 0,-9 3-3 16,-4 4 2-16,-5 1-5 15,-4-1-2-15,-12 4-3 16,8-11 1-16,-9-4 1 16,5-1 0-16,3-3 0 15,1-7 0-15,5-1-3 16,7-7 2-16,6 3-1 16,7-7 0-16,5-4 2 15,5 4 2-15,8 0 3 16,0-4 4-16,4 4 0 15,9-1 0-15,9 5-1 16,8 0 0-16,13 3-4 16,13 8-1-16,8 4 1 0,5 12 0 15,-4 7-2-15,4 8-2 16,-4 7 1-16,-5 1-1 16,-8 3-3-16,-5-4 0 15,-4-3-9-15,-4-8-3 16,-5-8-56-16,-3-7-25 15,-1-12 46-15,0-23 26 16</inkml:trace>
  <inkml:trace contextRef="#ctx0" brushRef="#br0" timeOffset="106895.8151">17669 13778 360 0,'4'34'134'0,"0"-30"-104"0,1 4 18 15,-5-8 0-15,0 0-26 16,0 0-9-16,0 0 8 16,0 4 6-16,0-1-14 0,-5 1 6 15,-3 0 2-15,-5 4-7 0,-13-8-3 16,-4 0-9-16,-9 0-1 16,-4-4-1-16,-4 4 0 15,-1 0 0-15,1 4 2 16,-9 0-3-16,4 7 0 15,0 4-1-15,5 8-2 16,8 4 0-16,-4 8 3 16,13 11 0-16,8 0 3 15,9 7-3-15,9 5 0 16,13-1 1-16,12 4 2 16,9-11-1-16,9 0-1 15,13-8 1-15,-5-4-1 16,5-3-3-16,4-8 0 15,0-8-9-15,0-8-3 0,0-7-60 16,4-11-26-16,1-13 52 16,-5-18 25-16</inkml:trace>
  <inkml:trace contextRef="#ctx0" brushRef="#br0" timeOffset="107315.8021">18462 14065 364 0,'12'19'134'0,"-12"-15"-104"0,5 0 20 0,-5-4 2 15,0-4-38-15,0 0-11 16,-9 0 0-16,1-3 4 16,-18 3-3-16,0 4 13 0,4 0 6 15,-12 4-3-15,4 3-1 16,0 5-11-16,-5-1-5 15,5 9-5-15,4 3-1 16,4 3-1-16,10 1 3 16,3 4-2-16,9-4 1 15,13 3-3-15,13-3 1 16,-5-8 0-16,14 0-1 16,4-7 4-16,8-4 0 15,0-5 3-15,1-6 3 16,-1-9 4-16,-4-3 2 0,-8-4-12 15,-1-8-6-15,-17-12 9 16,-8-6 5-16,-9-9-9 16,-9-7-5-16,-8-5-13 15,-17-2-5-15,-1 6-33 16,-4 1-12-16,5 4 36 16,4-1 18-16</inkml:trace>
  <inkml:trace contextRef="#ctx0" brushRef="#br0" timeOffset="107946.0504">19155 13602 360 0,'-4'19'134'0,"4"-15"-104"0,-4 7-8 0,-1-3-10 16,1 3-7-16,-5 8 2 16,-3 8-8-16,-1 4-4 15,-5 3 3-15,1 1 9 0,0 7 5 16,0 4-5-16,-1 0-4 16,1 4-2-16,4-1-1 15,0-3 2-15,9-3 1 16,-9-5 5-16,4-4 3 0,5-7 0 15,0 0 3 1,0-4-7-16,-1-4-2 16,5-7 1-16,0-1 3 0,0-11 2 15,0 0 1-15,0-8-4 16,5-7 0-16,3-12-5 16,5-3 0-16,0-12-1 15,4-8-2-15,5-8 1 16,4-3-1-16,4 0 2 15,4-1 1-15,9 1 1 16,0 4 2-16,5 3 3 16,-1 8 2-16,1 12 1 15,-1 7 0-15,0 8-4 16,-3 15 0-16,-6 12-3 0,1 11 0 16,-4 7-6-1,-1 9-1-15,-4 3-2 0,-8 8 3 16,-5 12-2-16,-4 11 1 15,-9 7 2-15,-4 1 0 16,-4-4 0-16,-5-12 0 16,5-4-3-16,-13-11 0 15,4-11-12-15,4-12-5 16,5-19-88 0,4-12 58-16,9-15 22 15</inkml:trace>
  <inkml:trace contextRef="#ctx0" brushRef="#br0" timeOffset="108320.5289">20517 13755 472 0,'21'19'178'0,"-16"-19"-138"0,-1-4-20 15,-4 4-20-15,-9 0-22 16,-3 0-1-16,-6 4 18 15,-8 4 12-15,-4-1-2 16,-8-3 4-16,-6 8 2 0,6-1-4 16,7 1-2-16,1 3-2 15,9 0-3-15,16 1-2 16,-3 3 1-16,16 4 1 0,10 7 2 16,12 13 1-16,9 6 3 15,4 9 1-15,0-1 3 16,-9 5 1-16,-8-5 3 15,-9 0-5-15,-12-3-1 16,-18-4-4-16,-22 3-1 16,-21 1-3-16,-13-8-1 15,-4-12-6-15,-13-14-3 16,-5-17-38-16,-3-14-19 16,3-23 35-16,31-35 16 15</inkml:trace>
  <inkml:trace contextRef="#ctx0" brushRef="#br0" timeOffset="108772.4886">20827 12721 452 0,'-13'19'170'0,"18"-8"-132"0,-5 5-9 0,8-5-11 16,-8 8-17-16,0 12-3 15,0 19-2-15,-8 19 0 16,3 15 3-16,1 4 0 15,0 19 1-15,-1 12-3 0,-3-4 2 16,3-8 1-16,-3 4 2 16,3 0-1-16,1 0-1 15,4 1 1-15,-8-13 1 16,8-7 1-16,0-19 1 16,0-4-2-16,0-19 1 15,0-12-4-15,8-15-2 16,-8-16-16-16,0-10-5 15,0-17-65-15,0-18-27 0,-8-12 31 16,3-11 18-16,5-15 36 16,-4-1 15-16</inkml:trace>
  <inkml:trace contextRef="#ctx0" brushRef="#br0" timeOffset="108861.6238">20676 13326 312 0,'-17'-19'118'0,"21"7"-92"0,1 5 28 15,-5 7 6-15,0 0-15 16,0 0-1-16</inkml:trace>
  <inkml:trace contextRef="#ctx0" brushRef="#br0" timeOffset="109010.8712">20681 13295 713 0,'13'8'37'0,"8"3"-6"0,9 1-7 16,5-1-4-16,12 5-4 16,9-1-2-16,5 4-4 0,7 0-1 15,-3 0-10-15,4-3-1 16,-13-5-13-16,0-3-3 15,-9-4-37-15,1-8-15 16,-18-4 35-16,4-3 17 16</inkml:trace>
  <inkml:trace contextRef="#ctx0" brushRef="#br0" timeOffset="109568.0523">21465 13540 384 0,'-9'50'145'0,"9"-34"-112"0,0 6 23 16,0-10 3-16,0-1-38 15,-8 5-10-15,3 7-10 16,-3 11-5-16,-1 1 3 16,0 7 2-16,1 4 2 0,-1 0 1 15,1 4 0-15,-1-1 0 16,0-3 0-16,5 0-2 16,-5-7 1-16,1-5 2 15,8-7 2-15,-9-8 1 0,5-4 0 16,0-15 4-1,4-7-2-15,0-12 2 16,0-12-5-16,8-11-2 16,5-8-7-16,9-15-1 15,-1 0-1-15,9 3 2 16,5 5 5-16,-9 7 6 16,8 8 1-16,1 8 4 15,-5 7-5-15,0 8-1 16,-4 7-6-16,0 8-2 15,-9 8-5-15,0 4 1 16,-8 3-9-16,-5 5-2 16,-4-1-49-16,-4 8-21 15,-9 0-16-15,4 0-3 0,5-4-42 16,-9-4-17 0,13-3 87-16</inkml:trace>
  <inkml:trace contextRef="#ctx0" brushRef="#br0" timeOffset="110137.2219">21879 13828 368 0,'17'15'137'0,"-9"-7"-106"0,1-5 4 15,-9-3-4-15,9 4-11 16,-9-4 0-16,0 0 2 16,0 0 1-16,0 0-12 15,0 4 2-15,0-4 1 0,0 0 4 0,0 0 3 16,-5-4-7-16,1 0-3 15,-5 4-4-15,1-3 0 16,-5-1-6-16,0 4-1 16,0 0 0-16,-13 0 0 15,5 4-3-15,-1 3 2 16,1 5-4-16,-1-1 1 16,-4 5-3-16,5 3 2 15,3 0 1-15,10 4 2 16,-5 0-1-16,8 0-1 15,5 0 0-15,5-4 0 16,8 0 3-16,-5-4 0 16,10-3-6-16,-1-4 0 15,4-8 1-15,1-4 3 16,4-8 0-16,0-3-1 0,-5-4 3 16,5-4 0-16,-13-4 1 15,4 4 2-15,-4 4 1 16,4 4 1-16,-4 3-7 15,0 4 0-15,0 5 21 16,-4 6 9-16,-1 5-8 16,1 7-5-16,0 5-14 15,-9 6-2-15,0 13-2 16,4 7 2-16,-4 3 1 16,0-3 3-16,0-3-6 15,0-1-1-15,4-4-18 16,5-11-5-16,-9-8-8 15,0-11-1-15,8-8-76 16,1-12-33-16,4-15 75 0,4-19 36 16</inkml:trace>
  <inkml:trace contextRef="#ctx0" brushRef="#br0" timeOffset="110395.2621">22365 13625 428 0,'0'26'162'0,"5"-14"-126"0,-1 7-15 0,5-7-15 0,-9 7-16 15,4 11 1-15,0 5 5 16,-4-1 4-16,0 5 1 16,0 7-1-16,0 0 3 0,0 0-18 15,0-1-6-15,0-6-8 16,-4-9-2-16,4-7-3 15,0-7-1-15,0-5-50 16,0-15-21-16,4-7 55 16,5-12 26-16</inkml:trace>
  <inkml:trace contextRef="#ctx0" brushRef="#br0" timeOffset="110903.0531">22590 13544 308 0,'12'8'115'0,"-3"3"-89"0,0 9 14 0,-1-9 3 16,-3 4-26-16,-1 12-9 16,5 4-3-16,-9 7-2 15,0 4-1-15,0 4-6 0,0 4 0 16,4 4 11-16,-4 3 4 16,4 1-2-16,-4-1-1 15,4-3-4-15,1-5-1 16,-1-3 3-16,0-7 3 15,1-1 16 1,3-7-5-16,-3-12 1 16,-1-8-10-16,5-3-2 15,-9-8-3-15,0-12 1 0,8-7-4 16,1-11 0-16,4-9-3 16,4-7-1-16,0-7 1 15,5-5 2-15,-1 5-1 16,5-5 2-16,4 8 2 15,0 1 2-15,1 10 1 16,-1 9 0-16,0 11-2 16,4 7 1-16,-12 8-4 15,4 12 0-15,0 7-1 16,-5 8 1-16,1 8-4 16,-5 15-2-16,0 11 2 15,-12 8 0-15,-1 0-4 16,-8-3-1-16,-1-9-13 15,-8-3-5-15,-4-4-47 0,-4-19-21 16,-10-12-29-16,1-22-11 16,0-24 72-16,4-23 35 15</inkml:trace>
  <inkml:trace contextRef="#ctx0" brushRef="#br0" timeOffset="111098.7454">22714 12790 544 0,'5'26'203'0,"8"-14"-158"0,0-4-19 0,-9-1-18 16,5 1-30-16,-1 0-3 0,5 3-22 16,-4 4-10-16,4 1 30 15,4 3-92-15,4 4-38 0,14-12 81 16,4-11 37-16</inkml:trace>
  <inkml:trace contextRef="#ctx0" brushRef="#br0" timeOffset="111428.1596">23413 12836 316 0,'-18'26'121'0,"18"-3"-95"0,-8 8-2 0,16-8-9 16,-8 12 2-16,-8 7 4 15,8 11 4-15,8 9 4 16,5 14-15-16,-4 20 1 0,8 15-1 16,-4-4 1-16,4 4 1 15,0 4-4-15,1 0-2 16,-1-4-6-16,-4-7-1 15,-5-12-1-15,1-16-2 16,-9-7 1-16,0-11-1 16,0-13-9-16,-13-10-4 15,9-12-44-15,-22-15-18 16,0-16 39-16,-8-30 18 0</inkml:trace>
  <inkml:trace contextRef="#ctx0" brushRef="#br0" timeOffset="111687.4915">23098 13188 404 0,'9'19'151'0,"4"-11"-118"0,4 3 9 15,-4-3-3-15,0 3-21 0,8 5-2 16,5 3 5-1,0 4 4-15,8 8-13 16,5 3 4-16,4 1 2 0,9-5-10 0,0 1-2 16,-1-8-20-16,1-4-7 15,4-8-59-15,-4-3-24 16,4-8 53-16,0-11 26 16</inkml:trace>
  <inkml:trace contextRef="#ctx0" brushRef="#br0" timeOffset="112028.7346">24248 13456 364 0,'-8'15'134'16,"-1"-15"-104"-16,-12-3-6 0,8 3-9 0,-9 0-17 15,-8 3 0-15,0 1 22 16,0 8 13-16,4-1-16 16,4 5-4-16,1 3-2 0,4 4-7 15,4 7 0-15,8 12-4 16,1 4-1-16,13 8 1 16,8 4 0-16,9 10 0 15,0 9 0-15,-1 0 4 16,-7-5 5-16,-5 1-1 15,-31-8 1-15,-12 0-16 16,-30-15-6-16,-61-15-119 0,-47-31-53 16,-17-43 93-16,-35-34 46 15</inkml:trace>
  <inkml:trace contextRef="#ctx0" brushRef="#br0" timeOffset="113005.1399">11425 14866 332 0,'0'11'126'0,"-4"-11"-98"0,8 8 3 0,-4-8-3 16,0 0-10-16,4 7 1 16,-4 1 1-16,0 4 2 15,0 3-12-15,5 4 1 0,-1 8 0 16,5 7-6-16,-5 8-3 16,9 12-1-16,0 11-1 15,-5 16-3-15,18 11 2 16,-4 3 1-16,4-3 0 15,0 8 0-15,4-4 0 0,-13 7 0 16,9-7 0-16,-5-4 0 16,1-8 0-16,-5-7-3 15,-4-12 2-15,0-8-1 16,-4-11-2-16,-5-8-2 16,-4-7 1-16,0-8-4 15,-4-4 1-15,-5-4-1 16,-4-3 3-16,0-4 4 15,-4-5 1-15,0 1 1 16,-14-15 2 0,-7-8 1-16,-1-8-6 15,4-8 0-15,-12-7 1 0,4-4 1 16,0-7 5-16,0-1 2 16,0 0 2-16,8 1 0 15,1 3 2-15,4 4 4 16,8 8-2-16,5 3 3 15,4 5-6-15,9 3-3 16,8 8-1-16,9-1 1 16,13 5-3-16,17 0 0 15,13 7-1-15,17 1 1 16,9 3 0-16,17 4 3 16,13 0-3-16,4 7 0 15,1 1-8-15,-5-4-2 16,-5 0-42-16,1 0-20 15,-9 3-42-15,0-7-18 0,-12-4 69 16,3-7 32-16</inkml:trace>
  <inkml:trace contextRef="#ctx0" brushRef="#br0" timeOffset="113579.7653">13140 15582 452 0,'4'57'170'0,"5"-41"-132"0,0-9-2 0,-5 1-11 16,5 0-29-16,-1 7-7 15,1 0 0-15,-1 8 4 16,1 4 4-16,-9 11 4 0,4 8 4 15,-4 8-2-15,0 7 0 16,0 1-8-16,0-5-2 16,0-7-1-16,0-8 2 15,0-4 2-15,0-7-1 16,0-8-1-16,0-8-1 16,0-11-3-16,0-8-1 15,0-15-1-15,5-8 0 16,-1-19-7-16,5-15 0 15,8-12 12-15,4-15 6 16,5 0-1-16,9-8 2 0,3 0-2 16,10 8 0-16,-5 8 15 15,9 7 6-15,4 12 4 16,4 7 1-16,0 12-7 16,5 11 0-16,4 12-10 15,0 12-2-15,0 7-3 16,-5 19-2-16,-8 15 3 15,-4 16 0-15,-5 15 1 16,-3 8 0-16,-6 0 2 16,-12 0 1-16,4-5-3 15,-21 1-1-15,0-3-12 16,-5-9-4-16,-4-11-47 16,4-12-18-16,-4-11 40 15,0-23 19-15</inkml:trace>
  <inkml:trace contextRef="#ctx0" brushRef="#br0" timeOffset="114031.2352">15010 15207 468 0,'0'19'176'0,"0"-8"-137"0,0 1-16 0,0-5-14 0,-9 5-24 15,5 3-6 1,0 8 18-16,-9 8 8 0,4 7-1 16,1 4 5-16,3 0 1 0,1 4-5 15,4 4-1-15,4-4-7 16,9 0 0-16,9-8-1 16,4 1 2-16,8-5 1 15,5-7 1-15,8-4 0 16,5-4 2-16,0-8-1 15,8-7 2-15,5-8-4 16,-9-3 0-16,4-12 3 16,-4-8 3-16,-4-4 0 15,-9-3 0-15,-4-1-1 16,-5-11 0-16,-8-7-2 16,-9-5 1-16,-8-3-4 0,-13 0-2 15,-9 3-1-15,-18 5 0 16,-12 3-4-16,-13 8 0 15,0 11-1-15,0 8 1 16,0 8-37-16,0 7-15 16,13 0 30-16,13 12 15 15</inkml:trace>
  <inkml:trace contextRef="#ctx0" brushRef="#br0" timeOffset="114629.1588">17341 15134 428 0,'0'7'162'0,"0"-7"-126"0,-4 4 1 15,-5-4-7-15,1 4-19 16,-10 0-3-16,-3 4-1 16,-5 3 2-16,-4 4-4 15,-5 8-1-15,1 12 0 0,-1 7-5 16,5 8 1-16,0 11 0 16,9 0 0-16,3 4-3 15,14 1 0-15,-5-1-1 0,18-4 3 16,0 0-2-1,12-3-1-15,5-5 0 0,4-3 0 16,5-4 0-16,4-8 3 16,8-11 0-16,-13-8 1 15,14-7 2-15,-1-8 1 16,5-4-1-16,0-8-2 16,4-7-2-16,0-8 1 15,-5-8 1-15,1-3 0 16,0-1-3-16,-9-3 2 15,0-4 1-15,-9-4 2 16,1 0 1-16,-14-4 3 16,5-8-1-16,-9-7 2 0,-8-4-4 15,-5 0-2-15,-12-3-5 16,-9-1-2-16,-14 4-2 16,-16 12 2-16,-9 3-1 15,-4 8 2-15,-5 11 1 16,0 5 2-16,1 7-85 15,-1 8-36-15,9-1 62 16,9-3 30-16</inkml:trace>
  <inkml:trace contextRef="#ctx0" brushRef="#br0" timeOffset="115226.6423">18061 15739 444 0,'17'50'167'0,"-8"-43"-129"0,12 9-20 0,-4-9-17 15,-8 5-2-15,4-1 5 16,0 5 25-16,8 3 13 16,-3 0-21-16,-5-4 2 0,13 1-1 15,-9-5-10-15,9-3-4 16,-1-8-3-16,6-4-1 15,-1 0-2-15,9-7 1 16,-9-1-2-16,4-3 2 0,1-1 0 16,-5-3 3-16,-4-4-3 15,0-3 0-15,-1-1-1 16,1-4-2-16,-4 4-2 16,-1 0-1-16,5 4-1 15,-4 0 3-15,-1 4 0 16,-3 4 1-16,-1 0-5 15,-4-1 1-15,0 9 0 16,4 3-1-16,-4 4 1 16,4 4 3-16,0 3-2 15,-8 9-1-15,-1-1 0 16,1 4 0-16,4 4 0 16,-13 4 3-16,0 4 2 15,-9-1 2-15,-4 5 1 16,-4-1 0-16,-9 1 0 15,-4-1 2-15,0 1-1 16,-4-1 0-16,-5-3-6 0,-4-8 1 16,-9-8-2-16,0-7 0 15,-4-8-3-15,5-12-1 16,-5-7-13-16,0-12-3 16,0-11-23-16,4-8-9 15,9-11-51-15,0-12-23 16,12-3 68-16,-3-5 31 15</inkml:trace>
  <inkml:trace contextRef="#ctx0" brushRef="#br0" timeOffset="115483.744">18035 14601 416 0,'13'4'154'0,"-4"-4"-120"0,3 12 4 16,-3-5-6-16,0 5-8 15,4 7 1-15,0 8-3 16,-1 7-2-16,6 5-10 16,-10-1-6-16,5 0-1 0,-4-3-46 15,4 3-18-15,0 8-109 16,8-4-49-16,9-8 113 15</inkml:trace>
  <inkml:trace contextRef="#ctx0" brushRef="#br0" timeOffset="115756.0168">19491 15858 548 0,'0'49'203'0,"0"-41"-158"0,-4 4-47 15,0-5-33-15,-9 1-5 16,0 3 6-16,-13 5-53 15,-4-1-24-15,-9-7 57 16,-13-20 25-16,9-45 21 0</inkml:trace>
  <inkml:trace contextRef="#ctx0" brushRef="#br0" timeOffset="125750.8812">6888 17811 212 0,'4'0'79'0,"-17"0"-61"0,26-4-3 15,-9 4-6-15,1-4-10 16,-5-3-1-16,4 3 1 16,-8 0 2-16,4 0 0 15,0 0-3-15,0 4 1 0,-5 0 1 16,5-3 0-16,-4-1 0 16,4 4 0-16,-4 0 0 15,4 0 0-15,0 0 8 0,0 0 7 16,-9 0 19-16,9 0 8 15,-4 0 1-15,0 0-2 16,4 0-9 0,-5 0-3-16,1 0-3 0,0 0-1 15,-1 0 1-15,1 4 1 16,4-1-6-16,-9 1 0 16,5 4-1-16,0 3 0 15,-9 1-9-15,4-1-4 16,1 5-4-16,-1 3 0 15,-4 4-2-15,9 4-1 0,-9 7-2 16,4 1-1 0,1 3-1-16,-1 4 3 0,9 4-5 15,0 0 2-15,0 0-5 16,0 0-1-16,0 4-2 16,4-4 0-16,5 0-7 15,0 0 0-15,-1-8-21 16,1-4-7-16,-1-7-61 15,5-12-25-15,5-18 69 16,-1-17 33-16</inkml:trace>
  <inkml:trace contextRef="#ctx0" brushRef="#br0" timeOffset="126367.4">6776 17669 212 0,'-9'0'79'0,"9"0"-61"0,0-4 4 16,0 4-4-16,0 0 11 15,0 0 8-15,9 4 3 16,-9-4 3-16,0 0-24 16,4 4-2-16,9-4 0 0,-9 0-3 15,9 0 2-15,0 0-3 0,4-4 2 16,5 0-4-16,4 1-1 15,-5-1-6-15,14-4-1 16,-9 0-1-16,8-3-2 16,1 3 1-16,3 1-1 15,5-1 0-15,5 4 0 16,-1-3 0-16,1 3 0 16,-1 0-5-16,-8 0-1 15,0 0-15-15,4 0-6 16,-13 4-13-16,4 0-5 15,-3 0 25-15,-10-3 10 16</inkml:trace>
  <inkml:trace contextRef="#ctx0" brushRef="#br0" timeOffset="127162.0817">7086 17849 108 0,'-4'4'44'0,"4"-4"-35"0,-5 4-2 0,5 0-3 16,0-4-4-16,0 0 0 16,0 0 2-16,-4 0 1 15,4 0-1-15,-4 0-2 0,-1 0 9 16,1 4 4-16,0-4 20 16,4 0 9-16,-13 3 2 15,9 1 1-15,4 0-25 16,-9 0 8-16,5 0 3 0,-1 0-1 15,1-4 2-15,0 3-9 16,-1-3-4-16,1 0-3 16,0 0 3-16,4 0-7 15,-9 0-2-15,5 0 1 16,0 0 0-16,-9 0 1 16,8 0 2-16,1 0 2 15,0 0 2-15,4 0-6 16,-5 0 1-16,1 0-2 0,4 0 1 15,0 0-4-15,0 0-3 16,9 4 0 0,-1-4 1-16,10 4-5 15,-1 0 1-15,-4-4 1 16,13 0-4-16,-9 0 1 16,9 0-2-16,4 0 0 15,9 0 2-15,-5 0 0 16,5 0 0-16,0 4 2 15,-1 0-10-15,-12-4-2 16,4 0-30-16,-12 0-12 16,3-4-68-16,1-8-30 15,-5-3 72-15,0-8 36 16</inkml:trace>
  <inkml:trace contextRef="#ctx0" brushRef="#br0" timeOffset="127492.2709">8051 17417 348 0,'0'15'132'0,"0"-8"-103"0,-8 5 16 0,8-4 2 15,0 3-15 1,0 4-1-16,-5 5-12 0,1-1-4 16,0 8-8-16,-5 3-1 0,0 9 1 15,1-1-3-15,-1 8-3 16,-4 11 0-16,0 8-1 16,5 4-3-16,3-4 2 15,-8 1-8-15,9-5-2 16,-4-4-43-16,3-11-19 15,5-7 38-15,5-13 19 16</inkml:trace>
  <inkml:trace contextRef="#ctx0" brushRef="#br0" timeOffset="127827.0318">8654 17585 356 0,'-4'46'134'0,"-4"-23"-104"0,3 4-8 16,1-12-12-16,4 12-6 0,-13 11 5 15,4 12-3-15,-8 11 2 16,4 4-5-16,0 1 0 0,0-1 1 16,0-4-9-16,0-4-2 15,5-7-16-15,-5-4-5 16,4-11-41-16,5-9-16 16,0-26 45-1</inkml:trace>
  <inkml:trace contextRef="#ctx0" brushRef="#br0" timeOffset="128198.1327">8598 17539 376 0,'0'8'140'0,"0"-4"-109"0,9-4-15 0,-9 0-13 0,4 3 4 16,5 1 7 0,4 4 18-16,-9 3 7 0,9 1-20 15,0 3-4-15,4 1-1 0,1-1-8 16,-1 4-1-16,0 0-3 16,5 4-2-16,-1 4-2 15,5 7 1-15,4 9 1 16,0 6 0-16,5 5-3 15,-9 3 2-15,4 5-1 0,-4-1 0 16,4 0 0-16,-9-3-2 16,5-9-6-16,0 9-4 15,-4-12-17-15,-1-4-5 16,-4-7-43-16,1-9-19 16,-1-26 52-1</inkml:trace>
  <inkml:trace contextRef="#ctx0" brushRef="#br0" timeOffset="128560.6562">9400 17455 340 0,'9'34'126'0,"-5"-26"-98"0,-8 3 19 15,4-11 0-15,0 4-30 16,0 4-10-16,-5 0 5 16,1 3 5-16,-5 4-8 15,1 5 15-15,-5 3 8 0,-5 3-10 16,1 1-4-16,0 4-18 16,-5 3-7-16,-3 8 7 15,-1 8 4-15,0 8-4 16,0 3-1-16,0 0 2 15,0 0 1-15,5 1-3 16,-5-1-1-16,4-3-8 0,1 3-4 16,-1-8-39-16,5-7-17 15,4-11-112 1,5-12-49-16,-1-16 120 16</inkml:trace>
  <inkml:trace contextRef="#ctx0" brushRef="#br0" timeOffset="129550.4255">9714 17512 396 0,'0'31'148'0,"-4"-20"-115"0,4 5 0 0,0-9-8 0,0 9-17 16,-4 11-4-16,0 3 3 16,-9 5 5-16,0 11-6 15,0 7 1-15,-4 12 3 0,4 8-6 16,-5 0-2-16,10 3-4 16,-10-3 1-16,10-8-1 15,-1 0 0-15,5-15 2 16,0-4 2-16,4-11-3 15,-5-8 0-15,5-5 1 16,0-6 0-16,0-9 0 0,0-7 0 16,5-7 0-16,-5-9 0 15,4-6 2-15,0-9 3 16,5-7 0-16,-1-5 0 16,-3-3-1-16,8-7 0 15,-9-1 0-15,5-3 2 16,-1-1 1-16,1 1 1 15,4 3-2-15,0 8 1 16,0 4-2-16,4 4 2 16,-4 3-4-16,4 5 0 15,5 3-1-15,-5 8-2 16,0 3 1-16,0 5-1 16,1-1-3-16,3 9 2 0,1 3 1 15,-1 0 0 1,1 0-3-16,4 3 0 0,-9 5 4 15,4 0 1-15,1 3 0 16,4 5-2-16,-5 3 1 16,5 0-1-16,-9 8-3 15,5 3 2-15,-1 5-1 16,1 3 0-16,0 4 0 16,3 4 0-16,-7 0 2 15,3 0 0-15,-8 0 0 16,0 4 0-16,0-4 0 15,4-4 0-15,-12 0 0 16,3-4 0-16,1-3 0 16,-1-4 0-16,1-5 0 0,-9-3 0 15,4-4-5 1,1-3 1-16,-5-5 2 0,0-3 3 16,0-8-2-16,0 0-2 15,0 0 2-15,0 0 0 16,0-4 3-16,-5-4 1 15,1 1-6-15,4-5-2 16,-17-3 10-16,4 0 7 16,-4-4-4-16,-5-1-2 15,1-3-1-15,-5-3-1 16,-5-1-5-16,1 0 1 16,0-4 2-16,-9 8 1 15,5 0-1-15,-5 4 1 16,0 4-2-16,1 3-1 0,-1 5-4 15,4-1 0-15,5 4-5 16,4 4-1-16,5 0-31 16,4-4-10-16,-1 1-137 15,18-13-61 1,18-11 128-16</inkml:trace>
  <inkml:trace contextRef="#ctx0" brushRef="#br0" timeOffset="130000.8144">11046 17390 376 0,'-4'7'143'0,"-1"1"-112"0,5-4 12 0,0 0-4 15,0 3-13-15,0 5-1 16,-4 3-8-16,4 4-2 16,-9 4-9-16,1 8-4 0,-5 7 1 15,-4 8-2-15,-1 0-1 16,-3 4-2-16,-1 4-1 16,1-1-1-16,-1 1 3 15,-4-1 0-15,9-3 1 0,4-8 0 16,-4-3 0-16,4-5 0 15,4-7 0-15,1-8 0 16,8 0 2-16,4-3 1 16,5-5 1-16,8 1-2 15,0-5 1-15,5 1-2 16,12 0 2-16,5-1-2 16,0 1-1-16,0 0-2 15,12-1 1-15,5-3-4 16,9-4 1-16,4-4-47 15,0-7-18-15,13-12 35 16,-9-16 17-16</inkml:trace>
  <inkml:trace contextRef="#ctx0" brushRef="#br0" timeOffset="130571.001">13407 17574 472 0,'26'34'176'16,"-22"-34"-137"-16,-4 0-11 0,-4-11-22 15,-5-1-18-15,1 4 11 16,-18 1 6-16,-13 3-1 16,-8 0 2-16,-18 4 4 0,-12 0-6 15,-5 4 0-15,-4 4-4 16,4 3-3-16,4 8-3 16,9 0 1-16,9 0-6 15,8 4-1-15,13 0 0 16,9-3 0-16,17-5 2 15,13 4 4-15,9 4 3 16,21 4 2-16,9 0 1 16,13 3 2-16,4 1 1 15,4 0 3-15,-13 3 1 16,5 1 1-16,-5-5-2 0,-4 1 1 16,-8-4-2-16,-5-1 2 15,-13-3-2-15,-8 4 2 16,-9 0-4-16,-13 4 0 15,-9-1-1-15,-12 5 1 16,-9-5-4-16,-13-3 0 16,-9 0 1-16,5-4 2 15,0-8-8-15,4-3-1 16,4-8-47-16,9-12-19 16,4-15 35-16,17-19 19 15</inkml:trace>
  <inkml:trace contextRef="#ctx0" brushRef="#br0" timeOffset="130991.5608">13648 17501 408 0,'0'30'151'0,"5"-26"-118"0,-1 4 7 0,0 0-7 16,5-1-24-16,0 5-6 15,-1 3 1-15,1 8 4 16,0 4-4-16,3 0 5 0,-7 7 3 15,8 8-4-15,-9 8-2 16,5 4-3-16,-1 7-3 16,1-4 1-16,-1 5-1 15,-8-5-5-15,5 1-1 16,-1-5-4-16,5-3-1 16,-9-4-5-16,0-12-3 15,0-7-16-15,0-8-7 16,0-7-49-16,0-12-21 15,0-15 59-15,0-20 29 16</inkml:trace>
  <inkml:trace contextRef="#ctx0" brushRef="#br0" timeOffset="131322.3834">13386 17482 392 0,'-5'7'148'0,"5"-7"-115"0,0 0-5 15,0 0-11-15,0 0-5 16,5 0 5-16,8 0 11 0,-9 4 6 16,9 0-17-16,4 0 2 0,5 0-1 15,3-1-6-15,10 1 1 16,-1 0-8-16,5 4-3 15,4-1-1-15,5 1 1 16,-1 0-3-16,0-1 0 16,9 1-8-16,-12-4-4 15,3-4-20-15,0 0-8 16,1-4-78-16,-1-4-35 16,5 1 80-16,0-9 38 15</inkml:trace>
  <inkml:trace contextRef="#ctx0" brushRef="#br0" timeOffset="132086.3943">14484 18213 280 0,'-8'31'107'0,"8"-24"-83"0,-4 13 32 15,4-20 12-15,0 0-29 16,0 0-9-16,0 3 7 16,0-3 8-16,0 0-24 15,0 0 7-15,4-3 2 0,4-1-14 16,-8-12-4-16,5 1-5 16,3 0-2-16,1-8-3 0,0-8-2 15,-1-11 1-15,5-8-1 16,0-7-3-16,0-4 2 15,4-1 1-15,5-3 0 16,4 4 0-16,-1 0 0 16,1 3 0-16,0 1 0 15,0 7 2-15,0 12 1 16,4 7-1-16,-13 4 1 16,5 8-4-16,-5 8 0 15,0 7-4-15,1 8 1 16,-6 7 0-16,1 8 2 15,0 4-4-15,-4 8 0 16,4 11 0-16,-9 4 2 16,9 11-5-16,-9-3 1 0,5 7 4 15,4 1 2-15,0-1-1 16,4-4 2-16,-8-3 1 16,4-8 0-16,-5-8 0 15,5-3 0-15,0-9 2 16,-9-6 1-16,5-5-1 15,0 0-2-15,-1-7-2 16,1-4 1-16,0 0 1 16,-1-8 2-16,1-4-1 15,-1 0-1-15,-3-3 1 16,-1-4 1-16,-4-5 1 16,0-6 1-16,-4-5-2 15,-5-4 1-15,-4-3-4 0,-4 0 0 16,-18 0 1-1,1-1 0-15,-9 1 0 0,-13 4 0 16,0 3-3-16,-4 4 2 16,-1 4-1-16,5 8-2 15,0 3-8-15,9 5-5 16,4 3-38-16,8 4-14 16,14 0-41-16,8-4-18 15,17 0 68-15,13-7 32 16</inkml:trace>
  <inkml:trace contextRef="#ctx0" brushRef="#br0" timeOffset="132461.6538">15441 17394 372 0,'-17'7'140'0,"17"-7"-109"0,0 0 0 16,0 0-6-16,0 8 9 16,0 3 11-16,0 5 0 15,0 3 3-15,4 4-27 16,9 7-3-16,-13 1-3 0,4 7-8 16,5 8-2-16,0 0-5 15,-1 4-1-15,1-12 1 0,-1 24 0 16,1-1-3-16,-5-4 2 15,-4-3-4-15,0-8-1 16,0-8-8-16,0-7-2 16,0-8-7-16,0-12-2 15,-4-7-12-15,0-11-3 16,-1-9-45-16,-3-11-18 16,-1-11 8-16,-4-12 4 15,0-7 52-15,-8-8 22 16</inkml:trace>
  <inkml:trace contextRef="#ctx0" brushRef="#br0" timeOffset="132702.8228">15282 17374 292 0,'-18'-15'110'15,"18"11"-86"-15,-4 0 31 0,4 4 7 0,0-3-17 16,0-1-3-16,0 0-5 16,0 0-2-16,4 4-18 15,5 0 7-15,-9 0 4 0,9 0-4 16,4 0 0-16,4 0-7 15,0 4-2-15,5 0-7 16,3 0 0-16,6-1-7 16,7 1-3-16,-3 0-8 15,-1 0-4-15,1 0-30 16,-1-4-13-16,1-4-33 16,3 0-13-16,1-4 55 15,0 1 25-15</inkml:trace>
  <inkml:trace contextRef="#ctx0" brushRef="#br0" timeOffset="133092.4475">16191 17252 396 0,'0'15'148'0,"-5"-7"-115"0,5 3 0 0,0-3-10 15,-4 7-1-15,-4 4 4 16,-1 8-6-16,0 8-1 16,-8 7-11-16,4 8-5 0,-4 3 0 0,0 5-2 15,-1 7-1-15,5 4 3 16,1 4 0-16,3-1 1 16,5-3 0-16,-1-4 2 15,10-3 1-15,3-5 3 16,9-7 1-16,-4-4-3 15,13 0-3-15,4-12-2 16,14-3-3-16,-6-4-2 16,10-8 1-16,8-8-6 15,8-3-3-15,-8-8-1 16,9-4-1-16,0-3-15 16,4-16-6-16,-5-8-55 15,-8-7-23-15,0-8 56 16,-17-4 28-16</inkml:trace>
  <inkml:trace contextRef="#ctx0" brushRef="#br0" timeOffset="133467.5451">15837 17401 384 0,'-8'8'143'0,"8"-8"-112"0,0-4-19 0,8 4-17 0,-8 0 16 16,9 0 14-16,4 0 17 16,4 4 7-16,5 0-26 15,4 0 0-15,4-4-1 0,4 0-10 16,5 0-2-16,4 0-6 15,5 0-3-15,-1 0-3 16,0 0 1-16,9 0-4 16,-8 0 1-16,3 0-9 15,1 0-2-15,-4-4-3 16,-5 0-2-16,0 0-8 16,-5-4-3-16,-12 1-45 15,0-1-20-15,-9 0 50 16,-8 1 23-16</inkml:trace>
  <inkml:trace contextRef="#ctx0" brushRef="#br0" timeOffset="133919.3261">16251 17558 328 0,'17'19'123'0,"-17"-15"-95"0,5 4 3 15,-5-8-6-15,13 0-11 16,-9 4 0-16,4 0 14 15,-3 7 6-15,3-3-17 16,-3-1 6-16,3-3 1 0,1 0-4 16,4 4 1-16,4-1-6 15,0 1 1-15,5 3 0 16,4-3-1-16,4 0-5 16,4-1-4-16,5 1-3 15,9 4 0-15,-1-1-2 16,0-3-1-16,1-4-4 15,-1-1 0-15,-4-3-9 16,0 0-2-16,-8-7-30 16,-1-5-12-16,-12-11-99 0,-5-7-41 15,0-12 102-15,-17-8 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01CDAD-7B6B-4ED7-899E-5720512B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6B75B-B51C-45B7-9BE1-1C9F8D9A3BAA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60" rIns="91319" bIns="45660"/>
          <a:lstStyle/>
          <a:p>
            <a:pPr marL="228600" indent="-228600" defTabSz="890588" eaLnBrk="1" hangingPunct="1"/>
            <a:r>
              <a:rPr lang="en-US" altLang="en-US" smtClean="0"/>
              <a:t>States = cities</a:t>
            </a:r>
          </a:p>
          <a:p>
            <a:pPr marL="228600" indent="-228600" defTabSz="890588" eaLnBrk="1" hangingPunct="1"/>
            <a:r>
              <a:rPr lang="en-US" altLang="en-US" smtClean="0"/>
              <a:t>Start state = starting city</a:t>
            </a:r>
          </a:p>
          <a:p>
            <a:pPr marL="228600" indent="-228600" defTabSz="890588" eaLnBrk="1" hangingPunct="1"/>
            <a:r>
              <a:rPr lang="en-US" altLang="en-US" smtClean="0"/>
              <a:t>Goal state test = is state the destination city?</a:t>
            </a:r>
          </a:p>
          <a:p>
            <a:pPr marL="228600" indent="-228600" defTabSz="890588" eaLnBrk="1" hangingPunct="1"/>
            <a:r>
              <a:rPr lang="en-US" altLang="en-US" smtClean="0"/>
              <a:t>Operators = move to an adjacent city; cost = distance</a:t>
            </a:r>
          </a:p>
          <a:p>
            <a:pPr marL="228600" indent="-228600" defTabSz="890588" eaLnBrk="1" hangingPunct="1"/>
            <a:endParaRPr lang="en-US" altLang="en-US" smtClean="0"/>
          </a:p>
          <a:p>
            <a:pPr marL="228600" indent="-228600" defTabSz="890588" eaLnBrk="1" hangingPunct="1"/>
            <a:r>
              <a:rPr lang="en-US" altLang="en-US" smtClean="0"/>
              <a:t>Output: a shortest path from start state to goal state</a:t>
            </a:r>
          </a:p>
          <a:p>
            <a:pPr marL="228600" indent="-228600" defTabSz="890588" eaLnBrk="1" hangingPunct="1"/>
            <a:endParaRPr lang="en-US" altLang="en-US" smtClean="0"/>
          </a:p>
          <a:p>
            <a:pPr marL="228600" indent="-228600" defTabSz="890588" eaLnBrk="1" hangingPunct="1"/>
            <a:r>
              <a:rPr lang="en-US" altLang="en-US" smtClean="0"/>
              <a:t>SUPPOSE WE REVERSE START AND GOAL STATES?</a:t>
            </a:r>
          </a:p>
          <a:p>
            <a:pPr marL="228600" indent="-228600" defTabSz="890588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1CDAD-7B6B-4ED7-899E-5720512B50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1CDAD-7B6B-4ED7-899E-5720512B50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3D0C5-F9D1-403C-8C7D-6DB6B4B0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75849-7618-4780-A198-8F0519170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D42F-DB65-4F46-8854-A553A01D4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04E2-4DA4-47AF-9B20-C76A65E8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437B-55B5-485F-83B8-321D396D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8BEA-BB92-48CD-84E4-C41EEDAFA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ABA7-AE1B-4AEC-9567-7808DDC99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3178-F6FA-43B7-9D32-303E7459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FD6A-9A96-4AEE-8BE2-001419BF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4C3F-35EE-4651-AD12-72F71A33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51C1-C04E-4057-8806-0CF80F5E2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A63FDE-1423-4AD6-B899-FEEEA255F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customXml" Target="../ink/ink18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A3A57-9D31-427D-A39C-9BF8E3B3193B}" type="slidenum">
              <a:rPr lang="en-US" altLang="en-US" sz="1400" smtClean="0"/>
              <a:pPr eaLnBrk="1" hangingPunct="1"/>
              <a:t>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Solving Problems by Searching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42672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43434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3200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3886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45720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Oval 13"/>
          <p:cNvSpPr>
            <a:spLocks noChangeArrowheads="1"/>
          </p:cNvSpPr>
          <p:nvPr/>
        </p:nvSpPr>
        <p:spPr bwMode="auto">
          <a:xfrm>
            <a:off x="5257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5943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2590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2057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2590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3124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36576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Oval 20"/>
          <p:cNvSpPr>
            <a:spLocks noChangeArrowheads="1"/>
          </p:cNvSpPr>
          <p:nvPr/>
        </p:nvSpPr>
        <p:spPr bwMode="auto">
          <a:xfrm>
            <a:off x="41910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Oval 21"/>
          <p:cNvSpPr>
            <a:spLocks noChangeArrowheads="1"/>
          </p:cNvSpPr>
          <p:nvPr/>
        </p:nvSpPr>
        <p:spPr bwMode="auto">
          <a:xfrm>
            <a:off x="4724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Oval 22"/>
          <p:cNvSpPr>
            <a:spLocks noChangeArrowheads="1"/>
          </p:cNvSpPr>
          <p:nvPr/>
        </p:nvSpPr>
        <p:spPr bwMode="auto">
          <a:xfrm>
            <a:off x="5257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5791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Oval 24"/>
          <p:cNvSpPr>
            <a:spLocks noChangeArrowheads="1"/>
          </p:cNvSpPr>
          <p:nvPr/>
        </p:nvSpPr>
        <p:spPr bwMode="auto">
          <a:xfrm>
            <a:off x="63246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 flipH="1">
            <a:off x="38862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H="1">
            <a:off x="2819400" y="3810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/>
        </p:nvSpPr>
        <p:spPr bwMode="auto">
          <a:xfrm flipH="1">
            <a:off x="34290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>
            <a:off x="4419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4419600" y="3276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1"/>
          <p:cNvSpPr>
            <a:spLocks noChangeShapeType="1"/>
          </p:cNvSpPr>
          <p:nvPr/>
        </p:nvSpPr>
        <p:spPr bwMode="auto">
          <a:xfrm flipH="1">
            <a:off x="40386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2"/>
          <p:cNvSpPr>
            <a:spLocks noChangeShapeType="1"/>
          </p:cNvSpPr>
          <p:nvPr/>
        </p:nvSpPr>
        <p:spPr bwMode="auto">
          <a:xfrm>
            <a:off x="44958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3"/>
          <p:cNvSpPr>
            <a:spLocks noChangeShapeType="1"/>
          </p:cNvSpPr>
          <p:nvPr/>
        </p:nvSpPr>
        <p:spPr bwMode="auto">
          <a:xfrm>
            <a:off x="51816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4"/>
          <p:cNvSpPr>
            <a:spLocks noChangeShapeType="1"/>
          </p:cNvSpPr>
          <p:nvPr/>
        </p:nvSpPr>
        <p:spPr bwMode="auto">
          <a:xfrm>
            <a:off x="5181600" y="3886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5"/>
          <p:cNvSpPr>
            <a:spLocks noChangeShapeType="1"/>
          </p:cNvSpPr>
          <p:nvPr/>
        </p:nvSpPr>
        <p:spPr bwMode="auto">
          <a:xfrm flipH="1">
            <a:off x="2209800" y="4495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6"/>
          <p:cNvSpPr>
            <a:spLocks noChangeShapeType="1"/>
          </p:cNvSpPr>
          <p:nvPr/>
        </p:nvSpPr>
        <p:spPr bwMode="auto">
          <a:xfrm flipH="1">
            <a:off x="2819400" y="4495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7"/>
          <p:cNvSpPr>
            <a:spLocks noChangeShapeType="1"/>
          </p:cNvSpPr>
          <p:nvPr/>
        </p:nvSpPr>
        <p:spPr bwMode="auto">
          <a:xfrm flipH="1">
            <a:off x="3276600" y="4495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8"/>
          <p:cNvSpPr>
            <a:spLocks noChangeShapeType="1"/>
          </p:cNvSpPr>
          <p:nvPr/>
        </p:nvSpPr>
        <p:spPr bwMode="auto">
          <a:xfrm>
            <a:off x="3352800" y="4495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9"/>
          <p:cNvSpPr>
            <a:spLocks noChangeShapeType="1"/>
          </p:cNvSpPr>
          <p:nvPr/>
        </p:nvSpPr>
        <p:spPr bwMode="auto">
          <a:xfrm>
            <a:off x="41148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40"/>
          <p:cNvSpPr>
            <a:spLocks noChangeShapeType="1"/>
          </p:cNvSpPr>
          <p:nvPr/>
        </p:nvSpPr>
        <p:spPr bwMode="auto">
          <a:xfrm flipH="1">
            <a:off x="4953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41"/>
          <p:cNvSpPr>
            <a:spLocks noChangeShapeType="1"/>
          </p:cNvSpPr>
          <p:nvPr/>
        </p:nvSpPr>
        <p:spPr bwMode="auto">
          <a:xfrm>
            <a:off x="5410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42"/>
          <p:cNvSpPr>
            <a:spLocks noChangeShapeType="1"/>
          </p:cNvSpPr>
          <p:nvPr/>
        </p:nvSpPr>
        <p:spPr bwMode="auto">
          <a:xfrm flipH="1">
            <a:off x="59436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43"/>
          <p:cNvSpPr>
            <a:spLocks noChangeShapeType="1"/>
          </p:cNvSpPr>
          <p:nvPr/>
        </p:nvSpPr>
        <p:spPr bwMode="auto">
          <a:xfrm>
            <a:off x="6096000" y="4495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E875A-6278-4745-8E36-FCD355E9D235}" type="slidenum">
              <a:rPr lang="en-US" altLang="en-US" sz="1400" smtClean="0"/>
              <a:pPr eaLnBrk="1" hangingPunct="1"/>
              <a:t>10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How do we build a search tree for the modified 3 coins problem?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810000" y="18288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67000" y="1828800"/>
            <a:ext cx="881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initial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1270" name="Oval 9"/>
          <p:cNvSpPr>
            <a:spLocks noChangeArrowheads="1"/>
          </p:cNvSpPr>
          <p:nvPr/>
        </p:nvSpPr>
        <p:spPr bwMode="auto">
          <a:xfrm>
            <a:off x="2057400" y="29718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3886200" y="2895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5638800" y="2895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2"/>
          <p:cNvSpPr>
            <a:spLocks noChangeArrowheads="1"/>
          </p:cNvSpPr>
          <p:nvPr/>
        </p:nvSpPr>
        <p:spPr bwMode="auto">
          <a:xfrm>
            <a:off x="1143000" y="3962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533400" y="49530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152400" y="5867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2743200" y="3962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6"/>
          <p:cNvSpPr>
            <a:spLocks noChangeArrowheads="1"/>
          </p:cNvSpPr>
          <p:nvPr/>
        </p:nvSpPr>
        <p:spPr bwMode="auto">
          <a:xfrm>
            <a:off x="4267200" y="3962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3200400" y="25908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4495800" y="2590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3336925" y="2601913"/>
            <a:ext cx="2284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1          2              3</a:t>
            </a:r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H="1">
            <a:off x="1981200" y="3733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3"/>
          <p:cNvSpPr>
            <a:spLocks noChangeShapeType="1"/>
          </p:cNvSpPr>
          <p:nvPr/>
        </p:nvSpPr>
        <p:spPr bwMode="auto">
          <a:xfrm>
            <a:off x="2743200" y="3733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2743200" y="3733800"/>
            <a:ext cx="2057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H="1">
            <a:off x="1295400" y="4724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6"/>
          <p:cNvSpPr>
            <a:spLocks noChangeShapeType="1"/>
          </p:cNvSpPr>
          <p:nvPr/>
        </p:nvSpPr>
        <p:spPr bwMode="auto">
          <a:xfrm flipH="1">
            <a:off x="838200" y="5715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52440" y="1874160"/>
              <a:ext cx="7671240" cy="314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7400" y="1868040"/>
                <a:ext cx="7683120" cy="316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1F39D7-F025-452D-A4EC-E4AF765F71DA}" type="slidenum">
              <a:rPr lang="en-US" altLang="en-US" sz="1400" smtClean="0"/>
              <a:pPr eaLnBrk="1" hangingPunct="1"/>
              <a:t>11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8-Puzzle Problem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1  2  3</a:t>
            </a:r>
          </a:p>
          <a:p>
            <a:pPr eaLnBrk="1" hangingPunct="1"/>
            <a:r>
              <a:rPr lang="en-US" altLang="en-US"/>
              <a:t>8  </a:t>
            </a:r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4</a:t>
            </a:r>
          </a:p>
          <a:p>
            <a:pPr eaLnBrk="1" hangingPunct="1"/>
            <a:r>
              <a:rPr lang="en-US" altLang="en-US"/>
              <a:t>7  6  5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02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1  2</a:t>
            </a:r>
          </a:p>
          <a:p>
            <a:pPr eaLnBrk="1" hangingPunct="1"/>
            <a:r>
              <a:rPr lang="en-US" altLang="en-US"/>
              <a:t>3  4  5</a:t>
            </a:r>
          </a:p>
          <a:p>
            <a:pPr eaLnBrk="1" hangingPunct="1"/>
            <a:r>
              <a:rPr lang="en-US" altLang="en-US"/>
              <a:t>6  7  8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25908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5908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29718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32766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4102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54102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57912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60960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447800" y="1676400"/>
            <a:ext cx="881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one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initial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495800" y="1828800"/>
            <a:ext cx="84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6994525" y="17922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B=blank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974725" y="3087688"/>
            <a:ext cx="73789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dirty="0" smtClean="0"/>
              <a:t>What data structure easily represents a state?</a:t>
            </a: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How many possible states are there?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How would you specify the state-change function</a:t>
            </a:r>
            <a:r>
              <a:rPr lang="en-US" altLang="en-US" dirty="0" smtClean="0"/>
              <a:t>?</a:t>
            </a:r>
          </a:p>
          <a:p>
            <a:pPr eaLnBrk="1" hangingPunct="1">
              <a:buFontTx/>
              <a:buAutoNum type="arabicPeriod"/>
            </a:pPr>
            <a:endParaRPr lang="en-US" altLang="en-US" dirty="0" smtClean="0"/>
          </a:p>
          <a:p>
            <a:pPr eaLnBrk="1" hangingPunct="1">
              <a:buFontTx/>
              <a:buAutoNum type="arabicPeriod"/>
            </a:pP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 smtClean="0"/>
              <a:t>What </a:t>
            </a:r>
            <a:r>
              <a:rPr lang="en-US" altLang="en-US" dirty="0"/>
              <a:t>is the path cost function</a:t>
            </a:r>
            <a:r>
              <a:rPr lang="en-US" altLang="en-US" dirty="0" smtClean="0"/>
              <a:t>?  </a:t>
            </a:r>
          </a:p>
          <a:p>
            <a:pPr marL="0" indent="0" eaLnBrk="1" hangingPunct="1"/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r>
              <a:rPr lang="en-US" altLang="en-US" dirty="0" smtClean="0">
                <a:solidFill>
                  <a:srgbClr val="FF0000"/>
                </a:solidFill>
              </a:rPr>
              <a:t>uniform cost (=1)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altLang="en-US" dirty="0" smtClean="0"/>
              <a:t>5.  What </a:t>
            </a:r>
            <a:r>
              <a:rPr lang="en-US" altLang="en-US" dirty="0"/>
              <a:t>is the complexity of the search?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47720" y="3405960"/>
              <a:ext cx="6388560" cy="2900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4400" y="3399480"/>
                <a:ext cx="6412680" cy="291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12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B1FF0-BACF-4F42-AA20-95095E59C521}" type="slidenum">
              <a:rPr lang="en-US" altLang="en-US" sz="1400" smtClean="0"/>
              <a:pPr eaLnBrk="1" hangingPunct="1"/>
              <a:t>13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33CC"/>
                </a:solidFill>
              </a:rPr>
              <a:t>Another Example: N Queens</a:t>
            </a:r>
            <a:br>
              <a:rPr lang="en-US" altLang="en-US" sz="4000" dirty="0" smtClean="0">
                <a:solidFill>
                  <a:srgbClr val="0033CC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Place exactly one Q in each column so that no two Q’s are in the same row or diagonal</a:t>
            </a:r>
            <a:endParaRPr lang="en-US" altLang="en-US" sz="4000" dirty="0" smtClean="0">
              <a:solidFill>
                <a:srgbClr val="0033CC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162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Input:</a:t>
            </a:r>
          </a:p>
          <a:p>
            <a:pPr lvl="1" eaLnBrk="1" hangingPunct="1"/>
            <a:r>
              <a:rPr lang="en-US" altLang="en-US" dirty="0" smtClean="0"/>
              <a:t>Set of states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Operators [and costs]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Start state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Goal state (test)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Output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6629400" y="1752600"/>
            <a:ext cx="1828800" cy="1833563"/>
            <a:chOff x="3456" y="1248"/>
            <a:chExt cx="1152" cy="1155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4032" y="1251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3744" y="2115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3456" y="1539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Rectangle 17"/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Rectangle 21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5" name="Rectangle 22"/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6" name="Rectangle 23"/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7" name="Text Box 24"/>
            <p:cNvSpPr txBox="1">
              <a:spLocks noChangeArrowheads="1"/>
            </p:cNvSpPr>
            <p:nvPr/>
          </p:nvSpPr>
          <p:spPr bwMode="auto">
            <a:xfrm>
              <a:off x="4320" y="1827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8760" y="2147040"/>
              <a:ext cx="8390880" cy="452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960" y="2139480"/>
                <a:ext cx="8409240" cy="45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095D7-5235-4422-AA0A-233EF5736096}" type="slidenum">
              <a:rPr lang="en-US" altLang="en-US" sz="1400" smtClean="0"/>
              <a:pPr eaLnBrk="1" hangingPunct="1"/>
              <a:t>14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91375" cy="9017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0033CC"/>
                </a:solidFill>
              </a:rPr>
              <a:t>Example: Route Planning</a:t>
            </a:r>
            <a:br>
              <a:rPr lang="en-US" altLang="en-US" sz="3600" dirty="0" smtClean="0">
                <a:solidFill>
                  <a:srgbClr val="0033CC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Find the shortest route from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the starting city to the goal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city given roads and distances.</a:t>
            </a:r>
            <a:endParaRPr lang="en-US" alt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Input:</a:t>
            </a:r>
          </a:p>
          <a:p>
            <a:pPr lvl="1" eaLnBrk="1" hangingPunct="1"/>
            <a:r>
              <a:rPr lang="en-US" altLang="en-US" sz="2400" dirty="0" smtClean="0"/>
              <a:t>Set of states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Operators [and costs]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Start state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Goal state (test)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Output:</a:t>
            </a:r>
          </a:p>
        </p:txBody>
      </p:sp>
      <p:pic>
        <p:nvPicPr>
          <p:cNvPr id="14341" name="Picture 4" descr="wash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657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6324600" y="137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54864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70104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81534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562600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4008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>
            <a:off x="58674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6096000" y="2438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6477000" y="213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6477000" y="1524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V="1">
            <a:off x="6477000" y="1905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H="1">
            <a:off x="7086600" y="1981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 flipV="1">
            <a:off x="62484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7315200" y="1905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H="1">
            <a:off x="7162800" y="2133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>
            <a:off x="6172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4400" y="1656360"/>
              <a:ext cx="7562520" cy="465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320" y="1644120"/>
                <a:ext cx="7580160" cy="46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in AI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Search in Data Structures</a:t>
            </a:r>
          </a:p>
          <a:p>
            <a:pPr lvl="1" eaLnBrk="1" hangingPunct="1"/>
            <a:r>
              <a:rPr lang="en-US" altLang="en-US" dirty="0" smtClean="0"/>
              <a:t>You’re given an existent tree.</a:t>
            </a:r>
          </a:p>
          <a:p>
            <a:pPr lvl="1" eaLnBrk="1" hangingPunct="1"/>
            <a:r>
              <a:rPr lang="en-US" altLang="en-US" dirty="0" smtClean="0"/>
              <a:t> You search it in different orders.</a:t>
            </a:r>
          </a:p>
          <a:p>
            <a:pPr lvl="1" eaLnBrk="1" hangingPunct="1"/>
            <a:r>
              <a:rPr lang="en-US" altLang="en-US" dirty="0" smtClean="0"/>
              <a:t> It resides in memory.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Search in Artificial Intelligence</a:t>
            </a:r>
          </a:p>
          <a:p>
            <a:pPr lvl="1" eaLnBrk="1" hangingPunct="1"/>
            <a:r>
              <a:rPr lang="en-US" altLang="en-US" dirty="0" smtClean="0"/>
              <a:t>The tree does not exist.</a:t>
            </a:r>
          </a:p>
          <a:p>
            <a:pPr lvl="1" eaLnBrk="1" hangingPunct="1"/>
            <a:r>
              <a:rPr lang="en-US" altLang="en-US" dirty="0" smtClean="0"/>
              <a:t>You have to generate it as you go.</a:t>
            </a:r>
          </a:p>
          <a:p>
            <a:pPr lvl="1" eaLnBrk="1" hangingPunct="1"/>
            <a:r>
              <a:rPr lang="en-US" altLang="en-US" dirty="0" smtClean="0"/>
              <a:t>For realistic problems, it does not fit in memory.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88917-18BF-4383-AB2F-D0D9B47B8CFF}" type="slidenum">
              <a:rPr lang="en-US" altLang="en-US" sz="1400" smtClean="0"/>
              <a:pPr eaLnBrk="1" hangingPunct="1"/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9E4C1-8D2C-4D66-B823-3B2037A0C642}" type="slidenum">
              <a:rPr lang="en-US" altLang="en-US" sz="1400" smtClean="0"/>
              <a:pPr eaLnBrk="1" hangingPunct="1"/>
              <a:t>16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Search Strategies (Ch 3)</a:t>
            </a:r>
            <a:r>
              <a:rPr lang="en-US" altLang="en-US" smtClean="0"/>
              <a:t> 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543800" cy="4800600"/>
          </a:xfrm>
          <a:noFill/>
        </p:spPr>
        <p:txBody>
          <a:bodyPr lIns="92075" tIns="46038" rIns="92075" bIns="46038"/>
          <a:lstStyle/>
          <a:p>
            <a:pPr marL="469900" indent="-469900" eaLnBrk="1" hangingPunct="1"/>
            <a:r>
              <a:rPr lang="en-US" altLang="en-US" sz="4000" dirty="0" smtClean="0"/>
              <a:t>Uninformed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dirty="0" smtClean="0">
                <a:solidFill>
                  <a:srgbClr val="C00000"/>
                </a:solidFill>
              </a:rPr>
              <a:t>The search is blind, only the order of search is important.</a:t>
            </a:r>
          </a:p>
          <a:p>
            <a:pPr marL="469900" indent="-469900" eaLnBrk="1" hangingPunct="1"/>
            <a:r>
              <a:rPr lang="en-US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dirty="0" smtClean="0">
                <a:solidFill>
                  <a:schemeClr val="bg2"/>
                </a:solidFill>
              </a:rPr>
              <a:t>The search uses a heuristic function to estimate the goodness of each state.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52600" y="14478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69900" indent="-469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33CC"/>
                </a:solidFill>
              </a:rPr>
              <a:t>Depth-First Search by Recursion*</a:t>
            </a:r>
            <a:br>
              <a:rPr lang="en-US" sz="36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You will use this for Missionary-Cannibal Problem.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is a recursive procedure that is called with the start node and has </a:t>
            </a:r>
            <a:r>
              <a:rPr lang="en-US" dirty="0" err="1" smtClean="0"/>
              <a:t>arg</a:t>
            </a:r>
            <a:r>
              <a:rPr lang="en-US" dirty="0" smtClean="0"/>
              <a:t> s.</a:t>
            </a:r>
          </a:p>
          <a:p>
            <a:r>
              <a:rPr lang="en-US" dirty="0" smtClean="0"/>
              <a:t>It checks first if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is the goal.</a:t>
            </a:r>
          </a:p>
          <a:p>
            <a:r>
              <a:rPr lang="en-US" dirty="0" smtClean="0"/>
              <a:t>It also checks if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is illegal or too deep.</a:t>
            </a:r>
          </a:p>
          <a:p>
            <a:r>
              <a:rPr lang="en-US" dirty="0" smtClean="0"/>
              <a:t>If neither, it generates the list 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dirty="0" smtClean="0"/>
              <a:t> of successors of its argument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iterates through list 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dirty="0" smtClean="0"/>
              <a:t>, calling itself recursively for each state in 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</a:rPr>
              <a:t>Depth-First Search by Recursion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67200" y="12192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4556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384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429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4239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81200" y="2489054"/>
            <a:ext cx="5943600" cy="1320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1676400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 (root)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268" y="2556301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successor </a:t>
            </a:r>
          </a:p>
          <a:p>
            <a:r>
              <a:rPr lang="en-US" dirty="0" smtClean="0"/>
              <a:t>list of root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H="1">
            <a:off x="2851620" y="2129771"/>
            <a:ext cx="1582968" cy="5527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44963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1313" y="4264891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14058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4114800"/>
            <a:ext cx="2743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12" y="4241800"/>
            <a:ext cx="2151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successor</a:t>
            </a:r>
          </a:p>
          <a:p>
            <a:r>
              <a:rPr lang="en-US" dirty="0" smtClean="0"/>
              <a:t>list of</a:t>
            </a:r>
          </a:p>
          <a:p>
            <a:r>
              <a:rPr lang="en-US" dirty="0" smtClean="0"/>
              <a:t>first successor</a:t>
            </a:r>
          </a:p>
          <a:p>
            <a:r>
              <a:rPr lang="en-US" dirty="0" smtClean="0"/>
              <a:t>of root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4098" idx="2"/>
          </p:cNvCxnSpPr>
          <p:nvPr/>
        </p:nvCxnSpPr>
        <p:spPr>
          <a:xfrm flipH="1">
            <a:off x="2174008" y="3583781"/>
            <a:ext cx="809699" cy="68341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88240" y="2433960"/>
              <a:ext cx="1101600" cy="124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800" y="2424600"/>
                <a:ext cx="1121400" cy="12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7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D3E836-B3AD-4079-8301-8F8CAA8C9EA8}" type="slidenum">
              <a:rPr lang="en-US" altLang="en-US" sz="1400" smtClean="0"/>
              <a:pPr eaLnBrk="1" hangingPunct="1"/>
              <a:t>19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33CC"/>
                </a:solidFill>
              </a:rPr>
              <a:t>The Missionaries and Cannibals Problem</a:t>
            </a:r>
            <a:br>
              <a:rPr lang="en-US" altLang="en-US" sz="3200" dirty="0" smtClean="0">
                <a:solidFill>
                  <a:srgbClr val="0033CC"/>
                </a:solidFill>
              </a:rPr>
            </a:br>
            <a:r>
              <a:rPr lang="en-US" altLang="en-US" sz="3200" dirty="0" smtClean="0">
                <a:solidFill>
                  <a:srgbClr val="0033CC"/>
                </a:solidFill>
              </a:rPr>
              <a:t>(from text problem 3.9)</a:t>
            </a:r>
            <a:br>
              <a:rPr lang="en-US" altLang="en-US" sz="3200" dirty="0" smtClean="0">
                <a:solidFill>
                  <a:srgbClr val="0033CC"/>
                </a:solidFill>
              </a:rPr>
            </a:br>
            <a:endParaRPr lang="en-US" alt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Three missionaries and three cannibals are on one side (left) of a river, along with a boat that can hold one or two people.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If there are ever more cannibals than missionaries on one side of the river, the cannibals will eat the missionaries. </a:t>
            </a:r>
            <a:r>
              <a:rPr lang="en-US" altLang="en-US" sz="2400" dirty="0" smtClean="0">
                <a:solidFill>
                  <a:srgbClr val="6600CC"/>
                </a:solidFill>
              </a:rPr>
              <a:t>(We call this a “dead” state.)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Find a way to get everyone to the other side (right), without ever leaving a group of missionaries in one place (left or right) outnumbered by the cannibals in that place, </a:t>
            </a:r>
            <a:r>
              <a:rPr lang="en-US" altLang="en-US" sz="2400" dirty="0" err="1" smtClean="0"/>
              <a:t>ie</a:t>
            </a:r>
            <a:r>
              <a:rPr lang="en-US" altLang="en-US" sz="2400" dirty="0" smtClean="0"/>
              <a:t>. without anyone getting eaten.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4022DF-876C-4579-B5C3-D9389171AF49}" type="slidenum">
              <a:rPr lang="en-US" altLang="en-US" sz="1400" smtClean="0"/>
              <a:pPr eaLnBrk="1" hangingPunct="1"/>
              <a:t>2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Terminology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State Space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Initial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Goal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Step Cost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Path Cost </a:t>
            </a:r>
            <a:endParaRPr lang="en-US" altLang="en-US" dirty="0" smtClean="0">
              <a:latin typeface="Centaur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State Change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State-Space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54200" y="1627200"/>
              <a:ext cx="4171320" cy="368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1960" y="1616040"/>
                <a:ext cx="4190400" cy="370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CB7BE-623B-4779-AAC6-AEF24974C142}" type="slidenum">
              <a:rPr lang="en-US" altLang="en-US" sz="1400" smtClean="0"/>
              <a:pPr eaLnBrk="1" hangingPunct="1"/>
              <a:t>20</a:t>
            </a:fld>
            <a:endParaRPr lang="en-US" alt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33CC"/>
                </a:solidFill>
              </a:rPr>
              <a:t>Missionaries and Cannibals Problem</a:t>
            </a:r>
          </a:p>
        </p:txBody>
      </p:sp>
      <p:pic>
        <p:nvPicPr>
          <p:cNvPr id="23556" name="Picture 6" descr="miscanjo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4265613" cy="551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8271-DA7A-4D89-9ECC-2C11596B7F82}" type="slidenum">
              <a:rPr lang="en-US" altLang="en-US" sz="1400" smtClean="0"/>
              <a:pPr eaLnBrk="1" hangingPunct="1"/>
              <a:t>21</a:t>
            </a:fld>
            <a:endParaRPr lang="en-US" alt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33CC"/>
                </a:solidFill>
              </a:rPr>
              <a:t>Missionaries and Cannibals Problem</a:t>
            </a:r>
          </a:p>
        </p:txBody>
      </p:sp>
      <p:pic>
        <p:nvPicPr>
          <p:cNvPr id="24580" name="Picture 7" descr="miscan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4495800" cy="3001963"/>
          </a:xfrm>
          <a:noFill/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209800" y="1676400"/>
            <a:ext cx="4648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422525" y="4687888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Left Bank             Right Bank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038600" y="52578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River</a:t>
            </a:r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V="1">
            <a:off x="4495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243D1-4241-4010-8C20-9F705D7E2206}" type="slidenum">
              <a:rPr lang="en-US" altLang="en-US" sz="1400" smtClean="0"/>
              <a:pPr eaLnBrk="1" hangingPunct="1"/>
              <a:t>22</a:t>
            </a:fld>
            <a:endParaRPr lang="en-US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Missionary and Cannibals Notes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 your state as (M,C,S)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M: number of missionaries on left bank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C:  number of cannibals on left bank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S:   side of the river that the boat is on</a:t>
            </a:r>
          </a:p>
          <a:p>
            <a:pPr lvl="1" eaLnBrk="1" hangingPunct="1"/>
            <a:endParaRPr lang="en-US" altLang="en-US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en-US" altLang="en-US" dirty="0" smtClean="0"/>
              <a:t>When the boat is moving, we are in between states. When it arrives, everyone gets out.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00200" y="58928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(3,3,L)  </a:t>
            </a:r>
            <a:r>
              <a:rPr lang="en-US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 (3,1,R)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963" y="5846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action did I apply?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73560" y="5539320"/>
              <a:ext cx="794520" cy="33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2040" y="5532120"/>
                <a:ext cx="817200" cy="35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all the 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Left to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MCR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MMR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Right to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MCL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45680" y="2580120"/>
              <a:ext cx="966600" cy="131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800" y="2567160"/>
                <a:ext cx="988560" cy="13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C0205-624E-4081-BF4B-D42AC6E905C4}" type="slidenum">
              <a:rPr lang="en-US" altLang="en-US" sz="1400" smtClean="0"/>
              <a:pPr eaLnBrk="1" hangingPunct="1"/>
              <a:t>24</a:t>
            </a:fld>
            <a:endParaRPr lang="en-US" alt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33CC"/>
                </a:solidFill>
              </a:rPr>
              <a:t>When is a state considered “DEAD”?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are more cannibals than missionaries on the left bank.       </a:t>
            </a:r>
            <a:r>
              <a:rPr lang="en-US" altLang="en-US" sz="2800" smtClean="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are more cannibals than missionaries on the right bank.     </a:t>
            </a:r>
            <a:r>
              <a:rPr lang="en-US" altLang="en-US" sz="2800" smtClean="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is an ancestor state of this state that is exactly the same as this state. </a:t>
            </a:r>
            <a:r>
              <a:rPr lang="en-US" altLang="en-US" sz="2800" smtClean="0">
                <a:solidFill>
                  <a:srgbClr val="CC0000"/>
                </a:solidFill>
              </a:rPr>
              <a:t>(Why?)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Ancestor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19812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9718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(3,1,R)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191000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(3,3,L)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3306015" y="2442865"/>
            <a:ext cx="660152" cy="528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2975567" y="3433465"/>
            <a:ext cx="330448" cy="757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598" y="1524000"/>
            <a:ext cx="1125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(3,3,L)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(3,1,R)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798FCF-9FDC-435C-B393-127F3AA5FEBC}" type="slidenum">
              <a:rPr lang="en-US" altLang="en-US" sz="1400" smtClean="0"/>
              <a:pPr eaLnBrk="1" hangingPunct="1"/>
              <a:t>26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33CC"/>
                </a:solidFill>
              </a:rPr>
              <a:t>Assignment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Implement and solve the problem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33CC"/>
                </a:solidFill>
              </a:rPr>
              <a:t>You MUST use recursive depth-first blind search.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CC0000"/>
                </a:solidFill>
              </a:rPr>
              <a:t>You must detect illegal states (cannibals can eat missionaries) and repeated states along a path.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CC0000"/>
                </a:solidFill>
              </a:rPr>
              <a:t>You must keep going and print out all four solutions.</a:t>
            </a:r>
          </a:p>
          <a:p>
            <a:pPr eaLnBrk="1" hangingPunct="1"/>
            <a:r>
              <a:rPr lang="en-US" altLang="en-US" dirty="0" smtClean="0"/>
              <a:t>You must use Python</a:t>
            </a:r>
          </a:p>
          <a:p>
            <a:pPr eaLnBrk="1" hangingPunct="1"/>
            <a:r>
              <a:rPr lang="en-US" altLang="en-US" dirty="0" smtClean="0"/>
              <a:t>Full instructions will be on the assignment page.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44600" y="4169880"/>
              <a:ext cx="947880" cy="47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4520" y="4164120"/>
                <a:ext cx="971280" cy="48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material that follows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for HW1.</a:t>
            </a:r>
          </a:p>
          <a:p>
            <a:r>
              <a:rPr lang="en-US" dirty="0" smtClean="0"/>
              <a:t>HW1 is to be done with a recursive, depth-first search.</a:t>
            </a:r>
          </a:p>
          <a:p>
            <a:r>
              <a:rPr lang="en-US" dirty="0" smtClean="0"/>
              <a:t>It does not use the general paradigm we are about to go into.</a:t>
            </a:r>
          </a:p>
          <a:p>
            <a:r>
              <a:rPr lang="en-US" dirty="0" smtClean="0"/>
              <a:t>It is a beginning exercise.</a:t>
            </a:r>
          </a:p>
          <a:p>
            <a:r>
              <a:rPr lang="en-US" dirty="0" smtClean="0"/>
              <a:t>You will use the more general framework along with a heuristic in HW2.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Search Paradigm</a:t>
            </a:r>
            <a:br>
              <a:rPr lang="en-US" altLang="en-US" dirty="0" smtClean="0"/>
            </a:br>
            <a:r>
              <a:rPr lang="en-US" altLang="en-US" sz="3200" dirty="0" smtClean="0"/>
              <a:t>(Figure 3.7 in text)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475FF-EECE-42B4-9C5C-545F6C8AC583}" type="slidenum">
              <a:rPr lang="en-US" altLang="en-US" sz="1400" smtClean="0"/>
              <a:pPr eaLnBrk="1" hangingPunct="1"/>
              <a:t>28</a:t>
            </a:fld>
            <a:endParaRPr lang="en-US" altLang="en-US" sz="14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function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TREE-SEARCH</a:t>
            </a:r>
            <a:r>
              <a:rPr lang="en-US" sz="2400" dirty="0" smtClean="0"/>
              <a:t>(</a:t>
            </a:r>
            <a:r>
              <a:rPr lang="en-US" sz="2400" i="1" dirty="0" smtClean="0"/>
              <a:t>problem</a:t>
            </a:r>
            <a:r>
              <a:rPr lang="en-US" sz="2400" dirty="0" smtClean="0"/>
              <a:t>) </a:t>
            </a:r>
            <a:r>
              <a:rPr lang="en-US" sz="2400" b="1" dirty="0" smtClean="0"/>
              <a:t>returns</a:t>
            </a:r>
            <a:r>
              <a:rPr lang="en-US" sz="2400" dirty="0" smtClean="0"/>
              <a:t> solution or failure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initialize </a:t>
            </a:r>
            <a:r>
              <a:rPr lang="en-US" sz="2400" i="1" dirty="0" smtClean="0"/>
              <a:t>frontier</a:t>
            </a:r>
            <a:r>
              <a:rPr lang="en-US" sz="2400" dirty="0" smtClean="0"/>
              <a:t> using the initial state of </a:t>
            </a:r>
            <a:r>
              <a:rPr lang="en-US" sz="2400" i="1" dirty="0" smtClean="0"/>
              <a:t>problem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</a:t>
            </a:r>
            <a:r>
              <a:rPr lang="en-US" sz="2400" b="1" dirty="0" smtClean="0"/>
              <a:t>loop do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</a:t>
            </a: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i="1" dirty="0" smtClean="0">
                <a:solidFill>
                  <a:srgbClr val="C00000"/>
                </a:solidFill>
              </a:rPr>
              <a:t> frontier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is empty </a:t>
            </a:r>
            <a:r>
              <a:rPr lang="en-US" sz="2400" b="1" dirty="0" smtClean="0">
                <a:solidFill>
                  <a:srgbClr val="C00000"/>
                </a:solidFill>
              </a:rPr>
              <a:t>then return </a:t>
            </a:r>
            <a:r>
              <a:rPr lang="en-US" sz="2400" dirty="0" smtClean="0">
                <a:solidFill>
                  <a:srgbClr val="C00000"/>
                </a:solidFill>
              </a:rPr>
              <a:t>failure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</a:t>
            </a:r>
            <a:r>
              <a:rPr lang="en-US" sz="2400" dirty="0" smtClean="0">
                <a:solidFill>
                  <a:srgbClr val="0033CC"/>
                </a:solidFill>
              </a:rPr>
              <a:t>choose a leaf node and remove it from </a:t>
            </a:r>
            <a:r>
              <a:rPr lang="en-US" sz="2400" i="1" dirty="0" smtClean="0">
                <a:solidFill>
                  <a:srgbClr val="0033CC"/>
                </a:solidFill>
              </a:rPr>
              <a:t>frontier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</a:t>
            </a:r>
            <a:r>
              <a:rPr lang="en-US" sz="2400" b="1" dirty="0" smtClean="0">
                <a:solidFill>
                  <a:srgbClr val="7030A0"/>
                </a:solidFill>
              </a:rPr>
              <a:t>if </a:t>
            </a:r>
            <a:r>
              <a:rPr lang="en-US" sz="2400" dirty="0" smtClean="0">
                <a:solidFill>
                  <a:srgbClr val="7030A0"/>
                </a:solidFill>
              </a:rPr>
              <a:t>the node contains a goal state </a:t>
            </a:r>
            <a:r>
              <a:rPr lang="en-US" sz="2400" b="1" dirty="0" smtClean="0">
                <a:solidFill>
                  <a:srgbClr val="7030A0"/>
                </a:solidFill>
              </a:rPr>
              <a:t>then return </a:t>
            </a:r>
            <a:r>
              <a:rPr lang="en-US" sz="2400" dirty="0" smtClean="0">
                <a:solidFill>
                  <a:srgbClr val="7030A0"/>
                </a:solidFill>
              </a:rPr>
              <a:t>the solution</a:t>
            </a:r>
          </a:p>
          <a:p>
            <a:pPr marL="0" indent="0">
              <a:buNone/>
            </a:pPr>
            <a:r>
              <a:rPr lang="en-US" sz="2400" i="1" dirty="0" smtClean="0"/>
              <a:t>      </a:t>
            </a:r>
            <a:r>
              <a:rPr lang="en-US" sz="2400" dirty="0" smtClean="0"/>
              <a:t>expand the node, adding the resulting nodes to frontier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05400"/>
            <a:ext cx="424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the </a:t>
            </a:r>
            <a:r>
              <a:rPr lang="en-US" i="1" dirty="0" smtClean="0">
                <a:solidFill>
                  <a:srgbClr val="FF0000"/>
                </a:solidFill>
              </a:rPr>
              <a:t>frontier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How do we choose?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does expand mean?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2480" y="1976040"/>
              <a:ext cx="7866720" cy="443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0" y="1964520"/>
                <a:ext cx="7891200" cy="446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Search Paradigm</a:t>
            </a:r>
            <a:br>
              <a:rPr lang="en-US" altLang="en-US" dirty="0" smtClean="0"/>
            </a:br>
            <a:r>
              <a:rPr lang="en-US" altLang="en-US" sz="3200" dirty="0" smtClean="0"/>
              <a:t>(Figure 3.7 in text)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475FF-EECE-42B4-9C5C-545F6C8AC583}" type="slidenum">
              <a:rPr lang="en-US" altLang="en-US" sz="1400" smtClean="0"/>
              <a:pPr eaLnBrk="1" hangingPunct="1"/>
              <a:t>29</a:t>
            </a:fld>
            <a:endParaRPr lang="en-US" altLang="en-US" sz="14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function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GRAPH</a:t>
            </a:r>
            <a:r>
              <a:rPr lang="en-US" sz="2400" dirty="0" smtClean="0"/>
              <a:t>-SEARCH(</a:t>
            </a:r>
            <a:r>
              <a:rPr lang="en-US" sz="2400" i="1" dirty="0" smtClean="0"/>
              <a:t>problem</a:t>
            </a:r>
            <a:r>
              <a:rPr lang="en-US" sz="2400" dirty="0" smtClean="0"/>
              <a:t>) </a:t>
            </a:r>
            <a:r>
              <a:rPr lang="en-US" sz="2400" b="1" dirty="0" smtClean="0"/>
              <a:t>returns</a:t>
            </a:r>
            <a:r>
              <a:rPr lang="en-US" sz="2400" dirty="0" smtClean="0"/>
              <a:t> solution or failure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initialize </a:t>
            </a:r>
            <a:r>
              <a:rPr lang="en-US" sz="2400" i="1" dirty="0" smtClean="0"/>
              <a:t>frontier</a:t>
            </a:r>
            <a:r>
              <a:rPr lang="en-US" sz="2400" dirty="0" smtClean="0"/>
              <a:t> using the initial state of </a:t>
            </a:r>
            <a:r>
              <a:rPr lang="en-US" sz="2400" i="1" dirty="0" smtClean="0"/>
              <a:t>problem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initialize the </a:t>
            </a:r>
            <a:r>
              <a:rPr lang="en-US" sz="2400" i="1" dirty="0" smtClean="0">
                <a:solidFill>
                  <a:srgbClr val="FF0000"/>
                </a:solidFill>
              </a:rPr>
              <a:t>explored set </a:t>
            </a:r>
            <a:r>
              <a:rPr lang="en-US" sz="2400" dirty="0" smtClean="0">
                <a:solidFill>
                  <a:srgbClr val="FF0000"/>
                </a:solidFill>
              </a:rPr>
              <a:t>to be </a:t>
            </a:r>
            <a:r>
              <a:rPr lang="en-US" sz="2400" i="1" dirty="0" smtClean="0">
                <a:solidFill>
                  <a:srgbClr val="FF0000"/>
                </a:solidFill>
              </a:rPr>
              <a:t>empty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</a:t>
            </a:r>
            <a:r>
              <a:rPr lang="en-US" sz="2400" b="1" dirty="0" smtClean="0"/>
              <a:t>loop do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     </a:t>
            </a: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i="1" dirty="0" smtClean="0">
                <a:solidFill>
                  <a:srgbClr val="C00000"/>
                </a:solidFill>
              </a:rPr>
              <a:t> frontier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is empty </a:t>
            </a:r>
            <a:r>
              <a:rPr lang="en-US" sz="2400" b="1" dirty="0" smtClean="0">
                <a:solidFill>
                  <a:srgbClr val="C00000"/>
                </a:solidFill>
              </a:rPr>
              <a:t>then return </a:t>
            </a:r>
            <a:r>
              <a:rPr lang="en-US" sz="2400" dirty="0" smtClean="0">
                <a:solidFill>
                  <a:srgbClr val="C00000"/>
                </a:solidFill>
              </a:rPr>
              <a:t>failure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</a:t>
            </a:r>
            <a:r>
              <a:rPr lang="en-US" sz="2400" dirty="0" smtClean="0">
                <a:solidFill>
                  <a:srgbClr val="0033CC"/>
                </a:solidFill>
              </a:rPr>
              <a:t>choose a leaf node and remove it from </a:t>
            </a:r>
            <a:r>
              <a:rPr lang="en-US" sz="2400" i="1" dirty="0" smtClean="0">
                <a:solidFill>
                  <a:srgbClr val="0033CC"/>
                </a:solidFill>
              </a:rPr>
              <a:t>frontier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</a:t>
            </a:r>
            <a:r>
              <a:rPr lang="en-US" sz="2400" b="1" dirty="0" smtClean="0">
                <a:solidFill>
                  <a:srgbClr val="6600CC"/>
                </a:solidFill>
              </a:rPr>
              <a:t>if </a:t>
            </a:r>
            <a:r>
              <a:rPr lang="en-US" sz="2400" dirty="0" smtClean="0">
                <a:solidFill>
                  <a:srgbClr val="6600CC"/>
                </a:solidFill>
              </a:rPr>
              <a:t>the node contains a goal state </a:t>
            </a:r>
            <a:r>
              <a:rPr lang="en-US" sz="2400" b="1" dirty="0" smtClean="0">
                <a:solidFill>
                  <a:srgbClr val="6600CC"/>
                </a:solidFill>
              </a:rPr>
              <a:t>then return </a:t>
            </a:r>
            <a:r>
              <a:rPr lang="en-US" sz="2400" dirty="0" smtClean="0">
                <a:solidFill>
                  <a:srgbClr val="6600CC"/>
                </a:solidFill>
              </a:rPr>
              <a:t>the solution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add the node to </a:t>
            </a:r>
            <a:r>
              <a:rPr lang="en-US" sz="2400" i="1" dirty="0" smtClean="0">
                <a:solidFill>
                  <a:srgbClr val="FF0000"/>
                </a:solidFill>
              </a:rPr>
              <a:t>the explored set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      </a:t>
            </a:r>
            <a:r>
              <a:rPr lang="en-US" sz="2400" dirty="0" smtClean="0"/>
              <a:t>expand the node, adding the resulting nodes to frontier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>
                <a:solidFill>
                  <a:srgbClr val="FF0000"/>
                </a:solidFill>
              </a:rPr>
              <a:t>only if they are not in the frontier or the explored set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0960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            CLOSED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6200" y="4433400"/>
              <a:ext cx="8010720" cy="1734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60" y="4425480"/>
                <a:ext cx="8036280" cy="17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1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D0E4-63E9-4A94-9223-6DF5D7DDEF30}" type="slidenum">
              <a:rPr lang="en-US" altLang="en-US" sz="1400" smtClean="0"/>
              <a:pPr eaLnBrk="1" hangingPunct="1"/>
              <a:t>3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Formal State-Space Model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4843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Problem = (S, s, A, f, g, c)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4660250" cy="2677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S = state space</a:t>
            </a:r>
          </a:p>
          <a:p>
            <a:pPr eaLnBrk="1" hangingPunct="1"/>
            <a:r>
              <a:rPr lang="en-US" altLang="en-US" sz="2800" dirty="0"/>
              <a:t>s = initial state</a:t>
            </a:r>
          </a:p>
          <a:p>
            <a:pPr eaLnBrk="1" hangingPunct="1"/>
            <a:r>
              <a:rPr lang="en-US" altLang="en-US" sz="2800" dirty="0"/>
              <a:t>A = set of actions</a:t>
            </a:r>
          </a:p>
          <a:p>
            <a:pPr eaLnBrk="1" hangingPunct="1"/>
            <a:r>
              <a:rPr lang="en-US" altLang="en-US" sz="2800" dirty="0"/>
              <a:t>f = state change function    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 smtClean="0"/>
              <a:t>g = goal test function          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800" dirty="0" smtClean="0"/>
              <a:t>c </a:t>
            </a:r>
            <a:r>
              <a:rPr lang="en-US" altLang="en-US" sz="2800" dirty="0"/>
              <a:t>= cost function                </a:t>
            </a:r>
            <a:endParaRPr lang="en-US" altLang="en-US" sz="2800" dirty="0">
              <a:solidFill>
                <a:srgbClr val="80008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19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y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43000" y="5410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76400" y="4994701"/>
            <a:ext cx="715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a</a:t>
            </a: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c(a)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620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8194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Idea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Start with the initial state</a:t>
            </a:r>
          </a:p>
          <a:p>
            <a:pPr eaLnBrk="1" hangingPunct="1"/>
            <a:r>
              <a:rPr lang="en-US" altLang="en-US" dirty="0" smtClean="0"/>
              <a:t>Maintain a (general) queue of states to visit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Depth-First search: </a:t>
            </a:r>
            <a:r>
              <a:rPr lang="en-US" altLang="en-US" dirty="0"/>
              <a:t>the queue is LIFO </a:t>
            </a:r>
            <a:r>
              <a:rPr lang="en-US" altLang="en-US" dirty="0" smtClean="0">
                <a:solidFill>
                  <a:srgbClr val="C00000"/>
                </a:solidFill>
              </a:rPr>
              <a:t>(stack)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Breadth-First</a:t>
            </a:r>
            <a:r>
              <a:rPr lang="en-US" altLang="en-US" dirty="0" smtClean="0"/>
              <a:t> search: the queue is FIFO </a:t>
            </a:r>
            <a:r>
              <a:rPr lang="en-US" altLang="en-US" dirty="0" smtClean="0">
                <a:solidFill>
                  <a:srgbClr val="C00000"/>
                </a:solidFill>
              </a:rPr>
              <a:t>(queue)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Uniform-Cost </a:t>
            </a:r>
            <a:r>
              <a:rPr lang="en-US" altLang="en-US" dirty="0" smtClean="0"/>
              <a:t>search: the queue is ordered by lowest path cost g (path from start to node)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Depth-Limited</a:t>
            </a:r>
            <a:r>
              <a:rPr lang="en-US" altLang="en-US" dirty="0" smtClean="0"/>
              <a:t> search: DFS with a depth limit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Iterative-Deepening </a:t>
            </a:r>
            <a:r>
              <a:rPr lang="en-US" altLang="en-US" dirty="0" smtClean="0"/>
              <a:t>search: DFS with depth limit sequence 1, 2, 3, ….  till memory runs out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Bidirectional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00000"/>
                </a:solidFill>
              </a:rPr>
              <a:t>Search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986A7-3C8C-4D86-86C5-15CB7E815423}" type="slidenum">
              <a:rPr lang="en-US" altLang="en-US" sz="1400" smtClean="0"/>
              <a:pPr eaLnBrk="1" hangingPunct="1"/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Criteria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Completeness: </a:t>
            </a:r>
            <a:r>
              <a:rPr lang="en-US" altLang="en-US" smtClean="0"/>
              <a:t>Does it find a solution when there is one?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Optimality:</a:t>
            </a:r>
            <a:r>
              <a:rPr lang="en-US" altLang="en-US" smtClean="0"/>
              <a:t> Does it find the optimal solution in terms of cost?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Time complexity: </a:t>
            </a:r>
            <a:r>
              <a:rPr lang="en-US" altLang="en-US" smtClean="0"/>
              <a:t>How long does it take to find a solution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Space Complexity: </a:t>
            </a:r>
            <a:r>
              <a:rPr lang="en-US" altLang="en-US" smtClean="0"/>
              <a:t>How much memory is needed?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2814DC-2021-4991-A591-154B060594F9}" type="slidenum">
              <a:rPr lang="en-US" altLang="en-US" sz="1400" smtClean="0"/>
              <a:pPr eaLnBrk="1" hangingPunct="1"/>
              <a:t>31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9470E-DC69-4969-80EF-6EABE79FA771}" type="slidenum">
              <a:rPr lang="en-US" altLang="en-US" sz="1400" smtClean="0"/>
              <a:pPr eaLnBrk="1" hangingPunct="1"/>
              <a:t>32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Breadth-First Search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724400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324600" y="419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0386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105400" y="518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61118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873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620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Maintain FIFO queue of nodes to visit</a:t>
            </a:r>
          </a:p>
          <a:p>
            <a:pPr eaLnBrk="1" hangingPunct="1"/>
            <a:r>
              <a:rPr lang="en-US" altLang="en-US" sz="3600" dirty="0" smtClean="0"/>
              <a:t>Evaluation </a:t>
            </a:r>
            <a:r>
              <a:rPr lang="en-US" altLang="en-US" sz="3600" dirty="0" smtClean="0">
                <a:solidFill>
                  <a:srgbClr val="0033CC"/>
                </a:solidFill>
              </a:rPr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branching factor b; solution at depth d)</a:t>
            </a:r>
          </a:p>
          <a:p>
            <a:pPr lvl="1" eaLnBrk="1" hangingPunct="1"/>
            <a:r>
              <a:rPr lang="en-US" altLang="en-US" sz="3200" dirty="0" smtClean="0"/>
              <a:t>Complete?</a:t>
            </a:r>
          </a:p>
          <a:p>
            <a:pPr lvl="2" eaLnBrk="1" hangingPunct="1"/>
            <a:endParaRPr lang="en-US" altLang="en-US" sz="2800" dirty="0" smtClean="0"/>
          </a:p>
          <a:p>
            <a:pPr lvl="1" eaLnBrk="1" hangingPunct="1"/>
            <a:r>
              <a:rPr lang="en-US" altLang="en-US" sz="3200" dirty="0" smtClean="0"/>
              <a:t>Time Complexity?</a:t>
            </a:r>
          </a:p>
          <a:p>
            <a:pPr lvl="1" eaLnBrk="1" hangingPunct="1"/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Space?</a:t>
            </a:r>
          </a:p>
          <a:p>
            <a:pPr lvl="1" eaLnBrk="1" hangingPunct="1"/>
            <a:endParaRPr lang="en-US" altLang="en-US" sz="3200" dirty="0" smtClean="0"/>
          </a:p>
          <a:p>
            <a:pPr lvl="1" eaLnBrk="1" hangingPunct="1"/>
            <a:endParaRPr lang="en-US" altLang="en-US" sz="3200" dirty="0" smtClean="0"/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1371600" y="3657600"/>
            <a:ext cx="369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Yes (if enough memory)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219200" y="46482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1219200" y="58674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8" grpId="0" autoUpdateAnimBg="0"/>
      <p:bldP spid="79880" grpId="0" autoUpdateAnimBg="0"/>
      <p:bldP spid="79882" grpId="0" autoUpdateAnimBg="0"/>
      <p:bldP spid="79884" grpId="0" autoUpdateAnimBg="0"/>
      <p:bldP spid="79886" grpId="0" autoUpdateAnimBg="0"/>
      <p:bldP spid="79888" grpId="0" autoUpdateAnimBg="0"/>
      <p:bldP spid="79890" grpId="0" autoUpdateAnimBg="0"/>
      <p:bldP spid="79899" grpId="0" autoUpdateAnimBg="0"/>
      <p:bldP spid="79900" grpId="0" autoUpdateAnimBg="0"/>
      <p:bldP spid="799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B223C4-363F-4344-8EA1-EA9DBBB958BF}" type="slidenum">
              <a:rPr lang="en-US" altLang="en-US" sz="1400" smtClean="0"/>
              <a:pPr eaLnBrk="1" hangingPunct="1"/>
              <a:t>33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Depth-First Search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724400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038600" y="518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105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324600" y="419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61118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6873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1522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7620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1981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Maintain stack of nodes to visit</a:t>
            </a:r>
          </a:p>
          <a:p>
            <a:pPr eaLnBrk="1" hangingPunct="1"/>
            <a:r>
              <a:rPr lang="en-US" altLang="en-US" sz="3600" smtClean="0"/>
              <a:t>Evaluation </a:t>
            </a:r>
            <a:r>
              <a:rPr lang="en-US" altLang="en-US" sz="2800" smtClean="0">
                <a:solidFill>
                  <a:srgbClr val="0033CC"/>
                </a:solidFill>
              </a:rPr>
              <a:t>(branching factor b; solution at depth d)</a:t>
            </a:r>
          </a:p>
          <a:p>
            <a:pPr lvl="1" eaLnBrk="1" hangingPunct="1"/>
            <a:r>
              <a:rPr lang="en-US" altLang="en-US" sz="3200" smtClean="0"/>
              <a:t>Complete?</a:t>
            </a:r>
          </a:p>
          <a:p>
            <a:pPr lvl="2" eaLnBrk="1" hangingPunct="1"/>
            <a:endParaRPr lang="en-US" altLang="en-US" sz="2800" smtClean="0"/>
          </a:p>
          <a:p>
            <a:pPr lvl="1" eaLnBrk="1" hangingPunct="1"/>
            <a:r>
              <a:rPr lang="en-US" altLang="en-US" sz="3200" smtClean="0"/>
              <a:t>Time Complexity?</a:t>
            </a:r>
          </a:p>
          <a:p>
            <a:pPr lvl="1" eaLnBrk="1" hangingPunct="1"/>
            <a:endParaRPr lang="en-US" altLang="en-US" sz="3200" smtClean="0"/>
          </a:p>
          <a:p>
            <a:pPr lvl="1" eaLnBrk="1" hangingPunct="1"/>
            <a:r>
              <a:rPr lang="en-US" altLang="en-US" sz="3200" smtClean="0"/>
              <a:t>Space ?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1066800" y="3276600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Not for infinite spaces</a:t>
            </a: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1066800" y="43434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4" grpId="0" autoUpdateAnimBg="0"/>
      <p:bldP spid="78856" grpId="0" autoUpdateAnimBg="0"/>
      <p:bldP spid="78858" grpId="0" autoUpdateAnimBg="0"/>
      <p:bldP spid="78860" grpId="0" autoUpdateAnimBg="0"/>
      <p:bldP spid="78862" grpId="0" autoUpdateAnimBg="0"/>
      <p:bldP spid="78864" grpId="0" autoUpdateAnimBg="0"/>
      <p:bldP spid="78866" grpId="0" autoUpdateAnimBg="0"/>
      <p:bldP spid="78875" grpId="0" autoUpdateAnimBg="0"/>
      <p:bldP spid="78876" grpId="0" autoUpdateAnimBg="0"/>
      <p:bldP spid="7887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BFE9D-2190-4BD2-8912-9FD7ECECA441}" type="slidenum">
              <a:rPr lang="en-US" altLang="en-US" sz="1400" smtClean="0"/>
              <a:pPr eaLnBrk="1" hangingPunct="1"/>
              <a:t>34</a:t>
            </a:fld>
            <a:endParaRPr lang="en-US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Iterative Deepening Search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724400" y="41148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246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5943600" y="32004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111875" y="5292725"/>
            <a:ext cx="365125" cy="3460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029200" y="4191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6873875" y="5216525"/>
            <a:ext cx="441325" cy="3460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40386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5105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646598" cy="195421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DFS with depth limit; incrementally grow limit </a:t>
            </a:r>
            <a:r>
              <a:rPr lang="en-US" altLang="en-US" sz="3600" dirty="0" smtClean="0">
                <a:solidFill>
                  <a:srgbClr val="FF0000"/>
                </a:solidFill>
                <a:latin typeface="Script MT Bold" pitchFamily="66" charset="0"/>
              </a:rPr>
              <a:t>l = 0, 1, 2, ...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dirty="0" smtClean="0"/>
              <a:t>Evaluation </a:t>
            </a:r>
            <a:r>
              <a:rPr lang="en-US" altLang="en-US" dirty="0" smtClean="0">
                <a:solidFill>
                  <a:srgbClr val="0033CC"/>
                </a:solidFill>
              </a:rPr>
              <a:t>(for solution at depth d)</a:t>
            </a:r>
          </a:p>
          <a:p>
            <a:pPr lvl="1" eaLnBrk="1" hangingPunct="1"/>
            <a:r>
              <a:rPr lang="en-US" altLang="en-US" sz="3200" dirty="0" smtClean="0"/>
              <a:t>Complete?</a:t>
            </a:r>
          </a:p>
          <a:p>
            <a:pPr lvl="2" eaLnBrk="1" hangingPunct="1"/>
            <a:endParaRPr lang="en-US" altLang="en-US" sz="2800" dirty="0" smtClean="0"/>
          </a:p>
          <a:p>
            <a:pPr lvl="1" eaLnBrk="1" hangingPunct="1"/>
            <a:r>
              <a:rPr lang="en-US" altLang="en-US" sz="3200" dirty="0" smtClean="0"/>
              <a:t>Time Complexity?</a:t>
            </a:r>
          </a:p>
          <a:p>
            <a:pPr lvl="1" eaLnBrk="1" hangingPunct="1"/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Space Complexity?</a:t>
            </a:r>
          </a:p>
          <a:p>
            <a:pPr lvl="1" eaLnBrk="1" hangingPunct="1"/>
            <a:endParaRPr lang="en-US" altLang="en-US" sz="3200" dirty="0" smtClean="0"/>
          </a:p>
          <a:p>
            <a:pPr lvl="1" eaLnBrk="1" hangingPunct="1"/>
            <a:endParaRPr lang="en-US" altLang="en-US" sz="3200" dirty="0" smtClean="0"/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219200" y="39624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Yes, if </a:t>
            </a:r>
            <a:r>
              <a:rPr lang="en-US" altLang="en-US">
                <a:solidFill>
                  <a:srgbClr val="FF0000"/>
                </a:solidFill>
                <a:latin typeface="Script MT Bold" pitchFamily="66" charset="0"/>
              </a:rPr>
              <a:t>l</a:t>
            </a:r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 &gt;= d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1143000" y="50292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295400" y="60960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O(d)</a:t>
            </a: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6172200" y="51816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j</a:t>
            </a: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6705600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69342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k</a:t>
            </a: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7620000" y="5154613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6" grpId="0" autoUpdateAnimBg="0"/>
      <p:bldP spid="81928" grpId="0" autoUpdateAnimBg="0"/>
      <p:bldP spid="81930" grpId="0" autoUpdateAnimBg="0"/>
      <p:bldP spid="81932" grpId="0" autoUpdateAnimBg="0"/>
      <p:bldP spid="81934" grpId="0" autoUpdateAnimBg="0"/>
      <p:bldP spid="81936" grpId="0" autoUpdateAnimBg="0"/>
      <p:bldP spid="81938" grpId="0" autoUpdateAnimBg="0"/>
      <p:bldP spid="81947" grpId="0" autoUpdateAnimBg="0"/>
      <p:bldP spid="81948" grpId="0" autoUpdateAnimBg="0"/>
      <p:bldP spid="81949" grpId="0" autoUpdateAnimBg="0"/>
      <p:bldP spid="81950" grpId="0" autoUpdateAnimBg="0"/>
      <p:bldP spid="81951" grpId="0" autoUpdateAnimBg="0"/>
      <p:bldP spid="81952" grpId="0" autoUpdateAnimBg="0"/>
      <p:bldP spid="8195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BA375D-85FF-43D9-A593-81EACFAE04AD}" type="slidenum">
              <a:rPr lang="en-US" altLang="en-US" sz="1400" smtClean="0"/>
              <a:pPr eaLnBrk="1" hangingPunct="1"/>
              <a:t>35</a:t>
            </a:fld>
            <a:endParaRPr lang="en-US" alt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Cost of Iterative Deepening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Arial" charset="0"/>
                        </a:rPr>
                        <a:t>ratio IDS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1.08:1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5400" y="1141920"/>
              <a:ext cx="6730920" cy="434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60" y="1134360"/>
                <a:ext cx="6747120" cy="435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1A899-539B-490A-B4C5-74D1F36A98D2}" type="slidenum">
              <a:rPr lang="en-US" altLang="en-US" sz="1400" smtClean="0"/>
              <a:pPr eaLnBrk="1" hangingPunct="1"/>
              <a:t>36</a:t>
            </a:fld>
            <a:endParaRPr lang="en-US" altLang="en-US" sz="14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15888"/>
            <a:ext cx="7191375" cy="9017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Forwards </a:t>
            </a:r>
            <a:r>
              <a:rPr lang="en-US" altLang="en-US" i="1" smtClean="0">
                <a:solidFill>
                  <a:srgbClr val="0033CC"/>
                </a:solidFill>
              </a:rPr>
              <a:t>vs.</a:t>
            </a:r>
            <a:r>
              <a:rPr lang="en-US" altLang="en-US" smtClean="0">
                <a:solidFill>
                  <a:srgbClr val="0033CC"/>
                </a:solidFill>
              </a:rPr>
              <a:t> Backwards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19200"/>
          <a:ext cx="76612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Bitmap Image" r:id="rId3" imgW="7923810" imgH="4885714" progId="Paint.Picture">
                  <p:embed/>
                </p:oleObj>
              </mc:Choice>
              <mc:Fallback>
                <p:oleObj name="Bitmap Image" r:id="rId3" imgW="7923810" imgH="48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6612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09650" y="2543175"/>
            <a:ext cx="152400" cy="133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124700" y="3228975"/>
            <a:ext cx="155575" cy="133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 rot="-3668237">
            <a:off x="41275" y="1922463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63DE8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 rot="2088574">
            <a:off x="7686675" y="2332038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63DE8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 rot="2790446">
            <a:off x="620713" y="2284413"/>
            <a:ext cx="415925" cy="104775"/>
          </a:xfrm>
          <a:prstGeom prst="rightArrow">
            <a:avLst>
              <a:gd name="adj1" fmla="val 50000"/>
              <a:gd name="adj2" fmla="val 992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 rot="8617947">
            <a:off x="7177088" y="2901950"/>
            <a:ext cx="808037" cy="85725"/>
          </a:xfrm>
          <a:prstGeom prst="rightArrow">
            <a:avLst>
              <a:gd name="adj1" fmla="val 50000"/>
              <a:gd name="adj2" fmla="val 2356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38285-3944-4169-B12A-79552CC7424B}" type="slidenum">
              <a:rPr lang="en-US" altLang="en-US" sz="1400" smtClean="0"/>
              <a:pPr eaLnBrk="1" hangingPunct="1"/>
              <a:t>37</a:t>
            </a:fld>
            <a:endParaRPr lang="en-US" altLang="en-US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0033CC"/>
                </a:solidFill>
              </a:rPr>
              <a:t>vs.</a:t>
            </a:r>
            <a:r>
              <a:rPr lang="en-US" altLang="en-US" smtClean="0">
                <a:solidFill>
                  <a:srgbClr val="0033CC"/>
                </a:solidFill>
              </a:rPr>
              <a:t> Bidirectional</a:t>
            </a:r>
            <a:endParaRPr lang="en-US" altLang="en-US" i="1" smtClean="0">
              <a:solidFill>
                <a:srgbClr val="0033CC"/>
              </a:solidFill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06450" y="1639888"/>
          <a:ext cx="7162800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3" imgW="9495238" imgH="4800000" progId="Paint.Picture">
                  <p:embed/>
                </p:oleObj>
              </mc:Choice>
              <mc:Fallback>
                <p:oleObj name="Bitmap Image" r:id="rId3" imgW="9495238" imgH="48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639888"/>
                        <a:ext cx="7162800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990600" y="5410200"/>
            <a:ext cx="681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dirty="0"/>
              <a:t> Replace the goal test with a check to see if the </a:t>
            </a:r>
          </a:p>
          <a:p>
            <a:pPr eaLnBrk="1" hangingPunct="1"/>
            <a:r>
              <a:rPr lang="en-US" altLang="en-US" dirty="0"/>
              <a:t>   frontiers of the two searches intersect.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How </a:t>
            </a:r>
            <a:r>
              <a:rPr lang="en-US" altLang="en-US" dirty="0" smtClean="0">
                <a:solidFill>
                  <a:srgbClr val="C00000"/>
                </a:solidFill>
              </a:rPr>
              <a:t>might </a:t>
            </a:r>
            <a:r>
              <a:rPr lang="en-US" altLang="en-US" dirty="0">
                <a:solidFill>
                  <a:srgbClr val="C00000"/>
                </a:solidFill>
              </a:rPr>
              <a:t>this be done efficiently?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33240" y="3015720"/>
              <a:ext cx="4922640" cy="320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040" y="3011040"/>
                <a:ext cx="4943520" cy="321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Uniform-Cost Search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20D7A-14B5-43A5-9A1C-5FC805D2664F}" type="slidenum">
              <a:rPr lang="en-US" altLang="en-US" sz="1400" smtClean="0"/>
              <a:pPr eaLnBrk="1" hangingPunct="1"/>
              <a:t>38</a:t>
            </a:fld>
            <a:endParaRPr lang="en-US" altLang="en-US" sz="1400" smtClean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066800" y="1828800"/>
            <a:ext cx="7410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 Expand the node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 with the lowest path cost </a:t>
            </a:r>
            <a:r>
              <a:rPr lang="en-US" altLang="en-US">
                <a:solidFill>
                  <a:srgbClr val="C00000"/>
                </a:solidFill>
              </a:rPr>
              <a:t>g(n)</a:t>
            </a:r>
          </a:p>
          <a:p>
            <a:pPr eaLnBrk="1" hangingPunct="1"/>
            <a:endParaRPr lang="en-US" altLang="en-US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Implement by storing the frontier as a </a:t>
            </a:r>
            <a:r>
              <a:rPr lang="en-US" altLang="en-US">
                <a:solidFill>
                  <a:srgbClr val="0033CC"/>
                </a:solidFill>
              </a:rPr>
              <a:t>priority queue</a:t>
            </a:r>
          </a:p>
          <a:p>
            <a:pPr eaLnBrk="1" hangingPunct="1"/>
            <a:r>
              <a:rPr lang="en-US" altLang="en-US"/>
              <a:t>   ordered by </a:t>
            </a:r>
            <a:r>
              <a:rPr lang="en-US" altLang="en-US">
                <a:solidFill>
                  <a:srgbClr val="C00000"/>
                </a:solidFill>
              </a:rPr>
              <a:t>g(n)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 Apply the goal test when the node is selected for </a:t>
            </a:r>
          </a:p>
          <a:p>
            <a:pPr eaLnBrk="1" hangingPunct="1"/>
            <a:r>
              <a:rPr lang="en-US" altLang="en-US"/>
              <a:t>   expansion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 If a newly generated node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 is already on the </a:t>
            </a:r>
          </a:p>
          <a:p>
            <a:pPr eaLnBrk="1" hangingPunct="1"/>
            <a:r>
              <a:rPr lang="en-US" altLang="en-US"/>
              <a:t>   frontier as node </a:t>
            </a:r>
            <a:r>
              <a:rPr lang="en-US" altLang="en-US">
                <a:solidFill>
                  <a:srgbClr val="C00000"/>
                </a:solidFill>
              </a:rPr>
              <a:t>n´ </a:t>
            </a:r>
            <a:r>
              <a:rPr lang="en-US" altLang="en-US"/>
              <a:t>and if </a:t>
            </a:r>
            <a:r>
              <a:rPr lang="en-US" altLang="en-US">
                <a:solidFill>
                  <a:srgbClr val="C00000"/>
                </a:solidFill>
              </a:rPr>
              <a:t>pathcost(n) &lt; pathcost(n´),</a:t>
            </a:r>
          </a:p>
          <a:p>
            <a:pPr eaLnBrk="1" hangingPunct="1"/>
            <a:r>
              <a:rPr lang="en-US" altLang="en-US"/>
              <a:t>   then replace </a:t>
            </a:r>
            <a:r>
              <a:rPr lang="en-US" altLang="en-US">
                <a:solidFill>
                  <a:srgbClr val="C00000"/>
                </a:solidFill>
              </a:rPr>
              <a:t>n’ </a:t>
            </a:r>
            <a:r>
              <a:rPr lang="en-US" altLang="en-US"/>
              <a:t>with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.</a:t>
            </a:r>
            <a:br>
              <a:rPr lang="en-US" altLang="en-US"/>
            </a:b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36520" y="2953800"/>
              <a:ext cx="3686040" cy="282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6800" y="2943360"/>
                <a:ext cx="3709440" cy="284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Comparison of Blind Methods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DEC02-EEB0-4345-981F-4D8C4FACADD5}" type="slidenum">
              <a:rPr lang="en-US" altLang="en-US" sz="1400" smtClean="0"/>
              <a:pPr eaLnBrk="1" hangingPunct="1"/>
              <a:t>39</a:t>
            </a:fld>
            <a:endParaRPr lang="en-US" altLang="en-US" sz="140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28906" r="8749" b="17188"/>
          <a:stretch>
            <a:fillRect/>
          </a:stretch>
        </p:blipFill>
        <p:spPr bwMode="auto">
          <a:xfrm>
            <a:off x="533400" y="1371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61240" y="4716000"/>
              <a:ext cx="2944440" cy="43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280" y="4705200"/>
                <a:ext cx="2969640" cy="45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State-Space Model (</a:t>
            </a:r>
            <a:r>
              <a:rPr lang="en-US" dirty="0" err="1" smtClean="0">
                <a:solidFill>
                  <a:srgbClr val="0033CC"/>
                </a:solidFill>
              </a:rPr>
              <a:t>cont</a:t>
            </a:r>
            <a:r>
              <a:rPr lang="en-US" dirty="0">
                <a:solidFill>
                  <a:srgbClr val="0033CC"/>
                </a:solidFill>
              </a:rPr>
              <a:t>)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Problem = (S, s, A, f, g, c)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How </a:t>
            </a:r>
            <a:r>
              <a:rPr lang="en-US" dirty="0"/>
              <a:t>do we define a solution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about an optimal solution?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45200" y="1988640"/>
              <a:ext cx="7914960" cy="385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160" y="1981440"/>
                <a:ext cx="7939440" cy="38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1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59301-6EBF-436C-BC57-4C75494F1426}" type="slidenum">
              <a:rPr lang="en-US" altLang="en-US" sz="1400" smtClean="0"/>
              <a:pPr eaLnBrk="1" hangingPunct="1"/>
              <a:t>40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Problem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114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All these blind methods are too slow for real applications </a:t>
            </a:r>
          </a:p>
          <a:p>
            <a:pPr eaLnBrk="1" hangingPunct="1"/>
            <a:endParaRPr lang="en-US" altLang="en-US" sz="36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smtClean="0"/>
              <a:t>Solution	</a:t>
            </a:r>
            <a:r>
              <a:rPr lang="en-US" altLang="en-US" sz="3600" smtClean="0">
                <a:sym typeface="Wingdings" pitchFamily="2" charset="2"/>
              </a:rPr>
              <a:t></a:t>
            </a:r>
            <a:r>
              <a:rPr lang="en-US" altLang="en-US" sz="3600" smtClean="0"/>
              <a:t> add guidance 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		    	</a:t>
            </a:r>
            <a:r>
              <a:rPr lang="en-US" altLang="en-US" sz="3600" smtClean="0">
                <a:sym typeface="Wingdings" pitchFamily="2" charset="2"/>
              </a:rPr>
              <a:t> </a:t>
            </a:r>
            <a:r>
              <a:rPr lang="en-US" altLang="en-US" sz="3600" smtClean="0">
                <a:solidFill>
                  <a:srgbClr val="800080"/>
                </a:solidFill>
                <a:sym typeface="Wingdings" pitchFamily="2" charset="2"/>
              </a:rPr>
              <a:t>“</a:t>
            </a:r>
            <a:r>
              <a:rPr lang="en-US" altLang="en-US" sz="3600" smtClean="0">
                <a:solidFill>
                  <a:srgbClr val="AE1A95"/>
                </a:solidFill>
                <a:sym typeface="Wingdings" pitchFamily="2" charset="2"/>
              </a:rPr>
              <a:t>informed search</a:t>
            </a:r>
            <a:r>
              <a:rPr lang="en-US" altLang="en-US" sz="3600" smtClean="0">
                <a:solidFill>
                  <a:srgbClr val="800080"/>
                </a:solidFill>
                <a:sym typeface="Wingdings" pitchFamily="2" charset="2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altLang="en-US" sz="3600" smtClean="0">
                <a:sym typeface="Wingdings" pitchFamily="2" charset="2"/>
              </a:rPr>
              <a:t>	</a:t>
            </a:r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B1EE3-B1B2-4F1F-8BB6-860A18B113BC}" type="slidenum">
              <a:rPr lang="en-US" altLang="en-US" sz="1400" smtClean="0"/>
              <a:pPr eaLnBrk="1" hangingPunct="1"/>
              <a:t>5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3 Coins Problem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A Very Small State Space Problem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There are 3 (distinct) coins:  </a:t>
            </a:r>
            <a:r>
              <a:rPr lang="en-US" altLang="en-US" sz="2400" dirty="0" smtClean="0">
                <a:solidFill>
                  <a:srgbClr val="0033CC"/>
                </a:solidFill>
              </a:rPr>
              <a:t>coin1, coin2, coin3</a:t>
            </a:r>
            <a:r>
              <a:rPr lang="en-US" altLang="en-US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initial state is              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legal operations are to turn over exactly one coin.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800080"/>
                </a:solidFill>
              </a:rPr>
              <a:t>1 (flip coin1), 2 (flip coin2), 3 (flip coin3)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There are two goal states: 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                                                       T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2325" y="5983288"/>
            <a:ext cx="364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What are </a:t>
            </a:r>
            <a:r>
              <a:rPr lang="en-US" altLang="en-US">
                <a:solidFill>
                  <a:srgbClr val="FF0000"/>
                </a:solidFill>
              </a:rPr>
              <a:t>S, s, A, f, g, c </a:t>
            </a:r>
            <a:r>
              <a:rPr lang="en-US" altLang="en-US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33CC"/>
                </a:solidFill>
              </a:rPr>
              <a:t>3 Coins Problem: </a:t>
            </a:r>
            <a:r>
              <a:rPr lang="en-US" sz="3200" dirty="0" smtClean="0">
                <a:solidFill>
                  <a:srgbClr val="FF0000"/>
                </a:solidFill>
              </a:rPr>
              <a:t>Get from HHT to either HHH or TTT via operators: flip coin 1, flip coin 2, and flip coin 3 (flip = turn over)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f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g</a:t>
            </a:r>
          </a:p>
          <a:p>
            <a:pPr>
              <a:spcAft>
                <a:spcPts val="1500"/>
              </a:spcAft>
            </a:pPr>
            <a:r>
              <a:rPr lang="en-US" dirty="0"/>
              <a:t>c</a:t>
            </a:r>
            <a:endParaRPr lang="en-US" dirty="0" smtClean="0"/>
          </a:p>
          <a:p>
            <a:pPr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45160" y="1415160"/>
              <a:ext cx="6776280" cy="481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3280" y="1407240"/>
                <a:ext cx="6798960" cy="48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43CB7-53C6-4060-89BE-C3EEA17F0DE7}" type="slidenum">
              <a:rPr lang="en-US" altLang="en-US" sz="1400" smtClean="0"/>
              <a:pPr eaLnBrk="1" hangingPunct="1"/>
              <a:t>7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State-Space Graph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03325" y="26304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HTT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19200" y="3810000"/>
            <a:ext cx="750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TTT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42125" y="2554288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THH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58000" y="3657600"/>
            <a:ext cx="8556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HHH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895600" y="18288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HHT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953000" y="1828800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THT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879725" y="46878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TTH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953000" y="46482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HTH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733800" y="205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36576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6002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72390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V="1">
            <a:off x="1981200" y="2286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5715000" y="2286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V="1">
            <a:off x="5791200" y="4114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1981200" y="4267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3733800" y="22860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1981200" y="3048000"/>
            <a:ext cx="2971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1981200" y="22860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 flipV="1">
            <a:off x="3657600" y="2971800"/>
            <a:ext cx="3200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40989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2117725" y="20208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1219200" y="320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2041525" y="445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3946525" y="4992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6232525" y="4383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7299325" y="3087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60801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5241925" y="2478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3641725" y="3468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3184525" y="2630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4860925" y="3392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2" name="Text Box 38"/>
          <p:cNvSpPr txBox="1">
            <a:spLocks noChangeArrowheads="1"/>
          </p:cNvSpPr>
          <p:nvPr/>
        </p:nvSpPr>
        <p:spPr bwMode="auto">
          <a:xfrm>
            <a:off x="533400" y="5562600"/>
            <a:ext cx="782637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are some solutions?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if the problem is changed to allow only 3 actions?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9240" y="1533600"/>
              <a:ext cx="7418160" cy="453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200" y="1523160"/>
                <a:ext cx="7435800" cy="456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1A92B-C6C8-4F1C-A2A7-F42ABDF4D448}" type="slidenum">
              <a:rPr lang="en-US" altLang="en-US" sz="1400" smtClean="0"/>
              <a:pPr eaLnBrk="1" hangingPunct="1"/>
              <a:t>8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Modified State-Space Problem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would you define a state for the new problem requiring exactly 3 actions?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do you define the operations (1, 2, 3) with this new state definition?</a:t>
            </a:r>
          </a:p>
          <a:p>
            <a:pPr eaLnBrk="1" hangingPunct="1"/>
            <a:endParaRPr lang="en-US" alt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78280" y="2497320"/>
              <a:ext cx="6589800" cy="285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8920" y="2488680"/>
                <a:ext cx="6611400" cy="28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Modified State-Space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 the paths to the goal states look like now?</a:t>
            </a:r>
          </a:p>
          <a:p>
            <a:r>
              <a:rPr lang="en-US" dirty="0" smtClean="0"/>
              <a:t>(H,H,T,0)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23920" y="3525840"/>
              <a:ext cx="6937200" cy="198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040" y="3519000"/>
                <a:ext cx="6963480" cy="19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1701</Words>
  <Application>Microsoft Office PowerPoint</Application>
  <PresentationFormat>On-screen Show (4:3)</PresentationFormat>
  <Paragraphs>413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Centaur</vt:lpstr>
      <vt:lpstr>Comic Sans MS</vt:lpstr>
      <vt:lpstr>Script MT Bold</vt:lpstr>
      <vt:lpstr>Times New Roman</vt:lpstr>
      <vt:lpstr>Wingdings</vt:lpstr>
      <vt:lpstr>Default Design</vt:lpstr>
      <vt:lpstr>Bitmap Image</vt:lpstr>
      <vt:lpstr>Solving Problems by Searching</vt:lpstr>
      <vt:lpstr>Terminology</vt:lpstr>
      <vt:lpstr>Formal State-Space Model</vt:lpstr>
      <vt:lpstr>State-Space Model (cont) Problem = (S, s, A, f, g, c) </vt:lpstr>
      <vt:lpstr>3 Coins Problem A Very Small State Space Problem</vt:lpstr>
      <vt:lpstr>3 Coins Problem: Get from HHT to either HHH or TTT via operators: flip coin 1, flip coin 2, and flip coin 3 (flip = turn over) </vt:lpstr>
      <vt:lpstr>State-Space Graph</vt:lpstr>
      <vt:lpstr>Modified State-Space Problem</vt:lpstr>
      <vt:lpstr>Modified State-Space Problem</vt:lpstr>
      <vt:lpstr>How do we build a search tree for the modified 3 coins problem?</vt:lpstr>
      <vt:lpstr>The 8-Puzzle Problem</vt:lpstr>
      <vt:lpstr>Search Tree Example:  Fragment of 8-Puzzle Problem Space </vt:lpstr>
      <vt:lpstr>Another Example: N Queens Place exactly one Q in each column so that no two Q’s are in the same row or diagonal</vt:lpstr>
      <vt:lpstr>Example: Route Planning Find the shortest route from the starting city to the goal city given roads and distances.</vt:lpstr>
      <vt:lpstr>Search in AI</vt:lpstr>
      <vt:lpstr>Search Strategies (Ch 3)  </vt:lpstr>
      <vt:lpstr>Depth-First Search by Recursion* You will use this for Missionary-Cannibal Problem.</vt:lpstr>
      <vt:lpstr>Depth-First Search by Recursion</vt:lpstr>
      <vt:lpstr>The Missionaries and Cannibals Problem (from text problem 3.9) </vt:lpstr>
      <vt:lpstr>Missionaries and Cannibals Problem</vt:lpstr>
      <vt:lpstr>Missionaries and Cannibals Problem</vt:lpstr>
      <vt:lpstr>Missionary and Cannibals Notes</vt:lpstr>
      <vt:lpstr>What are all the actions?</vt:lpstr>
      <vt:lpstr>When is a state considered “DEAD”?</vt:lpstr>
      <vt:lpstr>Same Ancestor State</vt:lpstr>
      <vt:lpstr>Assignment</vt:lpstr>
      <vt:lpstr>Warning</vt:lpstr>
      <vt:lpstr>General Search Paradigm (Figure 3.7 in text)</vt:lpstr>
      <vt:lpstr>General Search Paradigm (Figure 3.7 in text)</vt:lpstr>
      <vt:lpstr>Basic Idea</vt:lpstr>
      <vt:lpstr>Performance Criteria</vt:lpstr>
      <vt:lpstr>Breadth-First Search</vt:lpstr>
      <vt:lpstr>Depth-First Search</vt:lpstr>
      <vt:lpstr>Iterative Deepening Search</vt:lpstr>
      <vt:lpstr>Cost of Iterative Deepening</vt:lpstr>
      <vt:lpstr>Forwards vs. Backwards</vt:lpstr>
      <vt:lpstr>vs. Bidirectional</vt:lpstr>
      <vt:lpstr>Uniform-Cost Search</vt:lpstr>
      <vt:lpstr>Comparison of Blind Methods</vt:lpstr>
      <vt:lpstr>Problem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91</cp:revision>
  <dcterms:created xsi:type="dcterms:W3CDTF">2005-09-19T20:30:33Z</dcterms:created>
  <dcterms:modified xsi:type="dcterms:W3CDTF">2019-01-11T22:39:50Z</dcterms:modified>
</cp:coreProperties>
</file>