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2" r:id="rId2"/>
    <p:sldId id="343" r:id="rId3"/>
    <p:sldId id="344" r:id="rId4"/>
    <p:sldId id="345" r:id="rId5"/>
    <p:sldId id="270" r:id="rId6"/>
    <p:sldId id="306" r:id="rId7"/>
    <p:sldId id="293" r:id="rId8"/>
    <p:sldId id="307" r:id="rId9"/>
    <p:sldId id="340" r:id="rId10"/>
    <p:sldId id="299" r:id="rId11"/>
    <p:sldId id="341" r:id="rId12"/>
    <p:sldId id="300" r:id="rId13"/>
    <p:sldId id="302" r:id="rId14"/>
    <p:sldId id="301" r:id="rId15"/>
    <p:sldId id="273" r:id="rId16"/>
    <p:sldId id="287" r:id="rId17"/>
    <p:sldId id="288" r:id="rId18"/>
    <p:sldId id="289" r:id="rId19"/>
    <p:sldId id="290" r:id="rId20"/>
    <p:sldId id="291" r:id="rId21"/>
    <p:sldId id="308" r:id="rId22"/>
    <p:sldId id="292" r:id="rId23"/>
    <p:sldId id="304" r:id="rId24"/>
    <p:sldId id="305" r:id="rId25"/>
    <p:sldId id="295" r:id="rId26"/>
    <p:sldId id="322" r:id="rId27"/>
    <p:sldId id="339" r:id="rId2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00"/>
    <a:srgbClr val="FF0000"/>
    <a:srgbClr val="07E126"/>
    <a:srgbClr val="6600CC"/>
    <a:srgbClr val="80008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2448D726-175C-4E01-A1CE-2C7393874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2:39:49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23240 2636 132 0,'0'4'49'0,"4"-4"-38"0,1 0 10 0,-5 0 4 15,0 0 1-15,0 0 4 16,0 0-5-16,0 0-3 15,0 0-12-15,0 0-4 0,0 0 0 16,0 0-3-16,0 0-2 16,0 0 0-16,-5-4 1 15,1 4 3-15,0 0 2 16,0 0 5-16,4 0 5 16,-5 0-5-16,5 0 1 0,-8 0-4 15,3 4 2-15,1 0-4 16,-9 3 1-16,4-3-5 15,1 4 0-15,-1-1-1 16,1 5-2-16,-1-1-2 16,0 5 1-16,5-1 1 15,0 4 0-15,-1 0 0 16,1 4 0-16,0-4 0 16,4 1 0-16,4-1 0 15,0 4 0-15,5 0 2 16,0 0 1-16,4 0 1 15,0 0 0-15,4 0-2 16,0 0-2-16,0-4 1 16,0 0 1-16,5-4-1 15,-5 1-1-15,9-5 1 0,-9 1 1 16,9-5-3 0,0 1 0-16,4-4 1 15,-4-4-3-15,-4-4 2 16,-1 0 1-16,-4-4 2 15,1 1-3-15,-1-5 0 16,0 1 1-16,-8-1 0 16,4-3-3-16,-5 0 2 15,1-1-1-15,0 1-2 16,-1-4 0-16,1 0 0 16,-1 0 0-16,1-4 3 15,4 0 0-15,-13 3 3 0,4 1 1 16,1 0 1-16,-5 4 4 15,-5-4 5 1,1 3-3-16,-5 1-5 16,1 0-1-16,-5 3-2 15,4 1 1-15,-8 3-4 16,4-3 0-16,-4 3 3 16,-1 0 1-16,1 1 1 15,0 3 2-15,-5 0 3 16,-3 0 2-16,3 0 3 15,1 0 4-15,-10 1-8 16,10-1-1-16,-1 4-5 16,5-4-3-16,-5 4-16 15,5 0-7-15,0 0-62 16,-5 8-27-16,5 3 57 0,0-3 27 16</inkml:trace>
  <inkml:trace contextRef="#ctx0" brushRef="#br0" timeOffset="814.0311">23912 2624 80 0,'9'0'30'0,"-9"0"-24"0,0 0 2 0,0 0-1 16,4 0-26-16,1-3-10 15,-1-1 15-15,0 0 6 16</inkml:trace>
  <inkml:trace contextRef="#ctx0" brushRef="#br0" timeOffset="1530.8666">23662 2686 188 0,'9'0'71'0,"-5"0"-55"0,5 0 0 15,-9 0-2-15,13 0-6 16,-13 0 3-16,0 0-2 16,4 0 2-16,-4-4-6 15,0 4-3-15,0 0 1 0,0 0-2 0,-4 0-1 16,4 0-2-16,-9 4-1 15,5 3-1-15,0-3 0 16,-5 8 0-16,5-5 3 16,-5 1 2-16,1-4 4 15,3 4 11-15,1-1 5 16,-5 1 0-16,5-4-1 16,0-1-6-16,-1 5-1 15,1-4-2-15,0-4 1 16,-1 4 0-16,1-4 2 15,4 4-3-15,0-4 1 0,0 0-5 16,4 0 1-16,5-4 6 16,0 0 3-16,8 0-8 15,-8-4-5-15,8 1-6 16,13-1-1-16,-4 1 2 16,8-5 0-16,9-7-2 15,5 0 2-15,8-4 1 16,0 0 2-16,0-4-1 15,4-4-1-15,0 1 1 16,5-1-1-16,-5 0 0 16,1 5 0-16,-5-1 0 15,-5 4 2-15,-16 4-8 16,4 3-3-16,-18 1-6 0,1 3-2 16,-9 5-14-1,-13-1-8-15,-18 4 21 0,-12 4 9 16</inkml:trace>
  <inkml:trace contextRef="#ctx0" brushRef="#br0" timeOffset="2087.1712">23339 2640 220 0,'0'0'85'0,"5"-8"-66"0,3 4 10 16,-8 4 2-16,0-4-13 16,0 1 0-16,0-1-8 15,0 0-4-15,0-4-3 16,0 1 8-16,0-1 6 0,0-4 4 16,0 1 2-16,0-1-6 15,0 1-2-15,0 0-5 0,0-1 1 16,0-3 0-16,0-1 3 15,0-3-3-15,-4 0 1 16,0-4-3-16,-1 0 0 16,5-4-3-16,-13 0-1 15,9-7-1-15,-9 0 2 16,0-5-3-16,0 1 0 16,-4 3-3-16,0 1-3 15,-5 3-5-15,5 1 0 16,-5 3-9-16,5 0-2 15,0 4-12-15,0 4-3 16,4 4-108 0,4 7-45-16,9 8 95 0</inkml:trace>
  <inkml:trace contextRef="#ctx0" brushRef="#br0" timeOffset="2645.0156">22921 2850 212 0,'-13'16'79'15,"13"-16"-61"-15,0 0 1 0,0 0-1 0,0 0-17 16,0 4-4-16,-8-1-8 15,8-3-4-15,0 4 9 16,0-4-9-16,0 0 1 0,0 0 2 16,0 0 3-16,0 0 2 15,8 4 5-15,-8 0-15 16,9 0-3-16,0 0-21 16,-1-1-7-1,5 1 28-15</inkml:trace>
  <inkml:trace contextRef="#ctx0" brushRef="#br0" timeOffset="3017.9455">23309 2862 316 0,'-17'4'118'0,"17"3"-92"0,-17-7 2 0,12 4-5 16,1-4-11-16,-13 0 1 0,0 0-4 16,-1 0 0-16,-3 0-5 15,-1 4 6-15,1-4 5 0,-1 0-1 16,1 0 0-16,-1 0-6 16,-4 0 0-16,0 4-3 15,-4 0 0-15,0-4-3 16,-4 4 1-16,-14-1-2 15,-4 1 2-15,-8 0-4 16,-9 0-2-16,5 0 2 16,-18 0 2-16,4 3-2 15,5 1 0-15,4 0-4 16,0 3 1-16,9-3-38 16,4 3-16-16,8 1 29 15,9 7 14-15</inkml:trace>
  <inkml:trace contextRef="#ctx0" brushRef="#br0" timeOffset="4023.1741">23076 3084 140 0,'0'0'55'0,"0"0"-43"0,0 0 1 15,0 0 0-15,0 0 8 16,0 0 9-16,0 0 5 16,-8-4 0-16,4 0-18 15,-1 1-4-15,5-1-1 0,-8 0-10 16,3 0 0-16,1 0 0 15,0 0 1-15,-1 4 1 16,1-3 0-16,0 3 6 0,-1 0 4 16,5 0-1-16,-8 0 0 15,3 0-10-15,5 0-1 16,0-4-7-16,0 4-1 16,0 0-4-16,0-4-1 15,5 0 1-15,-5 4 1 16,8-4 1-16,-3 4 0 15,3 0-6-15,1-4-2 16,0 1-2-16,-1-1 1 16,1 0 9-16,-1 0 4 15,1 0 1-15,0 4 2 0,-1-4-1 16,-3 1-2-16,3-1 3 16,-8 0 0-16,9 4 1 15,-1-4 0-15,1-4-11 16,0 5-5-16,-1 3-8 15,5-4 0-15,-8 0 13 16,3 0 6-16,1 0 19 16,-1 0 11-16,1-3-2 15,0 3-1-15,-1 0-4 16,-3 0-1-16,-1 4 2 16,0-3 2-16,-4-1 4 15,0 4 4-15,0 0-2 16,-4 0-2-16,0 0-7 15,-1 0-1-15,5 0-1 0,-8 0-1 16,8 0-12 0,-5 0-6-16,5 4 14 0,0-1 6 15,0 1-5-15,-4 0-4 16,4 4-5-16,0-5 0 16,0 5-4-16,-9 0 0 15,5-1 1-15,0 9 0 16,-1-1-3-16,1 4 0 15,0 8-1-15,-5 8 3 16,1 11-2-16,-5 3 1 16,0 9 2-16,-4-1 0 15,-1-3 0-15,1-1 2 16,0 1-3-16,0 0 0 16,-1-1-10-16,5-3-3 15,5 0-2-15,-1-12 0 0,1-3-110 16</inkml:trace>
  <inkml:trace contextRef="#ctx0" brushRef="#br0" timeOffset="4654.1782">23697 3061 176 0,'-13'4'68'0,"13"-4"-52"0,-4 0 17 0,4 0 4 16,0 0-10-16,0 0-3 0,-5 0-12 16,1 0-5-16,0 0-4 15,4 0-3-15,-5 0 3 0,1-4-2 16,4 4-1-16,0 0 7 15,0 0 5-15,0 0 11 16,0 0 6-16,0 0-2 16,0 0 1-16,0 0-1 15,0 0 3-15,9 4-7 16,-1 4-2-16,1-1-8 16,4 1 0-16,4 0-8 15,-8 3-1-15,8 4-2 16,5 5-2-16,-1 2-2 15,9 9-1-15,5 4-1 16,4 7 3-16,4 8-2 16,4-1-1-16,0 5-2 0,1 0-1 15,-1-1-3-15,5 1 1 16,0 3-8-16,-9 1-2 16,-5-12-56-16,-7-4-25 15,-10-8 48-15,-12-15 27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2:58:49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14372 6658 160 0,'0'3'63'0,"0"5"-49"16,0-8 33-16,0 0 15 0,0 0-14 16,0 4-5-16,0-4-14 15,0 0-4-15,0 4-14 16,0 0 0-16,-8-4 0 0,3 3-2 16,5 1 0-16,-4 0-8 15,4-8 11 1,0 4 6-16,0-4-20 15,0 4-7-15,0-3 5 16,0-1 4-16,4 0 12 16,9-4 4-16,-8 1-5 0,3-5-2 15,1-3-7-15,0-4-2 16,-1-1 0-16,1-2 2 16,-1-1-1-1,-8 3 2-15,0 1-4 0,-8 4 0 16,-1 0-4-16,-8 3 1 15,0 4-7-15,-5 5-1 16,-17 3-6-16,-8 11-2 16,0 8 2-16,-1 8 1 15,5 4 5-15,4 3 3 16,1 1 2-16,-6 3 3 16,14 0-1-16,4-7 1 0,5 3 0 15,8-3 3-15,4 0-2 16,5-1 1-16,4-3 2 15,4-4 2-15,9-4-1 16,5-7-1-16,-6-5 1 16,10-3-1-16,0-8 4 15,-1 1 2-15,5-5 6 16,-5-4 5-16,5 1-7 16,-8-1-1-16,3-3-5 15,1 4-3-15,-1-5 0 16,-4 5-1-16,1-5 0 15,-5 1 2-15,0 4-1 16,-1-1 2-16,1 1-2 16,-8-5-1-16,-1 5 1 0,0-1-1 15,1 1 0-15,-1-4 0 16,0 7 0-16,-4 0 2 16,0 1-1-16,0 3 2 15,0 4-2-15,0 4-1 16,0 3 1-16,5 9-1 15,3-5-3-15,1 20 0 16,-1 3 2 0,-8 8 0-16,5 12 3 15,-1 7-3-15,0 12 0 16,-4 0-1-16,-4 0-2 16,-5-5 0-16,1-2 3 15,-14-1 0-15,1-8 1 16,-5-3 2-16,-4-4 3 0,-5-8 2 15,-4-8 3-15,-4-7 4 16,-4 0 1-16,0-16-4 16,-1-3-1-16,1-8-11 15,-1-12-4-15,1-14-68 16,4-9-31-16,13-11 53 16,17-23 25-16</inkml:trace>
  <inkml:trace contextRef="#ctx0" brushRef="#br0" timeOffset="646.6828">14954 6554 328 0,'-17'12'123'0,"8"-16"-95"0,1 8 5 0,3-4-5 0,1 4-18 16,-5-4-3-16,-4 7 8 15,-4-3 5-15,0 4-10 16,4-1-3-16,-13 5-1 0,5-1-3 16,-1 1-2-16,1 7-3 15,-1-4 1-15,0 4-1 16,5 1 0-16,4-1 0 16,0 0-2-16,5 0-2 15,3 4 1-15,10 0 3 16,3-4 3-16,1 0 0 15,8-3-1-15,0-1 1 16,9-4-1-16,5-3 0 16,7-4 0-16,-8-4 0 15,5-8 2-15,-1 1 3 16,1-5 2-16,-9 1 1 16,4-5 0-16,-9 1 0 0,1 0 2 15,-5-8-3-15,-4 4 1 16,-4-4-3-16,-5 0 0 15,-4 0-3-15,-4 0 1 16,-5 0-2-16,1 0 2 16,-1 0-2-16,-13 0-1 15,5 0-2-15,0 0-1 16,0 4-12-16,-1-1-2 16,5 1-45-16,5 0-17 15,8 0 41-15,4-4 19 16</inkml:trace>
  <inkml:trace contextRef="#ctx0" brushRef="#br0" timeOffset="1337.1285">15837 6715 288 0,'0'4'107'0,"5"-12"-83"0,8 4-3 0,-13 4-4 16,0-3-11-16,4-1 2 16,0 0 6-16,1-8 3 15,-1 5-8-15,0-1 10 0,1 0 7 16,-5 1-23-16,0-1-7 15,-5 0-2-15,1 1 2 16,0-1 16-16,-5 0 7 16,-4 1-9-16,-4-1-3 15,-9 0-7-15,-4 1-1 16,0 3-10-16,-9 0-5 16,-4 4 10-16,0 4 5 15,0 4 4-15,-5 3 3 16,5 4-10-16,4 8-2 15,1 0-4-15,7 4 1 16,6-4 0-16,7 4 3 0,5 0 2 16,9 0-1-16,0-1 4 15,8-3 0-15,9 0 1 16,-4 0 0-16,8-3 0 16,0-5 0-16,9-4 2 15,0-3 1-15,8-4-1 16,1-4-2-16,-5-8 5 15,4-3 1-15,1-5 0 16,4-3-1-16,-1-8-6 16,1 1 1-16,-4-1 0 15,-1-8 0-15,-4-3 0 16,0 0 2-16,-4-4 10 16,-4-1 4-16,-5 1-10 15,-4 0-5-15,0-4-1 0,-4 4-1 16,-5 4 1-16,-4 3 2 15,-4 5-19-15,-5-5-8 16,0 8-42-16,1 1-18 16,-10 6 45-16,1 5 20 15</inkml:trace>
  <inkml:trace contextRef="#ctx0" brushRef="#br0" timeOffset="2177.0888">16941 6654 332 0,'4'-12'123'0,"4"8"-95"0,1-3 9 15,-9 7-2-15,4 0-14 16,-4-4-1-16,0 0 3 0,-4 0 3 16,4 0 3-1,-9-3-15-15,-3 3-6 0,-6 0-3 16,1-4-6-16,-13 1-1 15,-5 3-2-15,-3 0 0 16,-5 4-2-16,-5 8-1 16,1 3 4-16,-1 8 1 15,5 1-5-15,4 3-3 16,9 3-5-16,9-3-2 16,12 0 5-16,1 0 3 15,8 0 5-15,8-4 4 16,1 1 3-16,4-5 3 15,4 0 3-15,0-7 5 16,0 0-4-16,1-5 0 0,3-3-9 16,-4 0 0-16,1-7 1 15,3 3 1-15,-12-8-1 16,8 1 1-16,0-8-2 16,-4 0 2-16,-4-12 0 15,-1-3 1-15,1-12-5 16,0-4 1-16,-9-4-5 15,4-3-1-15,0-5-2 16,-4 5 2-16,5 3 2 16,-5 1-1-16,8 7 1 15,-8 4 0-15,0 7 0 16,0 5 3-16,9 10 0 16,-1-6 1-16,1 6 0 15,4 9 2-15,-4-1-1 16,4 9-1-16,-1 3 1 15,1 15-1-15,0 0-3 0,5 8 2 16,-5 8-1-16,-1 11-2 16,1 15 0-16,0 12 0 15,0 12 0-15,0-1 3 16,0-3-2-16,-9-4-1 16,9-1-2-16,-13 1-1 15,9-4-32-15,0-8-13 16,-1-7-93-1,5-12-43-15,0-23 97 16</inkml:trace>
  <inkml:trace contextRef="#ctx0" brushRef="#br0" timeOffset="2450.4084">17841 6298 228 0,'-4'19'88'0,"4"-15"-69"0,0 3 2 0,0-7-3 15,0 8-14-15,-5 0-5 16,1-1-10-16,0 1-6 15,-5 0-57-15,1 3-24 16,-5 0 50-16,0-3 24 16</inkml:trace>
  <inkml:trace contextRef="#ctx0" brushRef="#br0" timeOffset="3228.2141">17488 6631 312 0,'-13'11'115'0,"13"-7"-89"0,0-8 16 0,0 4 4 0,0 0-16 15,0 0-5-15,0 0-6 16,0 0 0-16,0 0-10 16,4 0-3-16,-4 0 0 0,0 0-1 15,0 4 2-15,0-4-4 16,0 8-2-16,0-1 0 15,0-7 1-15,0 0-1 16,0 8 2-16,0-4-2 16,0 4 2-16,0-1-4 15,0 1 0-15,0-8 1 16,0 8 2-16,0-8 1 16,9 7 3-16,-9-7-3 15,0 0 0-15,4 8-1 16,0 0-2-16,5-1 1 15,-5 1-1-15,1 3-3 0,3 1 0 16,1-1-3-16,4 1 1 16,-9-5 1-16,9 1-1 15,-9-4 1-15,5 0 3 16,-9-4 0-16,9 4 3 16,-9-4 3-16,4 0 2 15,0-4-1-15,5-4 1 16,-9 0-2-16,0-7 0 15,4-4-3-15,-4-8-2 16,4-3 1-16,1-1-1 16,-1-4 2-16,5 1 1 15,-1 0-1-15,1-5 1 16,4 1-4-16,4 3 0 0,5 1 1 16,-1 3 0-16,1 5 0 15,8-1 0-15,-9 8-3 16,14-1 0-16,-9 13-1 15,4 3 3-15,0 4-5 16,0 8 2-16,-4 7 0 16,0 4 2-16,0 4-4 15,0 8 2-15,-1 3 0 16,-3 8 2-16,0 4 1 16,-1 4 1-16,-4-8 0 15,1 4 0-15,-6-8 0 16,6 5 0-16,-14-5 0 15,5 0 0-15,-1-3 0 16,1-5 0-16,0-3-11 16,-5-4-5-16,0-4-43 0,0-7-16 15,5-5 38-15,4-10 19 16</inkml:trace>
  <inkml:trace contextRef="#ctx0" brushRef="#br0" timeOffset="3829.3748">18660 6481 352 0,'13'20'132'0,"0"-17"-103"0,0-3 10 15,-5 4-2-15,9 0-19 16,-8 0-4-16,8 4-5 16,5-5 1-16,-1 1-5 15,5-4-1-15,-4 0 0 0,12-4-2 16,-12 1-2-16,4-1-2 16,-1-4-1-16,1 0-1 15,0-3 0-15,0-1 3 16,-9-3 0-16,1 0 3 15,3-1 1-15,-12 5-1 16,-1-8 1-16,-3 0-4 0,-5 0-2 16,-5-1-5-16,-3 1 0 15,-10 4-7-15,-3 0-1 16,-5 7 7-16,-13 4 2 16,-4 4-9-16,4 4-4 15,1 4 8-15,-5 7 7 16,8 0 1-16,9 4 2 15,-8 8 2-15,12 4 2 16,-8-1 1-16,8 5 1 16,5-1 11-16,4 5 5 15,0-5-19-15,5 1-7 16,3-5 15-16,10 1 8 16,3-4-2-16,5 0 2 0,0-1-6 15,4 1-1-15,5 0-9 16,8-4 0-16,-4-4-34 15,13 0-15-15,8-3-111 16,1-13-48 0,3-6 107-16</inkml:trace>
  <inkml:trace contextRef="#ctx0" brushRef="#br0" timeOffset="4384.6494">19905 6317 340 0,'4'-4'129'0,"5"4"-100"0,-9-8-2 0,0 8-8 15,0 0-10-15,-4-4 2 16,-1 1-2-16,-3-5 0 15,-5 4-5-15,-4-4-1 0,-14 5 1 16,6-1-2-16,-14 4-2 16,-9 0 1-16,5 4-1 15,-4 3 0-15,0 1 0 16,8 3 0-16,0 5 0 0,0-1 0 16,13 0 2-16,5 5-3 15,4-1-2-15,8 4-1 16,9 0 3-16,0 0 0 15,9 0 1-15,8 0 0 16,4 0 0-16,5 0-3 16,13 0 2-16,-9-1-8 15,9 1-2-15,4 0 4 16,-13-3 3-16,5-1 9 16,-5-4 7-16,-9 4-13 15,-3-3-5-15,-1-1-1 16,-17 0 4-16,0 4 2 15,-22 0 1-15,-4 1 8 16,-8 3 5-16,-9-4-4 16,-13 0-3-16,0-4-6 0,0-3 0 15,0-5-5-15,0 1-1 16,8-8-48-16,5-4-21 16,13-7 38-16,13-8 18 15</inkml:trace>
  <inkml:trace contextRef="#ctx0" brushRef="#br0" timeOffset="4940.4471">20478 6332 288 0,'13'0'110'0,"-9"-4"-86"0,9-3-2 15,-8 7-5-15,-1-4-11 16,5 0 2-16,-9-4 6 16,0 4 5-16,0 1-9 15,0-1 8-15,-9 0 2 0,0 0-2 16,1 0 0-16,-5 0-8 15,-4 1-4-15,-1-1-3 16,-16 0 0-16,-1 4-2 16,1 0 2-16,-9 4-2 0,4 3-1 15,0 5 1-15,9-1-1 16,0 5-3-16,13-1 2 16,-1 0-1-16,1 5 0 15,9 2 2-15,8-2 0 16,4 3 0-16,9 0 0 15,4 3 0-15,9-3 0 16,4 4-5-16,5 0 1 16,-1 0 2-16,5 3 1 15,0-3-2-15,-1 0 2 16,1 4 1-16,-4-4 2 16,-5 3-6-16,-9 1 1 15,-12 3 1-15,-18 8 1 0,-25 12 1 16,-35 11 2-16,-35 4-1 15,-64 12-1-15,-77 7-13 16,-70-16-4-16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2:59:45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14605 4578 252 0,'13'0'96'0,"-13"4"-75"0,4-4 12 16,-4 0 0-16,0 0-18 16,0 0-6-16,-4 3-5 15,4 1-1-15,-9 0-2 16,1 4-1-16,-1-1 3 0,1 1 2 15,-5 0 2-15,0 7 1 16,0 0 2-16,4 1-1 16,1 3 0-16,3 4-3 0,-3-4 1 15,3 4-2-15,5-4 0 16,0 4 8-16,5 0 6 16,3 4-12-16,5 0-4 15,0 7-4-15,4 5-1 16,5 3-7-16,-5-12-4 15,-4-3 7-15,9 8 5 16,12 11 1-16,0-1 0 16,5-2 7-16,0-9 3 15,0 1-12-15,-5-12-3 16,5 0 0-16,-9-12 2 0,5 4 2 16,-1-11 1-1,1 0-3-15,-1-8 2 0,5 0 1 16,0-7 0-16,-1-1 8 15,-3-3 7-15,4-4-7 16,-9-4-2-16,0 4-4 16,0-8-2-16,0 0 1 15,-4 0-1-15,0 1 2 16,-4-1 1-16,-5 0 1 16,-4 4 0-16,-5 0 0 15,1 0 0-15,-9 0 0 16,-4-4 0-16,4 8 4 15,-13-8 7 1,0 0-4-16,0 1-3 16,0 6 0-16,-13-3-3 15,9 4 0-15,-5-4-1 0,1 4 0 16,-5 0 2-16,0 4 1 16,0-1-1-16,5 5-1 15,-9-1 1-15,4 1 3 16,0-1 0-16,0 1 0 15,0-1-10-15,-4 1-1 16,4-1 4-16,-4 5 6 16,4-1-11-16,-8 0-2 15,-1 1 4-15,1 3 5 16,-1 4-2-16,-4 0-1 16,1 4-3-16,-5 3-1 15,-1 5-1-15,1-1 0 0,0 1-33 16,0 7-15-16,-13 8 27 15,9 4 14-15</inkml:trace>
  <inkml:trace contextRef="#ctx0" brushRef="#br0" timeOffset="17039.4123">3699 10105 260 0,'-21'11'99'0,"21"-11"-77"0,-5 0 11 15,5 0 2-15,0 4-26 16,-4-4-8-16,0 4-7 16,-1 0 0-16,-3 0 4 0,-1-1 1 0,-8 1 1 15,13 0 6-15,-9 0 4 16,8 4 3-16,-8-5 3 16,9 5-5-16,-4 0-1 15,-5-1-2-15,4 1 0 16,5 0 0-16,-1-1 2 15,5 5 1-15,0-5 1 16,0 5-9-16,0-4-1 16,0-1-9-16,5 1 0 15,3 0 12-15,1-5 6 16,0 1-5-16,8 0-1 16,0 0-1-16,0-4-2 15,-4 0 1-15,9 0 0 16,-14 0 1-16,5 4-5 15,0-4 1-15,4 0 0 16,-8 4 0-16,4 3 0 16,4-7 0-16,0 0 0 15,-8 0 0-15,8 4 0 16,1-4 0-16,-1 0 0 16,4 0 0-16,1 4 0 15,-1-4 2-15,5 0 1 16,-4 0 1-16,-5 0-2 15,9 0 1-15,-9 4 0 16,5-4 1-16,4 4 2 16,-5-4 1-16,-4 3-1 0,1-3-1 15,3 0-3-15,-8 0-2 16,9 0 1-16,-1 0-1 16,-8 0 0-16,4 0 2 15,9 0-1-15,-17 0-1 16,8 0 3-16,0 0 0 15,0 0-1-15,1 0 1 16,-1 0-2-16,0 0 2 16,-4 0-2-16,4 0-1 15,1 0 1-15,-6 0-1 16,6 0 0-16,-1 0 0 16,0 0 0-16,0 0 0 0,5 0-3 15,4 0 2-15,-9 0 1 16,9 0 0-16,-9 0 0 15,9 0 0-15,-9 0 0 16,9 0 2-16,-4 0-1 16,-1-3-1-16,1 3 1 15,4-4 1-15,-9 4-1 16,4 0 2-16,1 0-2 16,-1 0-1-16,1 0 1 15,-5 0 1-15,0 4-1 16,1-4-1-16,-5 3 1 15,4 1 1-15,-13 0-3 16,-4-4 0-16,0 0-34 16,-4 0-15-16,-13-8 24 15,-22-18 12-15</inkml:trace>
  <inkml:trace contextRef="#ctx0" brushRef="#br0" timeOffset="27834.7679">20853 5631 328 0,'0'0'123'0,"0"4"-95"0,0-8-6 0,0 4-8 15,0 0-9-15,0 0 4 16,-9 0 2 0,-4 0-6-16,1 4 1 0,-6 0 4 15,5 3-8-15,-4-3-3 16,-9-4 2-16,5 0 3 15,-1 0 3-15,-4 0 1 16,-8 0 0-16,4 0 0 16,0 0-2-16,-9 0-1 0,4 0-3 15,-12 4-2-15,4 0 1 16,-5 0-1-16,1 0 0 16,0-1 2-16,-1 1-1 15,1-4 2-15,4 0-2 16,0 0 2-16,-9 0-2 15,9-4 2-15,-13 1-2 16,-9-1 2-16,5 0-2 16,-5 4 2-16,1 0-2 15,-1 0 2-15,9 0-2 16,0-4-1-16,0 4-2 16,-9-4 1-16,5 4 1 15,0 0 2-15,-1 0-1 16,-3 0 2-16,3 0-2 15,1 0 2-15,-9 0-2 0,9 0-1 16,-5-4 1-16,5-3-1 16,-1 3 0-16,1 4 0 15,-9-4 0-15,5 4 2 16,-1 0-1-16,5 0-1 16,-1 0 1-16,-3 0-1 15,8 0 0-15,0 0 0 16,0 0 0-16,0 4 0 15,-5-4 0-15,1 4 0 16,0 3 0-16,-5 1 0 16,0 0 0-16,-4-1 2 15,9 1-3-15,0 0-2 16,4-1 2-16,0 1 0 0,0 0 1 16,-9-1 0-16,5-3 0 15,-1 4 0-15,5 0 0 16,-4-5 0-16,4 1-3 15,0 4 2-15,0-4 1 16,0 0 0-16,0-1 0 16,0 1 2-16,0 0-3 15,0 0-2-15,-4-4 2 16,4 4 2-16,0-1-2 16,0 1 0-16,4 0 1 15,0 4 0-15,0-1 0 16,1 1 0-16,3 0-3 15,-3-1 0-15,-1 5 2 16,0-1 0-16,1-3 1 0,-1 0 0 16,4-1-3-16,-8 1 2 15,-8 0-1-15,-1-1-2 16,5 1 0-16,-5 4 0 16,5-5 0-16,-5 1 3 15,5 0 0-15,0-1 1 16,-5 1 0-16,0-4 0 15,1-4-3-15,-5 7 2 16,4 5-1-16,0-5 0 16,1 5 2-16,4-4 0 15,-1 3-3-15,9 4 0 16,5 1-9-16,4 3-5 0,13 0 9 16,4 0 6-16,9 4 6 15,12-4 3-15,5 4-3 16,13 4-3-16,13 0-5 15,-4 4 0-15,12-1 2 16,5 5 1-16,4-5 1 16,4 1 0-16,5 0 0 15,0-1 0-15,4-7 6 16,0 0 6-16,13 0-6 16,-9-7-1-16,9-1-1 15,4-4 2-15,5-3-1 16,4 0 0-16,4-4-1 15,-4-4 0-15,0 0-2 16,4 0-2-16,0-4 3 16,5-4 0-16,-1 0-4 0,1 1 1 15,-5-1 0-15,0-3 0 16,0 3 2-16,0-4 3 16,-4 1 0-16,0-1 2 15,-17 5-2-15,25-1 0 16,1 0-1-16,-1 5 0 15,1-5-2-15,-1 8 1 16,-4 0 0-16,0 0 1 16,5 4-2-16,-18 3 1 15,5 1-2-15,-5-4 2 16,-4 0-2-16,0 3 2 16,4-3-2-16,-4 0-1 0,0-4 1 15,0 4-1-15,4-4-3 16,0 8 2-16,1-5 3 15,-5 5 1-15,4-8-1 16,4 8-2-16,-3-4 1 16,-1-4-1-16,0 3 0 15,-4 1 0-15,4 0-3 16,-4 0 2-16,0 0 1 16,0 0 0-16,0-1 0 15,-4 1 2-15,8 0 1 16,-17 0 1-16,9-4 0 15,-5 0 2-15,-4 4-1 16,0 0 0-16,9-4-1 16,-9 3 0-16,0 1-2 0,0-4-2 15,0 0 1-15,-9 0-1 16,1-4 0-16,-1 1 0 16,0-1 0-16,5 0 2 15,-5 0-3-15,-3 0 0 16,-1-3 1-16,-5 3 0 15,1-4 0-15,0 0 2 16,0 1-1-16,0-5-1 16,-5 1 1-16,1-5 1 15,-5 1-3-15,0 0 0 16,4-4 1-16,-8-1 0 16,4 5-3-16,-8 0 2 0,4 0 1 15,0-1 0-15,-9 5 0 16,4-5 2-16,1-3-1 15,-9 4-1-15,0 0 3 16,0-1 2-16,-5-3-2 16,1 0-2-16,-9-4 0 15,4 0 1-15,-4 0-6 16,-4-8 1-16,4-3 1 16,0 3 1-16,-4 8 1 15,-5-4 0-15,0 4 0 16,-4 1 0-16,-4-1-3 15,-9-4 2-15,-12-4-6 16,-18-3 0-16,-9-1 1 16,-8-3 1-16,4 3 0 0,-5 1 4 15,10 3-11-15,-5-3-2 16,0 3-59-16,-4 0-24 16,-1 5 47-16,14-1 25 15</inkml:trace>
  <inkml:trace contextRef="#ctx0" brushRef="#br0" timeOffset="28675.716">15385 5880 348 0,'0'0'129'0,"9"0"-100"0,-5-4 2 0,-4 4-5 0,0-4-16 15,0 1-1-15,0-1 4 16,-4 0 3-16,-1 4-8 15,1 0-2-15,-9 0 0 0,0 8-5 16,-4-1-1-16,4 5-5 16,-13 3 1-16,5 8 0 15,-5 8-1-15,0-1 1 16,0 5 3-16,4-1-5 16,5 1 2-16,0 3-3 15,4 0 0-15,9 1-3 16,4-5-1-16,4-3 10 15,5-4 7-15,8-4 0 16,4-12-1-16,5-7-13 16,9-4-8-16,-1-8 6 15,1-3 3-15,-1-8 7 0,5-1 2 16,-13-3 8-16,4-3 4 16,-13-5-12-16,-8-3-5 15,-9-9 7-15,-9 1 4 16,-8 4-1-16,-13 0 1 15,4-1-3-15,-17 5 2 16,0-1-9-16,0 5 0 16,-13-1-22-16,17 4-9 15,0 4 17-15,9-3 10 16</inkml:trace>
  <inkml:trace contextRef="#ctx0" brushRef="#br0" timeOffset="29216.3244">16859 5792 376 0,'-5'-4'143'0,"1"4"-112"0,-9-4-10 0,4 4-14 15,-3 0-24-15,-10 0-4 16,-4 4 9-16,-8 4 3 15,-9 3 7-15,-5 8-1 0,1 4-1 16,-1 4-6-16,5 12-2 16,5 7-13-16,7-4-4 15,10 0-1-15,8-4 1 16,9-3 14-16,12-1 7 16,9-7 18-16,5-8 8 15,8-8 9-15,5-3 4 16,3-8-2-16,5-4 2 15,-4-7-4-15,-4-5 1 0,-1-6-12 16,-17-17-4-16,-4-3-18 16,-4-8-7-16,-13-7 7 15,-5-1 2-15,-8 1-12 16,-9 3-6-16,-8 5-14 16,-1 6-4-16,1 9 18 15,3 3 13-15</inkml:trace>
  <inkml:trace contextRef="#ctx0" brushRef="#br0" timeOffset="29636.6065">17471 5681 316 0,'-22'11'118'0,"13"-7"-92"0,-8 12-7 0,8-5-8 15,-8 4-15-15,-4 8 1 16,-5 8-4-16,-4 3 0 16,4 5 4-16,4 3-12 0,9 4-5 15,9-4 0-15,4-4 1 0,13-3 13 16,9-5 6-1,8-3 16-15,8-8 9 0,6-7 12 16,3-4 4-16,-8-8-6 16,-9-8-2-16,-4-4-12 15,-5-3-5-15,-12-12-14 16,-5-7-6-16,-12-5-7 16,-14-3-4-16,-12-4-7 15,-9-3-3-15,-9 3-12 16,-4 0-1-16,4 7-92 15,9 5-42 1,9 3 89-16</inkml:trace>
  <inkml:trace contextRef="#ctx0" brushRef="#br0" timeOffset="30041.1983">18660 5715 368 0,'8'16'140'0,"-8"-12"-109"0,-8-4-4 0,3 0-8 16,-7 0-22-16,-10 3-2 15,-12 1 2-15,-10 4 1 16,1 3 2-16,-8 8-5 0,8 4-1 0,-9 4-11 15,13 12-1-15,5 3-7 16,12-4-1-16,9 0 11 16,13-3 9-16,9-8 13 15,8-4 5-15,9-8 8 16,8-4 2-16,9-3 0 16,5-8-2-16,-1 0-2 15,-8-8-1-15,0-7-3 16,-9-4 1-16,-9 0-8 15,-3-16-4-15,-10-3-24 16,-8-8-11-16,-13-4-33 16,-30-7-13-16,-17-1 41 15,-5 9 21-15</inkml:trace>
  <inkml:trace contextRef="#ctx0" brushRef="#br0" timeOffset="30657.5224">20198 5528 388 0,'-4'-8'145'15,"4"8"-112"-15,-5-8-12 0,-3 8-12 0,-5 0-14 16,-4 0-1-16,-18 4 3 16,5 4 1-16,-4 0 2 15,-5 7-9-15,-9 4-2 0,10 12 8 16,-14 7 4-16,9 12 4 15,0 0 2-15,8 3-12 16,9 8-6-16,9-3 0 16,4-1 2-16,9-3 0 15,8 3 1-15,5-3 5 16,8-4 3-16,5-4 3 16,8-4 3-16,0-8 10 15,9 1 7-15,4-16-10 16,4-4-2-16,9-7-3 15,-4-8 0-15,0-4-2 0,4-7-1 16,0-8-3-16,-9-4 1 16,0-8 4-16,-3 0 4 15,-6 1-2-15,-3-13 2 16,-1-2-2-16,-16-5 2 16,-1 0-6-16,-13-8-1 15,-8 1-4-15,-13-8-3 16,-18 4 2-16,-17 3 0 15,-8 1-6-15,-9 3-3 16,-17 4-111-16,-9-11-51 16,9-8 87-16,-13 12 42 0</inkml:trace>
  <inkml:trace contextRef="#ctx0" brushRef="#br0" timeOffset="31678.6182">18414 4880 244 0,'-17'16'90'0,"8"-9"-70"0,-4 5 8 16,5-4-2-16,-5 3-16 16,-4 4-6-16,-9 4-5 15,-4 8 0-15,-5 4 1 16,-4 7 0-16,5 12 2 0,-5 4 3 16,5 7 2-16,-5 4 1 15,9 0 2-15,-9 8-3 16,4 7 1-16,5 8-3 0,4 4 2 15,5-4 0-15,4-3 3 16,-1-5-1-16,14 1 2 16,4 3-4-16,9 0 1 15,4 0-7-15,4-3-1 16,9-8-5-16,4-1 1 16,9-6 2-16,4-9 1 15,8-11 1-15,-3-4 0 16,8-7 0-16,0-5 2 15,9-7-1-15,-5-4 2 16,4-7 2-16,5-5 4 16,0-7 2-16,0-3 1 15,-4-9-4-15,0-7-3 0,-1-4-2 16,1-8 0-16,-13-3 4 16,-1-8 4-16,-12 0 2 15,0-8 3-15,4-23-5 16,-9-4-1-16,-8 5-9 15,0-5-2-15,-17 4-5 16,4 1 1-16,-9 3 1 16,0 0 2-16,-8-4 1 15,0 4 3-15,-5 0 1 16,-4 0 3-16,-4 8-1 16,-9-1 0-16,-8 5-3 15,-10 0 1-15,-3-1-2 16,-22 1-1-16,26 15-2 0,-52-20 1 15,0 5-1-15,-25 3-2 16,-10 12-6-16,-7 8-2 16,-14 7-13-16,-22 15-6 15,-12 8 16-15,-4 4 7 16</inkml:trace>
  <inkml:trace contextRef="#ctx0" brushRef="#br0" timeOffset="49423.0623">2596 11855 148 0,'13'-15'57'0,"-9"7"-44"0,1 0 14 0,-1 5 3 0,0-1-9 16,-4 0-1-16,0-4 3 15,-4 5 3-15,0-1-14 16,-5 4 2-16,-4 0 2 0,0 0-2 15,-4 0 0-15,4 4-6 16,-4-1-3-16,-5 1-2 16,5 4-3-16,0-4-4 15,0-1 0-15,4 5-3 16,-5-4 0-16,10 4 1 16,-22 3 8-1,21 1 6-15,-8-5 11 16,-5 5 8-16,5-1-1 15,4 1-1-15,0-1 15 16,-4 1 7-16,4-5-19 0,0 5-6 16,0-1-13-16,9 9-4 15,-5 2-5-15,9 9-1 16,-13 7-1-16,13 5-2 16,0 3 0-16,13 7 3 15,-13-3-2-15,9 11-1 16,-1-3-6-16,14-5-4 15,-1 5-12-15,1-5-4 16,-22-53-264 15,30 58 161-31,-8-20 55 0</inkml:trace>
  <inkml:trace contextRef="#ctx0" brushRef="#br0" timeOffset="49813.391">2669 11809 220 0,'-13'-4'82'0,"9"8"-64"0,0 4 20 0,-5-4 3 16,1 3-12-16,-5 1-5 16,-5 7-2-16,1 4-2 15,0 4-11-15,-13 4 1 0,0 4 3 16,-13 7-7-16,4 8-1 16,-17 8-5-16,4 3-1 15,0 4 1-15,5 5 0 16,0-1 0-16,3-8 0 15,1-3-3-15,0-4 2 16,13-8-15-16,0-4-6 16,4-7-18-16,0-5-7 15,5-6-72 1,3-13-32-16,6-11 78 16</inkml:trace>
  <inkml:trace contextRef="#ctx0" brushRef="#br0" timeOffset="50054.3679">1907 12299 368 0,'0'0'140'0,"0"0"-109"0,0 4 2 15,0-4-6-15,0 0-13 16,8 0 0-16,-3 4-6 16,-1 0-3-16,9 0-2 15,4 0 2-15,-8-1 1 0,8 1-2 16,4 4-3-16,5-4-5 15,4 0-2-15,9-1-11 0,-9-3-1 16,14-3-13-16,3 3-5 16,0-4-72-16,5-8-29 15,8-7 71-15,-4-15 34 16</inkml:trace>
  <inkml:trace contextRef="#ctx0" brushRef="#br0" timeOffset="80756.8322">7310 12943 220 0,'0'4'82'0,"9"3"-64"0,-9-7 7 15,0 0-1-15,0 0-13 16,0 0-3-16,0-7 1 16,0 3 4-16,0 0-7 15,0 0 8-15,0 0 5 0,-9 1 3 16,5-1 2-16,-1 0-7 0,5 4 0 16,-8 0-8-16,4 0-1 15,-1 0 16-15,1 4 6 16,0 0-4-16,-1-1-3 15,1 5-7-15,0 0 0 16,4 3-7-16,-13-3-3 16,8 0-3-16,1 3-3 15,0 1 1-15,-5 3-1 16,5 0-3-16,0 4 2 16,-1 4 1-16,1 0 0 15,0-4 0-15,4 4 0 16,-9-3-3-16,5 3 2 15,-1 0-1-15,1-1-2 0,0 1 0 16,-1 4 3-16,1 0-2 16,4 0-1-16,-4-4 3 15,4 0 2-15,0-4 0 16,0 0 2-16,0-4 0 16,0-3 1-16,0-4-2 15,0-1 1-15,0-7-4 16,0 0 0-16,0 0 1 15,0-4 0-15,0-3-3 16,0-1 0-16,0-3-1 16,0-1 3-16,0-3-2 15,0-4 1-15,0 0 2 16,4-4 0-16,0 0-5 16,5-8 1-16,0 4 2 0,4-7 3 15,-9 3 0-15,5-3-1 16,-1-1 1-16,1 4-1 15,-1 1 0-15,1-1 0 16,0 4 0-16,-1 4 0 16,1 4 0-16,0-4 0 15,3 8-3-15,-3 3 2 16,4 1-1-16,0-1-2 16,0 5 0-16,4-1 3 15,-4 4 0-15,0 4 1 16,0 0 0-16,4 4 0 15,-4 4 0-15,0-1 2 16,0 1-1-16,0 4 2 0,0-1-2 16,-5 4-1-16,1 8 3 15,-5-3 0-15,1 3-1 16,-1-1-2-16,5 1-2 16,-9 4 1-16,8 0 1 15,-8-4 0-15,4 0 0 16,1-4 0-16,3 4 2 15,-8-4 1-15,5 0 3 16,3-3 1-16,-8-1-1 16,0 0-1-16,5-3-1 15,-1-1 0-15,5 1-2 16,-9-1-2-16,0 1-2 16,4-4-1-16,0-1-16 0,-4-3-5 15,0-4-37-15,9 0-15 16,-1-4-77-1,10-11-32-15,3-16 97 16</inkml:trace>
  <inkml:trace contextRef="#ctx0" brushRef="#br0" timeOffset="80876.8822">7892 12977 144 0,'8'0'55'0,"-8"0"-43"0,9-3-56 0,-5-1-29 0,1 4 32 15,-1-8 21-15</inkml:trace>
  <inkml:trace contextRef="#ctx0" brushRef="#br0" timeOffset="81582.5191">7706 13085 280 0,'-8'0'104'0,"12"-4"-81"0,-8 8 7 0,4-4-1 15,0 0-5-15,0 3 1 16,-4 1-10-16,4 0-2 16,0 4-7-16,0-1 11 0,0 1 6 15,0-8-14-15,0 8-4 16,8-4-6-16,1-1-1 16,4 5-3-16,0 0 1 15,4-4-9-15,0 3-2 16,0-3 8-16,5 0 3 15,-1-4 8-15,5 0 5 16,0 0-12-16,4-4-2 16,0-4 11-16,5 5 5 0,-1-5-5 15,-8-4-3-15,4 5 0 16,-8-12 2 0,0-1 0-16,-10 1 0 15,-3 4-1-15,-5 0 2 16,-8-1 1-16,-5 5-3 15,1-1-3-15,-9 1-3 16,-5-1 1-16,-4 5-1 16,-4 3 0-16,4 0 2 15,-8 4 0-15,4 0 2 16,-1 0 1-16,6 4-4 16,3 4 1-16,5-1 0 15,4 5 2-15,9 3-1 0,-1 0-1 16,10 1 3-1,3 3 0-15,9 0-1 0,-4 4-2 16,13-4 1-16,-9 0 1 16,9 0-6-16,4 4 1 15,-4-3-15-15,4-1-3 16,-8 0-44-16,4-4-18 16,0 0 43-16,-5-3 20 15</inkml:trace>
  <inkml:trace contextRef="#ctx0" brushRef="#br0" timeOffset="81942.9213">8370 12832 296 0,'-9'4'110'0,"5"-1"-86"0,0 1 11 16,4 0 1-16,-4 0-7 16,-1 4 1-16,5-1 0 15,-4 1 4-15,4 0-19 16,0 3 1-16,4 1 0 0,1 3-6 16,3 0-3-16,5 4-7 0,4 1-2 15,-4-1-2-15,13 4 0 16,-9 0-6-16,9 0-4 15,0 0 1-15,4-4 2 16,0 0-11-16,1 0-5 16,-1-4-4-16,-4 1-1 15,-5-5-55-15,5-3-23 16,-17-8 57-16,-1-8 27 16</inkml:trace>
  <inkml:trace contextRef="#ctx0" brushRef="#br0" timeOffset="82363.1978">8560 12759 304 0,'0'15'112'0,"0"-11"-87"0,0 0 22 16,0-4 3-16,0 0-29 15,0 0-11-15,0 0-14 16,0 8-3-16,0-1 3 16,-5 1 15-16,1 3 10 0,0 1-8 15,-1 3-2-15,1 1-7 0,-9 3-1 16,9 4-3-16,-9 0-3 15,0 11-3-15,0-3 1 16,0-1-2-16,5 5 2 16,-5-1-6-16,4 5-3 15,0-5 12-15,5 1 5 16,-9-1-9-16,5 1-5 16,3-9-13-16,1 1-5 15,4-4-90 1,4-7-43-16,5-9 82 15</inkml:trace>
  <inkml:trace contextRef="#ctx0" brushRef="#br0" timeOffset="82843.855">9146 12571 340 0,'-5'0'126'0,"10"0"-98"0,-5 8 6 0,0-8-6 15,0 4-12-15,0 4 1 16,0-1 3-16,-5 1 4 16,1-1-12-16,0 1 4 0,-1 7 2 15,1 1-10-15,0 3-4 16,4 4-6-16,0 4 1 16,-9 3-1-16,9 9 0 15,9-1 0-15,-9 4 0 16,4 12-3-16,5-1 1 15,-1-7-3-15,10 0 2 16,-10 0-2-16,1 0 0 16,-1 0-5-16,1 0-3 15,0-4 2-15,-5-3 0 16,5-1-23-16,-9-4-9 0,0-7-48 16,0-4-20-16,-9-11 60 15,0-12 27-15</inkml:trace>
  <inkml:trace contextRef="#ctx0" brushRef="#br0" timeOffset="83339.3648">8728 12897 288 0,'-5'11'107'0,"5"-11"-83"0,0 4 6 0,0-4-3 15,0 0-11-15,0 0 1 16,0 0 10-16,0 0 4 15,9 4-15-15,4 0 6 0,-9-4 2 16,5 0-8-16,-1 0-2 16,10 0-4-16,-10 0-1 15,10 0-8-15,-1 0 0 0,4 0-3 16,5 0 0 0,0 0 2-16,4 0 0 0,9 0-3 15,0 0 0 1,-5 0-1-16,14 0 3 0,-1 0 0 15,5 0 1-15,-1 0 0 16,-3-4 2-16,-1 0 1 16,-8 0 1-16,-4 1-11 15,-1-1-3-15,0-4-22 16,-16 0-9-16,3 1-82 16,-4-1-37-16,1-3 83 15,-10-5 39-15</inkml:trace>
  <inkml:trace contextRef="#ctx0" brushRef="#br0" timeOffset="84104.901">10339 12571 316 0,'-13'4'118'0,"9"-15"-92"0,4 22-7 16,0-11-10-16,0 4-3 16,0 0 4-16,-9 0 8 15,5 0 3-15,0-1-10 16,-1 5 11-16,1 0 7 0,0-5-6 16,4-3-1-16,4 4-11 15,0 4-2-15,1-4-3 16,3 0-1-16,5-1-3 15,9 1-2-15,-1-4-4 16,5 0 0-16,13 0 0 16,-9 4 2-16,13-4-1 15,-4 4 1-15,0-4 2 0,0 4 0 16,-1 0 0-16,1 3 2 16,-9 1-1-16,1 0 2 15,-6-1-2-15,-3 1 2 16,-5 0 0-16,-8-1 1 15,-1 1 0-15,-8 0 0 16,0-1 0-16,-4 1 2 16,0 3-1-16,-5 1 2 15,1-1-2-15,-1-3 0 16,0 4-1-16,-4-1 0 16,0 0-2-16,1 1 1 0,-6-1 0 15,1 5 3-15,-5-1-3 16,1 0-2-16,-5 5-5 15,0-1 0-15,0 0 2 16,1 4 1-16,-6-4 1 16,6 0 0-16,-1 0 0 15,0 0 0-15,4 1-7 16,5-5 0-16,0 0-15 16,8-3-3-16,1-1-60 15,3-3-24-15,14-27 71 16</inkml:trace>
  <inkml:trace contextRef="#ctx0" brushRef="#br0" timeOffset="84855.47">11977 12690 156 0,'4'4'57'0,"5"-4"-44"0,-5 4 21 15,0-4 5-15,0 4 1 16,1-4 0-16,-5 0 1 16,0 0 1-16,0 0-23 0,0 0 11 15,0 0 7-15,4 3-7 0,-4-3-2 16,0 0-3-16,-4 4-1 16,-1-4-9-16,-3 0-2 15,4 0-5-15,-14 0-3 16,-8 0-2-16,1-4 0 15,-10 4-4-15,-4 0 0 16,-4 0-1-16,4 4 0 16,-12 4 0-16,8 3 0 15,-9 1 0-15,9 7 0 16,0 4-3-16,4 4-1 16,0 3 3-16,9 5 3 15,4-1 1-15,5 1 2 0,8 7 0 16,4-4 3-16,5 1 1 15,8-5 1-15,9 1-2 16,9-5-1-16,-5 1-3 16,4-4-2-16,14-4-6 15,-9-4-1-15,4-4-8 16,9-7-1-16,-1-1-22 16,-3-10-8-16,8-9-60 15,9-7-26-15,-9-16 69 16,9-7 32-16</inkml:trace>
  <inkml:trace contextRef="#ctx0" brushRef="#br0" timeOffset="85245.8261">12627 12648 372 0,'9'27'140'0,"-5"-23"-109"0,-4 3 7 0,0-3-6 16,0 4-23-16,0 3-4 16,-4 5-6-16,0 3-1 15,-1 4 2-15,5 4 0 0,-8-1 2 16,3 5-3-16,1 0 0 16,4-1-4-16,0 5-1 0,0 3-2 15,9-7 0-15,4-1 2 16,4-3 4-16,4-4-10 15,5-4-2-15,4-7 16 16,5-5 9-16,-1 1-2 16,5-12-2-16,-9 0-4 15,0-7 0-15,-4-4-4 16,0-5 0-16,-13-3-6 16,0-3-3-16,-9-5-14 15,-4-3-5-15,-4-9-51 16,-5 1-23-16,1-4 49 15,-1 0 26-15</inkml:trace>
  <inkml:trace contextRef="#ctx0" brushRef="#br0" timeOffset="85800.5386">13226 12648 404 0,'5'19'151'0,"-1"-7"-118"0,9-5 3 0,-13-3-9 15,4 4-19-15,0 3-4 0,5 1-1 16,-9 3 0-16,0 4-1 15,0 8-2-15,0 4 3 0,0-1-4 16,0 5 0-16,0-8-6 16,0 7 0-16,-9 1 1 15,5-5 3-15,0 1 2 16,4-4 1-16,-9-8 2 16,5 0 1-16,0-4 3 15,-1-3 1-15,1-8-1 16,0-4 1-16,-1-8-4 15,1-4 0-15,4-7-3 16,-9-4-1-16,9-4 1 16,0-7 2-16,9-8 1 15,-5-8 1-15,9 4 0 0,0 0 2 16,4 4 1 0,1 4 3-16,3 7-3 0,-4 0-2 15,1 12-7-15,-5 0-1 16,4 4-10-16,-9 7-4 15,1 0-13-15,0 8-4 16,4 0-17-16,-9 0-6 16,9 0-44-16,-5 4-18 15,5 4 63-15,5-8 29 16</inkml:trace>
  <inkml:trace contextRef="#ctx0" brushRef="#br0" timeOffset="86251.5592">13597 12598 228 0,'26'-15'85'0,"-13"0"-66"0,-1 7 27 0,-3 4 11 0,0 0-4 15,-5-3 2-15,5 3-16 16,-9 0-6-16,0 4-19 16,0 0 7-16,0 4 2 0,0 3-7 15,0 1-2-15,-9 7-8 16,5 1-4-16,-1 3-4 16,1 4 1-16,0 4-1 15,-1 3 0-15,1 5 0 16,0 3 0-16,0 0 2 15,4 1 0-15,0-5 0 16,4 1 0-16,0-5 0 16,0-3 2-16,-4-8-1 15,5-3 2-15,-5-9-4 16,0 1-2-16,0-8-3 16,0-4 1-16,0-4-2 0,0-7 2 15,0-4-2-15,-5-12 2 16,5-3 3-16,0-5 1 15,5-7 3-15,3 1 1 16,1-1 1-16,4 3 2 16,4 1-1-16,0 4 2 15,5 4 0-15,0 3 1 16,-1 4-7-16,1 12 0 16,3 3-10-16,-7 1-2 15,-5 3-34-15,4 0-13 16,0 1-49-16,-4 3-22 15,4 0 68-15,1-7 32 0</inkml:trace>
  <inkml:trace contextRef="#ctx0" brushRef="#br0" timeOffset="86702.0705">14092 12338 348 0,'5'30'132'0,"8"-18"-103"0,-9 3 1 15,4-3-6-15,1-1-29 0,0 4-9 16,4 5 20 0,4-1 9-16,0 0-6 15,5 0-2-15,-1-4-3 0,1 1 4 16,-1-1 3-16,9-3-6 16,-8-1-3-16,0-3-6 0,3-4 0 15,-7-4 0-15,3 0-1 16,-12-4-5-16,4-4-4 15,-5-3 10-15,-3-1 6 16,-5-3 0-16,-5-4-1 16,-3-1 0-16,-5 5-1 15,-4-4 0-15,-9 4 0 16,-4-1 2-16,-1 9 3 16,-3-1 4-16,4 8 5 15,4 0-2-15,4 8 1 16,-4 7-5-16,14 4 0 15,-6 4-1-15,5 4 3 16,5 0-3-16,3 3 1 0,5 5-7 16,0-1-1-16,5 1-13 15,-1-1-7-15,0 1-40 16,9-5-18-16,-4-3 40 16,4-8 19-16</inkml:trace>
  <inkml:trace contextRef="#ctx0" brushRef="#br0" timeOffset="87272.2845">14549 12518 408 0,'4'19'154'0,"5"-8"-120"0,8-3-5 0,-17 0-12 16,5 3-18-16,3 5-1 16,-4 3 2-16,-4 4 2 15,0 7 0-15,0 5-2 0,-4-1 1 16,0 5-6-16,0-1-1 16,-1 0 0-16,5-3 4 15,-8-5-4-15,3-7 0 16,1 0 3-16,4-7 3 15,0-5 3-15,0-3 3 0,0-8-1 16,0-4 0-16,0-4-1 16,4-3 2-16,9-12-8 15,-8 0 0-15,3-4 0 16,1-8 3-16,8 1 2 16,-8 0 1-16,4-1 4 15,4 4 5-15,0 5 4 16,0 6 2-16,5 5-4 15,-1 7-1-15,1 5-4 16,-1 10-1-16,-3 5-5 16,-1 3-1-16,-4-3-1 15,4 14-2-15,5 20 1 16,-5 8-1-16,4 3-7 16,-3 5 0-16,-1-5-10 15,-13 1-4-15,9-5-11 0,-9-7-3 16,5-7-30-16,0-9-12 15,8-11-73 1,0-15-30-16,0-19 94 16</inkml:trace>
  <inkml:trace contextRef="#ctx0" brushRef="#br0" timeOffset="87602.7519">15549 12073 356 0,'4'31'132'0,"5"-19"-103"0,4 7 12 16,-9-8-3-16,9 8-30 16,-9 4-8-16,5 12 4 15,-1 7 4-15,1 8-3 16,0 3 4-16,-1 1 3 0,1 7-4 15,-1 8-2-15,-3 4-6 16,3 4 0-16,-3-5-5 16,-1 1-1-16,5-4-6 15,-9-4 0-15,0-11-10 16,0-8 0-16,0-8-5 16,-9-3 0-16,5-9-45 15,-9-6-18-15,0-13 47 16,-4-11 22-16</inkml:trace>
  <inkml:trace contextRef="#ctx0" brushRef="#br0" timeOffset="87963.0878">15204 12464 416 0,'22'15'156'0,"-5"-11"-121"0,13-8-10 16,-17 8-11-16,13 0-11 15,-5 0 3-15,14 4 1 16,4-5 3-16,4 9-5 15,0-4-3-15,0-1-1 0,4-3-6 16,5 4 1-16,0-1-3 16,-9 1 2-16,0 0-2 15,0-4 0-15,-4-1-21 16,-9-3-8-16,0 0-59 16,-4-3-26-16,-9-9 63 15,-4-19 30-15</inkml:trace>
  <inkml:trace contextRef="#ctx0" brushRef="#br0" timeOffset="114640.8727">3173 14827 368 0,'-21'12'137'0,"21"-12"-106"0,-9 0-1 16,9 0-7-16,-4 0-14 15,4 0-3-15,-4 4 5 16,-5-1 3-16,5 1-7 16,-9 0 5-16,4 4 1 0,1-1-6 0,-5 5-2 15,4-1-1-15,5-3 0 16,-1 4-5-16,-3-1 1 15,8 1-2-15,8 3 0 16,-3-4 0-16,8 5-2 16,0-1 0-16,4 4 3 15,13 0-2-15,4 4 1 16,-12-4 0-16,25 8-2 16,1 4 3-16,4 3 2 15,-9 5-7-15,8 3-1 16,-8 4-16-16,5 4-5 15,-5-1-81-15,-4 1-35 16,-5 0 71-16,-4-12 38 0</inkml:trace>
  <inkml:trace contextRef="#ctx0" brushRef="#br0" timeOffset="115122.2603">3798 14728 332 0,'0'11'126'0,"0"-7"-98"0,0-4 1 0,0 0-7 16,0 0-15-16,0 8-2 16,0-1 1-16,-8 5 3 15,-1 7-4-15,0 0 1 0,-8 4 4 16,-9 8-6-16,0 3 0 0,1 8-4 15,-1 8-1-15,-4-4-1 16,-5 8 0-16,-4 3 0 16,9 8 0-16,-9 4 2 15,5 0 2-15,4-4 1 16,0 0 1-16,4-3-2 16,9-9-2-16,-1 1-10 15,-3-8-4-15,8-4-83 16,9-7-36-16,-9-5 68 15,8-11 33-15</inkml:trace>
  <inkml:trace contextRef="#ctx0" brushRef="#br0" timeOffset="115512.4521">3036 15145 332 0,'4'-4'126'0,"5"-7"-98"0,8 3-3 0,-4 4-10 15,0 1-11-15,4-5-3 16,9 0 0-16,-9 1-1 0,13 3 0 16,-8 0 2-16,8 4 1 0,4 0 1 15,5 4 0-15,13 3-2 16,-1 5 1-16,14 3-2 16,-5 4-1-16,1 4-2 15,3 0 1-15,-8 4-1 16,0 4 0-16,0-1-93 15,-8-7-40-15,-18-15 67 16,-8-46 34-16</inkml:trace>
  <inkml:trace contextRef="#ctx0" brushRef="#br0" timeOffset="124189.1652">14920 15501 192 0,'8'-7'74'0,"1"7"-58"0,-9-4 9 16,4 4 2-16,9 0-1 15,-13 0 2-15,0 0-2 16,4 0-1-16,-4 0-14 15,5 4 2-15,-5-4 3 0,4 4-4 0,-4-4 1 16,4 3-4-16,-4-3 0 16,5 8-1-16,-5 0 2 15,0-8 4-15,0 4 3 16,0-1-20-16,-5 5-7 16,1 0 4-16,-5-1 2 15,5-3 1-15,-9 4 11 16,0 0 7-1,0-1-15-15,0 1-3 16,0 3 9-16,1-3 5 16,-6 7-1-16,1-7 0 15,4 0-2-15,-4-1 0 16,8 1 2-16,-8 0 4 0,8-1-4 16,1-3 2-16,-1 0-5 15,5 0-2-15,4-4-2 16,0 0 0-16,0 0-2 15,0 0-1-15,0 0 1 16,0 0-1-16,9 4 0 16,-1 3 2-16,5 1 1 15,-9-4 1-15,9 0 0 16,-8-1 2-16,8 5-1 16,-5 0 2-16,5-1-4 15,0-3 0-15,0 0-1 16,0 0 1-16,4 4-4 15,-8-5-2-15,4 1 2 16,4 0 0-16,0 0 1 16,-4 0 2-16,4 0-3 0,0-4 0 15,1 0 1-15,3 0 0 16,5 7 0-16,-9-3 0 16,5 0 0-16,4 0 0 15,4 0 0-15,0-1 0 16,5 1-3-16,-1 0 2 15,1-4 1-15,-1 0 0 16,5 0 0-16,-5 0 0 16,5 0 0-16,0 0 2 15,-13 0-1-15,4 0-1 16,0 0 1-16,0 0-1 16,5-4 0-16,-10 4 0 15,6 0 0-15,3-4 2 0,1 4-1 16,8 0-1-16,-5 0 1 15,6 0-1-15,-1-3 0 16,4 3 0-16,5 0 0 16,-14 0 0-16,1 0 0 15,0 0 0-15,0 0 0 16,-5 0 0-16,5 0 0 16,0 0 0-16,0 0 0 15,4 0 0-15,4 0 0 16,1 0 0-16,-1 0 0 15,5 0 0-15,4 3-3 16,-5-3 2-16,-3 0-1 16,-5 0 0-16,4 0 2 15,-8-3 0-15,-4 3 0 0,3-4 0 16,5 4 0-16,0 0 2 16,5 0-1-16,-5 0 2 15,4 0-2-15,1 0-1 16,-1 0 1-16,-4 0-1 15,-4 4 0-15,-5-1 2 16,-8-3-1-16,-4 0-1 16,-9 0-8-16,-9-3-3 15,-8-13-100-15,-18-22-45 16,-12-16 79-16,-9-7 38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3:04:03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18431 4923 240 0,'0'-4'90'0,"0"4"-70"0,0-8 26 15,0 8 5-15,0-4-15 16,-4 0-6-16,0 1-4 16,-1-5 0-16,-3 4-14 15,4 0 9-15,-9 0 2 0,0-3-5 16,0 3-3-16,0 0-8 15,0 8-5-15,-4 0-4 16,-1 7-1-16,-7 5-3 0,-6 10-1 16,-3 13 1-16,-1 18 2 15,-16 12-1-15,-1 11 4 16,-4 1-2-16,0 7 1 16,0 19 0-16,9 8-2 15,-5 4 0-15,13-4 3 16,9 0-5-16,13 7 0 15,8 1-8-15,9 3-4 16,9-11 14-16,4-11 6 16,4-9-8-16,9-7-3 15,4-7-40-15,4-8-16 16,1-16 34-16,4-26 18 0</inkml:trace>
  <inkml:trace contextRef="#ctx0" brushRef="#br0" timeOffset="392.1234">18276 5903 388 0,'-26'31'145'0,"26"-24"-112"0,0 5-1 0,0-4-7 16,0 7-19-16,0 4-4 15,-4 8-3-15,0 3-1 16,0 9 2-16,-9 11-5 0,4 11 1 16,-4 8 2-16,-4 7 1 15,-5 1-32-15,1-4-13 0,-9-4-94 16,4-12-39 0,-4-19 93-16</inkml:trace>
  <inkml:trace contextRef="#ctx0" brushRef="#br0" timeOffset="677.4417">18181 5126 424 0,'-8'7'159'0,"8"1"-124"0,8-4-7 0,-8 3-13 15,0-7-62-15,5 8-22 16,-1 0 34-16,5-1 17 15</inkml:trace>
  <inkml:trace contextRef="#ctx0" brushRef="#br0" timeOffset="1170.8557">18444 6095 244 0,'18'26'90'0,"-10"-10"-70"0,14-1 4 16,-9-3-3-16,4-1-2 16,4 0 1-16,1-3 4 15,8 0 2-15,-4-4-13 16,4-4 12-16,5 0 5 0,3-4-18 15,-12-4-8-15,4-3-1 16,-8-5-1-16,0-3-9 16,-5 4-3-16,0-8 3 15,-8 4 3-15,-9-4 3 0,-5 0 1 16,-8 4 0-16,-8 3 2 16,-1 5-1-16,-4-1-1 15,-8 8 7-15,-1 4 3 16,5 0-10-16,0 8-4 15,4 4-1-15,5 7 1 16,4 0 13-16,8 8 6 16,9 3-5-16,9 5-1 15,3 11-1-15,10 4 2 16,8 3-3-16,0 9 1 16,13-9-16-16,-4-3-5 15,4 0-81-15,9-12-38 16,-5-19 68-16,1-19 32 0</inkml:trace>
  <inkml:trace contextRef="#ctx0" brushRef="#br0" timeOffset="1458.3791">20250 6443 440 0,'-5'15'165'0,"10"-7"-129"0,-5-4-16 0,0-4-15 16,0 4-42-16,-5 3-13 15,-3 1-40-15,-1-4-16 16,5-4 56-16,4-8 24 0,9-11 19 16</inkml:trace>
  <inkml:trace contextRef="#ctx0" brushRef="#br0" timeOffset="2086.8558">21379 5417 396 0,'0'3'148'0,"0"9"-115"0,-9-4-5 16,9-5-11-16,-13 9-18 15,0-1-1-15,-4 5-2 16,-5 3-1-16,-8 12 4 16,-4 11-2-16,-5 15 1 0,-8 16 2 15,-1 0 0-15,1 3 0 16,4 1 0-16,8-1 0 0,9 5 2 16,1 7-1-16,7 0-1 15,10 0 1-15,3-7 1 16,10-9-1-16,8-10 2 15,8-9-4-15,1-7 0 16,12-7 3-16,-8-9 1 16,9-3 3-16,3-8 3 15,5-7 5-15,-4-5 1 16,-4-3-2-16,3-4 0 16,-7-8-7-16,3-3-2 15,-12-8-4-15,-1 0-1 16,-4-8-1-16,-4-4 0 0,-8 1 0 15,-5-1 0-15,-9 4 2 16,-4 0 0-16,-4 8 0 16,-5 4 0-16,-8 3 2 15,-4 9 3-15,-9 6 2 16,-5 9 1-16,-8 3-4 16,4 4-1-16,5 4-3 15,4 0-1-15,9 0-1 16,-1 0-2-16,9 0-2 15,9-4 1-15,13-3-43 16,8-5-18-16,17-22 33 16,18-16 19-16</inkml:trace>
  <inkml:trace contextRef="#ctx0" brushRef="#br0" timeOffset="2463.2742">21844 4815 356 0,'-4'8'132'0,"4"-16"-103"0,8 4 12 0,1 4-3 0,0 4-23 16,4 0-6-16,8 4 0 16,5-1 2-16,13 9-6 15,8-1 6-15,18 12 4 0,25 19-5 16,18 30-1-16,13 28-5 16,17 11-3-16,12 49-3 15,-12 24-1-15,-13 42-1 16,-30 30 0-16,-30 28-8 15,-44-5-3-15,-68 24 1 16,-83 10 1-16,-98 1 8 16,-56-19 2-16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3:06:11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3785 5922 236 0,'5'4'90'0,"-5"-12"-70"0,-5 12 17 0,5-4 2 15,0 0-10-15,0 0 0 16,0 0-3-16,0 0-1 16,0 0-14-16,-4 4-7 0,0-4 0 15,-1 0 12-15,5 0 7 16,0 0-5-16,-12-4-3 16,7 0-4-16,-8 4 0 15,9 0-4-15,-9-3 1 16,-4 3-3-16,-5-4 0 15,1 4-1-15,-9 0 0 16,-1 0 0-16,6 0 2 16,-14 0-1-16,4 0 0 0,5 0-3 15,-9 0-2-15,5 4 1 16,4-1-1-16,4 5-3 16,9 0 2-16,-5 3-1 15,5 1 0-15,13-1-3 16,-5 4 1-16,9 1 0 15,9 3 2-15,3 0-1 16,6 4-1-16,8-4 3 16,4 4 0-16,4-4-2 15,5 4 0-15,-5-3 2 16,5-1 0-16,-9-4-2 16,9 0 2-16,-13 1-17 15,4-5-5-15,0-3-35 0,0-4-15 16,5-8-75-1,-1-8-34-15,5-7 95 16</inkml:trace>
  <inkml:trace contextRef="#ctx0" brushRef="#br0" timeOffset="825.8585">4272 5547 252 0,'-21'4'93'0,"16"-8"-72"0,1 4 11 15,4 0 1-15,0 0-1 16,-13 4 4-16,9-4-7 15,4 4-3-15,-13-1-14 16,9 1-12-16,-5 0-5 0,5 4 2 16,-1-1 1-16,1 5 2 15,4-1 2-15,-9 8-1 16,5 4-1-16,4 4 3 16,0 4 2-16,0 7-2 0,0 0-2 15,0 5 0 1,0-5-1-16,4 8 0 0,-4-4 0 15,9-4 0-15,-9-3 0 16,0-1 0-16,0 1 0 16,0-5 0-16,0-3 0 15,4-4 0-15,-4-4 0 16,5-3 0-16,-5-1 0 16,4-4-3-16,-4-3 2 15,9 0-1-15,-9-8 0 16,0 0 0-16,0 0-2 15,0-4 11-15,0 0 5 16,0 0-1-16,0-11-1 16,0-4-4-1,0 0-4-15,4 0 2 0,-4-4-5 16,4-4 0-16,5 0 1 16,-5-4 2-16,9 8-3 15,-9-4-2-15,14 1-1 16,-1-1 3-16,0 8-2 15,-4 0-1-15,4-1 0 16,1 5 0-16,3 4-6 16,-4 3-2-16,9 4 11 15,-9 0 5-15,5 8-1 16,-1 4-2-16,1 3 2 16,0 5 0-16,-1 3-10 15,5 4-5-15,-9 0 14 0,9 3 10 16,-4 5-16-16,-1 0-6 15,-4-1 13-15,1 5 8 16,-5-1-13-16,4 1-7 16,-9-1 4-16,1 1 1 15,0-5-3-15,4-3-3 16,-9-4-76-16,9-7-32 16,-5-28 61-1</inkml:trace>
  <inkml:trace contextRef="#ctx0" brushRef="#br0" timeOffset="1726.8789">5444 5983 268 0,'0'4'101'0,"5"-8"-78"0,-5 8 4 16,0-8-1-16,0 4-11 15,4-3 0-15,-4-1-5 16,-4 4 1-16,-1-8-6 0,5 4-3 15,-8-3 1-15,3 3-2 0,1-4 2 16,-5 1-2-16,1-5-1 16,4 1 1-16,-9-1-1 15,4-3 2-15,0-1 3 16,1-3 2-16,-1 0 3 16,0 0 6-16,-3 0 4 15,-6 0-12-15,10 0-5 16,-10 3-13-16,-3 5-6 15,4 3 5-15,-1 4 4 16,-7 4-4-16,12 4-3 16,-13 8-6-16,9 3 0 15,4 4 6-15,-5 8 4 0,10 0 3 16,-9 3 3-16,4 5 2 16,4 3 3-16,5-3 4 15,-1-1 2-15,1-3-1 16,4-5 1-16,4 1-4 15,1-4 0-15,8-4-1 16,-9-3 1-16,5-1-2 16,8-3-1-16,-9-5 1 15,10 1 1-15,-5-4-1 16,4-4 2-16,9-4-2 16,-13-4-1-16,12-3 1 15,-7 3-1-15,3-3-3 16,1-5 2-16,-1-3-1 15,-3 4 0-15,-1-4 2 16,0-4 2-16,-4-4-1 0,0 0 2 16,0 0-2-16,-5 0 2 15,1 1-2-15,0-1 2 16,-1 4 0-16,-3 0 1 16,-5 4 2-16,0 3 1 15,0 5 5-15,0-1 5 16,4 5-9-16,-4 7-2 15,0 0 5-15,0 11 2 16,9 4-4-16,-9 8-3 16,0 4-1-16,0 8-1 15,0-1 0-15,0 1 2 16,0-1-5-16,0 1-1 0,0-1-5 16,0-3 1-16,-9-4-20 15,5-1-7-15,-1-3 16 16,5-4 7-16</inkml:trace>
  <inkml:trace contextRef="#ctx0" brushRef="#br0" timeOffset="2358.4326">5884 5738 324 0,'0'20'121'0,"0"-13"-95"0,8-7 9 0,-8 0-1 15,0 0-16-15,0 4-2 16,0 4-12-16,0 3-2 16,0 1-2-16,0 3-7 0,-8 4-3 15,3 4 10-15,5 4 4 16,-12 7 1-16,7 5 2 15,-3-1-20-15,3 0-5 16,1 4-1-16,0-3 3 16,-1-1 8-16,5 0 2 15,-8-7 4-15,8-4 1 16,0-4 1-16,0-4 0 0,0-8 6 16,0 1 4-16,0-12 3 15,0 0 3-15,0-12-5 16,0 1 1-16,0-8-9 15,0 0-2-15,0-4-3 16,0-4-2-16,0-8 5 16,8-3 3-16,-3-4-1 15,3 0-2-15,1 0 2 16,8 0 0-16,0-1-1 16,1 1 1-16,8 4-2 15,4 7-1-15,0 4 1 16,0 5-1-16,0 6-3 15,0 9 2-15,5 7-1 16,-1 7 0-16,-4 5 0 16,1 7 0-16,-6 8 0 0,1 7-2 15,-4 8 0-15,-1-3 0 16,1 3 0-16,-9 0 3 16,4-4 0-16,-8 0 1 15,4-3-49-15,4-4-21 16,-9-8 35-16,10-8 17 15</inkml:trace>
  <inkml:trace contextRef="#ctx0" brushRef="#br0" timeOffset="3003.533">6987 5872 264 0,'26'23'99'0,"-22"-15"-77"0,5-4 13 15,-9-4 1-15,4 0-19 16,-4 0-7-16,0 0-2 16,0 0 1-16,9-4-4 15,-9 0 8-15,0 0 4 0,-9 1-3 16,9-1 2-16,-4-4-9 15,4 4-2-15,-5 0 3 16,1 1 5-16,-5-1-5 16,5 0 0-16,-9-4 2 15,-4 1-5-15,0 3-1 16,4 0-4-16,-9 0-1 16,1 0 1-16,8 4 0 15,-9 0-3-15,9 4 0 16,0 0-5-16,5 4 0 15,-1-1-1-15,5 5 1 16,4-1-6-16,4 1-2 16,5 3 9-16,-5 0 6 15,9 1 7-15,4-5 5 16,5 1-15-16,-5-1-4 16,5-3 9-16,-1-1 9 15,1 1-14-15,8-4-4 0,-13 0 10 16,5 3 8-16,-1-3-5 15,-4 8-2-15,1-1-9 16,-1 12-4 0,-13 4 8-16,5 11 3 15,-5 5 2-15,-8 10-4 16,-1 5 1-16,-3 3 0 16,-1-4 2-16,1-3-3 15,-5 0-2-15,0-12 4 16,4-4 1-16,5-7-47 15,-9-12-21-15,9-12 33 16,8-14 16-16</inkml:trace>
  <inkml:trace contextRef="#ctx0" brushRef="#br0" timeOffset="3649.2094">7737 5719 420 0,'0'0'156'0,"13"-4"-121"0,-13 4-8 0,0 0-12 0,0 0-13 16,4 4-2-16,-4-4 1 15,4 8-1-15,5 0 0 16,-1-1 0-16,5 1 0 0,-8 0-3 15,8 3 0-15,0 0-1 16,4 1 0-16,0-1 3 16,5-3 0-16,3 0 1 15,-3-4 2-15,4-4-1 16,0 0 2-16,-5-4 0 16,1-4 1-16,-5 4-2 15,0-7-2-15,0-1 1 16,-12 1 1-16,-1-4-3 15,0-1 0-15,-4 1-4 16,-4 0 1-16,-5-1 0 16,-8 5-1-16,-13-1-1 15,4 1 1-15,-13 3 1 0,5 4-1 16,-5 4 1-16,0 4 3 16,1 4-5-16,-1 3 2 15,4 5 0-15,-3 7-1 16,-6 3 1-16,6 5 3 15,8 0 0-15,-9 7 1 16,9 0 0-16,4 4 0 16,-4 1 2-16,8-5 1 15,5 0 1-15,12 0 0 16,-3 1 4-16,16 3 3 16,14 4-2-16,17 4 0 15,13-1-1-15,8 9 0 16,22-5-2-16,21-3 1 0,13-11-2 15,-4-5 0-15,1-11-10 16,7-8-4-16,1-22 5 16,-22-24 1-16</inkml:trace>
  <inkml:trace contextRef="#ctx0" brushRef="#br0" timeOffset="19202.5723">4751 7998 180 0,'0'-4'68'0,"0"8"-52"0,4-12-5 0,-4 8-4 15,0 0-2-15,0 0 4 16</inkml:trace>
  <inkml:trace contextRef="#ctx0" brushRef="#br0" timeOffset="20434.4961">4751 7990 316 0,'-9'0'18'0,"0"4"2"16,1 0-5-16,-1 4-1 16,-4-1-4-16,5 1-1 15,-1 0 1-15,0-1 1 0,5 1 3 16,-5-4 4-16,5 0-1 16,4-4 1-16,0 0 0 15,4 7 0-15,9-3 0 16,-8-4-2-16,8 4-13 15,4-4-6-15,-9 4 1 16,5-4 0-16,5 0 2 16,-1 0 2-16,4 4-1 15,1-4-1-15,-1 7-2 16,1-3 1-16,4 0 5 16,-5 0 5-16,1 0-5 15,-1 0 0-15,10-1-2 16,-23 1 1-16,14-4 0 15,4 0 1-15,-9 0-2 16,9 0 1-16,0 0 0 16,4 0 1-16,0 0-5 0,9 0-1 15,-13 0 1-15,4 0 2 16,8 0 0-16,-12 4-1 16,9 0 3-16,-5-4 0 15,0 4-4-15,5 0 1 16,-1-1 2-16,1-3 1 15,3 4-1-15,-12 0 1 16,4-4-2-16,-4 0-1 16,4 4 3-16,-8 0 2 15,4 0 0-15,-5-1 0 16,5 1-3-16,-4 0-2 0,4 0 1 16,-1-4 1-16,1 4-1 15,4 0 2-15,1-1 0 16,-1 1 1-16,4 0 2 15,-8 0 1-15,4 0-1 16,-8-1-1-16,4 1-3 16,-1 0 1-16,1 0-2 15,0 0-1-15,0 0 3 16,-4-1 0-16,-1 5-6 16,1-4 0-16,-1 0 1 15,5 0 3-15,-9-1 0 16,9 1-1-16,-4 0-2 15,-1 4 1-15,5-1 1 16,0-3 2-16,4 0 1 16,-8 0 1-16,4 0-2 0,-1 0-2 15,1-1 1-15,0 1-1 16,4 0-3-16,5 0 2 16,-9 4 1-16,4-5 2 15,0-3-1-15,0 4 2 16,0-4-2-16,0 0 2 15,1 4 0-15,-6-4 1 16,1 0-5-16,0 0 1 16,0 4 2-16,0-4 1 15,-9 0-1-15,5 0-2 16,-1 4 1-16,1 0 1 16,-1-1 1-16,1 1 1 15,4 0 0-15,-9-4 0 0,4 0-5 16,1 0 1-16,4 4 0 15,0 0 2-15,0-4-1 16,4 0-1-16,-9 0-2 16,5 0 1-16,0 4 1 15,4-4 2-15,5 3-1 16,-5-3-1-16,0 4 1 16,-4 0 1-16,-5-4-1 15,1 0-1-15,-1 4 1 16,1 0-1-16,-5 0 0 15,5-4 0-15,-5 3 0 16,4-3 0-16,5 4 0 16,-8 0 0-16,7 0 0 15,-3-4 0-15,4 0 0 0,0 0 0 16,0 4 0-16,-1-4 2 16,-3 0-3-16,-1 3 0 15,1-3 1-15,0 0 2 16,3 0-1-16,-7 4-1 15,3 0 1-15,-4-4-1 16,-4 4 0-16,0-4 0 16,5 0-3-16,-6 0 2 15,-3-4-8-15,-5 0-2 16,-12-3-131-16,-9-20-56 16</inkml:trace>
  <inkml:trace contextRef="#ctx0" brushRef="#br0" timeOffset="24997.8977">8542 7087 80 0,'-4'0'30'0,"-5"-4"-24"0,5 4-9 0,4 0-6 15,-4 0 4-15,4 0 2 16,-9 0 38-16,1 4 16 15,-1-1 14-15,0-3 6 16,5 4-13-16,-13-4-3 16,4 4-31-16,0 0-3 0,0 0-2 15,0 0-11-15,5-1-4 16,-5 1-6-16,8 0-1 16,-8 0-1-16,9 4 3 0,-5-5 0 15,5 1 1-15,0 0 2 16,4-4 3-16,0 0 4 15,8 4 2-15,1-4-1 16,0-4 1-16,-1 0-2 16,5 0 0-16,4-3-10 15,1-1-1-15,3-3-2 16,5-1 2-16,13-3 1 16,-5-4 1-16,9-4 0 15,9 0 2-15,4-4-1 16,-4-4-1-16,4 4 1 15,4 1-1-15,1-5 0 16,3 4 0-16,1 0 0 16,4 0 0-16,0 1 6 0,0 3 4 15,-5 0-12-15,1 4-5 16,0-1 0-16,-9 5 4 16,-5 4 11-16,-3-1 4 15,-10 1-5-15,-3 3-2 16,-9 0-32-16,0 1-12 15,-9-5 20-15,-4-15 9 16</inkml:trace>
  <inkml:trace contextRef="#ctx0" brushRef="#br0" timeOffset="25989.3978">11089 6064 292 0,'0'8'110'0,"0"3"-86"0,0-7-2 0,0-4-5 16,0 0-4-16,0 0 2 15,0 8 0-15,0-1 1 16,0 1-8-16,0 3 8 0,0 5 4 16,0-1-10-16,4 4-3 15,-4 4-18-15,0 12-6 16,0 7 7-16,0 15 2 16,-4 4 3-16,4 8 4 15,-13 0-2-15,9 0-1 16,-13-4 3-16,8-3 0 0,-4-1 1 15,0-7 0-15,0-8-5 16,0-8 1-16,0-4-5 16,9-3 1-16,-5-12-1 15,5-7 3-15,0-5 4 16,4-7 3-16,-9-7 4 16,9-9 4-16,0-7 2 15,9-7 3-15,-9-5 6 16,8-7 2-16,1-8-18 15,4 1-9-15,0-5 8 16,0 0 7-16,4-7 1 16,0 0 4-16,5-4-6 0,4-1-1 15,4 5-2-15,-9 4-1 16,14 7-1-16,-9 0 0 16,4 0-5-16,0 8 1 15,0 4 2-15,5 3 1 16,-1 5-4-16,5 3 1 15,0 4 0-15,-9 8 2 16,4 3-3-16,1 5-2 16,-5 7-3-16,0 0 1 15,-4 7 1-15,0 5 2 16,-5 3-1-16,-3 4-1 16,-6 4 3-16,-3 0 0 15,-9 0 3-15,-4 0 3 0,-1 0 4 16,-16 0 2-16,-5 0-1 15,-4-4 1-15,-5 0-4 16,1-3 1-16,-5-5-1 16,-4 1 1-16,-4-5-4 15,4 1-1-15,-9-4-1 16,9 0-2-16,-9-4-6 16,9 0-4-16,9 0-10 15,3 0-5-15,6-4-72 16,3-4-34-16,9 0 65 15,9-3 34-15</inkml:trace>
  <inkml:trace contextRef="#ctx0" brushRef="#br0" timeOffset="26649.4482">12046 6033 348 0,'17'27'132'0,"-17"-27"-103"0,8 4 12 0,-8-4-1 0,0 0-22 15,5 8-7-15,-5-1-3 16,0 5 1-16,0-5-4 16,-5 1 1-16,1 0 4 0,0-1-6 15,0 5 0-15,-5 3-4 16,5 4-1-16,-5 4-1 16,0 8-2-16,1 7 0 15,-5 8 0-15,4 4 0 16,1-4 3-16,-5-4-2 15,8 0 1-15,-8-7 4 16,5-5 1-16,3-3-1 16,1-8-2-16,0-3 1 15,0-9 1-15,4 1-3 16,0-20-2-16,0-3 2 16,0-4-2-16,0-4 1 15,0-8 4-15,0-3 1 16,0-4 1-16,8-5 0 15,5-2-2-15,4-1 1 16,-8-4-2-16,8 15-1 16,-4 5-2-16,22-9 1 15,-18 9 1-15,4-1 0 16,14-7 0-16,-5 7 0 16,0 8 0-16,0 8 2 15,0 7-1-15,-12 4-1 16,-1 4-6-16,0 8-1 0,0 11-17 15,-4-4-4-15,0 5-59 16,0 3-23-16,-4 0 57 16,4 0 29-16</inkml:trace>
  <inkml:trace contextRef="#ctx0" brushRef="#br0" timeOffset="27130.2983">13067 6026 368 0,'0'7'140'0,"0"-7"-109"0,0 4-2 0,0-4-9 16,0 0-15-16,-9 0-3 15,-4 0 3-15,-4 4 1 16,-9 4-2-16,-4-5-1 0,-4 5 1 15,-1 4-5-15,-4-1 1 16,0 4-5-16,5 5 1 16,0-1-14-16,3 4-5 15,1 3 14-15,9 5 6 16,3 4 10-16,6-1 4 16,7 1-17-16,5-9-8 15,9-3 4-15,8 0 3 16,0-7 2-16,5-5 1 15,8-3 3-15,4-8 0 0,5-4 3 16,-4-4 3-16,-1-3 0 16,1-8 2-16,-1-4 5 15,-4-8 2-15,0-7-10 16,-4-1-4-16,-4-3 0 16,-9 0-1-16,0-4 1 15,-13 16 0-15,0 3-14 16,-18-12-3-16,10 9-101 15,-18-16-44 1,-13-12 82-16</inkml:trace>
  <inkml:trace contextRef="#ctx0" brushRef="#br0" timeOffset="27836.0795">13709 5646 296 0,'-13'16'112'0,"9"-9"-87"0,4 5 2 0,4-4-6 0,-8 3-19 16,-1 4-5-16,-3 8 3 15,-1 8 4-15,0 3-2 16,-4 12 1-16,1 8 1 0,-1 4-5 16,-5 3 1-16,1 0-2 15,0 4 0-15,4 0 2 16,0 0 0-16,4-7 0 16,1-5 0-16,8-7 2 15,-9-3 1-15,5-9 3 16,0-3 1-16,4-12-1 15,0-8 1-15,0-3 0 16,0-8 1-16,8-4-2 16,1-3-1-16,-1-5-6 15,5-7-1-15,5-4 1 16,-1-4 2-16,4-4 0 16,1 1-1-16,4-5 3 15,0 5 2-15,4-1-2 0,0 0 0 16,4 5-3-16,-8 6-1 15,4 9 1-15,-4-1 0 16,4 9-3-16,-8 6 2 16,0 5 5-16,-5 7 5 15,0 5-3-15,-4 3-1 16,-4 7-5-16,4 1-2 16,-13-1-6-16,0 1-2 15,-9 0 24-15,0-4 15 16,-4-8-3-16,-4 0-2 15,-4-4-6-15,-5 1-1 16,-4-9-9-16,-9-3-3 0,-4-4-1 16,0-4 0-16,-5-3-5 15,14-5-1-15,4 4-10 16,-5-11-3-16,-8-11-69 16,13-5-29-16,0-7 55 15,17 4 29-15</inkml:trace>
  <inkml:trace contextRef="#ctx0" brushRef="#br0" timeOffset="28511.456">14739 6271 244 0,'13'15'93'0,"-13"-15"-72"0,4 0 9 0,-4 0-1 16,4 0-15-16,1 0-5 15,-1-4 11-15,0 0 9 16,-4 4-15-16,0 0 6 0,0 0 3 16,0 0-3-16,0 0 0 15,4 0-5-15,-4 0-1 16,0 0-4-16,0 0-1 15,0-3-1-15,0-1 0 16,0 0-2-16,-4 0-1 0,0-4-1 16,0 1 0-16,-5-1-2 15,0 4-2-15,1-3 1 16,-1 3-1-16,0 0-3 16,-4 0 2-16,1 4-1 15,-6 4 0-15,5 0-3 16,-4 7 1-16,4 5-5 15,-4-1-1-15,8 4-2 16,1 8 2-16,3 0 1 16,5 0 1-16,5-5 5 15,-1 5 3-15,9-4 3 16,-4-4 3-16,4-3 1 16,-1-5 3-16,10-3-1 15,-13 0 2-15,8-12-4 16,0-4-6-16,-4 0-1 15,4 1-5-15,-12-1 1 16,3-3 2-16,-3-1 1 16,3 4 3-16,-4 1 1 15,5-1 3-15,-9 4 3 16,0 4 0-16,0 8 0 16,0 0-3-16,0 3-1 15,0 4-8-15,0 5 0 16,0-5-15-16,0 4-3 15,9-4-60-15,-1 8-24 16,1-3 52-16</inkml:trace>
  <inkml:trace contextRef="#ctx0" brushRef="#br0" timeOffset="29128.7809">15665 5581 400 0,'-4'0'148'0,"8"4"-115"0,-4 0-5 0,0-4-8 16,0 0-16-16,0 8-2 15,-4 3-1-15,-1 4 1 16,-3 12-1-16,-1 0-3 0,1 8 1 15,-10 11-8-15,1 7-2 16,-4 8-7-16,-5-7-4 16,4 3 14-16,1-3 8 15,8-8 0-15,0 0-2 16,4-8-2-16,5-3 0 16,4-8 18-16,-4-4 8 15,4-4-9-15,4-8-2 16,9-3-7-16,-9-4-3 15,13-4-5-15,5-4 0 16,-1-4-3-16,1-3 2 16,4 3 5-16,-5-3 4 15,5 3 8-15,0 4 2 0,0 0-3 16,-5 4-1-16,1 4-9 16,-5 4 0-16,0 3-10 15,-4 5-2-15,5 3 1 16,-14 8 1-16,0-1-1 15,-4 1 1-15,0 0 9 16,-4 0 7-16,0-4 1 16,-14 0 3-16,-3-4 3 15,4 4 3-15,-9-4-7 16,0-4-3-16,-4-7-11 16,0 0-3-16,-1-8-9 15,6-4-3-15,-6-4-8 16,6 1-3-16,3-5-67 15,5-3-29-15,0-12 65 16,12-4 31-16</inkml:trace>
  <inkml:trace contextRef="#ctx0" brushRef="#br0" timeOffset="29832.7923">16221 6347 292 0,'9'4'110'0,"-9"-4"-86"0,12 0 27 0,-12 0 5 16,9 0-19-16,0 0-4 16,-1 0-4-16,-8 0 1 0,5 0-16 15,-5 0 1-15,4 8-1 0,5 0-7 16,-9 3-2-16,0 4-5 16,4 1-1-16,-4 3-4 15,0 4-1-15,-4-4-6 16,4 4 0-16,0 4-7 15,-9 0-1-15,5-4-2 16,4-4 0-16,-5-8 2 16,10-3 2-16,-5-8-6 15,4-4-1-15,5-8-12 16,-5-10-1-16,4-9-42 16,1-15-18-16,0-12 52 15,8-10 23-15</inkml:trace>
  <inkml:trace contextRef="#ctx0" brushRef="#br0" timeOffset="29985.2165">16389 5872 392 0,'-9'-7'145'0,"9"14"-112"0,0-3 19 0,0-4 0 15,0 4-25-15,0 4-7 16,0-8-17-16,0 4-5 16,0-1 1-16,0-3-49 0,0 0-18 15,0 8-61-15,5-8-25 16,8 0 81-16,8-8 38 15</inkml:trace>
  <inkml:trace contextRef="#ctx0" brushRef="#br0" timeOffset="30327.9306">17147 5681 376 0,'9'4'143'0,"-5"-4"-112"0,5 0-19 15,-9 0-15-15,0 0-2 16,0 0 5-16,0 4 12 16,0-1 4-16,-9 5-7 15,5 7 1-15,-5 5 1 0,1 3-6 16,-1 3-1-16,9 9 4 16,-13 3 3-16,9 4-2 15,4 8 2-15,-9 0-4 16,5 3-2-16,0 9-2 15,-1 3-3-15,1 0 1 16,0 4-1-16,-1-8-5 0,1 0 1 16,4-3-7-16,-9-8-3 15,9-12-12-15,0-4-6 16,0-7-8-16,0-8 0 16,9-7 20-16,-5-20 10 15</inkml:trace>
  <inkml:trace contextRef="#ctx0" brushRef="#br0" timeOffset="30615.1753">17617 6278 400 0,'4'35'148'0,"5"-27"-115"0,4 11 6 16,0-12-6-16,-9 5-19 15,0 3-5-15,1 4-4 16,-1 0 1-16,-4 4-3 16,0 0-2-16,-4 4 0 0,-1 0-6 15,1 4-1-15,0-1-6 16,4-3 0-16,-9-4-7 16,5-4-3-16,0-3-8 15,-1-5-4-15,5-3-41 16,-4-12-16-16,0-8 45 15,4-18 24-15</inkml:trace>
  <inkml:trace contextRef="#ctx0" brushRef="#br0" timeOffset="30795.4938">17561 5738 416 0,'-17'8'156'0,"17"-4"-121"0,0 4 21 0,0-8 0 15,0 7-31-15,4 1-9 16,0-1-15-16,5 1-6 16,-9-4 3-16,0-4-46 0,0 8-18 15,-9-5 34-15,5-6 16 0</inkml:trace>
  <inkml:trace contextRef="#ctx0" brushRef="#br0" timeOffset="31152.7544">18259 5780 376 0,'4'23'143'0,"1"-23"-112"0,3 16-3 0,-3-9-12 15,-1 5-15 1,5 7 0-16,-9 0 3 0,4 8 5 16,0 11-5-16,0 8 0 0,1 4 0 15,-1 8-5-15,5 11 1 16,-1 7 0-16,-8 1 0 16,0-1-3-16,0-7 0 15,0-4-3-15,0-7 1 16,0-8-13-16,0-12-3 15,0-4 6-15,0-11 6 16,0-3-58-16,0-28-27 16,0-23 48-1</inkml:trace>
  <inkml:trace contextRef="#ctx0" brushRef="#br0" timeOffset="31423.8762">18199 5884 428 0,'-9'46'159'0,"18"-31"-124"0,4-7 11 16,-5 0-4-16,10-1-26 16,-10 1-8-16,9-1 7 15,5 1 6-15,-1 4-10 16,5-1-1-16,4 1 0 0,-4-1-11 15,0-3-3-15,4 3-14 16,-8-3-4-16,4 0-39 0,4-5-17 16,4-3-44-16,5 0-18 15,9-3 75-15,3-13 36 16</inkml:trace>
  <inkml:trace contextRef="#ctx0" brushRef="#br0" timeOffset="31934.1979">19117 6160 372 0,'-18'38'140'0,"18"-27"-109"0,0 9-24 16,0-9-17-16,0 8-29 15,-8 4-5-15,3 12 27 16,5-1 14-16,0-3 4 16,5-1 7-16,3-3 4 0,-3-4-2 15,12 0 0-15,0-7-4 16,5-5 1-16,-1-7-4 16,1 0 0-16,8-4 1 15,-9-4 0-15,5-8 2 16,0 5 1-16,0-5 1 15,-4-3 2-15,-1 0-3 16,5 3 1-16,-9 4 6 16,-8 1 3-16,4 3-8 15,-5 0-3-15,1 4-4 16,-5 4-2-16,-4 7-4 0,0 9 0 16,-4-1-7-16,-5 8-3 15,5 3 8-15,-5 9 5 16,-4 3 7-16,1 4 5 15,-6 0 7-15,-3 0 3 16,-5-4 5-16,-13 4 1 16,-17-4-12-16,-17-4-6 15,-31-7-42-15,-38-16-15 16,-60-23 24-16,-14-22 14 16</inkml:trace>
  <inkml:trace contextRef="#ctx0" brushRef="#br0" timeOffset="81164.4265">18462 15302 244 0,'0'12'93'0,"0"-8"-72"0,0-4 14 0,0 0 2 0,0 0-12 16,0 0-3-16,0 0 12 15,0 0 7-15,0 3-21 16,-9 1-4-16,0 0-4 0,-4 0-1 15,0 0 1-15,1 3-4 16,-6-3-3-16,-8 0-5 16,5 0 0-16,-5 0 0 15,5 0 2-15</inkml:trace>
  <inkml:trace contextRef="#ctx0" brushRef="#br0" timeOffset="81792.6105">18061 15364 420 0,'-30'-4'159'0,"4"0"-124"0,4 0-9 31,14 4-12-31,-14-4-13 0,1 0-1 15,-5 1-2-15,8-1 1 16,-16 4 1-16,8 0 0 0,-13 0 2 16,1 0-3-16,-1 4 0 15,0-1-1-15,-4 1-2 16,0 0 0-16,0 0 3 16,4 0-5-16,-4 0 2 15,4-1-3-15,0-3 2 16,1 0 1-16,-1-3 2 15,4-1-1-15,5 0-1 16,-9 0 3-16,5 0 2 16,-1 4 0-16,5 0-1 15,0-4 1-15,-4 4-1 0,3 0-3 16,1 0 2-16,-13-3 1 16,4-1 2-16,1 0-1 15,-1 0 2-15,0 0-2 16,-4 0 2-16,4 1-2 15,-8-1 2-15,4 0-2 16,-5 4 2-16,5 0-2 16,0 0-1-16,4 4 1 15,-8-4 1-15,4 4-1 16,-5-1-1-16,-8 1 1 16,5-4 1-16,-1 0-1 15,5-4 2-15,-1 1-2 16,1 3 2-16,4-4-2 15,0 4-1-15,-9 0 1 0,5 0 1 16,3 4 1-16,-3-1 1 16,0 1-2-16,-5 0 1 15,5 0 0-15,-9 4 1 16,0-1-5-16,-9 5 1 16,5-5 0-16,-5 5 0 15,0-4 0-15,1 3 0 16,-5-3 0-16,-9-1 2 15,1 5-3-15,-1-5 0 16,-8 1-8-16,4 0-2 16,-13-8-32-16,5 0-11 15,-14 4 27-15,-12-8 16 0</inkml:trace>
  <inkml:trace contextRef="#ctx0" brushRef="#br0" timeOffset="97271.4998">22775 9377 232 0,'-9'-11'88'0,"9"-1"-69"0,-4 4-11 15,8 5-12-15,-8-1-5 16,0 0 3-16,4 0 3 15,0-4 2-15,-9 1 1 16,5-1 2-16,-9 0 3 0,4 5 0 16,-4-1 2-16,5 4-2 15,-1 0 2-15,0 0 2 16,1 4 2-16,3 3 8 16,-3-3 5-16,3 0 0 15,1 0 1-15,0 3-3 16,4-3-2-16,0-4-4 0,0 8-2 15,0-4-8-15,0 3-2 16,0 1 9-16,0 0 3 16,0-1-5-16,0-3-2 15,0 4-1-15,0 0 2 16,0-1 1-16,0-7 1 16,8 4 0-16,1 0 0 15,8 0-4-15,1-4-3 16,3 0-2-16,1 0-3 15,3-4 3-15,1 0 0 16,5 0-4-16,3 0-1 16,5-3 1-16,8 3 2 0,9 0-2 15,9 4-2-15,8-4-1 16,5 4 3-16,-1-4 0 16,5 1 1-16,0-1 0 15,-5 0 0-15,1 0 0 16,-5 4 2-16,-8 4-3 15,-9 4 0-15,-13-1-37 16,-4 1-14-16,-9 0 26 16,-17-8 13-16</inkml:trace>
  <inkml:trace contextRef="#ctx0" brushRef="#br0" timeOffset="115302.7935">18578 14620 228 0,'0'-3'85'0,"0"3"-66"0,-4-4 25 0,4 4 9 16,-5 0 4-16,-3 4 3 16,3-4-27-16,-12 3-11 15,4 1-14-15,-4 4 3 0,0 0 2 0,-5-1-4 16,1 1-1-16,-5-4-4 16,-4 3-1-16,-1-3-1 15,1 0-2-15,-4 0 1 16,4 0-1-16,0 0 0 15,-5-1 0-15,5 5 0 16,0 0 2-16,4-1-3 16,0 5 0-16,4 3-4 15,-3 4 1-15,3 1 2 16,5 3 1-16,0-1-2 16,4 9 2-16,-5 4-1 15,5-1 0-15,5 4 2 16,-1 1 2-16,5 3-1 0,4-4 2 15,0 0-4 1,4 5-2-16,1-5-1 16,3 0 3-16,5-3-2 0,0-5-1 15,4-7-2-15,1-4 1 16,3-3-2-16,5-5 2 16,0 1 1-16,4-5 2 15,0 1 1-15,5-8 1 16,-5 0 2-16,0 0 1 15,0-4-1-15,5-3 1 16,-5-5 0-16,0-3 1 16,4-4-2-16,-8-1 1 15,4-3-2-15,0 0-1 16,-4-3 3-16,-4-1 0 0,-1 0-1 16,-3-7-2-16,-5-1 3 15,-5 4 0-15,-8-3-1 16,-4-1 1-16,-9-7-4 15,-13-7-2-15,-8-5-5 16,-9-4-2-16,-5 1-17 16,-4 0-6-16,-8-5-127 15,0-10-57 1,-1 6 111-16</inkml:trace>
  <inkml:trace contextRef="#ctx0" brushRef="#br0" timeOffset="116278.1219">17234 14352 212 0,'0'8'82'0,"8"-8"-64"0,-8 8 13 16,0-8 3-16,0 0-11 15,0 0-1-15,0 4 2 16,-8-1 2-16,3 5-13 16,1 0 3-16,4-1 4 0,-9-3 0 15,5 4 0-15,-5-4-19 16,1-1-10-16,-1-3 21 15,1 0 13-15,-1 8-8 16,0-8-3-16,-4 4-7 16,0-4 0-16,-4 4-4 0,0-8 0 15,-5 8-1-15,1-8-2 16,-5 4 1-16,0-4 1 16,0-4-3-16,-4 8-2 15,4 0-1-15,-8 4 0 16,4 4 0-16,-1 3 0 15,1 1-2-15,4 3-1 16,1 1-14-16,3 7-4 16,1 3 19-16,3 5 12 15,1 4 1-15,0 3-1 16,8 8-14-16,-8 0-8 16,8 0 9-16,1 0 3 15,3 3 5-15,5 1 2 0,0 0 5 16,0-4 3-16,5-4-11 15,3-4-4-15,5 1 2 16,5-5 0-16,3 1 4 16,9-5 3-16,5-3-2 15,8-4 0-15,0-4-1 16,4 0 1-16,-4-3-11 16,9-5-2-16,-9-3 14 15,9-4 6-15,-5 0-11 16,5-8-5-16,0-4 8 15,-5 0 5-15,0-3-2 16,1-4-1-16,-5-8-2 16,0-4-2-16,-8 0 1 15,-1-4-1-15,-12-7-11 0,-1 4-5 16,-4-1 21-16,-4 1 10 16,-8-1-2-16,-5 1-2 15,-9-5 0-15,-4-3 0 16,-13 4-5-16,-4 0-4 15,-9-1-8-15,-8-3-1 16,-9-4-54-16,-13-4-22 16,-9-11 40-16,-8-4 21 15</inkml:trace>
  <inkml:trace contextRef="#ctx0" brushRef="#br0" timeOffset="117495.4263">15893 14356 200 0,'0'-4'74'0,"-8"8"-58"0,4 0 12 15,4-4-1-15,0 4-2 16,-5-8 2-16,1 4-4 16,0 0 0-16,-1 4-12 15,1 4 4-15,0-8 3 0,-9 0-4 0,8 0 2 16,-7 0 4 0,3 0 2-16,0 0-20 0,1 0-10 15,-10 3 22-15,5-3 12 16,1 4-10-16,-1-4-4 15,-9 0-7-15,5 4-2 16,0 4-3-16,-14-4-3 16,6-1-1-16,-14 5 3 15,0 3-2-15,0 5-1 16,5-1-2-16,-18 0 1 16,9 5-10-16,4 3-3 15,5 0 13-15,-5 3 10 16,-4 1-7-16,4 4-2 15,9 3-1-15,-5 1 1 0,14-1 10 16,-5 1 9-16,13-1-8 16,-4 4-3-16,8 5-3 15,5 3-1-15,0-4 2 16,8 0 1-16,9 0-4 16,-9-4 1-16,13 1 0 15,1-5 0-15,3 1 0 16,1-1 0-16,8 0 0 15,-4-3 2-15,4 0-1 16,9-1 2-16,-9-3 0 16,4-4 1-16,5 0-2 15,0-4-2-15,4 0 1 16,-4-3 1-16,0-1-1 0,-1-3-1 16,1-5 1-1,4-3-1-15,5 0 0 0,-10-4 2 16,5-8-1-16,1-3-1 15,-1-5 1-15,0-3 1 16,0-4-1-16,-4-3-1 16,-5-5-2-16,-4-4 1 15,0 1 5-15,-4-4 2 16,-4-5 0-16,-9-2-1 16,-5-1-3-16,-3 0-2 15,-14 0-6-15,-4-4-4 16,-13-11-38-16,-4-1-19 15,-9-10 35-15,1 6 16 0</inkml:trace>
  <inkml:trace contextRef="#ctx0" brushRef="#br0" timeOffset="133167.5537">18724 11625 192 0,'0'0'71'0,"0"0"-55"0,0 0-5 0,0-7-5 15,0 7 2-15,0 0 5 16,0 0 9-16,0 0 4 15,0-4-14-15,0 0 0 0,5 4-1 16,-1-4-6-16,-4 0-1 16,0-3 0-16,0 3 2 0,0 0 1 15,0 0 3-15,0 0 4 16,0 1 1-16,0-1 5 16,0 0 2-16,0 0 2 15,0 4 2-15,0 0-8 16,-4-4-3-16,-1 0-4 15,5 1 0-15,-8-1-4 16,3 4-2-16,1-4 0 16,4 4-1-16,-8-4-2 15,3 0-2-15,-3 0 3 16,-1 1 2-16,5-1-2 16,-1 4 0-16,-8 0 1 15,9 0 0-15,-9-4-2 0,5 4 1 16,-1 0-2-16,0 0 2 15,1 0-2-15,-1 0-1 16,9 0 1-16,-13-4 1 16,9 4 1-16,-5 0 1 15,1 0-2-15,3 0 1 16,5 0-2-16,-13 0-1 16,5 0-2-16,-1 0 1 15,5 0 3-15,-5 0 1 16,1 0-4-16,3 0 1 15,-8 0 0-15,5 0 2 16,-1 0-1-16,1 0 2 0,-1 0-4 16,0 0 0-16,1 0-1 15,-1 0 0-15,-4 0 2 16,5 0 0-16,-10 0 0 16,5 0 0-16,0 4 0 15,1 0 2-15,-1-4-3 16,8 4-2-16,-8-1 2 15,0 1 0-15,1 0 1 16,3 0 0-16,0 0 0 16,1 0 0-16,-1-1 0 15,0 1 2-15,1 0-1 16,4-4 2-16,-9 4 0 16,4-4 1-16,0 0-2 15,1 4-2-15,-10 0 1 0,6-1 1 16,-1 1-3-1,0 0 0-15,0 0 1 0,0 0 0 16,0 0 0-16,-4-1 2 16,-1 1-3-16,1 0 0 15,0 0 1-15,4 0 0 16,4 3 0-16,-12-3 2 16,4 0 1-16,-1 0 1 15,1 0-2-15,0-1 1 16,0 1-2-16,-1 0-1 15,1 0-2-15,0 0 1 16,4 0 1-16,-4-1 2 16,0 1-1-16,-1 0-1 0,1 0 1 15,4 0-1-15,-4 0 0 16,0-4 2-16,4 3-1 16,-4-3-1-16,4 0 1 15,0 0 1-15,0 0-3 16,0 0 0-16,4 0 1 15,1 0 2-15,-1 0-1 16,0 0 2-16,1 0-4 16,-1 0-2-16,1 0 2 15,-1 0 0-15,0 0 1 16,-4 0 2-16,5 0-1 16,-5 0 2-16,0 0 0 15,0 0 1-15,0 0 0 16,0 0 2-16,0 4-1 15,-4-4 0-15,0 0-3 0,4 0-2 16,0 4 1-16,0-4 1 16,-4 0-3-16,-5 0 0 15,5 0 1-15,0 0 0 16,-1 0 0-16,1 0 0 16,0 0 0-16,0 0 0 15,0 0-7-15,-1 0-3 16,1 0 12-16,4 0 8 15,-4 4-5-15,-5-4-2 16,9 0-2-16,0 0 1 16,-4 4-1-16,0-4-1 15,4 0 3-15,0 0 0 0,-4 0-1 16,0 0-2-16,-1 0 1 16,6 0-1-16,-1 0-3 15,0 0 2-15,-5 0 1 16,1 0 0-16,4 0 0 15,-4 0 0-15,-4 0 0 16,3 0 0-16,1 4-3 16,-9-1 2-16,13 1 1 15,-13 0 2-15,5 0-3 16,-1-4 0-16,1 0 1 16,-1 0 0-16,5 0 0 15,-5 0 0-15,5 0 0 16,-9 0 0-16,13 0 0 0,-12 0 2 15,3 0-1-15,5 0 2 16,-5 0-4-16,5 0 0 16,-5 0 3-16,1 0 3 15,-1 0-2-15,1-4-2 16,4 4 0-16,-1 0 1 16,-3 0-1-16,4-4-1 15,-1 4 1-15,-8 0-1 16,5 0 0-16,-5 0 0 15,5 4 0-15,-10-4 0 16,6 4-3-16,-1 0 2 16,4-4 1-16,-4 4 2 15,5-1-3-15,-5 1 0 16,0-4 1-16,4 0 2 16,1 0-1-16,4 0 2 0,-9 0-4 15,4 0-2-15,1 0 2 16,-1 0 0-16,1 0 1 15,3 0 0-15,-3 0-3 16,4 0 2-16,-5 0 1 16,5 0 0-16,0 0-3 15,-1-4 2-15,-3 1 1 16,4 3 0-16,-5 0 0 16,5-4 0-16,0 4 0 15,-1 0 0-15,5-4 0 16,-4 0 2-16,9 4-3 15,-14 0 0-15,9 0-1 16,-4-4 0-16,0 4 2 16,-1 0 0-16,10 0 0 0,-18 0 2 15,0 0-1 1,9 0-3-16,-5 0 1 16,5 0 3-16,-4 0 1 15,-1-4-1-15,5 4-2 16,-13 0 1-16,4-3-1 15,0-1 0-15,-4 0 0 16,0 4-3-16,-1-4 2 16,1 4-1-16,-4 0 0 15,8 0 2-15,-9 0 0 0,1 0-5 16,8 4 1-16,-13-4 0 16,5 4 2-16,4 0-1 15,0-1 1-15,-1 1 2 16,1 0 0-16,0 0 0 15,0 0 2-15,4-4-1 16,-8 4-1-16,3-4 1 16,1 3-1-16,0-3 0 15,4 0 0-15,-8 0 0 16,4 0 0-16,4 4 0 16,4-4 0-16,-8 4 0 15,8 0 0-15,-3 0 0 16,7 0 0-16,-16 3 0 15,12-3 0-15,-8-4-5 16,4 8 1-16,0-1 4 0,1 1 4 16,-1-4-1-16,0 4 0 15,0-1-1-15,5 1-2 16,-10-1 1-16,6-3-1 16,-1 4 0-16,0-8 0 15,0 4 0-15,0 0 0 16,-4-1 0-16,4 1 0 15,0 0 0-15,5 0 0 16,-9-4 0-16,4 8 2 16,8-5-1-16,-12 1 2 15,9 0-4-15,-5 0 0 16,0-4 1-16,0 0 2 0,5 4-3 16,-10 0 0-16,6-4 1 15,-6 0 0-15,6 0 0 16,-6 0 2-16,6 0-3 15,-10 0 0-15,5 0 1 16,0 0 0-16,-5 0 0 16,5 0 0-16,0 3 0 15,0-3 0-15,-5 0-3 16,5 0 2-16,0 0 1 16,0 0 0-16,4 0 0 15,0-3 2-15,0 3-3 16,0 0 0-16,5 0 1 15,-9 0 2-15,4 0-3 16,-4 0 0-16,4 3 1 16,4 1 0-16,-4-4-3 15,1 4 2-15,3 0-1 0,-4 0 0 16,5-4 2-16,-1 4 0 16,1-4 0-16,-1 3 2 15,5-3-6-15,0 4-1 16,4 0-1-16,4 0 2 15,-8 0-1-15,8 0 1 16,5-4-4-16,0 3-2 16,4-3-15-16,0 0-4 15,12 4 13-15,10 0 8 16</inkml:trace>
  <inkml:trace contextRef="#ctx0" brushRef="#br0" timeOffset="138003.3799">12692 11928 132 0,'13'-4'49'0,"-9"8"-38"0,9-8 15 16,-9 4 5-16,5 0-8 16,0-4-4-16,-1 0-4 15,1 1-2-15,-1-1-7 16,1 4 0-16,-5 0 1 0,-4-4-1 0,0 4 1 15,0 0 2-15,0 0 5 16,0 0 3-16,0 0 2 16,0 0-4-16,0 0 1 15,0 0-3-15,0 0 2 16,0 0-2-16,0 0 0 16,0 0-5-16,0 0 0 15,0 0-3-15,9 4 2 16,-9-4-4-16,9 0-2 15,-9 0 0-15,8 4 1 16,-8-4-1-16,0 0-1 16,9 0 1-16,-9 0-1 0,0 0 4 15,0 0 2-15,0 3 4 16,0-3 4-16,0 0 1 16,0 0 0-16,0 0-1 15,0 0-1-15,4 0-3 16,-4 0-1-16,4 4-5 15,5 0-1-15,-9-4-3 16,0 4-1-16,0-4 1 16,4 8 2-16,-4-8-1 15,5 7-1-15,3-3 1 16,-3 4-1-16,-1-1 0 16,0 1 0-16,5 7 0 15,-9 1-3-15,9 3 2 16,-1 0 1-1,-8 4 0-15,4 4 0 0,1 3 0 16,-1 1 0-16,0 4 0 16,1 3 0-16,3-4 0 15,1 8 0-15,-9-7 0 16,4 3-3-16,1 0 2 16,-5-7 1-16,0 4 2 15,0-5-1-15,8 1-1 16,-8 0 1-16,0-1-1 15,0 1 0-15,0-1 0 16,-8 5 0-16,8-1 0 16,0 1 0-16,0 3 0 15,0 0 0-15,0 1 0 16,0-1 0-16,0 4 0 0,0-3 0 16,0-5 0-16,0 0 0 15,0 1 2-15,0-4-3 16,0-1 0-16,0-7 1 15,0 4 2-15,-5 0-1 16,5 0-1-16,0-1 3 16,0 1 0-16,-4 0 1 15,4-4 2-15,0 0-3 16,0 4-2-16,0-4 0 16,0 0 1-16,0 0-1 15,0 0-1-15,0 0 1 16,0 0-1-16,0 0 0 15,0 0 0-15,4 3 0 16,-4-6 2-16,0-1-1 0,0 0-1 16,0 4 1-16,0-4-1 15,0 0 0-15,0 0 0 16,0-3 0-16,5 3 0 16,-5-4 0-16,8 0 0 15,-8 1-3-15,4-1 2 16,-4 0 1-16,5 1 0 15,-1-1-3-15,0 0 2 16,1 1 1-16,-1-1 0 16,0 0 0-16,5 1 2 15,-9-1-3-15,0 0 0 16,4 1 1-16,-4-5 0 0,5 4 0 16,-1-3 0-16,-4 3 0 15,4-3 0-15,0 3 0 16,-4-3 0-16,5 3-5 15,-1 0 3 1,0 1 1-16,1-5-2 16,-1 4 2-16,9 1-1 15,-13-5 0-15,4 4 2 16,1-3 0-16,-1-1 0 16,4 1 0-16,-3 3 0 15,-1-3 0-15,5-5-3 16,-9 1 2-16,0-8-15 15,0-4-4-15,4-11 10 16,-4-27 5-16</inkml:trace>
  <inkml:trace contextRef="#ctx0" brushRef="#br0" timeOffset="213355.0647">10369 17168 160 0,'-4'0'63'0,"0"3"-49"0,4 1 18 0,0-4 7 15,-5 4-11-15,1 0-1 16,0 0-7-16,0 0-3 15,-1 3-9-15,-3-3-7 0,-1 4-4 16,-8-1 4-16,4 1 1 16,-4 0 0-16,4-1-2 0,0 1 1 15,-4 3-1-15,4-3 0 16,-5 4 2-16,5-5-1 16,0 5-1-16,-4-5 1 15,4 5-1-15,0-1-9 16,0 1-4-16,-4-1 0 15,4 1 0-15,0-1 5 16,-4 5 3-16,4-5 3 16,0 5 3-16,0-5 9 15,0 0 5-15,1 1 10 16,-1-1 5-16,4 1 1 16,0-4 3-16,1-1-5 15,-1 1-3-15,1 0-6 16,-1-1 0-16,5 1-2 15,-9 0 0-15,8-1 0 0,-8 1-2 16,9 0-4-16,-5-1-2 16,1 1-4-16,4 0-1 15,-5-5-3-15,0 5 1 16,9 0 0-16,-8-4 1 16,3 7-2-16,1-11 1 15,0 4 0-15,4-4 3 16,0 0-3-16,0 0-2 15,0 0 0-15,0 0 1 16,0 0-3-16,0 0 0 16,0 0 1-16,0 0 0 0,0 0 0 15,4 0 0-15,0 0-3 16,9-4 0-16,-8 0-1 16,8-3 3-16,-9 3-2 15,9 0-1-15,0 0 3 16,0 0 0-16,0-3 1 15,0-1 0-15,4 0 0 16,0 4 0-16,0-3 2 16,0 3 1-16,1-4-4 15,3 1 1-15,1 3 0 16,4 0 0-16,-1 0-3 16,1 0 2-16,0 0 3 15,0 1 1-15,4 3-1 16,-8 0 1-16,-1 0-2 15,1 0-1-15,8 0 3 0,-8 0 0 16,3 0-1-16,1 0-2 16,0 0 5-16,4 0 4 15,0 0-5-15,1 0-2 16,3 0-1-16,-8 0-1 16,8 0-3-16,1 0 0 15,-1 0 2-15,-4 0 2 16,5 0 0-16,-5 0 2 15,-4 0-7-15,4 0 1 16,-8 0 1-16,-1 0 1 16,5 0 1-16,0 0 0 15,-9 0 2-15,5 0 3 0,-1-4-4 16,1 4-1-16,8 0 0 16,-4-4 2-16,4 0-1 15,9 0-1-15,-5 0-2 16,9 1 1-16,0-1 1 15,5 0 0-15,-1 0 0 16,1 0 2-16,-5 0-3 16,-5 1 0-16,-3-1 1 15,-1 0 2-15,-3 0-1 16,-1 0-1-16,4 0 1 16,1 1-1-16,3 3 0 15,-3-4 0-15,4 0 0 16,4 4 0-16,9-4-3 15,-9 0 2-15,8 1 1 16,5-1 2-16,-8 0-3 0,-5 0 0 16,-4 0 1-16,-1 4 2 15,-7 0-1-15,3 0-1 16,0 0-2-16,1 0 1 16,4 0-1-16,0 0-2 15,4 0 3-15,4 0 2 16,9-4 0-16,-9 4 2 15,1 0-2-15,-1 0-1 16,9-3-2-16,-8 3 1 16,-5 0 1-16,-9 0 0 15,1 3 0-15,-1 1 2 0,-8 0-1 16,4-4-1-16,9 0-2 16,-9 0 1-16,9 0 1 15,8 0 2-15,5-4-3 16,-9 0 0-16,9 4 1 15,-9-3 2-15,9-1-3 16,-14 4-2-16,1 0 2 16,-4 0 2-16,-1 4-2 15,-4-1 0-15,0-3 1 16,5 4 0-16,4-4 0 16,-9 4 0-16,9-4 2 15,4 0 1-15,-5 0-4 16,10 0-1-16,-1 0 1 15,-4 4 2-15,0 0 0 16,1-4-1-16,-1 0 1 16,-5 0-1-16,-3 0-3 0,-1 0 2 15,1 0 1-15,-1 0 0 16,9 0 0-16,-12 0 0 16,7-4 0-16,5 0 2 15,5 0-1-15,-1 0-1 16,1 1 1-16,-1-1 1 15,0 0-3-15,-4 0-2 16,-4 0 4-16,0 0 1 16,-9 1-3-16,0-1 1 15,1 0 0-15,-6 0 0 16,1 0 0-16,0 0 0 0,0 4 0 16,4-3 2-16,0-1-3 15,0 4 0-15,5 0 1 16,-1-4 0-16,5 0 0 15,0 4 2-15,0-4-3 16,-9 0 0-16,13 4 1 16,-13-3 0-16,9-1 0 15,4 0 0-15,-13 0 2 16,0 0 1-16,-4 4-4 16,0-4 1-16,0 1-2 15,0-1 0-15,0 0 2 16,-1 0 0-16,6 0 2 15,-6 0 1-15,6 1-1 16,3-1-2-16,5 0 1 0,0 0-1 16,4 0 0-16,0 0 0 15,-4 1-3-15,4-1 2 16,-5 0 1-16,-7 4 2 16,3 0-3-16,-4 0 0 15,0 0 1-15,-4 0 2 16,0 0-1-16,4 0-1 15,-8 0-2-15,4 4-1 16,0 0 4-16,4-1 1 16,0-3-3-16,4 4 1 15,5 0 0-15,-9 0 0 16,13 0 0-16,-4 0 0 0,-4 3 0 16,3 1 0-1,-7-4 0-15,3 3 2 0,1 1-3 16,-1 0 0-16,-8-1 1 15,4-3 2-15,-8 4-3 16,3-4-2-16,1 3-1 16,4-3 3-16,5 0 0 15,-1 0 1-15,5 0 2 16,13 0 3-16,-9-1-2 16,4 1-2-16,5-4 0 15,-5 0-1-15,1 0 0 16,-5 0 0-16,-4 0 0 15,0 4 0-15,-5 0 0 16,5 0 0-16,-9 3 0 0,9 1 0 16,4 4 0-16,-4-1 2 15,17 0-3-15,-9-3 0 16,5 4-1-16,-1-5 0 16,1 1 0-16,0 0 0 15,-5-1 2-15,-8 1 2 16,0 0-1-16,-5-1 2 15,1 1-2-15,4-4 2 16,-9 3-7-16,4-3-1 16,1 0 4-16,-1-4 5 15,5 0 0-15,4 0 1 16,4 0-3-16,-8 0-2 16,4 0 1-16,0 0-1 15,0 0 0-15,-4 0 0 0,-9 0 0 16,1 0 0-16,-1 0 0 15,-4 4 0-15,4-4 0 16,-4 4 0-16,-1-4 0 16,1 4 0-16,4 3 0 15,1-3 2-15,3 0-3 16,-4 0 0-16,13 3 1 16,-4-3 0-16,0 4 0 15,0 0 0-15,4 3 0 16,-4-3 2-16,-5-4-1 15,0 3-1-15,1 1-2 16,-1-4 1-16,-3 3-8 16,-1-3-2-16,0 4 12 0,0-4 9 15,0-1-5-15,0-3-2 16,5 0-2-16,-1 0 1 16,1 0-1-16,-1 0 2 15,1 0 0-15,-1 0 1 16,1 0-5-16,-5 0 1 15,9 0 0-15,-14 0 2 16,10 0-1-16,-9 0-1 16,0 4 1-16,-1-4-1 15,6 0 0-15,-14 0 0 16,4 0 0-16,1-4 2 16,-5 4-1-16,0-3 2 15,1 3-2-15,-1-4 2 16,4 4-2-16,-3-4-1 0,-5 4 3 15,12-4 0-15,-7 0-4 16,3 0 1-16,1 1 0 16,-1-1 2-16,10 0-3 15,-10 0 0-15,14 4 1 16,-10 0 0-16,6-4 0 16,-1 4 0-16,0-3 0 15,4-1 0-15,-8 4 0 16,4 0 0-16,1-4 0 15,-6 4 0-15,1-4 0 16,-4 4 0-16,-1 0 0 16,-3 0 0-16,-1-4 2 15,0 4 1-15,0-7-4 16,0 3-1-16,1 0 1 0,-1 0 2 16,0 4 0-16,0 0-1 15,1 0 1-15,3-4-1 16,-4 4 0-16,5-4 0 15,-5 1 0-15,5-1 2 16,-1 0-3-16,1 0 0 16,8 4 3-16,-13-4 1 15,-4 0-1-15,4 1-2 16,-4-1 1-16,0 0 1 16,-4 0-3-16,-9-7-2 15,-4-16-40-15,4-38-17 16,0-66 29-16,4-33 15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3:13:58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20689 1686 236 0,'5'-4'88'0,"-5"0"-69"0,-5 4 19 0,5 0 4 0,-4 0-9 16,4 0 0-16,-4 0-14 15,-1-7-4-15,5 7-9 16,-8 0-4-16,3 0 1 0,1 0 11 16,0 0 6-16,4 0-15 15,0 0-4-15,0 7-4 16,0 5 1-16,4 3 1 15,5 8 1-15,-1 12 0 16,5 11 2-16,0 11-1 16,0 12 2-16,4 0-2 15,-8 0-1-15,0 0-6 16,-1 4-1-16,5-1 3 0,-13 9 2 16,4-8-3-16,1-8-1 15,3-4-8-15,-8-4-2 16,0-11-11-16,0-7-5 15,-8-16 17-15,8-8 7 16</inkml:trace>
  <inkml:trace contextRef="#ctx0" brushRef="#br0" timeOffset="916.9749">21504 1636 216 0,'0'-4'82'0,"0"8"-64"0,4 0 0 0,-4 0-3 15,0-4-7-15,0 0 3 16,0 4-2-16,-4 0 0 16,-1-1 1-1,-3 5-5-15,-9 0-5 16,-5-1 6-16,0 1 3 16,1 4-2-16,-1-1-2 15,-4 1 0-15,1-1-1 0,3 1 2 16,-12-1 1-16,3 4-3 15,1 1-1-15,-8 3 1 16,3 4 0-16,-4 0 0 16,5 0 0-16,-1 0-5 15,1 0 1-15,-1 4 0 16,5-1 0-16,-9-3 0 16,5 0 2-16,4 4-1 15,4-8-1-15,4 0 7 16,5 1 3-16,0-5 1 15,8-4 1-15,1 5 0 16,3-5 0-16,5-3-6 16,0-4-2-16,0 3 13 15,0-7 6-15,9 4-7 16,8-4-4-16,0 4-5 16,5-4-2-16,0 0-6 0,3-4-1 15,6 0 1-15,3 4 0 16,5 0-2-16,0 0 2 15,4 4 1-15,0 4 0 16,4-1-3-16,5 5 2 16,-5 3-1-16,1 4 0 15,-1 4 2-15,-8 0 0 16,-5 8-5-16,-4 7 1 16,1 4 2-16,-10 4 1 15,-4 4 3-15,-4 0 1 16,0 0-1-16,-4 0 1 15,-5-8-9-15,1-8-1 0,-5-7-9 16,0-8-3-16,0-7-74 16,0-12-30-16,8-23 62 15,5-19 31-15</inkml:trace>
  <inkml:trace contextRef="#ctx0" brushRef="#br0" timeOffset="1276.8457">21887 1962 332 0,'-4'23'123'0,"4"-19"-95"0,13-4 11 0,-13 0-1 16,8 0-21-16,5 3-7 15,5-3 0-15,-1 0 3 16,4-3-7-16,5 3-1 0,9-4 1 16,-1 0-3-16,1 4-2 15,-1-12-11-15,5 5-6 16,0-1-6-16,-5 4 1 15,5 1-12-15,0-1-5 0,-13 4-32 16,4 0-15-16,-17 0 45 16,0-4 23-16</inkml:trace>
  <inkml:trace contextRef="#ctx0" brushRef="#br0" timeOffset="1652.3862">21991 2318 264 0,'17'8'99'0,"-9"-4"-77"0,5-1-2 0,-4-3-7 16,4 0-9-16,0 0-3 15,4 0 6-15,5-3 3 16,-5-1-5-16,4-4 4 0,1 4 1 16,4-3-1-16,0 3 0 15,0-4-5-15,8 4-1 16,0 0-6-16,1 1 0 15,4-5-8-15,-1 4-3 0,-3 4-50 16,4-4-22 0,0-3 44-16,-1-5 23 0</inkml:trace>
  <inkml:trace contextRef="#ctx0" brushRef="#br0" timeOffset="2088.4475">23046 1721 324 0,'13'0'123'0,"-4"0"-95"0,-1 3-15 0,-8-3-14 16,5 8-10-16,-1 0-1 16,0-1 7-16,1 5 2 15,-1-1 3-15,0 5 0 0,1-1 2 16,3 0 3-16,5 8 4 15,4-7 7-15,1 3 2 16,7 0-3-16,6 0-1 16,3 0-6-16,5-3-3 0,8-5-7 15,-4 0-3 1,13 1-16-16,-4-12-4 0,-9-8-88 16,9 1-40-1,-18-12 80-15</inkml:trace>
  <inkml:trace contextRef="#ctx0" brushRef="#br0" timeOffset="2583.2677">23537 1403 264 0,'13'0'101'0,"0"0"-78"0,0 11-5 0,-4-7-5 0,-9-4-4 15,0 4 5-15,4 3 1 16,1 1 0-16,-5 4-7 16,0 3-5-16,-5 4 0 0,1 4 2 15,-5 8 2-15,5-5 3 16,-5 13 4-16,1 7 3 15,3 15 2-15,1 8-2 16,4 8 2-16,0 7-1 16,0 0-2-16,0 4-4 15,4 8 0-15,5 11-7 16,0 4-3-16,-1-3-37 16,1-1-14-16,-18 4 25 15,1-23 12-15</inkml:trace>
  <inkml:trace contextRef="#ctx0" brushRef="#br0" timeOffset="8095.0696">4117 6562 208 0,'4'-4'79'0,"5"4"-61"0,-5 0-10 0,-4 0-6 16,0 0-11-16,5-4 1 15,-1 0-3-15,0 4 0 16,1 0 6-16,-1-3-7 0,-4 3-1 16,0 0-7-16,9-4-2 15,-9 4 12-15,8 0 5 16</inkml:trace>
  <inkml:trace contextRef="#ctx0" brushRef="#br0" timeOffset="8962.7405">4083 6673 236 0,'0'-4'90'0,"8"8"-70"0,-8-8 8 0,0 4-2 16,0 0-19-16,-8 0-3 16,8 0-1-16,-5 0 0 15,1 0-1-15,-5 4-4 0,5 0-1 16,-17 3 2-16,8-3 0 16,4 4 1-16,-4 0 0 15,4-5 0-15,1 1 0 16,-1 4-3-16,1-4 0 15,3 0-3-15,1-4-1 16,4 3-18-16,0 1-7 0,0-4-16 16,0 4-8-1,0-4 11 1,0 0 24-16,0 0 32 0,0 0 32 16,0 0 15-16,0 0-1 15,0 4-2-15,-13 0-8 16,9-4-5-16,4 0-23 15,-9 0 6-15,5 4 3 0,0-4-7 16,-1 0 1-16,-3 3-4 16,-1-3-2-16,0 0-4 15,1 4 0-15,3 0-5 16,-7 0 1-16,7 0-5 16,-12 3 0-16,8 1-1 15,-8 3 1-15,4 1-4 16,0 3 0-16,-8 4-1 0,-1 4 0 15,-8 4 0-15,4 8-2 16,-13 3 0-16,1 8 0 16,-5 0 0-16,-9 4 0 15,0 0 3-15,0-1 0 16,1 1 1-16,3 0 2 16,-8 4-3-16,5-1 0 15,7 5 1-15,-3-1 0 16,8 0 0-16,1 5 0 15,3-9 0-15,5 1 0 16,13-4 0-16,-18-4 2 16,5-4-1-16,8-4-1 0,5-3-4 15,0-5 0-15,0-3-14 16,4 0-3-16,-4-4-49 16,4 0-21-16,-9-4 47 15,5-4 24-15</inkml:trace>
  <inkml:trace contextRef="#ctx0" brushRef="#br0" timeOffset="9218.468">1889 8649 320 0,'-8'0'121'0,"4"-4"-95"0,4 1 18 0,0-5 0 15</inkml:trace>
  <inkml:trace contextRef="#ctx0" brushRef="#br0" timeOffset="9864.9453">1864 8615 553 0,'-5'-16'2'16,"-8"1"-4"-16,0 4 0 0,0-1 5 15,-4 5-7-15,0 3-1 0,-9 4-1 16,0 7 2 0,-4 5-1-16,4 7 1 0,5 0 0 15,-1 8 3-15,1 4 0 16,3 3 3-16,1 4-3 15,0 8 0-15,8 8 1 16,1 7 0-16,3 8 0 16,5-4 0-16,5 0-3 15,3-3 2-15,10-1 1 16,-6-4 0-16,1-3-3 16,9-4 2-16,4-4-1 15,0-8-2-15,-5-3 0 16,9-9 3-16,1-3 0 15,7-7 1-15,-12-9 0 16,9-3 0-16,3-8 0 0,-3-7 2 16,4-8-6-16,-1-4-1 15,10-4-9-15,-1-4-2 16,-4-7 2-16,5 0 1 16,-1-4 8-16,5-1 2 15,-9 1 5-15,-4-4 1 16,-9 0 1-16,13 0 0 15,-13 0-2-15,5 0 1 16,-5 1-4-16,0-1 0 16,-4 7-1-16,-5-3 0 15,5 4 4-15,-9 0 1 16,1-1-4-16,-5 1 1 16,-5 0 4-16,1-1 2 0,-9 1 0 15,-9 0-1-15,1-1-3 16,-10 1 1-16,-3 4 2 15,-9 3 4-15,4 0-2 16,-13 5-2-16,-8 3 0 16,-9 3-1-16,4 1 0 15,0 4 0-15,-4 3 0 16,0 5 0-16,-8 3-5 16,3 4 1-16,5 11-11 15,4 5-3-15,5 11-22 16,0 3-7-16,-1 9 23 15,5 6 10-15</inkml:trace>
  <inkml:trace contextRef="#ctx0" brushRef="#br0" timeOffset="11170.9402">4152 6998 224 0,'4'12'85'16,"5"-8"-66"-16,-9 0 10 0,0-4 2 0,0 0-15 15,0 7-3-15,0 1 3 16,-9 0 3-16,9-1-9 16,0 1 5-16,0 0 3 0,0 3-4 15,0-3 2-15,9-1-3 16,-9 1 2-16,4 0-13 15,-4-1-3-15,4 1 9 16,-4 4 6-16,4-1-5 0,-4 1-2 16,0-1-4-1,0 0 0-15,0 1 0 0,0-1 1 16,0 1-2-16,0-1 1 16,9-3-2-16,-9 0 2 15,0-1-2-15,0 5-1 16,0-4-2-16,0-1-1 15,0-7-9-15,0 0-3 16,0 0-12-16,0 0-5 16,4 0-1-16,1-4 0 15,-1-3 12-15,5-1 5 16,-1 0 12-16,1-3 5 16,-5-4 15-16,9-1 9 15,-9-3 1-15,5 0 2 16,-5-4-12-16,1 0-2 0,-1 0-4 15,-4 0 1-15,0 0-11 16,-4 0-4-16,4 4 10 16,-5 4 8-16,1-1-5 15,-5 1 0-15,5 4-3 16,4 3-1-16,0 4-6 16,-13 4-1-16,9 4 1 15,4 4 0-15,-9 7 1 16,5 12 0-16,0 3 2 15,4 9 1-15,0 7-4 16,0 7 1-16,0 5 0 16,0-1 2-16,0 4-1 15,0 8-1-15,-9 8 1 0,5 11-1 16,-1 4 0-16,1-8 0 16,-5-3 0-16,1-5 0 15,4-3 0-15,-9-4 0 16,4 0 0-16,0-4 0 15,5-8 0-15,-9-3 0 16,5-4-9-16,-1-12-2 16,0-3-18-16,1-12-7 15,-1-4 19-15,-4-8 11 16</inkml:trace>
  <inkml:trace contextRef="#ctx0" brushRef="#br0" timeOffset="11875.9287">3772 8737 296 0,'-34'4'112'0,"21"0"-87"0,-9 0-7 16,18-4-9-16,-13 8-23 0,0-1-5 15,-5 5 5-15,1-1 5 16,-5 4 6-16,9 5 2 16,-5 6 1-16,5 9-3 0,4 3 2 15,4 12-6-15,9 7-3 16,5 5 3-16,7-1 2 15,6 0 5-15,8 1 4 16,-1-1-1-16,14-4 0 16,-4 1-1-16,12-8-2 15,0-1 1-15,5-10-1 16,8-5 0-16,1-3 2 16,-5-12 5-16,8-4 4 15,5-7-9-15,-13-8-2 16,5-4 3-16,-1-11 3 0,-4-4-3 15,-4-12 0-15,-1-4-1 16,-3 1 1-16,-5-4-4 16,-4-1 0-16,-13 1 7 15,-5-4 4-15,-4-4 3 16,-4 0 3-16,-4 4-3 16,-9 0 0-16,-4-4-5 15,-1 0-3-15,-12-4-2 16,-4 0-3-16,-1 4 1 15,-12-3-1-15,-1 6 0 16,-8 1 0-16,-4-4 0 16,-9 4 0-16,-5 0-3 15,1 8 2-15,-13 3-1 16,-1 8-2-16,1 4 3 16,0 3 2-16,-9 5-2 0,4 11 0 15,5 8-4-15,0 3-1 16,4 4-15-16,4 1-4 15,1 3 13-15,16 0 8 16</inkml:trace>
  <inkml:trace contextRef="#ctx0" brushRef="#br0" timeOffset="12762.2551">4768 6792 228 0,'0'0'88'0,"0"3"-69"15,0-3 13-15,0 0 0 0,0 0-6 16,0 0-1-16,0 4 0 16,0-4 1-16,0 4-14 15,0 4 0-15,0-1 1 0,4 1-3 16,0 0 2-16,5 3-5 15,0 5 1-15,4 3-3 16,4 4 0-16,4 4-1 16,5 3 0-16,4 8 0 15,5 1 0-15,-9 3-5 16,8 12 1-16,5-1 0 16,0-3 0-16,4 4-3 15,0-1 2-15,4 5-1 0,1 7 0 16,-1 4 0-16,0 0 0 15,-3 3 2-15,-1 1 0 16,0-4 0-16,-4-8 0 16,-1-3 0-16,-12-5 0 15,4 1 0-15,-4-4 2 16,4 4 1-16,-4-5 1 16,4 5 2-16,-8 0 1 15,4-5 3-15,0-7 1 16,-1 1-5-16,-3-5-2 15,-5-4-4-15,0-7-3 0,1-4-40 16,-5-4-17-16</inkml:trace>
  <inkml:trace contextRef="#ctx0" brushRef="#br0" timeOffset="13421.8607">5974 8232 332 0,'-21'15'123'0,"8"-3"-95"0,-4 3-6 0,8-4-8 16,-8 9-11-16,-1 3-2 16,-7 3 2-16,-1 9 0 15,0 3-1-15,4 8 1 0,-8 0 0 16,9 4 1-16,-1 3 2 16,5 5 1-16,4 3 3 15,9 4-1-15,4 0 2 16,4 1-8-16,5 2-2 15,4-6-3-15,4-1-2 16,4-11-4-16,5-4 0 16,4-8 6-16,5-7 6 0,4-4-7 15,-1-4 1-15,10-8 0 16,-9-4 1-16,4-3 3 16,4-8 3-16,-4-8 0 15,5-7 0-15,-5-12-3 16,0-3 1-16,-5-9-15 15,1-3-5-15,-9-8 7 16,-4 1 2-16,0-1 1 16,-4-4 0-16,-5 1 1 15,-8 3 4-15,-1 0-1 16,-4-4 1-16,-4 5 0 16,0-5-2-16,-4 0 0 15,-4 1 0-15,-10 3 5 16,-8 0 1-16,-4 0-3 0,-17-11-1 15,-22 7-4-15,4 5 1 16,-8 10-2-16,-13 16 2 16,4 4 1-16,-4 11 2 15,-5 5 1-15,5-1 1 16</inkml:trace>
  <inkml:trace contextRef="#ctx0" brushRef="#br0" timeOffset="14278.6627">8637 6899 260 0,'5'-12'96'0,"3"9"-75"0,-4-9-5 0,1 8-7 0,-1 0-6 15,0-3 3-15,1 3 3 16,-1-4 5-16,-4 1-8 16,4-1 6-16,-4 0 1 0,0 1 0 15,0 3 2-15,0 0 12 16,0 0 7-16,0 4-7 15,0-4-3-15,0 4-1 16,0 0 0-16,-4 4-6 16,0 4 0-16,-1-1-10 15,1 9-4-15,-5 3-2 16,5 8 1-16,-9 11-6 16,9 8 1-16,-13 11 1 15,-1 1 1-15,1 3 1 16,4 0 0-16,-4 1 0 15,4-1 0-15,-4 8-3 0,-5 8 2 16,5 3 1-16,0 0 0 16,0 5 0-16,-1-13 0 15,5-3 0-15,-4 0 0 16,4 0 0-16,-4 0 0 16,0 0-3-16,4-4 2 15,4-3-1-15,-8-1 0 16,4-11 0-16,4-8 0 15,1-4-7-15,4-7-4 16,-1-20-128 0,10-22 77-16,7-20 29 15</inkml:trace>
  <inkml:trace contextRef="#ctx0" brushRef="#br0" timeOffset="14939.1296">8331 8404 336 0,'-17'0'126'0,"0"-4"-98"0,-5 0-10 0,9 1-12 16,-8-1-12-16,-9 0-1 16,-5 4 4-16,-4 0 1 15,-4 4 2-15,0 3-3 0,-13 5 0 16,4 7-5-16,1 8-2 16,-5 7 2-16,8 9 5 15,-3 3 4-15,8 7 2 16,-5 5-1-16,9 7 1 15,5 7 2-15,4 1 2 16,4 8 1-16,9-5 2 16,8-7-5-16,5 0-3 15,8-4-4-15,9-7-1 0,9-5-1 16,3-3 0-16,10-8 3 16,8-7 0-16,4-8 3 15,9-8 1-15,-8-8 3 16,8-7 1-16,8-8-1 15,-3-3 1-15,3-13-4 16,5-3 0-16,0-7-3 16,0-5-3-16,-4-7-3 15,-5-8 1-15,-4 4 3 16,-4-3 3-16,-5-9 2 16,-4 5 3-16,-4-5 1 15,-9 1 1-15,0-20 2 16,-12 12 1-16,-1 0-10 15,-17 0-5-15,-13 3 10 16,-4 5 8-16,-18 0-7 0,-12-5-3 16,-9 5-6-16,-17 3 1 15,4 4-12-15,4 1-5 16,-8-5 10-16,4 8 4 16</inkml:trace>
  <inkml:trace contextRef="#ctx0" brushRef="#br0" timeOffset="16215.0936">9085 6807 344 0,'0'4'129'0,"5"3"-100"0,-1 1 2 0,5-4-5 15,-9 0-10-15,4 3 3 16,9 1 1-16,-9 0 0 15,5-1-11-15,-1 5 1 0,10-1 3 16,-10 5-3-16,9 3 2 16,5 4-7-16,4 11-1 15,4 5-4-15,4 7-1 16,5 3 1-16,9 9 0 16,8-1 0-16,0 1 0 15,0-1 0-15,0 4 0 0,0 5 0 16,0-1 2-16,4-4-1 15,-13 0 2-15,1-7-2 16,-5-4 2-16,-4-1-2 16,-9-3 2-16,-4-3-4 15,0-9-2-15,-5-3-1 16,-4-1 3-16,1 1 0 16,-5-8 1-16,-1 0 0 15,1 0 0-15,-8-4-5 16,-1-4-1-16,-4-3-11 15,0-1-3-15,0-3-4 16,0 0 0-16,0-4 5 16,0-4 1-16,0 0 19 0,0 0 9 15,0 0 0-15,0 0 0 16,0 0-2-16,0 0 2 16,0 0-3-16,0 0-2 15,-4 0-5-15,-1 3 0 16,-8 1-5-16,1 4-1 15,-6 3 0-15,-3 5 4 16,-5 7-1-16,-4 7 1 16,0 12 0-16,-1 1 0 15,6 6 4-15,-1 1 3 16,4 0 0-16,5 4 2 16,8-1-2-16,9 5 0 15,0 3-1-15,18 4 2 0,-6 4-3 16,14-4-2-16,5 0-3 15,3-7-1-15,0-1-1 16,10-7 0-16,-1-8 3 16,8-4 0-16,1-7 1 15,4-4 0-15,0-8 0 16,0-4 2-16,0-7 1 16,-4-4 3-16,0-4 1 15,-1 0 3-15,1-8-5 16,-5-7-1-16,1-8-4 15,-1-4-1-15,-8 0-4 16,0-7 1-16,-1-1 0 16,-12-3-1-16,-4 0-1 0,-5-1 1 15,-4 1 1-15,-9 0 2 16,-8-8-1-16,0 4 1 16,-9-1 0-16,-9 1 0 15,-8-4 2-15,-9-3 0 16,1 3-3-16,-10-4 2 15,-8 4-1-15,-17-4 0 16,-5 4 2-16,-4 4 2 16,5 7-1-16,21 16 2 15,8 0-2-15,-8 4-1 16,-17 0-10-16,-4 3-4 16,12 4-50-16,5 5-21 15,8-9 44-15,22-3 21 0</inkml:trace>
  <inkml:trace contextRef="#ctx0" brushRef="#br0" timeOffset="17641.8981">13429 6880 208 0,'0'0'79'0,"0"0"-61"0,-5 0 4 15,5 0-4-15,0 0-5 16,0 0 2-16,0 0 14 16,0 4 6-16,-4-1-18 0,4-3 8 15,0 0 5-15,0 0-10 0,0 8-1 16,0 0 0-16,0-1 0 16,0 5-2-16,0-1 0 15,0 5-1-15,-4 11 0 16,4-1-6-16,-9 5-2 15,5 7-4-15,0 4-1 16,4 4-1-16,-13 4-2 16,4-4 3-16,0 4 0 15,5 4 1-15,0-1 2 16,4 1-3-16,-9-12-2 16,5-8 2-16,0 12 2 15,-1 16 0-15,1-13 0 0,4-3-1 16,0-7 0-16,0-5-2 15,0-7 1-15,0-4-4 16,0-4 0-16,0-4-4 16,0-3-1-16,0 3 0 15,0-7 2-15,0 0-1 16,-4-8 4-16,-1 0-2 16,-3-4 1-16,-5 0-7 15,-4-4-2-15,-5 1-3 16,-4 3 1-16,9 0-2 15,-13 0 0-15,-26 0 1 16,0 4 1-16,-9 4 1 16,5 4 0-16,-1 3 0 15,1 8 2-15,4 1-1 16,0 6 2-16,0 5 0 0,0 7 3 16,0 8 4-16,0 4 3 15,4 4 2-15,9 3 3 16,4 8-1-16,5-15 2 15,12-8 5-15,-3 12 4 16,-1 19-13-16,4-5-3 16,9 1 5-16,5 0 6 15,3 0-5-15,14-4-3 16,8 1-5-16,0-5 1 16,9-4 1-16,4-3 0 15,9-8 0-15,-4-4 0 16,8-8 2-16,4 1 1 0,5-8 3 15,4-4 1-15,0-4 1 16,4-8 0-16,1-7-4 16,-1-4-1-16,5-11-3 15,-1-5-3-15,-4-3-3 16,1-11-1-16,-1-5-1 16,5-3 2-16,-9-4-7 15,0 0-4-15,0-4 15 16,0-4 8-16,-13-4-11 15,-4-3-6-15,-1-1 1 16,-3 1 3-16,-9-4 2 16,0 3 0-16,-5 1 1 15,-4-5 0-15,-8 1 0 16,0-4 0-16,-9 4 3 16,-18-1 0-16,-3-3-2 0,-14 0 0 15,-12 0-1-15,-9 8 0 16,-9 7 0-16,-8 4 0 15,-9 8-6-15,-4 3-2 16,-9 4 7-16,9 5 2 16</inkml:trace>
  <inkml:trace contextRef="#ctx0" brushRef="#br0" timeOffset="18856.8646">13661 6776 296 0,'0'8'110'0,"5"-4"-86"0,8 3 24 0,-13-7 7 16,4 4-22-16,13 0-9 0,0 0-1 15,1 0-1-15,8 0-11 16,4-1 4-16,0 5 3 0,4 4-6 16,5 3 1-16,0 0-6 15,0 4 1-15,-1 4-5 16,6 4-2-16,3 12-3 16,0-1-1-16,9 8 2 15,0 4 2-15,9 3-2 16,0 1 0-16,-1 3 1 15,-3 1 0-15,3-1 0 16,-3 4 0-16,3 1 0 16,-3-5 0-16,-5 1-3 15,0-1 2-15,-5-3 1 16,1-8 0-16,-5-4 0 16,-4-4 0-16,-4-3 2 15,-4-5 1-15,-5 1-1 0,-4-8-2 16,-5 0-2-16,-4-4 1 15,1-4 1-15,-14-3 2 16,0-1-1-16,-4 1-1 16,-8-1 3-16,-5 1 0 15,-4-1-4-15,-5 1-1 16,-4 3 1-16,-4 4 0 16,-4 8-2-16,-1 4 2 15,-4 7 1-15,0 0 0 16,1 12-3-16,-1-4 0 15,4 8-3-15,5-1 1 16,4 1 1-16,5-1 2 0,4 5 1 16,8 3 1-16,-4 1-3 15,5 3 2-15,3-4 1 16,5 4 0-16,9-8 0 16,-1-3 2-16,5-4-3 15,9-8 0-15,-1-8-1 16,5-3 0-16,4-8 2 15,5-4 2-15,4-7-3 16,8-5 0-16,-8-7 1 16,8 0 2-16,1-7-3 15,-1-5 0-15,0-11-1 16,-3 0-2-16,3-7-2 16,0-1-1-16,1 0-3 15,-5-7-1-15,-4 0 1 0,-5-8 4 16,1-4 3-16,-10-7 2 15,6 3-2-15,-10-7 0 16,-4-1-1-16,1 1 3 16,-18-4 0-16,0 0 1 15,-13-4 0-15,-13 0 2 16,-13 0-3-16,-8 0-2 16,-9 0-3-16,-9 8 1 15,-17 0-57-15,-4-1-25 16,4-3 41-16,5 4 24 15</inkml:trace>
  <inkml:trace contextRef="#ctx0" brushRef="#br0" timeOffset="20013.3932">17341 6914 324 0,'0'12'123'0,"9"-8"-95"0,-9 7 0 0,0-11-4 0,4 8-12 16,0-1 1-16,1 5 5 16,-5 3 6-16,0 0-13 15,0 5 3-15,0 3 0 0,0 0-1 16,0 3 0-16,0 5-3 15,0 4-1-15,0 7-8 16,-5 0 0-16,1 8-3 16,0 3 0-16,0 12 2 15,-1 4 2-15,1 8-3 16,4-4 0-16,-13 11 1 16,9-11 0-16,-5-4 0 15,5-4 2-15,-1-4-1 16,1 0-1-16,4-3 1 15,0-8 1-15,0-5 1 0,0-2 1 16,0-9 0-16,4 1 0 16,1-12 0-16,-1-4 0 15,0-4 0-15,-4-3 2 16,0-9-5-16,-4-3-1 16,0-3-7-16,-5-5 0 15,-4-4-6-15,-8-3-2 16,-9-4 4-16,-14-4 2 15,-7 4 0-15,-10 3 3 16,1 9 4-16,4 3 1 16,0 4 1-16,4 4 0 15,9 7-7-15,-8 8-3 0,3 12 1 16,5 0 3-16,9 3 3 16,8 4 2-16,4 5 1 15,9 3 2-15,0-4 3 16,13 4 2-16,13 0 1 15,0 0 0-15,4 3-4 16,9-3-3-16,4-4-3 16,9 1 1-16,4-5 3 15,9-4 3-15,-9-3 2 16,9-4 1-16,0-8-4 16,-1-8-3-16,1-3-3 15,0-4 1-15,-1-8 3 16,-3 0 1-16,-1-3-1 15,-8-5-2-15,-39 12-13 32,56-34 3-32,-17-5 2 15,-5 5 5-15,-8-1 2 16,-4 1 1-16,-9-1 2 16,-5-3-1-16,-12-4-3 0,-5-4 1 15,-8 0-1-15,-9-4 0 16,-4-3 0-16,-17-5-2 15,-5-3-22-15,-13-4-10 16,-4-8 19-16,5-15 8 16</inkml:trace>
  <inkml:trace contextRef="#ctx0" brushRef="#br0" timeOffset="21229.0076">17643 6799 408 0,'-4'8'151'0,"8"0"-118"0,9-8 11 0,-13 0-4 0,8 3-19 15,1 1-2-15,0 0-5 16,4 4 1-16,8-1-8 16,-4 5-4-16,5 3 0 0,8 8-4 15,9 8 0-15,4 7-1 16,9 8 0-16,4 4 0 15,0 4-2-15,13 3-2 16,4-3-1-16,0-1 4 16,0 1 3-16,-4-1 1 15,5 1 2-15,-14-4-2 16,5 0-1-16,-1-1-2 16,-8-3-1-16,0 0-1 15,-8-7 3-15,3-1-2 16,-8-4-1-16,-4-3 0 15,-9 0 0-15,0-1 0 16,-8-3 0-16,-5-4 0 0,-4 0 3 16,-4-4 0-16,-5 0 1 15,-4-3 0-15,-4-1 2 16,-9 0-1-16,4-3-1 16,-8 3 1-16,-9 1-1 15,0 3-3-15,-4 0 2 16,0 8 1-16,-4 3 0 15,-5 1 0-15,9 7 0 16,-1 4 0-16,6 4 0 16,-1-3 0-16,4 6 0 15,5 5 0-15,4 0 0 16,4 3 0-16,9 4 0 16,0 1 0-16,0 3 2 0,0-4-1 15,9 0-1-15,4-7 1 16,4-1 1-16,0-7 3 15,5-3 4-15,12-9 0 16,5-3 2-16,0-8-2 16,4 0 0-16,0-4-3 15,0-4 1-15,0-7-2 16,0-8 0-16,1-8-6 16,-1-3-1-16,0-5-4 15,4 1-1-15,-4-4-3 16,0 0-1-16,0-4 3 15,0 0 5-15,-4 0 2 16,-4-4 1-16,-1 0-3 16,-4-4 2-16,1-7-1 0,-6-4 0 15,-3 0 0-15,-5 0-2 16,-8 0 0-16,-5 0 3 16,-4-4-2-16,-4 3-1 15,-18-6 3-15,-4-1 0 16,-8-8 1-16,-5-3 0 15,-4-4 0-15,0 4 0 16,-4-4 0-16,-9 11 2 16,-5 0-3-16,1 5-2 15,-9 6 2-15,4 1 0 16,-4 4-8-16,9 4-4 16,-5 3-13-16,9 0-4 0,-4-3-90 15,0-12-40-15,8 0 82 16,9-4 39-16</inkml:trace>
  <inkml:trace contextRef="#ctx0" brushRef="#br0" timeOffset="22536.1479">18044 6600 384 0,'25'38'145'0,"-7"-11"-112"0,3-19 14 15,-4-4 1-15,5 0-27 16,4-1-8-16,13 5-1 16,-1 0 2-16,10-1-7 15,4 5 2-15,4-1 2 0,0 5-4 16,4 3-2-16,13 0 0 16,5 4-1-16,12 0-2 15,9 8 1-15,9 3-4 16,-5 4 0-16,18 5 1 15,-5-1 0-15,9 0 0 16,0 0 0-16,-4-4-3 16,13 0 2-16,-5 5 1 0,0-9 0 15,-4 1 0 1,-4-1 0-16,-14-3 0 0,1-5 0 16,-4 1 2-16,-18-4 1 15,-4 0-4-15,-5-4 1 16,-16 1 0-16,-5-1 0 15,-5 0 0-15,-12 0 0 16,-13 0-3-16,4 0 0 16,-8 0-1-16,-9 1 0 15,-5 3 3-15,5-4 2 16,-13 4-2-16,0 0 0 16,0 0 1-16,0 0 0 0,0 0-5 15,-9 0-1-15,5 0 3 16,-4 3 3-16,-1 1 3 15,5 4 1-15,-1 3-2 16,-3 1-2-16,3-1-4 16,1 8 0-16,4 8 2 15,-9 8 1-15,5 3 1 16,4 0 0-16,0 4 2 16,0-3 1-16,4-5 1 15,5 1 0-15,0-1-7 16,-1 0-2-16,5 1 6 15,4-1 6-15,1 1-3 16,-1-5-2-16,4-3 3 16,1 0 1-16,0-8 0 15,8-4 1-15,0-7-4 0,4-4 0 16,5 0-1-16,0-8 1 16,-5-8-2-16,5 1 2 15,4-4-2-15,-4-8-1 16,0-4 1-16,0-4-1 15,-5-3-3-15,1-5 2 16,-1-3-1-16,-8-4 0 16,4 0 0-16,-13-4 0 15,5-3 0-15,-5-9 0 16,-4-7 0-16,0 4-2 16,0-4 3-16,-9 0 0 15,0-3 1-15,1 3 0 0,-5-4-3 16,-5 0 0-16,-3-7 2 15,-14-9 0-15,1-10-2 16,-5-1 0-16,-13 1 2 16,-4 7 0-16,-13 4-2 15,-13 3 2-15,4 1-4 16,1 0-1-16,3 3 3 16,1 1 3-16,-5 3-1 15,1 8 0-15,-5 4-1 16,4 8-2-16,-8 3-2 15,4 12 1-15,9 3-4 16,-1 5-1-16,5 0-44 16,-17-5-19-16,-17-11 38 0,8-3 17 15</inkml:trace>
  <inkml:trace contextRef="#ctx0" brushRef="#br0" timeOffset="24006.6073">18238 6382 256 0,'4'0'96'0,"4"-4"-75"0,1 0 14 0,-5 0 1 16,5 1-10-16,0-1-1 16,4 0-5-16,-5 0-1 15,5 0-10-15,4 0 17 0,-8 1 9 16,8-1-7-16,0 4-1 15,1 0-7-15,3 4-3 16,9-1-3-16,-4 5-1 16,9 0-5-16,3-1-3 15,14 5-2-15,4-1 0 16,17 5-2-16,14 3 2 16,16 4-2-16,-4-4-1 15,17 4-2-15,14 4-1 16,12 3-1-16,-4 5 3 15,13 3-2-15,8 0 1 16,9 1-3-16,-4 3 1 0,4 0 0 16,9 0 2-16,-9 4-1 15,0 0 1-15,0 0 2 16,4 0 0-16,-17-4 0 16,-4-4 2-16,-5-3-1 15,1 3-1-15,-13-3 1 16,-1-1 1-16,-8-3-3 15,9 3-2-15,-18-3 2 16,0-4 0-16,27 7 1 16,-18-3 2-16,-18-1-3 15,-12 1 0-15,-9-4 1 0,-17 4 0 16,0-5 0 0,0-3 0-16,-13 0-3 0,4 8 2 15,-8-8-1-15,-5 4 0 16,1-4 2-16,-14 0 2 15,5 0-1-15,-13 0-1 16,4-4 1-16,-13 0 1 16,5-4-1-16,-13-3 2 15,-1-1-2-15,1-3 2 16,-5 0-2-16,-4-8-1 16,0 7 1-16,-4-3-1 15,-1-4 0-15,-3 0 0 16,-1 4-3-16,-4-4 2 15,-4 8-1-15,-4-1 0 0,-5 1 0 16,-4 3 0-16,-1 1 0 16,-3 7 0-16,-1 0-3 15,-3 4 1-15,3 4-3 16,1 7 2-16,4 9 3 16,-1 6 1-16,10 9 1 15,4-1 2-15,4 8 1 16,4 0 3-16,-4-3-1 15,9 3 2-15,4-4 0 16,8 4 3-16,5-3-1 16,5-5 2-16,3-7-4 15,9 0 1-15,9-8-1 16,4-4 3-16,9-7-5 16,-9-8-1-16,4-8-2 0,5-4-2 15,-5-7 1-15,1-4-1 16,-1-7-3-16,5-1 2 15,-13-11 1-15,17-4 0 16,-13-12-5-16,4 1 1 16,1-4-9-16,-5 3-4 15,0-3 15-15,-4 0 10 16,-9-5-10-16,0 5-4 16,-4 0 2-16,0-1 3 15,-13 5 0-15,-1-4-2 16,-3-1-3-16,0-3 1 15,-9-4 3-15,-5-3 1 16,-3-5-2-16,-9 0 0 0,-14 4-1 16,-7 1 0-16,-18-5 0 15,-9 4 0-15,5 4-2 16,-14 0 1-16,-20 4 1 16,-23 0-1-16,-8 0 4 15,5 4 0-15,-5 7-6 16,-26 4-3-16,-13 4-38 15,0-4-19-15,1 1 35 16,29-9 16-16</inkml:trace>
  <inkml:trace contextRef="#ctx0" brushRef="#br0" timeOffset="30402.7452">2001 9833 316 0,'0'4'121'0,"0"3"-95"0,0-3 16 0,0-4-1 16,0 4-32-16,-4 0-8 15,0 3-3-15,4 1 0 16,-13-4 2-16,4 0 8 0,1 3 7 16,-1 1-5-16,9 4-1 15,-13-1-1-15,9 4 2 16,4 5-5-16,0 6-1 16,0 9 2-16,0 11 1 15,0 15 1-15,0 8 0 16,-9 4-2-16,5 3-1 15,0-11-10-15,4 1-4 16,0-5-59-16,4-7-25 16,9-16 47-16,4-15 23 15</inkml:trace>
  <inkml:trace contextRef="#ctx0" brushRef="#br0" timeOffset="31107.5065">3962 9768 452 0,'0'0'167'0,"9"4"-129"0,12-20-12 0,-8 12-13 16,4 1-13-16,5-1 0 15,8-4-3-15,-8 0 2 16,3 5 1-16,6-1-5 0,3 4 1 0,-8 4-3 16,4 3 0-16,0 5-3 15,-4 3 1-15,-4 4-2 16,-1 8 2-16,-8-4-8 16,-4 8-2-16,-9-1-1 15,-9 5 2-15,-8 3 5 16,-9 0 4-16,-4 1 7 15,-9-1 3-15,5 0 1 16,-5 1-2-16,4-1-2 16,-8 0-1-16,13-3 2 15,4-5 2-15,9-3 0 16,4-4 2-16,9-4-7 16,12 4 1-16,10 0 1 15,16-4 1-15,5 8 3 0,4 0 1 16,4 7-1-16,5-3-2 15,-13 0 3-15,-5-1 0 16,-3-3 1-16,-6 0 2 16,-3 0 19-16,-13 0 8 15,-1-1-8-15,-8 1-2 16,-8 0-7-16,-1 0-2 16,-13-8-13-16,-3-4-3 15,-6-3-48-15,-3-8-19 16,-1-16 33-16,5-11 18 15</inkml:trace>
  <inkml:trace contextRef="#ctx0" brushRef="#br0" timeOffset="31677.9189">6211 9714 372 0,'13'61'140'0,"-21"-53"-109"0,12 3 2 0,-4-11-15 16,4 16-23 0,1 3-6-16,-1 4-4 15,13 0 8-15,0 4 3 0,5 0 4 16,4 3 0-16,12 1 0 15,-3 7 2-15,8 4 1 16,0 8 1-16,0 0 2 16,-4 7-3-16,0-3 0 15,-5 3-8-15,1-7-2 16,-18 0 17-16,-4-8 10 0,-4-4-4 16,-9 1-1-16,-9-5-4 15,-4 1 0-15,-4-5-4 16,-13-3-2-16,-5 0-7 15,-8-4-3-15,-9-4-12 16,-8-7-3-16,-5-5-4 16,-4-7 0-16,9-4-8 15,-5-11-5-15,9-4 20 16,9-19 9-16</inkml:trace>
  <inkml:trace contextRef="#ctx0" brushRef="#br0" timeOffset="31995.7876">6229 9733 392 0,'25'42'148'0,"-7"-42"-115"0,-1 0 15 0,0 4 0 16,-4-4-25-16,13 0-7 0,0 0-2 15,8 0 3-15,5-4-9 16,13 1 0-16,8-5 2 0,9 0-8 16,0 1-3-16,-4-1-11 15,-5-4-5-15,-4-3-57 16,4 0-26-16,5-4 51 15,-9-1 25-15</inkml:trace>
  <inkml:trace contextRef="#ctx0" brushRef="#br0" timeOffset="32819.4822">8137 9714 436 0,'-4'31'162'0,"4"-27"-126"0,4-1 5 0,-4-3-4 0,0 0-21 16,0 0-3-16,9 0-2 15,8 0 0-15,-8 4-5 16,12 0-4-16,5 0 1 0,-9 0-4 15,9 3 0-15,4 5-4 16,1 3-1-16,-1 0-2 16,4 1 2-16,-4 7-3 15,1 4 1-15,-6-1-1 16,1 1 3-16,-4 0 2 16,-5 0-1-16,-8 3 1 15,-5 1 0-15,-8 4-4 16,-5 3-2-16,0-7-2 15,-16 11 2-15,-10 4-1 16,-4-4 0-16,-4 0-5 16,-8-4-1-16,-1 0 1 0,0-7 0 15,0 0 9-15,1-8 3 16,-1 0 8-16,5-4 2 16,12-4-2-16,-4 1-1 15,9-5-3-15,9-3-3 16,3 3-5-16,6-3-2 15,3 3 24-15,5-7 15 16,4-4-10-16,8 0-2 16,5 4-5-16,4-4 0 15,5 0-6-15,4 4-4 16,4 0-4-16,9-1 1 16,0 1 1-16,12 0 0 15,5 4 0-15,5-4 2 0,3 3 3 16,9 1 2-16,9 0-1 15,0 7 1-15,4 4-4 16,-8 0 0-16,-5 4-3 16,-4 0-1-16,-4-4-10 15,-5 0-3-15,-4-3-77 16,-4-9-34-16,-5-14 64 16,-8-12 30-16</inkml:trace>
  <inkml:trace contextRef="#ctx0" brushRef="#br0" timeOffset="33210.3678">10563 9614 444 0,'-8'62'165'0,"8"-47"-129"0,0-3 2 0,0-5-10 0,0 5-27 15,0 3-7-15,-5 8 3 16,1 4 0-16,-5 7 3 15,1 8 0-15,-5 8 2 0,-4 12-1 16,-1 6-1-16,1 9 1 16,4 0-1-16,-4-5-3 15,0 1 2-15,4-15-17 16,4-12-5-16,1-16-68 16,3-3-28-16,18-54 63 15</inkml:trace>
  <inkml:trace contextRef="#ctx0" brushRef="#br0" timeOffset="33869.8983">11197 9898 420 0,'-9'23'156'0,"5"-8"-121"0,-5-3-14 0,5-5-14 16,-5 5-7-16,-4 3 2 16,-4 8 0-16,0 0-2 15,0 8 1-15,-1 3-1 0,10 5 2 16,-5-1-1-16,4 0 2 0,5 4-4 16,0 4 0-16,4-7 1 15,4-1 0-15,5-4-3 16,-1 1 2-16,5-5 1 15,0-3 0-15,0 0-3 16,4-4 2-16,0-4 1 16,1-3 0-16,-1-5-3 15,0-3 2-15,0-1 1 16,1-3 0-16,-1-4 0 16,4 0 2-16,-3-11-1 15,-1 3-1-15,4-7-4 16,-3-4-2-16,-1-1 0 15,0-3 2-15,-4 0 2 16,4-7 1-16,-4-1-2 16,0 0 0-16,0 1 2 15,0-1 0-15,0 1 1 0,-5-5 2 16,1 4-1-16,0 1-1 16,-5-1 3-16,-4 4 0 15,0 4-4-15,0-7 1 16,-4 3-2-16,-5-4 0 15,-8 4 0-15,0-3-2 16,-14 3 3-16,-3 0 0 16,-9 8-2-16,0 0 0 15,-13 4 4-15,-9 3 1 16,5 8 0-16,-5 4 1 16,5 8-4-16,4-4-2 15,-9 11-16-15,9-7-5 16,5-1-129-1,3-3-58-15,14-15 108 0</inkml:trace>
  <inkml:trace contextRef="#ctx0" brushRef="#br0" timeOffset="34411.9421">12778 9637 468 0,'9'27'176'0,"-5"-19"-137"0,-4 0-7 0,4-1-13 0,1 1-13 16,-5 7-1-16,4 1 1 15,-4 3 1-15,4 0-3 16,5 11-3-16,-9 1 0 0,4 4-1 16,0 3 0-16,5 4-3 15,-5 0 0-15,5 4-3 16,0 0 1-16,8-4-4 15,-8 0-1-15,3-3-13 16,1-13-3-16,0-6-76 16,5-13-33-16,7-14 69 15,6-20 34-15</inkml:trace>
  <inkml:trace contextRef="#ctx0" brushRef="#br0" timeOffset="35372.4634">14665 9480 388 0,'0'20'145'0,"9"-13"-112"0,-9 1 5 0,0-8-2 16,0 8-20-16,4-1-3 15,1 1 0-15,3 0 2 16,-3 3-8-16,3-3-4 0,5 3 0 0,4-3 0 15,9 3 1-15,9 1-2 16,3-5-2-16,6 1-2 16,-1 4 1-16,4-5 1 15,-4 1 0-15,0 0 0 16,-4-1 0-16,0 1 0 16,-5 0 2-16,1-1-6 15,-9 1 1-15,4 0-4 16,-13-1 0-16,0 9-1 15,5-5 0-15,-14 4 2 16,1 5 4 0,-9-1 1-16,0 0 3 15,0 4 1-15,-9 0 1 16,1 0 2-16,-1 0-1 16,1 4 0-16,-5-1-1 0,4 1 0 15,-8 4-2-15,4-1 1 16,-4 5-2-16,-1 3-1 15,1 4 1-15,0 0-1 16,4 1 0-16,-4-1 2 16,4 4-1-16,4-4 2 15,-8 0 0-15,4-4 1 16,0-3-5-16,4-5-1 16,5-3-8-16,-4-8-2 15,3-3-35-15,1-9-14 16,4-7-112-1,9-26-48-15,12-24 115 16</inkml:trace>
  <inkml:trace contextRef="#ctx0" brushRef="#br0" timeOffset="36242.1197">16988 9404 228 0,'0'4'88'0,"0"-4"-69"0,0 0 15 0,0 0 3 16,0 0-15-16,0 0-2 15,0 0 3-15,0 0 3 0,9 3-14 16,-5 1 11-16,0 0 6 0,0 4 2 16,5-1 4-16,-9 1-6 15,4 0-3-15,-4-1-8 16,0 1-3-16,-4 4-9 16,-5-1-2-16,-3 1-4 15,-6 3-3-15,-8 0-1 16,-4 4 3-16,0 4 0 15,4 4 1-15,-8 8 0 16,4-5 0-16,4 5 0 16,4-1 0-16,-4 8 0 15,5 0 0-15,4-3 0 16,4-1 0-16,0-3-3 16,8 3 2-16,-3 0 1 15,8-3 0-15,8-1-3 16,-3-3 0-16,3-1-3 0,5-3 1 15,5-8 1-15,-1 0-1 16,4-3 4-16,5-1 2 16,0-3 2-16,4-5 1 15,0-3-2-15,1-4-2 16,-1-8-4-16,0 1-2 16,-4-5-4-16,-5-3 1 15,5-4 0-15,-17 0 1 16,4 0 0-16,-9-4 2 15,-4 3-1-15,-13-3 0 16,-9 4-5-16,-8 4-3 0,-8 3 9 16,3 9 5-16,-4-1-1 15,0 8 1-15,5 3-8 16,0 5-2-16,3 7 4 16,10 0 1-16,12 0-7 15,-4 0-2-15,18-3-69 16,20-9-32-16,36-14 60 15,16-16 28-15</inkml:trace>
  <inkml:trace contextRef="#ctx0" brushRef="#br0" timeOffset="37037.9033">19388 9653 312 0,'13'19'118'0,"-9"-15"-92"0,9 3 13 0,-9-3 0 0,-4-4-14 16,5 0-3-16,-5 0-8 15,0-4-1-15,0 1-8 16,-9-5-3-16,1-4 1 0,-1-3-2 16,-13-8-1-16,5 0 3 15,-17-4 2-15,-1 1 2 16,1 3 1-16,-1 0 0 15,5 7 0-15,-4 1-4 16,3 7-3-16,6 4 0 16,3 8-1-16,5 4 0 15,8 7 2-15,5 8-1 16,4 4 2-16,9 8-2 16,3 7 2-16,6 7-2 15,3 5 2-15,5 4-2 16,0 7 2-16,4 4-4 0,-8 3 0 15,-1-3 3-15,-4-4 1 16,-8 1-1-16,0-13-2 16,-5-3-2-16,-8-4-1 15,-5-4-3-15,-4-11 1 16,-13-5-2-16,-4-10 2 16,-4-9-2-16,-5-7 2 15,0-3-2-15,0-9 2 16,-4-3 1-16,13-8-1 15,0-4 4-15,13-4 0 16,8-3 1-16,0-4 2 16,9-1 1-16,9 1 3 15,8 0 1-15,5-4 3 0,12 3-3 16,-4-7 1-16,5 4-3 16,4 4 2-16,8 0 0 15,-12-1 3-15,3 5-1 16,1 3 0-16,-9 4-5 15,0 1-1-15,-4 3-8 16,0 0-2-16,-13-4-49 16,-4-4-20-16,-1-15 38 15,1 0 19-15</inkml:trace>
  <inkml:trace contextRef="#ctx0" brushRef="#br0" timeOffset="37909.5602">21413 9588 140 0,'4'-4'55'0,"-12"4"-43"0,8 0 1 0,0 0-3 16,0-4-4-16,0 0-1 15,0 0 12-15,-9 1 6 16,9-1-11-16,0 0 13 0,0 0 7 15,-4 0 4-15,4 0 2 16,-4 1-3-16,4 3 1 16,0 0-11-16,0 0-3 15,0 0 2-15,0 0 5 16,0 0-7-16,0 0-3 0,0 7-5 16,0 1 1-16,0 0-4 15,0-1 1-15,0 5-3 16,0-1 2-16,0 4-2 15,0 8 0-15,-5-3-5 16,5 3-1-16,-8 3-1 16,3 9 1-16,1 7 0 15,-9 0 1-15,9 8-9 16,-9 4-2-16,4 7 15 16,1 4 6-16,-1 4-6 15,0-8-4-15,1-3-6 16,-1-5 1-16,-4-14-6 15,0-9 0-15,0-7-52 16,5-11-21-16,-5-12-32 16,4-16-11-16,-4-14 67 0,9-12 30 15</inkml:trace>
  <inkml:trace contextRef="#ctx0" brushRef="#br0" timeOffset="38810.8092">21387 9997 236 0,'5'8'90'0,"-5"4"-70"0,17-9 17 0,-17-3 4 0,4 0-18 15,9-3-2-15,-9 3-2 16,-4 0 2-16,9 0-11 15,0 0 5-15,8 0 3 0,-8 0 5 16,8 3 3-16,0-3 2 16,5 4 2-16,3-4-5 15,1 0-3-15,0 0-6 16,4 0 0-16,5 0-7 16,-5-4-1-16,0 1 0 15,0-1 0-15,0 0-2 16,1 0-1-16,3 0-3 15,-12 0-2-15,3 1 3 16,1-1 0-16,0 0-1 16,0 4-2-16,0 0-2 0,-5 0 1 15,5 4 3 1,-4 3-3-16,-5 1 0 16,-4 4-4-16,0 3-1 15,-9 4-6-15,-4 4-3 16,-4 4 6-16,4 4 3 15,-13 3 1-15,9 4 4 16,-18 1-2-16,5-1-1 16,0 4-2-16,-9-4 1 15,4 1 1-15,1-5 2 16,-5 1-1-16,0-5 1 16,-4 1 0-16,-5-8 0 15,-3-4 0-15,-1-4-2 0,0-3 3 16,-8-5 0-16,3-3-2 15,6-4 2-15,-1 0 1 16,9-7 2-16,4-1-1 16,0-3 2-16,5-5-2 15,12 1-1-15,-8 0 3 16,12-1 0-16,-3 1 1 16,8 3 0-16,0 1 2 15,8-1 3-15,1 5-2 16,4-1-2-16,4 4 0 15,0 0 1-15,5 4-1 16,-1 4 2-16,5 4 2 16,4 0 2-16,5 3-3 15,4 1 0-15,-9 3-1 0,4 4 1 16,1 4 0-16,4 4 0 16,-5 3-2-16,5 5 1 15,-5 3-2-15,9 1 2 16,5 3-2-16,-5 0 0 15,9 0-3-15,-9-4 1 16,0-7-7-16,-9-4-1 16,-8-4-25-16,0-12-10 15,-17-11-41-15,-22-23-18 16,-26-23 52-16,-9-23 26 16</inkml:trace>
  <inkml:trace contextRef="#ctx0" brushRef="#br0" timeOffset="39635.0209">23947 9534 212 0,'-9'0'82'0,"5"-4"-64"0,-9 0 2 0,13 4-4 0,-9 0 0 15,1 0 4-15,-1 0 1 16,-4 0-1-16,0 0-10 16,-4 4 2-16,0 0 2 0,-5 4-1 15,1 3 2-15,-9 1-6 16,-5 3-3-16,5 4-3 16,-9 4-3-16,-4 12 1 15,4-5 1-15,0 5 1 16,5-1 3-16,4 12-1 15,4-4 2-15,4 4 0 16,10 0 1-16,3 0-2 16,0 0-1-16,18-4 5 15,0-3 4-15,12-5-5 16,-4-3-3-16,9-5-3 0,4-3 0 16,9-3-7-16,4-9-1 15,0-3-7-15,0-8-3 16,5-4 13-16,-1-4 5 15,-4-3 0-15,9-8 0 16,-9-8-8-16,9-4-4 16,-9 1 0-16,4-5 3 15,-4-3 1-15,-8 3 3 16,-5-3 1-16,-4 0 3 16,-9 3-1-16,-8-3 2 15,-14 0-7-15,-16-8 1 16,-22-4-1-16,-18 0-1 0,-38-4-7 15,-60-3-5-15,43 19 9 16,-169-47 6-16</inkml:trace>
  <inkml:trace contextRef="#ctx0" brushRef="#br0" timeOffset="71179.1015">21637 7887 188 0,'0'-11'71'0,"0"11"-55"0,0-4 13 16,0 4 4-16,0-4-13 15,-4 0-3-15,4 0-2 16,0 0 1-16,0 1-9 15,0-1-11-15,0 0-5 0,0 0 2 16,4-4 2-16,1 5 0 16,3-1 1-16,1-4 0 15,4 4 3-15,4 0 0 16,-8 1 1-16,4-1-3 16,4 0 2-16,0 4 1 15,0-4 0-15,5 4 0 0,-5 0 2 16,-8 0 3-16,4 0 2 15,4 0 10-15,-9 0 6 16,5 0 3-16,-4 0 4 16,0-4-5-16,-1 4-1 15,1 0-2-15,-1 0 1 16,1 0-2-16,-5 0 2 16,-4 0-2-16,5 0-1 15,-5 0-4-15,8 0 0 16,-8 0-5-16,5-4 1 15,-1 1-5-15,0-1-2 16,-4 0-2-16,9 0 0 0,-9 0-2 16,0-3 2-16,0-1 0 15,0 0 3-15,0 1-1 16,-9-1 0-16,5 0-3 16,-5-3 1-16,-4-1-2 15,0 1-1-15,-4-1 1 16,-4-3-1-16,-5 4-9 15,-4-5-4-15,-9 5 7 16,0 3 5-16,-4 0 5 16,0 5 5-16,-5 3-6 15,-3 0-2-15,-1 3-1 16,0 1 0-16,-4 4-3 16,0 3 0-16,0 9 2 15,0-1 2-15,0 4-2 16,0 4-2-16,9 7 2 0,4 0 0 15,4 9-2-15,0 3 2 16,5 0-1-16,4 3 0 16,4 9 2-16,4 7 2 15,-4 12-3-15,0 7 0 16,5 0-1-16,-1-4 0 16,1-3 2-16,-1-4 0 15,9 7 0-15,-8 5 0 16,4 3 0-16,4-4 2 15,8 0-1-15,5-7-1 16,0-8 1-16,5-8-1 16,8 0 0-16,0 1 0 15,4-1-3-15,4 0 0 0,9 0-1 16,1-3 3-16,-1-5-2 16,4 1-1-16,1-8 3 15,3-8 0-15,1-3 1 16,4-5 0-16,0-7 0 15,5 0 2-15,-1-3 1 16,9-5 1-16,0 0-2 16,-8-7-2-16,3 0 1 15,1-1 1-15,-9-3-1 16,9-4-1-16,-9 0 1 16,9-4-1-16,-1 0 0 15,1-3 0-15,-4-1 0 16,-1-3 0-16,0-1-3 0,5-7 2 15,-9 4 1-15,0-8 0 16,5-4 0-16,-5-8 0 16,0-3 0-16,0 0 0 15,-13-4 0-15,0-4 0 16,5 4 0-16,-14-4 0 16,14-4-5-16,-9 4 1 15,4-8 0-15,-13 4 2 16,4 1 1-16,-3-1 1 15,-10 0 0-15,5-4 0 16,-4-3 2-16,-1-1 1 16,-3-3-1-16,-5 11-2 15,-5-3 3-15,-3 3 2 0,-9 0-2 16,4-3 0-16,-17-1-1 16,4 4-2-16,-17-3 1 15,-5-1-1-15,-4 0 0 16,5 1 2-16,-5-1-1 15,1-3 2-15,-5 7 0 16,0 0 3-16,0 8-5 16,0 0-3-16,0 3-6 15,4 1-2-15,-8 8-101 16,-5-20-43-16</inkml:trace>
  <inkml:trace contextRef="#ctx0" brushRef="#br0" timeOffset="74301.0131">10619 8159 124 0,'9'-11'49'0,"4"11"-38"0,-9-8 10 0,-4 8 2 16,4-4 4-16,5 4 6 15,-9-4 2-15,4 4 0 16,-4-4-18-16,5 1 10 0,-1 3 5 16,-4-4 19-16,4 4 8 15,-4 0-25-15,0-4-11 16,0 0-2-16,0 0 3 16,0 4-4-16,0-4-2 15,0 1-4-15,0-1-1 16,0 0-3-16,0 0 1 0,0 0-8 15,-4-3-2-15,0 3 1 16,-1-4 3-16,1 0-7 16,-9-3 0-16,9 3 2 15,-13-3 2-15,-1-5-5 16,-3 5 0-16,-5-4 1 16,0-1 1-16,0 1-2 15,-8 0 2-15,-1 3 1 16,1 1 0-16,-1 3-3 15,-3 0 2-15,-1 5-1 16,0 3-2-16,0 7-2 16,-4 1 1-16,4 3-4 15,-8 5 1-15,4 3-3 16,0 4 2-16,0 4-2 0,4 7 2 16,0 4 0-16,0 5 1 15,5 6 2-15,4 9 4 16,4-1-1-16,0 5 1 15,9 3 2-15,0-8 0 16,4-3 0-16,0-1 2 16,4 1-1-16,5 0-1 15,0 3 1-15,4 4 1 16,4 8-1-16,4 0-1 16,1 4 1-16,0-8 1 15,4-4-1-15,4-3-1 16,4-5 1-16,10 5-1 0,-10-1 0 15,5 5 2-15,4-1-1 16,5 4-1-16,3-4 3 16,-7 1 0-16,7-13-1 15,5 1 1-15,-12-12-2 16,3-3 2-16,0-1-2 16,5-7 2-16,-4-4-2 15,-1-4-1-15,-4-3 1 16,5-5 1-16,-5-3 1 15,4-1 3-15,5-7-3 16,-9 0 0-16,5-3-3 16,-1-5-1-16,1 0 1 15,-1-3 0-15,5-4 0 16,-9-1 2-16,5-3 1 16,-1-4 1-16,-4-4-2 0,9-3 1 15,0-13-2-15,0-2-1 16,-1-5 1-16,-3 0 1 15,-5-4-3-15,0 5 0 16,-4-1 1-16,0 0 0 16,0-4 0-16,-5 5 0 15,1-1 0-15,4 4 0 16,-9 0-3-16,-4-4 2 16,4-4 3-16,-4 5 1 15,0-5-1-15,0 0-2 16,-4 8 1-16,-1 0-1 0,1 4 0 15,-9 4 0-15,0 0-3 16,-9-8 2-16,5 7 1 16,0 1 0-16,-5-4 0 15,0 0 0-15,-4 0 0 16,5 0 2-16,-14-1 3 16,5 1 2-16,0 4-1 15,-9 0 1-15,-4 7-4 16,0 0 0-16,-13 8-3 15,-9-7-1-15,-4 3-4 16,-9 0-1-16,1 8-4 16,-1 0 1-16,-13 11-24 15,5 4-10-15,-22 12 15 16,-8-4 10-16</inkml:trace>
  <inkml:trace contextRef="#ctx0" brushRef="#br0" timeOffset="77739.5063">19194 7872 180 0,'13'-8'68'0,"-9"0"-52"0,5-3 12 16,4 11 3-16,-9-4-10 16,9-4-1-16,-9 1-1 15,5-5 0-15,0 5-10 16,-1-1 8-16,1-4 5 0,-5 5 2 15,1-1 1-15,3 1-6 0,-8-1-1 16,0-4-4-16,-8 5-1 16,3-5-14-16,1 1-4 15,-13-1 2-15,-1 1 3 16,-3 3 1-16,-18 0 2 16,0 5-2-16,-4 3-1 15,-4 3 3-15,-9 5 0 16,-5 4-1-16,1 7 1 15,-4 4-2-15,3 7 2 16,-3 1-2-16,-5 7 2 16,-5 8-4-16,5 4 0 15,0 4-6-15,1 7-3 16,3 8 6-16,5 7 1 0,4 9 9 16,4 7 6-16,4-8-6 15,10-4-3-15,-1 5-2 16,13 3-1-16,9 0-3 15,4 0 2-15,9 0 1 16,8-8 0-16,9-7-3 16,4-8 2-16,5-3-1 15,3-1 0-15,-3 0 4 16,12-3 3-16,-8-5 0 16,9-3 0-16,-1-4-6 15,5-4 1-15,4 0-11 16,5-7-3-16,8-8 7 15,0-8 3-15,0-4 6 0,4-3 3 16,5-5 0-16,3-11 2 16,1 1-4-16,-4-9 0 15,8-3-1-15,-4-4 1 16,0-8-13-16,4-4-6 16,1 0 4-16,-5-7 2 15,4 0 1-15,-17 0 1 16,4-5 5-16,-8-3 1 15,-5 4 2-15,1-7 2 16,-14-1-1-16,5 0 2 16,-13-4-4-16,4-3 0 15,-8-1-1-15,-1-3-2 16,1-4-2-16,-5 8-1 0,0-1-1 16,-4 1 2-16,-4-5 2 15,-5 1-1-15,-4 0 6 16,-4 0 1-16,-1-1 2 15,-3 5 2-15,-5-1 3 16,-4 1 5-16,-5 7-6 16,-8-15-2-16,-5-4-1 15,-12 4-1-15,-9 0-2 16,0 4-2-16,-13 3-4 16,0 1 0-16,0 7-7 15,-4 8-1-15,-5 11-88 16,-4 12-38-1,5 7 70-15</inkml:trace>
  <inkml:trace contextRef="#ctx0" brushRef="#br0" timeOffset="80247.3398">15652 7722 304 0,'-4'-3'112'0,"-5"3"-87"0,9-8 7 0,0 4-3 0,0 0-3 15,-4-3 2-15,0-1-9 16,4-4-1-16,-9 1-11 16,5-1 7-16,-1 5 3 0,1-9-3 15,-5 5 0-15,1-1-8 16,-1 1-2-16,1-1-2 16,-14 5-2-16,5-5 1 15,-5 5-1-15,1-1-3 16,-5 4 2-16,0 0-1 15,-17 4-2-15,4 8 0 16,-4 4 3-16,0 7-2 16,-13 7-1-16,9 17 3 15,-1-1 0-15,-4 4-2 16,1 11 0-16,-1 4 2 16,0 1 0-16,5-1 1 0,0 8 0 15,-1 11-3-15,5 5 2 16,4 7 1-16,-4-8 0 15,13-4 0-15,-4-3 0 16,8 3 0-16,0 5 2 16,9 3-1-16,4-4-1 15,4 4 3-15,5-11 0 16,8-8-1-16,5-8-2 16,4 0 1-16,4-3 1 15,4-5-1-15,10-3-1 16,3-4 1-16,9-4-1 15,4-4-3-15,5-3 2 0,4-8-4 16,5-4 1-16,3-8-5 16,5-4 1-16,4-11-1 15,5-3 3-15,-9-9 4 16,4 4 1-16,-8-3 1 16,-5-4 0-16,0-4 0 15,-8-4 0-15,0-4 0 16,-5 4 0-16,1-4 0 15,-10 0 2-15,1-7-1 16,0-1 2-16,-5-7-2 16,1-4-1-16,-5-4 1 15,0-7-1-15,-4-4-7 16,0-5 0-16,-5-2-6 16,1-5-2-16,-5 0 11 15,0-4 6-15,-4 5 0 0,0-1-1 16,-4 4 0-16,-5 0-1 15,-4 4-3-15,-4 0 0 16,-5-4-1-16,1 7 3 16,-5 1 9-16,-4 4 4 15,-5-1 1-15,-8 5 0 16,-13-1-7-16,-18 0-2 16,-16 5-9-16,-35-5-2 15,-17 8-3-15,-5 19-1 16,-21 16-69-16,-5 18-31 15,1 5 56-15,25-12 27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2:44:10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14342 11445 224 0,'13'-4'85'0,"-9"4"-66"0,9-3 5 0,-4-1-1 16,0 0-4-16,-1 0 1 15,5 0 2-15,-9 0 1 16,9 1-12-16,-8-1 4 0,3 0 3 16,1 0-6-16,0 0 1 15,-1 1 3-15,1-1 4 16,-1-4-19-16,1 4-7 15,4 0 13-15,4-3 8 16,-4 3-2-16,4 0-2 0,1 0-6 16,3-3-2-16,5 3 1 15,0-4 0 1,4 4 0-16,4 0 0 0,5 4 2 16,0 0 1-16,-9-3-1 15,5 3-1-15,-5 0-3 16,0 3-2-16,-4 1 1 15,0 4 1-15,-5 0-3 16,5 7-2-16,-13 0 2 16,0 4 0-16,0 8 1 15,-4 4 0-15,-1 3 0 16,-8 5 0-16,-8-1 0 16,3 4 0-16,1 4 0 15,-13-4 2-15,4-4 1 0,-9 5 1 16,1-5 0-1,-1-4 0-15,-4-3-2 0,0-4 1 16,1-4-2-16,-1 0 2 16,4-4-2-16,1-4 2 15,3-3-2-15,-3-5 2 16,4 1 0-16,-1-4 1 16,1 0 0-16,4-4 0 15,0 0-5-15,0 0 1 16,9 0 0-16,-9 0 0 15,9 0-3-15,-1 0 2 16,1 0 1-16,4 0 0 0,0 0 0 16,0 0 2-1,9 0-1-15,-1 0 2 0,5 0-2 16,5 3 2-16,7 1 0 16,6 4 1-16,3-4-2 15,1 3 1-15,3 1-2 16,1 4-1-16,4-1 1 15,9 4 1-15,-9 5-3 16,9 3 0-16,4 0 1 16,-5 3 0-16,-3 1-3 15,-1 0 2-15,-4 0-1 16,-4 3-2-16,-4-7-11 16,-1-3-2-16,-8-1-45 15,-5-8-19-15,1-11 42 16,4-15 22-16</inkml:trace>
  <inkml:trace contextRef="#ctx0" brushRef="#br0" timeOffset="929.9868">15583 11361 108 0,'9'-4'44'0,"-9"4"-35"0,0 0 16 16,0 0 4-16,0 0-10 15,0 0-3-15,0 0-3 16,0 0-1-16,0 0-6 15,0 0 7-15,0 0 4 0,0 0 2 0,0 0 3 16,4 8-1-16,-4 0 2 16,0-8-4-16,0 0-2 15,0 7-3-15,0-7-1 16,0 0-3-16,4 4-1 16,-4-4-5-16,5 8-1 15,-5-8-1-15,0 0 1 16,8 4 2-16,-8-4 4 15,5 0 5-15,-5 0 3 16,4 0 2-16,-4 0 1 16,9 0 0-16,-9 0 2 15,0 0-3-15,0 0-2 0,0 0-3 16,0 0 1-16,4 0-4 16,0-4-1-16,5 0-4 15,-9 0-1-15,8 0-1 16,1 0 2-16,4 1-3 15,4-1-2-15,5-4 2 16,4 4 2-16,-5 0 0 16,5 4 0-16,4 0-3 15,5 4-2-15,-5 4-2 16,0 3 1-16,4 5 1 16,-8 3 0-16,4 4-3 15,1 4 2-15,-1 3 1 16,4 5 2-16,-4-1-1 15,1 1-1-15,-1 7 1 16,0-4-1-16,0 0 0 0,5 1 0 16,-10-5 0-16,10 1 2 15,-1-5-1-15,5 1-1 16,0 3 1-16,0 1-1 16,-1 3-3-16,6 0 2 15,-6 1 1-15,5-5 2 16,-4 1-3-16,-9-5-2 15,5-3-12-15,-1-8-5 16,1-3-49-16,-1-9-22 16,5-11 47-16,-9-15 22 15</inkml:trace>
  <inkml:trace contextRef="#ctx0" brushRef="#br0" timeOffset="1441.0857">16906 11227 196 0,'-17'-19'74'0,"0"19"-58"0,4-19 27 0,4 11 7 15,0 4-8-15,-4 0-2 16,1 1 4-16,-6-1 2 16,1 0-25-16,0 4-7 0,8 0-3 15,-12 0 6-15,3 4 7 16,1-4-4-16,0 7-2 16,0-3-6-16,0 4 0 15,-1 0-7-15,-3 3-1 16,-1 0-4-16,-4 1-1 15,0 3-1-15,1 4 0 16,-6 4 2-16,1 4 0 16,-4 4-3-16,4 3 2 15,-5 8 1-15,9 4 2 16,-8 4-3-16,-1 0 0 16,10 0 1-16,-10 7 0 0,5-7 0 15,0-8 2-15,4-3-1 16,0-5-1-16,4-3-2 15,-8-1 1-15,4-3-15 16,1-4-6-16,-6-4-97 16,1-3-44-16,4-16 84 15,9-50 42-15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2:44:27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9262 6589 236 0,'9'7'88'0,"-9"-11"-69"0,0 4 15 0,0 0 1 0,0 0-14 15,0 0-4-15,0 4-6 16,0-4-2-16,-9 0-5 16,0 0 2-16,1 0 3 0,-5 0-3 15,0 0 2-15,0 0-1 16,0 0 1-16,0 0-2 15,0 0-1-15,5 0 8 16,-5 0 6-16,4 0-6 16,0-4-2-16,1 1 2 15,-1-1 2-15,5 0-2 16,0-4 0-16,-9 5-3 16,4-5-1-16,0 0-3 15,1-3-1-15,-5-1-3 16,0 5-2-16,0-1 1 0,-4 4 1 15,0 0 1-15,-5 4 1 16,5 0-5-16,-13 4 1 16,4 0-2-16,0 4 0 15,0 3 2-15,-4 1 2 16,0-1-3-16,0 4 0 16,-1 1 1-16,1 3 2 15,4-4-1-15,1 4 2 16,-1 0 0-16,-4 1 1 15,4-1-2-15,4 0 1 16,5 4-2-16,-5 0-1 16,5 0-2-16,4 7 1 0,0 1-1 15,5 4 0 1,-1-1 0-16,5 4 0 0,-1 8 0 16,5-4 0-16,-4-3 2 15,4-1 2-15,4 0-3 16,1 1-2-16,3-5-3 15,1 1 1-15,4-9 1 16,4 1-1-16,0-4 4 16,5 0 0-16,4-4-2 15,4 0 2-15,0-3 1 16,5-1 0-16,3-3 0 16,1-5 0-16,8 1 0 15,-3 0 0-15,-6-8 0 0,1 0 0 16,0-4-3-16,4 0 2 15,-13-8-1-15,5 1 0 16,-1-1 2-16,1 1 2 16,-18-1-1-16,9-7 2 15,4-4 0-15,-13 0 3 16,5-3-5-16,-1-5-3 16,-4-4 1-16,1-3 0 15,-1 7 1-15,-4-14 0 16,4-5-3-16,5 4 2 15,-5 0 1-15,0 0 2 16,0 4-1-16,-4 3-1 16,-4 1 1-16,-1 7-1 0,-16 5-3 15,-1-1 2 1,-8 8-15-16,-9 0-6 0,-8 7-64 16,-14 12-26-16,-8 23 57 15,-8 0 28-15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2:46:12.0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4044 11292 244 0,'-4'4'93'16,"-1"-4"-72"-16,5 0 16 0,0 0 4 0,0 4-9 16,-8 0-1-16,3-4-9 15,1 3-3-15,-5-3-11 16,1 4 12-16,-1-4 7 0,5 0-6 16,-5 4-1-16,-4 0-6 15,9-4-1-15,4 0-5 16,-13 4 0-16,9 0-10 15,4 3 0-15,0 1-2 16,17 7-1-16,-17-3-1 16,17 18 1-16,13 12 1 15,14 8 2-15,-1 8 1 16,4-1 1-16,0 8-5 16,5-7-1-16,-13-5-4 0,0-3 1 15,-1 0-6-15,1-4-3 16,-4-4-17-16,-1-4-7 15,5-7-99 1,-13-12-45-16,-9-11 96 16</inkml:trace>
  <inkml:trace contextRef="#ctx0" brushRef="#br0" timeOffset="345.2969">4600 11035 340 0,'-26'0'129'0,"17"4"-100"0,-4 4-7 16,9-4-9-16,0 3-11 15,-5 5 1-15,-4 3-2 16,0 8 2-16,-4 12-2 16,0 7-5-16,0 8 0 0,-14 15 0 15,1 19 2-15,-4 8 1 16,-1 8 1-16,5-1-7 0,-13-3-3 16,13 3-5-16,-9 1-4 15,9-16-44-15,8-3-21 16,-8-20 38-16,9-23 22 15</inkml:trace>
  <inkml:trace contextRef="#ctx0" brushRef="#br0" timeOffset="660.8564">3949 11694 376 0,'0'4'140'0,"13"-4"-109"0,-4-4-11 15,8 4-11-15,0-4-9 16,13-3 0-16,9-1 0 15,8-3 0-15,9-1 0 16,9 1-7-16,4-1 0 0,4-3 7 16,22 3 7-16,4 1-34 15,13-4-13-15,-8-5 19 16,-18-3 12-16</inkml:trace>
  <inkml:trace contextRef="#ctx0" brushRef="#br0" timeOffset="61885.8431">9107 12070 140 0,'-4'0'55'0,"-5"0"-43"0,9-4-6 0,0 4-3 0,0 0-8 16,0 0-1-16,-4 0 11 16,-1 0 7-16,1 0 5 15,-5 0 4-15,1 4-7 16,-1-1-1-16,1 1-7 15,-1 4-2-15,5-4 2 0,-5 3-1 16,0 1 0-16,1-4 8 16,-1 4 3-16,-4-1 6 15,0 1 3-15,-4 0 0 16,4-1 2-16,0 1-11 16,0 0-2-16,0-5-8 15,5 1-2-15,-5 0 0 16,4 0 2-16,1 0 6 15,-1 0 2-15,0-1 4 0,5 1 3 16,0-4-7-16,4 0-1 16,0 0-1-16,0 4 0 15,0-4-2-15,0 0 1 16,0 0-2-16,0 0 2 16,0 0-2-16,0 0 0 15,0 0-1-15,-9 0 0 16,5 0-4-16,-1 0-3 15,1 0 0-15,-4 0 1 16,3 0-3-16,1 0 0 16,-9 0 1-16,0 4 0 15,0 0 0-15,0 3 0 16,-4 1 0-16,0 0 2 0,0-1-1 16,-1 5-1-1,1-1-2-15,4 1 1 0,-4 7 1 16,-5-4 2-16,5 1-1 15,0-1-1-15,-9 0 1 16,13 4-1-16,-13 1 0 16,9-1 0-16,4 4 0 15,-8 0 0-15,3-4 0 16,5 0 0-16,-4 0-3 16,4 0 2-16,0 0-1 15,0 1 0-15,0 3 2 16,1-1 0-16,-1-2 0 15,0 3 0-15,-5 0-3 16,5 3 2-16,-4 1 1 0,4 0 0 16,-4 0 0-16,4 3 2 15,0 1-1-15,-4-4-1 16,4 4 1-16,4-8-1 16,1 7 2-16,-1-7 1 15,9 0-1-15,-13 0 1 16,9 0-2-16,0 4 2 15,-1-4-2-15,1 0 2 16,0 0-4-16,-1 0 0 16,1 0 1-16,0 0 2 15,0-4-3-15,4 0 0 16,-5 4 1-16,5 0 0 16,0 0 0-16,0 0 2 0,5 0-1 15,-1 0 2-15,0 0 0 16,0 0 1-16,1 0-2 15,-1 0 1-15,5 0 0 16,-5-4 1-16,5-4-5 16,-1 1 1-16,1-1 0 15,-1 0 0-15,1-3 0 16,4-1 0-16,-4 5-3 16,-1-9 2-16,5 1 1 15,0 0 0-15,0-1 0 16,4-3 0-16,-8 0-3 15,4-4 2-15,4 0 1 16,-8 0 0-16,4 4 0 16,0-4 2-16,-1 0-3 15,1-4 0 1,9 0 1-16,-1 0 0 16,1 0-3-16,0-3 2 15,-1-1-1-15,1 0 0 16,-1 1 2-16,1-8 0 15,-1 3-3-15,5 1 2 16,-4-1-1-16,-1 1 0 16,1-1 2-16,-5 1 2 15,0-1-3-15,0 1 0 16,1-5 1-16,-1 1 2 16,0 0-1-16,5-5 2 15,-14 1-2-15,5-4-1 16,4 0 1-16,1 0-1 0,-1 0 0 15,-8 0 0-15,4 0 0 16,4 0 2-16,-9 0 1 16,1 0 1-16,4 1-2 15,-4-1 1-15,-1 0-2 16,1 0-1-16,-1 0 1 16,1-4-1-16,0 4 0 15,-1-4 0-15,1 0 0 16,-5 0 0-16,5-3 0 15,-9 3 0-15,4 0 0 16,-4 0 2-16,4-3-1 16,-4 3-1-16,0 0 1 15,5 0-1-15,-5 0 0 0,0 1 0 16,0-1 0-16,0 0 0 16,0 4 0-16,0-4 0 15,0 0-3-15,0 1 2 16,0-1-1-16,0 4 0 15,-5 0 2-15,1 4 2 16,0-4-1-16,4 3 2 16,-9 1-2-16,1 0-1 15,-1 0 1-15,-4 0 1 16,-13 0-3-16,9-4 0 16,-9-4-1-16,0 4 0 15,0 0 0-15,-4 4-2 16,0 0 0-16,0 0 0 0,-5-1-8 15,1 1-5-15,-5-4-167 16,5-7-76 0,4-20 131-16</inkml:trace>
  <inkml:trace contextRef="#ctx0" brushRef="#br0" timeOffset="89827.5095">13773 5263 144 0,'0'0'55'0,"5"8"-43"0,-5-12-3 0,0 4-5 16,0 0-13-16,0 4-4 16,-5-4-18-16,5 4-7 15,-12 0 20-15,3 0 9 0</inkml:trace>
  <inkml:trace contextRef="#ctx0" brushRef="#br0" timeOffset="90097.6291">13381 5470 88 0,'5'-4'35'0,"8"1"-27"0,-13 3 0 16,8 0 0-16,1 0-7 0,-5-4-3 15,0 0-2-15,1 0 3 16,-1 4-5-16,0-4 2 16,-4 4-7-16,0-7-1 15,0 3-9-15,0 0-1 16,0 4 11-16,0-8 6 15</inkml:trace>
  <inkml:trace contextRef="#ctx0" brushRef="#br0" timeOffset="90289.9986">13403 5420 124 0,'-4'0'46'0,"4"8"-35"0,-13-12 9 0,8 4 3 16,5 0-5-16,0-4 0 0,0 4-6 15,0 0 0-15,0 0-7 16,0 0-1-16,5-7 0 0,-1 7-5 15,5-4-1-15,-1-4-4 16,1 1 1-16,-1 3-2 16,1-4 2-16,0 4-10 15,4-3-6-15,-13 3 12 16,4-4 6-16</inkml:trace>
  <inkml:trace contextRef="#ctx0" brushRef="#br0" timeOffset="91387.093">13584 5290 144 0,'0'4'55'0,"0"0"-43"0,-9-4 8 0,9 0 2 16,0 0-11-16,0 0 1 15,-4 4-5 1,0 0-4-16,4 3-2 0,0-7 2 16,-9 8-4-16,9-8 0 15,0 8 1-15,0-8 2 16,0 7 5-16,0 1 4 16,0-4 5-16,-4 0 4 15,-1-1 3-15,1 1 10 16,0 4-8-16,-1 3-10 15,5-3-5-15,0 0-4 16,-4-1 1-16,4 1-4 16,0 0-2-16,-4-1 0 15,4 1-1-15,0 0 2 16,0-1 1-16,0 1 7 16,0 3-3-1,4-3-1-15,-4 4-3 16,4-5-3-16,5 5 1 15,-5-5-1-15,1 5 0 16,-1 3 0 0,5 1 0-16,-9-1 0 15,4 0 0-15,-4 0 0 0,4 1 0 16,-4 3-3 0,0 0 2-16,9 0 1 0,-9 0 0 15,4 4 0-15,-4-3 0 16,4 3-3-16,1-1 2 15,-1 5 1-15,0-4 2 16,1 0-1-16,-1 0-1 16,5-4 1-16,-9 12-1 15,4 0 0 1,0-5 0-16,1 1 2 16,-5-4-1-16,0 4-1 15,0-4-2-15,0 4 1 16,0-4 1-16,0 4 2 15,0-4-1-15,-5 3 2 16,5 1-2-16,0 0 2 0,0 0-2 16,0 4-1-16,0-5 1 15,0 5 1-15,0-4 1 16,0 0 1-16,0-1 0 16,0 1 0-16,0 0 0 15,-4 4 0-15,0-4-2 16,4 3-2-16,0-3 1 15,-9 0-1-15,5-4 0 16,-1 0 0-16,1-4 2 16,0 4 1-16,-1-4-1 15,1 0-2-15,0 0 3 16,4 0 0-16,-9-3 5 16,5 3 3-16,0-4-13 0,4 1-3 15,0-1 6-15,-9 0 4 16,9 1-2-16,-4-1-2 15,4 0 0-15,0 4-1 16,0-3 0-16,0-1 0 16,0-4 0-16,0 5 0 15,0-5 0-15,0 1 0 16,0-1-3-16,0 1 2 16,0-1 1-16,0 1 0 15,0-5 0-15,0 1 2 16,0 0-1-16,0-8-1 15,0 0-4-15,0 0-2 16,4 0-48-16,5-8-19 0,8-11 37 16,-4-8 18-16</inkml:trace>
  <inkml:trace contextRef="#ctx0" brushRef="#br0" timeOffset="105108.1947">13648 5355 80 0,'0'4'30'0,"5"8"-24"0,-10-16-1 0,5 4-2 15,0 0 8-15,0 0 7 16,0 0 8-16,0 0 7 16,0 0-9-16,0 0-5 15,0 0-13-15,0 0-3 16,0 0-3-16,0 0-9 0,-4 0-4 16,4 4 0-16,-4-4 0 15,0 3 5-15,-5 1 3 16,5 8 5-16,-9-8 2 15,4 7 6-15,0-7 5 16,1 4 2-16,-1-1 0 0,1-3-1 16,-1-4-1-16,0 8-1 15,1-8 0-15,-1-4-4 16,5 0 0-16,4 4-3 16,-9-4 0-16,5 0-6 15,0 1-1-15,-5-1-2 16,5 0 0-16,-1 4 0 15,1 0 0-15,0 0 3 16,-5 0 0-16,5-4 3 16,4 4 3-16,-9 0 4 15,5 0 2-15,4 4 1 16,-4-4 2-16,4 4-3 16,0-4-1-16,0 0-4 15,0 0 1-15,0 0-2 0,0 0 0 16,0-4-1-16,0 4 0 15,0 0 0-15,0 0 0 16,0 0-2-16,0 0 1 16,-9-4 2-16,9 4 2 15,0 0-1-15,0 0-1 16,0 0-3-16,0 0-2 16,9 0 1-16,-9 0 1 15,0 0 1-15,8 4 1 16,1-8 0-16,-1 4 0 15,1-4-2-15,0 4 1 16,4-7-4-16,-9 10 0 16,9-6-1-16,-9 3 0 0,0 3 2 15,-4-3 0-15,0 0 0 16,0 0 0-16,0 0 0 16,0 0 0-16,0 0-3 15,5 0 2-15,-5 0-1 16,0 0-2-16,0-3 0 15,4 6 3-15,-4-3-2 16,0 0 1-16,4-3 2 16,-4-1 2-16,-4 0-1 15,4 4 2-15,-4 0-2 16,-1 0 2-16,5-4 0 16,-4 4 1-16,0-4 0 15,4 8 0-15,-9 4 0 16,5-8 0-16,0 4-2 0,4-8 1 15,-9 8-2-15,5-4 2 16,-1 3 0-16,1-3 1 16,4 0-2-16,-4 0 1 15,-1 0 0-15,5 0 3 16,-4 0-1-16,0 0 0 16,4 4-1-16,-9-4 0 15,5 8 0-15,0-8 2 16,4 0 3-16,-13 0 2 15,4 4-3-15,0-4 0 16,1 4-5-16,-1-4 0 16,1 0-1-16,-10 0 1 15,5 3-2-15,5-6-1 16,-9 3 1-16,4 0 1 0,4 0-3 16,0 0 0-16,1 0 1 15,-1 0 2-15,1 0-1 16,-1 0-1-16,0 3 1 15,5-3-1-15,-9 0-3 16,0-3 2-16,5 3 1 16,-1 0 2-16,0 0-3 15,-4 0 0-15,5 3 1 16,-5-3 2-16,0 4-1 16,4 0-1-16,-8-4 1 15,4 4-1-15,4 0 0 16,-3 0 0-16,3-4 0 0,0 0 0 15,1 3-3 1,-5-3 2-16,4 4 1 0,1 0 0 16,-1 0 0-16,0 0 2 15,1-4-1-15,-1 0 2 16,-4 0-2-16,5 0 2 16,-1 0-2-16,0 0-1 15,5 4-4-15,0-1-2 16,-1 5-44-16,5-4-16 15,0 4 31-15,13-20 17 16</inkml:trace>
  <inkml:trace contextRef="#ctx0" brushRef="#br0" timeOffset="112194.5334">13071 4877 208 0,'0'0'79'0,"0"0"-61"0,9-4-10 0,-9 0-6 0,0 0-9 16,0 0 2-16,0 4 3 16,0-4 3-16,0 1 0 15,-9-1 6-15,5 4 3 0,4 0-1 16,-5 0 0-16,5 4-10 16,-4-1-1-16,0 5-7 15,0-4-1-15,-1 0 0 16,1 0 4-16,4-1 3 15,-9 1 2-15,5 0 3 16,4 0 1-16,-4 0 3 16,4 0 3-16,0-4 0 0,0 3 2 15,0-3-2-15,0 0 0 16,0 0-5-16,0 0-3 16,-5 0 0-16,5 0 1 15,0-3 3-15,-4-1 4 16,0 0 0-16,4 0 0 15,0 0-1-15,-5 0 0 16,5 1-2-16,0-1 1 16,-4 0 2-16,4 0 2 15,-4-4-1-15,4 1-1 16,-4-1-3-16,4 0-1 16,0 1-1-16,-5-9 2 15,5 9-3-15,0-9 0 16,0 5 3-16,0-1 1 15,0 5 3-15,0-5 1 16,0 5 3-16,0-1-5 16,0 0-1-16,0 1 2 15,0 3 4-15,0 0-6 16,0 4 0-16,0 0-4 16,0 0-1-16,-4 4-1 15,4-4-2-15,0 11 1 16,-9 1-4-1,9-1 2-15,-4 1 1 16,4 3 0-16,0-3 0 0,0 3 0 16,0 0 0-16,0 1 0 15,0-1 2-15,0 0 1 16,0 1-1-16,4 3-2 16,-4 0 1-16,0 4-1 15,0 0 0-15,0 4 2 16,9-1-1-16,-9 1-1 15,4 0 1-15,-4 0-1 16,0 0 2-16,5 0 1 16,-1-1 1-16,0-3 0 15,0 0 2-15,1 0 1 16,-5-4-1-16,4 1-1 16,0 3-1-16,1-8 0 0,-5 4-2 15,4-4-2-15,-4 1 1 16,0-5 1-16,0 4-1 15,0-3 2-15,0-1-2 16,0-3 2-16,0 0-2 16,0-4-1-16,0-1 1 15,0 1-1-15,-4 0-5 16,4-8-1-16,0 0-50 16,0 1-23-16,0-9 41 15,4-7 18-15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2:49:21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9413 9247 156 0,'-9'19'60'0,"9"-23"-47"0,0 4-3 16,-4 4-21-1,0-4 0-15,-5 8 18 0,-4-1 12 16,0 5-9-16,-4-5 13 0,0 1 4 16,-1 0-14-16,5-1-5 15,5-3-16-15,-9 4-5 16,4-4 1-16,0 0 3 15,0-1 9-15,0 1 7 16,0 4 6-16,0-4 4 16,4 0-5-16,1-1 1 15,-1 1-6-15,1 0-2 16,-1 0-2-16,0 0-3 16,5-4-6-16,0 0-1 15,-1 0-4-15,1 0 2 16,4 0 5-16,0 0 2 15,0 0 6-15,0 0 2 16,0 0 0-16,4 0-1 0,1-4-1 16,-1 0 0-16,0 0-5 15,1 0 1-15,-1-3 0 16,5 3 2-16,-5 0-3 16,9 0 0-16,-9 0-4 15,0 1 1-15,5-1 0 16,0-4 2-16,4 4-1 15,-13-3 1-15,4-1 8 16,0 4 4-16,5 0 12 16,-9-3 6-16,0 3 8 15,0 4 4-15,0-4 1 16,0 0 2-16,0 4-24 16,-9 0-8-16,5 0-2 0,0 0 2 15,4 4-4-15,-9-4 1 16,5 4-1-16,-1 0 1 15,1-4-2-15,0 3 1 16,-1-3-2-16,1 4 0 16,0-4-3-16,4 4-2 15,0-4 3-15,0 0 0 16,0 0-1-16,0 0-2 16,0 0 1-16,0 0 1 15,0 0-1-15,8 4-1 16,-3-4 1-16,3 0 1 15,1 0-1-15,0 0 2 0,-1 0-2 16,5 0-1-16,0 0 1 16,0 4-1-16,4-4 0 15,0 0 2-15,1 0-3 16,3 0-2-16,5-4-1 16,-4 4 3-16,4 0 0 15,4 0 1-15,0 0 0 16,0 0 0-16,-4 0 0 15,4 0 0-15,4 0 0 16,-12 0 0-16,4-4 0 16,0 0 0-16,0 0 0 15,-1 4 2-15,10-3-3 16,-5-1 0-16,5-4 1 16,3 8 2-16,-8-4-1 15,5 4-1-15,-1 0 1 16,1 0-1-16,4 0 0 0,-1 0 0 15,-3 0-3-15,4 0 2 16,-5 0 1-16,1 0 2 16,-5 0-1-16,0 4-1 15,0-4 1-15,0 4-1 16,-4 0-3-16,4 0 2 16,0-1-1-16,1 1 0 15,3 0 2-15,1 0 2 16,-1 0-3-16,5 0 0 15,4-4-1-15,0 0 0 16,0 3 2-16,5-3 0 0,-1-3 0 16,-8 3 0-16,4-4 0 15,-4 4 0-15,-1 0 0 16,1 0 2-16,-4 0-1 16,-1 0-1-16,1 0 1 15,-1 4-1-15,5-1 0 16,-9-3 0-16,4 4 0 15,1 0 0-15,4 0 0 16,-1 0 0-16,1 0 0 16,9-1 0-16,-18 1 0 15,9 0 2-15,-9 0-1 16,4 0 2-16,1-4 0 16,-9 4 3-16,4-1-1 15,-4-3 2-15,4 0 0 16,0 0 1-16,4 0-7 0,1 4 0 15,-1-4-1-15,-4 4 0 16,5 0 0-16,-1 0 0 16,1 0 0-16,4 3 0 15,-5 1 0-15,5-4 0 16,0 3 0-16,-1 1 0 16,-3-8 0-16,-1 4 0 15,5-4 0-15,0 0 0 16,0 0 0-16,4 0 0 15,4 0 0-15,-4 0 0 16,9-4-3-16,-9 4 2 16,9 0 1-16,0 0 2 15,-1-4-3-15,-3 0 0 0,-1 0 1 16,0 1 2-16,-3-5-1 16,3 4-1-16,-8 0-2 15,4 1 1-15,0-1 1 16,4 0 2-16,5 4-3 15,-9 0 0-15,9 0 1 16,-5-4 0-16,5 0 0 16,0 0 0-16,-14-3 0 15,5 3 2-15,-4-4-1 16,0 1 2-16,0-1-2 16,4 4 2-16,0-4-4 15,0 5 0-15,4-1 1 0,-3 0 2 16,-1 0-1-1,0 0-1-15,0 0 1 0,0 1-1 16,4 3 0-16,-12-4 0 16,8 0 0-16,-4 4 0 15,-1-4 0-15,1 0 0 16,4-3 0-16,0 3 0 16,-4 0 0-16,4-4 0 15,5 4 0-15,-1-3 0 16,0 3 0-16,1 0 2 15,-1 0-3-15,1-3 0 16,-1-1 1-16,-4 0 2 16,0 1-3-16,0 3 0 0,0 0 1 15,0 4 2-15,5-4-1 16,-5 4-1-16,4 0 1 16,1 0 1-16,-1 0-3 15,1 0 0-15,-1-4 1 16,-4 1 0-16,9 3 0 15,-9 0 0-15,0-4 0 16,0 0 0-16,0 4 0 16,0-4 2-16,5 4-3 15,-1 0 0-15,0 0 1 16,1-4 2-16,-1 0-1 16,-4 1 2-16,5-1-2 15,-10-4 2-15,6 4 0 16,-6 0 1-16,1 1-5 15,-4-1 1-15,-1 4 0 0,1 0 0 16,-5 4 0-16,0-1 2 16,4 1-3-16,-8-4-2 15,4 4 4-15,-4 0 3 16,4-4-3-16,-8 4-1 16,4-4 0-16,0 0 0 15,-5 0 0-15,1 0 0 16,-1-4-3-16,-8-4 2 15,4 1-26-15,-12-13-9 16</inkml:trace>
  <inkml:trace contextRef="#ctx0" brushRef="#br0" timeOffset="7925.9414">10253 10105 260 0,'0'4'99'0,"4"-4"-77"0,-8 0 2 0,0 0-4 0,4 0-7 15,0 0 0-15,0 0-3 16,0 0-1-16,0 0-5 16,0 0 2-16,0 0 0 0,4 7 0 15,-4-7-1-15,0 4-3 16,0 0-2-16,0 4 1 16,4-5-1-16,1 5-3 15,3-4 2-15,5 4 1 16,-4-5 2-16,4 5 1 15,4-4 3-15,0 4-1 16,5-5 2-16,4 1-2 16,4 0 0-16,4 0-1 15,-4 0 0-15,5-4-2 16,8 0-2-16,0 3 1 0,4 1 1 16,5 0-3-16,0-4 0 15,4 0-1-15,-13-4 0 16,13 4 0-16,-4-7 0 15,4 3 2-15,-13 0 0 16,4 0 0-16,5 0 2 16,0 1-1-16,-1 3 2 15,1 0-2-15,4-4 2 16,-9 4-2-16,5-4-1 16,-4 0 1-16,-1-4-1 15,5 1 0-15,-9-1 0 16,8 0 0-16,-7 1 0 0,3 3 0 15,5 0 0-15,-1 0 11 16,-3 0 7-16,8 4-9 16,0 0-5-16,-4 0-16 15,-5 0-5-15,-4 0 9 16,4 0 4-16,-8 4 3 16,4 0 3-16,0 0-3 15,0 0 0-15,1-4 10 16,7 0 5-16,-12 0-13 15,-5 0-4-15,5 0 6 16,-13 0 7-16,-4 0-4 16,-5 0-1-16,-8 0-65 15,-14-35-29-15,-8-38 45 16</inkml:trace>
  <inkml:trace contextRef="#ctx0" brushRef="#br0" timeOffset="10689.2817">17716 10369 96 0,'-21'4'35'0,"8"0"-27"0,-5-8 7 16,14 8 0-16,0-4-2 16,-9 7 2-16,0-3-8 15,-4-4-4-15,4 0-9 0,-9 0-1 16,5 0 1-16,0 0 1 15,4-4 9-15,0 8 7 16,0-4 8-16,-4 4 3 16,8-4-9-16,-4 0-3 15,5 0-6-15,-1 0-3 0,-8 0 0 16,8 0-6-16,-4 0 1 16,0-4-3-16,0 4 2 15,5-4-8-15,-10 1-2 16,6-1-8-1,3 0-20-15,-4 0 8 16,4 0 17-16,1 0 11 16,-1 1 23-16,1-1 12 15,-1 0 19-15,0 4 10 0,1-4 3 16,-1 4 3-16,0 0-7 16,5 4 1-16,-4 0-32 15,3 0-5-15,1-1-5 0,4 5 14 16,-9 0 8-16,9 3-13 15,0-11-3-15,9 8-11 16,-5-1-4-16,9 1-3 16,4 0-3-16,5-1-2 15,8 1 1-15,9 4 1 16,4-5 0-16,4 1 2 16,1 0 1-16,-1-1-1 15,5 1 1-15,0 3 0 16,4-3 1-16,8 4 0 0,1-5 2 15,-9 1-3-15,8-4-2 16,-3 3 0-16,3-3 1 16,-8 4-1-16,9-8 2 15,0 0-4-15,4 4 0 16,4 0-1-16,0-4 0 16,5 0 2-16,-1-4 0 15,-3 0-5-15,7 0 1 16,-3 0 2-16,4 0 1 15,4 4 1-15,-8-3 0 16,3-5 0-16,1 4 0 16,-4 0 0-16,4 0 0 15,4 1 0-15,-8-1 0 0,3 0 0 16,-3 0 0-16,4 0 0 16,-5-3 0-16,1 7 0 15,-5-4 0-15,0 4 0 16,1-4 0-16,-1 0 0 15,4 0 2-15,-8 0-3 16,0-3 0-16,0 7 1 16,-4-4 2-16,-5 0-1 15,5 0-1-15,0 4 3 16,-1-4 2-16,9 1-4 16,-8-5-1-16,4 0 0 15,9 1 2-15,-5 3-1 16,4-4-1-16,1 4-2 15,8 0 1-15,-8 1 1 0,4-1 0 16,-5 0-3-16,-8 0 2 16,-9 4-4-16,-8 0 1 15,-13 0-36-15,-18-4-13 16,-16-3 27-16,-27-9 13 16</inkml:trace>
  <inkml:trace contextRef="#ctx0" brushRef="#br0" timeOffset="36180.88">16411 14931 252 0,'-9'15'93'0,"9"-11"-72"0,4 0 18 0,-4-4 5 0,0 0-14 15,0 0-5-15,0 0 1 16,0 0 0-16,0 0-13 15,0 7 1-15,0-3 2 0,-4 0-4 16,4 4 1-16,-4-4-6 16,-1 3-2-16,1-3-2 15,0 4-3-15,-1 3-2 16,5 1-1-16,0-1 2 16,0 12-2-1,0 0 1-15,0 4 0 16,0 4-2-16,0 3 3 15,5 4 0-15,3 1 1 16,1-1 0-16,4 0 0 16,0-3 2-16,0-1-3 15,0-3 0-15,8-4 1 0,-4-4 0 16,-4-8 0-16,13-4 0 16,-9 1-3-16,9-8 2 15,4-4 1-15,-8-4 0 16,4-4-5-16,0-7 1 15,0 0-3-15,-1-5 2 16,6-3 1-16,-6-3-1 16,1-1-3-16,-9-4-2 15,5 1 9-15,-5-1 5 16,1-4-1-16,-6 1 0 16,1-4-1-16,0-1 1 15,-8 1-13-15,-1 0-3 16,0 3 4-16,-4 1 4 0,0 3-1 15,0-3 2-15,0 11-7 16,5 0-1-16,-1 4-20 16,4 3-9-16,1 1-82 15,8 3-35 1,5 1 82-16</inkml:trace>
  <inkml:trace contextRef="#ctx0" brushRef="#br0" timeOffset="37292.9041">17328 15072 200 0,'-21'8'77'0,"12"-8"-60"0,-8 12 17 0,17-12 6 15,-13 3 1-15,4-3 3 16,1 4-7-16,-1 0 0 16,1-4-21-16,-1 0 8 0,9 0 6 15,-13 0-3-15,9 0 1 16,-1 0-4-16,1 4-3 16,0-4-9-16,-1 4-5 15,1-4-7-15,4 4 0 0,-8-4 0 16,8 0 0-16,0 3 0 15,-5 1 0-15,5-4 0 16,0 0 0-16,0 0-3 16,0 0 2-16,0 0-4 15,-4 0 1-15,4 0 0 16,0 0-1-16,-9 0 1 16,5-4 0-16,0 1 3 15,-1-1 0-15,1-4 1 16,0 4 0-16,4 0-3 15,0-7 0-15,0 3 2 16,0-3 2-16,0-1 0 16,0-3-1-16,0 3 1 15,0 1-1-15,0 0 0 0,0-1 0 16,0 1 0-16,0-1 0 16,0 4 0-16,0 1 2 15,0 3 1-15,0 0 3 16,0-4-3-16,0 8 0 15,4 8-1-15,0 0-2 16,1 3 1-16,-1 5-1 16,9 3 0-16,-9 7 2 15,9 1-1-15,-13 0-1 16,9 0 1-16,-5 4-1 16,0-1 0-16,1 1 0 15,-1-1 0-15,0 1 0 0,5 0 0 16,-9-1 0-16,4-3 0 15,-4-4 0-15,0 0 0 16,0 0 0-16,0-4 0 16,0-3 2-16,0-5-1 15,0 1 2-15,0-5-4 16,0-3 0-16,-4-4 1 16,4 0 0-16,0-4 0 15,-9-3 0-15,9-5 2 16,0-7 1-16,0 0-1 15,0-4-2-15,9-4 1 16,-9 0 1-16,9-3-3 16,-1-1 0-16,1 0 1 15,-1 1 0-15,1-1 0 16,4 0 2-16,0 1-1 0,0 3 2 16,0 4 0-16,4 0 1 15,-4 4 0-15,4 3 2 16,0 1-5-16,1 4-3 15,-1 3 1-15,0 4 0 16,0 0 3-16,1 4 1 16,-1 8-1-16,0 0 1 15,0 3-7-15,-4 4-1 16,0 1 2-16,4 3 1 16,1 0-1-16,-1 0 2 15,-4 4 1-15,0 0 0 16,0 0-5-16,4 4 1 15,-13 4-5-15,5-1-1 0,-5 1-13 16,0 0-3-16,1-5-43 16,-1 1-20-16,-4-4 46 15,0-7 24-15</inkml:trace>
  <inkml:trace contextRef="#ctx0" brushRef="#br0" timeOffset="37833.1517">18061 14517 296 0,'13'-11'110'0,"-13"7"-86"0,13-12 7 0,-5 13-2 16,-3-5-1-16,-1 0 3 15,0 4 1-15,-4 1 0 0,0-1-17 16,0 4 0-16,0 0-1 0,0 4-5 16,-4 3-3-16,0 9-6 15,4 7 0-15,0 3-2 16,0 17 0-16,4 10 4 16,0 8 1-16,5 12 1 15,-1 0 0-15,1 0-2 16,0 0 1-16,-1-5 0 15,1-2 1-15,4-5-2 16,-5-4 1-16,1-3-2 16,0-4-1-16,-5-12-8 15,0-7-3-15,5-5-16 16,-5-6-6-16,1-9-33 16,-1-7-15-16,5-12 38 15,3-11 18-15</inkml:trace>
  <inkml:trace contextRef="#ctx0" brushRef="#br0" timeOffset="38403.4301">18470 14973 320 0,'0'19'121'0,"0"-19"-95"0,4 8 14 0,-4-8-1 0,0 0-21 15,5 0-5-15,3 4 9 16,5-4 5-16,-4 3-13 16,4 1 5-16,4-4 4 0,5 4-3 15,-1-4 0-15,9 0-11 16,-8-4-5-16,4 0-8 16,-5-3-2-16,5-1 0 15,0 0 4-15,4 1 1 16,-13-5 3-16,5 1-1 15,0-5-1-15,-5 1-2 16,4 0 1-16,-8-1-4 16,-4-3-1-16,-1 0 0 15,-8 0 4-15,-4 4-4 16,-4-1 0-16,3 1-6 16,-21 0-3-16,-4 3 2 15,0 5 0-15,-4 3 3 0,-5 4 1 16,0 4 3-16,0 3 2 15,0 5 4-15,5 3 2 16,0 8 2-16,3 4 0 16,10 0 0-16,4 3 0 15,8 1 2-15,5 7 3 16,4-3 2-16,13-1 3 16,-5-3-1-16,9-1 2 15,5-3-8-15,8 0-2 16,0 0-10-16,0-4-2 15,1-4-18-15,7-4-9 16,1-3-51-16,-4-8-20 16,3-12 55-16,6-4 26 0</inkml:trace>
  <inkml:trace contextRef="#ctx0" brushRef="#br0" timeOffset="38914.5624">19690 14762 288 0,'17'8'107'0,"-4"-4"-83"0,-5-8 15 0,1 4 1 15,-5 0-11-15,-4 0 0 16,0 0-1-16,0 0 2 15,0 4-16-15,-4 3 5 0,-5-3 2 16,-8 0-9-16,-4 0-2 16,-5 0-8-16,-13 3-2 15,-4 1-2-15,-5 0 0 16,5-1 2-16,0 5 2 16,13-1-1-16,-9-3-1 15,22 3-2-15,0-3 1 16,4 7-4-1,13 1 1-15,13-1 0 16,4 0-1-16,0 8 4 16,9-3 0-16,4 3 1 15,-4-1 2-15,0 1 3 0,0 0 2 16,-13 0 3-16,-5-3-3 16,-8 3-2-16,-8 0-5 15,-14 0 0-15,-8 0-5 16,-13-1-1-16,-9-2-11 15,-8-5-1-15,-5-4-9 16,5-3-3-16,8-8-102 16,9-8-50-1,17-11 93-15</inkml:trace>
  <inkml:trace contextRef="#ctx0" brushRef="#br0" timeOffset="39365.4494">20405 14766 308 0,'9'15'115'0,"-1"-11"-89"0,-4 0 14 0,1 0 1 16,-5-4-1-16,4 4 3 15,0 3-6-15,-4-3 0 16,0 0-21-16,-4 0 0 0,0 0 0 0,-5-1-8 16,-8-3-4-16,-9 4-6 15,-8-4 1-15,-1 4-1 16,-4 4-2-16,5-1 0 16,4 5 3-16,12-1-5 15,-3 5 2-15,12 3 0 16,9 0-1-16,9 12 4 15,4-1 0-15,4 1 5 16,0 3 2-16,1 1 4 16,-6-1 4-16,-7 1-4 15,-10 3 2-15,-12 4-7 16,-17 8-3-16,-18 4-6 16,-13-1-2-16,-12-3-6 15,-18-12 0-15,5-7-38 16,-5-12-17-16,17-15 35 15,18-27 16-15</inkml:trace>
  <inkml:trace contextRef="#ctx0" brushRef="#br0" timeOffset="40342.6802">16966 16536 168 0,'22'0'66'0,"-18"-4"-52"0,5-4 12 0,-1 8 4 16,1-4-18-16,0-3-6 16,-5-1-2-16,-4 0-1 15,0 1-1-15,0-1 9 0,0 4 6 16,-4 0-1-16,-1 0 1 15,1 1-9-15,4-1-5 16,-13 0-2-16,5 0 1 16,-1-4-14-16,5 5-5 15,-1-5-18-15,-3 0-7 16,-1 1-16 0,9-1-30-16,-13-3 25 0,5-5 33 15,-1-3 19-15</inkml:trace>
  <inkml:trace contextRef="#ctx0" brushRef="#br0" timeOffset="40640.6978">16867 16183 288 0,'-8'4'107'0,"8"-4"-83"0,-5 4 19 16,1 0 3-16,4 0-7 16,-9-1 2-16,1 1-3 15,-1 0 0-15,1 4-20 16,3-1 7-16,5 1 3 0,-8 0-9 15,3-1-1-15,1 5-8 0,4 3-4 16,0 0-3-16,0 5 0 16,0 6-7-1,4 5 1-15,9 4-1 0,-8 7-1 16,-1 4-1-16,4 7 1 16,-3 1-6-16,-1-1-3 15,0-3-3-15,5-4-3 16,-9-7-17-16,4-9-9 15,-4-7-72-15,5-8-31 16,-5-22 77-16,0-12 37 16</inkml:trace>
  <inkml:trace contextRef="#ctx0" brushRef="#br0" timeOffset="40927.4171">16923 15658 464 0,'-13'20'173'0,"18"-5"-135"0,-5-7-1 16,8-1-12-16,-8 1-18 15,0 3-4-15,0 5-2 0,0-1-1 16,0-3 0-16,0 3-9 0,5-4-4 16,3 1-66-16,9-4-28 15,9-1 55-15,13-14 26 16</inkml:trace>
  <inkml:trace contextRef="#ctx0" brushRef="#br0" timeOffset="41301.526">17824 15747 288 0,'0'30'107'0,"0"-30"-83"0,-9-4 2 0,9 8-6 0,-8-4-13 16,-1 0-2-16,-4 0 19 15,-4 4 8-15,0 0-15 16,-1 4 21-16,5-1 11 0,-4 5-14 15,9 3-7-15,-5 4-17 16,8 8-5-16,5 7-4 16,0 16-2-16,9 12 3 15,0 6 0-15,8 9-1 16,-4 0 1-16,4 7 0 16,-4 8 1-16,0 0-2 15,0-4 1-15,0-8-9 16,0-7-3-16,-9-8-6 15,0-11-4-15,5-8-9 16,-9-8-5-16,0-11-9 16,-9-8-1-16,5-15-85 15,0-16-38-15,-9-18 86 16</inkml:trace>
  <inkml:trace contextRef="#ctx0" brushRef="#br0" timeOffset="41586.5896">17402 16294 400 0,'8'31'148'0,"1"-12"-115"0,4-19 6 0,4 0-6 0,-4 4-15 16,13-4 0-16,-5 0 6 15,14 0 5-15,-1 4-15 16,14-4-1-16,-1 0 0 0,9-4-12 16,-4 0-2-16,4-4-13 15,-9-3-4-15,1-1-20 16,3-3-8-16,1-4-57 16,0-12-26-16,-9 1 68 15,0-9 31-15</inkml:trace>
  <inkml:trace contextRef="#ctx0" brushRef="#br0" timeOffset="41858.1835">18350 15831 388 0,'-9'19'145'0,"9"-11"-112"0,9-1 10 0,-9 1-2 15,4 0-23-15,-4 3-7 16,0 4-7-16,0 5-1 16,0 3-2-16,0-4-9 0,0 0-3 0,0 0-73 15,4-4-32-15,9-18 59 16</inkml:trace>
  <inkml:trace contextRef="#ctx0" brushRef="#br0" timeOffset="42292.7153">19306 15938 280 0,'17'31'107'0,"-21"-27"-83"0,4-1 2 16,-4-3-4-16,-1 0-27 0,1 0-11 16,-13 4 8-16,-5 4 3 15,-4 0 4-15,-4 3 16 16,-4 1 7-16,-5 3 3 0,-8 0 0 16,8 0-1-16,4 1 2 15,5-1-21-15,0-3-7 16,9-1-2-16,8 1 1 15,4 3 2-15,9 0 3 16,4 1-3-16,9 3-2 16,4 0 17-16,5 0 8 15,4 4-7-15,4 4-3 16,-13-4 1-16,1 4 4 16,-10-1 4-16,-8 1 4 15,-8 4-9-15,-10 3-2 16,-21 5-6-16,-8-1 0 15,-9-4-5-15,-13 1-2 0,0-4-9 16,-17-9-5-16,8-10-37 16,10-12-18-16,11-19 36 15,27-16 16-15</inkml:trace>
  <inkml:trace contextRef="#ctx0" brushRef="#br0" timeOffset="42893.127">20810 16049 412 0,'17'23'154'0,"-13"-19"-120"0,9-4 6 0,-13 0-7 0,0 0-21 15,0 0-7-15,0 0 8 16,-8 0 3-16,-1 0-8 16,-12 0 2-16,3 0 3 0,-16 0-5 15,-5 0-2-15,-8 4-8 16,-1 0-1-16,-3 3 1 16,8 1 3-16,-5 0-5 15,14 3 1-15,8 1-8 16,9 3-1-16,8 4 2 15,9 4 4-15,4 4 3 16,14 3 4-16,-10 9 2 16,5-5 1-16,4 1 4 15,-17-1 5-15,0 1-14 16,-8-1-3-16,-14 4 7 16,-12 5 7-16,-14-1-11 15,-8-4-3-15,-4-4-4 0,-5-7 2 16,1-8-16-16,-10-11-8 15,5-12-97-15,9-15-43 16,21-12 87-16,18-7 42 16</inkml:trace>
  <inkml:trace contextRef="#ctx0" brushRef="#br0" timeOffset="43792.9514">20685 16160 340 0,'-4'35'129'0,"4"-28"-100"0,0 1 15 15,0 0 1-15,0-1-25 16,0 1-8-16,0 3-2 16,-5 9 1-16,5 3-6 15,0 0 1-15,0 3 1 0,0 1-3 16,0 4-3-16,0 3-3 16,0 5 1-16,0-1 1 0,0 0 0 15,0-3-3-15,5-5 0 16,-5-7-1-16,4-4 0 15,5-3 0-15,-5-5 0 16,-4-11 3-16,9-4 2 16,-5-3 2-16,0-9 1 15,5-3-5-15,-9-7 1 16,8-9 0-16,-8-7 0 16,9-12 0-16,0 1 0 15,4-1 0-15,-1 0 0 16,1-3 0-16,5 3 2 15,3 8 1-15,-4 4 1 16,5 4 2-16,-1 7 3 0,1 12 5 16,0 4 3-16,3 7-5 15,-12 4 1-15,13 12-8 16,-13 7-3-16,4 16-1 16,1 7-1-16,-1 8 0 15,-4 8 0-15,-5-1 0 16,1 1 2-16,-5-4 3 15,1-4 2-15,-5-4-1 16,0-4-1-16,0-3-3 16,0-8 1-16,0-8 0 15,-5-4 3-15,5-7-3 16,0-4-2-16,-4-12-3 16,4-7 1-16,0-8-1 15,4-8-2-15,9-7-6 0,-8-4-4 16,12-4 12-16,0 0 5 15,0-4-3-15,5 0-1 16,4 8 4-16,4 4 5 16,0 7 0-16,0 8 3 15,0 8-4-15,0 11 1 16,-8 8-3-16,4 7 0 16,-5 8-6-16,-3 12 1 15,-1 3-5-15,0 9 1 16,-13 2-7-16,5 5-1 15,-5-8-9-15,1 1-1 16,-1-5-18-16,0-8-6 16,5-7-78-16,8-23-33 15,5-7 81-15</inkml:trace>
  <inkml:trace contextRef="#ctx0" brushRef="#br0" timeOffset="44365.3242">21930 16206 260 0,'0'0'99'0,"5"-4"-77"0,-1 1-9 15,-4 3-7-15,0 0 7 16,0 0 8-16,0 0 16 16,0 0 7-16,0 0-23 0,0 0 4 15,0 0 2-15,0 7-2 0,0-7 0 16,0 4-5-16,0-4-2 15,0 4-8-15,0-4-2 16,-4 0-6-16,-1 0-2 16,1 0-2-16,-5 0 0 15,1 0 2-15,-5 0 0 16,-4 4 0-16,-5 3 0 16,5 1-3-16,-13 0 2 15,4-1-4-15,0 5 1 16,0 3-5-16,5 0 1 15,-1 8-1-15,5-3 3 16,4 3 2-16,4-4-1 16,1 0 1-16,3 0 3 15,5 0 2-15,5-4 4 0,3-3-2 16,1-4 0-16,4-1-1 16,4-7-2-16,-4-4 1 15,4 1-1-15,-4-5 0 16,4-4 2-16,-4 1 3 15,0 3 2-15,0 1-1 16,0-1 1-16,0 4 0 16,-4 4 1-16,-1 0-4 15,1 8-3-15,-1 0-3 16,5 3-1-16,-4 4-12 16,0 4-5-16,-1 1-18 15,1 3-8-15,-5-4-86 16,5 0-41-16,-1-8 89 15</inkml:trace>
  <inkml:trace contextRef="#ctx0" brushRef="#br0" timeOffset="44678.7843">22111 15651 416 0,'9'38'156'0,"-5"-23"-121"0,0 1-5 16,1-5-13-16,-1 5-13 15,0 7-3-15,1 7 2 16,-1 12 0-16,5 12-1 15,-9 7-2-15,4 8 1 0,0 4-6 16,-4 0 1-16,9-1-16 16,-9 1-6-16,0-11-45 15,4-9-16-15,5-7 45 16,-1-11 22-16</inkml:trace>
  <inkml:trace contextRef="#ctx0" brushRef="#br0" timeOffset="45039.0562">22400 15417 372 0,'13'31'140'0,"-5"-20"-109"0,10 8 0 0,-14-11-6 0,5 7-17 16,-1 5-4-16,9 3 8 15,-8 11 4-15,4 12-8 16,0 4 4-16,-4 15 2 0,4 15-5 16,-9 8-1-16,0 1 0 15,0-1 0-15,-4-4-7 16,0-8 0-16,5 1-6 15,-5-8 1-15,-5-8-20 16,5-11-9-16,0-12-56 16,0-11-22-16,0-15 57 15,5-16 28-15</inkml:trace>
  <inkml:trace contextRef="#ctx0" brushRef="#br0" timeOffset="45475.225">22602 16179 348 0,'9'43'129'0,"8"-32"-100"0,5 4-7 0,-9-7-7 16,8 3-3-16,-3 5 4 15,7-1 14-15,6-7 6 16,-1 3-19-16,4-3-1 0,-4-4-1 15,1-4-6-15,-1-4-1 16,-4 0-4-16,-1-7-3 16,-7-5-3-16,-5-3 1 15,-1-4-4-15,1 0-1 0,-13-4-6 16,-8 1 0-16,-1-5-3 16,-8 4 0-16,-5 4 3 15,-3 8 3-15,-1 3 7 16,-4 8 6-16,4 8 0 15,0 12 3-15,0 10 0 16,4 9 3-16,9 11-1 16,1 7 0-16,12 5-3 15,0-1 1-15,0 1-11 16,8-1-4-16,1-3-38 16,4 0-17-16,0-8-103 15,4-8-42 1,0-11 108-16</inkml:trace>
  <inkml:trace contextRef="#ctx0" brushRef="#br0" timeOffset="45954.8833">23137 16390 364 0,'0'4'137'0,"4"-4"-106"0,-4 0-1 0,0 0-7 15,0 4-12-15,0 3-1 16,0 1 0-16,0 4 4 16,4 3-8-16,-4 4-1 0,5 0 1 15,3 4-3-15,5 4 0 0,-8 4-1 16,3 3-2-16,1 1 1 16,-1-1-1-16,5 0 2 15,0-3 3-15,-8-4 0 16,3-4 2-16,1-8-4 15,-5 1 0-15,-4-9-1 16,0 1 1-16,0-8-4 16,-4-8 0-16,-1-7-4 15,-3-4 1-15,-1-12 2 16,1-7 3-16,-1-12 2 16,9-4 3-16,0-7 1 15,0-4 1-15,4 4 0 16,9-1 0-16,0 5-2 15,13 3 1-15,0 12 7 16,8 12 3-16,9 10-2 0,9 17-1 16,-4 10-8-16,-1 9-2 15,-8 7-13-15,-5 0-7 16,-8 3-66-16,-13 5-29 16,-13-4 57-16,-9-27 27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2:50:31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10925 7021 216 0,'0'8'82'0,"-4"-4"-64"0,13-4 15 0,-9 0 2 16,0 0-16-16,0 0-3 15,0 0-6-15,0 0-1 16,4 0-5 0,-4 0-1-16,0 0 1 0,0 0 0 0,0 0 0 15,0 0 0-15,0 4 0 16,-4 0 4-16,4-1 5 16,-5 1 4-16,1 0 2 15,4 0-4-15,-13-4-1 16,9 0 5-16,-5 0 2 15,0 0-2-15,-3-4-1 16,3 0-4-16,-4-3-1 16,4-1-3-16,1 0-1 15,-1 1-3-15,1-1 1 16,-1-4-4-16,0 1-2 0,-4 0 0 16,0-1 1-16,1 1-1 15,3-1-1-15,-8 1 1 16,4-1 1-16,4 1-1 15,-8-1 2-15,-5 1-2 16,5-1 2-16,0 1-2 16,0-1 2-16,-1 1-2 15,1-1-1-15,-4 1 1 16,-1 3-1-16,1 0-3 16,-5 1 2-16,0-1-1 15,4 4 0-15,-12 0 0 16,4 1 0-16,-5-1 0 15,5 0-2-15,-17 0 0 16,8 0 3-16,0 4-2 0,-4 0 1 16,4 0 0-16,-8 4 0 15,4 0 2-15,0 4 0 16,0-1 0-16,-1 5 0 16,6-5-3-16,-1 9 2 15,4-5 1-15,-3 8 0 16,-5 0-3-16,4 1 2 15,4 3-1-15,-4 0-2 16,5 3 3-16,0 5 0 16,-1 0 1-16,1 3 0 15,3 4 0-15,1 1 2 16,0-5-3-16,0 8 0 16,0-3 1-16,4-1 0 0,0 0-3 15,0 1 2-15,5-1-1 16,-1 4 0-16,1 4 2 15,3 4 0-15,1 3 0 16,4 9 0-16,5-9 0 16,-1 1 2-16,5 3-1 15,4-3-1-15,0-4 1 16,4-4-1-16,5 0 0 16,8 0 0-16,-9 3 0 15,10 5 0-15,3 0 0 16,5-1 0-16,4 1 0 15,0-4 0-15,5-4 0 16,4 0 2-16,-5 0-1 0,9 7-1 16,5-11 1-16,-5 0 1 15,-5-3-1-15,-3-9 2 16,-5 1-2-16,5-4-1 16,-1-4 1-16,1 0 1 15,3 0-1-15,1-4 2 16,0 0-2-16,4 0-1 15,4-3-2-15,1-1 1 16,-1-7 1-16,9 3 0 16,-13-3 0-16,5 3 0 15,-1-7 0-15,-4 0 0 16,0-4 0-16,-4 0 0 0,4-4-3 16,0 0 2-16,0-7 1 15,0 3 2-15,9-3-1 16,-13-1-1-16,8-3 3 15,1-1 0-15,-1-3-1 16,-4 0 1-16,-4 0-2 16,4 0-1-16,-4-4 1 15,-5 0-1-15,1 0 0 16,-14-8 2-16,5 1-1 16,0-1-1-16,-9 0 3 15,5 1 0-15,-5-1 1 16,-8 0 2-16,4-3-1 15,-5-4 0-15,1-5 1 16,-9 1 1-16,4-4-3 16,0-7-3-16,5 7-3 0,-9-4 1 15,4 0-1-15,1 0 0 16,-5 1 0-16,0-1 0 16,0 4 0-16,-5-4 0 15,1 0 2-15,4 0 0 16,-9 1-3-16,5-1 2 15,0 4 1-15,4 0 0 16,-9 4-3-16,5 4 2 16,-5-1 1-16,1-3 0 15,-1 4-3-15,-8 0 0 16,0-5 2-16,4 5 0 16,-5 0 1-16,-3 3 0 15,-1 1-3-15,1 3 2 0,-5 4-1 16,-4 1-2-16,-5 3-2 15,1 0-1-15,-5 3-14 16,-4 5-4-16,-26 11 13 16,0 0 8-16</inkml:trace>
  <inkml:trace contextRef="#ctx0" brushRef="#br0" timeOffset="19846.415">21396 13031 276 0,'13'-4'104'0,"4"4"-81"0,-4-4 18 0,-9 0 2 16,5 1-21-16,4-5-5 15,-13 0 5-15,4 1 3 16,1-1-13-16,-5 0 9 0,0 1 2 15,-5-1-5-15,1 0 0 16,-9-3-11-16,0-1-2 0,0 1-5 16,-13-1-3-16,0 1-1 15,-4-1 0-15,0 5 3 16,-13-1 2-16,4 4 2 16,0 4 1-16,1 0 0 15,-5 8 0-15,8 0-2 16,9 3-2-16,-4 4 1 15,9 1 1-15,8-1-3 16,4 12-2-16,5 0-1 16,8 3 3-16,5 9-5 15,8-1 2-15,4 4-7 16,5 0-3-16,-4 8-1 16,4 4 1-16,-5 3-10 15,5 1-2-15,-9-1 25 16,-4 0 13-16,-4-3-4 0,-5 0-4 15,-4-8 2-15,-4-4 3 16,-5-4 4-16,-4-7 2 16,-4-4 0-16,-9-5 1 15,0-2 0-15,0-1 0 16,-4-8-4-16,0-3-2 16,0 0-11-16,0-5-4 15,0-6-17-15,12-5-6 16,1-4-96-16,9-18-41 15,16-16 85-15,14-12 40 16</inkml:trace>
  <inkml:trace contextRef="#ctx0" brushRef="#br0" timeOffset="20327.2516">21978 12931 348 0,'4'31'129'0,"-4"-27"-100"0,9 0 11 0,-9-4 0 16,0 0-22-16,4 4-7 16,0-1-3-16,5 5-1 15,-5 4-3-15,0-1 6 0,1 4 3 16,-5 1-4-16,8 7-1 16,-3 3-4-16,-1 5-3 15,5 7-3-15,-5 1 1 16,9 7-1-16,-9 11 0 15,5 12 2-15,4 0 0 16,0 8-3-16,-5-1 0 16,1 1-1-16,-1-8 0 15,-3 0-4-15,-1-4 0 0,-4-8-7 16,0-7-1-16,0-8-9 16,-4-7-2-16,-5-12-60 15,5-8-28-15,-13-19 55 16,-1-15 27-16</inkml:trace>
  <inkml:trace contextRef="#ctx0" brushRef="#br0" timeOffset="20717.1736">21624 13146 392 0,'-4'4'145'0,"17"-8"-112"0,-9-8-1 0,5 9-7 16,-1-1-11-16,-3 0 9 15,8-4-5 1,4 1-9-16,-4-1-3 0,13 0 0 15,-9 1-1-15,13-5 0 16,5 1-6-16,3-1 1 16,10-3 0-16,8-1 0 0,4 1 0 15,5 0 0-15,4 0-3 16,4-1 2-16,9-3 1 16,0 4 0-16,-9-1-7 15,-4 5 0-15,-4-1-26 16,-9 5-10-16,-18-1-126 15</inkml:trace>
  <inkml:trace contextRef="#ctx0" brushRef="#br0" timeOffset="21257.9875">22947 12882 368 0,'0'30'137'0,"0"-30"-106"0,0 4-16 0,0-4-12 15,0 8-1-15,0 3 6 16,-13 8-8-16,0 1-4 16,0 3 2-16,-4 11 9 0,-9 4 5 15,5 8-5-15,-5 8-4 16,9 7-9-16,-1 0-1 15,10 8 3-15,-1-4 2 16,9 1 2-16,9-5 0 16,4-4 0-16,0-7 0 15,8-8-3-15,1-7 0 0,4-12 8 16,4-4 4-16,4-8-4 16,1-7-3-16,-1-4-12 15,-4-7-4-15,1-1 7 16,-1-7 6-16,0-1 1 15,-4-7 3-15,-5 0-2 16,-4-4-1-16,5-3-2 16,-13-5 1-16,-1 1 3 15,-3-8 1-15,-5-8-4 16,-5 0 1-16,-3-7-7 16,-10-5-3-16,-3 1 1 15,-9 0 0-15,-5 0 3 16,-16 3 4-16,7 8-1 15,-12 8 1-15,0 4-11 0,9 11-7 16,4 12-99 0,8 3-44-16,10 8 83 15</inkml:trace>
  <inkml:trace contextRef="#ctx0" brushRef="#br0" timeOffset="22069.5837">23912 12839 416 0,'-8'20'154'0,"8"-9"-120"0,-13 12-14 15,9-8-15-15,-5 8-13 16,0 16 2-16,-4 7 4 16,5 3 3-16,-10 9 0 15,1 11 2-15,0 15 0 0,4 4-4 16,0 0 1-16,5 0-2 16,-1-7-2-16,9-12 0 15,-9-4 3-15,9-11 2 16,0-5 2-16,0-10 5 15,0-9 5-15,0-3 6 16,9-12 3-16,-9-3-3 16,0-12 1-16,4-4-5 0,1-7-1 15,3-9-15-15,-4-6-4 16,5-5 2-16,0-7 1 16,-1-1 2-16,5-7 2 15,0-3 5-15,0-9 4 16,4-11-4-16,5 0 1 15,4 0-3-15,-9-3 0 16,9 3-3-16,4 0 1 16,9 0-2-16,-9 4-1 15,9-1-2-15,4 5 1 16,-4-4-1-16,-1 8-2 16,5 7-2-16,5 0-1 0,-9 12-3 15,-1 3-1-15,1 8 1 16,0 8 1-16,-5 8-1 15,1 7-1-15,4 4-1 16,-18 8 0-16,5 7 0 16,-4 4 2-16,-5 4 1 15,-8 8 3-15,-9 3 4 16,0 5 1-16,-18-1 5 16,5 0 5-16,-8 0 6 15,-5-3 5-15,0-1-6 16,-8-7-1-16,3-4-5 15,-7 0 0-15,-10-8-5 16,1 1-2-16,-5-5 8 0,-4-7 6 16,4 0-5-16,1-4-1 15,-1-4-3-15,0-4-1 16,5 1-6-16,-5-5-1 16,1-3-37-16,-1-8-14 15,0-11 27-15,13-16 13 16</inkml:trace>
  <inkml:trace contextRef="#ctx0" brushRef="#br0" timeOffset="23631.3297">20276 15318 416 0,'-5'7'154'0,"10"-7"-120"0,-1-7-5 0,0 7-12 0,-4-4-16 15,0 0 0-15,0 0 10 16,0-4 7-16,-4 5-9 15,0-1 4-15,-1 0 1 0,1 0-7 16,0 0-4-16,-14 0-5 16,1 1-1-16,0-5-1 15,-5 4 3-15,1 0 0 16,4 0 1-16,-9 1 0 16,4 3 2-16,1-4 3 15,-1 4 2-15,5 0-6 16,0 0 0-16,-1 4-1 15,1-1 2-15,0 5-3 16,4-4 0-16,0 4 1 16,0-1 2-16,5 5-1 15,-1-1 2-15,0 1-4 16,1-1-2-16,3 5-3 0,-3-1 1 16,-1 4-4-16,5 0 1 15,0 4 2-15,-5 0 1 16,5 0 0-16,-1 0 4 15,1 4 0-15,0-4 3 16,4 4-3-16,0 3 0 16,0 5-1-16,4-8 0 15,0-1 2-15,1 1 0 16,8-4 0-16,-9 0 0 16,9-4 0-16,-5-3 0 15,5-1 0-15,5-3 0 16,-1-5-3-16,-9 1 0 0,5-4-1 15,9-4 0-15,-9 0-2 16,4-8-1-16,5 0 1 16,-1-7 4-16,-4-4-1 15,5-4-1-15,0-8 0 16,-1 4 3-16,1 1-2 16,-5-5 1-16,0 0 2 15,-4-7 2-15,-4 4 1 16,-1-1 1-16,-3-3 0 15,-1 3 2-15,4 1-1 16,-8 3 0-16,0 4 3 16,-8 8 3-16,8 4 0 15,-4 7 3-15,-1 8-3 16,5 12-1-16,0 7 2 0,0 4 5 16,5 11-7-16,7 8-1 15,-3 8-1-15,8 4 0 16,5 0-4-16,4-1-3 15,4-3-7-15,0-4-1 16,9-4-59-16,0-11-23 16,12-12 45-16,-12-23 24 15</inkml:trace>
  <inkml:trace contextRef="#ctx0" brushRef="#br0" timeOffset="23976.1925">21090 14567 384 0,'-13'23'145'0,"17"-15"-112"0,5 7 1 16,-9-8-7-16,9 9-22 15,-1 11-4-15,1 11 3 16,8 12 4-16,0 11-4 16,1 12 9-16,-1 7 4 0,4 8-7 15,-3 8-1-15,-1 0-7 0,0-4-2 16,-4 0-7 0,0-12 0-16,-4-7-13 0,-1-4-2 15,-4-16-1-15,5-10-2 16,-9-13-38-16,0-11-19 15,-13-11 43-15,5-19 19 16</inkml:trace>
  <inkml:trace contextRef="#ctx0" brushRef="#br0" timeOffset="24260.778">20732 15065 456 0,'5'46'170'0,"8"-42"-132"0,8 7 7 16,-12-7-7-16,4 0-28 15,4 0-4-15,4-1-3 16,10 1 2-16,7 0-2 16,18 0 3-16,0 4 3 0,9-5-5 15,13-3-2-15,-5 0-21 16,4-7-8-16,1-5 7 15,4 1 4-15,-5-8-37 16,5-4-16-16,0-8-89 16,13-7-35-1,-13-4 100-15</inkml:trace>
  <inkml:trace contextRef="#ctx0" brushRef="#br0" timeOffset="24578.63">22732 14958 448 0,'8'34'167'0,"10"-19"-129"0,-31 12-14 0,13-12-13 0,-5 12-13 16,5 8 0-16,-8 7 6 15,-1 12 2-15,0 7-2 16,1 8-3-16,-5 0 2 0,4-4-15 16,-4 0-5-16,0-4-79 15,1-3-34-15,-1-20 66 16,8-27 35-16</inkml:trace>
  <inkml:trace contextRef="#ctx0" brushRef="#br0" timeOffset="25116.5003">22702 15191 348 0,'0'4'132'0,"0"-12"-103"0,-9 1-1 0,9 3-9 16,9-4-8-16,-9-3 1 15,4-1 16-15,13-3 6 16,0-4-17-16,5 0 4 0,-1 3 0 16,5 1-9-16,4 0-2 15,5-1-6-15,4 1-1 16,-1 4 3-16,6-1 1 15,3 4-6-15,-4 1 0 16,0 7-1-16,0 4 0 16,-4 7 0-16,-5 8 2 0,5 8-6 15,-17 4 1-15,-1-1 5 16,-8 1 4-16,0 3-6 16,-8 5 1-16,-10-1-1 15,1 0 0-15,-5 4 2 16,-4 1 1-16,-4-1-4 15,-4 0 1-15,-1 0-7 16,-8-8 0-16,4 1 9 16,0-4 6-16,5-1-3 15,-1-7-1-15,5 0-2 16,8-4-2-16,-4-3 3 16,9-5 2-16,8 4 2 15,9-3 3-15,13-1 1 0,13 1 1 16,21 7-2-16,22 0-1 15,21 4-5-15,5 4-1 16,-9 0-6-16,-4 0-2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2:51:18.7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19832 6677 236 0,'0'-8'88'0,"0"12"-69"0,4-12-7 16,0 4-7-16,1 1-7 15,-5-5-2-15,0 4 3 16,0 0 0-16,0-3 1 16,-5-1 0-16,1 4 2 0,0 0-1 15,4 0 2-15,0 1 4 0,0-1 4 16,0 4 7 0,0 0 6-16,0 0 4 0,0 0 6 15,0 0 1-15,0 0 0 16,0 0-16-16,0 0-7 15,0 0-5-15,0 0 0 16,0-4-2-16,0 0 2 16,-9 0 0-16,5 0 1 15,0 1-2-15,-5-1-1 16,5 0 1-16,-9 0 1 16,0 0 1-16,0-3 2 15,-4-1-3-15,-1 0-2 16,-3 1-2-16,-1 3 0 15,1 0-2-15,-1 0-1 0,-4 0-2 16,1 4 1-16,-6 0 1 16,5 8 0-16,5 0-3 15,-5 3 2-15,5 1-1 16,-1 3 0-16,0 0 0 16,5 4 0-16,4 1 0 15,0 6 0-15,5-3 2 16,-1 4 0-16,9-4-3 15,0 8 2-15,0-1-1 16,0 5 0-16,9 3 2 16,-1 1 0-16,1-1-3 15,4 4 2-15,-9-8 1 16,9 1 0-16,4-1 0 0,5-3 0 16,-9-4-3-16,0-4 2 15,0 0-1-15,4-8-2 16,-4-3 0-16,0-5 3 15,4-3 0-15,0-4 1 16,1-4-3-16,-1-3 0 16,0-1-1-16,0-4 3 15,5 1-2-15,-5-4 1 16,-4-4 2-16,0-4 0 16,0-4 0-16,4 0 0 15,-13-4 0-15,5 1 0 16,0-1 0-16,-1-3 0 15,1 7-3-15,-9-4 2 0,0 4-1 16,0 0 0 0,0-3 4-16,0-1 1 0,0 1-1 15,-9-1 1-15,5 0 0 16,-5 1 3-16,-4-1 1 16,0 0 1-16,-4 1-2 15,0-1 1-15,-5 0-2 16,1 1 2-16,-1 3-4 15,1 4 0-15,-9 0-1 16,4 4-2-16,-4 0-2 16,-1 7 1-16,1 1-10 15,0 3-5-15,0 4-146 16,-17 4-66 0,8 0 115-16</inkml:trace>
  <inkml:trace contextRef="#ctx0" brushRef="#br0" timeOffset="50429.2013">10051 16153 180 0,'-5'3'68'0,"5"-3"-52"0,-4 4 1 0,4-4-2 15,-4 4-2-15,4-4 11 16,-9 8-4 0,0-1-10-16,9 1 3 0,-13 0 0 15,9 3 9-15,0-3 6 16,0 0-4-16,-1-1-2 0,1 1-4 15,4-4 1-15,0-4 1 16,0 0 2-16,0 0-14 16,0 0-7-16,4-4-1 15,1-4 1-15,3-7-7 16,1-4-3-16,-1-8 13 16,1-8 9-16,0-3-22 15,-1-4-7-15,5 0 7 16,-13-4 4-16,4 0 4 15,-4 0 3-15,0-4-3 16,0-3-2-16,0-1 2 16,0 0 0-16,0 1 1 15,0-5 0-15,0 8 0 16,0 1 0-16,0 7 0 16,5-1 0-16,3 5 2 0,-8 7 1 15,5 5 12-15,3 3 5 16,1 7-15-16,0 5-4 15,-1 3-4-15,1 4 1 16,-1 4-4-16,1 4 0 16,0 4 3-16,-5 7 1 15,5 4 2-15,-1 4 0 16,1 8 0-16,-1 3 0 16,1 5 0-16,0 7 2 15,-1 0-1-15,5 3-1 16,-4 5 1-16,4 3-1 15,0-7-3-15,0 0 2 0,0 0 1 16,-1-4 0-16,1 0 0 16,0-4 0-16,0 0 0 15,0-4 0-15,0-7 0 16,0 0 0-16,4-8 0 16,-8-4 0-16,4 0 0 15,4-4 2-15,-8-3 1 16,4-5 3-16,0-3-3 15,-1-4-2-15,1-4 0 16,0-7-1-16,0-4 2 16,0-5 1-16,0 1-1 15,0-8-2-15,-4-3-2 16,-1-1-1-16,1-3-3 0,-5-1-1 16,0-3 1-16,5 0 2 15,-9-4 13-15,0 3 6 16,0-3-21-16,0 4-7 15,0-4 17-15,4 0 10 16,1-8-6-16,-1 8-4 16,0-1-13-16,1 1-7 15,3 0 10-15,1 4 7 16,-5 0 5-16,9 3 4 16,-13 4-18-16,9 1-9 15,-1 3-6-15,1 8-1 16,4 0-112-1,4 3-51-15,0 1 95 16</inkml:trace>
  <inkml:trace contextRef="#ctx0" brushRef="#br0" timeOffset="51179.2439">11356 15337 336 0,'-4'4'126'0,"4"-4"-98"0,0-4-3 0,0 0-10 15,0 0-14-15,0 0-2 16,0 0 13-16,-9 1 8 16,9-1-9-16,0 0-15 0,-4-4-7 15,0 4 20-15,-5-3 12 16,0-1-7-16,-4 0-2 16,-4 1-8-16,0 3-1 15,-5 0-1-15,-3 4-2 16,-6 0 1-16,1 4-1 15,-4 4 0-15,4 3 0 16,-5 4-3-16,5 5 2 0,0 3 1 16,4 7 0-1,-4 9-3-15,13 3 0 0,-1 4 2 16,5 3 2-16,9 5-2 16,4 0 0-16,4-5-1 15,5 1 0-15,4-4 2 16,4-4 2-16,5-3-3 15,-5-5 0-15,9-3 1 16,4-8 2-16,-4-4-3 16,4-4 0-16,0-7 3 15,0-4 3-15,5-4 0 16,-9-4 2-16,4-4 0 16,-9-7 1-16,1-4-4 15,-1 0-3-15,-3-4 0 16,-5-4-1-16,4-4-3 0,-9-3 0 15,1-5-5-15,0-3 0 16,-5-4-1-16,5-4 1 16,-9-7-2-16,4 3 1 15,-4-3-2-15,0-1 0 16,0 1 3-16,-4 3 5 16,4-3-11-16,-9 0-6 15,0-1-11-15,1 8-6 16,-5 8 0-16,0 4 0 15,0 7 3-15,0 8 1 16,0 8-58 0</inkml:trace>
  <inkml:trace contextRef="#ctx0" brushRef="#br0" timeOffset="51675.3">11796 15046 400 0,'4'3'148'0,"-4"1"-115"0,4-4 6 0,-4 0-6 16,5 4-15-16,-1 0 2 15,5 7-8 1,-9 1-6-16,4-1-2 0,0 5 2 16,-4-1-5-16,0 4-1 15,0 8-2-15,0 8 0 16,0 7 0-16,0 7 0 15,0 5 0-15,0 4 0 16,0-1 2-16,4 4 2 16,1 1-3-16,-1-1 0 15,0-4 1-15,1-3 2 0,3 3-3 16,-8-3 0-16,5-4-8 16,8-8-2-16,-13-8-10 15,8-7-1-15,1-8-57 16,4-15-23-16,13-23 52 15,-5-23 26-15</inkml:trace>
  <inkml:trace contextRef="#ctx0" brushRef="#br0" timeOffset="52291.6779">13088 15004 228 0,'0'3'85'0,"0"1"-66"0,0-4 25 0,0 4 9 16,0 0-14-16,-4 0-5 15,0-4-11-15,-9 3-2 16,0 1-12-16,0 4 8 0,-4-4 5 15,-5 7-7-15,-8-7-1 16,-4 4-6-16,-1-1 0 16,-8 1-5-16,0 0 0 15,-5 3-1-15,5 1-2 0,0-5-2 16,0 5-1 0,4-1-1-16,9 1 3 0,-4-1-5 15,4 5 2-15,4-1 0 16,4 0 2-16,5 1-1 15,4-1-1-15,0 0 0 16,5 4 0-16,3 1 0 16,5 3 0-16,0 0-11 15,5 3-5-15,7 5 11 16,6 3 4-16,3 1 4 16,-4-1 1-16,5-3 0 15,4 4 0-15,4-1 8 16,-4 4 7-16,4-3-18 15,-8-5-7-15,-1 1 15 0,1 4 10 16,-5-5-7-16,0 1-1 16,-4 3-3-16,-13 1 2 15,0 3-3-15,-17 0-2 16,-5 5-3-16,-12-5-1 16,-5 0-5-16,-13-3 0 15,9-9-31-15,-8 1-14 16,7-4 27-16,1-19 13 15</inkml:trace>
  <inkml:trace contextRef="#ctx0" brushRef="#br0" timeOffset="52756.3082">13485 15233 356 0,'0'27'134'0,"-5"-12"-104"0,10 1-8 0,-5-5-10 15,0 8-7-15,0 8 2 16,-5 8-8-16,1 11-1 16,0 3 0-16,4 9 16 0,-9-1 11 15,9 5-4-15,0-5 0 16,9 1-10-16,-5 3-2 16,9 0-3-16,9-3 1 15,-5-1-2-15,9-3 2 16,4-5-4-16,-4-3 0 15,8-3-3-15,1-9-1 16,3-3-4-16,1-8-1 16,4-12-8-16,5-7-2 15,-5-12-31-15,0-7-14 16,-43 15-239 15</inkml:trace>
  <inkml:trace contextRef="#ctx0" brushRef="#br0" timeOffset="53208.0151">13248 15207 332 0,'0'3'126'0,"4"-3"-98"0,9-3 8 0,-13 3-5 16,9 0-8-16,4-4 0 15,4 4 1-15,-4 0 0 16,8 0-13-16,9 0 2 0,5 0 1 16,8 0-7-16,0-4-2 15,0 0-3-15,9-4 1 16,-5 1-4-16,5-1 0 16,0-3-4-16,4 3 1 0,-13-4-3 15,0 1 2-15,-4-1-13 16,-5 5-3-16,-8-1-13 15,-4 0-4-15,-5 1-62 16,-4-1-26-16,-13 4 65 16</inkml:trace>
  <inkml:trace contextRef="#ctx0" brushRef="#br0" timeOffset="53614.0433">13623 15540 308 0,'0'4'115'0,"0"-1"-89"0,0-6-1 0,0 3-5 15,0 0 6-15,0 0 5 0,0 0-4 16,4 7-2-16,0-3-14 16,5 4 2-16,-1-4 3 0,1-4-4 15,4 3-2-15,4 5 3 16,5 0 2-16,8-1-6 15,13-3-3-15,4 8-3 16,1-8-3-16,-5-1 1 16,-4-3-1-16,-13-3-33 15,-5-9-15-15,-12-7 21 16,-22-12 14-16</inkml:trace>
  <inkml:trace contextRef="#ctx0" brushRef="#br0" timeOffset="82707.9729">2070 17623 220 0,'13'-7'82'0,"-8"7"-64"0,12-12 13 16,-17 5 1-16,4-1-15 15,0 0-4-15,5-3 3 16,-9-1 1-16,0 1-8 15,-9-1 6-15,5 1 4 0,0-1-1 16,-5 5 1-16,-4-1-8 16,-4-4-4-16,4 5 4 15,-8-1 5-15,3 4-10 0,-3 4-4 16,-1 4-3-16,5 0-3 16,-9 4 5-16,5 3 3 15,3 4 1-15,-3 5 0 16,4 3-3-16,8 3-2 15,-8 5-2-15,8 0 1 16,1 3-1-16,3 4-2 16,5 8 3-16,0 0 0 15,0 8-2-15,0 3 2 16,5 1-6-16,3-1 0 16,1 5 3-16,8-5 2 15,-13 1 8-15,9-9 4 0,-8 5-8 16,8-8-2-16,-9-4-8 15,4-4 0-15,1-7-18 16,0-8-6-16,-9-4 17 16,8-11 7-16</inkml:trace>
  <inkml:trace contextRef="#ctx0" brushRef="#br0" timeOffset="83143.5213">1618 18125 324 0,'-4'15'123'0,"-14"-15"-95"0,18 4 11 0,0-4-1 16,0 0-26-16,-8 0-5 15,8 0-2-15,-5 4 1 16,5-4-2-16,-4 8 10 0,-4-4 6 16,-5-1-6-16,8 1-1 15,5 4-7-15,0-8-4 16,0 0-4-16,5 4 1 16,16-4 1-16,1 0 0 15,12-4-3-15,1 0 2 0,-5-4-1 16,17 1 0-16,-4-1 2 15,0-3 0-15,13-1-3 16,-4-3 0-16,4 3-3 16,0 1-1-16,0-1-5 15,-4 5-3-15,-9-1-9 16,0 0-5-16,-4 1-68 16,-5-1-29-16,-4-3 65 15,5-9 31-15</inkml:trace>
  <inkml:trace contextRef="#ctx0" brushRef="#br0" timeOffset="83894.7303">2876 17834 304 0,'0'23'115'0,"0"-19"-89"0,-4-4 3 0,4 0-4 16,0-4-22-16,-9 0-5 15,5-4 8-15,0 5 6 16,-9-5-6-16,0 0 1 0,0 5 3 16,0-5 11-16,-4 4 7 15,-1 0-14-15,-3 0-6 0,-1 4-5 16,1 0-3-16,4 4-6 15,-9 4-1-15,4 0-4 16,-4 3 0-16,9 8-12 16,-9 4-5-16,9 0-1 15,0 4 3-15,-5 4 9 16,14-1 6-16,-1 5 9 16,9-1 6-16,0 1-2 15,9-5 1-15,-1 1-1 16,5-4-2-16,0 0 1 15,0-4-1-15,4-4 0 16,5 0 2-16,-5-8-3 16,-4-7 0-16,13-4 1 15,-5-4 0-15,-3 0 0 16,7-11 2-16,-7 4-1 16,12-5 2-16,-22-3-4 0,10 0 0 15,-1-4-1-15,-4 0 0 16,0 0 0-16,-5 0 0 15,-3 0 4-15,-5 4 3 16,0 0 4-16,-5 0 2 16,1 3-3-16,0 1-3 15,4 0 0-15,-9-1 1 16,5 5 3-16,4 3 5 16,-9 1-2-16,5 3 1 15,4 4 1-15,0 0 2 16,4 7-5-16,-4 5 1 15,0 3-5-15,9 4 1 0,-9 8-5 16,4 0-2-16,5 7-3 16,-1 1 1-16,10 7-1 15,-14-4-2-15,9 5-17 16,-5-1-7-16,5-8-93 16,5-3-42-1,3-12 83-15</inkml:trace>
  <inkml:trace contextRef="#ctx0" brushRef="#br0" timeOffset="84360.2942">3604 17639 340 0,'9'11'129'0,"0"-15"-100"0,4-3-9 0,-13 7-10 16,8 0-10-16,-8 0 0 15,-8 3 6-15,3 1 4 16,-3 4-5-16,-5-4 17 0,-5 7 7 16,-3 1-14-16,-1-1-6 15,-8 5-8-15,-9 3-2 16,5 4-1-16,-1 0-2 15,-3 4 3-15,8 3 0 0,-5 1 1 16,14-1 0-16,3 1-3 16,10 0 0-16,8-1-5 15,8 1 0-15,10-4-5 16,-1 3-2-16,9-3 15 16,4 0 7-16,9 0-3 15,-14 0 0-15,6 0 2 16,-10-1 1-16,-4 9 3 15,-4-8 1-15,-13-1-5 16,-13 1-2-16,-4 4-24 16,-13 0-12-16,-9-1-21 15,-4 1-9-15,-4-8 30 16,-1-12 16-16</inkml:trace>
  <inkml:trace contextRef="#ctx0" brushRef="#br0" timeOffset="84750.4819">3962 17236 424 0,'-17'23'159'0,"17"-11"-124"0,-9 7-7 16,9-7-13-16,0 3-16 16,0 12 1-16,0 3-2 15,0 9 0-15,0 7 2 16,0-8-3-16,9 27 2 0,-5 12-1 15,9 3 0-15,4 8 0 16,0-4 0-16,5 1-3 16,-5-5 1-16,9-3-7 15,-4-8-3-15,-1 0-6 16,5-8-2-16,-13-7-15 16,9-8-6-16,-10-8-96 15</inkml:trace>
  <inkml:trace contextRef="#ctx0" brushRef="#br0" timeOffset="85185.4607">3479 18121 368 0,'26'27'140'0,"-13"-23"-109"0,0-4 2 16,-4 4-6-16,8-8-19 15,13 0-4-15,-8 0-1 16,4 0 0-16,4 1-1 16,-9-1-2-16,9 0 1 0,-8 4-1 15,12 0 2-15,-16 0-1 16,8 0-1-16,-1 0-2 16,6 0-1-16,-6 0-18 15,6-4-7-15,3 0-16 16,-4-3-7-16,13-5-70 15,5-7-33-15,8-8 79 16</inkml:trace>
  <inkml:trace contextRef="#ctx0" brushRef="#br0" timeOffset="85533.3064">4828 18052 424 0,'0'27'159'0,"0"-15"-124"0,4-12 0 16,1 3-11-16,-1 9-17 16,0-1-2-16,5 5-1 15,-9-1 2-15,0 4-3 16,0 8-4-16,-4 4-2 0,-5 11-20 16,-4 11-8-16,-8 16-125 15,-10 8-56-15,-3-8 108 16</inkml:trace>
  <inkml:trace contextRef="#ctx0" brushRef="#br0" timeOffset="86145.6106">5643 17608 372 0,'4'57'140'0,"-8"-37"-109"16,4-1-2-16,4-8-9 0,-4 5-22 15,0-1-3-15,0 8-11 16,-4 8-3-16,-1 7 10 15,-3 8 7-15,-1 4 4 0,0 3 0 16,1 1-2-16,3 7 1 16,-3-3-1-16,3-9-3 15,1-7 0-15,0-3-3 16,0-16-1-16,-5-4-1 16,5-8 2-16,-1-3 4 15,5-12 1-15,-8-11-2 0,8-8 2 16,0-4 3-16,0-11 1 15,0-4 1-15,8-4 0 16,-8-4 2-16,9-4 1 16,0 1 8-16,3-1 2 15,6 0-15-15,-1 5-5 16,0 3 9-16,0 7 5 16,1 9-1-16,-1 3 0 15,0 12-4-15,0 7-1 16,1 8-3-16,3 8 1 15,-4 3-2-15,-4 8 2 16,5 4-2-16,-1 12 2 16,0 7 0-16,0 11 1 15,0 5-5-15,-4 3 1 16,0 0-11-16,0-3-5 0,0-1-52 16,-8-7-20-16,7-12 45 15,-7-7 22-15</inkml:trace>
  <inkml:trace contextRef="#ctx0" brushRef="#br0" timeOffset="86642.0238">6496 17585 432 0,'-13'57'162'0,"8"-37"-126"0,1-5-10 0,4-7-14 16,0-1-43-16,-13 5-12 16,0 3 26-16,-4 8 15 15,-5 8 4-15,1 3-2 0,-1 4-1 16,1 5 3-16,-9 3 3 16,12 0-11-16,10 3-5 15,-1 1 13-15,5 4 8 16,8-4-24-16,5-4-10 15,8-4 10-15,-4-8 4 16,13-3 7-16,-9-8 4 16,5-8 0-16,3-7 2 15,1-4-2-15,0-8 2 16,0-4 0-16,0 0 3 0,-5-3 10 16,1-4 5-16,-5-8-14 15,-4 0-5-15,0-4-5 16,-4-8 2-16,-9 5-5 15,-5-9 2-15,-3-7 2 16,-5-3 1-16,-9-5 5 16,1 0 2-16,-5 5-13 15,-9 3-8-15,1 4 5 16,-5 3 3-16,5 5-2 16,-1-1 1-16,5 5 4 15,9-9 2-15</inkml:trace>
  <inkml:trace contextRef="#ctx0" brushRef="#br0" timeOffset="87152.1975">8185 17512 392 0,'43'16'145'0,"-30"-16"-112"0,8 0-1 0,-8 0-7 0,-8 0-17 15,-1 0-2-15,-4 0 0 16,-9 0 3-16,1 3-4 15,-10 1 1-15,-7 4 1 0,-10 3-6 16,-12 1-2-16,-9 3-5 16,-9 12 1-16,5 0-2 15,4-4 2-15,8 4 1 16,10-4-1-16,12 0-5 16,8 3-4-16,14-3 1 15,8 0 2-15,9 0 5 16,9 4 3-16,4 0 4 15,4 0 4-15,4 0 9 16,-8 3 3-16,4 1 3 16,-17-4 0-16,-4-1-5 15,-13 1-1-15,-9 0-15 0,-9 4-4 16,-17-1-20-16,-17-3-7 16,-13 0-111-1,-4-8-48-15,9-11 100 16</inkml:trace>
  <inkml:trace contextRef="#ctx0" brushRef="#br0" timeOffset="87903.0791">8577 17623 392 0,'0'23'148'0,"4"-19"-115"0,-4 15-7 15,0-11-10-15,0 3-9 16,-4 5 3-16,4 3-1 16,-13 8 2-16,4 3-6 15,-4 9-3-15,0 10 1 0,5 5-7 16,-9 7 1-16,4 4-4 15,4 4 0-15,-4-3-1 16,5 2 2-16,3 1 4 16,1-7 1-16,4-1 1 15,0-11 2-15,0-8-1 0,0-4 2 16,4-7-2-16,-4-8 2 16,5-8 2-16,-5-3 2 15,0-12-3-15,0-4-3 16,0-4-3-16,0-3-1 15,-5-8 2-15,5-8 0 16,0-8 1-16,0-7 2 16,-4-4 1-16,4-4 1 15,0-3-5-15,0-5 1 16,0-7 0-16,0-4 2 16,0-4-1-16,9 1-1 15,-1-1 1-15,5 8 1 0,-4 4-1 16,8 3 2-16,0 8-2 15,0 8-1-15,5 4 1 16,0 7 1-16,3 1-3 16,1 10-2-16,-4 5-1 15,8 4 3-15,-13 3 0 16,9 8 1-16,-4 8 2 16,-1 3 1-16,-4 8-1 15,1 4 1-15,-6 4 0 16,-7 0 1-16,-5 0 2 15,-9 3 3-15,-4 1 0 16,-8-4 2-16,-5 0-4 16,-4-4-2-16,-9 0-7 15,-8-4-1-15,-9-8-8 0,8 1-1 16,-8-9-9-16,13-6-4 16,4-5-46-16,9-11-21 15,0-12 43-15,21-15 23 16</inkml:trace>
  <inkml:trace contextRef="#ctx0" brushRef="#br0" timeOffset="88622.5905">9404 17662 304 0,'17'11'115'0,"1"8"-89"0,-18-19-6 16,8 4-6-16,1 0 2 15,0-4 7-15,-5 4 10 16,-4-4 4-16,0 0-19 16,0 0-2-16,0 0 1 0,0 0-7 15,0 0-3-15,0 0-4 16,0 0-3-16,8-4 1 15,-8 0 1-15,0 4-1 16,-8-4-1-16,4 0 1 16,-1 4 1-16,-3-3 1 0,-1-1 1 15,5 0-2-15,-14 4 1 16,1 0-4-16,-4 0 0 16,-1 4-1-16,1 0 0 15,-1 3 0-15,0 5 0 16,1 3 0-16,-1 0-2 15,1 5-2-15,4 3-1 16,-1 3-1-16,5 1 2 16,5 4 2-16,8-4-1 15,-9 3 1-15,9-3 3 16,0 0 0-16,9-4 1 16,-5-4 0-16,5-4 2 15,-1 1-1-15,10-9-1 16,-10-3 1-16,5 0-1 0,0-4 0 15,0-4 2-15,0-4-3 16,0 1 0-16,0-5 1 16,-5-3 0-16,1-4 0 15,0 0 2-15,-5-4-1 16,0 0-1-16,1 4 3 16,-5 3 0-16,0 5 3 15,4 3 1-15,0 0 8 16,-4 8 2-16,4 8-2 15,1 4 1-15,-5 7-5 16,0 4-1-16,4 7-13 16,-4 1-3-16,0 0-35 15,0-5-13-15,0 1-93 16,0-8-42-16,4-11 98 16</inkml:trace>
  <inkml:trace contextRef="#ctx0" brushRef="#br0" timeOffset="88757.6276">10141 17554 388 0,'22'27'145'0,"-14"-27"-112"0,-4 4-6 0,1 0-10 15,-5-4-31-15,-5 0-8 0</inkml:trace>
  <inkml:trace contextRef="#ctx0" brushRef="#br0" timeOffset="88969.1038">10163 17589 583 0,'-13'0'12'0,"-5"4"7"0,1 0-8 16,-17 3-2-16,-1 1-3 16,1 3-1-16,-1 1 1 15,1 3 1-15,4 4-1 16,4 4-1-16,9 4-1 16,-1 8 0-16,1 3 2 15,13 4 3-15,4 4-2 16,8 0 1-16,5 0-7 15,5-4-1-15,3-8-18 16,5-7-5-16,8-8-79 16,5-11-35-16,9-12 67 15,3-15 37-15</inkml:trace>
  <inkml:trace contextRef="#ctx0" brushRef="#br0" timeOffset="89705.7761">10624 17459 316 0,'0'15'118'0,"0"-15"-92"0,0 15 13 0,0-7-2 16,0 0-11-16,0 3-3 16,-5 1 2-16,1 3 4 15,0 4-16-15,4 4 6 0,0 0 4 0,0-4-8 16,0 4-1-16,4-4-8 15,5 0-4-15,-1-3-6 16,1-1 0-16,8-3-5 16,-4-5 1-16,4-3-1 15,9 0 3-15,-9-4-1 16,9-4 2-16,0 0 5 16,0-3 4-16,0-1 1 15,-5-4 0-15,-3 1-3 16,3-1 1-16,-8-3 0 15,0 4 1-15,-13-1-2 16,-9-3-2-16,1 0-2 16,-5-1 1-16,-9 1 1 15,5 3 2-15,-5 1 1 16,1-1 1-16,-9 1-2 0,4 3 1 16,-9 1-2-16,5-1 2 15,0 4-2-15,0 0-1 16,4 4-2-16,-8 0-1 15,3 4 2-15,6 0 0 16,3 4 1-16,-4 3 0 16,5 1-3-16,-1 3 2 15,5 8 3-15,8 4 1 16,-8-4-1-16,4 3-2 16,4 5 1-16,1 4-1 15,-1 3 0-15,9 4 2 16,0 0 1-16,0 4 1 15,0 4 2-15,9 4 3 16,4-1 2-16,8 1 3 0,5 3-1 16,9 1 2-16,-9-9-2 15,25 20 2-15,10-3-2 16,3-1 2-16,5-8-6 16,-9-7-3-16,1-12-25 15,3-15-10-15,1-30-182 16,4-36-81-1,-30-60 148-15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2:55:27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14291 7018 144 0,'8'-4'55'0,"-4"0"-43"0,-4 4 21 15,0 0 6-15,0 0-4 16,0 0 2-16,0 0-6 0,0 0-1 16,0 4-17-1,0 0 5-15,0 3 5 0,0-3-1 0,0 0 1 16,0 0-8-16,0 0-2 15,0 3-5-15,0 1-3 16,-4 0 9-16,4-1 2 16,0 5-1-16,-8 3 1 15,8 0-7-15,-5 8-1 16,1 0-2-16,0 8-1 16,-1 3-3-16,1 9 1 15,0-1-2-15,-1 4-1 16,-8 7 1-16,5 9-1 15,-1 3 0-15,1 4 0 16,-5 11-3-16,8-7 2 0,-8-4 1 16,5-8 0-16,-1-3-3 15,5-9 2-15,0-3-15 16,4-7-4-16,0-13-63 16,8-6-27-16,1-24 56 15,12-12 27-15</inkml:trace>
  <inkml:trace contextRef="#ctx0" brushRef="#br0" timeOffset="720.0629">13855 7121 236 0,'-4'15'88'0,"4"-11"-69"0,0 0 13 0,0-4 0 0,0 0-19 16,0 4-7-16,-4-4-4 15,4 0 0-15,-9 0-1 16,5 0 2-16,-1-4 0 0,5 0 5 16,-8 4 5-16,4 0-1 15,-1 0 1-15,5 0-1 16,0 0 0-16,0 4 0 15,0-4 0-15,0 0 5 16,5 0 1-16,7 4-16 16,-3-4-5-16,8 0 4 15,5 0 6-15,4-4 1 16,-5 0 3-16,9-3-4 16,1-1-2-16,7-4-2 15,1 1 0-15,0 3 0 16,-5 1 1-16,1-1-5 0,-1 0 1 15,-3 1 0-15,-1-1 2 16,4 4-3-16,1 0 0 16,-5 0 1-16,4 1 0 15,1-1 0-15,-1 0 0 16,1 0 0-16,-1 4 0 16,9 0-3-16,-4 0 2 15,-9 0 1-15,13 0 0 16,-13 0 0-16,5 0 0 15,-5 4 0-15,0 0 2 16,-4 0-6-16,-4-1 1 0,-1 1-12 16,-4 0-3-1,1 0-46-15,-1 0-20 0,-13 0 43 16,9-1 21-16</inkml:trace>
  <inkml:trace contextRef="#ctx0" brushRef="#br0" timeOffset="1471.0294">14971 7615 252 0,'-8'8'93'0,"8"-4"-72"0,-5-4 3 0,5 0-3 16,0 0-13-16,-4 0-2 16,4 0-4-16,-13 0-2 0,9 3 1 15,-9-3-1-15,0 0 0 0,0 4-3 16,-4 4 2-16,0-4 1 16,-1 0 2-16,1 3-1 15,-4 5-1-15,-1-1-2 16,1 5 1-16,3 3 1 15,1 0 2-15,0 8-1 16,0-1-1-16,4 5 3 16,4 0 0-16,-4-1 1 15,9 1 0-15,-1-4-2 16,5 0 1-16,5-1-2 16,3 1-1-16,1-4 1 15,8 0 1-15,0-4-1 16,5-3 2-16,0-5-2 15,-1 1 2-15,9-5 2 0,-12-3 2 16,3-4-1-16,1-4 1 16,-1 1-2-16,-4-9 0 15,-4 1-1-15,0-5 2 16,-4-3-1-16,-5 0 0 16,-4-12-6-16,-4 4 1 15,-5-3-2-15,1-1 0 16,-10 1 2-16,-3 3 0 15,-5 4 0-15,0 4 0 16,0 3 0-16,0 5 0 16,1-1-7-16,3 5-3 15,5-1-173 1,17-7 100-16</inkml:trace>
  <inkml:trace contextRef="#ctx0" brushRef="#br0" timeOffset="1967.2728">16238 7355 392 0,'-4'0'145'0,"4"4"-112"0,0-1-6 0,0-3-10 16,4 4-16-16,-4 4 0 16,0-1-1-16,0 5 2 0,0-1-1 15,-4 5-1-15,4 3 1 0,0 8-1 16,0 3 0-16,0 9-3 16,4 10 2-16,0 9-1 15,5-1 0-15,0 5 2 16,-1-5 0-16,-3-3 0 15,-1-8 0-15,5 0-9 16,-5-8-2-16,0-7-16 16,0-5-6-16,1-3-72 15,-1-7-32-15,-4-12 71 16,0-8 34-16</inkml:trace>
  <inkml:trace contextRef="#ctx0" brushRef="#br0" timeOffset="2312.803">15837 7278 316 0,'18'23'118'0,"-10"-23"-92"0,14-4 19 0,-5 4 2 0,5 0-23 15,3-4-8-15,6 1-6 16,12-1-2-16,-5 0-4 16,6 0-3-16,7 0 0 0,5 4-4 15,0 0 0-15,0 0-14 16,5 4-6-16,-10 0-2 15,5 7 3-15,-13 5-61 16,1-1-27-16,-10 0 57 16,-4-3 26-16</inkml:trace>
  <inkml:trace contextRef="#ctx0" brushRef="#br0" timeOffset="2690.4546">16932 7860 312 0,'-9'16'118'0,"9"-24"-92"0,-8 19 4 0,8-3-5 0,0 0-11 15,-5 3 0-15,1 5 5 16,4 3 5-16,-9 0-13 16,9 0 3-16,-4 4 2 0,0 4-6 15,0 0-3-15,-1 3-7 16,1 5 0-16,4-1-2 15,-4 1 0-15,4-1-36 16,0-3-16-16,4-4 27 16,9-16 13-16</inkml:trace>
  <inkml:trace contextRef="#ctx0" brushRef="#br0" timeOffset="3093.669">18057 8079 348 0,'-5'11'129'0,"5"-3"-100"0,0-1 7 0,0-7-2 16,0 8-11-16,-4 0-1 15,0 3-6-15,-1 1 0 16,-3 3-9-16,-1 4-4 0,0 4-2 16,1 8-1-16,-5 7 0 15,4 8 0-15,1 4 0 0,-5 3-3 16,4 5 2-16,5-1-1 15,-1-3-2-15,5 0-6 16,0-5-2-16,0-3-11 16,5-3-5-16,-1-9-43 15,-4-7-16-15,0-23 45 16</inkml:trace>
  <inkml:trace contextRef="#ctx0" brushRef="#br0" timeOffset="3514.9588">17259 8094 340 0,'26'11'126'0,"-13"-14"-98"0,13 3 12 0,-13 3 0 0,8-3-22 16,1 0-7 0,8 0-3-16,0 0-1 15,1-3-3-15,3-1-1 0,5 0 3 0,-9 0-5 16,9 0-1-16,4 0 0 15,4 1 0-15,9-1-3 16,-4 4 2-16,0 0-1 16,4 0 0-16,0 0 0 15,0 0 0-15,-9 4 0 16,5-1 0-16,-1 1-11 16,-7 0-5-16,-1-4-61 15,-5 4-25-15,6 4 53 16,-19-8 28-16</inkml:trace>
  <inkml:trace contextRef="#ctx0" brushRef="#br0" timeOffset="4008.3937">18371 8538 372 0,'17'4'140'0,"-8"-4"-109"0,8 0-15 0,-8 0-16 0,4 0 7 16,0 0 6-16,0 0-3 15,4 4-3-15,4 4-4 16,-8-1-7-16,5 9-2 0,-1 3 0 16,-4 0 2-16,-5 8-14 15,-3 3-3-15,-5 5 6 16,-5 3 4-16,-3 0 4 16,-10 1 3-16,-3-1 4 15,-1-4 2-15,-8-7 0 16,4 0 1-16,-8-4-2 15,-1-8 2-15,10-7-2 16,-6 0 2-16,6-5 13 16,7 5 9-16,5-4-8 15,5 0-2-15,3 0 0 16,5-4 2-16,13 3-11 0,9 5-6 16,4-4-36-16,4 4-13 15,9-8 24-15,-5-4 13 16</inkml:trace>
  <inkml:trace contextRef="#ctx0" brushRef="#br0" timeOffset="4220.8012">19457 9201 520 0,'34'42'192'0,"-12"-34"-149"0,-5 3-28 16,-4-7-21-16,0 4-75 15,0-5-24 1</inkml:trace>
  <inkml:trace contextRef="#ctx0" brushRef="#br0" timeOffset="4401.1507">20039 9189 444 0,'21'54'167'0,"-4"-43"-129"0,5 12-12 0,-9-11-13 16,0-1-29-16,4 5-4 15,-4-5-52-15,0 1-22 16,-4-5 48-16,3-3 21 0,-7-4 18 15</inkml:trace>
  <inkml:trace contextRef="#ctx0" brushRef="#br0" timeOffset="4534.2149">20422 9438 396 0,'30'46'148'0,"-25"-30"-115"0,12 7-5 0,-4-12-8 0,0 1-93 16,4-5-35-16,0 1 52 15,13 0 27-15</inkml:trace>
  <inkml:trace contextRef="#ctx0" brushRef="#br0" timeOffset="4638.4648">20883 9779 372 0,'0'69'140'0,"0"-38"-109"0,-13-1-103 15,5-14-56-15,-23 3 60 16,-12-8 33-16</inkml:trace>
  <inkml:trace contextRef="#ctx0" brushRef="#br0" timeOffset="20943.1152">903 13452 324 0,'-9'8'121'0,"0"-4"-95"0,9-4 16 0,0 4-1 16</inkml:trace>
  <inkml:trace contextRef="#ctx0" brushRef="#br0" timeOffset="21123.071">873 13479 565 0,'-9'8'6'15,"9"3"-5"-15,-13 5 5 0,13-1 4 0,-4 4 1 16,4 0 3-16,4 8-9 15,0 7-6-15,14 5-2 16,16 7 2-16,0 7-5 16,5 9 2-16,0 10-9 15,4 5-4-15,9 0-11 16,0-5-3-16,4-6-60 16,-9-9-26-16,5-11 61 15,-9-27 28-15</inkml:trace>
  <inkml:trace contextRef="#ctx0" brushRef="#br0" timeOffset="21453.8621">1247 13403 320 0,'-25'7'121'0,"7"-3"-95"0,1-4 16 0,17 4-1 16,-9 0-25-16,5-1-8 15,-4 1-13-15,-10 4-5 16,5 3 6-16,5 9-1 0,-5 6 1 16,-13 13 0-16,9 11 3 0,-1 11-2 15,-7 8 1-15,12 11-7 16,-17 12-2-16,12 12-12 15,-3-5-3-15,-1-3-15 16,9-8-4-16,5-4-51 16,-10-15-23-1,6-11 63-15</inkml:trace>
  <inkml:trace contextRef="#ctx0" brushRef="#br0" timeOffset="21679.9901">588 14134 428 0,'13'12'162'0,"9"-12"-126"0,34-4-10 0,-26 0-14 15,39-8-19-15,4-7 0 16,17-11 1-16,10-24 3 16</inkml:trace>
  <inkml:trace contextRef="#ctx0" brushRef="#br0" timeOffset="44048.9507">4897 16888 52 0,'0'4'19'0,"0"-12"-15"0,4 0-1 16,-4 8-1-16</inkml:trace>
  <inkml:trace contextRef="#ctx0" brushRef="#br0" timeOffset="44108.6654">4884 16850 36 0,'-4'0'16'0,"-5"7"-12"0,5-7-4 16,0 4 0-16</inkml:trace>
  <inkml:trace contextRef="#ctx0" brushRef="#br0" timeOffset="47052.1034">4505 16677 224 0,'0'8'85'0,"0"-8"-66"0,0 8 12 0,0-8 3 0,0 7-7 15,-13-3 1-15,13 0-4 16,0 0-1-16,0 0-12 16,0-1 0-16,0 1 2 0,0 0-3 15,0 0 2-15,-4 0-1 16,4 0 3-16,0-1-5 16,0 5-3-16,-5 0-3 15,5-1 0-15,0 1 0 16,0 0 1-16,5-1 2 15,-1 1 1-15,9 0-3 16,-13-1-1-16,0 1 1 16,9-4 0-16,-1 3 0 15,1-3 2-15,4 0-3 16,-9 0-2-16,9 0 0 0,-9 0 1 16,9-4-1-16,0 3 2 15,0 1-2-15,4-4 2 16,1 0-2-16,-1 4-1 15,4-4-2-15,1 0 1 16,-1 0 1-16,1 0 0 16,4-4 0-16,-5 4 0 15,1-4-3-15,4 1 2 16,0-1-1-16,-5 0 0 16,5 0 2-16,0 0 0 15,0 0 0-15,4 1 0 16,-13-1 0-16,5 0 0 15,-1 0 0-15,1 0 0 0,-1 1 0 16,1-1 2-16,4 0-1 16,-5 0 2-16,5-4-2 15,0 1-1-15,0-1 1 16,0 0-1-16,-1 1 0 16,1 3 0-16,4-4 0 15,-8 4 2-15,4 1-1 16,0-1-1-16,0 0 1 15,-1 0 1-15,1 0 1 16,-4 0 1-16,-1 1-2 16,10-1 1-16,-10 4-2 15,5-4-1-15,-4 4 1 16,3-4-1-16,-7 0 0 16,7 4 0-16,1 0 0 15,0-4 0-15,0 1 0 0,4-1 0 16,-4 4 0-16,8-4 0 15,-8 0 0-15,9 0 2 16,-1 0-1-16,5 1-1 16,-4-1 1-16,-1 4-1 15,0-4 0-15,5 4 0 16,0 0 0-16,0-4 0 16,-5 0 0-16,5 0 0 15,0 1 0-15,-9-1 0 16,4 0 0-16,1 4 2 0,-1-4 1 15,1 0 1-15,4 1-5 16,-1 3 1-16,1-4-2 16,0 0 0-16,0 4 2 15,0 0 2-15,-1-4-1 16,1 4 2-16,-4 0-4 16,-1-4 0-16,1 0 3 15,-1 1 1-15,5-5-1 16,0 4-2-16,-5 0 1 15,5 0-1-15,0 1 2 16,-1-1 1-16,1 0-1 16,13 0-2-16,-5 4 1 15,1 0-1-15,-5 0 0 16,0 4 2-16,4 0-1 16,-8 0 2-16,-4-1-2 15,3 1 2-15,-8 0-2 0,5-4-1 16,-5 0 1-16,5 0 1 15,3 0 1-15,-7 0 3 16,7 0-3-16,5-4 0 16,-4 4-1-16,-4 0 1 15,3 0-2-15,1 0-1 16,0 4 3-16,-5 0 0 16,5 0-1-16,-9 0 1 15,1-1 0-15,3 1 3 16,-8 0-3-16,4 0-2 15,0 0 2-15,0 0 0 16,1-4-1-16,-1 3-2 16,4 1-2-16,1 0 1 0,3 0 1 15,1 3 0-15,4 1 0 16,-4-4 2-16,4 4-1 16,-4-5-1-16,0 5 1 15,-1 0-1-15,1-4 0 16,-4 3 0-16,-1 1 0 15,5 0 0-15,0-1 0 16,-5 5 0-16,5-5 0 16,4 1 0-16,9 4 0 15,-9-5 0-15,9 1 0 16,-9 0 0-16,4-1 0 16,-4 1 0-16,9-4 0 15,-9 3 2-15,0-3-1 16,-4 4-1-16,0-4 1 0,-1 3 1 15,6-3-1-15,-6 0 2 16,5 0-2-16,0 0-1 16,5-1 1-16,4 1-1 15,-9 0 0-15,8-4 0 16,-8 4 0-16,9-4 0 16,-9 0 0-16,0 4 0 15,0-4 0-15,1 7 0 16,-6-3 0-16,5 4 0 15,0-4 0-15,1 3 2 16,7 1-1-16,-8-4 2 16,9 0-2-16,-9 0-1 15,9-1 3-15,-9 1 0 0,4 8-1 16,1-8-2-16,-1 3 3 16,-4 1 0-16,0-4-1 15,5 0-2-15,-5-1 1 16,4 1 1-16,5 0 1 15,0 0 1-15,-1 0-2 16,-3 3 1-16,3-7-2 16,-3 0-1-16,-1 4 1 15,1 0 1-15,-10 4-1 16,1-8 2-16,0 0-4 16,0 4 0-16,4-4 1 15,0 0 2-15,4 0-1 0,1-4-1 16,3 0 3-16,-3 0 0 15,4 0-1-15,-5 0-2 16,0-3 1-16,1 3 1 16,-1-4 1-16,-8 4 1 15,0 1 0-15,4-1 0 16,4 0-2-16,-4 0 1 16,9 0-2-16,4 0 2 15,-9 1-2-15,5 3-1 16,-4-4 3-16,3 4 0 15,-3-8-1-15,-1 8-2 16,-4-4-2-16,0 4 1 16,-4 0 3-16,4 4 1 15,4 4-4-15,1-8 1 0,4 0 0 16,4 0 2-16,0-8-1 16,0 8 2-16,-5-4 0 15,1 0 1-15,0 1 0 16,-5-1 0-16,5 0-2 15,-13 4 1-15,4 0 0 16,4 0 1-16,1 0-2 16,3 0 1-16,1-4-2 15,0 4-1-15,-1 0-2 16,-3-4 1-16,-1 0 1 16,1 4 0-16,-1 0 0 15,0 0 0-15,-8 0 0 16,4 0 0-16,0 0 0 15,5 4 2-15,3 0-3 0,-8-4 0 16,9 0 1-16,-9 0 0 16,9-4 0-16,-5 4 0 15,1 0 0-15,-1 0 0 16,1-4 0-16,-5 4 2 16,-5 0-1-16,1 0-1 15,0 0 1-15,4 0-1 16,-4 0 0-16,-5 0 2 15,5 0 3-15,4 0 4 16,-4 0-4-16,0 0-3 16,0 0-8-16,-5-3-4 15,1-1 6-15,-1 0 1 0,-4 0 3 16,0 0 2-16,5-3-1 16,-5 3-1-16,0 0-2 15,-4 0 1-15,0 0 1 16,0 0 2-16,4 1-3 15,-9-1 0-15,5 0 1 16,4 0 2-16,5 4 5 16,-9-4 4-16,4 4-13 15,0-4-5-15,0 4 3 16,5 0 1-16,-9-3 3 16,4 3 0-16,0-4-3 15,0 4 2-15,-4-4 1 16,4 4 0-16,-4-4 0 15,0 0 2-15,0 1-3 0,4-1 0 16,-4 0 1-16,-1 0 2 16,1 0-3-16,-8 4 0 15,3-4-1-15,1 4-2 16,-5 0 0-16,0-3 3 16,0-1-5-16,1 0 2 15,-14 0-7-15,5-4-1 16,-5 1-26-16,-4-9-11 15,0-14-69-15,4-28-29 16,13-22 75-16,1-31 35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6T22:57:25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15519 11346 280 0,'-22'-4'107'0,"18"8"-83"0,-5-4-3 0,9 0-7 15,-4 4 1-15,4-4 2 16,0 0 5-16,-9 0 3 15,1 0-13-15,-1 0 4 0,-4 0 2 16,0 0 5-16,9 0 6 16,-9 0-7-16,4 0-1 15,1 3-8-15,-1-3 0 16,0 4-6-16,1 0-2 16,8 0-2-16,-13 4 0 15,9-1-2-15,-1 1 2 16,5 3-2-16,-4 5-1 15,4 3 1-15,0 8-1 0,4 7-3 16,1 4 2 0,-1 5 1-16,0 10 0 0,5 1 0 15,-9-1 0-15,8 5-3 16,1 3 0-16,-5 8 2 16,1 8 0-16,3 3 1 15,-3 1 0-15,3-5 0 16,1 5 0-16,8-12 0 15,-13-4 2-15,9-8-1 16,-4-3-1-16,4-5 1 16,-13-6 1-16,8-5 1 15,-8-4 1-15,0-7-2 16,0-4 1-16,0-4-15 16,-8-11-192-1,-1-8-74-15,-4-11 139 16</inkml:trace>
  <inkml:trace contextRef="#ctx0" brushRef="#br0" timeOffset="1351.2024">15454 11158 264 0,'9'38'101'0,"-5"-41"-78"0,9 6 22 0,-9-3 4 16,5 0-24-16,4-3-6 15,-5-5-3-15,1 4 1 16,4 0-9-16,0 0 4 0,0-3 4 15,0-1-2-15,4-3 0 16,-4-1-8-16,0 1-4 16,4-1 1-16,0 1 2 0,0-1-2 15,1 1 0-15,-1 3-1 16,0 0-2-16,5 4 1 16,-1 1-1-16,1 3-3 15,-1 3 2-15,1 5-1 16,4 0-2-16,0 3 0 15,-5 5 0-15,1 3 0 16,3 4 0-16,-7 0 0 16,-5 0 3-16,0 0 0 15,-1 0 1-15,-3 0 2 16,0 0 1-16,-5 3-1 16,0-3 1-16,-4 4-4 15,0-4 0-15,0 4 1 16,-4 0 2-16,0 0 1 0,-5-4 1 15,0 0-2-15,-3 0-2 16,-1 0 3-16,0 0 2 16,0-4-2-16,-4 0 0 15,-1 4 1-15,1-8 2 16,-4 0-1-16,-1-3 0 16,0-4-1-16,-3-1 0 15,-1 1 0-15,0 0 2 16,0-5-1-16,0 1 0 15,5 0 1-15,-1-4 1 16,5 0-3-16,-9 0-1 16,9 0-1-16,-5 0-2 15,14-4-6-15,-10 0-1 0,5-3-43 16,5-1-17-16,8-3 34 16,17-9 19-16</inkml:trace>
  <inkml:trace contextRef="#ctx0" brushRef="#br0" timeOffset="2237.1402">16380 11752 176 0,'-21'11'66'0,"17"-3"-52"0,-5 0 8 0,5-5 1 0,4 1-3 16,-9 4 0-16,5-4 9 16,-1 3 4-16,5 1-17 15,-13 0 13-15,9-1 7 0,0-7 1 16,-1 8 2-16,1-8-4 15,0 4 1-15,0 3-9 16,4-7-2-16,0 4-8 16,-9-4-2-16,5 4-7 15,-1-4-3-15,5 4-2 16,-8-4-3-16,3 4-2 16,5 3 1-16,-4 5-1 15,4 3-2-15,0 1 0 16,0 7 0-16,0 3 0 0,4 9 3 15,1 3-2 1,3 8-1-16,-8 4 0 0,9 0 3 16,0-4 0-16,-1-4 1 15,1 0-3-15,-1-4 2 16,-3-7 1-16,3-8 2 16,-8-4-3-16,0-4 0 15,0-7 3 1,0-4-1-16,-8-8-1 15,3-8 1-15,1-3-1 16,-5-4 0-16,5-8 2 16,-4-7-1-16,8-5-1 15,-9-10 1-15,9-1-1 16,0 0 0-16,9 0 0 0,-5 0 0 16,4-3 0-16,1 3 4 15,8 8 2-15,-8 4-2 16,8 7-1-16,0 8-1 15,5 0 1-15,0 8-2 16,3 3 2-16,-7 1-7 16,3 7 1-16,1 4-4 15,-1 4 0-15,1 0-7 16,-5 7-2-16,5 1-51 16,-5 3-22-16,0 0 45 15,-4-3 22-15</inkml:trace>
  <inkml:trace contextRef="#ctx0" brushRef="#br0" timeOffset="2883.9889">17255 11533 252 0,'0'12'96'0,"-4"-8"-75"0,-1 0 1 0,5-4-5 16,-4 3-4-16,-4 5 5 0,-1 0 5 15,-13 3 3-15,5 1-13 16,-13 3-1-16,4 8 1 0,-8-4-3 16,3 4 0-16,1 4-2 15,0 4 2-15,4 3-10 16,9 1-4-16,-9-1 2 15,13 4 0-15,-4 1 6 16,4-1 5-16,9 0-10 16,0 0-3-16,4 1 2 15,0-1 0-15,8 0-1 16,5-3 2-16,-4-5 1 16,4 1 2-16,4-4 3 15,0 0 2-15,0-8-3 16,5-4-3-16,-1-3 0 15,1-5 1-15,8-3 1 16,-8-8 1-16,3-3-13 16,6-5-7-16,3-3 6 0,-4-8 3 15,5-8 16-15,-1 4 8 16,1-3-10-16,-1-1-6 16,5 1-8-16,-13-9-1 15,-5 1 2-15,1-4 1 16,-9 0 16-16,0-8 9 15,-13 4-5-15,-9 0-3 16,1 0-5-16,-5 0 0 16,-5 4-4-16,-3 0 0 15,-5 0-1-15,-4 7 1 16,4 1-7-16,-13 7-1 16,5 4-18-16,4 4-8 0,4 3-21 15,4 5-9-15,5-1 32 16,8 1 15-16</inkml:trace>
  <inkml:trace contextRef="#ctx0" brushRef="#br0" timeOffset="3679.14">17863 11028 384 0,'0'61'145'0,"-9"-61"-112"0,18 12 14 0,-9-9 1 15,0-3-29-15,4 8-10 16,0 4-6-16,5 3-3 15,-9 4 0-15,8 4 0 0,-3 4 2 16,-1 7-3-16,0 12 0 16,1 12-1-16,-1 18 0 15,5 9-3-15,-9 3-1 16,4-16-2-16,0 20 0 16,1 0 2-16,-1-4 4 15,0 0-1-15,0-11-1 0,1-8 0 16,-1-12 3-16,0-7 0 15,5-8 3-15,0-7-1 16,-5-12 2-16,0-4-2 16,5-11-1-16,-5-8 1 15,5-8-1-15,-1-11 0 16,1-4 0-16,0-8-3 16,4-7 0-16,0-8-3 15,4 0 1-15,0-4 3 16,5 4 3-16,-1 0 0 15,5 0 2-15,0-3 0 16,4 6 3-16,4 9-3 16,1 3-2-16,-1 8 0 0,5 4-1 15,0 8-3-15,0 3 2 16,-1 8-1-16,-3 12-2 16,-1 7 3-16,1 4 2 15,-9 7-2-15,-5 5 0 16,-3 3-1-16,-6 4-2 15,1 4 5-15,-13 0 1 16,0 0 6-16,-13 0 3 16,1-4-2-16,-10-4 2 15,-4 1 0-15,-4-5 1 16,-4-7-2-16,-5-4-1 16,-4 0-5-16,0-12-1 15,-9-3-3-15,4-12-1 16,5-3-8-16,0-9-2 0,9-7-18 15,4-7-7-15,17-5-74 16,4-11-32-16,22 0 73 16,21-3 35-16</inkml:trace>
  <inkml:trace contextRef="#ctx0" brushRef="#br0" timeOffset="4535.4128">19496 11920 288 0,'8'23'110'0,"1"-23"-86"0,0 8 9 0,-5-4-3 16,0 0-7-16,5-1-2 15,-9-3 11-15,0 8 4 16,4 0-19-16,-4-8 6 0,0 0 4 15,0 7-9-15,-4-3 0 16,-1 0-6-16,1-4-2 16,0 0-4-16,-5 0 1 15,5 0 0-15,-9 0 1 16,4-4-2-16,-4 0 1 16,1 1-2-16,-6-1 0 0,1-4-3 15,4 4-2-15,-4-3 1 16,-5-1-1-16,5 4-3 15,-9 0 2-15,5 4-1 16,-1-4 0-16,1 4-3 16,-1 0-1-16,-8 4-2 15,4 0 0-15,0 4 7 16,5-1 5-16,-1 5-2 16,1-1-1-16,-1 5-5 15,1-1-2-15,3 4-2 16,1 0 2-16,-5 4 4 15,5 0 1-15,4 4-2 16,0 0 2-16,5-4-4 16,3 0 1-16,1 0-3 15,4 0 0-15,4-4-1 16,5 4 2-16,4-8 4 0,4-3 1 16,-4-1 3-16,4-3 3 15,1-8 0-15,3 0 0 16,5-4-3-16,-9-4 1 15,-4-3-4-15,4-8 0 16,1-8-1-16,-5 0 0 16,0 0 2-16,-5 1 0 15,-4-1 2-15,5 0 1 16,-9 0-1-16,0 4 1 16,0 0 0-16,0 4 1 15,-9 4 0-15,9 3 2 16,0 4 3-16,0 1 2 0,9 3-10 15,-9 0-3-15,9 4 1 16,-1 4 0-16,5 4 5 16,0 7 5-16,4 4-3 15,-4 4 2-15,9 4-7 16,-5 4-1-16,-4 3-5 16,0 1-1-16,0-1-15 15,4 4-4-15,-8 4-11 16,4-11-5-16,4-8-53 15,-8-4-22-15,3-11 61 16,10-23 28-16</inkml:trace>
  <inkml:trace contextRef="#ctx0" brushRef="#br0" timeOffset="5225.1838">19948 10802 412 0,'-4'4'154'0,"8"3"-120"0,-4-3-10 0,0 8-26 16,-4 7-6-16,4 8 10 15,-13 11 8-15,9 16-4 16,-9-1-5-16,0 12-2 0,0 8 1 16,0 7 0-16,0 12-3 15,0 0 2-15,4-4-1 16,1-3-2-16,8-9 0 16,-9-11 3-16,5-7 0 15,4-5 1-15,0-7 0 16,4-7 0-16,5-5 0 15,-9-7 2-15,4-8 3 16,5-4 2-16,-1-7-1 16,1-4 1-16,4-8-4 15,0-4 0-15,0-3-1 16,4-4-2-16,0-4-4 0,5-1 0 16,4 1 0-16,-1-8 2 15,6 4 1-15,-1 4 1 16,4 8 0-16,1-1 0 15,-5 8 0-15,0 4 0 16,-4 4-3-16,0 4 0 16,0 7-5-16,-1 4-2 15,-7 4 0-15,3 4 4 16,-4 4 3-16,-4 3 2 16,-4 5 1-16,0-1 2 15,-5 0 5-15,-8 1 6 16,-5-1-3-16,-4-4 2 15,-4-7-5-15,-9 4 1 0,4-8-7 16,-12-4-1-16,-5-8-11 16,0-3-5-16,-8-8-10 15,4-4-4-15,0-7-41 16,0-8-16-16,4-12 45 16,9-7 24-16</inkml:trace>
  <inkml:trace contextRef="#ctx0" brushRef="#br0" timeOffset="5661.1741">20857 11886 308 0,'13'15'115'0,"0"-11"-89"0,-4 4 1 0,-1-8-6 15,-3 3 5-15,3 1 6 16,1 4-3-16,-5 0-1 0,1-1-15 15,3 5 5-15,-8-1 3 0,5 5-7 16,-5 3-1-16,0 4-9 16,0 0-3-16,0 3-1 15,-5 5 0-15,5 0 0 16,0-1 0-16,0 1-5 16,0-4-1-16,0-4-8 15,0-12-22 1,0-7 0-16,-8-12-45 15,3-11-18-15,1-11 52 16,-5-9 24-16</inkml:trace>
  <inkml:trace contextRef="#ctx0" brushRef="#br0" timeOffset="5857.9159">20487 11350 392 0,'-26'-4'145'0,"17"4"-112"0,1 0 16 0,8 0 0 16,-5 4-25-16,5-1-6 16,-4 1-9-16,4 0-1 15,0 0-5-15,0 0-11 0,0-4-4 16,0 0-65-16,4 0-26 16,9-4 50-16,5-4 27 15</inkml:trace>
  <inkml:trace contextRef="#ctx0" brushRef="#br0" timeOffset="6351.8151">21228 10894 364 0,'0'23'137'0,"9"-16"-106"0,-5 9 4 0,0-9-4 15,0 9-18-15,5-1-2 16,-9 4 4-16,4 8 4 15,1 0-9-15,-1 3-1 0,0 9 1 16,-4 3-6-16,5 4-2 16,-5 0-1-16,4 11-1 15,0 8 0-15,1 8 0 16,-1 4 0-16,4 3 0 16,1 1-3-16,-5-5 2 15,5 1 1-15,0-1 0 16,-1-3 0-16,1-4 0 15,-1 0-3-15,1-4 2 16,-5 0-4-16,5-3-1 16,0-13-11-16,-9-7-1 0,0-7-13 15,4-12-5-15,0-8-118 16,-4-15-54 0,0-19 105-16</inkml:trace>
  <inkml:trace contextRef="#ctx0" brushRef="#br0" timeOffset="6727.0801">21904 11951 284 0,'0'11'107'0,"0"-3"-83"0,0-4 10 0,0 0 0 16,0 3-2-16,0 1 6 15,0 3-8-15,0 1-3 16,-4 3-15-16,4 4 3 0,-4 1 5 16,4 6-9-16,-9 5-1 15,5 4-8-15,0 3-2 16,-1 0 0-16,1 4 0 15,0 4 0-15,4-4 0 16,0-3-5-16,0-1 1 16,0-4-9-16,0-7-2 15,0-4-12-15,0-4-3 0,-5-7-33 16,1-8-11-16,4-20 38 16,-13-22 19-16</inkml:trace>
  <inkml:trace contextRef="#ctx0" brushRef="#br0" timeOffset="6954.3026">21547 11461 480 0,'-9'3'181'0,"9"1"-141"0,0 0-8 0,0-4-16 16,0 8-12-16,0-1 2 15,0 1-5-15,0 0-1 16,0-1 0-16,0-7-42 0,0 0-17 16,0 0-278-1,13-7 182 1</inkml:trace>
  <inkml:trace contextRef="#ctx0" brushRef="#br0" timeOffset="7357.7082">22495 10978 252 0,'0'-23'93'0,"4"12"-72"0,-4 3 5 15,0 4-1-15,0 4 10 16,0 0 8-16,0 0-7 15,0 8-4-15,-4 3-18 16,4 5-4-16,0 3 0 0,0 4-2 16,0 7 1-16,0 9-1 15,0 7 2-15,4 0-1 16,0 11 2-16,5 12-6 16,0 11-1-16,4 1-2 15,-9 11-2-15,9 0 1 16,-5-4-1-16,5 0 0 15,-13 4 2-15,5-4-3 0,-5-8 0 16,-5-7-4-16,5-4-1 16,-13-8-11-16,5-7-1 15,-1-16-11-15,1-7-2 16,-10-12-62-16,-3-15-27 16,3-23 62-16,-7-23 32 15</inkml:trace>
  <inkml:trace contextRef="#ctx0" brushRef="#br0" timeOffset="7718.121">21930 11522 444 0,'5'8'165'0,"-5"-5"-129"0,4 1-3 15,-4-4-9-15,13 4-7 16,-9 0 4-16,13 0 6 16,5-4 6-16,4 0-18 15,0 0-4-15,8 0 0 0,5 0-9 16,0 0-1-16,-1-4-3 16,10 0-2-16,8 0-4 15,-4 0 0-15,-1 1 2 16,1-1 1-16,0 0-4 15,-1-4-1-15,1 1-9 16,-5-1 0-16,1 0-10 0,-5 1-2 16,4-5-34-16,-12 1-15 15,4-1-64 1,-1 1-28-16,1-5 91 16</inkml:trace>
  <inkml:trace contextRef="#ctx0" brushRef="#br0" timeOffset="8648.0008">23257 11415 360 0,'-4'15'134'0,"4"-7"-104"0,-4 3-10 15,4-3-14-15,-5 3-12 16,-3 8-1-16,-1 8 17 16,1 4 7-16,-1 3-7 15,0 5-8-15,1 3-4 0,3-4-8 16,5 4-4-16,5 0 5 16,3-3 3-16,10-5 4 15,-1-3 1-15,4-4 1 16,5-4 2-16,13-4 8 15,-4-8 3-15,3-3 0 16,10-8 2-16,-1-4-4 16,-8-4-1-16,0-7-6 0,-1-8-3 15,-3-11-3-15,-5 3-1 16,0 0-1-16,-4-7 3 16,0 0 0-16,-13-1 3 15,0 1 3-15,-5 0 2 16,-3 0-1-16,-1 3-1 15,-4 4-3-15,0 5-2 16,0 3 3-16,0 3 2 16,0 5 0-16,0 7 2 15,0 1-4-15,0 7 0 16,0 0-1-16,0 11-2 16,4 5 1-16,5 7 1 0,-5 3-3 15,1 13 0-15,3 3-1 16,1 8 0-16,4-1 2 15,-9 5 0-15,9 4-3 16,-9 3 2-16,5 8 1 16,0 7 0-16,-5 1-3 15,0 0 0-15,5-1 2 16,-9 5 0-16,0-9 1 16,0-3 0-16,0-4 0 15,-9-3 0-15,1-1 0 16,-1-7 0-16,-4-5 0 15,-4-3 0-15,-5-7-3 16,-4-5 2-16,-4-3-1 16,-4-8 0-16,-1-4 2 0,-8-4 0 15,-4-7-3-15,-5-8 2 16,-4-4 3-16,0-11 1 16,-9-4-1-16,5-8-2 15,-9-4 3-15,4-7 0 16,1-4-1-16,4 0 1 15,3-1-2-15,6-6 2 16,3 3-2-16,14 0-1 16,4 4 3-16,13 3 0 15,12 5 5-15,5-1 3 16,13 5-2-16,4 3 2 16,9 8-6-16,4 0-3 0,1 3-15 15,-6 5-6-15,1-5-96 16,-4 1-43-16,-9-8 80 15,-18-4 39-15</inkml:trace>
  <inkml:trace contextRef="#ctx0" brushRef="#br0" timeOffset="23661.9667">5164 14843 168 0,'0'3'63'0,"5"1"-49"0,-5 0 16 0,0-4 5 16,0 0-8-16,0 0-3 16,0 4-1-16,0 0 0 15,-5 0-12-15,1-1 7 0,4 5 2 16,-4-4 3-16,-1 4 1 15,5-5-5-15,0 5 1 16,0-4-2-16,0-4 0 16,0 0-3-16,0 4-1 15,0-4-4-15,0 0 1 16,5 4-4-16,-1 3 1 16,0-3-3-16,1 4 0 15,-5-8-1-15,12 7 0 16,-3 1-5-16,0 0 1 15,-1-4 0-15,5 3 2 0,4-3-1 16,-8 4-1-16,8-1 1 16,-4 1-1-16,4-4 0 15,5 0 0-15,0 3 0 16,3-3 0-16,1 0 0 16,4 4 0-16,1-5-3 15,3 1 2-15,1 0 1 16,3 0 0-16,-12 0 0 15,4 0 0-15,-4-1 0 16,4 1 0-16,-4 0 0 16,4 0 0-16,-8-4 0 15,4 0 0-15,0 0-3 16,4 0 2-16,0 0 1 16,4 0 0-16,5 0 0 0,-4 0 2 15,3-4-1-15,1 4-1 16,0-4 1-16,4 4-1 15,-4 0 0-15,0 0 2 16,-5 0-1-16,-4 0-1 16,-4 0 1-16,0 0-1 15,4 0 0-15,-4 4 2 16,0-4-1-16,4 0-1 16,0 0 3-16,0 0 0 15,9 0-1-15,0 0-2 16,0-4 1-16,4 4-1 15,4 0 0-15,1-4 0 0,-1 4-3 16,0 0 2-16,-8-3 1 16,0 3 2-16,-5-4-3 15,1 4 0-15,-1 0 1 16,1 0 0-16,4-4 0 16,-9 4 0-16,13 0 0 15,-4 0 0-15,8 0 0 16,0 0 2-16,1-4-3 15,-1 4-2-15,-4 0 2 16,5-4 0-16,-9 4 1 16,-1 0 0-16,-3 0 0 15,4 0 0-15,-9 0-3 16,8 0 2-16,6 0 1 16,-6 0 0-16,10 0 0 15,16 0 0-15,-8 0 0 0,9 0 0 16,-5 0 0-16,-4 0 0 15,-4 0-3-15,-5-4 2 16,-8 4 1-16,4 0 0 16,0 0 0-16,5 0 0 15,4 0 0-15,8 0 0 16,5 0 0-16,8 0 0 16,-4-3 0-16,-5-1 0 15,-8 0 0-15,0 4 2 16,-4 0-1-16,4 0-1 15,4 0-2-15,9-4-1 16,9 4 2-16,-1-4 0 16,-3 1 1-16,-5-1 0 0,-9 0-3 15,-4 4 2-15,0 0 1 16,9 0 0-16,4 0 0 16,0 0 0-16,4 0 0 15,-4 0 0-15,0 0 0 16,-5-4 0-16,-8 4 0 15,-8 0 0-15,-9 0 0 16,-1 0 0-16,-3 0 0 16,-1 0 0-16,5 0 0 15,-13 0 2-15,4 0-1 16,0 0-1-16,-4 0-2 16,4 4 1-16,-4 0 1 15,9-4 0-15,3 4 0 16,1-1 2-16,-9-3-1 0,5 0-1 15,-1 0 1-15,-4 4-1 16,1-4 0-16,-6 0 0 16,1 0 0-16,0 4 0 15,-9-4 0-15,1 4 0 16,-6 0 0-16,6-1 2 16,-10-3 1-16,1 0 1 15,-9 0-2-15,9 4 1 16,-9-4 0-16,8 0 3 15,-8 0-1-15,5 4 0 16,-5-4-3-16,0 0 1 16,0 0-2-16,4 8-1 0,-4-8 1 15,13 4-1-15,-13-4-3 16,4 3 2-16,9 1 1 16,-9-4 0-16,-4 0 0 15,9 4 0-15,0-8-5 16,-5-3 1-16,-4-9-42 15,4-10-17-15,-8-24 32 16,-5-15 15-16</inkml:trace>
  <inkml:trace contextRef="#ctx0" brushRef="#br0" timeOffset="32354.5536">15523 7730 364 0,'-4'8'134'0,"4"-4"-104"0,-5-4 5 0,5 0-4 16,0 7-16 0,0-7 1-1,-8 8-2-15,3 0-9 0,-3-1 0 0,3 5 1 16,-3-1-3-16,8 4-2 16,-9-3-3-16,1 11 1 15,-1 8-4-15,5 3 1 16,-1 1 0-16,1 3 2 15,4 4-4-15,-13 4 2 16,13 0-7-16,-4 0-1 16,4 0-4-16,-9 0-3 15,5-8 2-15,0 0 0 16,-1-11-17-16,1-8-5 16,0-7 20-16,-1-12 10 0</inkml:trace>
  <inkml:trace contextRef="#ctx0" brushRef="#br0" timeOffset="32819.2103">15217 7726 284 0,'0'8'107'0,"4"-8"-83"0,1-4 19 0,-5 4 3 16,4 0-15-16,0 0-6 16,0-4-6-16,-4 0 0 15,0 1-10-15,5-1 3 0,-1 0 4 16,5-4-2-16,-9 1 0 15,4-1-2-15,9 0 0 16,-4 1-4-16,8-1 0 16,13-4-5-16,0 1-2 15,13-4-3-15,9 3-1 16,0-3 2-16,4-1 0 16,0 5 1-16,0 0 0 15,0-1 0-15,0 4 2 16,-5 5-3-16,-3-1 0 15,-9 4-1-15,-9 0-2 0,-4 0-30 16,-1 0-13-16,-7 0-108 16,-5-4-49-1,-5 0 106-15</inkml:trace>
  <inkml:trace contextRef="#ctx0" brushRef="#br0" timeOffset="33420.4337">16393 7883 376 0,'-4'16'143'0,"0"-16"-112"0,-1 7-3 0,5-7-12 16,0 0-8-16,-8 4 0 15,-1 0-2-15,1 4-1 16,-5-1-3-16,-5 1-4 0,1 7-1 16,0 1 2-16,-5 3 0 15,1 4-2-15,4 0 0 0,-9 3-1 16,8 1 0-16,6 4-2 15,-6 0-1-15,5 3-1 16,5 0 2-16,3 1 4 16,5-4 1-16,5-1 1 15,8-7 2-15,0-4 1 16,4-3 1-16,4-5-13 16,10-3-7-16,-10-8 9 15,5-4 5-15,4-4 2 16,5-7 0-16,-10-4-4 15,6-4-2-15,-1-8-4 16,0 4-1-16,-4 1 3 16,-5-1 5-16,-3 0 6 15,-10 0 6-15,-4 8 10 0,-8-4 6 16,-4 0-20-16,-10 4-9 16,-12-4 1-16,-4 0 0 15,-9 4 7-15,-5 3 2 16,-4 5-13-16,1 0-6 15,-1 7-13-15,13-4-4 16,1 4 16-16,3-7 7 16</inkml:trace>
  <inkml:trace contextRef="#ctx0" brushRef="#br0" timeOffset="33857.6302">18001 7615 356 0,'4'15'134'0,"-4"-3"-104"0,8-1-2 0,-3-3-8 16,-1 4-22-16,5 3-3 15,-9 8 2-15,4 4 3 16,0 3 1-16,1 9 2 0,-5 7 0 15,4 3 1-15,0 1 0 16,-4 4-11-16,5-1-5 16,-1 1 1-16,4 0 4 15,-8-5-5-15,0-6-2 16,0-9-14-16,0-3-5 16,0-12 17-16,0-15 8 15</inkml:trace>
  <inkml:trace contextRef="#ctx0" brushRef="#br0" timeOffset="34201.6244">17634 7573 300 0,'-4'8'112'0,"13"-5"-87"0,-1-3 13 16,1 0-1-16,4 0-14 0,4-3 0 16,9-1-5-16,0-4 0 15,12-3-9-15,10-1 6 0,8 1 2 16,0-1-9-16,13 1-4 15,0-5-12-15,0 1-3 16,0 0-5-16,0 3-1 16,0 1-102-16,-9 3-46 15,-8-3 84-15,-9-1 41 16</inkml:trace>
  <inkml:trace contextRef="#ctx0" brushRef="#br0" timeOffset="34533.6811">18694 7983 372 0,'-8'15'140'0,"12"-7"-109"0,-4-1-6 15,0 1-12-15,0 4-7 16,0-1 1-16,0 4 3 0,0 5 4 16,0 3-8-16,-4 3-1 15,4 9-1-15,0 3-13 0,0 0-4 16,0 5-45-16,4-5-17 15,5-7 39-15,16-20 18 16</inkml:trace>
  <inkml:trace contextRef="#ctx0" brushRef="#br0" timeOffset="34861.6117">20474 7156 392 0,'8'45'148'0,"1"-33"-115"0,0-1-3 15,-1 1-7-15,-3 3-26 16,-1 4-7-16,5 4 2 15,-9 4 2-15,0 4 4 16,0 3 1-16,0 8 1 0,0 12-11 16,-9 7-3-16,5 12 2 15,-1 8 3-15,-3-5-6 16,3-3-3-16,1 0-4 16,-5-1 1-16,5-3-8 15,0-7-2-15,0-9-65 16</inkml:trace>
  <inkml:trace contextRef="#ctx0" brushRef="#br0" timeOffset="35206.8937">19927 7113 424 0,'8'12'159'0,"5"-16"-124"16,4 4 2-16,1 0-9 0,-1 0-20 16,4 0-4-16,10-4 1 15,3 0 1-15,5-3-2 16,4-1-1-16,9-3 1 0,8-5-5 15,9 1-1-15,8 0-6 16,5-1 0-16,-8 5-12 16,7-1-2-16,1 1-50 15,0 3-20-15,-9 1 47 16,-8-1 23-16</inkml:trace>
  <inkml:trace contextRef="#ctx0" brushRef="#br0" timeOffset="35596.5958">21137 7642 372 0,'13'61'140'0,"-8"-42"-109"0,8 8-2 0,-5-11-7 15,1 6-25-15,-5 5-5 16,-4 4 2-16,0 7 2 0,-8-3 3 16,-5-5 5-16,-5-3 2 0,-12 0-5 15,0-4 0-15,-4-4-1 16,-1 0 2-16,1-3 3 16,3-5 2-16,14-3 8 15,-4-4 2-15,8 3 7 16,8-3 2-16,5-4-2 15,5 0-3-15,8 0-7 16,8 4-4-16,1 0-12 16,12-4-4-16,1 4-8 15,3-1-4-15,6 1-54 16,-1-4-25-16,4-4 50 16,-8-7 23-16</inkml:trace>
  <inkml:trace contextRef="#ctx0" brushRef="#br0" timeOffset="35807.9134">22120 7577 452 0,'26'73'170'0,"-26"-66"-132"0,13 1-9 0,-9 0-13 16,9-5-94-16,-5-3-36 0,1 0 57 16</inkml:trace>
  <inkml:trace contextRef="#ctx0" brushRef="#br0" timeOffset="35972.1966">22426 7707 356 0,'0'58'132'0,"0"-47"-103"0,0 4 7 16,0-7-1-16,0 3-76 15,0 1-30-15,-5-4-40 16,5-1-17-16,-8 1 69 16,-1-8 31-16</inkml:trace>
  <inkml:trace contextRef="#ctx0" brushRef="#br0" timeOffset="36092.1135">22499 7937 272 0,'4'19'101'0,"1"-15"-78"0,-1 4-57 0,0-5-30 16,-4-3 28-16,5 0 18 16</inkml:trace>
  <inkml:trace contextRef="#ctx0" brushRef="#br0" timeOffset="36243.049">22891 7960 400 0,'-8'19'148'0,"16"-15"-115"16,9 7-71-16,-12-7-38 0,-5-4 32 15,8 0 22-15</inkml:trace>
  <inkml:trace contextRef="#ctx0" brushRef="#br0" timeOffset="36392.9833">23417 7860 512 0,'4'19'192'0,"0"-15"-149"0,5 15-107 0,-9-19-60 16,0 4 56-16,-17-15 33 15</inkml:trace>
  <inkml:trace contextRef="#ctx0" brushRef="#br0" timeOffset="40611.1354">15445 9438 248 0,'0'12'93'0,"0"-12"-72"0,-4 7 25 0,4-7 7 16,0 0-9-16,0 0-2 15,0 8-21-15,-13 0-8 16,13-4-8-16,0-1 1 0,-4 5 0 15,4 0 0-15,-9-1-1 16,9 1-6-16,-4 4 1 16,0 7-7-16,4 4 0 0,0 11 1 15,0 12 3-15,0 12-18 16,0 7-8-16,0 4 10 16,0 3 6-16,0-18 3 15,0 30 4-15,0 1 4 16,0-13 1-16,0-7 7 15,0 1 4-15,-5-20 1 16,1-8 1-16,0-15-2 16,-1-8-1-16,1-3 3 15,4-16 3-15,-13-8-8 16,9-7-2-16,-5-12-14 16,5-7-7-16,0-8 9 15,-1-7 3-15,5-1 11 16,0-7 8-16,0-1-9 0,0-3-6 15,5-4-5-15,-1-3 0 16,9-1 3-16,-9-4 1 16,13 1-2-16,1-5 0 15,-1 8 10-15,9 4 8 16,4 1-6-16,-4 10-2 16,4 8-4-16,0 4-3 15,0 8-10-15,5 4-6 16,-1 7 14-16,5 8 10 15,0 7-16-15,-1 8-9 16,1 8 4-16,-4 8 4 16,-5 3 4-16,-4 4 0 0,-5 8 6 15,-4 4 1-15,1-5 15 16,-18 1 8-16,0 0-12 16,-9-4-5-16,0 0 4 15,-16 0 3-15,-1-4 6 16,-4 0 2-16,-1-3 1 15,-7-1 0-15,-5-4-5 16,4 1-1-16,-4-5-8 16,0-3-4-16,4-4-8 15,-9 0-3-15,5-4-14 16,5 1-5-16,3-1-58 16,9-8-24-16,9-3 55 15,8-8 26-15</inkml:trace>
  <inkml:trace contextRef="#ctx0" brushRef="#br0" timeOffset="41017.5276">16436 9446 416 0,'-13'8'154'0,"13"-8"-120"16,5 7 4-16,-5-7-6 0,8 4-21 15,-8-4-4-15,0 8-2 16,5 3 1-16,-1 1-3 16,0 3-4-16,1 4 0 0,-1 8-4 15,5 4 1-15,-1 7-7 16,1 8-1-16,-1 0-4 16,-3 4-3-16,-1 3-11 15,0-7-4-15,1 0 9 16,-5-4 5-16,0-3 12 15,0-13 4-15</inkml:trace>
  <inkml:trace contextRef="#ctx0" brushRef="#br0" timeOffset="41948.3669">17811 9124 396 0,'0'19'148'0,"0"-15"-115"0,4 0 0 0,-4-4-8 15,9 8-22-15,-9-1-5 16,0 5-7-16,0 3 0 16,0 8 5-16,0 4-5 0,0 4 2 15,-9 7-2-15,9 16 3 16,-4 11-18-16,4 7-9 16,0-3 8-16,0 8 6 15,0-4 12-15,0-8 6 16,0-8 4-16,0-7 3 15,0-4-1-15,0-8 2 16,-4-3 0-16,4-12 1 16,-9-4 0-16,5-8 0 15,4-3 2-15,-5-8 1 16,1-8-8-16,0-7-1 0,-1-4 9 16,1-12 7-16,0-3-9 15,4-4-2-15,-13-5-3 16,9-6 2-16,4-9-1 15,-9-7 0-15,5 0-1 16,4-4 0-16,0 0-2 16,4 4 1-16,5 0-2 15,8 0-1-15,-9 3 1 16,10 5-1-16,3 0 0 16,5 7 0-16,4 4-3 15,5 7 0-15,3 9-1 16,6 3 0-16,-1 12-4 15,0 3 0-15,0 8-1 16,-4 8 1-16,4 4-2 0,-13 7 1 16,0 12 0-16,-4-4 3 15,-5 4 4-15,-3 3 1 16,-10 1 9-16,-3 4 5 16,-10-5-9-16,-8 5-4 15,-8-5 2-15,-9-3 0 16,0-4-7-16,-18 0-4 15,1-4 11-15,-9-3 5 16,0-5-24-16,-13 1-13 16,4-5-10-16,5-3-3 15,4-8 21-15,8-7 10 16</inkml:trace>
  <inkml:trace contextRef="#ctx0" brushRef="#br0" timeOffset="42503.7588">18621 9358 376 0,'22'11'143'0,"-10"-7"-112"0,1 0 5 0,-13-4-4 16,13 0-19-16,0 0-2 15,4 0-9-15,1 0-2 16,-1 4 0-16,0 4-5 0,0-1 1 15,-8 5-7-15,4 3-3 16,-4 4-1-16,-1 4 1 16,-8 4-3-16,0 7 0 15,-17 1 10-15,0 3 6 16,-5 4 3-16,1-11 2 16,-5-4 4-16,0-4 3 15,-4-4-11-15,0-4-2 0,-1-3-4 16,1-5 1-16,0-7 20 15,4 0 12-15,5 0-2 16,8-3-2-16,0-1-7 16,9 0 0-16,4 0-7 15,8 4-1-15,5 0-6 16,4-4-2-16,5 8-9 16,4-8-2-16,4 4-43 15,4-4-16-15,5 1 35 16,4-9 18-16</inkml:trace>
  <inkml:trace contextRef="#ctx0" brushRef="#br0" timeOffset="42727.6153">19569 9262 228 0,'-13'4'88'0,"26"-8"-69"0,-13 8-5 0</inkml:trace>
  <inkml:trace contextRef="#ctx0" brushRef="#br0" timeOffset="43419.9949">20370 8848 376 0,'13'4'140'0,"-4"0"-109"0,0 0-6 0,-9-4-10 16,4 4 5-16,5 3 10 16,-9 5-5-16,0-1 0 15,0 5-14-15,0 7-4 0,0 4-3 16,0 15-7-16,-9 0-2 16,5 4-3-16,-5 4 2 15,0 3 4-15,5 1 1 16,0 3-2-16,-1-3 0 15,1-1-1-15,4-3 0 16,0-4 3-16,0-7 0 16,0-9 1-16,0-3 0 15,4-8 0-15,-4-4 2 16,5-7-3-16,-5-8 0 16,0-4 1-16,4-11 2 0,0-4-1 15,1-4-1-15,-5-8 3 16,4-3 2-16,0-8-2 15,1-4 0-15,-1-4-1 16,5 0 1-16,-1-4-2 16,5-7 2-16,9-4-4 15,-1 0 0-15,9 0-1 16,-8 4 0-16,12 3-5 16,1 12 0-16,4 8 1 15,-1 7 1-15,1 8 0 16,0 12 4-16,-5 3-7 15,-3 8-2-15,-6 8-5 16,-3 7-2-16,-5 4-1 16,-8 4-2-16,-1 4 20 15,-16 4 9-15,-1-1 8 0,-12 1 4 16,-5-4-2-16,0 3-2 16,-4-11-5-16,-5 1 0 15,1-5-9-15,-9-7-4 16,0-8-14-16,0-4-2 15,-1-12-56-15,6-7-24 16,8-15 52-16,12-4 27 16</inkml:trace>
  <inkml:trace contextRef="#ctx0" brushRef="#br0" timeOffset="44049.3031">21163 8921 324 0,'0'4'123'0,"0"-4"-95"0,9 0 9 15,-5 0 0-15,5 0-12 16,-1 0-2-16,5 0 2 15,0 0 1-15,0 0-13 16,0 0-3-16,4 4-3 0,1 0-3 0,-1 3-3 16,0 1 0-16,-4 4 1 15,0 3-3-15,0 0 0 16,4 0 1-16,-13 1 0 16,1-1-3-16,-1 4 0 15,-8 0-3-15,-1 1 1 16,1 3-2-16,-5-4 0 15,1 4-1-15,-9-4 2 16,-1 0 4-16,1-4 1 16,0 1-2-16,0-5 2 15,-1 1-1-15,6-5 0 16,-1 1 0-16,8 0-2 16,-8-1 0-16,9-3 0 15,4 4 3-15,4-4 0 0,9 3-4 16,-4 1 1-16,4 0-3 15,4-1 0-15,-4 5-3 16,4 3-1-16,0 0 8 16,1 1 4-16,-5 3 0 15,4 0-1-15,-9 0-4 16,1 4-2-16,-9 0 11 16,0 0 9-16,0 0-3 15,-17 0-1-15,0 0-1 16,-5 4-1-16,-17 3-7 15,-4-7-2-15,-17-3-47 16,-22-13-17-16,-13-7 32 16,-8-15 17-16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180D82CA-5A6A-47DE-8967-D51DDFAEC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62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AE579D-A730-4D88-9DE4-1C57641DBEFE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4F41DA-8C1A-49E8-938F-661FB919CF11}" type="slidenum">
              <a:rPr lang="en-US" altLang="en-US" sz="1200" smtClean="0"/>
              <a:pPr eaLnBrk="1" hangingPunct="1"/>
              <a:t>18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F24FBD-9930-4697-B09D-78EFE06F8E2C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201264-FE40-410F-9E58-30C7E71F9254}" type="slidenum">
              <a:rPr lang="en-US" altLang="en-US" sz="1200" smtClean="0"/>
              <a:pPr eaLnBrk="1" hangingPunct="1"/>
              <a:t>20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B4AD0A-823E-4208-A708-3360138072E0}" type="slidenum">
              <a:rPr lang="en-US" altLang="en-US" sz="1200" smtClean="0"/>
              <a:pPr eaLnBrk="1" hangingPunct="1"/>
              <a:t>22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A6148C-5406-4666-B400-A3B90B6EA5C9}" type="slidenum">
              <a:rPr lang="en-US" altLang="en-US" sz="1200" smtClean="0"/>
              <a:pPr eaLnBrk="1" hangingPunct="1"/>
              <a:t>23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CDE13-1986-4B1A-8C79-1F1F5638D8DF}" type="slidenum">
              <a:rPr lang="en-US" altLang="en-US" sz="1200" smtClean="0"/>
              <a:pPr eaLnBrk="1" hangingPunct="1"/>
              <a:t>24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C6A0DF-0E9B-4253-AD14-ECD861FCE15E}" type="slidenum">
              <a:rPr lang="en-US" altLang="en-US" sz="1200" smtClean="0"/>
              <a:pPr eaLnBrk="1" hangingPunct="1"/>
              <a:t>25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1E1CD5-0309-4648-B1F9-E4467742BD09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03BA04-2111-4943-B0E2-A4F9F07B0791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AF726F-72EA-4748-AAD1-11ABDDF16112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EFEE98-7D92-4440-AF8F-6A3A99F32545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017F2E-080E-43E3-AD39-EFF6F75B837B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3971D6-DDBD-48C2-92B5-784030CA2DA6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940D3-7124-468E-8B6A-5A2029ED6283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C0CA6-D467-4CCF-AD30-6ED86AB7E77C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39B9-F95F-4ABD-879D-5D0FC0B14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3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B66E0-0DC9-4C2B-B6DA-9CCDBD09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CCA6-DF95-4ADC-BCA4-DEC341B26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6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297-8A4D-4938-947D-2291C28D2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238A8-794F-469A-9A93-6823F9C5F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2AD99-1EF9-4B7E-BD40-F7DCAAC49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4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00940-BDF2-4DF0-B3A5-76E968FE0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1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985C-9A11-4CA6-ADA4-6C1C66F30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A12D-00FC-4F01-9A96-E6901D6B0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7030E-05FA-42FF-A82C-C4071A65B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9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F6C23-802B-460D-8E1E-63867AD76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6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0993-DED9-4E70-BE23-65D502A9E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7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FF09E4-E28B-42F7-B523-D92DC4EB4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7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HW 2 (due Jan 26)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12" y="1219200"/>
            <a:ext cx="8229600" cy="4525963"/>
          </a:xfrm>
        </p:spPr>
        <p:txBody>
          <a:bodyPr/>
          <a:lstStyle/>
          <a:p>
            <a:r>
              <a:rPr lang="en-US" dirty="0" smtClean="0"/>
              <a:t>Again, it must be in Python 2.7.</a:t>
            </a:r>
          </a:p>
          <a:p>
            <a:r>
              <a:rPr lang="en-US" dirty="0" smtClean="0"/>
              <a:t>For the A* algorithm, you will need an Open* list and a Closed list.</a:t>
            </a:r>
          </a:p>
          <a:p>
            <a:r>
              <a:rPr lang="en-US" dirty="0" smtClean="0"/>
              <a:t>States should have 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the coordinates of the point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t</a:t>
            </a:r>
            <a:r>
              <a:rPr lang="en-US" dirty="0" smtClean="0">
                <a:solidFill>
                  <a:srgbClr val="0033CC"/>
                </a:solidFill>
              </a:rPr>
              <a:t>he g-value cost of the path from </a:t>
            </a:r>
            <a:r>
              <a:rPr lang="en-US" dirty="0" err="1" smtClean="0">
                <a:solidFill>
                  <a:srgbClr val="0033CC"/>
                </a:solidFill>
              </a:rPr>
              <a:t>init</a:t>
            </a:r>
            <a:r>
              <a:rPr lang="en-US" dirty="0" smtClean="0">
                <a:solidFill>
                  <a:srgbClr val="0033CC"/>
                </a:solidFill>
              </a:rPr>
              <a:t> to here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t</a:t>
            </a:r>
            <a:r>
              <a:rPr lang="en-US" dirty="0" smtClean="0">
                <a:solidFill>
                  <a:srgbClr val="0033CC"/>
                </a:solidFill>
              </a:rPr>
              <a:t>he h-value estimate of cost to goal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the parent state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(optional) list of successors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238A8-794F-469A-9A93-6823F9C5F2C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24522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*Note:  Python will have a fit if you call it Open.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F8D1EA-1FB2-4453-A82E-5E07743039D1}" type="slidenum">
              <a:rPr lang="en-US" altLang="en-US" sz="1400" smtClean="0"/>
              <a:pPr eaLnBrk="1" hangingPunct="1"/>
              <a:t>10</a:t>
            </a:fld>
            <a:endParaRPr lang="en-US" altLang="en-US" sz="14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94563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Hill Climbing</a:t>
            </a: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0" y="3352800"/>
            <a:ext cx="39576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992813" y="685800"/>
            <a:ext cx="279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latin typeface="Comic Sans MS" pitchFamily="66" charset="0"/>
              </a:rPr>
              <a:t>“Gradient ascent”</a:t>
            </a:r>
          </a:p>
        </p:txBody>
      </p:sp>
      <p:sp>
        <p:nvSpPr>
          <p:cNvPr id="7174" name="Oval 5"/>
          <p:cNvSpPr>
            <a:spLocks noChangeArrowheads="1"/>
          </p:cNvSpPr>
          <p:nvPr/>
        </p:nvSpPr>
        <p:spPr bwMode="auto">
          <a:xfrm>
            <a:off x="3124200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 flipH="1" flipV="1">
            <a:off x="2895600" y="1981200"/>
            <a:ext cx="2286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7"/>
          <p:cNvSpPr>
            <a:spLocks/>
          </p:cNvSpPr>
          <p:nvPr/>
        </p:nvSpPr>
        <p:spPr bwMode="auto">
          <a:xfrm>
            <a:off x="762000" y="1600200"/>
            <a:ext cx="3505200" cy="1270000"/>
          </a:xfrm>
          <a:custGeom>
            <a:avLst/>
            <a:gdLst>
              <a:gd name="T0" fmla="*/ 0 w 2208"/>
              <a:gd name="T1" fmla="*/ 2147483647 h 800"/>
              <a:gd name="T2" fmla="*/ 2147483647 w 2208"/>
              <a:gd name="T3" fmla="*/ 2147483647 h 800"/>
              <a:gd name="T4" fmla="*/ 2147483647 w 2208"/>
              <a:gd name="T5" fmla="*/ 2147483647 h 800"/>
              <a:gd name="T6" fmla="*/ 2147483647 w 2208"/>
              <a:gd name="T7" fmla="*/ 2147483647 h 800"/>
              <a:gd name="T8" fmla="*/ 2147483647 w 2208"/>
              <a:gd name="T9" fmla="*/ 0 h 800"/>
              <a:gd name="T10" fmla="*/ 2147483647 w 2208"/>
              <a:gd name="T11" fmla="*/ 2147483647 h 800"/>
              <a:gd name="T12" fmla="*/ 2147483647 w 2208"/>
              <a:gd name="T13" fmla="*/ 2147483647 h 800"/>
              <a:gd name="T14" fmla="*/ 2147483647 w 2208"/>
              <a:gd name="T15" fmla="*/ 2147483647 h 800"/>
              <a:gd name="T16" fmla="*/ 2147483647 w 2208"/>
              <a:gd name="T17" fmla="*/ 2147483647 h 800"/>
              <a:gd name="T18" fmla="*/ 2147483647 w 2208"/>
              <a:gd name="T19" fmla="*/ 2147483647 h 8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08"/>
              <a:gd name="T31" fmla="*/ 0 h 800"/>
              <a:gd name="T32" fmla="*/ 2208 w 2208"/>
              <a:gd name="T33" fmla="*/ 800 h 8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08" h="800">
                <a:moveTo>
                  <a:pt x="0" y="768"/>
                </a:moveTo>
                <a:cubicBezTo>
                  <a:pt x="76" y="784"/>
                  <a:pt x="152" y="800"/>
                  <a:pt x="240" y="768"/>
                </a:cubicBezTo>
                <a:cubicBezTo>
                  <a:pt x="328" y="736"/>
                  <a:pt x="448" y="672"/>
                  <a:pt x="528" y="576"/>
                </a:cubicBezTo>
                <a:cubicBezTo>
                  <a:pt x="608" y="480"/>
                  <a:pt x="640" y="288"/>
                  <a:pt x="720" y="192"/>
                </a:cubicBezTo>
                <a:cubicBezTo>
                  <a:pt x="800" y="96"/>
                  <a:pt x="912" y="0"/>
                  <a:pt x="1008" y="0"/>
                </a:cubicBezTo>
                <a:cubicBezTo>
                  <a:pt x="1104" y="0"/>
                  <a:pt x="1216" y="112"/>
                  <a:pt x="1296" y="192"/>
                </a:cubicBezTo>
                <a:cubicBezTo>
                  <a:pt x="1376" y="272"/>
                  <a:pt x="1432" y="400"/>
                  <a:pt x="1488" y="480"/>
                </a:cubicBezTo>
                <a:cubicBezTo>
                  <a:pt x="1544" y="560"/>
                  <a:pt x="1576" y="624"/>
                  <a:pt x="1632" y="672"/>
                </a:cubicBezTo>
                <a:cubicBezTo>
                  <a:pt x="1688" y="720"/>
                  <a:pt x="1728" y="752"/>
                  <a:pt x="1824" y="768"/>
                </a:cubicBezTo>
                <a:cubicBezTo>
                  <a:pt x="1920" y="784"/>
                  <a:pt x="2064" y="776"/>
                  <a:pt x="2208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2590800" y="1371600"/>
            <a:ext cx="106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solution</a:t>
            </a:r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2362200" y="1447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5715000" y="1828800"/>
            <a:ext cx="267811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Note: solutions shown</a:t>
            </a:r>
          </a:p>
          <a:p>
            <a:pPr eaLnBrk="1" hangingPunct="1"/>
            <a:r>
              <a:rPr lang="en-US" altLang="en-US" sz="2000"/>
              <a:t>here as </a:t>
            </a:r>
            <a:r>
              <a:rPr lang="en-US" altLang="en-US" sz="2000">
                <a:solidFill>
                  <a:srgbClr val="FF0000"/>
                </a:solidFill>
              </a:rPr>
              <a:t>max</a:t>
            </a:r>
            <a:r>
              <a:rPr lang="en-US" altLang="en-US" sz="2000"/>
              <a:t> not min.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914400" y="3581400"/>
            <a:ext cx="672331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Often used for numerical optimization problems.</a:t>
            </a:r>
          </a:p>
          <a:p>
            <a:pPr eaLnBrk="1" hangingPunct="1"/>
            <a:endParaRPr lang="en-US" altLang="en-US" dirty="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How does it work</a:t>
            </a:r>
            <a:r>
              <a:rPr lang="en-US" altLang="en-US" dirty="0" smtClean="0">
                <a:solidFill>
                  <a:srgbClr val="0033CC"/>
                </a:solidFill>
              </a:rPr>
              <a:t>?</a:t>
            </a:r>
          </a:p>
          <a:p>
            <a:pPr eaLnBrk="1" hangingPunct="1"/>
            <a:endParaRPr lang="en-US" altLang="en-US" dirty="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In continuous space, the gradient tells you the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direction in which to move uphill.</a:t>
            </a:r>
            <a:endParaRPr lang="en-US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33360" y="2342880"/>
              <a:ext cx="358560" cy="346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1480" y="2331000"/>
                <a:ext cx="381960" cy="37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Numeric Example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238A8-794F-469A-9A93-6823F9C5F2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reeform 7"/>
          <p:cNvSpPr>
            <a:spLocks noGrp="1"/>
          </p:cNvSpPr>
          <p:nvPr>
            <p:ph idx="1"/>
          </p:nvPr>
        </p:nvSpPr>
        <p:spPr bwMode="auto">
          <a:xfrm>
            <a:off x="1600200" y="1414527"/>
            <a:ext cx="5257800" cy="1401763"/>
          </a:xfrm>
          <a:custGeom>
            <a:avLst/>
            <a:gdLst>
              <a:gd name="T0" fmla="*/ 0 w 2208"/>
              <a:gd name="T1" fmla="*/ 2147483647 h 800"/>
              <a:gd name="T2" fmla="*/ 2147483647 w 2208"/>
              <a:gd name="T3" fmla="*/ 2147483647 h 800"/>
              <a:gd name="T4" fmla="*/ 2147483647 w 2208"/>
              <a:gd name="T5" fmla="*/ 2147483647 h 800"/>
              <a:gd name="T6" fmla="*/ 2147483647 w 2208"/>
              <a:gd name="T7" fmla="*/ 2147483647 h 800"/>
              <a:gd name="T8" fmla="*/ 2147483647 w 2208"/>
              <a:gd name="T9" fmla="*/ 0 h 800"/>
              <a:gd name="T10" fmla="*/ 2147483647 w 2208"/>
              <a:gd name="T11" fmla="*/ 2147483647 h 800"/>
              <a:gd name="T12" fmla="*/ 2147483647 w 2208"/>
              <a:gd name="T13" fmla="*/ 2147483647 h 800"/>
              <a:gd name="T14" fmla="*/ 2147483647 w 2208"/>
              <a:gd name="T15" fmla="*/ 2147483647 h 800"/>
              <a:gd name="T16" fmla="*/ 2147483647 w 2208"/>
              <a:gd name="T17" fmla="*/ 2147483647 h 800"/>
              <a:gd name="T18" fmla="*/ 2147483647 w 2208"/>
              <a:gd name="T19" fmla="*/ 2147483647 h 8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08"/>
              <a:gd name="T31" fmla="*/ 0 h 800"/>
              <a:gd name="T32" fmla="*/ 2208 w 2208"/>
              <a:gd name="T33" fmla="*/ 800 h 8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08" h="800">
                <a:moveTo>
                  <a:pt x="0" y="768"/>
                </a:moveTo>
                <a:cubicBezTo>
                  <a:pt x="76" y="784"/>
                  <a:pt x="152" y="800"/>
                  <a:pt x="240" y="768"/>
                </a:cubicBezTo>
                <a:cubicBezTo>
                  <a:pt x="328" y="736"/>
                  <a:pt x="448" y="672"/>
                  <a:pt x="528" y="576"/>
                </a:cubicBezTo>
                <a:cubicBezTo>
                  <a:pt x="608" y="480"/>
                  <a:pt x="640" y="288"/>
                  <a:pt x="720" y="192"/>
                </a:cubicBezTo>
                <a:cubicBezTo>
                  <a:pt x="800" y="96"/>
                  <a:pt x="912" y="0"/>
                  <a:pt x="1008" y="0"/>
                </a:cubicBezTo>
                <a:cubicBezTo>
                  <a:pt x="1104" y="0"/>
                  <a:pt x="1216" y="112"/>
                  <a:pt x="1296" y="192"/>
                </a:cubicBezTo>
                <a:cubicBezTo>
                  <a:pt x="1376" y="272"/>
                  <a:pt x="1432" y="400"/>
                  <a:pt x="1488" y="480"/>
                </a:cubicBezTo>
                <a:cubicBezTo>
                  <a:pt x="1544" y="560"/>
                  <a:pt x="1576" y="624"/>
                  <a:pt x="1632" y="672"/>
                </a:cubicBezTo>
                <a:cubicBezTo>
                  <a:pt x="1688" y="720"/>
                  <a:pt x="1728" y="752"/>
                  <a:pt x="1824" y="768"/>
                </a:cubicBezTo>
                <a:cubicBezTo>
                  <a:pt x="1920" y="784"/>
                  <a:pt x="2064" y="776"/>
                  <a:pt x="2208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33CC"/>
                </a:solidFill>
              </a:rPr>
              <a:t>            -1     0     1</a:t>
            </a:r>
          </a:p>
          <a:p>
            <a:r>
              <a:rPr lang="en-US" sz="2400" dirty="0" smtClean="0"/>
              <a:t>Normal distribution with 0 mean and 1 SD</a:t>
            </a:r>
          </a:p>
          <a:p>
            <a:r>
              <a:rPr lang="en-US" sz="2400" dirty="0" smtClean="0"/>
              <a:t>f(x) = c e ^ (-1/2)x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l-GR" sz="2400" dirty="0" smtClean="0">
                <a:solidFill>
                  <a:srgbClr val="FF0000"/>
                </a:solidFill>
              </a:rPr>
              <a:t>΄</a:t>
            </a:r>
            <a:r>
              <a:rPr lang="en-US" sz="2400" dirty="0" smtClean="0">
                <a:solidFill>
                  <a:srgbClr val="FF0000"/>
                </a:solidFill>
              </a:rPr>
              <a:t>(x) = -x c e ^ (-1/2)x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2400" dirty="0" smtClean="0"/>
              <a:t>f</a:t>
            </a:r>
            <a:r>
              <a:rPr lang="el-GR" sz="2400" dirty="0" smtClean="0"/>
              <a:t>΄</a:t>
            </a:r>
            <a:r>
              <a:rPr lang="en-US" sz="2400" dirty="0" smtClean="0"/>
              <a:t>(1) comes out negative, </a:t>
            </a:r>
            <a:r>
              <a:rPr lang="en-US" sz="2400" dirty="0" err="1" smtClean="0"/>
              <a:t>ie</a:t>
            </a:r>
            <a:r>
              <a:rPr lang="en-US" sz="2400" dirty="0" smtClean="0"/>
              <a:t>. move backward</a:t>
            </a:r>
          </a:p>
          <a:p>
            <a:r>
              <a:rPr lang="en-US" sz="2400" dirty="0" smtClean="0"/>
              <a:t>f</a:t>
            </a:r>
            <a:r>
              <a:rPr lang="el-GR" sz="2400" dirty="0" smtClean="0"/>
              <a:t>΄</a:t>
            </a:r>
            <a:r>
              <a:rPr lang="en-US" sz="2400" dirty="0" smtClean="0"/>
              <a:t>(-1) comes out positive, </a:t>
            </a:r>
            <a:r>
              <a:rPr lang="en-US" sz="2400" dirty="0" err="1" smtClean="0"/>
              <a:t>ie</a:t>
            </a:r>
            <a:r>
              <a:rPr lang="en-US" sz="2400" dirty="0" smtClean="0"/>
              <a:t>. move forward.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38600" y="1414528"/>
            <a:ext cx="0" cy="140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19200"/>
            <a:ext cx="3533775" cy="9715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20200" y="1694880"/>
              <a:ext cx="3540240" cy="3225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8320" y="1684080"/>
                <a:ext cx="3557520" cy="32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81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2AB3B9-214F-48AC-B672-721E6D0F5D05}" type="slidenum">
              <a:rPr lang="en-US" altLang="en-US" sz="1400" smtClean="0"/>
              <a:pPr eaLnBrk="1" hangingPunct="1"/>
              <a:t>12</a:t>
            </a:fld>
            <a:endParaRPr lang="en-US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AI Hill Climbing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20000" cy="2667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Steepest-Ascent Hill Climbing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smtClean="0"/>
              <a:t>current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Wingdings" pitchFamily="2" charset="2"/>
              </a:rPr>
              <a:t></a:t>
            </a:r>
            <a:r>
              <a:rPr lang="en-US" altLang="en-US" sz="2400" smtClean="0"/>
              <a:t> start node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 loop do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smtClean="0"/>
              <a:t>neighbor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Wingdings" pitchFamily="2" charset="2"/>
              </a:rPr>
              <a:t> a highest-valued successor of </a:t>
            </a:r>
            <a:r>
              <a:rPr lang="en-US" altLang="en-US" sz="2000" i="1" smtClean="0">
                <a:sym typeface="Wingdings" pitchFamily="2" charset="2"/>
              </a:rPr>
              <a:t>current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ym typeface="Wingdings" pitchFamily="2" charset="2"/>
              </a:rPr>
              <a:t>if </a:t>
            </a:r>
            <a:r>
              <a:rPr lang="en-US" altLang="en-US" sz="2000" i="1" smtClean="0">
                <a:sym typeface="Wingdings" pitchFamily="2" charset="2"/>
              </a:rPr>
              <a:t>neighbor</a:t>
            </a:r>
            <a:r>
              <a:rPr lang="en-US" altLang="en-US" sz="2000" smtClean="0">
                <a:sym typeface="Wingdings" pitchFamily="2" charset="2"/>
              </a:rPr>
              <a:t>.Value &lt;= </a:t>
            </a:r>
            <a:r>
              <a:rPr lang="en-US" altLang="en-US" sz="2000" i="1" smtClean="0">
                <a:sym typeface="Wingdings" pitchFamily="2" charset="2"/>
              </a:rPr>
              <a:t>current</a:t>
            </a:r>
            <a:r>
              <a:rPr lang="en-US" altLang="en-US" sz="2000" smtClean="0">
                <a:sym typeface="Wingdings" pitchFamily="2" charset="2"/>
              </a:rPr>
              <a:t>.Value then return </a:t>
            </a:r>
            <a:r>
              <a:rPr lang="en-US" altLang="en-US" sz="2000" i="1" smtClean="0">
                <a:sym typeface="Wingdings" pitchFamily="2" charset="2"/>
              </a:rPr>
              <a:t>current</a:t>
            </a:r>
            <a:r>
              <a:rPr lang="en-US" altLang="en-US" sz="2000" smtClean="0">
                <a:sym typeface="Wingdings" pitchFamily="2" charset="2"/>
              </a:rPr>
              <a:t>.State</a:t>
            </a:r>
            <a:endParaRPr lang="en-US" alt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smtClean="0"/>
              <a:t>current</a:t>
            </a:r>
            <a:r>
              <a:rPr lang="en-US" altLang="en-US" sz="2000" smtClean="0">
                <a:sym typeface="Wingdings" pitchFamily="2" charset="2"/>
              </a:rPr>
              <a:t> </a:t>
            </a:r>
            <a:r>
              <a:rPr lang="en-US" altLang="en-US" sz="2000" smtClean="0"/>
              <a:t> </a:t>
            </a:r>
            <a:r>
              <a:rPr lang="en-US" altLang="en-US" sz="2000" i="1" smtClean="0"/>
              <a:t>neighbor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end loop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4876800"/>
            <a:ext cx="63818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each step, the current node is replaced by</a:t>
            </a:r>
          </a:p>
          <a:p>
            <a:r>
              <a:rPr lang="en-US" dirty="0" smtClean="0"/>
              <a:t>the best (highest-valued) neighbor.</a:t>
            </a:r>
          </a:p>
          <a:p>
            <a:endParaRPr lang="en-US" dirty="0"/>
          </a:p>
          <a:p>
            <a:r>
              <a:rPr lang="en-US" dirty="0" smtClean="0"/>
              <a:t>This is sometimes called </a:t>
            </a:r>
            <a:r>
              <a:rPr lang="en-US" dirty="0" smtClean="0">
                <a:solidFill>
                  <a:srgbClr val="FF0000"/>
                </a:solidFill>
              </a:rPr>
              <a:t>greedy local search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284640" y="3283200"/>
              <a:ext cx="5221800" cy="2838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7440" y="3271320"/>
                <a:ext cx="5239440" cy="2858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928D61-DBB0-4C7B-8D27-1B90983C88C9}" type="slidenum">
              <a:rPr lang="en-US" altLang="en-US" sz="1400" smtClean="0"/>
              <a:pPr eaLnBrk="1" hangingPunct="1"/>
              <a:t>13</a:t>
            </a:fld>
            <a:endParaRPr lang="en-US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Hill Climbing Search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4343400" y="1447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 6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2362200" y="2514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352800" y="2514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10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343400" y="2514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334000" y="2514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6324600" y="2514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4648200" y="205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 flipH="1">
            <a:off x="3733800" y="19812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>
            <a:off x="4876800" y="19812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 flipH="1">
            <a:off x="2743200" y="18288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5"/>
          <p:cNvSpPr>
            <a:spLocks noChangeShapeType="1"/>
          </p:cNvSpPr>
          <p:nvPr/>
        </p:nvSpPr>
        <p:spPr bwMode="auto">
          <a:xfrm>
            <a:off x="4953000" y="1752600"/>
            <a:ext cx="167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3048000" y="137160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current</a:t>
            </a:r>
          </a:p>
        </p:txBody>
      </p:sp>
      <p:sp>
        <p:nvSpPr>
          <p:cNvPr id="9232" name="TextBox 15"/>
          <p:cNvSpPr txBox="1">
            <a:spLocks noChangeArrowheads="1"/>
          </p:cNvSpPr>
          <p:nvPr/>
        </p:nvSpPr>
        <p:spPr bwMode="auto">
          <a:xfrm>
            <a:off x="2362200" y="4648200"/>
            <a:ext cx="480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C0000"/>
                </a:solidFill>
              </a:rPr>
              <a:t>What if current had a value of 12?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72400" y="2432520"/>
              <a:ext cx="5603400" cy="3293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0520" y="2420640"/>
                <a:ext cx="5626440" cy="331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75FDCC-5A90-42C1-B858-917ABEBE17C5}" type="slidenum">
              <a:rPr lang="en-US" altLang="en-US" sz="1400" smtClean="0"/>
              <a:pPr eaLnBrk="1" hangingPunct="1"/>
              <a:t>14</a:t>
            </a:fld>
            <a:endParaRPr lang="en-US" altLang="en-US" sz="1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94563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Hill Climbing Problems</a:t>
            </a: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0" y="3429000"/>
            <a:ext cx="39576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  <p:sp>
        <p:nvSpPr>
          <p:cNvPr id="1030" name="Freeform 4"/>
          <p:cNvSpPr>
            <a:spLocks/>
          </p:cNvSpPr>
          <p:nvPr/>
        </p:nvSpPr>
        <p:spPr bwMode="auto">
          <a:xfrm>
            <a:off x="5029200" y="1447800"/>
            <a:ext cx="3355975" cy="1047750"/>
          </a:xfrm>
          <a:custGeom>
            <a:avLst/>
            <a:gdLst>
              <a:gd name="T0" fmla="*/ 0 w 2114"/>
              <a:gd name="T1" fmla="*/ 2147483647 h 660"/>
              <a:gd name="T2" fmla="*/ 2147483647 w 2114"/>
              <a:gd name="T3" fmla="*/ 2147483647 h 660"/>
              <a:gd name="T4" fmla="*/ 2147483647 w 2114"/>
              <a:gd name="T5" fmla="*/ 2147483647 h 660"/>
              <a:gd name="T6" fmla="*/ 2147483647 w 2114"/>
              <a:gd name="T7" fmla="*/ 2147483647 h 660"/>
              <a:gd name="T8" fmla="*/ 2147483647 w 2114"/>
              <a:gd name="T9" fmla="*/ 2147483647 h 660"/>
              <a:gd name="T10" fmla="*/ 2147483647 w 2114"/>
              <a:gd name="T11" fmla="*/ 2147483647 h 660"/>
              <a:gd name="T12" fmla="*/ 2147483647 w 2114"/>
              <a:gd name="T13" fmla="*/ 2147483647 h 660"/>
              <a:gd name="T14" fmla="*/ 2147483647 w 2114"/>
              <a:gd name="T15" fmla="*/ 2147483647 h 660"/>
              <a:gd name="T16" fmla="*/ 2147483647 w 2114"/>
              <a:gd name="T17" fmla="*/ 2147483647 h 660"/>
              <a:gd name="T18" fmla="*/ 2147483647 w 2114"/>
              <a:gd name="T19" fmla="*/ 2147483647 h 660"/>
              <a:gd name="T20" fmla="*/ 2147483647 w 2114"/>
              <a:gd name="T21" fmla="*/ 2147483647 h 660"/>
              <a:gd name="T22" fmla="*/ 2147483647 w 2114"/>
              <a:gd name="T23" fmla="*/ 2147483647 h 660"/>
              <a:gd name="T24" fmla="*/ 2147483647 w 2114"/>
              <a:gd name="T25" fmla="*/ 2147483647 h 660"/>
              <a:gd name="T26" fmla="*/ 2147483647 w 2114"/>
              <a:gd name="T27" fmla="*/ 2147483647 h 660"/>
              <a:gd name="T28" fmla="*/ 2147483647 w 2114"/>
              <a:gd name="T29" fmla="*/ 2147483647 h 660"/>
              <a:gd name="T30" fmla="*/ 2147483647 w 2114"/>
              <a:gd name="T31" fmla="*/ 2147483647 h 660"/>
              <a:gd name="T32" fmla="*/ 2147483647 w 2114"/>
              <a:gd name="T33" fmla="*/ 2147483647 h 660"/>
              <a:gd name="T34" fmla="*/ 2147483647 w 2114"/>
              <a:gd name="T35" fmla="*/ 2147483647 h 660"/>
              <a:gd name="T36" fmla="*/ 2147483647 w 2114"/>
              <a:gd name="T37" fmla="*/ 2147483647 h 660"/>
              <a:gd name="T38" fmla="*/ 2147483647 w 2114"/>
              <a:gd name="T39" fmla="*/ 2147483647 h 660"/>
              <a:gd name="T40" fmla="*/ 2147483647 w 2114"/>
              <a:gd name="T41" fmla="*/ 2147483647 h 660"/>
              <a:gd name="T42" fmla="*/ 2147483647 w 2114"/>
              <a:gd name="T43" fmla="*/ 2147483647 h 660"/>
              <a:gd name="T44" fmla="*/ 2147483647 w 2114"/>
              <a:gd name="T45" fmla="*/ 2147483647 h 660"/>
              <a:gd name="T46" fmla="*/ 2147483647 w 2114"/>
              <a:gd name="T47" fmla="*/ 0 h 660"/>
              <a:gd name="T48" fmla="*/ 2147483647 w 2114"/>
              <a:gd name="T49" fmla="*/ 2147483647 h 660"/>
              <a:gd name="T50" fmla="*/ 2147483647 w 2114"/>
              <a:gd name="T51" fmla="*/ 2147483647 h 660"/>
              <a:gd name="T52" fmla="*/ 2147483647 w 2114"/>
              <a:gd name="T53" fmla="*/ 2147483647 h 660"/>
              <a:gd name="T54" fmla="*/ 2147483647 w 2114"/>
              <a:gd name="T55" fmla="*/ 2147483647 h 660"/>
              <a:gd name="T56" fmla="*/ 2147483647 w 2114"/>
              <a:gd name="T57" fmla="*/ 2147483647 h 660"/>
              <a:gd name="T58" fmla="*/ 2147483647 w 2114"/>
              <a:gd name="T59" fmla="*/ 2147483647 h 660"/>
              <a:gd name="T60" fmla="*/ 2147483647 w 2114"/>
              <a:gd name="T61" fmla="*/ 2147483647 h 660"/>
              <a:gd name="T62" fmla="*/ 2147483647 w 2114"/>
              <a:gd name="T63" fmla="*/ 2147483647 h 660"/>
              <a:gd name="T64" fmla="*/ 2147483647 w 2114"/>
              <a:gd name="T65" fmla="*/ 2147483647 h 660"/>
              <a:gd name="T66" fmla="*/ 2147483647 w 2114"/>
              <a:gd name="T67" fmla="*/ 2147483647 h 660"/>
              <a:gd name="T68" fmla="*/ 2147483647 w 2114"/>
              <a:gd name="T69" fmla="*/ 2147483647 h 660"/>
              <a:gd name="T70" fmla="*/ 2147483647 w 2114"/>
              <a:gd name="T71" fmla="*/ 2147483647 h 660"/>
              <a:gd name="T72" fmla="*/ 2147483647 w 2114"/>
              <a:gd name="T73" fmla="*/ 2147483647 h 660"/>
              <a:gd name="T74" fmla="*/ 2147483647 w 2114"/>
              <a:gd name="T75" fmla="*/ 2147483647 h 660"/>
              <a:gd name="T76" fmla="*/ 2147483647 w 2114"/>
              <a:gd name="T77" fmla="*/ 2147483647 h 660"/>
              <a:gd name="T78" fmla="*/ 2147483647 w 2114"/>
              <a:gd name="T79" fmla="*/ 2147483647 h 660"/>
              <a:gd name="T80" fmla="*/ 2147483647 w 2114"/>
              <a:gd name="T81" fmla="*/ 2147483647 h 660"/>
              <a:gd name="T82" fmla="*/ 2147483647 w 2114"/>
              <a:gd name="T83" fmla="*/ 2147483647 h 660"/>
              <a:gd name="T84" fmla="*/ 2147483647 w 2114"/>
              <a:gd name="T85" fmla="*/ 2147483647 h 660"/>
              <a:gd name="T86" fmla="*/ 2147483647 w 2114"/>
              <a:gd name="T87" fmla="*/ 2147483647 h 660"/>
              <a:gd name="T88" fmla="*/ 2147483647 w 2114"/>
              <a:gd name="T89" fmla="*/ 2147483647 h 660"/>
              <a:gd name="T90" fmla="*/ 2147483647 w 2114"/>
              <a:gd name="T91" fmla="*/ 2147483647 h 660"/>
              <a:gd name="T92" fmla="*/ 2147483647 w 2114"/>
              <a:gd name="T93" fmla="*/ 2147483647 h 660"/>
              <a:gd name="T94" fmla="*/ 2147483647 w 2114"/>
              <a:gd name="T95" fmla="*/ 2147483647 h 660"/>
              <a:gd name="T96" fmla="*/ 2147483647 w 2114"/>
              <a:gd name="T97" fmla="*/ 2147483647 h 660"/>
              <a:gd name="T98" fmla="*/ 2147483647 w 2114"/>
              <a:gd name="T99" fmla="*/ 2147483647 h 660"/>
              <a:gd name="T100" fmla="*/ 2147483647 w 2114"/>
              <a:gd name="T101" fmla="*/ 2147483647 h 660"/>
              <a:gd name="T102" fmla="*/ 2147483647 w 2114"/>
              <a:gd name="T103" fmla="*/ 2147483647 h 660"/>
              <a:gd name="T104" fmla="*/ 2147483647 w 2114"/>
              <a:gd name="T105" fmla="*/ 2147483647 h 660"/>
              <a:gd name="T106" fmla="*/ 2147483647 w 2114"/>
              <a:gd name="T107" fmla="*/ 2147483647 h 660"/>
              <a:gd name="T108" fmla="*/ 2147483647 w 2114"/>
              <a:gd name="T109" fmla="*/ 2147483647 h 660"/>
              <a:gd name="T110" fmla="*/ 2147483647 w 2114"/>
              <a:gd name="T111" fmla="*/ 2147483647 h 660"/>
              <a:gd name="T112" fmla="*/ 2147483647 w 2114"/>
              <a:gd name="T113" fmla="*/ 2147483647 h 660"/>
              <a:gd name="T114" fmla="*/ 2147483647 w 2114"/>
              <a:gd name="T115" fmla="*/ 2147483647 h 660"/>
              <a:gd name="T116" fmla="*/ 2147483647 w 2114"/>
              <a:gd name="T117" fmla="*/ 2147483647 h 660"/>
              <a:gd name="T118" fmla="*/ 2147483647 w 2114"/>
              <a:gd name="T119" fmla="*/ 2147483647 h 6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14"/>
              <a:gd name="T181" fmla="*/ 0 h 660"/>
              <a:gd name="T182" fmla="*/ 2114 w 2114"/>
              <a:gd name="T183" fmla="*/ 660 h 66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14" h="660">
                <a:moveTo>
                  <a:pt x="0" y="649"/>
                </a:moveTo>
                <a:cubicBezTo>
                  <a:pt x="55" y="660"/>
                  <a:pt x="44" y="660"/>
                  <a:pt x="129" y="649"/>
                </a:cubicBezTo>
                <a:cubicBezTo>
                  <a:pt x="142" y="647"/>
                  <a:pt x="166" y="637"/>
                  <a:pt x="166" y="637"/>
                </a:cubicBezTo>
                <a:cubicBezTo>
                  <a:pt x="200" y="614"/>
                  <a:pt x="218" y="579"/>
                  <a:pt x="251" y="557"/>
                </a:cubicBezTo>
                <a:cubicBezTo>
                  <a:pt x="270" y="530"/>
                  <a:pt x="284" y="494"/>
                  <a:pt x="307" y="471"/>
                </a:cubicBezTo>
                <a:cubicBezTo>
                  <a:pt x="317" y="441"/>
                  <a:pt x="338" y="407"/>
                  <a:pt x="368" y="398"/>
                </a:cubicBezTo>
                <a:cubicBezTo>
                  <a:pt x="410" y="412"/>
                  <a:pt x="394" y="468"/>
                  <a:pt x="411" y="502"/>
                </a:cubicBezTo>
                <a:cubicBezTo>
                  <a:pt x="422" y="525"/>
                  <a:pt x="438" y="526"/>
                  <a:pt x="460" y="533"/>
                </a:cubicBezTo>
                <a:cubicBezTo>
                  <a:pt x="523" y="524"/>
                  <a:pt x="506" y="527"/>
                  <a:pt x="546" y="490"/>
                </a:cubicBezTo>
                <a:cubicBezTo>
                  <a:pt x="561" y="445"/>
                  <a:pt x="567" y="378"/>
                  <a:pt x="619" y="361"/>
                </a:cubicBezTo>
                <a:cubicBezTo>
                  <a:pt x="629" y="363"/>
                  <a:pt x="641" y="361"/>
                  <a:pt x="650" y="367"/>
                </a:cubicBezTo>
                <a:cubicBezTo>
                  <a:pt x="662" y="375"/>
                  <a:pt x="658" y="396"/>
                  <a:pt x="662" y="410"/>
                </a:cubicBezTo>
                <a:cubicBezTo>
                  <a:pt x="669" y="434"/>
                  <a:pt x="682" y="461"/>
                  <a:pt x="699" y="478"/>
                </a:cubicBezTo>
                <a:cubicBezTo>
                  <a:pt x="716" y="528"/>
                  <a:pt x="702" y="510"/>
                  <a:pt x="748" y="527"/>
                </a:cubicBezTo>
                <a:cubicBezTo>
                  <a:pt x="763" y="480"/>
                  <a:pt x="741" y="534"/>
                  <a:pt x="772" y="496"/>
                </a:cubicBezTo>
                <a:cubicBezTo>
                  <a:pt x="776" y="491"/>
                  <a:pt x="775" y="483"/>
                  <a:pt x="778" y="478"/>
                </a:cubicBezTo>
                <a:cubicBezTo>
                  <a:pt x="781" y="473"/>
                  <a:pt x="787" y="469"/>
                  <a:pt x="791" y="465"/>
                </a:cubicBezTo>
                <a:cubicBezTo>
                  <a:pt x="793" y="459"/>
                  <a:pt x="794" y="453"/>
                  <a:pt x="797" y="447"/>
                </a:cubicBezTo>
                <a:cubicBezTo>
                  <a:pt x="800" y="441"/>
                  <a:pt x="806" y="436"/>
                  <a:pt x="809" y="429"/>
                </a:cubicBezTo>
                <a:cubicBezTo>
                  <a:pt x="824" y="394"/>
                  <a:pt x="816" y="400"/>
                  <a:pt x="827" y="373"/>
                </a:cubicBezTo>
                <a:cubicBezTo>
                  <a:pt x="834" y="355"/>
                  <a:pt x="846" y="318"/>
                  <a:pt x="846" y="318"/>
                </a:cubicBezTo>
                <a:cubicBezTo>
                  <a:pt x="848" y="300"/>
                  <a:pt x="851" y="281"/>
                  <a:pt x="852" y="263"/>
                </a:cubicBezTo>
                <a:cubicBezTo>
                  <a:pt x="855" y="230"/>
                  <a:pt x="855" y="198"/>
                  <a:pt x="858" y="165"/>
                </a:cubicBezTo>
                <a:cubicBezTo>
                  <a:pt x="861" y="121"/>
                  <a:pt x="882" y="16"/>
                  <a:pt x="932" y="0"/>
                </a:cubicBezTo>
                <a:cubicBezTo>
                  <a:pt x="936" y="12"/>
                  <a:pt x="940" y="24"/>
                  <a:pt x="944" y="36"/>
                </a:cubicBezTo>
                <a:cubicBezTo>
                  <a:pt x="946" y="42"/>
                  <a:pt x="948" y="49"/>
                  <a:pt x="950" y="55"/>
                </a:cubicBezTo>
                <a:cubicBezTo>
                  <a:pt x="952" y="61"/>
                  <a:pt x="956" y="73"/>
                  <a:pt x="956" y="73"/>
                </a:cubicBezTo>
                <a:cubicBezTo>
                  <a:pt x="963" y="124"/>
                  <a:pt x="970" y="177"/>
                  <a:pt x="999" y="220"/>
                </a:cubicBezTo>
                <a:cubicBezTo>
                  <a:pt x="1026" y="307"/>
                  <a:pt x="1023" y="402"/>
                  <a:pt x="1048" y="490"/>
                </a:cubicBezTo>
                <a:cubicBezTo>
                  <a:pt x="1060" y="534"/>
                  <a:pt x="1057" y="573"/>
                  <a:pt x="1097" y="600"/>
                </a:cubicBezTo>
                <a:cubicBezTo>
                  <a:pt x="1104" y="589"/>
                  <a:pt x="1115" y="580"/>
                  <a:pt x="1122" y="569"/>
                </a:cubicBezTo>
                <a:cubicBezTo>
                  <a:pt x="1125" y="564"/>
                  <a:pt x="1125" y="557"/>
                  <a:pt x="1128" y="551"/>
                </a:cubicBezTo>
                <a:cubicBezTo>
                  <a:pt x="1131" y="545"/>
                  <a:pt x="1136" y="539"/>
                  <a:pt x="1140" y="533"/>
                </a:cubicBezTo>
                <a:cubicBezTo>
                  <a:pt x="1151" y="500"/>
                  <a:pt x="1157" y="469"/>
                  <a:pt x="1177" y="441"/>
                </a:cubicBezTo>
                <a:cubicBezTo>
                  <a:pt x="1223" y="456"/>
                  <a:pt x="1207" y="491"/>
                  <a:pt x="1213" y="539"/>
                </a:cubicBezTo>
                <a:cubicBezTo>
                  <a:pt x="1217" y="566"/>
                  <a:pt x="1229" y="574"/>
                  <a:pt x="1250" y="588"/>
                </a:cubicBezTo>
                <a:cubicBezTo>
                  <a:pt x="1265" y="611"/>
                  <a:pt x="1273" y="615"/>
                  <a:pt x="1299" y="606"/>
                </a:cubicBezTo>
                <a:cubicBezTo>
                  <a:pt x="1313" y="585"/>
                  <a:pt x="1315" y="571"/>
                  <a:pt x="1336" y="557"/>
                </a:cubicBezTo>
                <a:cubicBezTo>
                  <a:pt x="1342" y="539"/>
                  <a:pt x="1348" y="520"/>
                  <a:pt x="1354" y="502"/>
                </a:cubicBezTo>
                <a:cubicBezTo>
                  <a:pt x="1358" y="488"/>
                  <a:pt x="1367" y="459"/>
                  <a:pt x="1367" y="459"/>
                </a:cubicBezTo>
                <a:cubicBezTo>
                  <a:pt x="1422" y="473"/>
                  <a:pt x="1400" y="465"/>
                  <a:pt x="1434" y="478"/>
                </a:cubicBezTo>
                <a:cubicBezTo>
                  <a:pt x="1442" y="490"/>
                  <a:pt x="1451" y="502"/>
                  <a:pt x="1459" y="514"/>
                </a:cubicBezTo>
                <a:cubicBezTo>
                  <a:pt x="1466" y="524"/>
                  <a:pt x="1463" y="539"/>
                  <a:pt x="1465" y="551"/>
                </a:cubicBezTo>
                <a:cubicBezTo>
                  <a:pt x="1470" y="579"/>
                  <a:pt x="1476" y="604"/>
                  <a:pt x="1495" y="625"/>
                </a:cubicBezTo>
                <a:cubicBezTo>
                  <a:pt x="1539" y="609"/>
                  <a:pt x="1527" y="610"/>
                  <a:pt x="1557" y="582"/>
                </a:cubicBezTo>
                <a:cubicBezTo>
                  <a:pt x="1564" y="559"/>
                  <a:pt x="1574" y="542"/>
                  <a:pt x="1593" y="527"/>
                </a:cubicBezTo>
                <a:cubicBezTo>
                  <a:pt x="1605" y="518"/>
                  <a:pt x="1630" y="502"/>
                  <a:pt x="1630" y="502"/>
                </a:cubicBezTo>
                <a:cubicBezTo>
                  <a:pt x="1693" y="511"/>
                  <a:pt x="1661" y="505"/>
                  <a:pt x="1698" y="539"/>
                </a:cubicBezTo>
                <a:cubicBezTo>
                  <a:pt x="1716" y="595"/>
                  <a:pt x="1705" y="600"/>
                  <a:pt x="1765" y="612"/>
                </a:cubicBezTo>
                <a:cubicBezTo>
                  <a:pt x="1775" y="610"/>
                  <a:pt x="1789" y="613"/>
                  <a:pt x="1796" y="606"/>
                </a:cubicBezTo>
                <a:cubicBezTo>
                  <a:pt x="1805" y="597"/>
                  <a:pt x="1804" y="581"/>
                  <a:pt x="1808" y="569"/>
                </a:cubicBezTo>
                <a:cubicBezTo>
                  <a:pt x="1823" y="524"/>
                  <a:pt x="1825" y="442"/>
                  <a:pt x="1875" y="422"/>
                </a:cubicBezTo>
                <a:cubicBezTo>
                  <a:pt x="1879" y="426"/>
                  <a:pt x="1882" y="432"/>
                  <a:pt x="1887" y="435"/>
                </a:cubicBezTo>
                <a:cubicBezTo>
                  <a:pt x="1893" y="438"/>
                  <a:pt x="1901" y="436"/>
                  <a:pt x="1906" y="441"/>
                </a:cubicBezTo>
                <a:cubicBezTo>
                  <a:pt x="1911" y="445"/>
                  <a:pt x="1908" y="454"/>
                  <a:pt x="1912" y="459"/>
                </a:cubicBezTo>
                <a:cubicBezTo>
                  <a:pt x="1917" y="465"/>
                  <a:pt x="1924" y="467"/>
                  <a:pt x="1930" y="471"/>
                </a:cubicBezTo>
                <a:cubicBezTo>
                  <a:pt x="1941" y="501"/>
                  <a:pt x="1955" y="537"/>
                  <a:pt x="1973" y="563"/>
                </a:cubicBezTo>
                <a:cubicBezTo>
                  <a:pt x="1974" y="566"/>
                  <a:pt x="1983" y="598"/>
                  <a:pt x="1986" y="600"/>
                </a:cubicBezTo>
                <a:cubicBezTo>
                  <a:pt x="1991" y="604"/>
                  <a:pt x="1998" y="603"/>
                  <a:pt x="2004" y="606"/>
                </a:cubicBezTo>
                <a:cubicBezTo>
                  <a:pt x="2040" y="624"/>
                  <a:pt x="2072" y="637"/>
                  <a:pt x="2114" y="63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1" name="Freeform 5"/>
          <p:cNvSpPr>
            <a:spLocks/>
          </p:cNvSpPr>
          <p:nvPr/>
        </p:nvSpPr>
        <p:spPr bwMode="auto">
          <a:xfrm>
            <a:off x="4767263" y="2971800"/>
            <a:ext cx="4376737" cy="949325"/>
          </a:xfrm>
          <a:custGeom>
            <a:avLst/>
            <a:gdLst>
              <a:gd name="T0" fmla="*/ 0 w 2757"/>
              <a:gd name="T1" fmla="*/ 2147483647 h 598"/>
              <a:gd name="T2" fmla="*/ 2147483647 w 2757"/>
              <a:gd name="T3" fmla="*/ 2147483647 h 598"/>
              <a:gd name="T4" fmla="*/ 2147483647 w 2757"/>
              <a:gd name="T5" fmla="*/ 2147483647 h 598"/>
              <a:gd name="T6" fmla="*/ 2147483647 w 2757"/>
              <a:gd name="T7" fmla="*/ 2147483647 h 598"/>
              <a:gd name="T8" fmla="*/ 2147483647 w 2757"/>
              <a:gd name="T9" fmla="*/ 2147483647 h 598"/>
              <a:gd name="T10" fmla="*/ 2147483647 w 2757"/>
              <a:gd name="T11" fmla="*/ 0 h 598"/>
              <a:gd name="T12" fmla="*/ 2147483647 w 2757"/>
              <a:gd name="T13" fmla="*/ 2147483647 h 598"/>
              <a:gd name="T14" fmla="*/ 2147483647 w 2757"/>
              <a:gd name="T15" fmla="*/ 2147483647 h 598"/>
              <a:gd name="T16" fmla="*/ 2147483647 w 2757"/>
              <a:gd name="T17" fmla="*/ 2147483647 h 598"/>
              <a:gd name="T18" fmla="*/ 2147483647 w 2757"/>
              <a:gd name="T19" fmla="*/ 2147483647 h 598"/>
              <a:gd name="T20" fmla="*/ 2147483647 w 2757"/>
              <a:gd name="T21" fmla="*/ 2147483647 h 598"/>
              <a:gd name="T22" fmla="*/ 2147483647 w 2757"/>
              <a:gd name="T23" fmla="*/ 2147483647 h 598"/>
              <a:gd name="T24" fmla="*/ 2147483647 w 2757"/>
              <a:gd name="T25" fmla="*/ 2147483647 h 5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57"/>
              <a:gd name="T40" fmla="*/ 0 h 598"/>
              <a:gd name="T41" fmla="*/ 2757 w 2757"/>
              <a:gd name="T42" fmla="*/ 598 h 5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57" h="598">
                <a:moveTo>
                  <a:pt x="0" y="527"/>
                </a:moveTo>
                <a:cubicBezTo>
                  <a:pt x="73" y="535"/>
                  <a:pt x="147" y="536"/>
                  <a:pt x="220" y="545"/>
                </a:cubicBezTo>
                <a:cubicBezTo>
                  <a:pt x="384" y="534"/>
                  <a:pt x="544" y="513"/>
                  <a:pt x="710" y="508"/>
                </a:cubicBezTo>
                <a:cubicBezTo>
                  <a:pt x="856" y="484"/>
                  <a:pt x="1042" y="598"/>
                  <a:pt x="1152" y="496"/>
                </a:cubicBezTo>
                <a:cubicBezTo>
                  <a:pt x="1174" y="427"/>
                  <a:pt x="1195" y="359"/>
                  <a:pt x="1213" y="288"/>
                </a:cubicBezTo>
                <a:cubicBezTo>
                  <a:pt x="1225" y="192"/>
                  <a:pt x="1241" y="97"/>
                  <a:pt x="1250" y="0"/>
                </a:cubicBezTo>
                <a:cubicBezTo>
                  <a:pt x="1256" y="4"/>
                  <a:pt x="1264" y="6"/>
                  <a:pt x="1268" y="12"/>
                </a:cubicBezTo>
                <a:cubicBezTo>
                  <a:pt x="1275" y="23"/>
                  <a:pt x="1280" y="49"/>
                  <a:pt x="1280" y="49"/>
                </a:cubicBezTo>
                <a:cubicBezTo>
                  <a:pt x="1285" y="181"/>
                  <a:pt x="1278" y="335"/>
                  <a:pt x="1311" y="465"/>
                </a:cubicBezTo>
                <a:cubicBezTo>
                  <a:pt x="1313" y="481"/>
                  <a:pt x="1305" y="503"/>
                  <a:pt x="1317" y="514"/>
                </a:cubicBezTo>
                <a:cubicBezTo>
                  <a:pt x="1327" y="522"/>
                  <a:pt x="1354" y="502"/>
                  <a:pt x="1354" y="502"/>
                </a:cubicBezTo>
                <a:cubicBezTo>
                  <a:pt x="1530" y="506"/>
                  <a:pt x="1706" y="515"/>
                  <a:pt x="1881" y="496"/>
                </a:cubicBezTo>
                <a:cubicBezTo>
                  <a:pt x="2186" y="506"/>
                  <a:pt x="2418" y="514"/>
                  <a:pt x="2757" y="51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486400" y="4267200"/>
          <a:ext cx="2449513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Bitmap Image" r:id="rId4" imgW="3552381" imgH="3419952" progId="Paint.Picture">
                  <p:embed/>
                </p:oleObj>
              </mc:Choice>
              <mc:Fallback>
                <p:oleObj name="Bitmap Image" r:id="rId4" imgW="3552381" imgH="3419952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267200"/>
                        <a:ext cx="2449513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Oval 7"/>
          <p:cNvSpPr>
            <a:spLocks noChangeArrowheads="1"/>
          </p:cNvSpPr>
          <p:nvPr/>
        </p:nvSpPr>
        <p:spPr bwMode="auto">
          <a:xfrm>
            <a:off x="6858000" y="2133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990600" y="1600200"/>
            <a:ext cx="23907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Local maxima</a:t>
            </a:r>
          </a:p>
          <a:p>
            <a:pPr lvl="2" eaLnBrk="1" hangingPunct="1"/>
            <a:endParaRPr lang="en-US" altLang="en-US">
              <a:solidFill>
                <a:srgbClr val="FF0000"/>
              </a:solidFill>
            </a:endParaRPr>
          </a:p>
          <a:p>
            <a:pPr lvl="2" eaLnBrk="1" hangingPunct="1"/>
            <a:endParaRPr lang="en-US" altLang="en-US">
              <a:solidFill>
                <a:srgbClr val="FF0000"/>
              </a:solidFill>
            </a:endParaRPr>
          </a:p>
          <a:p>
            <a:pPr lvl="2" eaLnBrk="1" hangingPunct="1"/>
            <a:endParaRPr lang="en-US" altLang="en-US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Plateaus</a:t>
            </a:r>
          </a:p>
          <a:p>
            <a:pPr lvl="1" eaLnBrk="1" hangingPunct="1"/>
            <a:endParaRPr lang="en-US" altLang="en-US">
              <a:solidFill>
                <a:srgbClr val="FF0000"/>
              </a:solidFill>
            </a:endParaRPr>
          </a:p>
          <a:p>
            <a:pPr lvl="1" eaLnBrk="1" hangingPunct="1"/>
            <a:endParaRPr lang="en-US" altLang="en-US">
              <a:solidFill>
                <a:srgbClr val="FF0000"/>
              </a:solidFill>
            </a:endParaRPr>
          </a:p>
          <a:p>
            <a:pPr lvl="1" eaLnBrk="1" hangingPunct="1"/>
            <a:endParaRPr lang="en-US" altLang="en-US">
              <a:solidFill>
                <a:srgbClr val="FF0000"/>
              </a:solidFill>
            </a:endParaRPr>
          </a:p>
          <a:p>
            <a:pPr lvl="1" eaLnBrk="1" hangingPunct="1"/>
            <a:endParaRPr lang="en-US" altLang="en-US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Diagonal ridges </a:t>
            </a:r>
          </a:p>
        </p:txBody>
      </p:sp>
      <p:sp>
        <p:nvSpPr>
          <p:cNvPr id="1034" name="Oval 9"/>
          <p:cNvSpPr>
            <a:spLocks noChangeArrowheads="1"/>
          </p:cNvSpPr>
          <p:nvPr/>
        </p:nvSpPr>
        <p:spPr bwMode="auto">
          <a:xfrm>
            <a:off x="73914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Oval 10"/>
          <p:cNvSpPr>
            <a:spLocks noChangeArrowheads="1"/>
          </p:cNvSpPr>
          <p:nvPr/>
        </p:nvSpPr>
        <p:spPr bwMode="auto">
          <a:xfrm>
            <a:off x="6705600" y="4648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228600" y="5476876"/>
            <a:ext cx="42973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6600CC"/>
                </a:solidFill>
              </a:rPr>
              <a:t>What is it sensitive to?</a:t>
            </a:r>
          </a:p>
          <a:p>
            <a:pPr eaLnBrk="1" hangingPunct="1"/>
            <a:r>
              <a:rPr lang="en-US" altLang="en-US" dirty="0">
                <a:solidFill>
                  <a:srgbClr val="6600CC"/>
                </a:solidFill>
              </a:rPr>
              <a:t>Does it have any advantages?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59080" y="2278080"/>
              <a:ext cx="6585480" cy="4437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560" y="2268000"/>
                <a:ext cx="6604200" cy="4459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8DD74B-9936-4F06-B507-A87C8FD484CE}" type="slidenum">
              <a:rPr lang="en-US" altLang="en-US" sz="1400" smtClean="0"/>
              <a:pPr eaLnBrk="1" hangingPunct="1"/>
              <a:t>15</a:t>
            </a:fld>
            <a:endParaRPr lang="en-US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Solving the Problems</a:t>
            </a:r>
            <a:r>
              <a:rPr lang="en-US" altLang="en-US" smtClean="0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Allow backtracking </a:t>
            </a:r>
            <a:r>
              <a:rPr lang="en-US" altLang="en-US" sz="2400" dirty="0" smtClean="0">
                <a:solidFill>
                  <a:srgbClr val="6600CC"/>
                </a:solidFill>
              </a:rPr>
              <a:t>(What happens to complexity?)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Stochastic hill climbing:</a:t>
            </a:r>
            <a:r>
              <a:rPr lang="en-US" altLang="en-US" sz="2400" dirty="0" smtClean="0"/>
              <a:t> choose at random from uphill moves, using steepness for a probability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Random restarts:</a:t>
            </a:r>
            <a:r>
              <a:rPr lang="en-US" altLang="en-US" sz="2400" dirty="0" smtClean="0"/>
              <a:t> “If at first you don’t succeed, try, try again.”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Several moves</a:t>
            </a:r>
            <a:r>
              <a:rPr lang="en-US" altLang="en-US" sz="2400" dirty="0" smtClean="0"/>
              <a:t> in each of several directions, then test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Jump </a:t>
            </a:r>
            <a:r>
              <a:rPr lang="en-US" altLang="en-US" sz="2400" dirty="0" smtClean="0"/>
              <a:t>to a different part of the search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049523-0AA4-42E0-B816-7F478DB9CC06}" type="slidenum">
              <a:rPr lang="en-US" altLang="en-US" sz="1400" smtClean="0"/>
              <a:pPr eaLnBrk="1" hangingPunct="1"/>
              <a:t>16</a:t>
            </a:fld>
            <a:endParaRPr lang="en-US" altLang="en-US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Simulated Annealing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Variant of hill climbing </a:t>
            </a:r>
            <a:r>
              <a:rPr lang="en-US" altLang="en-US" dirty="0" smtClean="0">
                <a:solidFill>
                  <a:srgbClr val="800080"/>
                </a:solidFill>
              </a:rPr>
              <a:t>(so up is good)</a:t>
            </a:r>
          </a:p>
          <a:p>
            <a:pPr eaLnBrk="1" hangingPunct="1"/>
            <a:endParaRPr lang="en-US" altLang="en-US" dirty="0" smtClean="0">
              <a:solidFill>
                <a:srgbClr val="800080"/>
              </a:solidFill>
            </a:endParaRPr>
          </a:p>
          <a:p>
            <a:pPr eaLnBrk="1" hangingPunct="1"/>
            <a:r>
              <a:rPr lang="en-US" altLang="en-US" dirty="0" smtClean="0"/>
              <a:t>Tries to </a:t>
            </a:r>
            <a:r>
              <a:rPr lang="en-US" altLang="en-US" dirty="0" smtClean="0">
                <a:solidFill>
                  <a:srgbClr val="FF0000"/>
                </a:solidFill>
              </a:rPr>
              <a:t>explore </a:t>
            </a:r>
            <a:r>
              <a:rPr lang="en-US" altLang="en-US" dirty="0" smtClean="0"/>
              <a:t>enough of the search space </a:t>
            </a:r>
            <a:r>
              <a:rPr lang="en-US" altLang="en-US" dirty="0" smtClean="0">
                <a:solidFill>
                  <a:srgbClr val="FF0000"/>
                </a:solidFill>
              </a:rPr>
              <a:t>early on</a:t>
            </a:r>
            <a:r>
              <a:rPr lang="en-US" altLang="en-US" dirty="0" smtClean="0"/>
              <a:t>, so that the final solution is less sensitive to the start state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May make some </a:t>
            </a:r>
            <a:r>
              <a:rPr lang="en-US" altLang="en-US" dirty="0" smtClean="0">
                <a:solidFill>
                  <a:srgbClr val="FF0000"/>
                </a:solidFill>
              </a:rPr>
              <a:t>downhill moves</a:t>
            </a:r>
            <a:r>
              <a:rPr lang="en-US" altLang="en-US" dirty="0" smtClean="0"/>
              <a:t> before finding a good way to move uphill.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15FB3F-B22A-43D3-BC53-AF6BB9DEC4A1}" type="slidenum">
              <a:rPr lang="en-US" altLang="en-US" sz="1400" smtClean="0"/>
              <a:pPr eaLnBrk="1" hangingPunct="1"/>
              <a:t>17</a:t>
            </a:fld>
            <a:endParaRPr lang="en-US" altLang="en-US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Simulated Annealing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8458200" cy="4449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Comes from the physical process of annealing in which </a:t>
            </a:r>
            <a:r>
              <a:rPr lang="en-US" altLang="en-US" sz="2000" dirty="0" smtClean="0">
                <a:solidFill>
                  <a:srgbClr val="FF0000"/>
                </a:solidFill>
              </a:rPr>
              <a:t>substances </a:t>
            </a:r>
            <a:r>
              <a:rPr lang="en-US" altLang="en-US" sz="2000" dirty="0" smtClean="0"/>
              <a:t>are raised to high energy levels (</a:t>
            </a:r>
            <a:r>
              <a:rPr lang="en-US" altLang="en-US" sz="2000" dirty="0" smtClean="0">
                <a:solidFill>
                  <a:srgbClr val="FF0000"/>
                </a:solidFill>
              </a:rPr>
              <a:t>melted</a:t>
            </a:r>
            <a:r>
              <a:rPr lang="en-US" altLang="en-US" sz="2000" dirty="0" smtClean="0"/>
              <a:t>) and then </a:t>
            </a:r>
            <a:r>
              <a:rPr lang="en-US" altLang="en-US" sz="2000" dirty="0" smtClean="0">
                <a:solidFill>
                  <a:srgbClr val="FF0000"/>
                </a:solidFill>
              </a:rPr>
              <a:t>cooled</a:t>
            </a:r>
            <a:r>
              <a:rPr lang="en-US" altLang="en-US" sz="2000" dirty="0" smtClean="0"/>
              <a:t> to solid state.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The probability of moving to a higher energy state, instead of lower is  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</a:rPr>
              <a:t>	</a:t>
            </a:r>
            <a:r>
              <a:rPr lang="en-US" altLang="en-US" sz="2800" dirty="0" smtClean="0">
                <a:solidFill>
                  <a:srgbClr val="FF0000"/>
                </a:solidFill>
              </a:rPr>
              <a:t>p = e^(-</a:t>
            </a:r>
            <a:r>
              <a:rPr lang="en-US" altLang="en-US" sz="2800" dirty="0" smtClean="0">
                <a:solidFill>
                  <a:srgbClr val="FF0000"/>
                </a:solidFill>
                <a:sym typeface="Symbol" pitchFamily="18" charset="2"/>
              </a:rPr>
              <a:t>E/</a:t>
            </a:r>
            <a:r>
              <a:rPr lang="en-US" altLang="en-US" sz="2800" dirty="0" err="1" smtClean="0">
                <a:solidFill>
                  <a:srgbClr val="FF0000"/>
                </a:solidFill>
                <a:sym typeface="Symbol" pitchFamily="18" charset="2"/>
              </a:rPr>
              <a:t>kT</a:t>
            </a:r>
            <a:r>
              <a:rPr lang="en-US" altLang="en-US" sz="2800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altLang="en-US" sz="2000" dirty="0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	where </a:t>
            </a:r>
            <a:r>
              <a:rPr lang="en-US" altLang="en-US" sz="2000" dirty="0" smtClean="0">
                <a:solidFill>
                  <a:srgbClr val="FF0000"/>
                </a:solidFill>
                <a:sym typeface="Symbol" pitchFamily="18" charset="2"/>
              </a:rPr>
              <a:t>E</a:t>
            </a:r>
            <a:r>
              <a:rPr lang="en-US" altLang="en-US" sz="2000" dirty="0" smtClean="0">
                <a:sym typeface="Symbol" pitchFamily="18" charset="2"/>
              </a:rPr>
              <a:t> is the positive change in energy level, </a:t>
            </a:r>
            <a:r>
              <a:rPr lang="en-US" altLang="en-US" sz="2000" dirty="0" smtClean="0">
                <a:solidFill>
                  <a:srgbClr val="FF0000"/>
                </a:solidFill>
                <a:sym typeface="Symbol" pitchFamily="18" charset="2"/>
              </a:rPr>
              <a:t>T</a:t>
            </a:r>
            <a:r>
              <a:rPr lang="en-US" altLang="en-US" sz="2000" dirty="0" smtClean="0">
                <a:sym typeface="Symbol" pitchFamily="18" charset="2"/>
              </a:rPr>
              <a:t> is the temperature, and </a:t>
            </a:r>
            <a:r>
              <a:rPr lang="en-US" altLang="en-US" sz="2000" dirty="0" smtClean="0">
                <a:solidFill>
                  <a:srgbClr val="FF0000"/>
                </a:solidFill>
                <a:sym typeface="Symbol" pitchFamily="18" charset="2"/>
              </a:rPr>
              <a:t>k </a:t>
            </a:r>
            <a:r>
              <a:rPr lang="en-US" altLang="en-US" sz="2000" dirty="0" smtClean="0">
                <a:sym typeface="Symbol" pitchFamily="18" charset="2"/>
              </a:rPr>
              <a:t>is </a:t>
            </a:r>
            <a:r>
              <a:rPr lang="en-US" altLang="en-US" sz="2000" dirty="0" err="1" smtClean="0">
                <a:sym typeface="Symbol" pitchFamily="18" charset="2"/>
              </a:rPr>
              <a:t>Bolzmann’s</a:t>
            </a:r>
            <a:r>
              <a:rPr lang="en-US" altLang="en-US" sz="2000" dirty="0" smtClean="0">
                <a:sym typeface="Symbol" pitchFamily="18" charset="2"/>
              </a:rPr>
              <a:t> constant.</a:t>
            </a: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1905000" y="41148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3962400" y="2870200"/>
            <a:ext cx="1447800" cy="711200"/>
          </a:xfrm>
          <a:custGeom>
            <a:avLst/>
            <a:gdLst>
              <a:gd name="T0" fmla="*/ 2147483647 w 1144"/>
              <a:gd name="T1" fmla="*/ 2147483647 h 560"/>
              <a:gd name="T2" fmla="*/ 2147483647 w 1144"/>
              <a:gd name="T3" fmla="*/ 2147483647 h 560"/>
              <a:gd name="T4" fmla="*/ 2147483647 w 1144"/>
              <a:gd name="T5" fmla="*/ 2147483647 h 560"/>
              <a:gd name="T6" fmla="*/ 2147483647 w 1144"/>
              <a:gd name="T7" fmla="*/ 2147483647 h 560"/>
              <a:gd name="T8" fmla="*/ 2147483647 w 1144"/>
              <a:gd name="T9" fmla="*/ 2147483647 h 560"/>
              <a:gd name="T10" fmla="*/ 2147483647 w 1144"/>
              <a:gd name="T11" fmla="*/ 2147483647 h 560"/>
              <a:gd name="T12" fmla="*/ 2147483647 w 1144"/>
              <a:gd name="T13" fmla="*/ 2147483647 h 560"/>
              <a:gd name="T14" fmla="*/ 2147483647 w 1144"/>
              <a:gd name="T15" fmla="*/ 2147483647 h 560"/>
              <a:gd name="T16" fmla="*/ 2147483647 w 1144"/>
              <a:gd name="T17" fmla="*/ 2147483647 h 560"/>
              <a:gd name="T18" fmla="*/ 2147483647 w 1144"/>
              <a:gd name="T19" fmla="*/ 2147483647 h 560"/>
              <a:gd name="T20" fmla="*/ 2147483647 w 1144"/>
              <a:gd name="T21" fmla="*/ 2147483647 h 5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4"/>
              <a:gd name="T34" fmla="*/ 0 h 560"/>
              <a:gd name="T35" fmla="*/ 1144 w 1144"/>
              <a:gd name="T36" fmla="*/ 560 h 5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4" h="560">
                <a:moveTo>
                  <a:pt x="176" y="160"/>
                </a:moveTo>
                <a:cubicBezTo>
                  <a:pt x="224" y="120"/>
                  <a:pt x="344" y="32"/>
                  <a:pt x="416" y="16"/>
                </a:cubicBezTo>
                <a:cubicBezTo>
                  <a:pt x="488" y="0"/>
                  <a:pt x="536" y="24"/>
                  <a:pt x="608" y="64"/>
                </a:cubicBezTo>
                <a:cubicBezTo>
                  <a:pt x="680" y="104"/>
                  <a:pt x="760" y="200"/>
                  <a:pt x="848" y="256"/>
                </a:cubicBezTo>
                <a:cubicBezTo>
                  <a:pt x="936" y="312"/>
                  <a:pt x="1128" y="352"/>
                  <a:pt x="1136" y="400"/>
                </a:cubicBezTo>
                <a:cubicBezTo>
                  <a:pt x="1144" y="448"/>
                  <a:pt x="1000" y="544"/>
                  <a:pt x="896" y="544"/>
                </a:cubicBezTo>
                <a:cubicBezTo>
                  <a:pt x="792" y="544"/>
                  <a:pt x="608" y="400"/>
                  <a:pt x="512" y="400"/>
                </a:cubicBezTo>
                <a:cubicBezTo>
                  <a:pt x="416" y="400"/>
                  <a:pt x="400" y="560"/>
                  <a:pt x="320" y="544"/>
                </a:cubicBezTo>
                <a:cubicBezTo>
                  <a:pt x="240" y="528"/>
                  <a:pt x="64" y="352"/>
                  <a:pt x="32" y="304"/>
                </a:cubicBezTo>
                <a:cubicBezTo>
                  <a:pt x="0" y="256"/>
                  <a:pt x="104" y="280"/>
                  <a:pt x="128" y="256"/>
                </a:cubicBezTo>
                <a:cubicBezTo>
                  <a:pt x="152" y="232"/>
                  <a:pt x="128" y="200"/>
                  <a:pt x="176" y="16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6400800" y="3848100"/>
            <a:ext cx="1104900" cy="800100"/>
          </a:xfrm>
          <a:custGeom>
            <a:avLst/>
            <a:gdLst>
              <a:gd name="T0" fmla="*/ 2147483647 w 880"/>
              <a:gd name="T1" fmla="*/ 2147483647 h 608"/>
              <a:gd name="T2" fmla="*/ 2147483647 w 880"/>
              <a:gd name="T3" fmla="*/ 2147483647 h 608"/>
              <a:gd name="T4" fmla="*/ 2147483647 w 880"/>
              <a:gd name="T5" fmla="*/ 2147483647 h 608"/>
              <a:gd name="T6" fmla="*/ 2147483647 w 880"/>
              <a:gd name="T7" fmla="*/ 2147483647 h 608"/>
              <a:gd name="T8" fmla="*/ 2147483647 w 880"/>
              <a:gd name="T9" fmla="*/ 2147483647 h 608"/>
              <a:gd name="T10" fmla="*/ 2147483647 w 880"/>
              <a:gd name="T11" fmla="*/ 2147483647 h 608"/>
              <a:gd name="T12" fmla="*/ 2147483647 w 880"/>
              <a:gd name="T13" fmla="*/ 2147483647 h 608"/>
              <a:gd name="T14" fmla="*/ 2147483647 w 880"/>
              <a:gd name="T15" fmla="*/ 2147483647 h 608"/>
              <a:gd name="T16" fmla="*/ 2147483647 w 880"/>
              <a:gd name="T17" fmla="*/ 2147483647 h 608"/>
              <a:gd name="T18" fmla="*/ 2147483647 w 880"/>
              <a:gd name="T19" fmla="*/ 2147483647 h 6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"/>
              <a:gd name="T31" fmla="*/ 0 h 608"/>
              <a:gd name="T32" fmla="*/ 880 w 880"/>
              <a:gd name="T33" fmla="*/ 608 h 6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" h="608">
                <a:moveTo>
                  <a:pt x="40" y="168"/>
                </a:moveTo>
                <a:cubicBezTo>
                  <a:pt x="80" y="120"/>
                  <a:pt x="192" y="48"/>
                  <a:pt x="280" y="24"/>
                </a:cubicBezTo>
                <a:cubicBezTo>
                  <a:pt x="368" y="0"/>
                  <a:pt x="472" y="8"/>
                  <a:pt x="568" y="24"/>
                </a:cubicBezTo>
                <a:cubicBezTo>
                  <a:pt x="664" y="40"/>
                  <a:pt x="832" y="56"/>
                  <a:pt x="856" y="120"/>
                </a:cubicBezTo>
                <a:cubicBezTo>
                  <a:pt x="880" y="184"/>
                  <a:pt x="728" y="344"/>
                  <a:pt x="712" y="408"/>
                </a:cubicBezTo>
                <a:cubicBezTo>
                  <a:pt x="696" y="472"/>
                  <a:pt x="784" y="472"/>
                  <a:pt x="760" y="504"/>
                </a:cubicBezTo>
                <a:cubicBezTo>
                  <a:pt x="736" y="536"/>
                  <a:pt x="648" y="592"/>
                  <a:pt x="568" y="600"/>
                </a:cubicBezTo>
                <a:cubicBezTo>
                  <a:pt x="488" y="608"/>
                  <a:pt x="368" y="600"/>
                  <a:pt x="280" y="552"/>
                </a:cubicBezTo>
                <a:cubicBezTo>
                  <a:pt x="192" y="504"/>
                  <a:pt x="80" y="376"/>
                  <a:pt x="40" y="312"/>
                </a:cubicBezTo>
                <a:cubicBezTo>
                  <a:pt x="0" y="248"/>
                  <a:pt x="0" y="216"/>
                  <a:pt x="40" y="16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2743200" y="34290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5638800" y="3429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438400" y="3124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80"/>
                </a:solidFill>
              </a:rPr>
              <a:t>heat                                 cool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1680" y="2523600"/>
              <a:ext cx="7306560" cy="360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400" y="2515320"/>
                <a:ext cx="7324920" cy="362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4FE52E-CC80-4770-AC87-A07567A62E1F}" type="slidenum">
              <a:rPr lang="en-US" altLang="en-US" sz="1400" smtClean="0"/>
              <a:pPr eaLnBrk="1" hangingPunct="1"/>
              <a:t>18</a:t>
            </a:fld>
            <a:endParaRPr lang="en-US" altLang="en-US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Simulated Annealing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At the beginning, the temperature is high.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As the temperature becomes lower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CC0000"/>
                </a:solidFill>
              </a:rPr>
              <a:t>  </a:t>
            </a:r>
            <a:r>
              <a:rPr lang="en-US" altLang="en-US" dirty="0" err="1" smtClean="0">
                <a:solidFill>
                  <a:srgbClr val="CC0000"/>
                </a:solidFill>
              </a:rPr>
              <a:t>kT</a:t>
            </a:r>
            <a:r>
              <a:rPr lang="en-US" altLang="en-US" dirty="0" smtClean="0">
                <a:solidFill>
                  <a:srgbClr val="CC0000"/>
                </a:solidFill>
              </a:rPr>
              <a:t> becomes lower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CC0000"/>
                </a:solidFill>
                <a:sym typeface="Symbol" pitchFamily="18" charset="2"/>
              </a:rPr>
              <a:t>  E/</a:t>
            </a:r>
            <a:r>
              <a:rPr lang="en-US" altLang="en-US" dirty="0" err="1" smtClean="0">
                <a:solidFill>
                  <a:srgbClr val="CC0000"/>
                </a:solidFill>
                <a:sym typeface="Symbol" pitchFamily="18" charset="2"/>
              </a:rPr>
              <a:t>kT</a:t>
            </a:r>
            <a:r>
              <a:rPr lang="en-US" altLang="en-US" dirty="0" smtClean="0">
                <a:solidFill>
                  <a:srgbClr val="CC0000"/>
                </a:solidFill>
                <a:sym typeface="Symbol" pitchFamily="18" charset="2"/>
              </a:rPr>
              <a:t> gets bigger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CC0000"/>
                </a:solidFill>
                <a:sym typeface="Symbol" pitchFamily="18" charset="2"/>
              </a:rPr>
              <a:t>  (-E/</a:t>
            </a:r>
            <a:r>
              <a:rPr lang="en-US" altLang="en-US" dirty="0" err="1" smtClean="0">
                <a:solidFill>
                  <a:srgbClr val="CC0000"/>
                </a:solidFill>
                <a:sym typeface="Symbol" pitchFamily="18" charset="2"/>
              </a:rPr>
              <a:t>kT</a:t>
            </a:r>
            <a:r>
              <a:rPr lang="en-US" altLang="en-US" dirty="0" smtClean="0">
                <a:solidFill>
                  <a:srgbClr val="CC0000"/>
                </a:solidFill>
                <a:sym typeface="Symbol" pitchFamily="18" charset="2"/>
              </a:rPr>
              <a:t>) gets smaller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CC0000"/>
                </a:solidFill>
                <a:sym typeface="Symbol" pitchFamily="18" charset="2"/>
              </a:rPr>
              <a:t>  e^(-E/</a:t>
            </a:r>
            <a:r>
              <a:rPr lang="en-US" altLang="en-US" dirty="0" err="1" smtClean="0">
                <a:solidFill>
                  <a:srgbClr val="CC0000"/>
                </a:solidFill>
                <a:sym typeface="Symbol" pitchFamily="18" charset="2"/>
              </a:rPr>
              <a:t>kT</a:t>
            </a:r>
            <a:r>
              <a:rPr lang="en-US" altLang="en-US" dirty="0" smtClean="0">
                <a:solidFill>
                  <a:srgbClr val="CC0000"/>
                </a:solidFill>
                <a:sym typeface="Symbol" pitchFamily="18" charset="2"/>
              </a:rPr>
              <a:t>) gets smaller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ym typeface="Symbol" pitchFamily="18" charset="2"/>
              </a:rPr>
              <a:t>As the process continues, the probability of a downhill move gets smaller and smaller.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54360" y="2508480"/>
              <a:ext cx="6751440" cy="2913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3200" y="2500200"/>
                <a:ext cx="6773760" cy="293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BBFF00-382C-46F2-8E72-1571A90485E1}" type="slidenum">
              <a:rPr lang="en-US" altLang="en-US" sz="1400" smtClean="0"/>
              <a:pPr eaLnBrk="1" hangingPunct="1"/>
              <a:t>19</a:t>
            </a:fld>
            <a:endParaRPr lang="en-US" altLang="en-US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For Simulated Annealing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C0000"/>
                </a:solidFill>
                <a:sym typeface="Symbol" pitchFamily="18" charset="2"/>
              </a:rPr>
              <a:t>E </a:t>
            </a:r>
            <a:r>
              <a:rPr lang="en-US" altLang="en-US" dirty="0" smtClean="0">
                <a:sym typeface="Symbol" pitchFamily="18" charset="2"/>
              </a:rPr>
              <a:t>represents the change in the value of the objective function.</a:t>
            </a:r>
          </a:p>
          <a:p>
            <a:pPr eaLnBrk="1" hangingPunct="1"/>
            <a:endParaRPr lang="en-US" altLang="en-US" dirty="0" smtClean="0">
              <a:sym typeface="Symbol" pitchFamily="18" charset="2"/>
            </a:endParaRP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Since the physical relationships no longer apply, drop k.   So p = </a:t>
            </a:r>
            <a:r>
              <a:rPr lang="en-US" altLang="en-US" dirty="0" smtClean="0">
                <a:solidFill>
                  <a:srgbClr val="CC0000"/>
                </a:solidFill>
                <a:sym typeface="Symbol" pitchFamily="18" charset="2"/>
              </a:rPr>
              <a:t>e^(-E/T) </a:t>
            </a:r>
          </a:p>
          <a:p>
            <a:pPr eaLnBrk="1" hangingPunct="1"/>
            <a:endParaRPr lang="en-US" altLang="en-US" dirty="0" smtClean="0">
              <a:solidFill>
                <a:srgbClr val="CC0000"/>
              </a:solidFill>
              <a:sym typeface="Symbol" pitchFamily="18" charset="2"/>
            </a:endParaRP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We need an</a:t>
            </a:r>
            <a:r>
              <a:rPr lang="en-US" altLang="en-US" dirty="0" smtClean="0">
                <a:solidFill>
                  <a:srgbClr val="CC0000"/>
                </a:solidFill>
                <a:sym typeface="Symbol" pitchFamily="18" charset="2"/>
              </a:rPr>
              <a:t> annealing schedule</a:t>
            </a:r>
            <a:r>
              <a:rPr lang="en-US" altLang="en-US" dirty="0" smtClean="0">
                <a:sym typeface="Symbol" pitchFamily="18" charset="2"/>
              </a:rPr>
              <a:t>, which is a sequence of values of T:</a:t>
            </a:r>
            <a:r>
              <a:rPr lang="en-US" altLang="en-US" dirty="0" smtClean="0">
                <a:solidFill>
                  <a:srgbClr val="CC0000"/>
                </a:solidFill>
                <a:sym typeface="Symbol" pitchFamily="18" charset="2"/>
              </a:rPr>
              <a:t> T</a:t>
            </a:r>
            <a:r>
              <a:rPr lang="en-US" altLang="en-US" baseline="-25000" dirty="0" smtClean="0">
                <a:solidFill>
                  <a:srgbClr val="CC0000"/>
                </a:solidFill>
                <a:sym typeface="Symbol" pitchFamily="18" charset="2"/>
              </a:rPr>
              <a:t>0</a:t>
            </a:r>
            <a:r>
              <a:rPr lang="en-US" altLang="en-US" dirty="0" smtClean="0">
                <a:solidFill>
                  <a:srgbClr val="CC0000"/>
                </a:solidFill>
                <a:sym typeface="Symbol" pitchFamily="18" charset="2"/>
              </a:rPr>
              <a:t>, T</a:t>
            </a:r>
            <a:r>
              <a:rPr lang="en-US" altLang="en-US" baseline="-25000" dirty="0" smtClean="0">
                <a:solidFill>
                  <a:srgbClr val="CC0000"/>
                </a:solidFill>
                <a:sym typeface="Symbol" pitchFamily="18" charset="2"/>
              </a:rPr>
              <a:t>1</a:t>
            </a:r>
            <a:r>
              <a:rPr lang="en-US" altLang="en-US" dirty="0" smtClean="0">
                <a:solidFill>
                  <a:srgbClr val="CC0000"/>
                </a:solidFill>
                <a:sym typeface="Symbol" pitchFamily="18" charset="2"/>
              </a:rPr>
              <a:t>, T</a:t>
            </a:r>
            <a:r>
              <a:rPr lang="en-US" altLang="en-US" baseline="-25000" dirty="0" smtClean="0">
                <a:solidFill>
                  <a:srgbClr val="CC0000"/>
                </a:solidFill>
                <a:sym typeface="Symbol" pitchFamily="18" charset="2"/>
              </a:rPr>
              <a:t>2</a:t>
            </a:r>
            <a:r>
              <a:rPr lang="en-US" altLang="en-US" dirty="0" smtClean="0">
                <a:solidFill>
                  <a:srgbClr val="CC0000"/>
                </a:solidFill>
                <a:sym typeface="Symbol" pitchFamily="18" charset="2"/>
              </a:rPr>
              <a:t>, ...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39920" y="2177640"/>
              <a:ext cx="2449800" cy="582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720" y="2166480"/>
                <a:ext cx="2466720" cy="60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format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8A12D-00FC-4F01-9A96-E6901D6B05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362200"/>
            <a:ext cx="232307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0 0</a:t>
            </a:r>
          </a:p>
          <a:p>
            <a:r>
              <a:rPr lang="en-US" dirty="0" smtClean="0"/>
              <a:t>9 6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0 0 4 0 4 4 0 4</a:t>
            </a:r>
          </a:p>
          <a:p>
            <a:r>
              <a:rPr lang="en-US" dirty="0" smtClean="0"/>
              <a:t>7 4 9 6 4 10 2 8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1958"/>
            <a:ext cx="3343275" cy="3419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80864" y="4544358"/>
            <a:ext cx="3781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Start Point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Goal Point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How many Rectangles.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Rectangle coordinates are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given clockwise.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1828800"/>
            <a:ext cx="129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43600" y="1828800"/>
            <a:ext cx="1524000" cy="1905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0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5515F-2D68-44C8-BB50-C29442498240}" type="slidenum">
              <a:rPr lang="en-US" altLang="en-US" sz="1400" smtClean="0"/>
              <a:pPr eaLnBrk="1" hangingPunct="1"/>
              <a:t>20</a:t>
            </a:fld>
            <a:endParaRPr lang="en-US" altLang="en-US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Simulated Annealing Algorithm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91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i="1" smtClean="0"/>
              <a:t>current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Wingdings" pitchFamily="2" charset="2"/>
              </a:rPr>
              <a:t></a:t>
            </a:r>
            <a:r>
              <a:rPr lang="en-US" altLang="en-US" sz="2400" smtClean="0"/>
              <a:t> start node; 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for each </a:t>
            </a:r>
            <a:r>
              <a:rPr lang="en-US" altLang="en-US" sz="2400" smtClean="0">
                <a:solidFill>
                  <a:srgbClr val="0033CC"/>
                </a:solidFill>
              </a:rPr>
              <a:t>T</a:t>
            </a:r>
            <a:r>
              <a:rPr lang="en-US" altLang="en-US" sz="2400" smtClean="0"/>
              <a:t> on the schedule		</a:t>
            </a:r>
            <a:r>
              <a:rPr lang="en-US" altLang="en-US" sz="1800" smtClean="0">
                <a:solidFill>
                  <a:srgbClr val="CC0000"/>
                </a:solidFill>
              </a:rPr>
              <a:t>/* need a schedule */</a:t>
            </a:r>
            <a:endParaRPr lang="en-US" altLang="en-US" sz="2400" smtClean="0">
              <a:solidFill>
                <a:srgbClr val="CC0000"/>
              </a:solidFill>
            </a:endParaRPr>
          </a:p>
          <a:p>
            <a:pPr eaLnBrk="1" hangingPunct="1"/>
            <a:endParaRPr lang="en-US" altLang="en-US" sz="240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altLang="en-US" sz="2000" i="1" smtClean="0"/>
              <a:t>next </a:t>
            </a:r>
            <a:r>
              <a:rPr lang="en-US" altLang="en-US" sz="2000" smtClean="0">
                <a:sym typeface="Wingdings" pitchFamily="2" charset="2"/>
              </a:rPr>
              <a:t></a:t>
            </a:r>
            <a:r>
              <a:rPr lang="en-US" altLang="en-US" sz="2000" smtClean="0"/>
              <a:t> randomly selected successor of </a:t>
            </a:r>
            <a:r>
              <a:rPr lang="en-US" altLang="en-US" sz="2000" i="1" smtClean="0"/>
              <a:t>current</a:t>
            </a:r>
          </a:p>
          <a:p>
            <a:pPr lvl="1" eaLnBrk="1" hangingPunct="1"/>
            <a:r>
              <a:rPr lang="en-US" altLang="en-US" sz="2000" smtClean="0"/>
              <a:t>evaluate next; it it’s a goal, return it</a:t>
            </a:r>
          </a:p>
          <a:p>
            <a:pPr lvl="1" eaLnBrk="1" hangingPunct="1"/>
            <a:r>
              <a:rPr lang="en-US" altLang="en-US" sz="2000" smtClean="0">
                <a:solidFill>
                  <a:srgbClr val="0033CC"/>
                </a:solidFill>
                <a:sym typeface="Symbol" pitchFamily="18" charset="2"/>
              </a:rPr>
              <a:t>E</a:t>
            </a:r>
            <a:r>
              <a:rPr lang="en-US" altLang="en-US" smtClean="0">
                <a:solidFill>
                  <a:srgbClr val="CC0000"/>
                </a:solidFill>
                <a:sym typeface="Symbol" pitchFamily="18" charset="2"/>
              </a:rPr>
              <a:t> </a:t>
            </a:r>
            <a:r>
              <a:rPr lang="en-US" altLang="en-US" sz="2000" smtClean="0">
                <a:sym typeface="Wingdings" pitchFamily="2" charset="2"/>
              </a:rPr>
              <a:t></a:t>
            </a:r>
            <a:r>
              <a:rPr lang="en-US" altLang="en-US" sz="2000" smtClean="0">
                <a:sym typeface="Symbol" pitchFamily="18" charset="2"/>
              </a:rPr>
              <a:t> </a:t>
            </a:r>
            <a:r>
              <a:rPr lang="en-US" altLang="en-US" sz="2000" i="1" smtClean="0">
                <a:sym typeface="Symbol" pitchFamily="18" charset="2"/>
              </a:rPr>
              <a:t>next</a:t>
            </a:r>
            <a:r>
              <a:rPr lang="en-US" altLang="en-US" sz="2000" smtClean="0">
                <a:sym typeface="Symbol" pitchFamily="18" charset="2"/>
              </a:rPr>
              <a:t>.Value – </a:t>
            </a:r>
            <a:r>
              <a:rPr lang="en-US" altLang="en-US" sz="2000" i="1" smtClean="0">
                <a:sym typeface="Symbol" pitchFamily="18" charset="2"/>
              </a:rPr>
              <a:t>current</a:t>
            </a:r>
            <a:r>
              <a:rPr lang="en-US" altLang="en-US" sz="2000" smtClean="0">
                <a:sym typeface="Symbol" pitchFamily="18" charset="2"/>
              </a:rPr>
              <a:t>.Value  	</a:t>
            </a:r>
            <a:r>
              <a:rPr lang="en-US" altLang="en-US" sz="1800" smtClean="0">
                <a:solidFill>
                  <a:srgbClr val="CC0000"/>
                </a:solidFill>
                <a:sym typeface="Symbol" pitchFamily="18" charset="2"/>
              </a:rPr>
              <a:t>/* already negated */</a:t>
            </a:r>
            <a:endParaRPr lang="en-US" altLang="en-US" sz="180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altLang="en-US" sz="1800" smtClean="0"/>
              <a:t>if </a:t>
            </a:r>
            <a:r>
              <a:rPr lang="en-US" altLang="en-US" sz="1800" smtClean="0">
                <a:solidFill>
                  <a:srgbClr val="0033CC"/>
                </a:solidFill>
                <a:sym typeface="Symbol" pitchFamily="18" charset="2"/>
              </a:rPr>
              <a:t>E &gt; 0</a:t>
            </a:r>
          </a:p>
          <a:p>
            <a:pPr lvl="2" eaLnBrk="1" hangingPunct="1"/>
            <a:r>
              <a:rPr lang="en-US" altLang="en-US" sz="1800" smtClean="0">
                <a:sym typeface="Symbol" pitchFamily="18" charset="2"/>
              </a:rPr>
              <a:t>then </a:t>
            </a:r>
            <a:r>
              <a:rPr lang="en-US" altLang="en-US" sz="1800" i="1" smtClean="0">
                <a:sym typeface="Symbol" pitchFamily="18" charset="2"/>
              </a:rPr>
              <a:t>current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smtClean="0">
                <a:sym typeface="Wingdings" pitchFamily="2" charset="2"/>
              </a:rPr>
              <a:t>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i="1" smtClean="0">
                <a:sym typeface="Symbol" pitchFamily="18" charset="2"/>
              </a:rPr>
              <a:t>next </a:t>
            </a:r>
            <a:r>
              <a:rPr lang="en-US" altLang="en-US" sz="1800" smtClean="0">
                <a:sym typeface="Symbol" pitchFamily="18" charset="2"/>
              </a:rPr>
              <a:t>         		</a:t>
            </a:r>
            <a:r>
              <a:rPr lang="en-US" altLang="en-US" sz="1800" smtClean="0">
                <a:solidFill>
                  <a:srgbClr val="CC0000"/>
                </a:solidFill>
                <a:sym typeface="Symbol" pitchFamily="18" charset="2"/>
              </a:rPr>
              <a:t>/* better than current */</a:t>
            </a:r>
          </a:p>
          <a:p>
            <a:pPr lvl="2" eaLnBrk="1" hangingPunct="1"/>
            <a:r>
              <a:rPr lang="en-US" altLang="en-US" sz="1800" smtClean="0">
                <a:sym typeface="Symbol" pitchFamily="18" charset="2"/>
              </a:rPr>
              <a:t>else </a:t>
            </a:r>
            <a:r>
              <a:rPr lang="en-US" altLang="en-US" sz="1800" i="1" smtClean="0">
                <a:sym typeface="Symbol" pitchFamily="18" charset="2"/>
              </a:rPr>
              <a:t>current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smtClean="0">
                <a:sym typeface="Wingdings" pitchFamily="2" charset="2"/>
              </a:rPr>
              <a:t>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i="1" smtClean="0">
                <a:sym typeface="Symbol" pitchFamily="18" charset="2"/>
              </a:rPr>
              <a:t>next </a:t>
            </a:r>
            <a:r>
              <a:rPr lang="en-US" altLang="en-US" sz="1800" smtClean="0">
                <a:sym typeface="Symbol" pitchFamily="18" charset="2"/>
              </a:rPr>
              <a:t>with probability </a:t>
            </a:r>
            <a:r>
              <a:rPr lang="en-US" altLang="en-US" sz="1800" smtClean="0">
                <a:solidFill>
                  <a:srgbClr val="0033CC"/>
                </a:solidFill>
                <a:sym typeface="Symbol" pitchFamily="18" charset="2"/>
              </a:rPr>
              <a:t>e^(E/T)</a:t>
            </a:r>
          </a:p>
          <a:p>
            <a:pPr lvl="1" eaLnBrk="1" hangingPunct="1">
              <a:buFontTx/>
              <a:buNone/>
            </a:pPr>
            <a:endParaRPr lang="en-US" altLang="en-US" sz="1800" smtClean="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066800" y="6172200"/>
            <a:ext cx="64023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C0000"/>
                </a:solidFill>
              </a:rPr>
              <a:t>How would you do this probabilistic selection?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75720" y="1648080"/>
              <a:ext cx="6831720" cy="4047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480" y="1640880"/>
                <a:ext cx="6844680" cy="406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33CC"/>
                </a:solidFill>
              </a:rPr>
              <a:t>Probabilistic Selection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Select </a:t>
            </a:r>
            <a:r>
              <a:rPr lang="en-US" altLang="en-US" i="1" smtClean="0"/>
              <a:t>next</a:t>
            </a:r>
            <a:r>
              <a:rPr lang="en-US" altLang="en-US" smtClean="0"/>
              <a:t> with probability </a:t>
            </a:r>
            <a:r>
              <a:rPr lang="en-US" altLang="en-US" smtClean="0">
                <a:solidFill>
                  <a:srgbClr val="FF0000"/>
                </a:solidFill>
              </a:rPr>
              <a:t>p</a:t>
            </a:r>
          </a:p>
          <a:p>
            <a:endParaRPr lang="en-US" altLang="en-US" smtClean="0">
              <a:solidFill>
                <a:srgbClr val="FF0000"/>
              </a:solidFill>
            </a:endParaRPr>
          </a:p>
          <a:p>
            <a:endParaRPr lang="en-US" altLang="en-US" smtClean="0">
              <a:solidFill>
                <a:srgbClr val="FF0000"/>
              </a:solidFill>
            </a:endParaRPr>
          </a:p>
          <a:p>
            <a:endParaRPr lang="en-US" altLang="en-US" smtClean="0">
              <a:solidFill>
                <a:srgbClr val="FF0000"/>
              </a:solidFill>
            </a:endParaRPr>
          </a:p>
          <a:p>
            <a:endParaRPr lang="en-US" altLang="en-US" smtClean="0">
              <a:solidFill>
                <a:srgbClr val="FF0000"/>
              </a:solidFill>
            </a:endParaRPr>
          </a:p>
          <a:p>
            <a:r>
              <a:rPr lang="en-US" altLang="en-US" smtClean="0"/>
              <a:t>Generate a random number </a:t>
            </a:r>
          </a:p>
          <a:p>
            <a:r>
              <a:rPr lang="en-US" altLang="en-US" smtClean="0"/>
              <a:t>If it’s </a:t>
            </a:r>
            <a:r>
              <a:rPr lang="en-US" altLang="en-US" smtClean="0">
                <a:sym typeface="Wingdings" pitchFamily="2" charset="2"/>
              </a:rPr>
              <a:t>&lt;=</a:t>
            </a:r>
            <a:r>
              <a:rPr lang="en-US" altLang="en-US" smtClean="0"/>
              <a:t> p, select </a:t>
            </a:r>
            <a:r>
              <a:rPr lang="en-US" altLang="en-US" i="1" smtClean="0"/>
              <a:t>next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1BB59F-60C7-4A7C-8E24-1D6C550E9FAE}" type="slidenum">
              <a:rPr lang="en-US" altLang="en-US" sz="1400" smtClean="0"/>
              <a:pPr eaLnBrk="1" hangingPunct="1"/>
              <a:t>21</a:t>
            </a:fld>
            <a:endParaRPr lang="en-US" altLang="en-US" sz="140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3657600"/>
            <a:ext cx="358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514600" y="3581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6096000" y="3581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2514600" y="3733800"/>
            <a:ext cx="401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0                                        1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4953000" y="3581400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4876800" y="36576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3581400" y="35052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3276600" y="3886200"/>
            <a:ext cx="938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/>
              <a:t>random </a:t>
            </a:r>
          </a:p>
          <a:p>
            <a:pPr algn="ctr" eaLnBrk="1" hangingPunct="1"/>
            <a:r>
              <a:rPr lang="en-US" altLang="en-US" sz="1600"/>
              <a:t>number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667000" y="3733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377760" y="1731960"/>
              <a:ext cx="1948680" cy="1107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7320" y="1721160"/>
                <a:ext cx="1970640" cy="112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0549B7-21C3-429B-8937-B2A375F042C0}" type="slidenum">
              <a:rPr lang="en-US" altLang="en-US" sz="1400" smtClean="0"/>
              <a:pPr eaLnBrk="1" hangingPunct="1"/>
              <a:t>22</a:t>
            </a:fld>
            <a:endParaRPr lang="en-US" altLang="en-US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Simulated Annealing Properties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At a fixed “temperature” T, state occupation probability reaches the </a:t>
            </a:r>
            <a:r>
              <a:rPr lang="en-US" altLang="en-US" sz="2400" dirty="0" err="1" smtClean="0"/>
              <a:t>Boltzman</a:t>
            </a:r>
            <a:r>
              <a:rPr lang="en-US" altLang="en-US" sz="2400" dirty="0" smtClean="0"/>
              <a:t> distribution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If T is decreased slowly enough (very slowly), the procedure will reach the best state.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Slowly enough has proven too slow for some researchers who have developed alternate schedules.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117725" y="2625725"/>
            <a:ext cx="2744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p(x) = </a:t>
            </a:r>
            <a:r>
              <a:rPr lang="en-US" altLang="en-US">
                <a:solidFill>
                  <a:srgbClr val="CC0000"/>
                </a:solidFill>
                <a:sym typeface="Symbol" pitchFamily="18" charset="2"/>
              </a:rPr>
              <a:t>e^(E(x)/kT)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84E925-3384-4553-AEE5-DB827EE8B767}" type="slidenum">
              <a:rPr lang="en-US" altLang="en-US" sz="1400" smtClean="0"/>
              <a:pPr eaLnBrk="1" hangingPunct="1"/>
              <a:t>23</a:t>
            </a:fld>
            <a:endParaRPr lang="en-US" altLang="en-US" sz="14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Simulated Annealing Schedules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41350"/>
          </a:xfrm>
        </p:spPr>
        <p:txBody>
          <a:bodyPr/>
          <a:lstStyle/>
          <a:p>
            <a:pPr eaLnBrk="1" hangingPunct="1"/>
            <a:r>
              <a:rPr lang="en-US" altLang="en-US" smtClean="0"/>
              <a:t>Acceptance criterion and cooling schedule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07866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79720" y="1996920"/>
              <a:ext cx="7436880" cy="4364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7840" y="1987920"/>
                <a:ext cx="7458840" cy="438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A228A3-C146-4B4F-BF56-176B283B1D40}" type="slidenum">
              <a:rPr lang="en-US" altLang="en-US" sz="1400" smtClean="0"/>
              <a:pPr eaLnBrk="1" hangingPunct="1"/>
              <a:t>24</a:t>
            </a:fld>
            <a:endParaRPr lang="en-US" altLang="en-US" sz="14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0033CC"/>
                </a:solidFill>
              </a:rPr>
              <a:t>Simulated Annealing Applications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Basic Problems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Traveling salesman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Graph partitioning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Matching problems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Graph coloring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Scheduling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Engineering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VLSI design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/>
              <a:t>Placement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/>
              <a:t>Routing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/>
              <a:t>Array logic minimization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/>
              <a:t>Layout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Facilities layout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Image processing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Code design in information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37E5A0-52A7-4EA9-85A2-08212DAE401A}" type="slidenum">
              <a:rPr lang="en-US" altLang="en-US" sz="1400" smtClean="0"/>
              <a:pPr eaLnBrk="1" hangingPunct="1"/>
              <a:t>25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Local Beam Search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000099"/>
                </a:solidFill>
              </a:rPr>
              <a:t>Keeps more previous states in memory</a:t>
            </a:r>
          </a:p>
          <a:p>
            <a:pPr marL="457200" lvl="1" indent="-342900" eaLnBrk="1" hangingPunct="1"/>
            <a:r>
              <a:rPr lang="en-US" altLang="en-US" sz="2400" dirty="0" smtClean="0"/>
              <a:t>Simulated annealing just kept one previous state in memory.</a:t>
            </a:r>
          </a:p>
          <a:p>
            <a:pPr marL="457200" lvl="1" indent="-342900" eaLnBrk="1" hangingPunct="1"/>
            <a:r>
              <a:rPr lang="en-US" altLang="en-US" sz="2400" dirty="0" smtClean="0"/>
              <a:t>This search </a:t>
            </a:r>
            <a:r>
              <a:rPr lang="en-US" altLang="en-US" sz="2400" dirty="0" smtClean="0">
                <a:solidFill>
                  <a:srgbClr val="CC0000"/>
                </a:solidFill>
              </a:rPr>
              <a:t>keeps k states in memory.</a:t>
            </a:r>
          </a:p>
          <a:p>
            <a:pPr marL="457200" lvl="1" indent="-342900" eaLnBrk="1" hangingPunct="1">
              <a:buFontTx/>
              <a:buNone/>
            </a:pPr>
            <a:endParaRPr lang="en-US" altLang="en-US" sz="2400" dirty="0" smtClean="0"/>
          </a:p>
          <a:p>
            <a:pPr marL="857250" lvl="2" indent="-285750" eaLnBrk="1" hangingPunct="1">
              <a:buFontTx/>
              <a:buNone/>
            </a:pPr>
            <a:r>
              <a:rPr lang="en-US" altLang="en-US" dirty="0" smtClean="0"/>
              <a:t>-  randomly generate</a:t>
            </a:r>
            <a:r>
              <a:rPr lang="en-US" altLang="en-US" dirty="0" smtClean="0">
                <a:solidFill>
                  <a:srgbClr val="CC0000"/>
                </a:solidFill>
              </a:rPr>
              <a:t> k</a:t>
            </a:r>
            <a:r>
              <a:rPr lang="en-US" altLang="en-US" dirty="0" smtClean="0"/>
              <a:t> initial states</a:t>
            </a:r>
          </a:p>
          <a:p>
            <a:pPr marL="857250" lvl="2" indent="-285750" eaLnBrk="1" hangingPunct="1">
              <a:buFontTx/>
              <a:buNone/>
            </a:pPr>
            <a:r>
              <a:rPr lang="en-US" altLang="en-US" dirty="0" smtClean="0"/>
              <a:t>-  if any state is a goal, terminate</a:t>
            </a:r>
          </a:p>
          <a:p>
            <a:pPr marL="857250" lvl="2" indent="-285750" eaLnBrk="1" hangingPunct="1">
              <a:buFontTx/>
              <a:buNone/>
            </a:pPr>
            <a:r>
              <a:rPr lang="en-US" altLang="en-US" dirty="0" smtClean="0"/>
              <a:t>-  else, generate all successors and select best</a:t>
            </a:r>
            <a:r>
              <a:rPr lang="en-US" altLang="en-US" dirty="0" smtClean="0">
                <a:solidFill>
                  <a:srgbClr val="CC0000"/>
                </a:solidFill>
              </a:rPr>
              <a:t> k</a:t>
            </a:r>
          </a:p>
          <a:p>
            <a:pPr marL="857250" lvl="2" indent="-285750" eaLnBrk="1" hangingPunct="1">
              <a:buFontTx/>
              <a:buNone/>
            </a:pPr>
            <a:r>
              <a:rPr lang="en-US" altLang="en-US" dirty="0" smtClean="0"/>
              <a:t>-  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Local Beam Search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8A12D-00FC-4F01-9A96-E6901D6B052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95400" y="1981200"/>
            <a:ext cx="609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29862"/>
            <a:ext cx="63341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16" y="1981200"/>
            <a:ext cx="63341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63341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54400" y="505080"/>
              <a:ext cx="8222040" cy="3445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680" y="497160"/>
                <a:ext cx="8244000" cy="346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09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7030E-05FA-42FF-A82C-C4071A65BF3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73019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Coming next: </a:t>
            </a:r>
            <a:r>
              <a:rPr lang="en-US" sz="2800" dirty="0" smtClean="0"/>
              <a:t>Genetic Algorithms, which are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otivated by human genetics. How do you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earch a very large search space in a fitness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riented way?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81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Difficult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8A12D-00FC-4F01-9A96-E6901D6B05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712019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76759" y="1600200"/>
            <a:ext cx="32672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Has 4 known solutions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with approximately the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same cost.</a:t>
            </a:r>
          </a:p>
          <a:p>
            <a:endParaRPr lang="en-US" dirty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You will just find 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least cost solution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print the whole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path with states 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cumulative costs.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design your own custom data set and run your program on it, too. You will turn in a picture of your data set, similar to the pictures we give you of ours.</a:t>
            </a:r>
            <a:endParaRPr lang="en-US" dirty="0"/>
          </a:p>
          <a:p>
            <a:r>
              <a:rPr lang="en-US" dirty="0" smtClean="0"/>
              <a:t>Turn in commented source code, input and output from all 3 data sets, and your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238A8-794F-469A-9A93-6823F9C5F2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609318-8ECD-4718-ADD9-30427485B1FE}" type="slidenum">
              <a:rPr lang="en-US" altLang="en-US" sz="1400" smtClean="0"/>
              <a:pPr eaLnBrk="1" hangingPunct="1"/>
              <a:t>5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Beyond Classical Search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sz="2400" dirty="0" smtClean="0"/>
              <a:t>Chapter 3 covered problems that considered the whole search space and produced a sequence of actions leading to a goal.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Chapter 4 covers techniques (some developed outside of AI) that don’t try to cover the whole space and only the goal state, not the steps, are important. 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The techniques of Chapter 4 tend to use much less memory and are not guaranteed to find an optimal solution.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608638" y="6500813"/>
            <a:ext cx="43005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</a:pPr>
            <a:endParaRPr lang="en-US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More Search Methods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Local Search</a:t>
            </a:r>
          </a:p>
          <a:p>
            <a:pPr lvl="1" eaLnBrk="1" hangingPunct="1"/>
            <a:r>
              <a:rPr lang="en-US" altLang="en-US" smtClean="0"/>
              <a:t>Hill Climbing</a:t>
            </a:r>
          </a:p>
          <a:p>
            <a:pPr lvl="1" eaLnBrk="1" hangingPunct="1"/>
            <a:r>
              <a:rPr lang="en-US" altLang="en-US" smtClean="0"/>
              <a:t>Simulated Annealing</a:t>
            </a:r>
          </a:p>
          <a:p>
            <a:pPr lvl="1" eaLnBrk="1" hangingPunct="1"/>
            <a:r>
              <a:rPr lang="en-US" altLang="en-US" smtClean="0"/>
              <a:t>Beam Search</a:t>
            </a:r>
          </a:p>
          <a:p>
            <a:pPr lvl="1" eaLnBrk="1" hangingPunct="1"/>
            <a:r>
              <a:rPr lang="en-US" altLang="en-US" smtClean="0"/>
              <a:t>Genetic Search</a:t>
            </a:r>
          </a:p>
          <a:p>
            <a:pPr eaLnBrk="1" hangingPunct="1"/>
            <a:r>
              <a:rPr lang="en-US" altLang="en-US" smtClean="0"/>
              <a:t>Local Search in Continuous Spaces</a:t>
            </a:r>
          </a:p>
          <a:p>
            <a:pPr eaLnBrk="1" hangingPunct="1"/>
            <a:r>
              <a:rPr lang="en-US" altLang="en-US" smtClean="0"/>
              <a:t>Searching with Nondeterministic Actions</a:t>
            </a:r>
          </a:p>
          <a:p>
            <a:pPr eaLnBrk="1" hangingPunct="1"/>
            <a:r>
              <a:rPr lang="en-US" altLang="en-US" smtClean="0"/>
              <a:t>Online Search (agent is executing actions)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A8648B-79E0-4BE0-909E-DAA94B899676}" type="slidenum">
              <a:rPr lang="en-US" altLang="en-US" sz="1400" smtClean="0"/>
              <a:pPr eaLnBrk="1" hangingPunct="1"/>
              <a:t>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6FF0E5-C2C2-4D9D-BB79-ADCBD7078521}" type="slidenum">
              <a:rPr lang="en-US" altLang="en-US" sz="1400" smtClean="0"/>
              <a:pPr eaLnBrk="1" hangingPunct="1"/>
              <a:t>7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Local Search Algorithms and Optimization Problems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CC0000"/>
                </a:solidFill>
              </a:rPr>
              <a:t>Complete state</a:t>
            </a:r>
            <a:r>
              <a:rPr lang="en-US" altLang="en-US" sz="2800" dirty="0" smtClean="0"/>
              <a:t> formulation</a:t>
            </a:r>
          </a:p>
          <a:p>
            <a:pPr lvl="1" eaLnBrk="1" hangingPunct="1"/>
            <a:r>
              <a:rPr lang="en-US" altLang="en-US" sz="2400" dirty="0" smtClean="0"/>
              <a:t>For example, for the 8 queens problem, all 8 queens are on the board and need to be moved around to get to a goal state</a:t>
            </a:r>
          </a:p>
          <a:p>
            <a:pPr eaLnBrk="1" hangingPunct="1"/>
            <a:r>
              <a:rPr lang="en-US" altLang="en-US" sz="2800" dirty="0" smtClean="0"/>
              <a:t>Equivalent to </a:t>
            </a:r>
            <a:r>
              <a:rPr lang="en-US" altLang="en-US" sz="2800" dirty="0" smtClean="0">
                <a:solidFill>
                  <a:srgbClr val="CC0000"/>
                </a:solidFill>
              </a:rPr>
              <a:t>optimization problems</a:t>
            </a:r>
            <a:r>
              <a:rPr lang="en-US" altLang="en-US" sz="2800" dirty="0" smtClean="0"/>
              <a:t> often found in science and engineering</a:t>
            </a:r>
          </a:p>
          <a:p>
            <a:pPr eaLnBrk="1" hangingPunct="1"/>
            <a:r>
              <a:rPr lang="en-US" altLang="en-US" sz="2800" dirty="0" smtClean="0"/>
              <a:t>Start somewhere and try to get to the solution from there</a:t>
            </a:r>
          </a:p>
          <a:p>
            <a:pPr eaLnBrk="1" hangingPunct="1"/>
            <a:r>
              <a:rPr lang="en-US" altLang="en-US" sz="2800" dirty="0" smtClean="0">
                <a:solidFill>
                  <a:srgbClr val="CC0000"/>
                </a:solidFill>
              </a:rPr>
              <a:t>Local search</a:t>
            </a:r>
            <a:r>
              <a:rPr lang="en-US" altLang="en-US" sz="2800" dirty="0" smtClean="0"/>
              <a:t> around the current state to decide where to go next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945920" y="704880"/>
              <a:ext cx="895680" cy="678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36920" y="699480"/>
                <a:ext cx="914040" cy="69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Pose Estimation Example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Given a geometric model of a 3D object and a 2D image of the object.</a:t>
            </a:r>
          </a:p>
          <a:p>
            <a:pPr eaLnBrk="1" hangingPunct="1"/>
            <a:r>
              <a:rPr lang="en-US" altLang="en-US" dirty="0" smtClean="0"/>
              <a:t>Determine the </a:t>
            </a:r>
            <a:r>
              <a:rPr lang="en-US" altLang="en-US" dirty="0" smtClean="0">
                <a:solidFill>
                  <a:srgbClr val="FF0000"/>
                </a:solidFill>
              </a:rPr>
              <a:t>position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0000"/>
                </a:solidFill>
              </a:rPr>
              <a:t>orientation</a:t>
            </a:r>
            <a:r>
              <a:rPr lang="en-US" altLang="en-US" dirty="0" smtClean="0"/>
              <a:t> of the object </a:t>
            </a:r>
            <a:r>
              <a:rPr lang="en-US" altLang="en-US" dirty="0" err="1" smtClean="0"/>
              <a:t>wrt</a:t>
            </a:r>
            <a:r>
              <a:rPr lang="en-US" altLang="en-US" dirty="0" smtClean="0"/>
              <a:t> the camera that snapped the image.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  </a:t>
            </a:r>
            <a:r>
              <a:rPr lang="en-US" altLang="en-US" sz="2400" dirty="0" smtClean="0"/>
              <a:t>image                 3D object</a:t>
            </a:r>
          </a:p>
          <a:p>
            <a:pPr eaLnBrk="1" hangingPunct="1"/>
            <a:r>
              <a:rPr lang="en-US" altLang="en-US" dirty="0" smtClean="0"/>
              <a:t>State </a:t>
            </a:r>
            <a:r>
              <a:rPr lang="en-US" altLang="en-US" dirty="0" smtClean="0">
                <a:solidFill>
                  <a:srgbClr val="FF0000"/>
                </a:solidFill>
              </a:rPr>
              <a:t>(x, y, z, </a:t>
            </a:r>
            <a:r>
              <a:rPr lang="el-GR" altLang="en-US" dirty="0" smtClean="0">
                <a:solidFill>
                  <a:srgbClr val="FF0000"/>
                </a:solidFill>
              </a:rPr>
              <a:t>θ</a:t>
            </a:r>
            <a:r>
              <a:rPr lang="en-US" altLang="en-US" dirty="0" smtClean="0">
                <a:solidFill>
                  <a:srgbClr val="FF0000"/>
                </a:solidFill>
              </a:rPr>
              <a:t>x, </a:t>
            </a:r>
            <a:r>
              <a:rPr lang="el-GR" altLang="en-US" dirty="0" smtClean="0">
                <a:solidFill>
                  <a:srgbClr val="FF0000"/>
                </a:solidFill>
              </a:rPr>
              <a:t>θ</a:t>
            </a:r>
            <a:r>
              <a:rPr lang="en-US" altLang="en-US" dirty="0" smtClean="0">
                <a:solidFill>
                  <a:srgbClr val="FF0000"/>
                </a:solidFill>
              </a:rPr>
              <a:t>y, </a:t>
            </a:r>
            <a:r>
              <a:rPr lang="el-GR" altLang="en-US" dirty="0" smtClean="0">
                <a:solidFill>
                  <a:srgbClr val="FF0000"/>
                </a:solidFill>
              </a:rPr>
              <a:t>θ</a:t>
            </a:r>
            <a:r>
              <a:rPr lang="en-US" altLang="en-US" dirty="0" smtClean="0">
                <a:solidFill>
                  <a:srgbClr val="FF0000"/>
                </a:solidFill>
              </a:rPr>
              <a:t>z)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63D71F-997F-4805-9677-3C8DF93793C5}" type="slidenum">
              <a:rPr lang="en-US" altLang="en-US" sz="1400" smtClean="0"/>
              <a:pPr eaLnBrk="1" hangingPunct="1"/>
              <a:t>8</a:t>
            </a:fld>
            <a:endParaRPr lang="en-US" altLang="en-US" sz="1400" smtClean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352800" y="4724400"/>
            <a:ext cx="6858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3886200" y="4724400"/>
            <a:ext cx="6858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543300" y="50673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62400" y="5334000"/>
            <a:ext cx="533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29000" y="5334000"/>
            <a:ext cx="533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Photo"/>
          <p:cNvSpPr>
            <a:spLocks noEditPoints="1" noChangeArrowheads="1"/>
          </p:cNvSpPr>
          <p:nvPr/>
        </p:nvSpPr>
        <p:spPr bwMode="auto">
          <a:xfrm>
            <a:off x="5105400" y="3810000"/>
            <a:ext cx="609600" cy="3810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30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4191000" y="4038600"/>
            <a:ext cx="1219200" cy="91440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7124701" y="4381500"/>
            <a:ext cx="1600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6400800" y="5181600"/>
            <a:ext cx="1524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7848600" y="52578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52578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90600" y="45720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1066800" y="4876800"/>
            <a:ext cx="4572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1371600" y="4876800"/>
            <a:ext cx="4572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gradient of a function?</a:t>
            </a:r>
          </a:p>
          <a:p>
            <a:r>
              <a:rPr lang="en-US" dirty="0" smtClean="0"/>
              <a:t>In 1D. Function f(x). Gradient f</a:t>
            </a:r>
            <a:r>
              <a:rPr lang="el-GR" dirty="0" smtClean="0"/>
              <a:t>΄</a:t>
            </a:r>
            <a:r>
              <a:rPr lang="en-US" dirty="0" smtClean="0"/>
              <a:t>(x), the derivative.</a:t>
            </a:r>
          </a:p>
          <a:p>
            <a:r>
              <a:rPr lang="en-US" dirty="0" smtClean="0"/>
              <a:t>In 2D. Function f(</a:t>
            </a:r>
            <a:r>
              <a:rPr lang="en-US" dirty="0" err="1" smtClean="0"/>
              <a:t>x,y</a:t>
            </a:r>
            <a:r>
              <a:rPr lang="en-US" dirty="0" smtClean="0"/>
              <a:t>). Gradient (   x,    y)</a:t>
            </a:r>
          </a:p>
          <a:p>
            <a:r>
              <a:rPr lang="en-US" dirty="0" smtClean="0"/>
              <a:t>e.g. f(x) = x</a:t>
            </a:r>
            <a:r>
              <a:rPr lang="en-US" baseline="30000" dirty="0" smtClean="0"/>
              <a:t>2</a:t>
            </a:r>
            <a:r>
              <a:rPr lang="en-US" dirty="0" smtClean="0"/>
              <a:t>. f</a:t>
            </a:r>
            <a:r>
              <a:rPr lang="el-GR" dirty="0" smtClean="0"/>
              <a:t>΄</a:t>
            </a:r>
            <a:r>
              <a:rPr lang="en-US" dirty="0" smtClean="0"/>
              <a:t>(x) =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238A8-794F-469A-9A93-6823F9C5F2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429000"/>
            <a:ext cx="228600" cy="332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82" y="3428999"/>
            <a:ext cx="228600" cy="3325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163120" y="4018320"/>
              <a:ext cx="934200" cy="435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7720" y="4007160"/>
                <a:ext cx="948600" cy="4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538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1244</Words>
  <Application>Microsoft Office PowerPoint</Application>
  <PresentationFormat>On-screen Show (4:3)</PresentationFormat>
  <Paragraphs>273</Paragraphs>
  <Slides>27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Comic Sans MS</vt:lpstr>
      <vt:lpstr>Symbol</vt:lpstr>
      <vt:lpstr>Wingdings</vt:lpstr>
      <vt:lpstr>Default Design</vt:lpstr>
      <vt:lpstr>Bitmap Image</vt:lpstr>
      <vt:lpstr>More on HW 2 (due Jan 26)</vt:lpstr>
      <vt:lpstr>Input format Example</vt:lpstr>
      <vt:lpstr>More Difficult Example</vt:lpstr>
      <vt:lpstr>In Addition</vt:lpstr>
      <vt:lpstr>Beyond Classical Search</vt:lpstr>
      <vt:lpstr>More Search Methods</vt:lpstr>
      <vt:lpstr>Local Search Algorithms and Optimization Problems</vt:lpstr>
      <vt:lpstr>Pose Estimation Example</vt:lpstr>
      <vt:lpstr>Gradient</vt:lpstr>
      <vt:lpstr>Hill Climbing</vt:lpstr>
      <vt:lpstr>Numeric Example</vt:lpstr>
      <vt:lpstr>AI Hill Climbing</vt:lpstr>
      <vt:lpstr>Hill Climbing Search</vt:lpstr>
      <vt:lpstr>Hill Climbing Problems</vt:lpstr>
      <vt:lpstr>Solving the Problems </vt:lpstr>
      <vt:lpstr>Simulated Annealing</vt:lpstr>
      <vt:lpstr>Simulated Annealing</vt:lpstr>
      <vt:lpstr>Simulated Annealing</vt:lpstr>
      <vt:lpstr>For Simulated Annealing</vt:lpstr>
      <vt:lpstr>Simulated Annealing Algorithm</vt:lpstr>
      <vt:lpstr>Probabilistic Selection</vt:lpstr>
      <vt:lpstr>Simulated Annealing Properties</vt:lpstr>
      <vt:lpstr>Simulated Annealing Schedules</vt:lpstr>
      <vt:lpstr>Simulated Annealing Applications</vt:lpstr>
      <vt:lpstr>Local Beam Search</vt:lpstr>
      <vt:lpstr>Local Beam Search</vt:lpstr>
      <vt:lpstr>PowerPoint Presentation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188</cp:revision>
  <dcterms:created xsi:type="dcterms:W3CDTF">2005-09-19T20:30:33Z</dcterms:created>
  <dcterms:modified xsi:type="dcterms:W3CDTF">2019-01-16T23:18:10Z</dcterms:modified>
</cp:coreProperties>
</file>