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mp4" ContentType="video/mp4"/>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media/audio1.bin" ContentType="audio/unknown"/>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1" r:id="rId1"/>
  </p:sldMasterIdLst>
  <p:notesMasterIdLst>
    <p:notesMasterId r:id="rId52"/>
  </p:notesMasterIdLst>
  <p:handoutMasterIdLst>
    <p:handoutMasterId r:id="rId53"/>
  </p:handoutMasterIdLst>
  <p:sldIdLst>
    <p:sldId id="383" r:id="rId2"/>
    <p:sldId id="403" r:id="rId3"/>
    <p:sldId id="404" r:id="rId4"/>
    <p:sldId id="405" r:id="rId5"/>
    <p:sldId id="406" r:id="rId6"/>
    <p:sldId id="407" r:id="rId7"/>
    <p:sldId id="367" r:id="rId8"/>
    <p:sldId id="418" r:id="rId9"/>
    <p:sldId id="432" r:id="rId10"/>
    <p:sldId id="433" r:id="rId11"/>
    <p:sldId id="434" r:id="rId12"/>
    <p:sldId id="435" r:id="rId13"/>
    <p:sldId id="436" r:id="rId14"/>
    <p:sldId id="438" r:id="rId15"/>
    <p:sldId id="439" r:id="rId16"/>
    <p:sldId id="441" r:id="rId17"/>
    <p:sldId id="442" r:id="rId18"/>
    <p:sldId id="443" r:id="rId19"/>
    <p:sldId id="444" r:id="rId20"/>
    <p:sldId id="445" r:id="rId21"/>
    <p:sldId id="446" r:id="rId22"/>
    <p:sldId id="447" r:id="rId23"/>
    <p:sldId id="448" r:id="rId24"/>
    <p:sldId id="449" r:id="rId25"/>
    <p:sldId id="450" r:id="rId26"/>
    <p:sldId id="451" r:id="rId27"/>
    <p:sldId id="452" r:id="rId28"/>
    <p:sldId id="453" r:id="rId29"/>
    <p:sldId id="454" r:id="rId30"/>
    <p:sldId id="455" r:id="rId31"/>
    <p:sldId id="456" r:id="rId32"/>
    <p:sldId id="513" r:id="rId33"/>
    <p:sldId id="413" r:id="rId34"/>
    <p:sldId id="496" r:id="rId35"/>
    <p:sldId id="497" r:id="rId36"/>
    <p:sldId id="466" r:id="rId37"/>
    <p:sldId id="467" r:id="rId38"/>
    <p:sldId id="468" r:id="rId39"/>
    <p:sldId id="469" r:id="rId40"/>
    <p:sldId id="470" r:id="rId41"/>
    <p:sldId id="471" r:id="rId42"/>
    <p:sldId id="515" r:id="rId43"/>
    <p:sldId id="414" r:id="rId44"/>
    <p:sldId id="501" r:id="rId45"/>
    <p:sldId id="507" r:id="rId46"/>
    <p:sldId id="508" r:id="rId47"/>
    <p:sldId id="509" r:id="rId48"/>
    <p:sldId id="510" r:id="rId49"/>
    <p:sldId id="511" r:id="rId50"/>
    <p:sldId id="512" r:id="rId51"/>
  </p:sldIdLst>
  <p:sldSz cx="12192000" cy="6858000"/>
  <p:notesSz cx="7315200" cy="9601200"/>
  <p:custDataLst>
    <p:tags r:id="rId54"/>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189" algn="l" rtl="0" fontAlgn="base">
      <a:spcBef>
        <a:spcPct val="0"/>
      </a:spcBef>
      <a:spcAft>
        <a:spcPct val="0"/>
      </a:spcAft>
      <a:defRPr kern="1200">
        <a:solidFill>
          <a:schemeClr val="tx1"/>
        </a:solidFill>
        <a:latin typeface="Arial" charset="0"/>
        <a:ea typeface="+mn-ea"/>
        <a:cs typeface="+mn-cs"/>
      </a:defRPr>
    </a:lvl2pPr>
    <a:lvl3pPr marL="914377" algn="l" rtl="0" fontAlgn="base">
      <a:spcBef>
        <a:spcPct val="0"/>
      </a:spcBef>
      <a:spcAft>
        <a:spcPct val="0"/>
      </a:spcAft>
      <a:defRPr kern="1200">
        <a:solidFill>
          <a:schemeClr val="tx1"/>
        </a:solidFill>
        <a:latin typeface="Arial" charset="0"/>
        <a:ea typeface="+mn-ea"/>
        <a:cs typeface="+mn-cs"/>
      </a:defRPr>
    </a:lvl3pPr>
    <a:lvl4pPr marL="1371566" algn="l" rtl="0" fontAlgn="base">
      <a:spcBef>
        <a:spcPct val="0"/>
      </a:spcBef>
      <a:spcAft>
        <a:spcPct val="0"/>
      </a:spcAft>
      <a:defRPr kern="1200">
        <a:solidFill>
          <a:schemeClr val="tx1"/>
        </a:solidFill>
        <a:latin typeface="Arial" charset="0"/>
        <a:ea typeface="+mn-ea"/>
        <a:cs typeface="+mn-cs"/>
      </a:defRPr>
    </a:lvl4pPr>
    <a:lvl5pPr marL="1828754" algn="l" rtl="0" fontAlgn="base">
      <a:spcBef>
        <a:spcPct val="0"/>
      </a:spcBef>
      <a:spcAft>
        <a:spcPct val="0"/>
      </a:spcAft>
      <a:defRPr kern="1200">
        <a:solidFill>
          <a:schemeClr val="tx1"/>
        </a:solidFill>
        <a:latin typeface="Arial" charset="0"/>
        <a:ea typeface="+mn-ea"/>
        <a:cs typeface="+mn-cs"/>
      </a:defRPr>
    </a:lvl5pPr>
    <a:lvl6pPr marL="2285943" algn="l" defTabSz="914377" rtl="0" eaLnBrk="1" latinLnBrk="0" hangingPunct="1">
      <a:defRPr kern="1200">
        <a:solidFill>
          <a:schemeClr val="tx1"/>
        </a:solidFill>
        <a:latin typeface="Arial" charset="0"/>
        <a:ea typeface="+mn-ea"/>
        <a:cs typeface="+mn-cs"/>
      </a:defRPr>
    </a:lvl6pPr>
    <a:lvl7pPr marL="2743131" algn="l" defTabSz="914377" rtl="0" eaLnBrk="1" latinLnBrk="0" hangingPunct="1">
      <a:defRPr kern="1200">
        <a:solidFill>
          <a:schemeClr val="tx1"/>
        </a:solidFill>
        <a:latin typeface="Arial" charset="0"/>
        <a:ea typeface="+mn-ea"/>
        <a:cs typeface="+mn-cs"/>
      </a:defRPr>
    </a:lvl7pPr>
    <a:lvl8pPr marL="3200320" algn="l" defTabSz="914377" rtl="0" eaLnBrk="1" latinLnBrk="0" hangingPunct="1">
      <a:defRPr kern="1200">
        <a:solidFill>
          <a:schemeClr val="tx1"/>
        </a:solidFill>
        <a:latin typeface="Arial" charset="0"/>
        <a:ea typeface="+mn-ea"/>
        <a:cs typeface="+mn-cs"/>
      </a:defRPr>
    </a:lvl8pPr>
    <a:lvl9pPr marL="3657509" algn="l" defTabSz="914377"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clrMru>
    <a:srgbClr val="FF9999"/>
    <a:srgbClr val="99CCFF"/>
    <a:srgbClr val="FF3300"/>
    <a:srgbClr val="33CC33"/>
    <a:srgbClr val="3333FF"/>
    <a:srgbClr val="FFFF00"/>
    <a:srgbClr val="CC00CC"/>
    <a:srgbClr val="FFCC00"/>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568" autoAdjust="0"/>
    <p:restoredTop sz="94568" autoAdjust="0"/>
  </p:normalViewPr>
  <p:slideViewPr>
    <p:cSldViewPr>
      <p:cViewPr varScale="1">
        <p:scale>
          <a:sx n="106" d="100"/>
          <a:sy n="106" d="100"/>
        </p:scale>
        <p:origin x="184" y="2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79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tags" Target="tags/tag1.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wmf"/><Relationship Id="rId2" Type="http://schemas.openxmlformats.org/officeDocument/2006/relationships/image" Target="../media/image1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1" y="0"/>
            <a:ext cx="3171774" cy="479539"/>
          </a:xfrm>
          <a:prstGeom prst="rect">
            <a:avLst/>
          </a:prstGeom>
          <a:noFill/>
          <a:ln w="9525">
            <a:noFill/>
            <a:miter lim="800000"/>
            <a:headEnd/>
            <a:tailEnd/>
          </a:ln>
          <a:effectLst/>
        </p:spPr>
        <p:txBody>
          <a:bodyPr vert="horz" wrap="square" lIns="96506" tIns="48254" rIns="96506" bIns="48254" numCol="1" anchor="t" anchorCtr="0" compatLnSpc="1">
            <a:prstTxWarp prst="textNoShape">
              <a:avLst/>
            </a:prstTxWarp>
          </a:bodyPr>
          <a:lstStyle>
            <a:lvl1pPr defTabSz="965241">
              <a:defRPr sz="1300"/>
            </a:lvl1pPr>
          </a:lstStyle>
          <a:p>
            <a:pPr>
              <a:defRPr/>
            </a:pPr>
            <a:endParaRPr lang="en-US"/>
          </a:p>
        </p:txBody>
      </p:sp>
      <p:sp>
        <p:nvSpPr>
          <p:cNvPr id="229379" name="Rectangle 3"/>
          <p:cNvSpPr>
            <a:spLocks noGrp="1" noChangeArrowheads="1"/>
          </p:cNvSpPr>
          <p:nvPr>
            <p:ph type="dt" sz="quarter" idx="1"/>
          </p:nvPr>
        </p:nvSpPr>
        <p:spPr bwMode="auto">
          <a:xfrm>
            <a:off x="4143427" y="0"/>
            <a:ext cx="3170138" cy="479539"/>
          </a:xfrm>
          <a:prstGeom prst="rect">
            <a:avLst/>
          </a:prstGeom>
          <a:noFill/>
          <a:ln w="9525">
            <a:noFill/>
            <a:miter lim="800000"/>
            <a:headEnd/>
            <a:tailEnd/>
          </a:ln>
          <a:effectLst/>
        </p:spPr>
        <p:txBody>
          <a:bodyPr vert="horz" wrap="square" lIns="96506" tIns="48254" rIns="96506" bIns="48254" numCol="1" anchor="t" anchorCtr="0" compatLnSpc="1">
            <a:prstTxWarp prst="textNoShape">
              <a:avLst/>
            </a:prstTxWarp>
          </a:bodyPr>
          <a:lstStyle>
            <a:lvl1pPr algn="r" defTabSz="965241">
              <a:defRPr sz="1300"/>
            </a:lvl1pPr>
          </a:lstStyle>
          <a:p>
            <a:pPr>
              <a:defRPr/>
            </a:pPr>
            <a:endParaRPr lang="en-US"/>
          </a:p>
        </p:txBody>
      </p:sp>
      <p:sp>
        <p:nvSpPr>
          <p:cNvPr id="229380" name="Rectangle 4"/>
          <p:cNvSpPr>
            <a:spLocks noGrp="1" noChangeArrowheads="1"/>
          </p:cNvSpPr>
          <p:nvPr>
            <p:ph type="ftr" sz="quarter" idx="2"/>
          </p:nvPr>
        </p:nvSpPr>
        <p:spPr bwMode="auto">
          <a:xfrm>
            <a:off x="1" y="9120172"/>
            <a:ext cx="3171774" cy="479539"/>
          </a:xfrm>
          <a:prstGeom prst="rect">
            <a:avLst/>
          </a:prstGeom>
          <a:noFill/>
          <a:ln w="9525">
            <a:noFill/>
            <a:miter lim="800000"/>
            <a:headEnd/>
            <a:tailEnd/>
          </a:ln>
          <a:effectLst/>
        </p:spPr>
        <p:txBody>
          <a:bodyPr vert="horz" wrap="square" lIns="96506" tIns="48254" rIns="96506" bIns="48254" numCol="1" anchor="b" anchorCtr="0" compatLnSpc="1">
            <a:prstTxWarp prst="textNoShape">
              <a:avLst/>
            </a:prstTxWarp>
          </a:bodyPr>
          <a:lstStyle>
            <a:lvl1pPr defTabSz="965241">
              <a:defRPr sz="1300"/>
            </a:lvl1pPr>
          </a:lstStyle>
          <a:p>
            <a:pPr>
              <a:defRPr/>
            </a:pPr>
            <a:endParaRPr lang="en-US"/>
          </a:p>
        </p:txBody>
      </p:sp>
      <p:sp>
        <p:nvSpPr>
          <p:cNvPr id="229381" name="Rectangle 5"/>
          <p:cNvSpPr>
            <a:spLocks noGrp="1" noChangeArrowheads="1"/>
          </p:cNvSpPr>
          <p:nvPr>
            <p:ph type="sldNum" sz="quarter" idx="3"/>
          </p:nvPr>
        </p:nvSpPr>
        <p:spPr bwMode="auto">
          <a:xfrm>
            <a:off x="4143427" y="9120172"/>
            <a:ext cx="3170138" cy="479539"/>
          </a:xfrm>
          <a:prstGeom prst="rect">
            <a:avLst/>
          </a:prstGeom>
          <a:noFill/>
          <a:ln w="9525">
            <a:noFill/>
            <a:miter lim="800000"/>
            <a:headEnd/>
            <a:tailEnd/>
          </a:ln>
          <a:effectLst/>
        </p:spPr>
        <p:txBody>
          <a:bodyPr vert="horz" wrap="square" lIns="96506" tIns="48254" rIns="96506" bIns="48254" numCol="1" anchor="b" anchorCtr="0" compatLnSpc="1">
            <a:prstTxWarp prst="textNoShape">
              <a:avLst/>
            </a:prstTxWarp>
          </a:bodyPr>
          <a:lstStyle>
            <a:lvl1pPr algn="r" defTabSz="965241">
              <a:defRPr sz="1300"/>
            </a:lvl1pPr>
          </a:lstStyle>
          <a:p>
            <a:pPr>
              <a:defRPr/>
            </a:pPr>
            <a:fld id="{89F97694-6472-446A-BE5B-F133C71BC95D}" type="slidenum">
              <a:rPr lang="en-US"/>
              <a:pPr>
                <a:defRPr/>
              </a:pPr>
              <a:t>‹#›</a:t>
            </a:fld>
            <a:endParaRPr lang="en-US"/>
          </a:p>
        </p:txBody>
      </p:sp>
    </p:spTree>
    <p:extLst>
      <p:ext uri="{BB962C8B-B14F-4D97-AF65-F5344CB8AC3E}">
        <p14:creationId xmlns:p14="http://schemas.microsoft.com/office/powerpoint/2010/main" val="19563645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1" y="0"/>
            <a:ext cx="3171774" cy="479539"/>
          </a:xfrm>
          <a:prstGeom prst="rect">
            <a:avLst/>
          </a:prstGeom>
          <a:noFill/>
          <a:ln w="9525">
            <a:noFill/>
            <a:miter lim="800000"/>
            <a:headEnd/>
            <a:tailEnd/>
          </a:ln>
          <a:effectLst/>
        </p:spPr>
        <p:txBody>
          <a:bodyPr vert="horz" wrap="square" lIns="96506" tIns="48254" rIns="96506" bIns="48254" numCol="1" anchor="t" anchorCtr="0" compatLnSpc="1">
            <a:prstTxWarp prst="textNoShape">
              <a:avLst/>
            </a:prstTxWarp>
          </a:bodyPr>
          <a:lstStyle>
            <a:lvl1pPr defTabSz="965241">
              <a:defRPr sz="1300"/>
            </a:lvl1pPr>
          </a:lstStyle>
          <a:p>
            <a:pPr>
              <a:defRPr/>
            </a:pPr>
            <a:endParaRPr lang="en-US"/>
          </a:p>
        </p:txBody>
      </p:sp>
      <p:sp>
        <p:nvSpPr>
          <p:cNvPr id="173059" name="Rectangle 3"/>
          <p:cNvSpPr>
            <a:spLocks noGrp="1" noChangeArrowheads="1"/>
          </p:cNvSpPr>
          <p:nvPr>
            <p:ph type="dt" idx="1"/>
          </p:nvPr>
        </p:nvSpPr>
        <p:spPr bwMode="auto">
          <a:xfrm>
            <a:off x="4143427" y="0"/>
            <a:ext cx="3170138" cy="479539"/>
          </a:xfrm>
          <a:prstGeom prst="rect">
            <a:avLst/>
          </a:prstGeom>
          <a:noFill/>
          <a:ln w="9525">
            <a:noFill/>
            <a:miter lim="800000"/>
            <a:headEnd/>
            <a:tailEnd/>
          </a:ln>
          <a:effectLst/>
        </p:spPr>
        <p:txBody>
          <a:bodyPr vert="horz" wrap="square" lIns="96506" tIns="48254" rIns="96506" bIns="48254" numCol="1" anchor="t" anchorCtr="0" compatLnSpc="1">
            <a:prstTxWarp prst="textNoShape">
              <a:avLst/>
            </a:prstTxWarp>
          </a:bodyPr>
          <a:lstStyle>
            <a:lvl1pPr algn="r" defTabSz="965241">
              <a:defRPr sz="1300"/>
            </a:lvl1pPr>
          </a:lstStyle>
          <a:p>
            <a:pPr>
              <a:defRPr/>
            </a:pPr>
            <a:endParaRPr lang="en-US"/>
          </a:p>
        </p:txBody>
      </p:sp>
      <p:sp>
        <p:nvSpPr>
          <p:cNvPr id="35844" name="Rectangle 4"/>
          <p:cNvSpPr>
            <a:spLocks noGrp="1" noRot="1" noChangeAspect="1" noChangeArrowheads="1" noTextEdit="1"/>
          </p:cNvSpPr>
          <p:nvPr>
            <p:ph type="sldImg" idx="2"/>
          </p:nvPr>
        </p:nvSpPr>
        <p:spPr bwMode="auto">
          <a:xfrm>
            <a:off x="458788" y="720725"/>
            <a:ext cx="6397625" cy="3598863"/>
          </a:xfrm>
          <a:prstGeom prst="rect">
            <a:avLst/>
          </a:prstGeom>
          <a:noFill/>
          <a:ln w="9525">
            <a:solidFill>
              <a:srgbClr val="000000"/>
            </a:solidFill>
            <a:miter lim="800000"/>
            <a:headEnd/>
            <a:tailEnd/>
          </a:ln>
        </p:spPr>
      </p:sp>
      <p:sp>
        <p:nvSpPr>
          <p:cNvPr id="173061" name="Rectangle 5"/>
          <p:cNvSpPr>
            <a:spLocks noGrp="1" noChangeArrowheads="1"/>
          </p:cNvSpPr>
          <p:nvPr>
            <p:ph type="body" sz="quarter" idx="3"/>
          </p:nvPr>
        </p:nvSpPr>
        <p:spPr bwMode="auto">
          <a:xfrm>
            <a:off x="731194" y="4560086"/>
            <a:ext cx="5852814" cy="4320317"/>
          </a:xfrm>
          <a:prstGeom prst="rect">
            <a:avLst/>
          </a:prstGeom>
          <a:noFill/>
          <a:ln w="9525">
            <a:noFill/>
            <a:miter lim="800000"/>
            <a:headEnd/>
            <a:tailEnd/>
          </a:ln>
          <a:effectLst/>
        </p:spPr>
        <p:txBody>
          <a:bodyPr vert="horz" wrap="square" lIns="96506" tIns="48254" rIns="96506" bIns="4825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3062" name="Rectangle 6"/>
          <p:cNvSpPr>
            <a:spLocks noGrp="1" noChangeArrowheads="1"/>
          </p:cNvSpPr>
          <p:nvPr>
            <p:ph type="ftr" sz="quarter" idx="4"/>
          </p:nvPr>
        </p:nvSpPr>
        <p:spPr bwMode="auto">
          <a:xfrm>
            <a:off x="1" y="9120172"/>
            <a:ext cx="3171774" cy="479539"/>
          </a:xfrm>
          <a:prstGeom prst="rect">
            <a:avLst/>
          </a:prstGeom>
          <a:noFill/>
          <a:ln w="9525">
            <a:noFill/>
            <a:miter lim="800000"/>
            <a:headEnd/>
            <a:tailEnd/>
          </a:ln>
          <a:effectLst/>
        </p:spPr>
        <p:txBody>
          <a:bodyPr vert="horz" wrap="square" lIns="96506" tIns="48254" rIns="96506" bIns="48254" numCol="1" anchor="b" anchorCtr="0" compatLnSpc="1">
            <a:prstTxWarp prst="textNoShape">
              <a:avLst/>
            </a:prstTxWarp>
          </a:bodyPr>
          <a:lstStyle>
            <a:lvl1pPr defTabSz="965241">
              <a:defRPr sz="1300"/>
            </a:lvl1pPr>
          </a:lstStyle>
          <a:p>
            <a:pPr>
              <a:defRPr/>
            </a:pPr>
            <a:endParaRPr lang="en-US"/>
          </a:p>
        </p:txBody>
      </p:sp>
      <p:sp>
        <p:nvSpPr>
          <p:cNvPr id="173063" name="Rectangle 7"/>
          <p:cNvSpPr>
            <a:spLocks noGrp="1" noChangeArrowheads="1"/>
          </p:cNvSpPr>
          <p:nvPr>
            <p:ph type="sldNum" sz="quarter" idx="5"/>
          </p:nvPr>
        </p:nvSpPr>
        <p:spPr bwMode="auto">
          <a:xfrm>
            <a:off x="4143427" y="9120172"/>
            <a:ext cx="3170138" cy="479539"/>
          </a:xfrm>
          <a:prstGeom prst="rect">
            <a:avLst/>
          </a:prstGeom>
          <a:noFill/>
          <a:ln w="9525">
            <a:noFill/>
            <a:miter lim="800000"/>
            <a:headEnd/>
            <a:tailEnd/>
          </a:ln>
          <a:effectLst/>
        </p:spPr>
        <p:txBody>
          <a:bodyPr vert="horz" wrap="square" lIns="96506" tIns="48254" rIns="96506" bIns="48254" numCol="1" anchor="b" anchorCtr="0" compatLnSpc="1">
            <a:prstTxWarp prst="textNoShape">
              <a:avLst/>
            </a:prstTxWarp>
          </a:bodyPr>
          <a:lstStyle>
            <a:lvl1pPr algn="r" defTabSz="965241">
              <a:defRPr sz="1300"/>
            </a:lvl1pPr>
          </a:lstStyle>
          <a:p>
            <a:pPr>
              <a:defRPr/>
            </a:pPr>
            <a:fld id="{59C69F30-6CED-4CAB-8FA0-AD51C6EBDC9A}" type="slidenum">
              <a:rPr lang="en-US"/>
              <a:pPr>
                <a:defRPr/>
              </a:pPr>
              <a:t>‹#›</a:t>
            </a:fld>
            <a:endParaRPr lang="en-US"/>
          </a:p>
        </p:txBody>
      </p:sp>
    </p:spTree>
    <p:extLst>
      <p:ext uri="{BB962C8B-B14F-4D97-AF65-F5344CB8AC3E}">
        <p14:creationId xmlns:p14="http://schemas.microsoft.com/office/powerpoint/2010/main" val="96388497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189" algn="l" rtl="0" eaLnBrk="0" fontAlgn="base" hangingPunct="0">
      <a:spcBef>
        <a:spcPct val="30000"/>
      </a:spcBef>
      <a:spcAft>
        <a:spcPct val="0"/>
      </a:spcAft>
      <a:defRPr sz="1200" kern="1200">
        <a:solidFill>
          <a:schemeClr val="tx1"/>
        </a:solidFill>
        <a:latin typeface="Arial" charset="0"/>
        <a:ea typeface="+mn-ea"/>
        <a:cs typeface="+mn-cs"/>
      </a:defRPr>
    </a:lvl2pPr>
    <a:lvl3pPr marL="914377" algn="l" rtl="0" eaLnBrk="0" fontAlgn="base" hangingPunct="0">
      <a:spcBef>
        <a:spcPct val="30000"/>
      </a:spcBef>
      <a:spcAft>
        <a:spcPct val="0"/>
      </a:spcAft>
      <a:defRPr sz="1200" kern="1200">
        <a:solidFill>
          <a:schemeClr val="tx1"/>
        </a:solidFill>
        <a:latin typeface="Arial" charset="0"/>
        <a:ea typeface="+mn-ea"/>
        <a:cs typeface="+mn-cs"/>
      </a:defRPr>
    </a:lvl3pPr>
    <a:lvl4pPr marL="1371566" algn="l" rtl="0" eaLnBrk="0" fontAlgn="base" hangingPunct="0">
      <a:spcBef>
        <a:spcPct val="30000"/>
      </a:spcBef>
      <a:spcAft>
        <a:spcPct val="0"/>
      </a:spcAft>
      <a:defRPr sz="1200" kern="1200">
        <a:solidFill>
          <a:schemeClr val="tx1"/>
        </a:solidFill>
        <a:latin typeface="Arial" charset="0"/>
        <a:ea typeface="+mn-ea"/>
        <a:cs typeface="+mn-cs"/>
      </a:defRPr>
    </a:lvl4pPr>
    <a:lvl5pPr marL="1828754" algn="l" rtl="0" eaLnBrk="0" fontAlgn="base" hangingPunct="0">
      <a:spcBef>
        <a:spcPct val="30000"/>
      </a:spcBef>
      <a:spcAft>
        <a:spcPct val="0"/>
      </a:spcAft>
      <a:defRPr sz="1200" kern="1200">
        <a:solidFill>
          <a:schemeClr val="tx1"/>
        </a:solidFill>
        <a:latin typeface="Arial" charset="0"/>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Please retain proper</a:t>
            </a:r>
            <a:r>
              <a:rPr lang="en-US" baseline="0" dirty="0" smtClean="0"/>
              <a:t> attribution, including the reference to </a:t>
            </a:r>
            <a:r>
              <a:rPr lang="en-US" baseline="0" dirty="0" err="1" smtClean="0"/>
              <a:t>ai.berkeley.edu</a:t>
            </a:r>
            <a:r>
              <a:rPr lang="en-US" baseline="0" dirty="0" smtClean="0"/>
              <a:t>.  Thanks!</a:t>
            </a:r>
          </a:p>
          <a:p>
            <a:endParaRPr lang="en-US" dirty="0"/>
          </a:p>
        </p:txBody>
      </p:sp>
      <p:sp>
        <p:nvSpPr>
          <p:cNvPr id="4" name="Slide Number Placeholder 3"/>
          <p:cNvSpPr>
            <a:spLocks noGrp="1"/>
          </p:cNvSpPr>
          <p:nvPr>
            <p:ph type="sldNum" sz="quarter" idx="10"/>
          </p:nvPr>
        </p:nvSpPr>
        <p:spPr/>
        <p:txBody>
          <a:bodyPr/>
          <a:lstStyle/>
          <a:p>
            <a:pPr>
              <a:defRPr/>
            </a:pPr>
            <a:fld id="{59C69F30-6CED-4CAB-8FA0-AD51C6EBDC9A}" type="slidenum">
              <a:rPr lang="en-US" smtClean="0"/>
              <a:pPr>
                <a:defRPr/>
              </a:pPr>
              <a:t>1</a:t>
            </a:fld>
            <a:endParaRPr lang="en-US"/>
          </a:p>
        </p:txBody>
      </p:sp>
    </p:spTree>
    <p:extLst>
      <p:ext uri="{BB962C8B-B14F-4D97-AF65-F5344CB8AC3E}">
        <p14:creationId xmlns:p14="http://schemas.microsoft.com/office/powerpoint/2010/main" val="4147746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6625" eaLnBrk="0" hangingPunct="0">
              <a:defRPr sz="2800">
                <a:solidFill>
                  <a:schemeClr val="tx1"/>
                </a:solidFill>
                <a:latin typeface="Verdana" charset="0"/>
                <a:ea typeface="ＭＳ Ｐゴシック" charset="0"/>
                <a:cs typeface="ＭＳ Ｐゴシック" charset="0"/>
              </a:defRPr>
            </a:lvl1pPr>
            <a:lvl2pPr marL="742950" indent="-285750" defTabSz="936625" eaLnBrk="0" hangingPunct="0">
              <a:defRPr sz="2800">
                <a:solidFill>
                  <a:schemeClr val="tx1"/>
                </a:solidFill>
                <a:latin typeface="Verdana" charset="0"/>
                <a:ea typeface="ＭＳ Ｐゴシック" charset="0"/>
              </a:defRPr>
            </a:lvl2pPr>
            <a:lvl3pPr marL="1143000" indent="-228600" defTabSz="936625" eaLnBrk="0" hangingPunct="0">
              <a:defRPr sz="2800">
                <a:solidFill>
                  <a:schemeClr val="tx1"/>
                </a:solidFill>
                <a:latin typeface="Verdana" charset="0"/>
                <a:ea typeface="ＭＳ Ｐゴシック" charset="0"/>
              </a:defRPr>
            </a:lvl3pPr>
            <a:lvl4pPr marL="1600200" indent="-228600" defTabSz="936625" eaLnBrk="0" hangingPunct="0">
              <a:defRPr sz="2800">
                <a:solidFill>
                  <a:schemeClr val="tx1"/>
                </a:solidFill>
                <a:latin typeface="Verdana" charset="0"/>
                <a:ea typeface="ＭＳ Ｐゴシック" charset="0"/>
              </a:defRPr>
            </a:lvl4pPr>
            <a:lvl5pPr marL="2057400" indent="-228600" defTabSz="936625" eaLnBrk="0" hangingPunct="0">
              <a:defRPr sz="2800">
                <a:solidFill>
                  <a:schemeClr val="tx1"/>
                </a:solidFill>
                <a:latin typeface="Verdana" charset="0"/>
                <a:ea typeface="ＭＳ Ｐゴシック" charset="0"/>
              </a:defRPr>
            </a:lvl5pPr>
            <a:lvl6pPr marL="2514600" indent="-228600" defTabSz="936625" eaLnBrk="0" fontAlgn="base" hangingPunct="0">
              <a:spcBef>
                <a:spcPct val="0"/>
              </a:spcBef>
              <a:spcAft>
                <a:spcPct val="0"/>
              </a:spcAft>
              <a:defRPr sz="2800">
                <a:solidFill>
                  <a:schemeClr val="tx1"/>
                </a:solidFill>
                <a:latin typeface="Verdana" charset="0"/>
                <a:ea typeface="ＭＳ Ｐゴシック" charset="0"/>
              </a:defRPr>
            </a:lvl6pPr>
            <a:lvl7pPr marL="2971800" indent="-228600" defTabSz="936625" eaLnBrk="0" fontAlgn="base" hangingPunct="0">
              <a:spcBef>
                <a:spcPct val="0"/>
              </a:spcBef>
              <a:spcAft>
                <a:spcPct val="0"/>
              </a:spcAft>
              <a:defRPr sz="2800">
                <a:solidFill>
                  <a:schemeClr val="tx1"/>
                </a:solidFill>
                <a:latin typeface="Verdana" charset="0"/>
                <a:ea typeface="ＭＳ Ｐゴシック" charset="0"/>
              </a:defRPr>
            </a:lvl7pPr>
            <a:lvl8pPr marL="3429000" indent="-228600" defTabSz="936625" eaLnBrk="0" fontAlgn="base" hangingPunct="0">
              <a:spcBef>
                <a:spcPct val="0"/>
              </a:spcBef>
              <a:spcAft>
                <a:spcPct val="0"/>
              </a:spcAft>
              <a:defRPr sz="2800">
                <a:solidFill>
                  <a:schemeClr val="tx1"/>
                </a:solidFill>
                <a:latin typeface="Verdana" charset="0"/>
                <a:ea typeface="ＭＳ Ｐゴシック" charset="0"/>
              </a:defRPr>
            </a:lvl8pPr>
            <a:lvl9pPr marL="3886200" indent="-228600" defTabSz="936625"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fld id="{43AC4BA2-84D9-1C4D-9AE6-69A972D0B66F}" type="slidenum">
              <a:rPr lang="en-US" sz="1300">
                <a:latin typeface="Times New Roman" charset="0"/>
              </a:rPr>
              <a:pPr eaLnBrk="1" hangingPunct="1"/>
              <a:t>23</a:t>
            </a:fld>
            <a:endParaRPr lang="en-US" sz="1300">
              <a:latin typeface="Times New Roman" charset="0"/>
            </a:endParaRPr>
          </a:p>
        </p:txBody>
      </p:sp>
      <p:sp>
        <p:nvSpPr>
          <p:cNvPr id="60418" name="Rectangle 2"/>
          <p:cNvSpPr>
            <a:spLocks noGrp="1" noRot="1" noChangeAspect="1" noChangeArrowheads="1" noTextEdit="1"/>
          </p:cNvSpPr>
          <p:nvPr>
            <p:ph type="sldImg"/>
          </p:nvPr>
        </p:nvSpPr>
        <p:spPr>
          <a:xfrm>
            <a:off x="477838" y="735013"/>
            <a:ext cx="6367462" cy="3582987"/>
          </a:xfrm>
          <a:ln/>
        </p:spPr>
      </p:sp>
      <p:sp>
        <p:nvSpPr>
          <p:cNvPr id="60419" name="Rectangle 3"/>
          <p:cNvSpPr>
            <a:spLocks noGrp="1" noChangeArrowheads="1"/>
          </p:cNvSpPr>
          <p:nvPr>
            <p:ph type="body" idx="1"/>
          </p:nvPr>
        </p:nvSpPr>
        <p:spPr>
          <a:xfrm>
            <a:off x="977030" y="4564934"/>
            <a:ext cx="5359888" cy="4311812"/>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27" tIns="45464" rIns="90927" bIns="45464"/>
          <a:lstStyle/>
          <a:p>
            <a:endParaRPr lang="de-DE">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6625" eaLnBrk="0" hangingPunct="0">
              <a:defRPr sz="2800">
                <a:solidFill>
                  <a:schemeClr val="tx1"/>
                </a:solidFill>
                <a:latin typeface="Verdana" charset="0"/>
                <a:ea typeface="ＭＳ Ｐゴシック" charset="0"/>
                <a:cs typeface="ＭＳ Ｐゴシック" charset="0"/>
              </a:defRPr>
            </a:lvl1pPr>
            <a:lvl2pPr marL="742950" indent="-285750" defTabSz="936625" eaLnBrk="0" hangingPunct="0">
              <a:defRPr sz="2800">
                <a:solidFill>
                  <a:schemeClr val="tx1"/>
                </a:solidFill>
                <a:latin typeface="Verdana" charset="0"/>
                <a:ea typeface="ＭＳ Ｐゴシック" charset="0"/>
              </a:defRPr>
            </a:lvl2pPr>
            <a:lvl3pPr marL="1143000" indent="-228600" defTabSz="936625" eaLnBrk="0" hangingPunct="0">
              <a:defRPr sz="2800">
                <a:solidFill>
                  <a:schemeClr val="tx1"/>
                </a:solidFill>
                <a:latin typeface="Verdana" charset="0"/>
                <a:ea typeface="ＭＳ Ｐゴシック" charset="0"/>
              </a:defRPr>
            </a:lvl3pPr>
            <a:lvl4pPr marL="1600200" indent="-228600" defTabSz="936625" eaLnBrk="0" hangingPunct="0">
              <a:defRPr sz="2800">
                <a:solidFill>
                  <a:schemeClr val="tx1"/>
                </a:solidFill>
                <a:latin typeface="Verdana" charset="0"/>
                <a:ea typeface="ＭＳ Ｐゴシック" charset="0"/>
              </a:defRPr>
            </a:lvl4pPr>
            <a:lvl5pPr marL="2057400" indent="-228600" defTabSz="936625" eaLnBrk="0" hangingPunct="0">
              <a:defRPr sz="2800">
                <a:solidFill>
                  <a:schemeClr val="tx1"/>
                </a:solidFill>
                <a:latin typeface="Verdana" charset="0"/>
                <a:ea typeface="ＭＳ Ｐゴシック" charset="0"/>
              </a:defRPr>
            </a:lvl5pPr>
            <a:lvl6pPr marL="2514600" indent="-228600" defTabSz="936625" eaLnBrk="0" fontAlgn="base" hangingPunct="0">
              <a:spcBef>
                <a:spcPct val="0"/>
              </a:spcBef>
              <a:spcAft>
                <a:spcPct val="0"/>
              </a:spcAft>
              <a:defRPr sz="2800">
                <a:solidFill>
                  <a:schemeClr val="tx1"/>
                </a:solidFill>
                <a:latin typeface="Verdana" charset="0"/>
                <a:ea typeface="ＭＳ Ｐゴシック" charset="0"/>
              </a:defRPr>
            </a:lvl6pPr>
            <a:lvl7pPr marL="2971800" indent="-228600" defTabSz="936625" eaLnBrk="0" fontAlgn="base" hangingPunct="0">
              <a:spcBef>
                <a:spcPct val="0"/>
              </a:spcBef>
              <a:spcAft>
                <a:spcPct val="0"/>
              </a:spcAft>
              <a:defRPr sz="2800">
                <a:solidFill>
                  <a:schemeClr val="tx1"/>
                </a:solidFill>
                <a:latin typeface="Verdana" charset="0"/>
                <a:ea typeface="ＭＳ Ｐゴシック" charset="0"/>
              </a:defRPr>
            </a:lvl7pPr>
            <a:lvl8pPr marL="3429000" indent="-228600" defTabSz="936625" eaLnBrk="0" fontAlgn="base" hangingPunct="0">
              <a:spcBef>
                <a:spcPct val="0"/>
              </a:spcBef>
              <a:spcAft>
                <a:spcPct val="0"/>
              </a:spcAft>
              <a:defRPr sz="2800">
                <a:solidFill>
                  <a:schemeClr val="tx1"/>
                </a:solidFill>
                <a:latin typeface="Verdana" charset="0"/>
                <a:ea typeface="ＭＳ Ｐゴシック" charset="0"/>
              </a:defRPr>
            </a:lvl8pPr>
            <a:lvl9pPr marL="3886200" indent="-228600" defTabSz="936625"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fld id="{E4CF5136-AE5B-714C-8D29-5AF86DB7F027}" type="slidenum">
              <a:rPr lang="en-US" sz="1300">
                <a:latin typeface="Times New Roman" charset="0"/>
              </a:rPr>
              <a:pPr eaLnBrk="1" hangingPunct="1"/>
              <a:t>24</a:t>
            </a:fld>
            <a:endParaRPr lang="en-US" sz="1300">
              <a:latin typeface="Times New Roman" charset="0"/>
            </a:endParaRPr>
          </a:p>
        </p:txBody>
      </p:sp>
      <p:sp>
        <p:nvSpPr>
          <p:cNvPr id="62466" name="Rectangle 2"/>
          <p:cNvSpPr>
            <a:spLocks noGrp="1" noRot="1" noChangeAspect="1" noChangeArrowheads="1" noTextEdit="1"/>
          </p:cNvSpPr>
          <p:nvPr>
            <p:ph type="sldImg"/>
          </p:nvPr>
        </p:nvSpPr>
        <p:spPr>
          <a:xfrm>
            <a:off x="477838" y="735013"/>
            <a:ext cx="6367462" cy="3582987"/>
          </a:xfrm>
          <a:ln/>
        </p:spPr>
      </p:sp>
      <p:sp>
        <p:nvSpPr>
          <p:cNvPr id="62467" name="Rectangle 3"/>
          <p:cNvSpPr>
            <a:spLocks noGrp="1" noChangeArrowheads="1"/>
          </p:cNvSpPr>
          <p:nvPr>
            <p:ph type="body" idx="1"/>
          </p:nvPr>
        </p:nvSpPr>
        <p:spPr>
          <a:xfrm>
            <a:off x="977030" y="4564934"/>
            <a:ext cx="5359888" cy="4311812"/>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27" tIns="45464" rIns="90927" bIns="45464"/>
          <a:lstStyle/>
          <a:p>
            <a:endParaRPr lang="de-DE">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6625" eaLnBrk="0" hangingPunct="0">
              <a:defRPr sz="2800">
                <a:solidFill>
                  <a:schemeClr val="tx1"/>
                </a:solidFill>
                <a:latin typeface="Verdana" charset="0"/>
                <a:ea typeface="ＭＳ Ｐゴシック" charset="0"/>
                <a:cs typeface="ＭＳ Ｐゴシック" charset="0"/>
              </a:defRPr>
            </a:lvl1pPr>
            <a:lvl2pPr marL="742950" indent="-285750" defTabSz="936625" eaLnBrk="0" hangingPunct="0">
              <a:defRPr sz="2800">
                <a:solidFill>
                  <a:schemeClr val="tx1"/>
                </a:solidFill>
                <a:latin typeface="Verdana" charset="0"/>
                <a:ea typeface="ＭＳ Ｐゴシック" charset="0"/>
              </a:defRPr>
            </a:lvl2pPr>
            <a:lvl3pPr marL="1143000" indent="-228600" defTabSz="936625" eaLnBrk="0" hangingPunct="0">
              <a:defRPr sz="2800">
                <a:solidFill>
                  <a:schemeClr val="tx1"/>
                </a:solidFill>
                <a:latin typeface="Verdana" charset="0"/>
                <a:ea typeface="ＭＳ Ｐゴシック" charset="0"/>
              </a:defRPr>
            </a:lvl3pPr>
            <a:lvl4pPr marL="1600200" indent="-228600" defTabSz="936625" eaLnBrk="0" hangingPunct="0">
              <a:defRPr sz="2800">
                <a:solidFill>
                  <a:schemeClr val="tx1"/>
                </a:solidFill>
                <a:latin typeface="Verdana" charset="0"/>
                <a:ea typeface="ＭＳ Ｐゴシック" charset="0"/>
              </a:defRPr>
            </a:lvl4pPr>
            <a:lvl5pPr marL="2057400" indent="-228600" defTabSz="936625" eaLnBrk="0" hangingPunct="0">
              <a:defRPr sz="2800">
                <a:solidFill>
                  <a:schemeClr val="tx1"/>
                </a:solidFill>
                <a:latin typeface="Verdana" charset="0"/>
                <a:ea typeface="ＭＳ Ｐゴシック" charset="0"/>
              </a:defRPr>
            </a:lvl5pPr>
            <a:lvl6pPr marL="2514600" indent="-228600" defTabSz="936625" eaLnBrk="0" fontAlgn="base" hangingPunct="0">
              <a:spcBef>
                <a:spcPct val="0"/>
              </a:spcBef>
              <a:spcAft>
                <a:spcPct val="0"/>
              </a:spcAft>
              <a:defRPr sz="2800">
                <a:solidFill>
                  <a:schemeClr val="tx1"/>
                </a:solidFill>
                <a:latin typeface="Verdana" charset="0"/>
                <a:ea typeface="ＭＳ Ｐゴシック" charset="0"/>
              </a:defRPr>
            </a:lvl6pPr>
            <a:lvl7pPr marL="2971800" indent="-228600" defTabSz="936625" eaLnBrk="0" fontAlgn="base" hangingPunct="0">
              <a:spcBef>
                <a:spcPct val="0"/>
              </a:spcBef>
              <a:spcAft>
                <a:spcPct val="0"/>
              </a:spcAft>
              <a:defRPr sz="2800">
                <a:solidFill>
                  <a:schemeClr val="tx1"/>
                </a:solidFill>
                <a:latin typeface="Verdana" charset="0"/>
                <a:ea typeface="ＭＳ Ｐゴシック" charset="0"/>
              </a:defRPr>
            </a:lvl7pPr>
            <a:lvl8pPr marL="3429000" indent="-228600" defTabSz="936625" eaLnBrk="0" fontAlgn="base" hangingPunct="0">
              <a:spcBef>
                <a:spcPct val="0"/>
              </a:spcBef>
              <a:spcAft>
                <a:spcPct val="0"/>
              </a:spcAft>
              <a:defRPr sz="2800">
                <a:solidFill>
                  <a:schemeClr val="tx1"/>
                </a:solidFill>
                <a:latin typeface="Verdana" charset="0"/>
                <a:ea typeface="ＭＳ Ｐゴシック" charset="0"/>
              </a:defRPr>
            </a:lvl8pPr>
            <a:lvl9pPr marL="3886200" indent="-228600" defTabSz="936625"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fld id="{53122066-09BD-114E-BF67-77091B681A92}" type="slidenum">
              <a:rPr lang="en-US" sz="1300">
                <a:latin typeface="Times New Roman" charset="0"/>
              </a:rPr>
              <a:pPr eaLnBrk="1" hangingPunct="1"/>
              <a:t>25</a:t>
            </a:fld>
            <a:endParaRPr lang="en-US" sz="1300">
              <a:latin typeface="Times New Roman" charset="0"/>
            </a:endParaRPr>
          </a:p>
        </p:txBody>
      </p:sp>
      <p:sp>
        <p:nvSpPr>
          <p:cNvPr id="64514" name="Rectangle 2"/>
          <p:cNvSpPr>
            <a:spLocks noGrp="1" noRot="1" noChangeAspect="1" noChangeArrowheads="1" noTextEdit="1"/>
          </p:cNvSpPr>
          <p:nvPr>
            <p:ph type="sldImg"/>
          </p:nvPr>
        </p:nvSpPr>
        <p:spPr>
          <a:xfrm>
            <a:off x="477838" y="735013"/>
            <a:ext cx="6367462" cy="3582987"/>
          </a:xfrm>
          <a:ln/>
        </p:spPr>
      </p:sp>
      <p:sp>
        <p:nvSpPr>
          <p:cNvPr id="64515" name="Rectangle 3"/>
          <p:cNvSpPr>
            <a:spLocks noGrp="1" noChangeArrowheads="1"/>
          </p:cNvSpPr>
          <p:nvPr>
            <p:ph type="body" idx="1"/>
          </p:nvPr>
        </p:nvSpPr>
        <p:spPr>
          <a:xfrm>
            <a:off x="977030" y="4564934"/>
            <a:ext cx="5359888" cy="4311812"/>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27" tIns="45464" rIns="90927" bIns="45464"/>
          <a:lstStyle/>
          <a:p>
            <a:endParaRPr lang="de-DE">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6625" eaLnBrk="0" hangingPunct="0">
              <a:defRPr sz="2800">
                <a:solidFill>
                  <a:schemeClr val="tx1"/>
                </a:solidFill>
                <a:latin typeface="Verdana" charset="0"/>
                <a:ea typeface="ＭＳ Ｐゴシック" charset="0"/>
                <a:cs typeface="ＭＳ Ｐゴシック" charset="0"/>
              </a:defRPr>
            </a:lvl1pPr>
            <a:lvl2pPr marL="742950" indent="-285750" defTabSz="936625" eaLnBrk="0" hangingPunct="0">
              <a:defRPr sz="2800">
                <a:solidFill>
                  <a:schemeClr val="tx1"/>
                </a:solidFill>
                <a:latin typeface="Verdana" charset="0"/>
                <a:ea typeface="ＭＳ Ｐゴシック" charset="0"/>
              </a:defRPr>
            </a:lvl2pPr>
            <a:lvl3pPr marL="1143000" indent="-228600" defTabSz="936625" eaLnBrk="0" hangingPunct="0">
              <a:defRPr sz="2800">
                <a:solidFill>
                  <a:schemeClr val="tx1"/>
                </a:solidFill>
                <a:latin typeface="Verdana" charset="0"/>
                <a:ea typeface="ＭＳ Ｐゴシック" charset="0"/>
              </a:defRPr>
            </a:lvl3pPr>
            <a:lvl4pPr marL="1600200" indent="-228600" defTabSz="936625" eaLnBrk="0" hangingPunct="0">
              <a:defRPr sz="2800">
                <a:solidFill>
                  <a:schemeClr val="tx1"/>
                </a:solidFill>
                <a:latin typeface="Verdana" charset="0"/>
                <a:ea typeface="ＭＳ Ｐゴシック" charset="0"/>
              </a:defRPr>
            </a:lvl4pPr>
            <a:lvl5pPr marL="2057400" indent="-228600" defTabSz="936625" eaLnBrk="0" hangingPunct="0">
              <a:defRPr sz="2800">
                <a:solidFill>
                  <a:schemeClr val="tx1"/>
                </a:solidFill>
                <a:latin typeface="Verdana" charset="0"/>
                <a:ea typeface="ＭＳ Ｐゴシック" charset="0"/>
              </a:defRPr>
            </a:lvl5pPr>
            <a:lvl6pPr marL="2514600" indent="-228600" defTabSz="936625" eaLnBrk="0" fontAlgn="base" hangingPunct="0">
              <a:spcBef>
                <a:spcPct val="0"/>
              </a:spcBef>
              <a:spcAft>
                <a:spcPct val="0"/>
              </a:spcAft>
              <a:defRPr sz="2800">
                <a:solidFill>
                  <a:schemeClr val="tx1"/>
                </a:solidFill>
                <a:latin typeface="Verdana" charset="0"/>
                <a:ea typeface="ＭＳ Ｐゴシック" charset="0"/>
              </a:defRPr>
            </a:lvl6pPr>
            <a:lvl7pPr marL="2971800" indent="-228600" defTabSz="936625" eaLnBrk="0" fontAlgn="base" hangingPunct="0">
              <a:spcBef>
                <a:spcPct val="0"/>
              </a:spcBef>
              <a:spcAft>
                <a:spcPct val="0"/>
              </a:spcAft>
              <a:defRPr sz="2800">
                <a:solidFill>
                  <a:schemeClr val="tx1"/>
                </a:solidFill>
                <a:latin typeface="Verdana" charset="0"/>
                <a:ea typeface="ＭＳ Ｐゴシック" charset="0"/>
              </a:defRPr>
            </a:lvl7pPr>
            <a:lvl8pPr marL="3429000" indent="-228600" defTabSz="936625" eaLnBrk="0" fontAlgn="base" hangingPunct="0">
              <a:spcBef>
                <a:spcPct val="0"/>
              </a:spcBef>
              <a:spcAft>
                <a:spcPct val="0"/>
              </a:spcAft>
              <a:defRPr sz="2800">
                <a:solidFill>
                  <a:schemeClr val="tx1"/>
                </a:solidFill>
                <a:latin typeface="Verdana" charset="0"/>
                <a:ea typeface="ＭＳ Ｐゴシック" charset="0"/>
              </a:defRPr>
            </a:lvl8pPr>
            <a:lvl9pPr marL="3886200" indent="-228600" defTabSz="936625"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fld id="{7903D64F-8EE3-D648-BC9B-C84135D5DFCC}" type="slidenum">
              <a:rPr lang="en-US" sz="1300">
                <a:latin typeface="Times New Roman" charset="0"/>
              </a:rPr>
              <a:pPr eaLnBrk="1" hangingPunct="1"/>
              <a:t>26</a:t>
            </a:fld>
            <a:endParaRPr lang="en-US" sz="1300">
              <a:latin typeface="Times New Roman" charset="0"/>
            </a:endParaRPr>
          </a:p>
        </p:txBody>
      </p:sp>
      <p:sp>
        <p:nvSpPr>
          <p:cNvPr id="66562" name="Rectangle 2"/>
          <p:cNvSpPr>
            <a:spLocks noGrp="1" noRot="1" noChangeAspect="1" noChangeArrowheads="1" noTextEdit="1"/>
          </p:cNvSpPr>
          <p:nvPr>
            <p:ph type="sldImg"/>
          </p:nvPr>
        </p:nvSpPr>
        <p:spPr>
          <a:xfrm>
            <a:off x="477838" y="735013"/>
            <a:ext cx="6367462" cy="3582987"/>
          </a:xfrm>
          <a:ln/>
        </p:spPr>
      </p:sp>
      <p:sp>
        <p:nvSpPr>
          <p:cNvPr id="66563" name="Rectangle 3"/>
          <p:cNvSpPr>
            <a:spLocks noGrp="1" noChangeArrowheads="1"/>
          </p:cNvSpPr>
          <p:nvPr>
            <p:ph type="body" idx="1"/>
          </p:nvPr>
        </p:nvSpPr>
        <p:spPr>
          <a:xfrm>
            <a:off x="977030" y="4564934"/>
            <a:ext cx="5359888" cy="4311812"/>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27" tIns="45464" rIns="90927" bIns="45464"/>
          <a:lstStyle/>
          <a:p>
            <a:endParaRPr lang="de-DE">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6625" eaLnBrk="0" hangingPunct="0">
              <a:defRPr sz="2800">
                <a:solidFill>
                  <a:schemeClr val="tx1"/>
                </a:solidFill>
                <a:latin typeface="Verdana" charset="0"/>
                <a:ea typeface="ＭＳ Ｐゴシック" charset="0"/>
                <a:cs typeface="ＭＳ Ｐゴシック" charset="0"/>
              </a:defRPr>
            </a:lvl1pPr>
            <a:lvl2pPr marL="742950" indent="-285750" defTabSz="936625" eaLnBrk="0" hangingPunct="0">
              <a:defRPr sz="2800">
                <a:solidFill>
                  <a:schemeClr val="tx1"/>
                </a:solidFill>
                <a:latin typeface="Verdana" charset="0"/>
                <a:ea typeface="ＭＳ Ｐゴシック" charset="0"/>
              </a:defRPr>
            </a:lvl2pPr>
            <a:lvl3pPr marL="1143000" indent="-228600" defTabSz="936625" eaLnBrk="0" hangingPunct="0">
              <a:defRPr sz="2800">
                <a:solidFill>
                  <a:schemeClr val="tx1"/>
                </a:solidFill>
                <a:latin typeface="Verdana" charset="0"/>
                <a:ea typeface="ＭＳ Ｐゴシック" charset="0"/>
              </a:defRPr>
            </a:lvl3pPr>
            <a:lvl4pPr marL="1600200" indent="-228600" defTabSz="936625" eaLnBrk="0" hangingPunct="0">
              <a:defRPr sz="2800">
                <a:solidFill>
                  <a:schemeClr val="tx1"/>
                </a:solidFill>
                <a:latin typeface="Verdana" charset="0"/>
                <a:ea typeface="ＭＳ Ｐゴシック" charset="0"/>
              </a:defRPr>
            </a:lvl4pPr>
            <a:lvl5pPr marL="2057400" indent="-228600" defTabSz="936625" eaLnBrk="0" hangingPunct="0">
              <a:defRPr sz="2800">
                <a:solidFill>
                  <a:schemeClr val="tx1"/>
                </a:solidFill>
                <a:latin typeface="Verdana" charset="0"/>
                <a:ea typeface="ＭＳ Ｐゴシック" charset="0"/>
              </a:defRPr>
            </a:lvl5pPr>
            <a:lvl6pPr marL="2514600" indent="-228600" defTabSz="936625" eaLnBrk="0" fontAlgn="base" hangingPunct="0">
              <a:spcBef>
                <a:spcPct val="0"/>
              </a:spcBef>
              <a:spcAft>
                <a:spcPct val="0"/>
              </a:spcAft>
              <a:defRPr sz="2800">
                <a:solidFill>
                  <a:schemeClr val="tx1"/>
                </a:solidFill>
                <a:latin typeface="Verdana" charset="0"/>
                <a:ea typeface="ＭＳ Ｐゴシック" charset="0"/>
              </a:defRPr>
            </a:lvl6pPr>
            <a:lvl7pPr marL="2971800" indent="-228600" defTabSz="936625" eaLnBrk="0" fontAlgn="base" hangingPunct="0">
              <a:spcBef>
                <a:spcPct val="0"/>
              </a:spcBef>
              <a:spcAft>
                <a:spcPct val="0"/>
              </a:spcAft>
              <a:defRPr sz="2800">
                <a:solidFill>
                  <a:schemeClr val="tx1"/>
                </a:solidFill>
                <a:latin typeface="Verdana" charset="0"/>
                <a:ea typeface="ＭＳ Ｐゴシック" charset="0"/>
              </a:defRPr>
            </a:lvl7pPr>
            <a:lvl8pPr marL="3429000" indent="-228600" defTabSz="936625" eaLnBrk="0" fontAlgn="base" hangingPunct="0">
              <a:spcBef>
                <a:spcPct val="0"/>
              </a:spcBef>
              <a:spcAft>
                <a:spcPct val="0"/>
              </a:spcAft>
              <a:defRPr sz="2800">
                <a:solidFill>
                  <a:schemeClr val="tx1"/>
                </a:solidFill>
                <a:latin typeface="Verdana" charset="0"/>
                <a:ea typeface="ＭＳ Ｐゴシック" charset="0"/>
              </a:defRPr>
            </a:lvl8pPr>
            <a:lvl9pPr marL="3886200" indent="-228600" defTabSz="936625"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fld id="{1625FE8A-EC5F-994D-8A08-753582C757F3}" type="slidenum">
              <a:rPr lang="en-US" sz="1300">
                <a:latin typeface="Times New Roman" charset="0"/>
              </a:rPr>
              <a:pPr eaLnBrk="1" hangingPunct="1"/>
              <a:t>27</a:t>
            </a:fld>
            <a:endParaRPr lang="en-US" sz="1300">
              <a:latin typeface="Times New Roman" charset="0"/>
            </a:endParaRPr>
          </a:p>
        </p:txBody>
      </p:sp>
      <p:sp>
        <p:nvSpPr>
          <p:cNvPr id="68610" name="Rectangle 2"/>
          <p:cNvSpPr>
            <a:spLocks noGrp="1" noRot="1" noChangeAspect="1" noChangeArrowheads="1" noTextEdit="1"/>
          </p:cNvSpPr>
          <p:nvPr>
            <p:ph type="sldImg"/>
          </p:nvPr>
        </p:nvSpPr>
        <p:spPr>
          <a:xfrm>
            <a:off x="477838" y="735013"/>
            <a:ext cx="6367462" cy="3582987"/>
          </a:xfrm>
          <a:ln/>
        </p:spPr>
      </p:sp>
      <p:sp>
        <p:nvSpPr>
          <p:cNvPr id="68611" name="Rectangle 3"/>
          <p:cNvSpPr>
            <a:spLocks noGrp="1" noChangeArrowheads="1"/>
          </p:cNvSpPr>
          <p:nvPr>
            <p:ph type="body" idx="1"/>
          </p:nvPr>
        </p:nvSpPr>
        <p:spPr>
          <a:xfrm>
            <a:off x="977030" y="4564934"/>
            <a:ext cx="5359888" cy="4311812"/>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27" tIns="45464" rIns="90927" bIns="45464"/>
          <a:lstStyle/>
          <a:p>
            <a:endParaRPr lang="de-DE">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6625" eaLnBrk="0" hangingPunct="0">
              <a:defRPr sz="2800">
                <a:solidFill>
                  <a:schemeClr val="tx1"/>
                </a:solidFill>
                <a:latin typeface="Verdana" charset="0"/>
                <a:ea typeface="ＭＳ Ｐゴシック" charset="0"/>
                <a:cs typeface="ＭＳ Ｐゴシック" charset="0"/>
              </a:defRPr>
            </a:lvl1pPr>
            <a:lvl2pPr marL="742950" indent="-285750" defTabSz="936625" eaLnBrk="0" hangingPunct="0">
              <a:defRPr sz="2800">
                <a:solidFill>
                  <a:schemeClr val="tx1"/>
                </a:solidFill>
                <a:latin typeface="Verdana" charset="0"/>
                <a:ea typeface="ＭＳ Ｐゴシック" charset="0"/>
              </a:defRPr>
            </a:lvl2pPr>
            <a:lvl3pPr marL="1143000" indent="-228600" defTabSz="936625" eaLnBrk="0" hangingPunct="0">
              <a:defRPr sz="2800">
                <a:solidFill>
                  <a:schemeClr val="tx1"/>
                </a:solidFill>
                <a:latin typeface="Verdana" charset="0"/>
                <a:ea typeface="ＭＳ Ｐゴシック" charset="0"/>
              </a:defRPr>
            </a:lvl3pPr>
            <a:lvl4pPr marL="1600200" indent="-228600" defTabSz="936625" eaLnBrk="0" hangingPunct="0">
              <a:defRPr sz="2800">
                <a:solidFill>
                  <a:schemeClr val="tx1"/>
                </a:solidFill>
                <a:latin typeface="Verdana" charset="0"/>
                <a:ea typeface="ＭＳ Ｐゴシック" charset="0"/>
              </a:defRPr>
            </a:lvl4pPr>
            <a:lvl5pPr marL="2057400" indent="-228600" defTabSz="936625" eaLnBrk="0" hangingPunct="0">
              <a:defRPr sz="2800">
                <a:solidFill>
                  <a:schemeClr val="tx1"/>
                </a:solidFill>
                <a:latin typeface="Verdana" charset="0"/>
                <a:ea typeface="ＭＳ Ｐゴシック" charset="0"/>
              </a:defRPr>
            </a:lvl5pPr>
            <a:lvl6pPr marL="2514600" indent="-228600" defTabSz="936625" eaLnBrk="0" fontAlgn="base" hangingPunct="0">
              <a:spcBef>
                <a:spcPct val="0"/>
              </a:spcBef>
              <a:spcAft>
                <a:spcPct val="0"/>
              </a:spcAft>
              <a:defRPr sz="2800">
                <a:solidFill>
                  <a:schemeClr val="tx1"/>
                </a:solidFill>
                <a:latin typeface="Verdana" charset="0"/>
                <a:ea typeface="ＭＳ Ｐゴシック" charset="0"/>
              </a:defRPr>
            </a:lvl6pPr>
            <a:lvl7pPr marL="2971800" indent="-228600" defTabSz="936625" eaLnBrk="0" fontAlgn="base" hangingPunct="0">
              <a:spcBef>
                <a:spcPct val="0"/>
              </a:spcBef>
              <a:spcAft>
                <a:spcPct val="0"/>
              </a:spcAft>
              <a:defRPr sz="2800">
                <a:solidFill>
                  <a:schemeClr val="tx1"/>
                </a:solidFill>
                <a:latin typeface="Verdana" charset="0"/>
                <a:ea typeface="ＭＳ Ｐゴシック" charset="0"/>
              </a:defRPr>
            </a:lvl7pPr>
            <a:lvl8pPr marL="3429000" indent="-228600" defTabSz="936625" eaLnBrk="0" fontAlgn="base" hangingPunct="0">
              <a:spcBef>
                <a:spcPct val="0"/>
              </a:spcBef>
              <a:spcAft>
                <a:spcPct val="0"/>
              </a:spcAft>
              <a:defRPr sz="2800">
                <a:solidFill>
                  <a:schemeClr val="tx1"/>
                </a:solidFill>
                <a:latin typeface="Verdana" charset="0"/>
                <a:ea typeface="ＭＳ Ｐゴシック" charset="0"/>
              </a:defRPr>
            </a:lvl8pPr>
            <a:lvl9pPr marL="3886200" indent="-228600" defTabSz="936625"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fld id="{30671E20-74F8-294B-82A9-E743208AC5B1}" type="slidenum">
              <a:rPr lang="en-US" sz="1300">
                <a:latin typeface="Times New Roman" charset="0"/>
              </a:rPr>
              <a:pPr eaLnBrk="1" hangingPunct="1"/>
              <a:t>28</a:t>
            </a:fld>
            <a:endParaRPr lang="en-US" sz="1300">
              <a:latin typeface="Times New Roman" charset="0"/>
            </a:endParaRPr>
          </a:p>
        </p:txBody>
      </p:sp>
      <p:sp>
        <p:nvSpPr>
          <p:cNvPr id="70658" name="Rectangle 2"/>
          <p:cNvSpPr>
            <a:spLocks noGrp="1" noRot="1" noChangeAspect="1" noChangeArrowheads="1" noTextEdit="1"/>
          </p:cNvSpPr>
          <p:nvPr>
            <p:ph type="sldImg"/>
          </p:nvPr>
        </p:nvSpPr>
        <p:spPr>
          <a:xfrm>
            <a:off x="477838" y="735013"/>
            <a:ext cx="6367462" cy="3582987"/>
          </a:xfrm>
          <a:ln/>
        </p:spPr>
      </p:sp>
      <p:sp>
        <p:nvSpPr>
          <p:cNvPr id="70659" name="Rectangle 3"/>
          <p:cNvSpPr>
            <a:spLocks noGrp="1" noChangeArrowheads="1"/>
          </p:cNvSpPr>
          <p:nvPr>
            <p:ph type="body" idx="1"/>
          </p:nvPr>
        </p:nvSpPr>
        <p:spPr>
          <a:xfrm>
            <a:off x="977030" y="4564934"/>
            <a:ext cx="5359888" cy="4311812"/>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27" tIns="45464" rIns="90927" bIns="45464"/>
          <a:lstStyle/>
          <a:p>
            <a:endParaRPr lang="de-DE">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6625" eaLnBrk="0" hangingPunct="0">
              <a:defRPr sz="2800">
                <a:solidFill>
                  <a:schemeClr val="tx1"/>
                </a:solidFill>
                <a:latin typeface="Verdana" charset="0"/>
                <a:ea typeface="ＭＳ Ｐゴシック" charset="0"/>
                <a:cs typeface="ＭＳ Ｐゴシック" charset="0"/>
              </a:defRPr>
            </a:lvl1pPr>
            <a:lvl2pPr marL="742950" indent="-285750" defTabSz="936625" eaLnBrk="0" hangingPunct="0">
              <a:defRPr sz="2800">
                <a:solidFill>
                  <a:schemeClr val="tx1"/>
                </a:solidFill>
                <a:latin typeface="Verdana" charset="0"/>
                <a:ea typeface="ＭＳ Ｐゴシック" charset="0"/>
              </a:defRPr>
            </a:lvl2pPr>
            <a:lvl3pPr marL="1143000" indent="-228600" defTabSz="936625" eaLnBrk="0" hangingPunct="0">
              <a:defRPr sz="2800">
                <a:solidFill>
                  <a:schemeClr val="tx1"/>
                </a:solidFill>
                <a:latin typeface="Verdana" charset="0"/>
                <a:ea typeface="ＭＳ Ｐゴシック" charset="0"/>
              </a:defRPr>
            </a:lvl3pPr>
            <a:lvl4pPr marL="1600200" indent="-228600" defTabSz="936625" eaLnBrk="0" hangingPunct="0">
              <a:defRPr sz="2800">
                <a:solidFill>
                  <a:schemeClr val="tx1"/>
                </a:solidFill>
                <a:latin typeface="Verdana" charset="0"/>
                <a:ea typeface="ＭＳ Ｐゴシック" charset="0"/>
              </a:defRPr>
            </a:lvl4pPr>
            <a:lvl5pPr marL="2057400" indent="-228600" defTabSz="936625" eaLnBrk="0" hangingPunct="0">
              <a:defRPr sz="2800">
                <a:solidFill>
                  <a:schemeClr val="tx1"/>
                </a:solidFill>
                <a:latin typeface="Verdana" charset="0"/>
                <a:ea typeface="ＭＳ Ｐゴシック" charset="0"/>
              </a:defRPr>
            </a:lvl5pPr>
            <a:lvl6pPr marL="2514600" indent="-228600" defTabSz="936625" eaLnBrk="0" fontAlgn="base" hangingPunct="0">
              <a:spcBef>
                <a:spcPct val="0"/>
              </a:spcBef>
              <a:spcAft>
                <a:spcPct val="0"/>
              </a:spcAft>
              <a:defRPr sz="2800">
                <a:solidFill>
                  <a:schemeClr val="tx1"/>
                </a:solidFill>
                <a:latin typeface="Verdana" charset="0"/>
                <a:ea typeface="ＭＳ Ｐゴシック" charset="0"/>
              </a:defRPr>
            </a:lvl6pPr>
            <a:lvl7pPr marL="2971800" indent="-228600" defTabSz="936625" eaLnBrk="0" fontAlgn="base" hangingPunct="0">
              <a:spcBef>
                <a:spcPct val="0"/>
              </a:spcBef>
              <a:spcAft>
                <a:spcPct val="0"/>
              </a:spcAft>
              <a:defRPr sz="2800">
                <a:solidFill>
                  <a:schemeClr val="tx1"/>
                </a:solidFill>
                <a:latin typeface="Verdana" charset="0"/>
                <a:ea typeface="ＭＳ Ｐゴシック" charset="0"/>
              </a:defRPr>
            </a:lvl7pPr>
            <a:lvl8pPr marL="3429000" indent="-228600" defTabSz="936625" eaLnBrk="0" fontAlgn="base" hangingPunct="0">
              <a:spcBef>
                <a:spcPct val="0"/>
              </a:spcBef>
              <a:spcAft>
                <a:spcPct val="0"/>
              </a:spcAft>
              <a:defRPr sz="2800">
                <a:solidFill>
                  <a:schemeClr val="tx1"/>
                </a:solidFill>
                <a:latin typeface="Verdana" charset="0"/>
                <a:ea typeface="ＭＳ Ｐゴシック" charset="0"/>
              </a:defRPr>
            </a:lvl8pPr>
            <a:lvl9pPr marL="3886200" indent="-228600" defTabSz="936625"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fld id="{E63D1A09-A050-9740-ADBC-CF9DA9182B18}" type="slidenum">
              <a:rPr lang="en-US" sz="1300">
                <a:latin typeface="Times New Roman" charset="0"/>
              </a:rPr>
              <a:pPr eaLnBrk="1" hangingPunct="1"/>
              <a:t>29</a:t>
            </a:fld>
            <a:endParaRPr lang="en-US" sz="1300">
              <a:latin typeface="Times New Roman" charset="0"/>
            </a:endParaRPr>
          </a:p>
        </p:txBody>
      </p:sp>
      <p:sp>
        <p:nvSpPr>
          <p:cNvPr id="72706" name="Rectangle 2"/>
          <p:cNvSpPr>
            <a:spLocks noGrp="1" noRot="1" noChangeAspect="1" noChangeArrowheads="1" noTextEdit="1"/>
          </p:cNvSpPr>
          <p:nvPr>
            <p:ph type="sldImg"/>
          </p:nvPr>
        </p:nvSpPr>
        <p:spPr>
          <a:xfrm>
            <a:off x="477838" y="735013"/>
            <a:ext cx="6367462" cy="3582987"/>
          </a:xfrm>
          <a:ln/>
        </p:spPr>
      </p:sp>
      <p:sp>
        <p:nvSpPr>
          <p:cNvPr id="72707" name="Rectangle 3"/>
          <p:cNvSpPr>
            <a:spLocks noGrp="1" noChangeArrowheads="1"/>
          </p:cNvSpPr>
          <p:nvPr>
            <p:ph type="body" idx="1"/>
          </p:nvPr>
        </p:nvSpPr>
        <p:spPr>
          <a:xfrm>
            <a:off x="977030" y="4564934"/>
            <a:ext cx="5359888" cy="4311812"/>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27" tIns="45464" rIns="90927" bIns="45464"/>
          <a:lstStyle/>
          <a:p>
            <a:endParaRPr lang="de-DE">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6625" eaLnBrk="0" hangingPunct="0">
              <a:defRPr sz="2800">
                <a:solidFill>
                  <a:schemeClr val="tx1"/>
                </a:solidFill>
                <a:latin typeface="Verdana" charset="0"/>
                <a:ea typeface="ＭＳ Ｐゴシック" charset="0"/>
                <a:cs typeface="ＭＳ Ｐゴシック" charset="0"/>
              </a:defRPr>
            </a:lvl1pPr>
            <a:lvl2pPr marL="742950" indent="-285750" defTabSz="936625" eaLnBrk="0" hangingPunct="0">
              <a:defRPr sz="2800">
                <a:solidFill>
                  <a:schemeClr val="tx1"/>
                </a:solidFill>
                <a:latin typeface="Verdana" charset="0"/>
                <a:ea typeface="ＭＳ Ｐゴシック" charset="0"/>
              </a:defRPr>
            </a:lvl2pPr>
            <a:lvl3pPr marL="1143000" indent="-228600" defTabSz="936625" eaLnBrk="0" hangingPunct="0">
              <a:defRPr sz="2800">
                <a:solidFill>
                  <a:schemeClr val="tx1"/>
                </a:solidFill>
                <a:latin typeface="Verdana" charset="0"/>
                <a:ea typeface="ＭＳ Ｐゴシック" charset="0"/>
              </a:defRPr>
            </a:lvl3pPr>
            <a:lvl4pPr marL="1600200" indent="-228600" defTabSz="936625" eaLnBrk="0" hangingPunct="0">
              <a:defRPr sz="2800">
                <a:solidFill>
                  <a:schemeClr val="tx1"/>
                </a:solidFill>
                <a:latin typeface="Verdana" charset="0"/>
                <a:ea typeface="ＭＳ Ｐゴシック" charset="0"/>
              </a:defRPr>
            </a:lvl4pPr>
            <a:lvl5pPr marL="2057400" indent="-228600" defTabSz="936625" eaLnBrk="0" hangingPunct="0">
              <a:defRPr sz="2800">
                <a:solidFill>
                  <a:schemeClr val="tx1"/>
                </a:solidFill>
                <a:latin typeface="Verdana" charset="0"/>
                <a:ea typeface="ＭＳ Ｐゴシック" charset="0"/>
              </a:defRPr>
            </a:lvl5pPr>
            <a:lvl6pPr marL="2514600" indent="-228600" defTabSz="936625" eaLnBrk="0" fontAlgn="base" hangingPunct="0">
              <a:spcBef>
                <a:spcPct val="0"/>
              </a:spcBef>
              <a:spcAft>
                <a:spcPct val="0"/>
              </a:spcAft>
              <a:defRPr sz="2800">
                <a:solidFill>
                  <a:schemeClr val="tx1"/>
                </a:solidFill>
                <a:latin typeface="Verdana" charset="0"/>
                <a:ea typeface="ＭＳ Ｐゴシック" charset="0"/>
              </a:defRPr>
            </a:lvl6pPr>
            <a:lvl7pPr marL="2971800" indent="-228600" defTabSz="936625" eaLnBrk="0" fontAlgn="base" hangingPunct="0">
              <a:spcBef>
                <a:spcPct val="0"/>
              </a:spcBef>
              <a:spcAft>
                <a:spcPct val="0"/>
              </a:spcAft>
              <a:defRPr sz="2800">
                <a:solidFill>
                  <a:schemeClr val="tx1"/>
                </a:solidFill>
                <a:latin typeface="Verdana" charset="0"/>
                <a:ea typeface="ＭＳ Ｐゴシック" charset="0"/>
              </a:defRPr>
            </a:lvl7pPr>
            <a:lvl8pPr marL="3429000" indent="-228600" defTabSz="936625" eaLnBrk="0" fontAlgn="base" hangingPunct="0">
              <a:spcBef>
                <a:spcPct val="0"/>
              </a:spcBef>
              <a:spcAft>
                <a:spcPct val="0"/>
              </a:spcAft>
              <a:defRPr sz="2800">
                <a:solidFill>
                  <a:schemeClr val="tx1"/>
                </a:solidFill>
                <a:latin typeface="Verdana" charset="0"/>
                <a:ea typeface="ＭＳ Ｐゴシック" charset="0"/>
              </a:defRPr>
            </a:lvl8pPr>
            <a:lvl9pPr marL="3886200" indent="-228600" defTabSz="936625"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fld id="{76400196-A911-3048-8453-7E523283D901}" type="slidenum">
              <a:rPr lang="en-US" sz="1300">
                <a:latin typeface="Times New Roman" charset="0"/>
              </a:rPr>
              <a:pPr eaLnBrk="1" hangingPunct="1"/>
              <a:t>30</a:t>
            </a:fld>
            <a:endParaRPr lang="en-US" sz="1300">
              <a:latin typeface="Times New Roman" charset="0"/>
            </a:endParaRPr>
          </a:p>
        </p:txBody>
      </p:sp>
      <p:sp>
        <p:nvSpPr>
          <p:cNvPr id="74754" name="Rectangle 2"/>
          <p:cNvSpPr>
            <a:spLocks noGrp="1" noRot="1" noChangeAspect="1" noChangeArrowheads="1" noTextEdit="1"/>
          </p:cNvSpPr>
          <p:nvPr>
            <p:ph type="sldImg"/>
          </p:nvPr>
        </p:nvSpPr>
        <p:spPr>
          <a:xfrm>
            <a:off x="477838" y="735013"/>
            <a:ext cx="6367462" cy="3582987"/>
          </a:xfrm>
          <a:ln/>
        </p:spPr>
      </p:sp>
      <p:sp>
        <p:nvSpPr>
          <p:cNvPr id="74755" name="Rectangle 3"/>
          <p:cNvSpPr>
            <a:spLocks noGrp="1" noChangeArrowheads="1"/>
          </p:cNvSpPr>
          <p:nvPr>
            <p:ph type="body" idx="1"/>
          </p:nvPr>
        </p:nvSpPr>
        <p:spPr>
          <a:xfrm>
            <a:off x="977030" y="4564934"/>
            <a:ext cx="5359888" cy="4311812"/>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27" tIns="45464" rIns="90927" bIns="45464"/>
          <a:lstStyle/>
          <a:p>
            <a:endParaRPr lang="de-DE">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6625" eaLnBrk="0" hangingPunct="0">
              <a:defRPr sz="2800">
                <a:solidFill>
                  <a:schemeClr val="tx1"/>
                </a:solidFill>
                <a:latin typeface="Verdana" charset="0"/>
                <a:ea typeface="ＭＳ Ｐゴシック" charset="0"/>
                <a:cs typeface="ＭＳ Ｐゴシック" charset="0"/>
              </a:defRPr>
            </a:lvl1pPr>
            <a:lvl2pPr marL="742950" indent="-285750" defTabSz="936625" eaLnBrk="0" hangingPunct="0">
              <a:defRPr sz="2800">
                <a:solidFill>
                  <a:schemeClr val="tx1"/>
                </a:solidFill>
                <a:latin typeface="Verdana" charset="0"/>
                <a:ea typeface="ＭＳ Ｐゴシック" charset="0"/>
              </a:defRPr>
            </a:lvl2pPr>
            <a:lvl3pPr marL="1143000" indent="-228600" defTabSz="936625" eaLnBrk="0" hangingPunct="0">
              <a:defRPr sz="2800">
                <a:solidFill>
                  <a:schemeClr val="tx1"/>
                </a:solidFill>
                <a:latin typeface="Verdana" charset="0"/>
                <a:ea typeface="ＭＳ Ｐゴシック" charset="0"/>
              </a:defRPr>
            </a:lvl3pPr>
            <a:lvl4pPr marL="1600200" indent="-228600" defTabSz="936625" eaLnBrk="0" hangingPunct="0">
              <a:defRPr sz="2800">
                <a:solidFill>
                  <a:schemeClr val="tx1"/>
                </a:solidFill>
                <a:latin typeface="Verdana" charset="0"/>
                <a:ea typeface="ＭＳ Ｐゴシック" charset="0"/>
              </a:defRPr>
            </a:lvl4pPr>
            <a:lvl5pPr marL="2057400" indent="-228600" defTabSz="936625" eaLnBrk="0" hangingPunct="0">
              <a:defRPr sz="2800">
                <a:solidFill>
                  <a:schemeClr val="tx1"/>
                </a:solidFill>
                <a:latin typeface="Verdana" charset="0"/>
                <a:ea typeface="ＭＳ Ｐゴシック" charset="0"/>
              </a:defRPr>
            </a:lvl5pPr>
            <a:lvl6pPr marL="2514600" indent="-228600" defTabSz="936625" eaLnBrk="0" fontAlgn="base" hangingPunct="0">
              <a:spcBef>
                <a:spcPct val="0"/>
              </a:spcBef>
              <a:spcAft>
                <a:spcPct val="0"/>
              </a:spcAft>
              <a:defRPr sz="2800">
                <a:solidFill>
                  <a:schemeClr val="tx1"/>
                </a:solidFill>
                <a:latin typeface="Verdana" charset="0"/>
                <a:ea typeface="ＭＳ Ｐゴシック" charset="0"/>
              </a:defRPr>
            </a:lvl6pPr>
            <a:lvl7pPr marL="2971800" indent="-228600" defTabSz="936625" eaLnBrk="0" fontAlgn="base" hangingPunct="0">
              <a:spcBef>
                <a:spcPct val="0"/>
              </a:spcBef>
              <a:spcAft>
                <a:spcPct val="0"/>
              </a:spcAft>
              <a:defRPr sz="2800">
                <a:solidFill>
                  <a:schemeClr val="tx1"/>
                </a:solidFill>
                <a:latin typeface="Verdana" charset="0"/>
                <a:ea typeface="ＭＳ Ｐゴシック" charset="0"/>
              </a:defRPr>
            </a:lvl7pPr>
            <a:lvl8pPr marL="3429000" indent="-228600" defTabSz="936625" eaLnBrk="0" fontAlgn="base" hangingPunct="0">
              <a:spcBef>
                <a:spcPct val="0"/>
              </a:spcBef>
              <a:spcAft>
                <a:spcPct val="0"/>
              </a:spcAft>
              <a:defRPr sz="2800">
                <a:solidFill>
                  <a:schemeClr val="tx1"/>
                </a:solidFill>
                <a:latin typeface="Verdana" charset="0"/>
                <a:ea typeface="ＭＳ Ｐゴシック" charset="0"/>
              </a:defRPr>
            </a:lvl8pPr>
            <a:lvl9pPr marL="3886200" indent="-228600" defTabSz="936625"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fld id="{648042D8-E39E-CC4C-9EE8-ACF3A86C18B0}" type="slidenum">
              <a:rPr lang="en-US" sz="1300">
                <a:latin typeface="Times New Roman" charset="0"/>
              </a:rPr>
              <a:pPr eaLnBrk="1" hangingPunct="1"/>
              <a:t>31</a:t>
            </a:fld>
            <a:endParaRPr lang="en-US" sz="1300">
              <a:latin typeface="Times New Roman" charset="0"/>
            </a:endParaRPr>
          </a:p>
        </p:txBody>
      </p:sp>
      <p:sp>
        <p:nvSpPr>
          <p:cNvPr id="76802" name="Rectangle 2"/>
          <p:cNvSpPr>
            <a:spLocks noGrp="1" noRot="1" noChangeAspect="1" noChangeArrowheads="1" noTextEdit="1"/>
          </p:cNvSpPr>
          <p:nvPr>
            <p:ph type="sldImg"/>
          </p:nvPr>
        </p:nvSpPr>
        <p:spPr>
          <a:xfrm>
            <a:off x="477838" y="735013"/>
            <a:ext cx="6367462" cy="3582987"/>
          </a:xfrm>
          <a:ln/>
        </p:spPr>
      </p:sp>
      <p:sp>
        <p:nvSpPr>
          <p:cNvPr id="76803" name="Rectangle 3"/>
          <p:cNvSpPr>
            <a:spLocks noGrp="1" noChangeArrowheads="1"/>
          </p:cNvSpPr>
          <p:nvPr>
            <p:ph type="body" idx="1"/>
          </p:nvPr>
        </p:nvSpPr>
        <p:spPr>
          <a:xfrm>
            <a:off x="977030" y="4564934"/>
            <a:ext cx="5359888" cy="4311812"/>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27" tIns="45464" rIns="90927" bIns="45464"/>
          <a:lstStyle/>
          <a:p>
            <a:endParaRPr lang="de-DE">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6625" eaLnBrk="0" hangingPunct="0">
              <a:defRPr sz="2800">
                <a:solidFill>
                  <a:schemeClr val="tx1"/>
                </a:solidFill>
                <a:latin typeface="Verdana" charset="0"/>
                <a:ea typeface="ＭＳ Ｐゴシック" charset="0"/>
                <a:cs typeface="ＭＳ Ｐゴシック" charset="0"/>
              </a:defRPr>
            </a:lvl1pPr>
            <a:lvl2pPr marL="742950" indent="-285750" defTabSz="936625" eaLnBrk="0" hangingPunct="0">
              <a:defRPr sz="2800">
                <a:solidFill>
                  <a:schemeClr val="tx1"/>
                </a:solidFill>
                <a:latin typeface="Verdana" charset="0"/>
                <a:ea typeface="ＭＳ Ｐゴシック" charset="0"/>
              </a:defRPr>
            </a:lvl2pPr>
            <a:lvl3pPr marL="1143000" indent="-228600" defTabSz="936625" eaLnBrk="0" hangingPunct="0">
              <a:defRPr sz="2800">
                <a:solidFill>
                  <a:schemeClr val="tx1"/>
                </a:solidFill>
                <a:latin typeface="Verdana" charset="0"/>
                <a:ea typeface="ＭＳ Ｐゴシック" charset="0"/>
              </a:defRPr>
            </a:lvl3pPr>
            <a:lvl4pPr marL="1600200" indent="-228600" defTabSz="936625" eaLnBrk="0" hangingPunct="0">
              <a:defRPr sz="2800">
                <a:solidFill>
                  <a:schemeClr val="tx1"/>
                </a:solidFill>
                <a:latin typeface="Verdana" charset="0"/>
                <a:ea typeface="ＭＳ Ｐゴシック" charset="0"/>
              </a:defRPr>
            </a:lvl4pPr>
            <a:lvl5pPr marL="2057400" indent="-228600" defTabSz="936625" eaLnBrk="0" hangingPunct="0">
              <a:defRPr sz="2800">
                <a:solidFill>
                  <a:schemeClr val="tx1"/>
                </a:solidFill>
                <a:latin typeface="Verdana" charset="0"/>
                <a:ea typeface="ＭＳ Ｐゴシック" charset="0"/>
              </a:defRPr>
            </a:lvl5pPr>
            <a:lvl6pPr marL="2514600" indent="-228600" defTabSz="936625" eaLnBrk="0" fontAlgn="base" hangingPunct="0">
              <a:spcBef>
                <a:spcPct val="0"/>
              </a:spcBef>
              <a:spcAft>
                <a:spcPct val="0"/>
              </a:spcAft>
              <a:defRPr sz="2800">
                <a:solidFill>
                  <a:schemeClr val="tx1"/>
                </a:solidFill>
                <a:latin typeface="Verdana" charset="0"/>
                <a:ea typeface="ＭＳ Ｐゴシック" charset="0"/>
              </a:defRPr>
            </a:lvl6pPr>
            <a:lvl7pPr marL="2971800" indent="-228600" defTabSz="936625" eaLnBrk="0" fontAlgn="base" hangingPunct="0">
              <a:spcBef>
                <a:spcPct val="0"/>
              </a:spcBef>
              <a:spcAft>
                <a:spcPct val="0"/>
              </a:spcAft>
              <a:defRPr sz="2800">
                <a:solidFill>
                  <a:schemeClr val="tx1"/>
                </a:solidFill>
                <a:latin typeface="Verdana" charset="0"/>
                <a:ea typeface="ＭＳ Ｐゴシック" charset="0"/>
              </a:defRPr>
            </a:lvl7pPr>
            <a:lvl8pPr marL="3429000" indent="-228600" defTabSz="936625" eaLnBrk="0" fontAlgn="base" hangingPunct="0">
              <a:spcBef>
                <a:spcPct val="0"/>
              </a:spcBef>
              <a:spcAft>
                <a:spcPct val="0"/>
              </a:spcAft>
              <a:defRPr sz="2800">
                <a:solidFill>
                  <a:schemeClr val="tx1"/>
                </a:solidFill>
                <a:latin typeface="Verdana" charset="0"/>
                <a:ea typeface="ＭＳ Ｐゴシック" charset="0"/>
              </a:defRPr>
            </a:lvl8pPr>
            <a:lvl9pPr marL="3886200" indent="-228600" defTabSz="936625"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fld id="{97601414-9F15-1549-BD0D-726199B1ED64}" type="slidenum">
              <a:rPr lang="en-US" sz="1300">
                <a:latin typeface="Times New Roman" charset="0"/>
              </a:rPr>
              <a:pPr eaLnBrk="1" hangingPunct="1"/>
              <a:t>32</a:t>
            </a:fld>
            <a:endParaRPr lang="en-US" sz="1300">
              <a:latin typeface="Times New Roman" charset="0"/>
            </a:endParaRPr>
          </a:p>
        </p:txBody>
      </p:sp>
      <p:sp>
        <p:nvSpPr>
          <p:cNvPr id="80898" name="Rectangle 2"/>
          <p:cNvSpPr>
            <a:spLocks noGrp="1" noRot="1" noChangeAspect="1" noChangeArrowheads="1" noTextEdit="1"/>
          </p:cNvSpPr>
          <p:nvPr>
            <p:ph type="sldImg"/>
          </p:nvPr>
        </p:nvSpPr>
        <p:spPr>
          <a:xfrm>
            <a:off x="2324100" y="534988"/>
            <a:ext cx="4633913" cy="2606675"/>
          </a:xfrm>
          <a:ln/>
        </p:spPr>
      </p:sp>
      <p:sp>
        <p:nvSpPr>
          <p:cNvPr id="80899" name="Rectangle 3"/>
          <p:cNvSpPr>
            <a:spLocks noGrp="1" noChangeArrowheads="1"/>
          </p:cNvSpPr>
          <p:nvPr>
            <p:ph type="body" idx="1"/>
          </p:nvPr>
        </p:nvSpPr>
        <p:spPr>
          <a:xfrm>
            <a:off x="1238250" y="3321050"/>
            <a:ext cx="6792913" cy="3136900"/>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27" tIns="45464" rIns="90927" bIns="45464"/>
          <a:lstStyle/>
          <a:p>
            <a:endParaRPr lang="de-DE">
              <a:latin typeface="Times New Roman" charset="0"/>
            </a:endParaRPr>
          </a:p>
        </p:txBody>
      </p:sp>
    </p:spTree>
    <p:extLst>
      <p:ext uri="{BB962C8B-B14F-4D97-AF65-F5344CB8AC3E}">
        <p14:creationId xmlns:p14="http://schemas.microsoft.com/office/powerpoint/2010/main" val="304354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6625" eaLnBrk="0" hangingPunct="0">
              <a:defRPr sz="2800">
                <a:solidFill>
                  <a:schemeClr val="tx1"/>
                </a:solidFill>
                <a:latin typeface="Verdana" charset="0"/>
                <a:ea typeface="ＭＳ Ｐゴシック" charset="0"/>
                <a:cs typeface="ＭＳ Ｐゴシック" charset="0"/>
              </a:defRPr>
            </a:lvl1pPr>
            <a:lvl2pPr marL="742950" indent="-285750" defTabSz="936625" eaLnBrk="0" hangingPunct="0">
              <a:defRPr sz="2800">
                <a:solidFill>
                  <a:schemeClr val="tx1"/>
                </a:solidFill>
                <a:latin typeface="Verdana" charset="0"/>
                <a:ea typeface="ＭＳ Ｐゴシック" charset="0"/>
              </a:defRPr>
            </a:lvl2pPr>
            <a:lvl3pPr marL="1143000" indent="-228600" defTabSz="936625" eaLnBrk="0" hangingPunct="0">
              <a:defRPr sz="2800">
                <a:solidFill>
                  <a:schemeClr val="tx1"/>
                </a:solidFill>
                <a:latin typeface="Verdana" charset="0"/>
                <a:ea typeface="ＭＳ Ｐゴシック" charset="0"/>
              </a:defRPr>
            </a:lvl3pPr>
            <a:lvl4pPr marL="1600200" indent="-228600" defTabSz="936625" eaLnBrk="0" hangingPunct="0">
              <a:defRPr sz="2800">
                <a:solidFill>
                  <a:schemeClr val="tx1"/>
                </a:solidFill>
                <a:latin typeface="Verdana" charset="0"/>
                <a:ea typeface="ＭＳ Ｐゴシック" charset="0"/>
              </a:defRPr>
            </a:lvl4pPr>
            <a:lvl5pPr marL="2057400" indent="-228600" defTabSz="936625" eaLnBrk="0" hangingPunct="0">
              <a:defRPr sz="2800">
                <a:solidFill>
                  <a:schemeClr val="tx1"/>
                </a:solidFill>
                <a:latin typeface="Verdana" charset="0"/>
                <a:ea typeface="ＭＳ Ｐゴシック" charset="0"/>
              </a:defRPr>
            </a:lvl5pPr>
            <a:lvl6pPr marL="2514600" indent="-228600" defTabSz="936625" eaLnBrk="0" fontAlgn="base" hangingPunct="0">
              <a:spcBef>
                <a:spcPct val="0"/>
              </a:spcBef>
              <a:spcAft>
                <a:spcPct val="0"/>
              </a:spcAft>
              <a:defRPr sz="2800">
                <a:solidFill>
                  <a:schemeClr val="tx1"/>
                </a:solidFill>
                <a:latin typeface="Verdana" charset="0"/>
                <a:ea typeface="ＭＳ Ｐゴシック" charset="0"/>
              </a:defRPr>
            </a:lvl6pPr>
            <a:lvl7pPr marL="2971800" indent="-228600" defTabSz="936625" eaLnBrk="0" fontAlgn="base" hangingPunct="0">
              <a:spcBef>
                <a:spcPct val="0"/>
              </a:spcBef>
              <a:spcAft>
                <a:spcPct val="0"/>
              </a:spcAft>
              <a:defRPr sz="2800">
                <a:solidFill>
                  <a:schemeClr val="tx1"/>
                </a:solidFill>
                <a:latin typeface="Verdana" charset="0"/>
                <a:ea typeface="ＭＳ Ｐゴシック" charset="0"/>
              </a:defRPr>
            </a:lvl7pPr>
            <a:lvl8pPr marL="3429000" indent="-228600" defTabSz="936625" eaLnBrk="0" fontAlgn="base" hangingPunct="0">
              <a:spcBef>
                <a:spcPct val="0"/>
              </a:spcBef>
              <a:spcAft>
                <a:spcPct val="0"/>
              </a:spcAft>
              <a:defRPr sz="2800">
                <a:solidFill>
                  <a:schemeClr val="tx1"/>
                </a:solidFill>
                <a:latin typeface="Verdana" charset="0"/>
                <a:ea typeface="ＭＳ Ｐゴシック" charset="0"/>
              </a:defRPr>
            </a:lvl8pPr>
            <a:lvl9pPr marL="3886200" indent="-228600" defTabSz="936625"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fld id="{F7805AE9-E42C-FB47-BB1E-377BCC0AA022}" type="slidenum">
              <a:rPr lang="en-US" sz="1300">
                <a:latin typeface="Times New Roman" charset="0"/>
              </a:rPr>
              <a:pPr eaLnBrk="1" hangingPunct="1"/>
              <a:t>15</a:t>
            </a:fld>
            <a:endParaRPr lang="en-US" sz="1300">
              <a:latin typeface="Times New Roman" charset="0"/>
            </a:endParaRPr>
          </a:p>
        </p:txBody>
      </p:sp>
      <p:sp>
        <p:nvSpPr>
          <p:cNvPr id="43010" name="Rectangle 2"/>
          <p:cNvSpPr>
            <a:spLocks noGrp="1" noRot="1" noChangeAspect="1" noChangeArrowheads="1" noTextEdit="1"/>
          </p:cNvSpPr>
          <p:nvPr>
            <p:ph type="sldImg"/>
          </p:nvPr>
        </p:nvSpPr>
        <p:spPr>
          <a:xfrm>
            <a:off x="477838" y="733425"/>
            <a:ext cx="6367462" cy="3582988"/>
          </a:xfrm>
          <a:solidFill>
            <a:srgbClr val="FFFFFF"/>
          </a:solidFill>
          <a:ln/>
        </p:spPr>
      </p:sp>
      <p:sp>
        <p:nvSpPr>
          <p:cNvPr id="43011" name="Rectangle 3"/>
          <p:cNvSpPr>
            <a:spLocks noGrp="1" noChangeArrowheads="1"/>
          </p:cNvSpPr>
          <p:nvPr>
            <p:ph type="body" idx="1"/>
          </p:nvPr>
        </p:nvSpPr>
        <p:spPr>
          <a:xfrm>
            <a:off x="977030" y="4564934"/>
            <a:ext cx="5358635" cy="4313994"/>
          </a:xfrm>
          <a:solidFill>
            <a:srgbClr val="FFFFFF"/>
          </a:solidFill>
          <a:ln>
            <a:solidFill>
              <a:srgbClr val="000000"/>
            </a:solidFill>
          </a:ln>
          <a:extLst>
            <a:ext uri="{FAA26D3D-D897-4be2-8F04-BA451C77F1D7}">
              <ma14:placeholderFlag xmlns:ma14="http://schemas.microsoft.com/office/mac/drawingml/2011/main" val="1"/>
            </a:ext>
          </a:extLst>
        </p:spPr>
        <p:txBody>
          <a:bodyPr lIns="90927" tIns="45464" rIns="90927" bIns="45464"/>
          <a:lstStyle/>
          <a:p>
            <a:pPr eaLnBrk="1" hangingPunct="1"/>
            <a:endParaRPr lang="en-US">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32CD703F-9C82-4F6E-AEC8-916F7ADE3827}" type="slidenum">
              <a:rPr lang="en-US" smtClean="0">
                <a:cs typeface="Arial" charset="0"/>
              </a:rPr>
              <a:pPr/>
              <a:t>44</a:t>
            </a:fld>
            <a:endParaRPr lang="en-US" smtClean="0">
              <a:cs typeface="Arial" charset="0"/>
            </a:endParaRPr>
          </a:p>
        </p:txBody>
      </p:sp>
      <p:sp>
        <p:nvSpPr>
          <p:cNvPr id="20482" name="Rectangle 2"/>
          <p:cNvSpPr>
            <a:spLocks noGrp="1" noRot="1" noChangeAspect="1" noChangeArrowheads="1" noTextEdit="1"/>
          </p:cNvSpPr>
          <p:nvPr>
            <p:ph type="sldImg"/>
          </p:nvPr>
        </p:nvSpPr>
        <p:spPr>
          <a:xfrm>
            <a:off x="461963" y="722313"/>
            <a:ext cx="6396037" cy="3598862"/>
          </a:xfrm>
          <a:ln/>
        </p:spPr>
      </p:sp>
      <p:sp>
        <p:nvSpPr>
          <p:cNvPr id="20483" name="Rectangle 3"/>
          <p:cNvSpPr>
            <a:spLocks noGrp="1" noChangeArrowheads="1"/>
          </p:cNvSpPr>
          <p:nvPr>
            <p:ph type="body" idx="1"/>
          </p:nvPr>
        </p:nvSpPr>
        <p:spPr>
          <a:xfrm>
            <a:off x="974036" y="4559588"/>
            <a:ext cx="5367131" cy="4320211"/>
          </a:xfrm>
          <a:noFill/>
          <a:ln/>
        </p:spPr>
        <p:txBody>
          <a:bodyPr/>
          <a:lstStyle/>
          <a:p>
            <a:pPr defTabSz="948537">
              <a:defRPr/>
            </a:pPr>
            <a:r>
              <a:rPr lang="en-US" dirty="0" smtClean="0"/>
              <a:t>What we believe,</a:t>
            </a:r>
            <a:r>
              <a:rPr lang="en-US" baseline="0" dirty="0" smtClean="0"/>
              <a:t> and what I hope to convince you today, is that </a:t>
            </a:r>
            <a:r>
              <a:rPr lang="en-US" baseline="0" dirty="0" err="1" smtClean="0"/>
              <a:t>Kinect</a:t>
            </a:r>
            <a:r>
              <a:rPr lang="en-US" baseline="0" dirty="0" smtClean="0"/>
              <a:t> and gaming is only the tip of the </a:t>
            </a:r>
            <a:r>
              <a:rPr lang="en-US" baseline="0" dirty="0" err="1" smtClean="0"/>
              <a:t>iceburg</a:t>
            </a:r>
            <a:r>
              <a:rPr lang="en-US" baseline="0" dirty="0" smtClean="0"/>
              <a:t> for visual perception using RGB-D cameras.</a:t>
            </a:r>
            <a:endParaRPr lang="en-US" dirty="0" smtClean="0"/>
          </a:p>
          <a:p>
            <a:pPr eaLnBrk="1" hangingPunct="1"/>
            <a:endParaRPr lang="en-US" dirty="0" smtClean="0"/>
          </a:p>
          <a:p>
            <a:pPr defTabSz="948537">
              <a:defRPr/>
            </a:pPr>
            <a:r>
              <a:rPr lang="en-US" dirty="0" smtClean="0"/>
              <a:t>H</a:t>
            </a:r>
            <a:r>
              <a:rPr lang="en-US" baseline="0" dirty="0" smtClean="0"/>
              <a:t>ere is a video of the raw data </a:t>
            </a:r>
            <a:r>
              <a:rPr lang="en-US" baseline="0" dirty="0" err="1" smtClean="0"/>
              <a:t>tfrom</a:t>
            </a:r>
            <a:r>
              <a:rPr lang="en-US" baseline="0" dirty="0" smtClean="0"/>
              <a:t> one of our cameras. The camera returns two video streams, a regular video, in RGB color, and a depth video, telling us how far away the scene is at every pixel, here on the right panel, coded by color, black are pixels with missing depth. The color video and the depth video are fully registered and synchronized, and that’s why we call these cameras RGB-D cameras. RGB-D cameras today can easily do 640x480 resolution at 30Hz. There are a few competing technologies underneath, this one uses active stereo, which projects an infrared pattern into the scene, and use the stereo principle, that is, two camera views, to measure depth. It may not seem much, or not so obvious why we need the active projection. But if you compare to some examples to the right, results from a popular traditional stereo camera, without infrared projection, , you can easily see the difference. Traditional stereo cameras rely heavily on a good lighting condition and scene texture, and the depth estimates tend to be unreliable and sparse, with lots of missing depth values. In comparison, RGB-D cameras return reliable dense depth, robust to lighting and material. </a:t>
            </a:r>
            <a:r>
              <a:rPr lang="en-US" baseline="0" dirty="0" err="1" smtClean="0"/>
              <a:t>Kinect</a:t>
            </a:r>
            <a:r>
              <a:rPr lang="en-US" baseline="0" dirty="0" smtClean="0"/>
              <a:t> uses these cameras to do controller-free gaming, which, we believe, is only the tip of the iceberg. We believe RGB-D cameras are truly revolutionary and we can enable a variety of applications combining color and depth.</a:t>
            </a:r>
          </a:p>
          <a:p>
            <a:pPr eaLnBrk="1" hangingPunct="1"/>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6625" eaLnBrk="0" hangingPunct="0">
              <a:defRPr sz="2800">
                <a:solidFill>
                  <a:schemeClr val="tx1"/>
                </a:solidFill>
                <a:latin typeface="Verdana" charset="0"/>
                <a:ea typeface="ＭＳ Ｐゴシック" charset="0"/>
              </a:defRPr>
            </a:lvl1pPr>
            <a:lvl2pPr marL="742950" indent="-285750" defTabSz="936625" eaLnBrk="0" hangingPunct="0">
              <a:defRPr sz="2800">
                <a:solidFill>
                  <a:schemeClr val="tx1"/>
                </a:solidFill>
                <a:latin typeface="Verdana" charset="0"/>
                <a:ea typeface="ＭＳ Ｐゴシック" charset="0"/>
              </a:defRPr>
            </a:lvl2pPr>
            <a:lvl3pPr marL="1143000" indent="-228600" defTabSz="936625" eaLnBrk="0" hangingPunct="0">
              <a:defRPr sz="2800">
                <a:solidFill>
                  <a:schemeClr val="tx1"/>
                </a:solidFill>
                <a:latin typeface="Verdana" charset="0"/>
                <a:ea typeface="ＭＳ Ｐゴシック" charset="0"/>
              </a:defRPr>
            </a:lvl3pPr>
            <a:lvl4pPr marL="1600200" indent="-228600" defTabSz="936625" eaLnBrk="0" hangingPunct="0">
              <a:defRPr sz="2800">
                <a:solidFill>
                  <a:schemeClr val="tx1"/>
                </a:solidFill>
                <a:latin typeface="Verdana" charset="0"/>
                <a:ea typeface="ＭＳ Ｐゴシック" charset="0"/>
              </a:defRPr>
            </a:lvl4pPr>
            <a:lvl5pPr marL="2057400" indent="-228600" defTabSz="936625" eaLnBrk="0" hangingPunct="0">
              <a:defRPr sz="2800">
                <a:solidFill>
                  <a:schemeClr val="tx1"/>
                </a:solidFill>
                <a:latin typeface="Verdana" charset="0"/>
                <a:ea typeface="ＭＳ Ｐゴシック" charset="0"/>
              </a:defRPr>
            </a:lvl5pPr>
            <a:lvl6pPr marL="2514600" indent="-228600" defTabSz="936625" eaLnBrk="0" fontAlgn="base" hangingPunct="0">
              <a:spcBef>
                <a:spcPct val="0"/>
              </a:spcBef>
              <a:spcAft>
                <a:spcPct val="0"/>
              </a:spcAft>
              <a:defRPr sz="2800">
                <a:solidFill>
                  <a:schemeClr val="tx1"/>
                </a:solidFill>
                <a:latin typeface="Verdana" charset="0"/>
                <a:ea typeface="ＭＳ Ｐゴシック" charset="0"/>
              </a:defRPr>
            </a:lvl6pPr>
            <a:lvl7pPr marL="2971800" indent="-228600" defTabSz="936625" eaLnBrk="0" fontAlgn="base" hangingPunct="0">
              <a:spcBef>
                <a:spcPct val="0"/>
              </a:spcBef>
              <a:spcAft>
                <a:spcPct val="0"/>
              </a:spcAft>
              <a:defRPr sz="2800">
                <a:solidFill>
                  <a:schemeClr val="tx1"/>
                </a:solidFill>
                <a:latin typeface="Verdana" charset="0"/>
                <a:ea typeface="ＭＳ Ｐゴシック" charset="0"/>
              </a:defRPr>
            </a:lvl7pPr>
            <a:lvl8pPr marL="3429000" indent="-228600" defTabSz="936625" eaLnBrk="0" fontAlgn="base" hangingPunct="0">
              <a:spcBef>
                <a:spcPct val="0"/>
              </a:spcBef>
              <a:spcAft>
                <a:spcPct val="0"/>
              </a:spcAft>
              <a:defRPr sz="2800">
                <a:solidFill>
                  <a:schemeClr val="tx1"/>
                </a:solidFill>
                <a:latin typeface="Verdana" charset="0"/>
                <a:ea typeface="ＭＳ Ｐゴシック" charset="0"/>
              </a:defRPr>
            </a:lvl8pPr>
            <a:lvl9pPr marL="3886200" indent="-228600" defTabSz="936625"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fld id="{48AD7B43-48B5-034F-B03F-B91FCD9D6767}" type="slidenum">
              <a:rPr lang="en-US" sz="1300">
                <a:latin typeface="Times New Roman" charset="0"/>
              </a:rPr>
              <a:pPr eaLnBrk="1" hangingPunct="1"/>
              <a:t>45</a:t>
            </a:fld>
            <a:endParaRPr lang="en-US" sz="1300">
              <a:latin typeface="Times New Roman" charset="0"/>
            </a:endParaRPr>
          </a:p>
        </p:txBody>
      </p:sp>
      <p:sp>
        <p:nvSpPr>
          <p:cNvPr id="32771" name="Rectangle 2"/>
          <p:cNvSpPr>
            <a:spLocks noGrp="1" noRot="1" noChangeAspect="1" noChangeArrowheads="1" noTextEdit="1"/>
          </p:cNvSpPr>
          <p:nvPr>
            <p:ph type="sldImg"/>
          </p:nvPr>
        </p:nvSpPr>
        <p:spPr>
          <a:xfrm>
            <a:off x="2309813" y="523875"/>
            <a:ext cx="4654550" cy="2619375"/>
          </a:xfrm>
          <a:ln/>
        </p:spPr>
      </p:sp>
      <p:sp>
        <p:nvSpPr>
          <p:cNvPr id="32772" name="Rectangle 3"/>
          <p:cNvSpPr>
            <a:spLocks noGrp="1" noChangeArrowheads="1"/>
          </p:cNvSpPr>
          <p:nvPr>
            <p:ph type="body" idx="1"/>
          </p:nvPr>
        </p:nvSpPr>
        <p:spPr>
          <a:xfrm>
            <a:off x="927100" y="3316288"/>
            <a:ext cx="7416800" cy="3144837"/>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83789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6625" eaLnBrk="0" hangingPunct="0">
              <a:defRPr sz="2800">
                <a:solidFill>
                  <a:schemeClr val="tx1"/>
                </a:solidFill>
                <a:latin typeface="Verdana" charset="0"/>
                <a:ea typeface="ＭＳ Ｐゴシック" charset="0"/>
              </a:defRPr>
            </a:lvl1pPr>
            <a:lvl2pPr marL="742950" indent="-285750" defTabSz="936625" eaLnBrk="0" hangingPunct="0">
              <a:defRPr sz="2800">
                <a:solidFill>
                  <a:schemeClr val="tx1"/>
                </a:solidFill>
                <a:latin typeface="Verdana" charset="0"/>
                <a:ea typeface="ＭＳ Ｐゴシック" charset="0"/>
              </a:defRPr>
            </a:lvl2pPr>
            <a:lvl3pPr marL="1143000" indent="-228600" defTabSz="936625" eaLnBrk="0" hangingPunct="0">
              <a:defRPr sz="2800">
                <a:solidFill>
                  <a:schemeClr val="tx1"/>
                </a:solidFill>
                <a:latin typeface="Verdana" charset="0"/>
                <a:ea typeface="ＭＳ Ｐゴシック" charset="0"/>
              </a:defRPr>
            </a:lvl3pPr>
            <a:lvl4pPr marL="1600200" indent="-228600" defTabSz="936625" eaLnBrk="0" hangingPunct="0">
              <a:defRPr sz="2800">
                <a:solidFill>
                  <a:schemeClr val="tx1"/>
                </a:solidFill>
                <a:latin typeface="Verdana" charset="0"/>
                <a:ea typeface="ＭＳ Ｐゴシック" charset="0"/>
              </a:defRPr>
            </a:lvl4pPr>
            <a:lvl5pPr marL="2057400" indent="-228600" defTabSz="936625" eaLnBrk="0" hangingPunct="0">
              <a:defRPr sz="2800">
                <a:solidFill>
                  <a:schemeClr val="tx1"/>
                </a:solidFill>
                <a:latin typeface="Verdana" charset="0"/>
                <a:ea typeface="ＭＳ Ｐゴシック" charset="0"/>
              </a:defRPr>
            </a:lvl5pPr>
            <a:lvl6pPr marL="2514600" indent="-228600" defTabSz="936625" eaLnBrk="0" fontAlgn="base" hangingPunct="0">
              <a:spcBef>
                <a:spcPct val="0"/>
              </a:spcBef>
              <a:spcAft>
                <a:spcPct val="0"/>
              </a:spcAft>
              <a:defRPr sz="2800">
                <a:solidFill>
                  <a:schemeClr val="tx1"/>
                </a:solidFill>
                <a:latin typeface="Verdana" charset="0"/>
                <a:ea typeface="ＭＳ Ｐゴシック" charset="0"/>
              </a:defRPr>
            </a:lvl6pPr>
            <a:lvl7pPr marL="2971800" indent="-228600" defTabSz="936625" eaLnBrk="0" fontAlgn="base" hangingPunct="0">
              <a:spcBef>
                <a:spcPct val="0"/>
              </a:spcBef>
              <a:spcAft>
                <a:spcPct val="0"/>
              </a:spcAft>
              <a:defRPr sz="2800">
                <a:solidFill>
                  <a:schemeClr val="tx1"/>
                </a:solidFill>
                <a:latin typeface="Verdana" charset="0"/>
                <a:ea typeface="ＭＳ Ｐゴシック" charset="0"/>
              </a:defRPr>
            </a:lvl7pPr>
            <a:lvl8pPr marL="3429000" indent="-228600" defTabSz="936625" eaLnBrk="0" fontAlgn="base" hangingPunct="0">
              <a:spcBef>
                <a:spcPct val="0"/>
              </a:spcBef>
              <a:spcAft>
                <a:spcPct val="0"/>
              </a:spcAft>
              <a:defRPr sz="2800">
                <a:solidFill>
                  <a:schemeClr val="tx1"/>
                </a:solidFill>
                <a:latin typeface="Verdana" charset="0"/>
                <a:ea typeface="ＭＳ Ｐゴシック" charset="0"/>
              </a:defRPr>
            </a:lvl8pPr>
            <a:lvl9pPr marL="3886200" indent="-228600" defTabSz="936625"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fld id="{4718420A-FB37-CF4C-A485-01C9C73AD240}" type="slidenum">
              <a:rPr lang="en-US" sz="1300">
                <a:latin typeface="Times New Roman" charset="0"/>
              </a:rPr>
              <a:pPr eaLnBrk="1" hangingPunct="1"/>
              <a:t>47</a:t>
            </a:fld>
            <a:endParaRPr lang="en-US" sz="1300">
              <a:latin typeface="Times New Roman" charset="0"/>
            </a:endParaRPr>
          </a:p>
        </p:txBody>
      </p:sp>
      <p:sp>
        <p:nvSpPr>
          <p:cNvPr id="33795" name="Rectangle 2"/>
          <p:cNvSpPr>
            <a:spLocks noGrp="1" noRot="1" noChangeAspect="1" noChangeArrowheads="1" noTextEdit="1"/>
          </p:cNvSpPr>
          <p:nvPr>
            <p:ph type="sldImg"/>
          </p:nvPr>
        </p:nvSpPr>
        <p:spPr>
          <a:xfrm>
            <a:off x="2309813" y="523875"/>
            <a:ext cx="4654550" cy="2619375"/>
          </a:xfrm>
          <a:ln/>
        </p:spPr>
      </p:sp>
      <p:sp>
        <p:nvSpPr>
          <p:cNvPr id="33796" name="Rectangle 3"/>
          <p:cNvSpPr>
            <a:spLocks noGrp="1" noChangeArrowheads="1"/>
          </p:cNvSpPr>
          <p:nvPr>
            <p:ph type="body" idx="1"/>
          </p:nvPr>
        </p:nvSpPr>
        <p:spPr>
          <a:xfrm>
            <a:off x="927100" y="3316288"/>
            <a:ext cx="7416800" cy="3144837"/>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450581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6625" eaLnBrk="0" hangingPunct="0">
              <a:defRPr sz="2800">
                <a:solidFill>
                  <a:schemeClr val="tx1"/>
                </a:solidFill>
                <a:latin typeface="Verdana" charset="0"/>
                <a:ea typeface="ＭＳ Ｐゴシック" charset="0"/>
              </a:defRPr>
            </a:lvl1pPr>
            <a:lvl2pPr marL="742950" indent="-285750" defTabSz="936625" eaLnBrk="0" hangingPunct="0">
              <a:defRPr sz="2800">
                <a:solidFill>
                  <a:schemeClr val="tx1"/>
                </a:solidFill>
                <a:latin typeface="Verdana" charset="0"/>
                <a:ea typeface="ＭＳ Ｐゴシック" charset="0"/>
              </a:defRPr>
            </a:lvl2pPr>
            <a:lvl3pPr marL="1143000" indent="-228600" defTabSz="936625" eaLnBrk="0" hangingPunct="0">
              <a:defRPr sz="2800">
                <a:solidFill>
                  <a:schemeClr val="tx1"/>
                </a:solidFill>
                <a:latin typeface="Verdana" charset="0"/>
                <a:ea typeface="ＭＳ Ｐゴシック" charset="0"/>
              </a:defRPr>
            </a:lvl3pPr>
            <a:lvl4pPr marL="1600200" indent="-228600" defTabSz="936625" eaLnBrk="0" hangingPunct="0">
              <a:defRPr sz="2800">
                <a:solidFill>
                  <a:schemeClr val="tx1"/>
                </a:solidFill>
                <a:latin typeface="Verdana" charset="0"/>
                <a:ea typeface="ＭＳ Ｐゴシック" charset="0"/>
              </a:defRPr>
            </a:lvl4pPr>
            <a:lvl5pPr marL="2057400" indent="-228600" defTabSz="936625" eaLnBrk="0" hangingPunct="0">
              <a:defRPr sz="2800">
                <a:solidFill>
                  <a:schemeClr val="tx1"/>
                </a:solidFill>
                <a:latin typeface="Verdana" charset="0"/>
                <a:ea typeface="ＭＳ Ｐゴシック" charset="0"/>
              </a:defRPr>
            </a:lvl5pPr>
            <a:lvl6pPr marL="2514600" indent="-228600" defTabSz="936625" eaLnBrk="0" fontAlgn="base" hangingPunct="0">
              <a:spcBef>
                <a:spcPct val="0"/>
              </a:spcBef>
              <a:spcAft>
                <a:spcPct val="0"/>
              </a:spcAft>
              <a:defRPr sz="2800">
                <a:solidFill>
                  <a:schemeClr val="tx1"/>
                </a:solidFill>
                <a:latin typeface="Verdana" charset="0"/>
                <a:ea typeface="ＭＳ Ｐゴシック" charset="0"/>
              </a:defRPr>
            </a:lvl6pPr>
            <a:lvl7pPr marL="2971800" indent="-228600" defTabSz="936625" eaLnBrk="0" fontAlgn="base" hangingPunct="0">
              <a:spcBef>
                <a:spcPct val="0"/>
              </a:spcBef>
              <a:spcAft>
                <a:spcPct val="0"/>
              </a:spcAft>
              <a:defRPr sz="2800">
                <a:solidFill>
                  <a:schemeClr val="tx1"/>
                </a:solidFill>
                <a:latin typeface="Verdana" charset="0"/>
                <a:ea typeface="ＭＳ Ｐゴシック" charset="0"/>
              </a:defRPr>
            </a:lvl7pPr>
            <a:lvl8pPr marL="3429000" indent="-228600" defTabSz="936625" eaLnBrk="0" fontAlgn="base" hangingPunct="0">
              <a:spcBef>
                <a:spcPct val="0"/>
              </a:spcBef>
              <a:spcAft>
                <a:spcPct val="0"/>
              </a:spcAft>
              <a:defRPr sz="2800">
                <a:solidFill>
                  <a:schemeClr val="tx1"/>
                </a:solidFill>
                <a:latin typeface="Verdana" charset="0"/>
                <a:ea typeface="ＭＳ Ｐゴシック" charset="0"/>
              </a:defRPr>
            </a:lvl8pPr>
            <a:lvl9pPr marL="3886200" indent="-228600" defTabSz="936625"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fld id="{4225DEE5-7525-134C-966A-E75B6DFF768F}" type="slidenum">
              <a:rPr lang="en-US" sz="1300">
                <a:latin typeface="Times New Roman" charset="0"/>
              </a:rPr>
              <a:pPr eaLnBrk="1" hangingPunct="1"/>
              <a:t>48</a:t>
            </a:fld>
            <a:endParaRPr lang="en-US" sz="1300">
              <a:latin typeface="Times New Roman" charset="0"/>
            </a:endParaRPr>
          </a:p>
        </p:txBody>
      </p:sp>
      <p:sp>
        <p:nvSpPr>
          <p:cNvPr id="34819" name="Rectangle 2"/>
          <p:cNvSpPr>
            <a:spLocks noGrp="1" noRot="1" noChangeAspect="1" noChangeArrowheads="1" noTextEdit="1"/>
          </p:cNvSpPr>
          <p:nvPr>
            <p:ph type="sldImg"/>
          </p:nvPr>
        </p:nvSpPr>
        <p:spPr>
          <a:xfrm>
            <a:off x="2309813" y="523875"/>
            <a:ext cx="4654550" cy="2619375"/>
          </a:xfrm>
          <a:ln/>
        </p:spPr>
      </p:sp>
      <p:sp>
        <p:nvSpPr>
          <p:cNvPr id="34820" name="Rectangle 3"/>
          <p:cNvSpPr>
            <a:spLocks noGrp="1" noChangeArrowheads="1"/>
          </p:cNvSpPr>
          <p:nvPr>
            <p:ph type="body" idx="1"/>
          </p:nvPr>
        </p:nvSpPr>
        <p:spPr>
          <a:xfrm>
            <a:off x="927100" y="3316288"/>
            <a:ext cx="7416800" cy="3144837"/>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01010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6625" eaLnBrk="0" hangingPunct="0">
              <a:defRPr sz="2800">
                <a:solidFill>
                  <a:schemeClr val="tx1"/>
                </a:solidFill>
                <a:latin typeface="Verdana" charset="0"/>
                <a:ea typeface="ＭＳ Ｐゴシック" charset="0"/>
                <a:cs typeface="ＭＳ Ｐゴシック" charset="0"/>
              </a:defRPr>
            </a:lvl1pPr>
            <a:lvl2pPr marL="742950" indent="-285750" defTabSz="936625" eaLnBrk="0" hangingPunct="0">
              <a:defRPr sz="2800">
                <a:solidFill>
                  <a:schemeClr val="tx1"/>
                </a:solidFill>
                <a:latin typeface="Verdana" charset="0"/>
                <a:ea typeface="ＭＳ Ｐゴシック" charset="0"/>
              </a:defRPr>
            </a:lvl2pPr>
            <a:lvl3pPr marL="1143000" indent="-228600" defTabSz="936625" eaLnBrk="0" hangingPunct="0">
              <a:defRPr sz="2800">
                <a:solidFill>
                  <a:schemeClr val="tx1"/>
                </a:solidFill>
                <a:latin typeface="Verdana" charset="0"/>
                <a:ea typeface="ＭＳ Ｐゴシック" charset="0"/>
              </a:defRPr>
            </a:lvl3pPr>
            <a:lvl4pPr marL="1600200" indent="-228600" defTabSz="936625" eaLnBrk="0" hangingPunct="0">
              <a:defRPr sz="2800">
                <a:solidFill>
                  <a:schemeClr val="tx1"/>
                </a:solidFill>
                <a:latin typeface="Verdana" charset="0"/>
                <a:ea typeface="ＭＳ Ｐゴシック" charset="0"/>
              </a:defRPr>
            </a:lvl4pPr>
            <a:lvl5pPr marL="2057400" indent="-228600" defTabSz="936625" eaLnBrk="0" hangingPunct="0">
              <a:defRPr sz="2800">
                <a:solidFill>
                  <a:schemeClr val="tx1"/>
                </a:solidFill>
                <a:latin typeface="Verdana" charset="0"/>
                <a:ea typeface="ＭＳ Ｐゴシック" charset="0"/>
              </a:defRPr>
            </a:lvl5pPr>
            <a:lvl6pPr marL="2514600" indent="-228600" defTabSz="936625" eaLnBrk="0" fontAlgn="base" hangingPunct="0">
              <a:spcBef>
                <a:spcPct val="0"/>
              </a:spcBef>
              <a:spcAft>
                <a:spcPct val="0"/>
              </a:spcAft>
              <a:defRPr sz="2800">
                <a:solidFill>
                  <a:schemeClr val="tx1"/>
                </a:solidFill>
                <a:latin typeface="Verdana" charset="0"/>
                <a:ea typeface="ＭＳ Ｐゴシック" charset="0"/>
              </a:defRPr>
            </a:lvl6pPr>
            <a:lvl7pPr marL="2971800" indent="-228600" defTabSz="936625" eaLnBrk="0" fontAlgn="base" hangingPunct="0">
              <a:spcBef>
                <a:spcPct val="0"/>
              </a:spcBef>
              <a:spcAft>
                <a:spcPct val="0"/>
              </a:spcAft>
              <a:defRPr sz="2800">
                <a:solidFill>
                  <a:schemeClr val="tx1"/>
                </a:solidFill>
                <a:latin typeface="Verdana" charset="0"/>
                <a:ea typeface="ＭＳ Ｐゴシック" charset="0"/>
              </a:defRPr>
            </a:lvl7pPr>
            <a:lvl8pPr marL="3429000" indent="-228600" defTabSz="936625" eaLnBrk="0" fontAlgn="base" hangingPunct="0">
              <a:spcBef>
                <a:spcPct val="0"/>
              </a:spcBef>
              <a:spcAft>
                <a:spcPct val="0"/>
              </a:spcAft>
              <a:defRPr sz="2800">
                <a:solidFill>
                  <a:schemeClr val="tx1"/>
                </a:solidFill>
                <a:latin typeface="Verdana" charset="0"/>
                <a:ea typeface="ＭＳ Ｐゴシック" charset="0"/>
              </a:defRPr>
            </a:lvl8pPr>
            <a:lvl9pPr marL="3886200" indent="-228600" defTabSz="936625"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fld id="{7BB552A0-E75D-3247-9CA5-CB704D79CDB4}" type="slidenum">
              <a:rPr lang="en-US" sz="1300">
                <a:latin typeface="Times New Roman" charset="0"/>
              </a:rPr>
              <a:pPr eaLnBrk="1" hangingPunct="1"/>
              <a:t>16</a:t>
            </a:fld>
            <a:endParaRPr lang="en-US" sz="1300">
              <a:latin typeface="Times New Roman" charset="0"/>
            </a:endParaRPr>
          </a:p>
        </p:txBody>
      </p:sp>
      <p:sp>
        <p:nvSpPr>
          <p:cNvPr id="46082" name="Rectangle 2"/>
          <p:cNvSpPr>
            <a:spLocks noGrp="1" noRot="1" noChangeAspect="1" noChangeArrowheads="1" noTextEdit="1"/>
          </p:cNvSpPr>
          <p:nvPr>
            <p:ph type="sldImg"/>
          </p:nvPr>
        </p:nvSpPr>
        <p:spPr>
          <a:xfrm>
            <a:off x="477838" y="735013"/>
            <a:ext cx="6367462" cy="3582987"/>
          </a:xfrm>
          <a:ln/>
        </p:spPr>
      </p:sp>
      <p:sp>
        <p:nvSpPr>
          <p:cNvPr id="46083" name="Rectangle 3"/>
          <p:cNvSpPr>
            <a:spLocks noGrp="1" noChangeArrowheads="1"/>
          </p:cNvSpPr>
          <p:nvPr>
            <p:ph type="body" idx="1"/>
          </p:nvPr>
        </p:nvSpPr>
        <p:spPr>
          <a:xfrm>
            <a:off x="977030" y="4564934"/>
            <a:ext cx="5359888" cy="4311812"/>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27" tIns="45464" rIns="90927" bIns="45464"/>
          <a:lstStyle/>
          <a:p>
            <a:endParaRPr lang="de-DE">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6625" eaLnBrk="0" hangingPunct="0">
              <a:defRPr sz="2800">
                <a:solidFill>
                  <a:schemeClr val="tx1"/>
                </a:solidFill>
                <a:latin typeface="Verdana" charset="0"/>
                <a:ea typeface="ＭＳ Ｐゴシック" charset="0"/>
                <a:cs typeface="ＭＳ Ｐゴシック" charset="0"/>
              </a:defRPr>
            </a:lvl1pPr>
            <a:lvl2pPr marL="742950" indent="-285750" defTabSz="936625" eaLnBrk="0" hangingPunct="0">
              <a:defRPr sz="2800">
                <a:solidFill>
                  <a:schemeClr val="tx1"/>
                </a:solidFill>
                <a:latin typeface="Verdana" charset="0"/>
                <a:ea typeface="ＭＳ Ｐゴシック" charset="0"/>
              </a:defRPr>
            </a:lvl2pPr>
            <a:lvl3pPr marL="1143000" indent="-228600" defTabSz="936625" eaLnBrk="0" hangingPunct="0">
              <a:defRPr sz="2800">
                <a:solidFill>
                  <a:schemeClr val="tx1"/>
                </a:solidFill>
                <a:latin typeface="Verdana" charset="0"/>
                <a:ea typeface="ＭＳ Ｐゴシック" charset="0"/>
              </a:defRPr>
            </a:lvl3pPr>
            <a:lvl4pPr marL="1600200" indent="-228600" defTabSz="936625" eaLnBrk="0" hangingPunct="0">
              <a:defRPr sz="2800">
                <a:solidFill>
                  <a:schemeClr val="tx1"/>
                </a:solidFill>
                <a:latin typeface="Verdana" charset="0"/>
                <a:ea typeface="ＭＳ Ｐゴシック" charset="0"/>
              </a:defRPr>
            </a:lvl4pPr>
            <a:lvl5pPr marL="2057400" indent="-228600" defTabSz="936625" eaLnBrk="0" hangingPunct="0">
              <a:defRPr sz="2800">
                <a:solidFill>
                  <a:schemeClr val="tx1"/>
                </a:solidFill>
                <a:latin typeface="Verdana" charset="0"/>
                <a:ea typeface="ＭＳ Ｐゴシック" charset="0"/>
              </a:defRPr>
            </a:lvl5pPr>
            <a:lvl6pPr marL="2514600" indent="-228600" defTabSz="936625" eaLnBrk="0" fontAlgn="base" hangingPunct="0">
              <a:spcBef>
                <a:spcPct val="0"/>
              </a:spcBef>
              <a:spcAft>
                <a:spcPct val="0"/>
              </a:spcAft>
              <a:defRPr sz="2800">
                <a:solidFill>
                  <a:schemeClr val="tx1"/>
                </a:solidFill>
                <a:latin typeface="Verdana" charset="0"/>
                <a:ea typeface="ＭＳ Ｐゴシック" charset="0"/>
              </a:defRPr>
            </a:lvl6pPr>
            <a:lvl7pPr marL="2971800" indent="-228600" defTabSz="936625" eaLnBrk="0" fontAlgn="base" hangingPunct="0">
              <a:spcBef>
                <a:spcPct val="0"/>
              </a:spcBef>
              <a:spcAft>
                <a:spcPct val="0"/>
              </a:spcAft>
              <a:defRPr sz="2800">
                <a:solidFill>
                  <a:schemeClr val="tx1"/>
                </a:solidFill>
                <a:latin typeface="Verdana" charset="0"/>
                <a:ea typeface="ＭＳ Ｐゴシック" charset="0"/>
              </a:defRPr>
            </a:lvl7pPr>
            <a:lvl8pPr marL="3429000" indent="-228600" defTabSz="936625" eaLnBrk="0" fontAlgn="base" hangingPunct="0">
              <a:spcBef>
                <a:spcPct val="0"/>
              </a:spcBef>
              <a:spcAft>
                <a:spcPct val="0"/>
              </a:spcAft>
              <a:defRPr sz="2800">
                <a:solidFill>
                  <a:schemeClr val="tx1"/>
                </a:solidFill>
                <a:latin typeface="Verdana" charset="0"/>
                <a:ea typeface="ＭＳ Ｐゴシック" charset="0"/>
              </a:defRPr>
            </a:lvl8pPr>
            <a:lvl9pPr marL="3886200" indent="-228600" defTabSz="936625"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fld id="{07826F86-277C-264C-9740-214B48EA7C06}" type="slidenum">
              <a:rPr lang="en-US" sz="1300">
                <a:latin typeface="Times New Roman" charset="0"/>
              </a:rPr>
              <a:pPr eaLnBrk="1" hangingPunct="1"/>
              <a:t>17</a:t>
            </a:fld>
            <a:endParaRPr lang="en-US" sz="1300">
              <a:latin typeface="Times New Roman" charset="0"/>
            </a:endParaRPr>
          </a:p>
        </p:txBody>
      </p:sp>
      <p:sp>
        <p:nvSpPr>
          <p:cNvPr id="48130" name="Rectangle 2"/>
          <p:cNvSpPr>
            <a:spLocks noGrp="1" noRot="1" noChangeAspect="1" noChangeArrowheads="1" noTextEdit="1"/>
          </p:cNvSpPr>
          <p:nvPr>
            <p:ph type="sldImg"/>
          </p:nvPr>
        </p:nvSpPr>
        <p:spPr>
          <a:xfrm>
            <a:off x="477838" y="735013"/>
            <a:ext cx="6367462" cy="3582987"/>
          </a:xfrm>
          <a:ln/>
        </p:spPr>
      </p:sp>
      <p:sp>
        <p:nvSpPr>
          <p:cNvPr id="48131" name="Rectangle 3"/>
          <p:cNvSpPr>
            <a:spLocks noGrp="1" noChangeArrowheads="1"/>
          </p:cNvSpPr>
          <p:nvPr>
            <p:ph type="body" idx="1"/>
          </p:nvPr>
        </p:nvSpPr>
        <p:spPr>
          <a:xfrm>
            <a:off x="977030" y="4564934"/>
            <a:ext cx="5359888" cy="4311812"/>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27" tIns="45464" rIns="90927" bIns="45464"/>
          <a:lstStyle/>
          <a:p>
            <a:endParaRPr lang="de-DE">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6625" eaLnBrk="0" hangingPunct="0">
              <a:defRPr sz="2800">
                <a:solidFill>
                  <a:schemeClr val="tx1"/>
                </a:solidFill>
                <a:latin typeface="Verdana" charset="0"/>
                <a:ea typeface="ＭＳ Ｐゴシック" charset="0"/>
                <a:cs typeface="ＭＳ Ｐゴシック" charset="0"/>
              </a:defRPr>
            </a:lvl1pPr>
            <a:lvl2pPr marL="742950" indent="-285750" defTabSz="936625" eaLnBrk="0" hangingPunct="0">
              <a:defRPr sz="2800">
                <a:solidFill>
                  <a:schemeClr val="tx1"/>
                </a:solidFill>
                <a:latin typeface="Verdana" charset="0"/>
                <a:ea typeface="ＭＳ Ｐゴシック" charset="0"/>
              </a:defRPr>
            </a:lvl2pPr>
            <a:lvl3pPr marL="1143000" indent="-228600" defTabSz="936625" eaLnBrk="0" hangingPunct="0">
              <a:defRPr sz="2800">
                <a:solidFill>
                  <a:schemeClr val="tx1"/>
                </a:solidFill>
                <a:latin typeface="Verdana" charset="0"/>
                <a:ea typeface="ＭＳ Ｐゴシック" charset="0"/>
              </a:defRPr>
            </a:lvl3pPr>
            <a:lvl4pPr marL="1600200" indent="-228600" defTabSz="936625" eaLnBrk="0" hangingPunct="0">
              <a:defRPr sz="2800">
                <a:solidFill>
                  <a:schemeClr val="tx1"/>
                </a:solidFill>
                <a:latin typeface="Verdana" charset="0"/>
                <a:ea typeface="ＭＳ Ｐゴシック" charset="0"/>
              </a:defRPr>
            </a:lvl4pPr>
            <a:lvl5pPr marL="2057400" indent="-228600" defTabSz="936625" eaLnBrk="0" hangingPunct="0">
              <a:defRPr sz="2800">
                <a:solidFill>
                  <a:schemeClr val="tx1"/>
                </a:solidFill>
                <a:latin typeface="Verdana" charset="0"/>
                <a:ea typeface="ＭＳ Ｐゴシック" charset="0"/>
              </a:defRPr>
            </a:lvl5pPr>
            <a:lvl6pPr marL="2514600" indent="-228600" defTabSz="936625" eaLnBrk="0" fontAlgn="base" hangingPunct="0">
              <a:spcBef>
                <a:spcPct val="0"/>
              </a:spcBef>
              <a:spcAft>
                <a:spcPct val="0"/>
              </a:spcAft>
              <a:defRPr sz="2800">
                <a:solidFill>
                  <a:schemeClr val="tx1"/>
                </a:solidFill>
                <a:latin typeface="Verdana" charset="0"/>
                <a:ea typeface="ＭＳ Ｐゴシック" charset="0"/>
              </a:defRPr>
            </a:lvl6pPr>
            <a:lvl7pPr marL="2971800" indent="-228600" defTabSz="936625" eaLnBrk="0" fontAlgn="base" hangingPunct="0">
              <a:spcBef>
                <a:spcPct val="0"/>
              </a:spcBef>
              <a:spcAft>
                <a:spcPct val="0"/>
              </a:spcAft>
              <a:defRPr sz="2800">
                <a:solidFill>
                  <a:schemeClr val="tx1"/>
                </a:solidFill>
                <a:latin typeface="Verdana" charset="0"/>
                <a:ea typeface="ＭＳ Ｐゴシック" charset="0"/>
              </a:defRPr>
            </a:lvl7pPr>
            <a:lvl8pPr marL="3429000" indent="-228600" defTabSz="936625" eaLnBrk="0" fontAlgn="base" hangingPunct="0">
              <a:spcBef>
                <a:spcPct val="0"/>
              </a:spcBef>
              <a:spcAft>
                <a:spcPct val="0"/>
              </a:spcAft>
              <a:defRPr sz="2800">
                <a:solidFill>
                  <a:schemeClr val="tx1"/>
                </a:solidFill>
                <a:latin typeface="Verdana" charset="0"/>
                <a:ea typeface="ＭＳ Ｐゴシック" charset="0"/>
              </a:defRPr>
            </a:lvl8pPr>
            <a:lvl9pPr marL="3886200" indent="-228600" defTabSz="936625"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fld id="{42B29857-616F-9642-BA30-E6E9B0A7128F}" type="slidenum">
              <a:rPr lang="en-US" sz="1300">
                <a:latin typeface="Times New Roman" charset="0"/>
              </a:rPr>
              <a:pPr eaLnBrk="1" hangingPunct="1"/>
              <a:t>18</a:t>
            </a:fld>
            <a:endParaRPr lang="en-US" sz="1300">
              <a:latin typeface="Times New Roman" charset="0"/>
            </a:endParaRPr>
          </a:p>
        </p:txBody>
      </p:sp>
      <p:sp>
        <p:nvSpPr>
          <p:cNvPr id="50178" name="Rectangle 2"/>
          <p:cNvSpPr>
            <a:spLocks noGrp="1" noRot="1" noChangeAspect="1" noChangeArrowheads="1" noTextEdit="1"/>
          </p:cNvSpPr>
          <p:nvPr>
            <p:ph type="sldImg"/>
          </p:nvPr>
        </p:nvSpPr>
        <p:spPr>
          <a:xfrm>
            <a:off x="477838" y="735013"/>
            <a:ext cx="6367462" cy="3582987"/>
          </a:xfrm>
          <a:ln/>
        </p:spPr>
      </p:sp>
      <p:sp>
        <p:nvSpPr>
          <p:cNvPr id="50179" name="Rectangle 3"/>
          <p:cNvSpPr>
            <a:spLocks noGrp="1" noChangeArrowheads="1"/>
          </p:cNvSpPr>
          <p:nvPr>
            <p:ph type="body" idx="1"/>
          </p:nvPr>
        </p:nvSpPr>
        <p:spPr>
          <a:xfrm>
            <a:off x="977030" y="4564934"/>
            <a:ext cx="5359888" cy="4311812"/>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27" tIns="45464" rIns="90927" bIns="45464"/>
          <a:lstStyle/>
          <a:p>
            <a:endParaRPr lang="de-DE">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6625" eaLnBrk="0" hangingPunct="0">
              <a:defRPr sz="2800">
                <a:solidFill>
                  <a:schemeClr val="tx1"/>
                </a:solidFill>
                <a:latin typeface="Verdana" charset="0"/>
                <a:ea typeface="ＭＳ Ｐゴシック" charset="0"/>
                <a:cs typeface="ＭＳ Ｐゴシック" charset="0"/>
              </a:defRPr>
            </a:lvl1pPr>
            <a:lvl2pPr marL="742950" indent="-285750" defTabSz="936625" eaLnBrk="0" hangingPunct="0">
              <a:defRPr sz="2800">
                <a:solidFill>
                  <a:schemeClr val="tx1"/>
                </a:solidFill>
                <a:latin typeface="Verdana" charset="0"/>
                <a:ea typeface="ＭＳ Ｐゴシック" charset="0"/>
              </a:defRPr>
            </a:lvl2pPr>
            <a:lvl3pPr marL="1143000" indent="-228600" defTabSz="936625" eaLnBrk="0" hangingPunct="0">
              <a:defRPr sz="2800">
                <a:solidFill>
                  <a:schemeClr val="tx1"/>
                </a:solidFill>
                <a:latin typeface="Verdana" charset="0"/>
                <a:ea typeface="ＭＳ Ｐゴシック" charset="0"/>
              </a:defRPr>
            </a:lvl3pPr>
            <a:lvl4pPr marL="1600200" indent="-228600" defTabSz="936625" eaLnBrk="0" hangingPunct="0">
              <a:defRPr sz="2800">
                <a:solidFill>
                  <a:schemeClr val="tx1"/>
                </a:solidFill>
                <a:latin typeface="Verdana" charset="0"/>
                <a:ea typeface="ＭＳ Ｐゴシック" charset="0"/>
              </a:defRPr>
            </a:lvl4pPr>
            <a:lvl5pPr marL="2057400" indent="-228600" defTabSz="936625" eaLnBrk="0" hangingPunct="0">
              <a:defRPr sz="2800">
                <a:solidFill>
                  <a:schemeClr val="tx1"/>
                </a:solidFill>
                <a:latin typeface="Verdana" charset="0"/>
                <a:ea typeface="ＭＳ Ｐゴシック" charset="0"/>
              </a:defRPr>
            </a:lvl5pPr>
            <a:lvl6pPr marL="2514600" indent="-228600" defTabSz="936625" eaLnBrk="0" fontAlgn="base" hangingPunct="0">
              <a:spcBef>
                <a:spcPct val="0"/>
              </a:spcBef>
              <a:spcAft>
                <a:spcPct val="0"/>
              </a:spcAft>
              <a:defRPr sz="2800">
                <a:solidFill>
                  <a:schemeClr val="tx1"/>
                </a:solidFill>
                <a:latin typeface="Verdana" charset="0"/>
                <a:ea typeface="ＭＳ Ｐゴシック" charset="0"/>
              </a:defRPr>
            </a:lvl6pPr>
            <a:lvl7pPr marL="2971800" indent="-228600" defTabSz="936625" eaLnBrk="0" fontAlgn="base" hangingPunct="0">
              <a:spcBef>
                <a:spcPct val="0"/>
              </a:spcBef>
              <a:spcAft>
                <a:spcPct val="0"/>
              </a:spcAft>
              <a:defRPr sz="2800">
                <a:solidFill>
                  <a:schemeClr val="tx1"/>
                </a:solidFill>
                <a:latin typeface="Verdana" charset="0"/>
                <a:ea typeface="ＭＳ Ｐゴシック" charset="0"/>
              </a:defRPr>
            </a:lvl7pPr>
            <a:lvl8pPr marL="3429000" indent="-228600" defTabSz="936625" eaLnBrk="0" fontAlgn="base" hangingPunct="0">
              <a:spcBef>
                <a:spcPct val="0"/>
              </a:spcBef>
              <a:spcAft>
                <a:spcPct val="0"/>
              </a:spcAft>
              <a:defRPr sz="2800">
                <a:solidFill>
                  <a:schemeClr val="tx1"/>
                </a:solidFill>
                <a:latin typeface="Verdana" charset="0"/>
                <a:ea typeface="ＭＳ Ｐゴシック" charset="0"/>
              </a:defRPr>
            </a:lvl8pPr>
            <a:lvl9pPr marL="3886200" indent="-228600" defTabSz="936625"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fld id="{71DB5A84-5C39-414D-856E-795EFAEAC33D}" type="slidenum">
              <a:rPr lang="en-US" sz="1300">
                <a:latin typeface="Times New Roman" charset="0"/>
              </a:rPr>
              <a:pPr eaLnBrk="1" hangingPunct="1"/>
              <a:t>19</a:t>
            </a:fld>
            <a:endParaRPr lang="en-US" sz="1300">
              <a:latin typeface="Times New Roman" charset="0"/>
            </a:endParaRPr>
          </a:p>
        </p:txBody>
      </p:sp>
      <p:sp>
        <p:nvSpPr>
          <p:cNvPr id="52226" name="Rectangle 2"/>
          <p:cNvSpPr>
            <a:spLocks noGrp="1" noRot="1" noChangeAspect="1" noChangeArrowheads="1" noTextEdit="1"/>
          </p:cNvSpPr>
          <p:nvPr>
            <p:ph type="sldImg"/>
          </p:nvPr>
        </p:nvSpPr>
        <p:spPr>
          <a:xfrm>
            <a:off x="477838" y="735013"/>
            <a:ext cx="6367462" cy="3582987"/>
          </a:xfrm>
          <a:ln/>
        </p:spPr>
      </p:sp>
      <p:sp>
        <p:nvSpPr>
          <p:cNvPr id="52227" name="Rectangle 3"/>
          <p:cNvSpPr>
            <a:spLocks noGrp="1" noChangeArrowheads="1"/>
          </p:cNvSpPr>
          <p:nvPr>
            <p:ph type="body" idx="1"/>
          </p:nvPr>
        </p:nvSpPr>
        <p:spPr>
          <a:xfrm>
            <a:off x="977030" y="4564934"/>
            <a:ext cx="5359888" cy="4311812"/>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27" tIns="45464" rIns="90927" bIns="45464"/>
          <a:lstStyle/>
          <a:p>
            <a:endParaRPr lang="de-DE">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6625" eaLnBrk="0" hangingPunct="0">
              <a:defRPr sz="2800">
                <a:solidFill>
                  <a:schemeClr val="tx1"/>
                </a:solidFill>
                <a:latin typeface="Verdana" charset="0"/>
                <a:ea typeface="ＭＳ Ｐゴシック" charset="0"/>
                <a:cs typeface="ＭＳ Ｐゴシック" charset="0"/>
              </a:defRPr>
            </a:lvl1pPr>
            <a:lvl2pPr marL="742950" indent="-285750" defTabSz="936625" eaLnBrk="0" hangingPunct="0">
              <a:defRPr sz="2800">
                <a:solidFill>
                  <a:schemeClr val="tx1"/>
                </a:solidFill>
                <a:latin typeface="Verdana" charset="0"/>
                <a:ea typeface="ＭＳ Ｐゴシック" charset="0"/>
              </a:defRPr>
            </a:lvl2pPr>
            <a:lvl3pPr marL="1143000" indent="-228600" defTabSz="936625" eaLnBrk="0" hangingPunct="0">
              <a:defRPr sz="2800">
                <a:solidFill>
                  <a:schemeClr val="tx1"/>
                </a:solidFill>
                <a:latin typeface="Verdana" charset="0"/>
                <a:ea typeface="ＭＳ Ｐゴシック" charset="0"/>
              </a:defRPr>
            </a:lvl3pPr>
            <a:lvl4pPr marL="1600200" indent="-228600" defTabSz="936625" eaLnBrk="0" hangingPunct="0">
              <a:defRPr sz="2800">
                <a:solidFill>
                  <a:schemeClr val="tx1"/>
                </a:solidFill>
                <a:latin typeface="Verdana" charset="0"/>
                <a:ea typeface="ＭＳ Ｐゴシック" charset="0"/>
              </a:defRPr>
            </a:lvl4pPr>
            <a:lvl5pPr marL="2057400" indent="-228600" defTabSz="936625" eaLnBrk="0" hangingPunct="0">
              <a:defRPr sz="2800">
                <a:solidFill>
                  <a:schemeClr val="tx1"/>
                </a:solidFill>
                <a:latin typeface="Verdana" charset="0"/>
                <a:ea typeface="ＭＳ Ｐゴシック" charset="0"/>
              </a:defRPr>
            </a:lvl5pPr>
            <a:lvl6pPr marL="2514600" indent="-228600" defTabSz="936625" eaLnBrk="0" fontAlgn="base" hangingPunct="0">
              <a:spcBef>
                <a:spcPct val="0"/>
              </a:spcBef>
              <a:spcAft>
                <a:spcPct val="0"/>
              </a:spcAft>
              <a:defRPr sz="2800">
                <a:solidFill>
                  <a:schemeClr val="tx1"/>
                </a:solidFill>
                <a:latin typeface="Verdana" charset="0"/>
                <a:ea typeface="ＭＳ Ｐゴシック" charset="0"/>
              </a:defRPr>
            </a:lvl6pPr>
            <a:lvl7pPr marL="2971800" indent="-228600" defTabSz="936625" eaLnBrk="0" fontAlgn="base" hangingPunct="0">
              <a:spcBef>
                <a:spcPct val="0"/>
              </a:spcBef>
              <a:spcAft>
                <a:spcPct val="0"/>
              </a:spcAft>
              <a:defRPr sz="2800">
                <a:solidFill>
                  <a:schemeClr val="tx1"/>
                </a:solidFill>
                <a:latin typeface="Verdana" charset="0"/>
                <a:ea typeface="ＭＳ Ｐゴシック" charset="0"/>
              </a:defRPr>
            </a:lvl7pPr>
            <a:lvl8pPr marL="3429000" indent="-228600" defTabSz="936625" eaLnBrk="0" fontAlgn="base" hangingPunct="0">
              <a:spcBef>
                <a:spcPct val="0"/>
              </a:spcBef>
              <a:spcAft>
                <a:spcPct val="0"/>
              </a:spcAft>
              <a:defRPr sz="2800">
                <a:solidFill>
                  <a:schemeClr val="tx1"/>
                </a:solidFill>
                <a:latin typeface="Verdana" charset="0"/>
                <a:ea typeface="ＭＳ Ｐゴシック" charset="0"/>
              </a:defRPr>
            </a:lvl8pPr>
            <a:lvl9pPr marL="3886200" indent="-228600" defTabSz="936625"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fld id="{9584BB54-9580-A64B-AFC7-95F7244B35DE}" type="slidenum">
              <a:rPr lang="en-US" sz="1300">
                <a:latin typeface="Times New Roman" charset="0"/>
              </a:rPr>
              <a:pPr eaLnBrk="1" hangingPunct="1"/>
              <a:t>20</a:t>
            </a:fld>
            <a:endParaRPr lang="en-US" sz="1300">
              <a:latin typeface="Times New Roman" charset="0"/>
            </a:endParaRPr>
          </a:p>
        </p:txBody>
      </p:sp>
      <p:sp>
        <p:nvSpPr>
          <p:cNvPr id="54274" name="Rectangle 2"/>
          <p:cNvSpPr>
            <a:spLocks noGrp="1" noRot="1" noChangeAspect="1" noChangeArrowheads="1" noTextEdit="1"/>
          </p:cNvSpPr>
          <p:nvPr>
            <p:ph type="sldImg"/>
          </p:nvPr>
        </p:nvSpPr>
        <p:spPr>
          <a:xfrm>
            <a:off x="477838" y="735013"/>
            <a:ext cx="6367462" cy="3582987"/>
          </a:xfrm>
          <a:ln/>
        </p:spPr>
      </p:sp>
      <p:sp>
        <p:nvSpPr>
          <p:cNvPr id="54275" name="Rectangle 3"/>
          <p:cNvSpPr>
            <a:spLocks noGrp="1" noChangeArrowheads="1"/>
          </p:cNvSpPr>
          <p:nvPr>
            <p:ph type="body" idx="1"/>
          </p:nvPr>
        </p:nvSpPr>
        <p:spPr>
          <a:xfrm>
            <a:off x="977030" y="4564934"/>
            <a:ext cx="5359888" cy="4311812"/>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27" tIns="45464" rIns="90927" bIns="45464"/>
          <a:lstStyle/>
          <a:p>
            <a:endParaRPr lang="de-DE">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6625" eaLnBrk="0" hangingPunct="0">
              <a:defRPr sz="2800">
                <a:solidFill>
                  <a:schemeClr val="tx1"/>
                </a:solidFill>
                <a:latin typeface="Verdana" charset="0"/>
                <a:ea typeface="ＭＳ Ｐゴシック" charset="0"/>
                <a:cs typeface="ＭＳ Ｐゴシック" charset="0"/>
              </a:defRPr>
            </a:lvl1pPr>
            <a:lvl2pPr marL="742950" indent="-285750" defTabSz="936625" eaLnBrk="0" hangingPunct="0">
              <a:defRPr sz="2800">
                <a:solidFill>
                  <a:schemeClr val="tx1"/>
                </a:solidFill>
                <a:latin typeface="Verdana" charset="0"/>
                <a:ea typeface="ＭＳ Ｐゴシック" charset="0"/>
              </a:defRPr>
            </a:lvl2pPr>
            <a:lvl3pPr marL="1143000" indent="-228600" defTabSz="936625" eaLnBrk="0" hangingPunct="0">
              <a:defRPr sz="2800">
                <a:solidFill>
                  <a:schemeClr val="tx1"/>
                </a:solidFill>
                <a:latin typeface="Verdana" charset="0"/>
                <a:ea typeface="ＭＳ Ｐゴシック" charset="0"/>
              </a:defRPr>
            </a:lvl3pPr>
            <a:lvl4pPr marL="1600200" indent="-228600" defTabSz="936625" eaLnBrk="0" hangingPunct="0">
              <a:defRPr sz="2800">
                <a:solidFill>
                  <a:schemeClr val="tx1"/>
                </a:solidFill>
                <a:latin typeface="Verdana" charset="0"/>
                <a:ea typeface="ＭＳ Ｐゴシック" charset="0"/>
              </a:defRPr>
            </a:lvl4pPr>
            <a:lvl5pPr marL="2057400" indent="-228600" defTabSz="936625" eaLnBrk="0" hangingPunct="0">
              <a:defRPr sz="2800">
                <a:solidFill>
                  <a:schemeClr val="tx1"/>
                </a:solidFill>
                <a:latin typeface="Verdana" charset="0"/>
                <a:ea typeface="ＭＳ Ｐゴシック" charset="0"/>
              </a:defRPr>
            </a:lvl5pPr>
            <a:lvl6pPr marL="2514600" indent="-228600" defTabSz="936625" eaLnBrk="0" fontAlgn="base" hangingPunct="0">
              <a:spcBef>
                <a:spcPct val="0"/>
              </a:spcBef>
              <a:spcAft>
                <a:spcPct val="0"/>
              </a:spcAft>
              <a:defRPr sz="2800">
                <a:solidFill>
                  <a:schemeClr val="tx1"/>
                </a:solidFill>
                <a:latin typeface="Verdana" charset="0"/>
                <a:ea typeface="ＭＳ Ｐゴシック" charset="0"/>
              </a:defRPr>
            </a:lvl6pPr>
            <a:lvl7pPr marL="2971800" indent="-228600" defTabSz="936625" eaLnBrk="0" fontAlgn="base" hangingPunct="0">
              <a:spcBef>
                <a:spcPct val="0"/>
              </a:spcBef>
              <a:spcAft>
                <a:spcPct val="0"/>
              </a:spcAft>
              <a:defRPr sz="2800">
                <a:solidFill>
                  <a:schemeClr val="tx1"/>
                </a:solidFill>
                <a:latin typeface="Verdana" charset="0"/>
                <a:ea typeface="ＭＳ Ｐゴシック" charset="0"/>
              </a:defRPr>
            </a:lvl7pPr>
            <a:lvl8pPr marL="3429000" indent="-228600" defTabSz="936625" eaLnBrk="0" fontAlgn="base" hangingPunct="0">
              <a:spcBef>
                <a:spcPct val="0"/>
              </a:spcBef>
              <a:spcAft>
                <a:spcPct val="0"/>
              </a:spcAft>
              <a:defRPr sz="2800">
                <a:solidFill>
                  <a:schemeClr val="tx1"/>
                </a:solidFill>
                <a:latin typeface="Verdana" charset="0"/>
                <a:ea typeface="ＭＳ Ｐゴシック" charset="0"/>
              </a:defRPr>
            </a:lvl8pPr>
            <a:lvl9pPr marL="3886200" indent="-228600" defTabSz="936625"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fld id="{529C7977-738B-E240-91A9-4DE6087055B9}" type="slidenum">
              <a:rPr lang="en-US" sz="1300">
                <a:latin typeface="Times New Roman" charset="0"/>
              </a:rPr>
              <a:pPr eaLnBrk="1" hangingPunct="1"/>
              <a:t>21</a:t>
            </a:fld>
            <a:endParaRPr lang="en-US" sz="1300">
              <a:latin typeface="Times New Roman" charset="0"/>
            </a:endParaRPr>
          </a:p>
        </p:txBody>
      </p:sp>
      <p:sp>
        <p:nvSpPr>
          <p:cNvPr id="56322" name="Rectangle 2"/>
          <p:cNvSpPr>
            <a:spLocks noGrp="1" noRot="1" noChangeAspect="1" noChangeArrowheads="1" noTextEdit="1"/>
          </p:cNvSpPr>
          <p:nvPr>
            <p:ph type="sldImg"/>
          </p:nvPr>
        </p:nvSpPr>
        <p:spPr>
          <a:xfrm>
            <a:off x="477838" y="735013"/>
            <a:ext cx="6367462" cy="3582987"/>
          </a:xfrm>
          <a:ln/>
        </p:spPr>
      </p:sp>
      <p:sp>
        <p:nvSpPr>
          <p:cNvPr id="56323" name="Rectangle 3"/>
          <p:cNvSpPr>
            <a:spLocks noGrp="1" noChangeArrowheads="1"/>
          </p:cNvSpPr>
          <p:nvPr>
            <p:ph type="body" idx="1"/>
          </p:nvPr>
        </p:nvSpPr>
        <p:spPr>
          <a:xfrm>
            <a:off x="977030" y="4564934"/>
            <a:ext cx="5359888" cy="4311812"/>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27" tIns="45464" rIns="90927" bIns="45464"/>
          <a:lstStyle/>
          <a:p>
            <a:endParaRPr lang="de-DE">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6625" eaLnBrk="0" hangingPunct="0">
              <a:defRPr sz="2800">
                <a:solidFill>
                  <a:schemeClr val="tx1"/>
                </a:solidFill>
                <a:latin typeface="Verdana" charset="0"/>
                <a:ea typeface="ＭＳ Ｐゴシック" charset="0"/>
                <a:cs typeface="ＭＳ Ｐゴシック" charset="0"/>
              </a:defRPr>
            </a:lvl1pPr>
            <a:lvl2pPr marL="742950" indent="-285750" defTabSz="936625" eaLnBrk="0" hangingPunct="0">
              <a:defRPr sz="2800">
                <a:solidFill>
                  <a:schemeClr val="tx1"/>
                </a:solidFill>
                <a:latin typeface="Verdana" charset="0"/>
                <a:ea typeface="ＭＳ Ｐゴシック" charset="0"/>
              </a:defRPr>
            </a:lvl2pPr>
            <a:lvl3pPr marL="1143000" indent="-228600" defTabSz="936625" eaLnBrk="0" hangingPunct="0">
              <a:defRPr sz="2800">
                <a:solidFill>
                  <a:schemeClr val="tx1"/>
                </a:solidFill>
                <a:latin typeface="Verdana" charset="0"/>
                <a:ea typeface="ＭＳ Ｐゴシック" charset="0"/>
              </a:defRPr>
            </a:lvl3pPr>
            <a:lvl4pPr marL="1600200" indent="-228600" defTabSz="936625" eaLnBrk="0" hangingPunct="0">
              <a:defRPr sz="2800">
                <a:solidFill>
                  <a:schemeClr val="tx1"/>
                </a:solidFill>
                <a:latin typeface="Verdana" charset="0"/>
                <a:ea typeface="ＭＳ Ｐゴシック" charset="0"/>
              </a:defRPr>
            </a:lvl4pPr>
            <a:lvl5pPr marL="2057400" indent="-228600" defTabSz="936625" eaLnBrk="0" hangingPunct="0">
              <a:defRPr sz="2800">
                <a:solidFill>
                  <a:schemeClr val="tx1"/>
                </a:solidFill>
                <a:latin typeface="Verdana" charset="0"/>
                <a:ea typeface="ＭＳ Ｐゴシック" charset="0"/>
              </a:defRPr>
            </a:lvl5pPr>
            <a:lvl6pPr marL="2514600" indent="-228600" defTabSz="936625" eaLnBrk="0" fontAlgn="base" hangingPunct="0">
              <a:spcBef>
                <a:spcPct val="0"/>
              </a:spcBef>
              <a:spcAft>
                <a:spcPct val="0"/>
              </a:spcAft>
              <a:defRPr sz="2800">
                <a:solidFill>
                  <a:schemeClr val="tx1"/>
                </a:solidFill>
                <a:latin typeface="Verdana" charset="0"/>
                <a:ea typeface="ＭＳ Ｐゴシック" charset="0"/>
              </a:defRPr>
            </a:lvl6pPr>
            <a:lvl7pPr marL="2971800" indent="-228600" defTabSz="936625" eaLnBrk="0" fontAlgn="base" hangingPunct="0">
              <a:spcBef>
                <a:spcPct val="0"/>
              </a:spcBef>
              <a:spcAft>
                <a:spcPct val="0"/>
              </a:spcAft>
              <a:defRPr sz="2800">
                <a:solidFill>
                  <a:schemeClr val="tx1"/>
                </a:solidFill>
                <a:latin typeface="Verdana" charset="0"/>
                <a:ea typeface="ＭＳ Ｐゴシック" charset="0"/>
              </a:defRPr>
            </a:lvl7pPr>
            <a:lvl8pPr marL="3429000" indent="-228600" defTabSz="936625" eaLnBrk="0" fontAlgn="base" hangingPunct="0">
              <a:spcBef>
                <a:spcPct val="0"/>
              </a:spcBef>
              <a:spcAft>
                <a:spcPct val="0"/>
              </a:spcAft>
              <a:defRPr sz="2800">
                <a:solidFill>
                  <a:schemeClr val="tx1"/>
                </a:solidFill>
                <a:latin typeface="Verdana" charset="0"/>
                <a:ea typeface="ＭＳ Ｐゴシック" charset="0"/>
              </a:defRPr>
            </a:lvl8pPr>
            <a:lvl9pPr marL="3886200" indent="-228600" defTabSz="936625"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fld id="{4EBE3953-2964-7F48-A6D7-3175249FF44C}" type="slidenum">
              <a:rPr lang="en-US" sz="1300">
                <a:latin typeface="Times New Roman" charset="0"/>
              </a:rPr>
              <a:pPr eaLnBrk="1" hangingPunct="1"/>
              <a:t>22</a:t>
            </a:fld>
            <a:endParaRPr lang="en-US" sz="1300">
              <a:latin typeface="Times New Roman" charset="0"/>
            </a:endParaRPr>
          </a:p>
        </p:txBody>
      </p:sp>
      <p:sp>
        <p:nvSpPr>
          <p:cNvPr id="58370" name="Rectangle 2"/>
          <p:cNvSpPr>
            <a:spLocks noGrp="1" noRot="1" noChangeAspect="1" noChangeArrowheads="1" noTextEdit="1"/>
          </p:cNvSpPr>
          <p:nvPr>
            <p:ph type="sldImg"/>
          </p:nvPr>
        </p:nvSpPr>
        <p:spPr>
          <a:xfrm>
            <a:off x="477838" y="735013"/>
            <a:ext cx="6367462" cy="3582987"/>
          </a:xfrm>
          <a:ln/>
        </p:spPr>
      </p:sp>
      <p:sp>
        <p:nvSpPr>
          <p:cNvPr id="58371" name="Rectangle 3"/>
          <p:cNvSpPr>
            <a:spLocks noGrp="1" noChangeArrowheads="1"/>
          </p:cNvSpPr>
          <p:nvPr>
            <p:ph type="body" idx="1"/>
          </p:nvPr>
        </p:nvSpPr>
        <p:spPr>
          <a:xfrm>
            <a:off x="977030" y="4564934"/>
            <a:ext cx="5359888" cy="4311812"/>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27" tIns="45464" rIns="90927" bIns="45464"/>
          <a:lstStyle/>
          <a:p>
            <a:endParaRPr lang="de-DE">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80"/>
            <a:ext cx="12192000" cy="1470025"/>
          </a:xfrm>
        </p:spPr>
        <p:txBody>
          <a:bodyPr/>
          <a:lstStyle>
            <a:lvl1pPr>
              <a:defRPr>
                <a:solidFill>
                  <a:schemeClr val="accent2"/>
                </a:solidFill>
              </a:defRPr>
            </a:lvl1pPr>
          </a:lstStyle>
          <a:p>
            <a:r>
              <a:rPr lang="en-US" smtClean="0"/>
              <a:t>Click to edit Master title style</a:t>
            </a:r>
            <a:endParaRPr lang="en-US"/>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smtClean="0"/>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2053BDD-7DB4-4FE6-B7BE-096ACE1CEC17}"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4E36BC-58BB-4D53-BE3D-CAFE603330CE}"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9A6983-D404-4630-AE92-91158E4DE9FE}"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6233" y="76201"/>
            <a:ext cx="10668000" cy="1216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55651" y="1752600"/>
            <a:ext cx="52324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1251" y="1752600"/>
            <a:ext cx="52324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203200" y="6229350"/>
            <a:ext cx="3454400" cy="47625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860800" y="6381750"/>
            <a:ext cx="5689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9042400" y="6248400"/>
            <a:ext cx="2641600" cy="476250"/>
          </a:xfrm>
        </p:spPr>
        <p:txBody>
          <a:bodyPr/>
          <a:lstStyle>
            <a:lvl1pPr>
              <a:defRPr/>
            </a:lvl1pPr>
          </a:lstStyle>
          <a:p>
            <a:pPr>
              <a:defRPr/>
            </a:pPr>
            <a:fld id="{C80525EB-E7A9-8742-BB65-40340AB8EA14}" type="slidenum">
              <a:rPr lang="en-US"/>
              <a:pPr>
                <a:defRPr/>
              </a:pPr>
              <a:t>‹#›</a:t>
            </a:fld>
            <a:endParaRPr lang="en-US"/>
          </a:p>
        </p:txBody>
      </p:sp>
    </p:spTree>
    <p:extLst>
      <p:ext uri="{BB962C8B-B14F-4D97-AF65-F5344CB8AC3E}">
        <p14:creationId xmlns:p14="http://schemas.microsoft.com/office/powerpoint/2010/main" val="2475012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3CA83B-42AC-4C02-ADA8-40CD500B8D98}"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67" indent="0">
              <a:buNone/>
              <a:defRPr sz="1900"/>
            </a:lvl2pPr>
            <a:lvl3pPr marL="914332" indent="0">
              <a:buNone/>
              <a:defRPr sz="1600"/>
            </a:lvl3pPr>
            <a:lvl4pPr marL="1371498" indent="0">
              <a:buNone/>
              <a:defRPr sz="1500"/>
            </a:lvl4pPr>
            <a:lvl5pPr marL="1828664" indent="0">
              <a:buNone/>
              <a:defRPr sz="1500"/>
            </a:lvl5pPr>
            <a:lvl6pPr marL="2285830" indent="0">
              <a:buNone/>
              <a:defRPr sz="1500"/>
            </a:lvl6pPr>
            <a:lvl7pPr marL="2742994" indent="0">
              <a:buNone/>
              <a:defRPr sz="1500"/>
            </a:lvl7pPr>
            <a:lvl8pPr marL="3200160" indent="0">
              <a:buNone/>
              <a:defRPr sz="1500"/>
            </a:lvl8pPr>
            <a:lvl9pPr marL="3657327"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E09949-8294-417B-8CEF-7919E25A3DAF}"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B4F473-2930-4E27-9DE6-3CB8EA8A50E3}"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3"/>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3"/>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277489-1089-46B0-876A-68AC4A6FB9CC}"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7FAD75-B3B8-4438-B724-A09412E2CDA7}"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D5F60E9-D2FB-40BD-8DAB-9C48525AFDF2}"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3" y="27305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500"/>
            </a:lvl1pPr>
            <a:lvl2pPr marL="457167" indent="0">
              <a:buNone/>
              <a:defRPr sz="1200"/>
            </a:lvl2pPr>
            <a:lvl3pPr marL="914332" indent="0">
              <a:buNone/>
              <a:defRPr sz="11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3F07BF-9D23-46CE-9C7F-03972BEB57E6}"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500"/>
            </a:lvl1pPr>
            <a:lvl2pPr marL="457167" indent="0">
              <a:buNone/>
              <a:defRPr sz="1200"/>
            </a:lvl2pPr>
            <a:lvl3pPr marL="914332" indent="0">
              <a:buNone/>
              <a:defRPr sz="11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6B5E4D-0FE7-45EE-A80D-369438F132BC}"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34" tIns="45718" rIns="91434" bIns="45718" numCol="1" anchor="ctr" anchorCtr="0" compatLnSpc="1">
            <a:prstTxWarp prst="textNoShape">
              <a:avLst/>
            </a:prstTxWarp>
          </a:bodyPr>
          <a:lstStyle/>
          <a:p>
            <a:pPr lvl="0"/>
            <a:r>
              <a:rPr lang="en-US" smtClean="0"/>
              <a:t>Click to edit Master title style</a:t>
            </a:r>
            <a:endParaRPr lang="en-US" dirty="0" smtClean="0"/>
          </a:p>
        </p:txBody>
      </p:sp>
      <p:sp>
        <p:nvSpPr>
          <p:cNvPr id="3075" name="Rectangle 3"/>
          <p:cNvSpPr>
            <a:spLocks noGrp="1" noChangeArrowheads="1"/>
          </p:cNvSpPr>
          <p:nvPr>
            <p:ph type="body" idx="1"/>
          </p:nvPr>
        </p:nvSpPr>
        <p:spPr bwMode="auto">
          <a:xfrm>
            <a:off x="406400" y="1397002"/>
            <a:ext cx="11379200" cy="4729164"/>
          </a:xfrm>
          <a:prstGeom prst="rect">
            <a:avLst/>
          </a:prstGeom>
          <a:noFill/>
          <a:ln w="9525">
            <a:noFill/>
            <a:miter lim="800000"/>
            <a:headEnd/>
            <a:tailEnd/>
          </a:ln>
        </p:spPr>
        <p:txBody>
          <a:bodyPr vert="horz" wrap="square" lIns="91434" tIns="45718" rIns="91434"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100"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34" tIns="45718" rIns="91434" bIns="45718" numCol="1" anchor="t" anchorCtr="0" compatLnSpc="1">
            <a:prstTxWarp prst="textNoShape">
              <a:avLst/>
            </a:prstTxWarp>
          </a:bodyPr>
          <a:lstStyle>
            <a:lvl1pPr>
              <a:defRPr sz="1500"/>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34" tIns="45718" rIns="91434" bIns="45718" numCol="1" anchor="t" anchorCtr="0" compatLnSpc="1">
            <a:prstTxWarp prst="textNoShape">
              <a:avLst/>
            </a:prstTxWarp>
          </a:bodyPr>
          <a:lstStyle>
            <a:lvl1pPr algn="ctr">
              <a:defRPr sz="1500"/>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34" tIns="45718" rIns="91434" bIns="45718" numCol="1" anchor="t" anchorCtr="0" compatLnSpc="1">
            <a:prstTxWarp prst="textNoShape">
              <a:avLst/>
            </a:prstTxWarp>
          </a:bodyPr>
          <a:lstStyle>
            <a:lvl1pPr algn="r">
              <a:defRPr sz="1500"/>
            </a:lvl1pPr>
          </a:lstStyle>
          <a:p>
            <a:pPr>
              <a:defRPr/>
            </a:pPr>
            <a:fld id="{0BC86645-1A16-44AB-A4F2-3CFE29DE47A2}" type="slidenum">
              <a:rPr lang="en-US" smtClean="0"/>
              <a:pPr>
                <a:defRPr/>
              </a:pPr>
              <a:t>‹#›</a:t>
            </a:fld>
            <a:endParaRPr lang="en-US"/>
          </a:p>
        </p:txBody>
      </p:sp>
      <p:sp>
        <p:nvSpPr>
          <p:cNvPr id="4103" name="Rectangle 7"/>
          <p:cNvSpPr>
            <a:spLocks noChangeArrowheads="1"/>
          </p:cNvSpPr>
          <p:nvPr/>
        </p:nvSpPr>
        <p:spPr bwMode="auto">
          <a:xfrm>
            <a:off x="0" y="1031243"/>
            <a:ext cx="12192000" cy="6095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91434" tIns="45718" rIns="91434" bIns="45718"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Lst>
  <p:timing>
    <p:tnLst>
      <p:par>
        <p:cTn id="1" dur="indefinite" restart="never" nodeType="tmRoot"/>
      </p:par>
    </p:tnLst>
  </p:timing>
  <p:hf sldNum="0" hdr="0" ftr="0" dt="0"/>
  <p:txStyles>
    <p:titleStyle>
      <a:lvl1pPr algn="ctr" rtl="0" eaLnBrk="1" fontAlgn="base" hangingPunct="1">
        <a:spcBef>
          <a:spcPct val="0"/>
        </a:spcBef>
        <a:spcAft>
          <a:spcPct val="0"/>
        </a:spcAft>
        <a:defRPr sz="4400">
          <a:solidFill>
            <a:schemeClr val="tx2"/>
          </a:solidFill>
          <a:latin typeface="Calibri"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67" algn="ctr" rtl="0" eaLnBrk="1" fontAlgn="base" hangingPunct="1">
        <a:spcBef>
          <a:spcPct val="0"/>
        </a:spcBef>
        <a:spcAft>
          <a:spcPct val="0"/>
        </a:spcAft>
        <a:defRPr sz="4400">
          <a:solidFill>
            <a:schemeClr val="tx2"/>
          </a:solidFill>
          <a:latin typeface="Arial" charset="0"/>
        </a:defRPr>
      </a:lvl6pPr>
      <a:lvl7pPr marL="914332" algn="ctr" rtl="0" eaLnBrk="1" fontAlgn="base" hangingPunct="1">
        <a:spcBef>
          <a:spcPct val="0"/>
        </a:spcBef>
        <a:spcAft>
          <a:spcPct val="0"/>
        </a:spcAft>
        <a:defRPr sz="4400">
          <a:solidFill>
            <a:schemeClr val="tx2"/>
          </a:solidFill>
          <a:latin typeface="Arial" charset="0"/>
        </a:defRPr>
      </a:lvl7pPr>
      <a:lvl8pPr marL="1371498" algn="ctr" rtl="0" eaLnBrk="1" fontAlgn="base" hangingPunct="1">
        <a:spcBef>
          <a:spcPct val="0"/>
        </a:spcBef>
        <a:spcAft>
          <a:spcPct val="0"/>
        </a:spcAft>
        <a:defRPr sz="4400">
          <a:solidFill>
            <a:schemeClr val="tx2"/>
          </a:solidFill>
          <a:latin typeface="Arial" charset="0"/>
        </a:defRPr>
      </a:lvl8pPr>
      <a:lvl9pPr marL="1828664" algn="ctr" rtl="0" eaLnBrk="1" fontAlgn="base" hangingPunct="1">
        <a:spcBef>
          <a:spcPct val="0"/>
        </a:spcBef>
        <a:spcAft>
          <a:spcPct val="0"/>
        </a:spcAft>
        <a:defRPr sz="4400">
          <a:solidFill>
            <a:schemeClr val="tx2"/>
          </a:solidFill>
          <a:latin typeface="Arial" charset="0"/>
        </a:defRPr>
      </a:lvl9pPr>
    </p:titleStyle>
    <p:bodyStyle>
      <a:lvl1pPr marL="342874" indent="-342874"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895" indent="-285730"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14" indent="-228584"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080" indent="-228584"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47" indent="-228584"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12" indent="-228584"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578" indent="-228584"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744" indent="-228584"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5910" indent="-228584"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6.wmf"/><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oleObject" Target="../embeddings/oleObject2.bin"/><Relationship Id="rId5" Type="http://schemas.openxmlformats.org/officeDocument/2006/relationships/image" Target="../media/image9.wmf"/><Relationship Id="rId6" Type="http://schemas.openxmlformats.org/officeDocument/2006/relationships/image" Target="../media/image11.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6.wmf"/><Relationship Id="rId5" Type="http://schemas.openxmlformats.org/officeDocument/2006/relationships/image" Target="../media/image12.png"/><Relationship Id="rId6" Type="http://schemas.openxmlformats.org/officeDocument/2006/relationships/image" Target="../media/image11.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oleObject" Target="../embeddings/oleObject4.bin"/><Relationship Id="rId6" Type="http://schemas.openxmlformats.org/officeDocument/2006/relationships/image" Target="../media/image9.w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oleObject" Target="../embeddings/oleObject5.bin"/><Relationship Id="rId5" Type="http://schemas.openxmlformats.org/officeDocument/2006/relationships/image" Target="../media/image15.wmf"/><Relationship Id="rId6" Type="http://schemas.openxmlformats.org/officeDocument/2006/relationships/oleObject" Target="../embeddings/oleObject6.bin"/><Relationship Id="rId7" Type="http://schemas.openxmlformats.org/officeDocument/2006/relationships/image" Target="../media/image16.wmf"/><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9.xml"/><Relationship Id="rId5" Type="http://schemas.openxmlformats.org/officeDocument/2006/relationships/image" Target="../media/image34.png"/><Relationship Id="rId1" Type="http://schemas.microsoft.com/office/2007/relationships/media" Target="../media/media1.mp4"/><Relationship Id="rId2" Type="http://schemas.openxmlformats.org/officeDocument/2006/relationships/video" Target="../media/media1.mp4"/></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5.png"/><Relationship Id="rId1" Type="http://schemas.microsoft.com/office/2007/relationships/media" Target="../media/media2.mp4"/><Relationship Id="rId2" Type="http://schemas.openxmlformats.org/officeDocument/2006/relationships/video" Target="../media/media2.mp4"/></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42.png"/><Relationship Id="rId1" Type="http://schemas.microsoft.com/office/2007/relationships/media" Target="../media/media3.mp4"/><Relationship Id="rId2" Type="http://schemas.openxmlformats.org/officeDocument/2006/relationships/video" Target="../media/media3.mp4"/></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 Id="rId3"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12.xml"/><Relationship Id="rId2"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48.png"/><Relationship Id="rId1" Type="http://schemas.microsoft.com/office/2007/relationships/media" Target="../media/media4.mp4"/><Relationship Id="rId2" Type="http://schemas.openxmlformats.org/officeDocument/2006/relationships/video" Target="../media/media4.mp4"/></Relationships>
</file>

<file path=ppt/slides/_rels/slide4.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52.png"/><Relationship Id="rId1" Type="http://schemas.microsoft.com/office/2007/relationships/media" Target="../media/media5.mp4"/><Relationship Id="rId2" Type="http://schemas.openxmlformats.org/officeDocument/2006/relationships/video" Target="../media/media5.mp4"/></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53.png"/><Relationship Id="rId1" Type="http://schemas.microsoft.com/office/2007/relationships/media" Target="../media/media6.mp4"/><Relationship Id="rId2" Type="http://schemas.openxmlformats.org/officeDocument/2006/relationships/video" Target="../media/media6.mp4"/></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0.xml"/><Relationship Id="rId5" Type="http://schemas.openxmlformats.org/officeDocument/2006/relationships/image" Target="../media/image56.png"/><Relationship Id="rId1" Type="http://schemas.microsoft.com/office/2007/relationships/media" Target="../media/media7.mp4"/><Relationship Id="rId2" Type="http://schemas.openxmlformats.org/officeDocument/2006/relationships/video" Target="../media/media7.mp4"/></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1.xml"/><Relationship Id="rId5" Type="http://schemas.openxmlformats.org/officeDocument/2006/relationships/image" Target="../media/image57.png"/><Relationship Id="rId1" Type="http://schemas.microsoft.com/office/2007/relationships/media" Target="../media/media8.mp4"/><Relationship Id="rId2" Type="http://schemas.openxmlformats.org/officeDocument/2006/relationships/video" Target="../media/media8.mp4"/></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2.xml"/><Relationship Id="rId5" Type="http://schemas.openxmlformats.org/officeDocument/2006/relationships/image" Target="../media/image62.png"/><Relationship Id="rId1" Type="http://schemas.microsoft.com/office/2007/relationships/media" Target="../media/media9.mp4"/><Relationship Id="rId2" Type="http://schemas.openxmlformats.org/officeDocument/2006/relationships/video" Target="../media/media9.mp4"/></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3.xml"/><Relationship Id="rId5" Type="http://schemas.openxmlformats.org/officeDocument/2006/relationships/image" Target="../media/image63.png"/><Relationship Id="rId1" Type="http://schemas.microsoft.com/office/2007/relationships/media" Target="../media/media10.mp4"/><Relationship Id="rId2" Type="http://schemas.openxmlformats.org/officeDocument/2006/relationships/video" Target="../media/media10.mp4"/></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tags" Target="../tags/tag3.xml"/><Relationship Id="rId2" Type="http://schemas.openxmlformats.org/officeDocument/2006/relationships/tags" Target="../tags/tag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0" y="228601"/>
            <a:ext cx="12192000" cy="1470025"/>
          </a:xfrm>
        </p:spPr>
        <p:txBody>
          <a:bodyPr/>
          <a:lstStyle/>
          <a:p>
            <a:pPr eaLnBrk="1" hangingPunct="1"/>
            <a:r>
              <a:rPr lang="en-US" dirty="0" smtClean="0">
                <a:latin typeface="Calibri"/>
                <a:cs typeface="Calibri"/>
              </a:rPr>
              <a:t>CSE 473: Artificial Intelligence</a:t>
            </a:r>
            <a:br>
              <a:rPr lang="en-US" dirty="0" smtClean="0">
                <a:latin typeface="Calibri"/>
                <a:cs typeface="Calibri"/>
              </a:rPr>
            </a:br>
            <a:endParaRPr lang="en-US" sz="3600" dirty="0" smtClean="0">
              <a:latin typeface="Calibri"/>
              <a:cs typeface="Calibri"/>
            </a:endParaRPr>
          </a:p>
        </p:txBody>
      </p:sp>
      <p:sp>
        <p:nvSpPr>
          <p:cNvPr id="5123" name="Rectangle 6"/>
          <p:cNvSpPr>
            <a:spLocks noGrp="1" noChangeArrowheads="1"/>
          </p:cNvSpPr>
          <p:nvPr>
            <p:ph type="subTitle" idx="1"/>
          </p:nvPr>
        </p:nvSpPr>
        <p:spPr>
          <a:xfrm>
            <a:off x="0" y="1015997"/>
            <a:ext cx="12192000" cy="1524000"/>
          </a:xfrm>
        </p:spPr>
        <p:txBody>
          <a:bodyPr/>
          <a:lstStyle/>
          <a:p>
            <a:pPr eaLnBrk="1" hangingPunct="1"/>
            <a:r>
              <a:rPr lang="en-US" sz="4300" dirty="0" smtClean="0">
                <a:latin typeface="Calibri"/>
                <a:cs typeface="Calibri"/>
              </a:rPr>
              <a:t>Particle Filters</a:t>
            </a:r>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30" tIns="45718" rIns="91430" bIns="45718">
            <a:spAutoFit/>
          </a:bodyPr>
          <a:lstStyle/>
          <a:p>
            <a:pPr>
              <a:spcBef>
                <a:spcPct val="50000"/>
              </a:spcBef>
            </a:pPr>
            <a:endParaRPr lang="en-US">
              <a:latin typeface="Calibri"/>
              <a:cs typeface="Calibri"/>
            </a:endParaRPr>
          </a:p>
        </p:txBody>
      </p:sp>
      <p:sp>
        <p:nvSpPr>
          <p:cNvPr id="9" name="Text Box 8"/>
          <p:cNvSpPr txBox="1">
            <a:spLocks noChangeArrowheads="1"/>
          </p:cNvSpPr>
          <p:nvPr/>
        </p:nvSpPr>
        <p:spPr bwMode="auto">
          <a:xfrm>
            <a:off x="0" y="6019800"/>
            <a:ext cx="12192000" cy="761745"/>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2400" dirty="0" smtClean="0">
                <a:latin typeface="Calibri"/>
                <a:cs typeface="Calibri"/>
              </a:rPr>
              <a:t>Dieter Fox --- University of Washington</a:t>
            </a:r>
          </a:p>
          <a:p>
            <a:pPr algn="ctr">
              <a:spcBef>
                <a:spcPct val="50000"/>
              </a:spcBef>
            </a:pPr>
            <a:r>
              <a:rPr lang="en-US" sz="1400" dirty="0" smtClean="0">
                <a:latin typeface="Calibri"/>
                <a:cs typeface="Calibri"/>
              </a:rPr>
              <a:t>[Most slides were created by Dan Klein and Pieter Abbeel for CS188 Intro to AI at UC Berkeley.  All CS188 materials are available at http://</a:t>
            </a:r>
            <a:r>
              <a:rPr lang="en-US" sz="1400" dirty="0" err="1" smtClean="0">
                <a:latin typeface="Calibri"/>
                <a:cs typeface="Calibri"/>
              </a:rPr>
              <a:t>ai.berkeley.edu</a:t>
            </a:r>
            <a:r>
              <a:rPr lang="en-US" sz="1400" dirty="0" smtClean="0">
                <a:latin typeface="Calibri"/>
                <a:cs typeface="Calibri"/>
              </a:rPr>
              <a:t>.]</a:t>
            </a:r>
            <a:endParaRPr lang="en-US" sz="1400" dirty="0">
              <a:latin typeface="Calibri"/>
              <a:cs typeface="Calibri"/>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1806" y="2057400"/>
            <a:ext cx="4588388" cy="36576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ChangeArrowheads="1"/>
          </p:cNvSpPr>
          <p:nvPr/>
        </p:nvSpPr>
        <p:spPr bwMode="auto">
          <a:xfrm>
            <a:off x="7888818" y="120651"/>
            <a:ext cx="245533"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lnSpc>
                <a:spcPct val="90000"/>
              </a:lnSpc>
              <a:spcBef>
                <a:spcPct val="50000"/>
              </a:spcBef>
              <a:buClr>
                <a:schemeClr val="folHlink"/>
              </a:buClr>
              <a:buSzPct val="120000"/>
            </a:pPr>
            <a:endParaRPr lang="en-US"/>
          </a:p>
        </p:txBody>
      </p:sp>
      <p:graphicFrame>
        <p:nvGraphicFramePr>
          <p:cNvPr id="35842" name="Object 4"/>
          <p:cNvGraphicFramePr>
            <a:graphicFrameLocks noChangeAspect="1"/>
          </p:cNvGraphicFramePr>
          <p:nvPr/>
        </p:nvGraphicFramePr>
        <p:xfrm>
          <a:off x="2186518" y="609601"/>
          <a:ext cx="8623300" cy="1450975"/>
        </p:xfrm>
        <a:graphic>
          <a:graphicData uri="http://schemas.openxmlformats.org/presentationml/2006/ole">
            <mc:AlternateContent xmlns:mc="http://schemas.openxmlformats.org/markup-compatibility/2006">
              <mc:Choice xmlns:v="urn:schemas-microsoft-com:vml" Requires="v">
                <p:oleObj spid="_x0000_s44093" name="Equation" r:id="rId3" imgW="2921000" imgH="660400" progId="Equation.DSMT4">
                  <p:embed/>
                </p:oleObj>
              </mc:Choice>
              <mc:Fallback>
                <p:oleObj name="Equation" r:id="rId3" imgW="2921000" imgH="6604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6518" y="609601"/>
                        <a:ext cx="8623300" cy="1450975"/>
                      </a:xfrm>
                      <a:prstGeom prst="rect">
                        <a:avLst/>
                      </a:prstGeom>
                      <a:solidFill>
                        <a:schemeClr val="accent1"/>
                      </a:solidFill>
                      <a:ln w="9525">
                        <a:solidFill>
                          <a:schemeClr val="folHlink"/>
                        </a:solidFill>
                        <a:miter lim="800000"/>
                        <a:headEnd/>
                        <a:tailEnd/>
                      </a:ln>
                    </p:spPr>
                  </p:pic>
                </p:oleObj>
              </mc:Fallback>
            </mc:AlternateContent>
          </a:graphicData>
        </a:graphic>
      </p:graphicFrame>
      <p:pic>
        <p:nvPicPr>
          <p:cNvPr id="35843" name="Picture 5" descr="pGiven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3962400"/>
            <a:ext cx="11480800" cy="287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4" name="Picture 6" descr="unifor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018" y="2152650"/>
            <a:ext cx="11186583" cy="165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5" name="Rectangle 8"/>
          <p:cNvSpPr>
            <a:spLocks noGrp="1" noChangeArrowheads="1"/>
          </p:cNvSpPr>
          <p:nvPr>
            <p:ph type="title" idx="4294967295"/>
          </p:nvPr>
        </p:nvSpPr>
        <p:spPr>
          <a:xfrm>
            <a:off x="812800" y="120650"/>
            <a:ext cx="11233151" cy="457200"/>
          </a:xfrm>
        </p:spPr>
        <p:txBody>
          <a:bodyPr/>
          <a:lstStyle/>
          <a:p>
            <a:pPr eaLnBrk="1" hangingPunct="1"/>
            <a:r>
              <a:rPr lang="en-US" sz="2400">
                <a:latin typeface="Verdana" charset="0"/>
              </a:rPr>
              <a:t>Sensor Information: Importance Sampling</a:t>
            </a:r>
          </a:p>
        </p:txBody>
      </p:sp>
    </p:spTree>
    <p:extLst>
      <p:ext uri="{BB962C8B-B14F-4D97-AF65-F5344CB8AC3E}">
        <p14:creationId xmlns:p14="http://schemas.microsoft.com/office/powerpoint/2010/main" val="365045666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pGive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1" y="1905000"/>
            <a:ext cx="11186583" cy="165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6" name="Rectangle 3"/>
          <p:cNvSpPr>
            <a:spLocks noChangeArrowheads="1"/>
          </p:cNvSpPr>
          <p:nvPr/>
        </p:nvSpPr>
        <p:spPr bwMode="auto">
          <a:xfrm>
            <a:off x="508000" y="241300"/>
            <a:ext cx="10363200"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lnSpc>
                <a:spcPct val="90000"/>
              </a:lnSpc>
              <a:spcBef>
                <a:spcPct val="50000"/>
              </a:spcBef>
              <a:buClr>
                <a:schemeClr val="folHlink"/>
              </a:buClr>
              <a:buSzPct val="120000"/>
            </a:pPr>
            <a:endParaRPr lang="en-US"/>
          </a:p>
        </p:txBody>
      </p:sp>
      <p:sp>
        <p:nvSpPr>
          <p:cNvPr id="36867" name="Rectangle 4"/>
          <p:cNvSpPr>
            <a:spLocks noChangeArrowheads="1"/>
          </p:cNvSpPr>
          <p:nvPr/>
        </p:nvSpPr>
        <p:spPr bwMode="auto">
          <a:xfrm>
            <a:off x="7888818" y="120651"/>
            <a:ext cx="245533"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lnSpc>
                <a:spcPct val="90000"/>
              </a:lnSpc>
              <a:spcBef>
                <a:spcPct val="50000"/>
              </a:spcBef>
              <a:buClr>
                <a:schemeClr val="folHlink"/>
              </a:buClr>
              <a:buSzPct val="120000"/>
            </a:pPr>
            <a:endParaRPr lang="en-US"/>
          </a:p>
        </p:txBody>
      </p:sp>
      <p:sp>
        <p:nvSpPr>
          <p:cNvPr id="36868" name="Rectangle 5"/>
          <p:cNvSpPr>
            <a:spLocks noChangeArrowheads="1"/>
          </p:cNvSpPr>
          <p:nvPr/>
        </p:nvSpPr>
        <p:spPr bwMode="auto">
          <a:xfrm>
            <a:off x="524933" y="0"/>
            <a:ext cx="10854267"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eaLnBrk="0" hangingPunct="0"/>
            <a:r>
              <a:rPr lang="en-US" sz="4000">
                <a:solidFill>
                  <a:schemeClr val="tx2"/>
                </a:solidFill>
                <a:latin typeface="Times New Roman" charset="0"/>
              </a:rPr>
              <a:t> </a:t>
            </a:r>
          </a:p>
          <a:p>
            <a:pPr eaLnBrk="0" hangingPunct="0"/>
            <a:endParaRPr lang="en-US" sz="4000">
              <a:solidFill>
                <a:schemeClr val="tx2"/>
              </a:solidFill>
              <a:latin typeface="Times New Roman" charset="0"/>
            </a:endParaRPr>
          </a:p>
        </p:txBody>
      </p:sp>
      <p:sp>
        <p:nvSpPr>
          <p:cNvPr id="36869" name="Line 7"/>
          <p:cNvSpPr>
            <a:spLocks noChangeShapeType="1"/>
          </p:cNvSpPr>
          <p:nvPr/>
        </p:nvSpPr>
        <p:spPr bwMode="auto">
          <a:xfrm>
            <a:off x="3454400" y="2667000"/>
            <a:ext cx="914400" cy="0"/>
          </a:xfrm>
          <a:prstGeom prst="line">
            <a:avLst/>
          </a:prstGeom>
          <a:noFill/>
          <a:ln w="57150">
            <a:solidFill>
              <a:srgbClr val="0000FF"/>
            </a:solidFill>
            <a:round/>
            <a:headEnd type="none" w="sm" len="sm"/>
            <a:tailEnd type="triangle" w="sm" len="sm"/>
          </a:ln>
          <a:extLst>
            <a:ext uri="{909E8E84-426E-40dd-AFC4-6F175D3DCCD1}">
              <a14:hiddenFill xmlns="" xmlns:a14="http://schemas.microsoft.com/office/drawing/2010/main">
                <a:noFill/>
              </a14:hiddenFill>
            </a:ext>
          </a:extLst>
        </p:spPr>
        <p:txBody>
          <a:bodyPr wrap="none" anchor="ctr"/>
          <a:lstStyle/>
          <a:p>
            <a:endParaRPr lang="en-US"/>
          </a:p>
        </p:txBody>
      </p:sp>
      <p:graphicFrame>
        <p:nvGraphicFramePr>
          <p:cNvPr id="36870" name="Object 8"/>
          <p:cNvGraphicFramePr>
            <a:graphicFrameLocks noChangeAspect="1"/>
          </p:cNvGraphicFramePr>
          <p:nvPr/>
        </p:nvGraphicFramePr>
        <p:xfrm>
          <a:off x="952500" y="874713"/>
          <a:ext cx="7037917" cy="614362"/>
        </p:xfrm>
        <a:graphic>
          <a:graphicData uri="http://schemas.openxmlformats.org/presentationml/2006/ole">
            <mc:AlternateContent xmlns:mc="http://schemas.openxmlformats.org/markup-compatibility/2006">
              <mc:Choice xmlns:v="urn:schemas-microsoft-com:vml" Requires="v">
                <p:oleObj spid="_x0000_s45117" name="Equation" r:id="rId4" imgW="2400300" imgH="279400" progId="Equation.DSMT4">
                  <p:embed/>
                </p:oleObj>
              </mc:Choice>
              <mc:Fallback>
                <p:oleObj name="Equation" r:id="rId4" imgW="2400300" imgH="2794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00" y="874713"/>
                        <a:ext cx="7037917" cy="614362"/>
                      </a:xfrm>
                      <a:prstGeom prst="rect">
                        <a:avLst/>
                      </a:prstGeom>
                      <a:solidFill>
                        <a:schemeClr val="accent1"/>
                      </a:solidFill>
                      <a:ln w="9525">
                        <a:solidFill>
                          <a:schemeClr val="folHlink"/>
                        </a:solidFill>
                        <a:miter lim="800000"/>
                        <a:headEnd/>
                        <a:tailEnd/>
                      </a:ln>
                    </p:spPr>
                  </p:pic>
                </p:oleObj>
              </mc:Fallback>
            </mc:AlternateContent>
          </a:graphicData>
        </a:graphic>
      </p:graphicFrame>
      <p:pic>
        <p:nvPicPr>
          <p:cNvPr id="36871" name="Picture 10" descr="pGivenO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651" y="4495800"/>
            <a:ext cx="11186583" cy="165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72" name="Rectangle 12"/>
          <p:cNvSpPr>
            <a:spLocks noGrp="1" noChangeArrowheads="1"/>
          </p:cNvSpPr>
          <p:nvPr>
            <p:ph type="title" idx="4294967295"/>
          </p:nvPr>
        </p:nvSpPr>
        <p:spPr>
          <a:xfrm>
            <a:off x="812800" y="150814"/>
            <a:ext cx="11233151" cy="579437"/>
          </a:xfrm>
        </p:spPr>
        <p:txBody>
          <a:bodyPr/>
          <a:lstStyle/>
          <a:p>
            <a:pPr eaLnBrk="1" hangingPunct="1"/>
            <a:r>
              <a:rPr lang="en-US" sz="3200">
                <a:latin typeface="Verdana" charset="0"/>
              </a:rPr>
              <a:t>Robot Motion</a:t>
            </a:r>
          </a:p>
        </p:txBody>
      </p:sp>
    </p:spTree>
    <p:extLst>
      <p:ext uri="{BB962C8B-B14F-4D97-AF65-F5344CB8AC3E}">
        <p14:creationId xmlns:p14="http://schemas.microsoft.com/office/powerpoint/2010/main" val="130152137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89" name="Object 11"/>
          <p:cNvGraphicFramePr>
            <a:graphicFrameLocks noChangeAspect="1"/>
          </p:cNvGraphicFramePr>
          <p:nvPr/>
        </p:nvGraphicFramePr>
        <p:xfrm>
          <a:off x="2186518" y="609601"/>
          <a:ext cx="8623300" cy="1450975"/>
        </p:xfrm>
        <a:graphic>
          <a:graphicData uri="http://schemas.openxmlformats.org/presentationml/2006/ole">
            <mc:AlternateContent xmlns:mc="http://schemas.openxmlformats.org/markup-compatibility/2006">
              <mc:Choice xmlns:v="urn:schemas-microsoft-com:vml" Requires="v">
                <p:oleObj spid="_x0000_s46141" name="Equation" r:id="rId3" imgW="2921000" imgH="660400" progId="Equation.DSMT4">
                  <p:embed/>
                </p:oleObj>
              </mc:Choice>
              <mc:Fallback>
                <p:oleObj name="Equation" r:id="rId3" imgW="2921000" imgH="6604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6518" y="609601"/>
                        <a:ext cx="8623300" cy="1450975"/>
                      </a:xfrm>
                      <a:prstGeom prst="rect">
                        <a:avLst/>
                      </a:prstGeom>
                      <a:solidFill>
                        <a:schemeClr val="accent1"/>
                      </a:solidFill>
                      <a:ln w="9525">
                        <a:solidFill>
                          <a:schemeClr val="folHlink"/>
                        </a:solidFill>
                        <a:miter lim="800000"/>
                        <a:headEnd/>
                        <a:tailEnd/>
                      </a:ln>
                    </p:spPr>
                  </p:pic>
                </p:oleObj>
              </mc:Fallback>
            </mc:AlternateContent>
          </a:graphicData>
        </a:graphic>
      </p:graphicFrame>
      <p:sp>
        <p:nvSpPr>
          <p:cNvPr id="37890" name="Rectangle 2"/>
          <p:cNvSpPr>
            <a:spLocks noChangeArrowheads="1"/>
          </p:cNvSpPr>
          <p:nvPr/>
        </p:nvSpPr>
        <p:spPr bwMode="auto">
          <a:xfrm>
            <a:off x="508000" y="241300"/>
            <a:ext cx="10363200"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lnSpc>
                <a:spcPct val="90000"/>
              </a:lnSpc>
              <a:spcBef>
                <a:spcPct val="50000"/>
              </a:spcBef>
              <a:buClr>
                <a:schemeClr val="folHlink"/>
              </a:buClr>
              <a:buSzPct val="120000"/>
            </a:pPr>
            <a:endParaRPr lang="en-US"/>
          </a:p>
        </p:txBody>
      </p:sp>
      <p:sp>
        <p:nvSpPr>
          <p:cNvPr id="37891" name="Rectangle 3"/>
          <p:cNvSpPr>
            <a:spLocks noChangeArrowheads="1"/>
          </p:cNvSpPr>
          <p:nvPr/>
        </p:nvSpPr>
        <p:spPr bwMode="auto">
          <a:xfrm>
            <a:off x="7888818" y="120651"/>
            <a:ext cx="245533"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lnSpc>
                <a:spcPct val="90000"/>
              </a:lnSpc>
              <a:spcBef>
                <a:spcPct val="50000"/>
              </a:spcBef>
              <a:buClr>
                <a:schemeClr val="folHlink"/>
              </a:buClr>
              <a:buSzPct val="120000"/>
            </a:pPr>
            <a:endParaRPr lang="en-US"/>
          </a:p>
        </p:txBody>
      </p:sp>
      <p:pic>
        <p:nvPicPr>
          <p:cNvPr id="37892" name="Picture 5" descr="pGivenOA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962400"/>
            <a:ext cx="115824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3" name="Picture 6" descr="pGivenO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651" y="2228850"/>
            <a:ext cx="11186583" cy="165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4" name="Rectangle 10"/>
          <p:cNvSpPr>
            <a:spLocks noGrp="1" noChangeArrowheads="1"/>
          </p:cNvSpPr>
          <p:nvPr>
            <p:ph type="title" idx="4294967295"/>
          </p:nvPr>
        </p:nvSpPr>
        <p:spPr>
          <a:xfrm>
            <a:off x="812800" y="95250"/>
            <a:ext cx="11233151" cy="457200"/>
          </a:xfrm>
        </p:spPr>
        <p:txBody>
          <a:bodyPr/>
          <a:lstStyle/>
          <a:p>
            <a:pPr eaLnBrk="1" hangingPunct="1"/>
            <a:r>
              <a:rPr lang="en-US" sz="2400">
                <a:latin typeface="Verdana" charset="0"/>
              </a:rPr>
              <a:t>Sensor Information: Importance Sampling</a:t>
            </a:r>
            <a:endParaRPr lang="en-US">
              <a:latin typeface="Verdana" charset="0"/>
            </a:endParaRPr>
          </a:p>
        </p:txBody>
      </p:sp>
    </p:spTree>
    <p:extLst>
      <p:ext uri="{BB962C8B-B14F-4D97-AF65-F5344CB8AC3E}">
        <p14:creationId xmlns:p14="http://schemas.microsoft.com/office/powerpoint/2010/main" val="23012807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026" descr="pGivenO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1" y="1619250"/>
            <a:ext cx="11186583" cy="165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4" name="Rectangle 1027"/>
          <p:cNvSpPr>
            <a:spLocks noChangeArrowheads="1"/>
          </p:cNvSpPr>
          <p:nvPr/>
        </p:nvSpPr>
        <p:spPr bwMode="auto">
          <a:xfrm>
            <a:off x="508000" y="241300"/>
            <a:ext cx="10363200"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lnSpc>
                <a:spcPct val="90000"/>
              </a:lnSpc>
              <a:spcBef>
                <a:spcPct val="50000"/>
              </a:spcBef>
              <a:buClr>
                <a:schemeClr val="folHlink"/>
              </a:buClr>
              <a:buSzPct val="120000"/>
            </a:pPr>
            <a:endParaRPr lang="en-US"/>
          </a:p>
        </p:txBody>
      </p:sp>
      <p:sp>
        <p:nvSpPr>
          <p:cNvPr id="38915" name="Rectangle 1028"/>
          <p:cNvSpPr>
            <a:spLocks noChangeArrowheads="1"/>
          </p:cNvSpPr>
          <p:nvPr/>
        </p:nvSpPr>
        <p:spPr bwMode="auto">
          <a:xfrm>
            <a:off x="7888818" y="120651"/>
            <a:ext cx="245533"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lnSpc>
                <a:spcPct val="90000"/>
              </a:lnSpc>
              <a:spcBef>
                <a:spcPct val="50000"/>
              </a:spcBef>
              <a:buClr>
                <a:schemeClr val="folHlink"/>
              </a:buClr>
              <a:buSzPct val="120000"/>
            </a:pPr>
            <a:endParaRPr lang="en-US"/>
          </a:p>
        </p:txBody>
      </p:sp>
      <p:sp>
        <p:nvSpPr>
          <p:cNvPr id="38916" name="Line 1029"/>
          <p:cNvSpPr>
            <a:spLocks noChangeShapeType="1"/>
          </p:cNvSpPr>
          <p:nvPr/>
        </p:nvSpPr>
        <p:spPr bwMode="auto">
          <a:xfrm>
            <a:off x="4470400" y="2438400"/>
            <a:ext cx="1117600" cy="0"/>
          </a:xfrm>
          <a:prstGeom prst="line">
            <a:avLst/>
          </a:prstGeom>
          <a:noFill/>
          <a:ln w="57150">
            <a:solidFill>
              <a:srgbClr val="0000FF"/>
            </a:solidFill>
            <a:round/>
            <a:headEnd type="none" w="sm" len="sm"/>
            <a:tailEnd type="triangle" w="sm" len="sm"/>
          </a:ln>
          <a:extLst>
            <a:ext uri="{909E8E84-426E-40dd-AFC4-6F175D3DCCD1}">
              <a14:hiddenFill xmlns="" xmlns:a14="http://schemas.microsoft.com/office/drawing/2010/main">
                <a:noFill/>
              </a14:hiddenFill>
            </a:ext>
          </a:extLst>
        </p:spPr>
        <p:txBody>
          <a:bodyPr wrap="none" anchor="ctr"/>
          <a:lstStyle/>
          <a:p>
            <a:endParaRPr lang="en-US"/>
          </a:p>
        </p:txBody>
      </p:sp>
      <p:pic>
        <p:nvPicPr>
          <p:cNvPr id="38917" name="Picture 1031" descr="pGivenOA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51" y="4267200"/>
            <a:ext cx="11186583" cy="165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8" name="Rectangle 1035"/>
          <p:cNvSpPr>
            <a:spLocks noGrp="1" noChangeArrowheads="1"/>
          </p:cNvSpPr>
          <p:nvPr>
            <p:ph type="title" idx="4294967295"/>
          </p:nvPr>
        </p:nvSpPr>
        <p:spPr>
          <a:xfrm>
            <a:off x="812800" y="74614"/>
            <a:ext cx="11233151" cy="579437"/>
          </a:xfrm>
        </p:spPr>
        <p:txBody>
          <a:bodyPr/>
          <a:lstStyle/>
          <a:p>
            <a:pPr eaLnBrk="1" hangingPunct="1"/>
            <a:r>
              <a:rPr lang="en-US" sz="3200">
                <a:latin typeface="Verdana" charset="0"/>
              </a:rPr>
              <a:t>Robot Motion</a:t>
            </a:r>
            <a:endParaRPr lang="en-US">
              <a:latin typeface="Verdana" charset="0"/>
            </a:endParaRPr>
          </a:p>
        </p:txBody>
      </p:sp>
      <p:graphicFrame>
        <p:nvGraphicFramePr>
          <p:cNvPr id="38919" name="Object 1037"/>
          <p:cNvGraphicFramePr>
            <a:graphicFrameLocks noChangeAspect="1"/>
          </p:cNvGraphicFramePr>
          <p:nvPr/>
        </p:nvGraphicFramePr>
        <p:xfrm>
          <a:off x="952500" y="874713"/>
          <a:ext cx="7037917" cy="614362"/>
        </p:xfrm>
        <a:graphic>
          <a:graphicData uri="http://schemas.openxmlformats.org/presentationml/2006/ole">
            <mc:AlternateContent xmlns:mc="http://schemas.openxmlformats.org/markup-compatibility/2006">
              <mc:Choice xmlns:v="urn:schemas-microsoft-com:vml" Requires="v">
                <p:oleObj spid="_x0000_s47165" name="Equation" r:id="rId5" imgW="2400300" imgH="279400" progId="Equation.DSMT4">
                  <p:embed/>
                </p:oleObj>
              </mc:Choice>
              <mc:Fallback>
                <p:oleObj name="Equation" r:id="rId5" imgW="2400300" imgH="2794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500" y="874713"/>
                        <a:ext cx="7037917" cy="614362"/>
                      </a:xfrm>
                      <a:prstGeom prst="rect">
                        <a:avLst/>
                      </a:prstGeom>
                      <a:solidFill>
                        <a:schemeClr val="accent1"/>
                      </a:solidFill>
                      <a:ln w="9525">
                        <a:solidFill>
                          <a:schemeClr val="folHlink"/>
                        </a:solidFill>
                        <a:miter lim="800000"/>
                        <a:headEnd/>
                        <a:tailEnd/>
                      </a:ln>
                    </p:spPr>
                  </p:pic>
                </p:oleObj>
              </mc:Fallback>
            </mc:AlternateContent>
          </a:graphicData>
        </a:graphic>
      </p:graphicFrame>
    </p:spTree>
    <p:extLst>
      <p:ext uri="{BB962C8B-B14F-4D97-AF65-F5344CB8AC3E}">
        <p14:creationId xmlns:p14="http://schemas.microsoft.com/office/powerpoint/2010/main" val="141606064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7452784" y="1900239"/>
            <a:ext cx="3581399" cy="933450"/>
            <a:chOff x="3552" y="1248"/>
            <a:chExt cx="1692" cy="588"/>
          </a:xfrm>
        </p:grpSpPr>
        <p:sp>
          <p:nvSpPr>
            <p:cNvPr id="40973" name="Line 4"/>
            <p:cNvSpPr>
              <a:spLocks noChangeShapeType="1"/>
            </p:cNvSpPr>
            <p:nvPr/>
          </p:nvSpPr>
          <p:spPr bwMode="auto">
            <a:xfrm>
              <a:off x="3552" y="1248"/>
              <a:ext cx="0" cy="48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974" name="Line 5"/>
            <p:cNvSpPr>
              <a:spLocks noChangeShapeType="1"/>
            </p:cNvSpPr>
            <p:nvPr/>
          </p:nvSpPr>
          <p:spPr bwMode="auto">
            <a:xfrm>
              <a:off x="3552" y="1728"/>
              <a:ext cx="192"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40975" name="Text Box 6"/>
            <p:cNvSpPr txBox="1">
              <a:spLocks noChangeArrowheads="1"/>
            </p:cNvSpPr>
            <p:nvPr/>
          </p:nvSpPr>
          <p:spPr bwMode="auto">
            <a:xfrm>
              <a:off x="3969" y="1584"/>
              <a:ext cx="1275"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Verdana" charset="0"/>
                  <a:ea typeface="ＭＳ Ｐゴシック" charset="0"/>
                  <a:cs typeface="ＭＳ Ｐゴシック" charset="0"/>
                </a:defRPr>
              </a:lvl1pPr>
              <a:lvl2pPr marL="742950" indent="-285750" eaLnBrk="0" hangingPunct="0">
                <a:defRPr sz="2800">
                  <a:solidFill>
                    <a:schemeClr val="tx1"/>
                  </a:solidFill>
                  <a:latin typeface="Verdana" charset="0"/>
                  <a:ea typeface="ＭＳ Ｐゴシック" charset="0"/>
                </a:defRPr>
              </a:lvl2pPr>
              <a:lvl3pPr marL="1143000" indent="-228600" eaLnBrk="0" hangingPunct="0">
                <a:defRPr sz="2800">
                  <a:solidFill>
                    <a:schemeClr val="tx1"/>
                  </a:solidFill>
                  <a:latin typeface="Verdana" charset="0"/>
                  <a:ea typeface="ＭＳ Ｐゴシック" charset="0"/>
                </a:defRPr>
              </a:lvl3pPr>
              <a:lvl4pPr marL="1600200" indent="-228600" eaLnBrk="0" hangingPunct="0">
                <a:defRPr sz="2800">
                  <a:solidFill>
                    <a:schemeClr val="tx1"/>
                  </a:solidFill>
                  <a:latin typeface="Verdana" charset="0"/>
                  <a:ea typeface="ＭＳ Ｐゴシック" charset="0"/>
                </a:defRPr>
              </a:lvl4pPr>
              <a:lvl5pPr marL="2057400" indent="-228600" eaLnBrk="0" hangingPunct="0">
                <a:defRPr sz="2800">
                  <a:solidFill>
                    <a:schemeClr val="tx1"/>
                  </a:solidFill>
                  <a:latin typeface="Verdana" charset="0"/>
                  <a:ea typeface="ＭＳ Ｐゴシック" charset="0"/>
                </a:defRPr>
              </a:lvl5pPr>
              <a:lvl6pPr marL="2514600" indent="-228600" eaLnBrk="0" fontAlgn="base" hangingPunct="0">
                <a:spcBef>
                  <a:spcPct val="0"/>
                </a:spcBef>
                <a:spcAft>
                  <a:spcPct val="0"/>
                </a:spcAft>
                <a:defRPr sz="2800">
                  <a:solidFill>
                    <a:schemeClr val="tx1"/>
                  </a:solidFill>
                  <a:latin typeface="Verdana" charset="0"/>
                  <a:ea typeface="ＭＳ Ｐゴシック" charset="0"/>
                </a:defRPr>
              </a:lvl6pPr>
              <a:lvl7pPr marL="2971800" indent="-228600" eaLnBrk="0" fontAlgn="base" hangingPunct="0">
                <a:spcBef>
                  <a:spcPct val="0"/>
                </a:spcBef>
                <a:spcAft>
                  <a:spcPct val="0"/>
                </a:spcAft>
                <a:defRPr sz="2800">
                  <a:solidFill>
                    <a:schemeClr val="tx1"/>
                  </a:solidFill>
                  <a:latin typeface="Verdana" charset="0"/>
                  <a:ea typeface="ＭＳ Ｐゴシック" charset="0"/>
                </a:defRPr>
              </a:lvl7pPr>
              <a:lvl8pPr marL="3429000" indent="-228600" eaLnBrk="0" fontAlgn="base" hangingPunct="0">
                <a:spcBef>
                  <a:spcPct val="0"/>
                </a:spcBef>
                <a:spcAft>
                  <a:spcPct val="0"/>
                </a:spcAft>
                <a:defRPr sz="2800">
                  <a:solidFill>
                    <a:schemeClr val="tx1"/>
                  </a:solidFill>
                  <a:latin typeface="Verdana" charset="0"/>
                  <a:ea typeface="ＭＳ Ｐゴシック" charset="0"/>
                </a:defRPr>
              </a:lvl8pPr>
              <a:lvl9pPr marL="3886200" indent="-228600" eaLnBrk="0" fontAlgn="base" hangingPunct="0">
                <a:spcBef>
                  <a:spcPct val="0"/>
                </a:spcBef>
                <a:spcAft>
                  <a:spcPct val="0"/>
                </a:spcAft>
                <a:defRPr sz="2800">
                  <a:solidFill>
                    <a:schemeClr val="tx1"/>
                  </a:solidFill>
                  <a:latin typeface="Verdana" charset="0"/>
                  <a:ea typeface="ＭＳ Ｐゴシック" charset="0"/>
                </a:defRPr>
              </a:lvl9pPr>
            </a:lstStyle>
            <a:p>
              <a:pPr algn="ctr"/>
              <a:r>
                <a:rPr lang="en-US" sz="2000">
                  <a:latin typeface="Arial" charset="0"/>
                </a:rPr>
                <a:t>draw </a:t>
              </a:r>
              <a:r>
                <a:rPr lang="en-US" sz="2000" i="1">
                  <a:latin typeface="Times New Roman" charset="0"/>
                </a:rPr>
                <a:t>x</a:t>
              </a:r>
              <a:r>
                <a:rPr lang="en-US" sz="2000" i="1" baseline="30000">
                  <a:latin typeface="Times New Roman" charset="0"/>
                </a:rPr>
                <a:t>i</a:t>
              </a:r>
              <a:r>
                <a:rPr lang="en-US" sz="2000" i="1" baseline="-25000">
                  <a:latin typeface="Times New Roman" charset="0"/>
                </a:rPr>
                <a:t>t</a:t>
              </a:r>
              <a:r>
                <a:rPr lang="en-US" sz="2000" baseline="-25000">
                  <a:latin typeface="Symbol" charset="0"/>
                </a:rPr>
                <a:t>-</a:t>
              </a:r>
              <a:r>
                <a:rPr lang="en-US" sz="2000" baseline="-25000">
                  <a:latin typeface="Times New Roman" charset="0"/>
                </a:rPr>
                <a:t>1</a:t>
              </a:r>
              <a:r>
                <a:rPr lang="en-US" sz="2000">
                  <a:latin typeface="Times New Roman" charset="0"/>
                </a:rPr>
                <a:t> </a:t>
              </a:r>
              <a:r>
                <a:rPr lang="en-US" sz="2000">
                  <a:latin typeface="Arial" charset="0"/>
                </a:rPr>
                <a:t>from </a:t>
              </a:r>
              <a:r>
                <a:rPr lang="en-US" sz="2000" i="1">
                  <a:latin typeface="Times New Roman" charset="0"/>
                </a:rPr>
                <a:t>Bel</a:t>
              </a:r>
              <a:r>
                <a:rPr lang="en-US" sz="2000">
                  <a:latin typeface="Arial" charset="0"/>
                </a:rPr>
                <a:t>(x</a:t>
              </a:r>
              <a:r>
                <a:rPr lang="en-US" sz="2000" i="1" baseline="-25000">
                  <a:latin typeface="Times New Roman" charset="0"/>
                </a:rPr>
                <a:t>t</a:t>
              </a:r>
              <a:r>
                <a:rPr lang="en-US" sz="2000" baseline="-25000">
                  <a:latin typeface="Symbol" charset="0"/>
                </a:rPr>
                <a:t>-</a:t>
              </a:r>
              <a:r>
                <a:rPr lang="en-US" sz="2000" baseline="-25000">
                  <a:latin typeface="Times New Roman" charset="0"/>
                </a:rPr>
                <a:t>1</a:t>
              </a:r>
              <a:r>
                <a:rPr lang="en-US" sz="2000">
                  <a:latin typeface="Arial" charset="0"/>
                </a:rPr>
                <a:t>)</a:t>
              </a:r>
            </a:p>
          </p:txBody>
        </p:sp>
      </p:grpSp>
      <p:grpSp>
        <p:nvGrpSpPr>
          <p:cNvPr id="3" name="Group 7"/>
          <p:cNvGrpSpPr>
            <a:grpSpLocks/>
          </p:cNvGrpSpPr>
          <p:nvPr/>
        </p:nvGrpSpPr>
        <p:grpSpPr bwMode="auto">
          <a:xfrm>
            <a:off x="5418668" y="1900239"/>
            <a:ext cx="4351868" cy="1466850"/>
            <a:chOff x="2880" y="1632"/>
            <a:chExt cx="2056" cy="924"/>
          </a:xfrm>
        </p:grpSpPr>
        <p:sp>
          <p:nvSpPr>
            <p:cNvPr id="40970" name="Text Box 8"/>
            <p:cNvSpPr txBox="1">
              <a:spLocks noChangeArrowheads="1"/>
            </p:cNvSpPr>
            <p:nvPr/>
          </p:nvSpPr>
          <p:spPr bwMode="auto">
            <a:xfrm>
              <a:off x="3482" y="2304"/>
              <a:ext cx="1454"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Verdana" charset="0"/>
                  <a:ea typeface="ＭＳ Ｐゴシック" charset="0"/>
                  <a:cs typeface="ＭＳ Ｐゴシック" charset="0"/>
                </a:defRPr>
              </a:lvl1pPr>
              <a:lvl2pPr marL="742950" indent="-285750" eaLnBrk="0" hangingPunct="0">
                <a:defRPr sz="2800">
                  <a:solidFill>
                    <a:schemeClr val="tx1"/>
                  </a:solidFill>
                  <a:latin typeface="Verdana" charset="0"/>
                  <a:ea typeface="ＭＳ Ｐゴシック" charset="0"/>
                </a:defRPr>
              </a:lvl2pPr>
              <a:lvl3pPr marL="1143000" indent="-228600" eaLnBrk="0" hangingPunct="0">
                <a:defRPr sz="2800">
                  <a:solidFill>
                    <a:schemeClr val="tx1"/>
                  </a:solidFill>
                  <a:latin typeface="Verdana" charset="0"/>
                  <a:ea typeface="ＭＳ Ｐゴシック" charset="0"/>
                </a:defRPr>
              </a:lvl3pPr>
              <a:lvl4pPr marL="1600200" indent="-228600" eaLnBrk="0" hangingPunct="0">
                <a:defRPr sz="2800">
                  <a:solidFill>
                    <a:schemeClr val="tx1"/>
                  </a:solidFill>
                  <a:latin typeface="Verdana" charset="0"/>
                  <a:ea typeface="ＭＳ Ｐゴシック" charset="0"/>
                </a:defRPr>
              </a:lvl4pPr>
              <a:lvl5pPr marL="2057400" indent="-228600" eaLnBrk="0" hangingPunct="0">
                <a:defRPr sz="2800">
                  <a:solidFill>
                    <a:schemeClr val="tx1"/>
                  </a:solidFill>
                  <a:latin typeface="Verdana" charset="0"/>
                  <a:ea typeface="ＭＳ Ｐゴシック" charset="0"/>
                </a:defRPr>
              </a:lvl5pPr>
              <a:lvl6pPr marL="2514600" indent="-228600" eaLnBrk="0" fontAlgn="base" hangingPunct="0">
                <a:spcBef>
                  <a:spcPct val="0"/>
                </a:spcBef>
                <a:spcAft>
                  <a:spcPct val="0"/>
                </a:spcAft>
                <a:defRPr sz="2800">
                  <a:solidFill>
                    <a:schemeClr val="tx1"/>
                  </a:solidFill>
                  <a:latin typeface="Verdana" charset="0"/>
                  <a:ea typeface="ＭＳ Ｐゴシック" charset="0"/>
                </a:defRPr>
              </a:lvl6pPr>
              <a:lvl7pPr marL="2971800" indent="-228600" eaLnBrk="0" fontAlgn="base" hangingPunct="0">
                <a:spcBef>
                  <a:spcPct val="0"/>
                </a:spcBef>
                <a:spcAft>
                  <a:spcPct val="0"/>
                </a:spcAft>
                <a:defRPr sz="2800">
                  <a:solidFill>
                    <a:schemeClr val="tx1"/>
                  </a:solidFill>
                  <a:latin typeface="Verdana" charset="0"/>
                  <a:ea typeface="ＭＳ Ｐゴシック" charset="0"/>
                </a:defRPr>
              </a:lvl7pPr>
              <a:lvl8pPr marL="3429000" indent="-228600" eaLnBrk="0" fontAlgn="base" hangingPunct="0">
                <a:spcBef>
                  <a:spcPct val="0"/>
                </a:spcBef>
                <a:spcAft>
                  <a:spcPct val="0"/>
                </a:spcAft>
                <a:defRPr sz="2800">
                  <a:solidFill>
                    <a:schemeClr val="tx1"/>
                  </a:solidFill>
                  <a:latin typeface="Verdana" charset="0"/>
                  <a:ea typeface="ＭＳ Ｐゴシック" charset="0"/>
                </a:defRPr>
              </a:lvl8pPr>
              <a:lvl9pPr marL="3886200" indent="-228600" eaLnBrk="0" fontAlgn="base" hangingPunct="0">
                <a:spcBef>
                  <a:spcPct val="0"/>
                </a:spcBef>
                <a:spcAft>
                  <a:spcPct val="0"/>
                </a:spcAft>
                <a:defRPr sz="2800">
                  <a:solidFill>
                    <a:schemeClr val="tx1"/>
                  </a:solidFill>
                  <a:latin typeface="Verdana" charset="0"/>
                  <a:ea typeface="ＭＳ Ｐゴシック" charset="0"/>
                </a:defRPr>
              </a:lvl9pPr>
            </a:lstStyle>
            <a:p>
              <a:pPr algn="ctr"/>
              <a:r>
                <a:rPr lang="en-US" sz="2000">
                  <a:latin typeface="Arial" charset="0"/>
                </a:rPr>
                <a:t>draw </a:t>
              </a:r>
              <a:r>
                <a:rPr lang="en-US" sz="2000" i="1">
                  <a:latin typeface="Times New Roman" charset="0"/>
                </a:rPr>
                <a:t>x</a:t>
              </a:r>
              <a:r>
                <a:rPr lang="en-US" sz="2000" i="1" baseline="30000">
                  <a:latin typeface="Times New Roman" charset="0"/>
                </a:rPr>
                <a:t>i</a:t>
              </a:r>
              <a:r>
                <a:rPr lang="en-US" sz="2000" i="1" baseline="-25000">
                  <a:latin typeface="Times New Roman" charset="0"/>
                </a:rPr>
                <a:t>t</a:t>
              </a:r>
              <a:r>
                <a:rPr lang="en-US" sz="2000">
                  <a:latin typeface="Times New Roman" charset="0"/>
                </a:rPr>
                <a:t> </a:t>
              </a:r>
              <a:r>
                <a:rPr lang="en-US" sz="2000">
                  <a:latin typeface="Arial" charset="0"/>
                </a:rPr>
                <a:t>from </a:t>
              </a:r>
              <a:r>
                <a:rPr lang="en-US" sz="2000" i="1">
                  <a:latin typeface="Times New Roman" charset="0"/>
                </a:rPr>
                <a:t>p</a:t>
              </a:r>
              <a:r>
                <a:rPr lang="en-US" sz="2000">
                  <a:latin typeface="Arial" charset="0"/>
                </a:rPr>
                <a:t>(</a:t>
              </a:r>
              <a:r>
                <a:rPr lang="en-US" sz="2000" i="1">
                  <a:latin typeface="Times New Roman" charset="0"/>
                </a:rPr>
                <a:t>x</a:t>
              </a:r>
              <a:r>
                <a:rPr lang="en-US" sz="2000" i="1" baseline="-25000">
                  <a:latin typeface="Times New Roman" charset="0"/>
                </a:rPr>
                <a:t>t </a:t>
              </a:r>
              <a:r>
                <a:rPr lang="en-US" sz="2000">
                  <a:latin typeface="Times New Roman" charset="0"/>
                </a:rPr>
                <a:t>| </a:t>
              </a:r>
              <a:r>
                <a:rPr lang="en-US" sz="2000" i="1">
                  <a:latin typeface="Times New Roman" charset="0"/>
                </a:rPr>
                <a:t>x</a:t>
              </a:r>
              <a:r>
                <a:rPr lang="en-US" sz="2000" i="1" baseline="30000">
                  <a:latin typeface="Times New Roman" charset="0"/>
                </a:rPr>
                <a:t>i</a:t>
              </a:r>
              <a:r>
                <a:rPr lang="en-US" sz="2000" i="1" baseline="-25000">
                  <a:latin typeface="Times New Roman" charset="0"/>
                </a:rPr>
                <a:t>t</a:t>
              </a:r>
              <a:r>
                <a:rPr lang="en-US" sz="2000" baseline="-25000">
                  <a:latin typeface="Symbol" charset="0"/>
                </a:rPr>
                <a:t>-</a:t>
              </a:r>
              <a:r>
                <a:rPr lang="en-US" sz="2000" baseline="-25000">
                  <a:latin typeface="Times New Roman" charset="0"/>
                </a:rPr>
                <a:t>1</a:t>
              </a:r>
              <a:r>
                <a:rPr lang="en-US" sz="2000">
                  <a:latin typeface="Times New Roman" charset="0"/>
                </a:rPr>
                <a:t>,</a:t>
              </a:r>
              <a:r>
                <a:rPr lang="en-US" sz="2000" i="1">
                  <a:latin typeface="Times New Roman" charset="0"/>
                </a:rPr>
                <a:t>u</a:t>
              </a:r>
              <a:r>
                <a:rPr lang="en-US" sz="2000" i="1" baseline="-25000">
                  <a:latin typeface="Times New Roman" charset="0"/>
                </a:rPr>
                <a:t>t</a:t>
              </a:r>
              <a:r>
                <a:rPr lang="en-US" sz="2000" baseline="-25000">
                  <a:latin typeface="Symbol" charset="0"/>
                </a:rPr>
                <a:t>-</a:t>
              </a:r>
              <a:r>
                <a:rPr lang="en-US" sz="2000" baseline="-25000">
                  <a:latin typeface="Times New Roman" charset="0"/>
                </a:rPr>
                <a:t>1</a:t>
              </a:r>
              <a:r>
                <a:rPr lang="en-US" sz="2000">
                  <a:latin typeface="Arial" charset="0"/>
                </a:rPr>
                <a:t>)</a:t>
              </a:r>
            </a:p>
          </p:txBody>
        </p:sp>
        <p:sp>
          <p:nvSpPr>
            <p:cNvPr id="40971" name="Line 9"/>
            <p:cNvSpPr>
              <a:spLocks noChangeShapeType="1"/>
            </p:cNvSpPr>
            <p:nvPr/>
          </p:nvSpPr>
          <p:spPr bwMode="auto">
            <a:xfrm>
              <a:off x="2880" y="1632"/>
              <a:ext cx="0" cy="81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972" name="Line 10"/>
            <p:cNvSpPr>
              <a:spLocks noChangeShapeType="1"/>
            </p:cNvSpPr>
            <p:nvPr/>
          </p:nvSpPr>
          <p:spPr bwMode="auto">
            <a:xfrm>
              <a:off x="2880" y="2448"/>
              <a:ext cx="192"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4" name="Group 13"/>
          <p:cNvGrpSpPr>
            <a:grpSpLocks/>
          </p:cNvGrpSpPr>
          <p:nvPr/>
        </p:nvGrpSpPr>
        <p:grpSpPr bwMode="auto">
          <a:xfrm>
            <a:off x="3490384" y="1900239"/>
            <a:ext cx="3941232" cy="2000250"/>
            <a:chOff x="1969" y="1632"/>
            <a:chExt cx="1862" cy="1260"/>
          </a:xfrm>
        </p:grpSpPr>
        <p:sp>
          <p:nvSpPr>
            <p:cNvPr id="40967" name="Line 14"/>
            <p:cNvSpPr>
              <a:spLocks noChangeShapeType="1"/>
            </p:cNvSpPr>
            <p:nvPr/>
          </p:nvSpPr>
          <p:spPr bwMode="auto">
            <a:xfrm>
              <a:off x="1969" y="163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968" name="Line 15"/>
            <p:cNvSpPr>
              <a:spLocks noChangeShapeType="1"/>
            </p:cNvSpPr>
            <p:nvPr/>
          </p:nvSpPr>
          <p:spPr bwMode="auto">
            <a:xfrm>
              <a:off x="1969" y="2784"/>
              <a:ext cx="192"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40969" name="Text Box 16"/>
            <p:cNvSpPr txBox="1">
              <a:spLocks noChangeArrowheads="1"/>
            </p:cNvSpPr>
            <p:nvPr/>
          </p:nvSpPr>
          <p:spPr bwMode="auto">
            <a:xfrm>
              <a:off x="2460" y="2640"/>
              <a:ext cx="1371"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Verdana" charset="0"/>
                  <a:ea typeface="ＭＳ Ｐゴシック" charset="0"/>
                  <a:cs typeface="ＭＳ Ｐゴシック" charset="0"/>
                </a:defRPr>
              </a:lvl1pPr>
              <a:lvl2pPr marL="742950" indent="-285750" eaLnBrk="0" hangingPunct="0">
                <a:defRPr sz="2800">
                  <a:solidFill>
                    <a:schemeClr val="tx1"/>
                  </a:solidFill>
                  <a:latin typeface="Verdana" charset="0"/>
                  <a:ea typeface="ＭＳ Ｐゴシック" charset="0"/>
                </a:defRPr>
              </a:lvl2pPr>
              <a:lvl3pPr marL="1143000" indent="-228600" eaLnBrk="0" hangingPunct="0">
                <a:defRPr sz="2800">
                  <a:solidFill>
                    <a:schemeClr val="tx1"/>
                  </a:solidFill>
                  <a:latin typeface="Verdana" charset="0"/>
                  <a:ea typeface="ＭＳ Ｐゴシック" charset="0"/>
                </a:defRPr>
              </a:lvl3pPr>
              <a:lvl4pPr marL="1600200" indent="-228600" eaLnBrk="0" hangingPunct="0">
                <a:defRPr sz="2800">
                  <a:solidFill>
                    <a:schemeClr val="tx1"/>
                  </a:solidFill>
                  <a:latin typeface="Verdana" charset="0"/>
                  <a:ea typeface="ＭＳ Ｐゴシック" charset="0"/>
                </a:defRPr>
              </a:lvl4pPr>
              <a:lvl5pPr marL="2057400" indent="-228600" eaLnBrk="0" hangingPunct="0">
                <a:defRPr sz="2800">
                  <a:solidFill>
                    <a:schemeClr val="tx1"/>
                  </a:solidFill>
                  <a:latin typeface="Verdana" charset="0"/>
                  <a:ea typeface="ＭＳ Ｐゴシック" charset="0"/>
                </a:defRPr>
              </a:lvl5pPr>
              <a:lvl6pPr marL="2514600" indent="-228600" eaLnBrk="0" fontAlgn="base" hangingPunct="0">
                <a:spcBef>
                  <a:spcPct val="0"/>
                </a:spcBef>
                <a:spcAft>
                  <a:spcPct val="0"/>
                </a:spcAft>
                <a:defRPr sz="2800">
                  <a:solidFill>
                    <a:schemeClr val="tx1"/>
                  </a:solidFill>
                  <a:latin typeface="Verdana" charset="0"/>
                  <a:ea typeface="ＭＳ Ｐゴシック" charset="0"/>
                </a:defRPr>
              </a:lvl6pPr>
              <a:lvl7pPr marL="2971800" indent="-228600" eaLnBrk="0" fontAlgn="base" hangingPunct="0">
                <a:spcBef>
                  <a:spcPct val="0"/>
                </a:spcBef>
                <a:spcAft>
                  <a:spcPct val="0"/>
                </a:spcAft>
                <a:defRPr sz="2800">
                  <a:solidFill>
                    <a:schemeClr val="tx1"/>
                  </a:solidFill>
                  <a:latin typeface="Verdana" charset="0"/>
                  <a:ea typeface="ＭＳ Ｐゴシック" charset="0"/>
                </a:defRPr>
              </a:lvl7pPr>
              <a:lvl8pPr marL="3429000" indent="-228600" eaLnBrk="0" fontAlgn="base" hangingPunct="0">
                <a:spcBef>
                  <a:spcPct val="0"/>
                </a:spcBef>
                <a:spcAft>
                  <a:spcPct val="0"/>
                </a:spcAft>
                <a:defRPr sz="2800">
                  <a:solidFill>
                    <a:schemeClr val="tx1"/>
                  </a:solidFill>
                  <a:latin typeface="Verdana" charset="0"/>
                  <a:ea typeface="ＭＳ Ｐゴシック" charset="0"/>
                </a:defRPr>
              </a:lvl8pPr>
              <a:lvl9pPr marL="3886200" indent="-228600" eaLnBrk="0" fontAlgn="base" hangingPunct="0">
                <a:spcBef>
                  <a:spcPct val="0"/>
                </a:spcBef>
                <a:spcAft>
                  <a:spcPct val="0"/>
                </a:spcAft>
                <a:defRPr sz="2800">
                  <a:solidFill>
                    <a:schemeClr val="tx1"/>
                  </a:solidFill>
                  <a:latin typeface="Verdana" charset="0"/>
                  <a:ea typeface="ＭＳ Ｐゴシック" charset="0"/>
                </a:defRPr>
              </a:lvl9pPr>
            </a:lstStyle>
            <a:p>
              <a:pPr algn="ctr"/>
              <a:r>
                <a:rPr lang="en-US" sz="2000">
                  <a:latin typeface="Arial" charset="0"/>
                </a:rPr>
                <a:t>Importance factor for </a:t>
              </a:r>
              <a:r>
                <a:rPr lang="en-US" sz="2000" i="1">
                  <a:latin typeface="Times New Roman" charset="0"/>
                </a:rPr>
                <a:t>x</a:t>
              </a:r>
              <a:r>
                <a:rPr lang="en-US" sz="2000" i="1" baseline="30000">
                  <a:latin typeface="Times New Roman" charset="0"/>
                </a:rPr>
                <a:t>i</a:t>
              </a:r>
              <a:r>
                <a:rPr lang="en-US" sz="2000" i="1" baseline="-25000">
                  <a:latin typeface="Times New Roman" charset="0"/>
                </a:rPr>
                <a:t>t</a:t>
              </a:r>
              <a:r>
                <a:rPr lang="en-US" sz="2000">
                  <a:latin typeface="Times New Roman" charset="0"/>
                </a:rPr>
                <a:t>:</a:t>
              </a:r>
            </a:p>
          </p:txBody>
        </p:sp>
      </p:grpSp>
      <p:graphicFrame>
        <p:nvGraphicFramePr>
          <p:cNvPr id="1142801" name="Object 17"/>
          <p:cNvGraphicFramePr>
            <a:graphicFrameLocks noChangeAspect="1"/>
          </p:cNvGraphicFramePr>
          <p:nvPr/>
        </p:nvGraphicFramePr>
        <p:xfrm>
          <a:off x="4864100" y="4002089"/>
          <a:ext cx="6290733" cy="1817687"/>
        </p:xfrm>
        <a:graphic>
          <a:graphicData uri="http://schemas.openxmlformats.org/presentationml/2006/ole">
            <mc:AlternateContent xmlns:mc="http://schemas.openxmlformats.org/markup-compatibility/2006">
              <mc:Choice xmlns:v="urn:schemas-microsoft-com:vml" Requires="v">
                <p:oleObj spid="_x0000_s49256" name="Equation" r:id="rId4" imgW="2641600" imgH="1016000" progId="Equation.3">
                  <p:embed/>
                </p:oleObj>
              </mc:Choice>
              <mc:Fallback>
                <p:oleObj name="Equation" r:id="rId4" imgW="2641600" imgH="1016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4100" y="4002089"/>
                        <a:ext cx="6290733" cy="1817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42806" name="Object 22"/>
          <p:cNvGraphicFramePr>
            <a:graphicFrameLocks noChangeAspect="1"/>
          </p:cNvGraphicFramePr>
          <p:nvPr/>
        </p:nvGraphicFramePr>
        <p:xfrm>
          <a:off x="948267" y="1349375"/>
          <a:ext cx="8045451" cy="641350"/>
        </p:xfrm>
        <a:graphic>
          <a:graphicData uri="http://schemas.openxmlformats.org/presentationml/2006/ole">
            <mc:AlternateContent xmlns:mc="http://schemas.openxmlformats.org/markup-compatibility/2006">
              <mc:Choice xmlns:v="urn:schemas-microsoft-com:vml" Requires="v">
                <p:oleObj spid="_x0000_s49257" name="Equation" r:id="rId6" imgW="3441700" imgH="279400" progId="Equation.DSMT4">
                  <p:embed/>
                </p:oleObj>
              </mc:Choice>
              <mc:Fallback>
                <p:oleObj name="Equation" r:id="rId6" imgW="3441700" imgH="2794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8267" y="1349375"/>
                        <a:ext cx="8045451" cy="641350"/>
                      </a:xfrm>
                      <a:prstGeom prst="rect">
                        <a:avLst/>
                      </a:prstGeom>
                      <a:solidFill>
                        <a:srgbClr val="FFFF99"/>
                      </a:solidFill>
                      <a:ln w="9525">
                        <a:solidFill>
                          <a:schemeClr val="folHlink"/>
                        </a:solidFill>
                        <a:miter lim="800000"/>
                        <a:headEnd/>
                        <a:tailEnd/>
                      </a:ln>
                    </p:spPr>
                  </p:pic>
                </p:oleObj>
              </mc:Fallback>
            </mc:AlternateContent>
          </a:graphicData>
        </a:graphic>
      </p:graphicFrame>
      <p:sp>
        <p:nvSpPr>
          <p:cNvPr id="40966" name="Rectangle 24"/>
          <p:cNvSpPr>
            <a:spLocks noGrp="1" noChangeArrowheads="1"/>
          </p:cNvSpPr>
          <p:nvPr>
            <p:ph type="title"/>
          </p:nvPr>
        </p:nvSpPr>
        <p:spPr/>
        <p:txBody>
          <a:bodyPr/>
          <a:lstStyle/>
          <a:p>
            <a:pPr eaLnBrk="1" hangingPunct="1"/>
            <a:r>
              <a:rPr lang="en-US">
                <a:latin typeface="Verdana" charset="0"/>
              </a:rPr>
              <a:t>Particle Filter Algorithm</a:t>
            </a:r>
          </a:p>
        </p:txBody>
      </p:sp>
    </p:spTree>
    <p:extLst>
      <p:ext uri="{BB962C8B-B14F-4D97-AF65-F5344CB8AC3E}">
        <p14:creationId xmlns:p14="http://schemas.microsoft.com/office/powerpoint/2010/main" val="3753309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142806"/>
                                        </p:tgtEl>
                                        <p:attrNameLst>
                                          <p:attrName>style.visibility</p:attrName>
                                        </p:attrNameLst>
                                      </p:cBhvr>
                                      <p:to>
                                        <p:strVal val="visible"/>
                                      </p:to>
                                    </p:set>
                                    <p:animEffect transition="in" filter="box(out)">
                                      <p:cBhvr>
                                        <p:cTn id="7" dur="500"/>
                                        <p:tgtEl>
                                          <p:spTgt spid="1142806"/>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out)">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out)">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out)">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1142801"/>
                                        </p:tgtEl>
                                        <p:attrNameLst>
                                          <p:attrName>style.visibility</p:attrName>
                                        </p:attrNameLst>
                                      </p:cBhvr>
                                      <p:to>
                                        <p:strVal val="visible"/>
                                      </p:to>
                                    </p:set>
                                    <p:animEffect transition="in" filter="box(out)">
                                      <p:cBhvr>
                                        <p:cTn id="27" dur="500"/>
                                        <p:tgtEl>
                                          <p:spTgt spid="1142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mot1c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01" y="1284287"/>
            <a:ext cx="8445500" cy="5040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6" name="Text Box 3"/>
          <p:cNvSpPr txBox="1">
            <a:spLocks noChangeArrowheads="1"/>
          </p:cNvSpPr>
          <p:nvPr/>
        </p:nvSpPr>
        <p:spPr bwMode="auto">
          <a:xfrm>
            <a:off x="3860800" y="4821238"/>
            <a:ext cx="233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800">
                <a:solidFill>
                  <a:schemeClr val="tx1"/>
                </a:solidFill>
                <a:latin typeface="Verdana" charset="0"/>
                <a:ea typeface="ＭＳ Ｐゴシック" charset="0"/>
                <a:cs typeface="ＭＳ Ｐゴシック" charset="0"/>
              </a:defRPr>
            </a:lvl1pPr>
            <a:lvl2pPr marL="742950" indent="-285750" eaLnBrk="0" hangingPunct="0">
              <a:defRPr sz="2800">
                <a:solidFill>
                  <a:schemeClr val="tx1"/>
                </a:solidFill>
                <a:latin typeface="Verdana" charset="0"/>
                <a:ea typeface="ＭＳ Ｐゴシック" charset="0"/>
              </a:defRPr>
            </a:lvl2pPr>
            <a:lvl3pPr marL="1143000" indent="-228600" eaLnBrk="0" hangingPunct="0">
              <a:defRPr sz="2800">
                <a:solidFill>
                  <a:schemeClr val="tx1"/>
                </a:solidFill>
                <a:latin typeface="Verdana" charset="0"/>
                <a:ea typeface="ＭＳ Ｐゴシック" charset="0"/>
              </a:defRPr>
            </a:lvl3pPr>
            <a:lvl4pPr marL="1600200" indent="-228600" eaLnBrk="0" hangingPunct="0">
              <a:defRPr sz="2800">
                <a:solidFill>
                  <a:schemeClr val="tx1"/>
                </a:solidFill>
                <a:latin typeface="Verdana" charset="0"/>
                <a:ea typeface="ＭＳ Ｐゴシック" charset="0"/>
              </a:defRPr>
            </a:lvl4pPr>
            <a:lvl5pPr marL="2057400" indent="-228600" eaLnBrk="0" hangingPunct="0">
              <a:defRPr sz="2800">
                <a:solidFill>
                  <a:schemeClr val="tx1"/>
                </a:solidFill>
                <a:latin typeface="Verdana" charset="0"/>
                <a:ea typeface="ＭＳ Ｐゴシック" charset="0"/>
              </a:defRPr>
            </a:lvl5pPr>
            <a:lvl6pPr marL="2514600" indent="-228600" eaLnBrk="0" fontAlgn="base" hangingPunct="0">
              <a:spcBef>
                <a:spcPct val="0"/>
              </a:spcBef>
              <a:spcAft>
                <a:spcPct val="0"/>
              </a:spcAft>
              <a:defRPr sz="2800">
                <a:solidFill>
                  <a:schemeClr val="tx1"/>
                </a:solidFill>
                <a:latin typeface="Verdana" charset="0"/>
                <a:ea typeface="ＭＳ Ｐゴシック" charset="0"/>
              </a:defRPr>
            </a:lvl6pPr>
            <a:lvl7pPr marL="2971800" indent="-228600" eaLnBrk="0" fontAlgn="base" hangingPunct="0">
              <a:spcBef>
                <a:spcPct val="0"/>
              </a:spcBef>
              <a:spcAft>
                <a:spcPct val="0"/>
              </a:spcAft>
              <a:defRPr sz="2800">
                <a:solidFill>
                  <a:schemeClr val="tx1"/>
                </a:solidFill>
                <a:latin typeface="Verdana" charset="0"/>
                <a:ea typeface="ＭＳ Ｐゴシック" charset="0"/>
              </a:defRPr>
            </a:lvl7pPr>
            <a:lvl8pPr marL="3429000" indent="-228600" eaLnBrk="0" fontAlgn="base" hangingPunct="0">
              <a:spcBef>
                <a:spcPct val="0"/>
              </a:spcBef>
              <a:spcAft>
                <a:spcPct val="0"/>
              </a:spcAft>
              <a:defRPr sz="2800">
                <a:solidFill>
                  <a:schemeClr val="tx1"/>
                </a:solidFill>
                <a:latin typeface="Verdana" charset="0"/>
                <a:ea typeface="ＭＳ Ｐゴシック" charset="0"/>
              </a:defRPr>
            </a:lvl8pPr>
            <a:lvl9pPr marL="3886200" indent="-228600" eaLnBrk="0" fontAlgn="base" hangingPunct="0">
              <a:spcBef>
                <a:spcPct val="0"/>
              </a:spcBef>
              <a:spcAft>
                <a:spcPct val="0"/>
              </a:spcAft>
              <a:defRPr sz="2800">
                <a:solidFill>
                  <a:schemeClr val="tx1"/>
                </a:solidFill>
                <a:latin typeface="Verdana" charset="0"/>
                <a:ea typeface="ＭＳ Ｐゴシック" charset="0"/>
              </a:defRPr>
            </a:lvl9pPr>
          </a:lstStyle>
          <a:p>
            <a:pPr>
              <a:spcBef>
                <a:spcPct val="50000"/>
              </a:spcBef>
            </a:pPr>
            <a:r>
              <a:rPr lang="en-US" sz="2400" b="1">
                <a:latin typeface="Times New Roman" charset="0"/>
              </a:rPr>
              <a:t>Start</a:t>
            </a:r>
          </a:p>
        </p:txBody>
      </p:sp>
      <p:sp>
        <p:nvSpPr>
          <p:cNvPr id="41987" name="Rectangle 4"/>
          <p:cNvSpPr>
            <a:spLocks noGrp="1" noChangeArrowheads="1"/>
          </p:cNvSpPr>
          <p:nvPr>
            <p:ph type="title"/>
          </p:nvPr>
        </p:nvSpPr>
        <p:spPr>
          <a:xfrm>
            <a:off x="812800" y="280988"/>
            <a:ext cx="11233151" cy="641350"/>
          </a:xfrm>
        </p:spPr>
        <p:txBody>
          <a:bodyPr/>
          <a:lstStyle/>
          <a:p>
            <a:pPr eaLnBrk="1" hangingPunct="1"/>
            <a:r>
              <a:rPr lang="en-US" dirty="0" smtClean="0">
                <a:latin typeface="Verdana" charset="0"/>
              </a:rPr>
              <a:t>Sampled Motion Model</a:t>
            </a:r>
            <a:endParaRPr lang="en-US" b="0" i="1" dirty="0">
              <a:solidFill>
                <a:schemeClr val="tx1"/>
              </a:solidFill>
              <a:latin typeface="Verdana" charset="0"/>
            </a:endParaRPr>
          </a:p>
        </p:txBody>
      </p:sp>
    </p:spTree>
    <p:extLst>
      <p:ext uri="{BB962C8B-B14F-4D97-AF65-F5344CB8AC3E}">
        <p14:creationId xmlns:p14="http://schemas.microsoft.com/office/powerpoint/2010/main" val="428207313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002mov~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319089"/>
            <a:ext cx="10160000" cy="621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933850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003sc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319089"/>
            <a:ext cx="10160000" cy="621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797789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004wei~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319089"/>
            <a:ext cx="10160000" cy="621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55667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006mov~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319089"/>
            <a:ext cx="10160000" cy="621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172140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p:txBody>
          <a:bodyPr/>
          <a:lstStyle/>
          <a:p>
            <a:r>
              <a:rPr lang="en-US" smtClean="0">
                <a:ea typeface="ＭＳ Ｐゴシック" pitchFamily="34" charset="-128"/>
              </a:rPr>
              <a:t>Particle Filtering</a:t>
            </a:r>
          </a:p>
        </p:txBody>
      </p:sp>
      <p:grpSp>
        <p:nvGrpSpPr>
          <p:cNvPr id="72706" name="Group 4"/>
          <p:cNvGrpSpPr>
            <a:grpSpLocks/>
          </p:cNvGrpSpPr>
          <p:nvPr/>
        </p:nvGrpSpPr>
        <p:grpSpPr bwMode="auto">
          <a:xfrm>
            <a:off x="8458200" y="1401762"/>
            <a:ext cx="2057400" cy="2057400"/>
            <a:chOff x="3984" y="1056"/>
            <a:chExt cx="1296" cy="1296"/>
          </a:xfrm>
        </p:grpSpPr>
        <p:sp>
          <p:nvSpPr>
            <p:cNvPr id="72730" name="Rectangle 5"/>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0.0</a:t>
              </a:r>
            </a:p>
          </p:txBody>
        </p:sp>
        <p:sp>
          <p:nvSpPr>
            <p:cNvPr id="72731" name="Rectangle 6"/>
            <p:cNvSpPr>
              <a:spLocks noChangeArrowheads="1"/>
            </p:cNvSpPr>
            <p:nvPr/>
          </p:nvSpPr>
          <p:spPr bwMode="auto">
            <a:xfrm>
              <a:off x="4416" y="1056"/>
              <a:ext cx="432" cy="432"/>
            </a:xfrm>
            <a:prstGeom prst="rect">
              <a:avLst/>
            </a:prstGeom>
            <a:solidFill>
              <a:srgbClr val="6699FF"/>
            </a:solidFill>
            <a:ln w="9525">
              <a:solidFill>
                <a:schemeClr val="tx1"/>
              </a:solidFill>
              <a:miter lim="800000"/>
              <a:headEnd/>
              <a:tailEnd/>
            </a:ln>
          </p:spPr>
          <p:txBody>
            <a:bodyPr wrap="none" anchor="ctr"/>
            <a:lstStyle/>
            <a:p>
              <a:pPr algn="ctr"/>
              <a:r>
                <a:rPr lang="en-US">
                  <a:latin typeface="Calibri"/>
                  <a:cs typeface="Calibri"/>
                </a:rPr>
                <a:t>0.1</a:t>
              </a:r>
            </a:p>
          </p:txBody>
        </p:sp>
        <p:sp>
          <p:nvSpPr>
            <p:cNvPr id="72732" name="Rectangle 7"/>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0.0</a:t>
              </a:r>
            </a:p>
          </p:txBody>
        </p:sp>
        <p:sp>
          <p:nvSpPr>
            <p:cNvPr id="72733" name="Rectangle 8"/>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0.0</a:t>
              </a:r>
            </a:p>
          </p:txBody>
        </p:sp>
        <p:sp>
          <p:nvSpPr>
            <p:cNvPr id="72734" name="Rectangle 9"/>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0.0</a:t>
              </a:r>
            </a:p>
          </p:txBody>
        </p:sp>
        <p:sp>
          <p:nvSpPr>
            <p:cNvPr id="72735" name="Rectangle 10"/>
            <p:cNvSpPr>
              <a:spLocks noChangeArrowheads="1"/>
            </p:cNvSpPr>
            <p:nvPr/>
          </p:nvSpPr>
          <p:spPr bwMode="auto">
            <a:xfrm>
              <a:off x="4848" y="1488"/>
              <a:ext cx="432" cy="432"/>
            </a:xfrm>
            <a:prstGeom prst="rect">
              <a:avLst/>
            </a:prstGeom>
            <a:solidFill>
              <a:srgbClr val="CC99FF"/>
            </a:solidFill>
            <a:ln w="9525">
              <a:solidFill>
                <a:schemeClr val="tx1"/>
              </a:solidFill>
              <a:miter lim="800000"/>
              <a:headEnd/>
              <a:tailEnd/>
            </a:ln>
          </p:spPr>
          <p:txBody>
            <a:bodyPr wrap="none" anchor="ctr"/>
            <a:lstStyle/>
            <a:p>
              <a:pPr algn="ctr"/>
              <a:r>
                <a:rPr lang="en-US">
                  <a:latin typeface="Calibri"/>
                  <a:cs typeface="Calibri"/>
                </a:rPr>
                <a:t>0.2</a:t>
              </a:r>
            </a:p>
          </p:txBody>
        </p:sp>
        <p:sp>
          <p:nvSpPr>
            <p:cNvPr id="72736" name="Rectangle 11"/>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pPr algn="ctr"/>
              <a:r>
                <a:rPr lang="en-US">
                  <a:latin typeface="Calibri"/>
                  <a:cs typeface="Calibri"/>
                </a:rPr>
                <a:t>0.0</a:t>
              </a:r>
            </a:p>
          </p:txBody>
        </p:sp>
        <p:sp>
          <p:nvSpPr>
            <p:cNvPr id="72737" name="Rectangle 12"/>
            <p:cNvSpPr>
              <a:spLocks noChangeArrowheads="1"/>
            </p:cNvSpPr>
            <p:nvPr/>
          </p:nvSpPr>
          <p:spPr bwMode="auto">
            <a:xfrm>
              <a:off x="4416" y="1920"/>
              <a:ext cx="432" cy="432"/>
            </a:xfrm>
            <a:prstGeom prst="rect">
              <a:avLst/>
            </a:prstGeom>
            <a:solidFill>
              <a:srgbClr val="CC99FF"/>
            </a:solidFill>
            <a:ln w="9525">
              <a:solidFill>
                <a:schemeClr val="tx1"/>
              </a:solidFill>
              <a:miter lim="800000"/>
              <a:headEnd/>
              <a:tailEnd/>
            </a:ln>
          </p:spPr>
          <p:txBody>
            <a:bodyPr wrap="none" anchor="ctr"/>
            <a:lstStyle/>
            <a:p>
              <a:pPr algn="ctr"/>
              <a:r>
                <a:rPr lang="en-US">
                  <a:latin typeface="Calibri"/>
                  <a:cs typeface="Calibri"/>
                </a:rPr>
                <a:t>0.2</a:t>
              </a:r>
            </a:p>
          </p:txBody>
        </p:sp>
        <p:sp>
          <p:nvSpPr>
            <p:cNvPr id="72738" name="Rectangle 13"/>
            <p:cNvSpPr>
              <a:spLocks noChangeArrowheads="1"/>
            </p:cNvSpPr>
            <p:nvPr/>
          </p:nvSpPr>
          <p:spPr bwMode="auto">
            <a:xfrm>
              <a:off x="4848" y="1920"/>
              <a:ext cx="432" cy="432"/>
            </a:xfrm>
            <a:prstGeom prst="rect">
              <a:avLst/>
            </a:prstGeom>
            <a:solidFill>
              <a:srgbClr val="FF7C80"/>
            </a:solidFill>
            <a:ln w="9525">
              <a:solidFill>
                <a:schemeClr val="tx1"/>
              </a:solidFill>
              <a:miter lim="800000"/>
              <a:headEnd/>
              <a:tailEnd/>
            </a:ln>
          </p:spPr>
          <p:txBody>
            <a:bodyPr wrap="none" anchor="ctr"/>
            <a:lstStyle/>
            <a:p>
              <a:pPr algn="ctr"/>
              <a:r>
                <a:rPr lang="en-US">
                  <a:latin typeface="Calibri"/>
                  <a:cs typeface="Calibri"/>
                </a:rPr>
                <a:t>0.5</a:t>
              </a:r>
            </a:p>
          </p:txBody>
        </p:sp>
      </p:grpSp>
      <p:grpSp>
        <p:nvGrpSpPr>
          <p:cNvPr id="72707" name="Group 37"/>
          <p:cNvGrpSpPr>
            <a:grpSpLocks/>
          </p:cNvGrpSpPr>
          <p:nvPr/>
        </p:nvGrpSpPr>
        <p:grpSpPr bwMode="auto">
          <a:xfrm>
            <a:off x="8458200" y="4297362"/>
            <a:ext cx="2057400" cy="2057400"/>
            <a:chOff x="6324600" y="4419600"/>
            <a:chExt cx="2057400" cy="2057400"/>
          </a:xfrm>
        </p:grpSpPr>
        <p:grpSp>
          <p:nvGrpSpPr>
            <p:cNvPr id="72710" name="Group 14"/>
            <p:cNvGrpSpPr>
              <a:grpSpLocks/>
            </p:cNvGrpSpPr>
            <p:nvPr/>
          </p:nvGrpSpPr>
          <p:grpSpPr bwMode="auto">
            <a:xfrm>
              <a:off x="6324600" y="4419600"/>
              <a:ext cx="2057400" cy="2057400"/>
              <a:chOff x="3984" y="1056"/>
              <a:chExt cx="1296" cy="1296"/>
            </a:xfrm>
          </p:grpSpPr>
          <p:sp>
            <p:nvSpPr>
              <p:cNvPr id="72721" name="Rectangle 15"/>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2722" name="Rectangle 16"/>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2723" name="Rectangle 17"/>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2724" name="Rectangle 18"/>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2725" name="Rectangle 19"/>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2726" name="Rectangle 20"/>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2727" name="Rectangle 21"/>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2728" name="Rectangle 22"/>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2729" name="Rectangle 23"/>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grpSp>
        <p:sp>
          <p:nvSpPr>
            <p:cNvPr id="72711" name="Oval 24"/>
            <p:cNvSpPr>
              <a:spLocks noChangeArrowheads="1"/>
            </p:cNvSpPr>
            <p:nvPr/>
          </p:nvSpPr>
          <p:spPr bwMode="auto">
            <a:xfrm>
              <a:off x="8077200" y="5334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2712" name="Oval 25"/>
            <p:cNvSpPr>
              <a:spLocks noChangeArrowheads="1"/>
            </p:cNvSpPr>
            <p:nvPr/>
          </p:nvSpPr>
          <p:spPr bwMode="auto">
            <a:xfrm>
              <a:off x="7848600" y="58674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2713" name="Oval 26"/>
            <p:cNvSpPr>
              <a:spLocks noChangeArrowheads="1"/>
            </p:cNvSpPr>
            <p:nvPr/>
          </p:nvSpPr>
          <p:spPr bwMode="auto">
            <a:xfrm>
              <a:off x="8001000" y="60198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2714" name="Oval 27"/>
            <p:cNvSpPr>
              <a:spLocks noChangeArrowheads="1"/>
            </p:cNvSpPr>
            <p:nvPr/>
          </p:nvSpPr>
          <p:spPr bwMode="auto">
            <a:xfrm>
              <a:off x="7848600" y="61722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2715" name="Oval 28"/>
            <p:cNvSpPr>
              <a:spLocks noChangeArrowheads="1"/>
            </p:cNvSpPr>
            <p:nvPr/>
          </p:nvSpPr>
          <p:spPr bwMode="auto">
            <a:xfrm>
              <a:off x="8153400" y="61722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2716" name="Oval 29"/>
            <p:cNvSpPr>
              <a:spLocks noChangeArrowheads="1"/>
            </p:cNvSpPr>
            <p:nvPr/>
          </p:nvSpPr>
          <p:spPr bwMode="auto">
            <a:xfrm>
              <a:off x="8153400" y="58674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2717" name="Oval 30"/>
            <p:cNvSpPr>
              <a:spLocks noChangeArrowheads="1"/>
            </p:cNvSpPr>
            <p:nvPr/>
          </p:nvSpPr>
          <p:spPr bwMode="auto">
            <a:xfrm>
              <a:off x="7391400" y="6096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2718" name="Oval 31"/>
            <p:cNvSpPr>
              <a:spLocks noChangeArrowheads="1"/>
            </p:cNvSpPr>
            <p:nvPr/>
          </p:nvSpPr>
          <p:spPr bwMode="auto">
            <a:xfrm>
              <a:off x="7848600" y="5334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2719" name="Oval 32"/>
            <p:cNvSpPr>
              <a:spLocks noChangeArrowheads="1"/>
            </p:cNvSpPr>
            <p:nvPr/>
          </p:nvSpPr>
          <p:spPr bwMode="auto">
            <a:xfrm>
              <a:off x="7162800" y="6096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2720" name="Oval 33"/>
            <p:cNvSpPr>
              <a:spLocks noChangeArrowheads="1"/>
            </p:cNvSpPr>
            <p:nvPr/>
          </p:nvSpPr>
          <p:spPr bwMode="auto">
            <a:xfrm>
              <a:off x="7239000" y="46482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37" name="Isosceles Triangle 36"/>
          <p:cNvSpPr/>
          <p:nvPr/>
        </p:nvSpPr>
        <p:spPr>
          <a:xfrm flipV="1">
            <a:off x="9067800" y="3687762"/>
            <a:ext cx="838200" cy="381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Rectangle 3"/>
          <p:cNvSpPr txBox="1">
            <a:spLocks noChangeArrowheads="1"/>
          </p:cNvSpPr>
          <p:nvPr/>
        </p:nvSpPr>
        <p:spPr bwMode="auto">
          <a:xfrm>
            <a:off x="609600" y="1371600"/>
            <a:ext cx="6858000" cy="4525962"/>
          </a:xfrm>
          <a:prstGeom prst="rect">
            <a:avLst/>
          </a:prstGeom>
          <a:noFill/>
          <a:ln w="9525">
            <a:noFill/>
            <a:miter lim="800000"/>
            <a:headEnd/>
            <a:tailEnd/>
          </a:ln>
        </p:spPr>
        <p:txBody>
          <a:bodyPr/>
          <a:lstStyle/>
          <a:p>
            <a:pPr marL="342900" indent="-342900" eaLnBrk="0" hangingPunct="0">
              <a:lnSpc>
                <a:spcPct val="80000"/>
              </a:lnSpc>
              <a:spcBef>
                <a:spcPct val="20000"/>
              </a:spcBef>
              <a:buClr>
                <a:schemeClr val="accent2"/>
              </a:buClr>
              <a:buFont typeface="Wingdings" pitchFamily="2" charset="2"/>
              <a:buChar char="§"/>
              <a:defRPr/>
            </a:pPr>
            <a:r>
              <a:rPr lang="en-US" sz="2400" kern="0" dirty="0">
                <a:solidFill>
                  <a:schemeClr val="accent2"/>
                </a:solidFill>
                <a:latin typeface="Calibri"/>
                <a:ea typeface="+mn-ea"/>
                <a:cs typeface="Calibri"/>
              </a:rPr>
              <a:t>Filtering: approximate solution</a:t>
            </a:r>
          </a:p>
          <a:p>
            <a:pPr marL="2171700" lvl="4" indent="-342900" eaLnBrk="0" hangingPunct="0">
              <a:lnSpc>
                <a:spcPct val="80000"/>
              </a:lnSpc>
              <a:spcBef>
                <a:spcPct val="20000"/>
              </a:spcBef>
              <a:buClr>
                <a:schemeClr val="accent2"/>
              </a:buClr>
              <a:buFont typeface="Wingdings" pitchFamily="2" charset="2"/>
              <a:buChar char="§"/>
              <a:defRPr/>
            </a:pPr>
            <a:endParaRPr lang="en-US" sz="1200" kern="0" dirty="0">
              <a:solidFill>
                <a:schemeClr val="accent2"/>
              </a:solidFill>
              <a:latin typeface="Calibri"/>
              <a:ea typeface="+mn-ea"/>
              <a:cs typeface="Calibri"/>
            </a:endParaRPr>
          </a:p>
          <a:p>
            <a:pPr marL="342900" indent="-342900" eaLnBrk="0" hangingPunct="0">
              <a:lnSpc>
                <a:spcPct val="80000"/>
              </a:lnSpc>
              <a:spcBef>
                <a:spcPct val="20000"/>
              </a:spcBef>
              <a:buClr>
                <a:schemeClr val="accent2"/>
              </a:buClr>
              <a:buFont typeface="Wingdings" pitchFamily="2" charset="2"/>
              <a:buChar char="§"/>
              <a:defRPr/>
            </a:pPr>
            <a:r>
              <a:rPr lang="en-US" sz="2400" kern="0" dirty="0">
                <a:solidFill>
                  <a:schemeClr val="accent2"/>
                </a:solidFill>
                <a:latin typeface="Calibri"/>
                <a:ea typeface="+mn-ea"/>
                <a:cs typeface="Calibri"/>
              </a:rPr>
              <a:t>Sometimes |X| is too big to use exact inference</a:t>
            </a:r>
          </a:p>
          <a:p>
            <a:pPr marL="742950" lvl="1" indent="-285750" eaLnBrk="0" hangingPunct="0">
              <a:lnSpc>
                <a:spcPct val="80000"/>
              </a:lnSpc>
              <a:spcBef>
                <a:spcPct val="20000"/>
              </a:spcBef>
              <a:buClr>
                <a:schemeClr val="tx1"/>
              </a:buClr>
              <a:buFont typeface="Wingdings" pitchFamily="2" charset="2"/>
              <a:buChar char="§"/>
              <a:defRPr/>
            </a:pPr>
            <a:r>
              <a:rPr lang="en-US" sz="2000" kern="0" dirty="0">
                <a:latin typeface="Calibri"/>
                <a:ea typeface="+mn-ea"/>
                <a:cs typeface="Calibri"/>
              </a:rPr>
              <a:t>|X| may be too big to even store B(X)</a:t>
            </a:r>
          </a:p>
          <a:p>
            <a:pPr marL="742950" lvl="1" indent="-285750" eaLnBrk="0" hangingPunct="0">
              <a:lnSpc>
                <a:spcPct val="80000"/>
              </a:lnSpc>
              <a:spcBef>
                <a:spcPct val="20000"/>
              </a:spcBef>
              <a:buClr>
                <a:schemeClr val="tx1"/>
              </a:buClr>
              <a:buFont typeface="Wingdings" pitchFamily="2" charset="2"/>
              <a:buChar char="§"/>
              <a:defRPr/>
            </a:pPr>
            <a:r>
              <a:rPr lang="en-US" sz="2000" kern="0" dirty="0">
                <a:latin typeface="Calibri"/>
                <a:ea typeface="+mn-ea"/>
                <a:cs typeface="Calibri"/>
              </a:rPr>
              <a:t>E.g. X is </a:t>
            </a:r>
            <a:r>
              <a:rPr lang="en-US" sz="2000" kern="0" dirty="0" smtClean="0">
                <a:latin typeface="Calibri"/>
                <a:ea typeface="+mn-ea"/>
                <a:cs typeface="Calibri"/>
              </a:rPr>
              <a:t>continuous</a:t>
            </a:r>
          </a:p>
          <a:p>
            <a:pPr marL="742950" lvl="1" indent="-285750" eaLnBrk="0" hangingPunct="0">
              <a:lnSpc>
                <a:spcPct val="80000"/>
              </a:lnSpc>
              <a:spcBef>
                <a:spcPct val="20000"/>
              </a:spcBef>
              <a:buClr>
                <a:schemeClr val="tx1"/>
              </a:buClr>
              <a:buFont typeface="Wingdings" pitchFamily="2" charset="2"/>
              <a:buChar char="§"/>
              <a:defRPr/>
            </a:pPr>
            <a:r>
              <a:rPr lang="en-US" sz="2000" kern="0" dirty="0" smtClean="0">
                <a:latin typeface="Calibri"/>
                <a:cs typeface="Calibri"/>
              </a:rPr>
              <a:t>|X|</a:t>
            </a:r>
            <a:r>
              <a:rPr lang="en-US" sz="2000" kern="0" baseline="30000" dirty="0" smtClean="0">
                <a:latin typeface="Calibri"/>
                <a:cs typeface="Calibri"/>
              </a:rPr>
              <a:t>2</a:t>
            </a:r>
            <a:r>
              <a:rPr lang="en-US" sz="2000" kern="0" dirty="0" smtClean="0">
                <a:latin typeface="Calibri"/>
                <a:cs typeface="Calibri"/>
              </a:rPr>
              <a:t> may be too big to do updates</a:t>
            </a:r>
            <a:endParaRPr lang="en-US" sz="2000" kern="0" dirty="0">
              <a:latin typeface="Calibri"/>
              <a:ea typeface="+mn-ea"/>
              <a:cs typeface="Calibri"/>
            </a:endParaRPr>
          </a:p>
          <a:p>
            <a:pPr marL="742950" lvl="1" indent="-285750" eaLnBrk="0" hangingPunct="0">
              <a:lnSpc>
                <a:spcPct val="80000"/>
              </a:lnSpc>
              <a:spcBef>
                <a:spcPct val="20000"/>
              </a:spcBef>
              <a:buClr>
                <a:schemeClr val="tx1"/>
              </a:buClr>
              <a:buFont typeface="Wingdings" pitchFamily="2" charset="2"/>
              <a:buChar char="§"/>
              <a:defRPr/>
            </a:pPr>
            <a:endParaRPr lang="en-US" sz="1100" kern="0" dirty="0">
              <a:latin typeface="Calibri"/>
              <a:ea typeface="+mn-ea"/>
              <a:cs typeface="Calibri"/>
            </a:endParaRPr>
          </a:p>
          <a:p>
            <a:pPr marL="342900" indent="-342900" eaLnBrk="0" hangingPunct="0">
              <a:lnSpc>
                <a:spcPct val="80000"/>
              </a:lnSpc>
              <a:spcBef>
                <a:spcPct val="20000"/>
              </a:spcBef>
              <a:buClr>
                <a:schemeClr val="accent2"/>
              </a:buClr>
              <a:buFont typeface="Wingdings" pitchFamily="2" charset="2"/>
              <a:buChar char="§"/>
              <a:defRPr/>
            </a:pPr>
            <a:r>
              <a:rPr lang="en-US" sz="2400" kern="0" dirty="0">
                <a:solidFill>
                  <a:schemeClr val="accent2"/>
                </a:solidFill>
                <a:latin typeface="Calibri"/>
                <a:ea typeface="+mn-ea"/>
                <a:cs typeface="Calibri"/>
              </a:rPr>
              <a:t>Solution: approximate inference</a:t>
            </a:r>
          </a:p>
          <a:p>
            <a:pPr marL="742950" lvl="1" indent="-285750" eaLnBrk="0" hangingPunct="0">
              <a:lnSpc>
                <a:spcPct val="80000"/>
              </a:lnSpc>
              <a:spcBef>
                <a:spcPct val="20000"/>
              </a:spcBef>
              <a:buClr>
                <a:schemeClr val="tx1"/>
              </a:buClr>
              <a:buFont typeface="Wingdings" pitchFamily="2" charset="2"/>
              <a:buChar char="§"/>
              <a:defRPr/>
            </a:pPr>
            <a:r>
              <a:rPr lang="en-US" sz="2000" kern="0" dirty="0">
                <a:latin typeface="Calibri"/>
                <a:ea typeface="+mn-ea"/>
                <a:cs typeface="Calibri"/>
              </a:rPr>
              <a:t>Track samples of X, not all values</a:t>
            </a:r>
          </a:p>
          <a:p>
            <a:pPr marL="742950" lvl="1" indent="-285750" eaLnBrk="0" hangingPunct="0">
              <a:lnSpc>
                <a:spcPct val="80000"/>
              </a:lnSpc>
              <a:spcBef>
                <a:spcPct val="20000"/>
              </a:spcBef>
              <a:buClr>
                <a:schemeClr val="tx1"/>
              </a:buClr>
              <a:buFont typeface="Wingdings" pitchFamily="2" charset="2"/>
              <a:buChar char="§"/>
              <a:defRPr/>
            </a:pPr>
            <a:r>
              <a:rPr lang="en-US" sz="2000" kern="0" dirty="0">
                <a:latin typeface="Calibri"/>
                <a:ea typeface="+mn-ea"/>
                <a:cs typeface="Calibri"/>
              </a:rPr>
              <a:t>Samples are called particles</a:t>
            </a:r>
          </a:p>
          <a:p>
            <a:pPr marL="742950" lvl="1" indent="-285750" eaLnBrk="0" hangingPunct="0">
              <a:lnSpc>
                <a:spcPct val="80000"/>
              </a:lnSpc>
              <a:spcBef>
                <a:spcPct val="20000"/>
              </a:spcBef>
              <a:buClr>
                <a:schemeClr val="tx1"/>
              </a:buClr>
              <a:buFont typeface="Wingdings" pitchFamily="2" charset="2"/>
              <a:buChar char="§"/>
              <a:defRPr/>
            </a:pPr>
            <a:r>
              <a:rPr lang="en-US" sz="2000" kern="0" dirty="0">
                <a:latin typeface="Calibri"/>
                <a:ea typeface="+mn-ea"/>
                <a:cs typeface="Calibri"/>
              </a:rPr>
              <a:t>Time per step is linear in the number of samples</a:t>
            </a:r>
          </a:p>
          <a:p>
            <a:pPr marL="742950" lvl="1" indent="-285750" eaLnBrk="0" hangingPunct="0">
              <a:lnSpc>
                <a:spcPct val="80000"/>
              </a:lnSpc>
              <a:spcBef>
                <a:spcPct val="20000"/>
              </a:spcBef>
              <a:buClr>
                <a:schemeClr val="tx1"/>
              </a:buClr>
              <a:buFont typeface="Wingdings" pitchFamily="2" charset="2"/>
              <a:buChar char="§"/>
              <a:defRPr/>
            </a:pPr>
            <a:r>
              <a:rPr lang="en-US" sz="2000" kern="0" dirty="0">
                <a:latin typeface="Calibri"/>
                <a:ea typeface="+mn-ea"/>
                <a:cs typeface="Calibri"/>
              </a:rPr>
              <a:t>But: number needed may be large</a:t>
            </a:r>
          </a:p>
          <a:p>
            <a:pPr marL="742950" lvl="1" indent="-285750" eaLnBrk="0" hangingPunct="0">
              <a:lnSpc>
                <a:spcPct val="80000"/>
              </a:lnSpc>
              <a:spcBef>
                <a:spcPct val="20000"/>
              </a:spcBef>
              <a:buClr>
                <a:schemeClr val="tx1"/>
              </a:buClr>
              <a:buFont typeface="Wingdings" pitchFamily="2" charset="2"/>
              <a:buChar char="§"/>
              <a:defRPr/>
            </a:pPr>
            <a:r>
              <a:rPr lang="en-US" sz="2000" kern="0" dirty="0">
                <a:latin typeface="Calibri"/>
                <a:ea typeface="+mn-ea"/>
                <a:cs typeface="Calibri"/>
              </a:rPr>
              <a:t>In memory: list of particles, not states</a:t>
            </a:r>
          </a:p>
          <a:p>
            <a:pPr marL="1143000" lvl="2" indent="-228600" eaLnBrk="0" hangingPunct="0">
              <a:lnSpc>
                <a:spcPct val="80000"/>
              </a:lnSpc>
              <a:spcBef>
                <a:spcPct val="20000"/>
              </a:spcBef>
              <a:buClr>
                <a:schemeClr val="accent2"/>
              </a:buClr>
              <a:buFont typeface="Wingdings" pitchFamily="2" charset="2"/>
              <a:buChar char="§"/>
              <a:defRPr/>
            </a:pPr>
            <a:endParaRPr lang="en-US" sz="1200" kern="0" dirty="0">
              <a:latin typeface="Calibri"/>
              <a:ea typeface="+mn-ea"/>
              <a:cs typeface="Calibri"/>
            </a:endParaRPr>
          </a:p>
          <a:p>
            <a:pPr marL="342900" indent="-342900" eaLnBrk="0" hangingPunct="0">
              <a:lnSpc>
                <a:spcPct val="80000"/>
              </a:lnSpc>
              <a:spcBef>
                <a:spcPct val="20000"/>
              </a:spcBef>
              <a:buClr>
                <a:schemeClr val="accent2"/>
              </a:buClr>
              <a:buFont typeface="Wingdings" pitchFamily="2" charset="2"/>
              <a:buChar char="§"/>
              <a:defRPr/>
            </a:pPr>
            <a:r>
              <a:rPr lang="en-US" sz="2400" kern="0" dirty="0">
                <a:solidFill>
                  <a:schemeClr val="accent2"/>
                </a:solidFill>
                <a:latin typeface="Calibri"/>
                <a:ea typeface="+mn-ea"/>
                <a:cs typeface="Calibri"/>
              </a:rPr>
              <a:t>This is how robot localization works in practice</a:t>
            </a:r>
          </a:p>
          <a:p>
            <a:pPr marL="342900" indent="-342900" eaLnBrk="0" hangingPunct="0">
              <a:lnSpc>
                <a:spcPct val="80000"/>
              </a:lnSpc>
              <a:spcBef>
                <a:spcPct val="20000"/>
              </a:spcBef>
              <a:buClr>
                <a:schemeClr val="accent2"/>
              </a:buClr>
              <a:buFont typeface="Wingdings" pitchFamily="2" charset="2"/>
              <a:buChar char="§"/>
              <a:defRPr/>
            </a:pPr>
            <a:endParaRPr lang="en-US" sz="1200" kern="0" dirty="0">
              <a:solidFill>
                <a:schemeClr val="accent2"/>
              </a:solidFill>
              <a:latin typeface="Calibri"/>
              <a:ea typeface="+mn-ea"/>
              <a:cs typeface="Calibri"/>
            </a:endParaRPr>
          </a:p>
        </p:txBody>
      </p:sp>
    </p:spTree>
    <p:extLst>
      <p:ext uri="{BB962C8B-B14F-4D97-AF65-F5344CB8AC3E}">
        <p14:creationId xmlns:p14="http://schemas.microsoft.com/office/powerpoint/2010/main" val="2465084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
                                            <p:txEl>
                                              <p:pRg st="7" end="7"/>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xEl>
                                              <p:pRg st="12" end="1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8">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0071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319089"/>
            <a:ext cx="10160000" cy="621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51" name="Picture 3" descr="007sc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319089"/>
            <a:ext cx="10160000" cy="621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74323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0081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319089"/>
            <a:ext cx="10160000" cy="621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347780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0091d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319089"/>
            <a:ext cx="10160000" cy="621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499322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0101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319089"/>
            <a:ext cx="10160000" cy="621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860230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0111d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319089"/>
            <a:ext cx="10160000" cy="621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33906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012wei~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319089"/>
            <a:ext cx="10160000" cy="621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622970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0131d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319089"/>
            <a:ext cx="10160000" cy="621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524080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0141d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319089"/>
            <a:ext cx="10160000" cy="621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137361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0151d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319089"/>
            <a:ext cx="10160000" cy="621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897670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0161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319089"/>
            <a:ext cx="10160000" cy="621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34753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lstStyle/>
          <a:p>
            <a:r>
              <a:rPr lang="en-US" smtClean="0">
                <a:ea typeface="ＭＳ Ｐゴシック" pitchFamily="34" charset="-128"/>
              </a:rPr>
              <a:t>Representation: Particles</a:t>
            </a:r>
          </a:p>
        </p:txBody>
      </p:sp>
      <p:sp>
        <p:nvSpPr>
          <p:cNvPr id="73730" name="Content Placeholder 2"/>
          <p:cNvSpPr>
            <a:spLocks noGrp="1"/>
          </p:cNvSpPr>
          <p:nvPr>
            <p:ph idx="1"/>
          </p:nvPr>
        </p:nvSpPr>
        <p:spPr>
          <a:xfrm>
            <a:off x="457200" y="1600200"/>
            <a:ext cx="8519760" cy="4525963"/>
          </a:xfrm>
        </p:spPr>
        <p:txBody>
          <a:bodyPr/>
          <a:lstStyle/>
          <a:p>
            <a:r>
              <a:rPr lang="en-US" sz="2400" dirty="0" smtClean="0">
                <a:ea typeface="ＭＳ Ｐゴシック" pitchFamily="34" charset="-128"/>
              </a:rPr>
              <a:t>Our representation of P(X) is now a list of N particles (samples)</a:t>
            </a:r>
          </a:p>
          <a:p>
            <a:pPr lvl="1"/>
            <a:r>
              <a:rPr lang="en-US" sz="2000" dirty="0" smtClean="0">
                <a:ea typeface="ＭＳ Ｐゴシック" pitchFamily="34" charset="-128"/>
              </a:rPr>
              <a:t>Generally, N &lt;&lt; |X|</a:t>
            </a:r>
          </a:p>
          <a:p>
            <a:pPr lvl="1"/>
            <a:r>
              <a:rPr lang="en-US" sz="2000" dirty="0" smtClean="0">
                <a:ea typeface="ＭＳ Ｐゴシック" pitchFamily="34" charset="-128"/>
              </a:rPr>
              <a:t>Storing map from X to counts would defeat the point</a:t>
            </a:r>
          </a:p>
          <a:p>
            <a:endParaRPr lang="en-US" sz="2400" dirty="0" smtClean="0">
              <a:ea typeface="ＭＳ Ｐゴシック" pitchFamily="34" charset="-128"/>
            </a:endParaRPr>
          </a:p>
          <a:p>
            <a:r>
              <a:rPr lang="en-US" sz="2400" dirty="0" smtClean="0">
                <a:ea typeface="ＭＳ Ｐゴシック" pitchFamily="34" charset="-128"/>
              </a:rPr>
              <a:t>P(x) approximated by number of particles with value x</a:t>
            </a:r>
          </a:p>
          <a:p>
            <a:pPr lvl="1"/>
            <a:r>
              <a:rPr lang="en-US" sz="2000" dirty="0" smtClean="0">
                <a:ea typeface="ＭＳ Ｐゴシック" pitchFamily="34" charset="-128"/>
              </a:rPr>
              <a:t>So, many x may have P(x) = 0! </a:t>
            </a:r>
          </a:p>
          <a:p>
            <a:pPr lvl="1"/>
            <a:r>
              <a:rPr lang="en-US" sz="2000" dirty="0" smtClean="0">
                <a:ea typeface="ＭＳ Ｐゴシック" pitchFamily="34" charset="-128"/>
              </a:rPr>
              <a:t>More particles, more accuracy</a:t>
            </a:r>
          </a:p>
          <a:p>
            <a:pPr lvl="1"/>
            <a:endParaRPr lang="en-US" sz="2000" dirty="0" smtClean="0">
              <a:ea typeface="ＭＳ Ｐゴシック" pitchFamily="34" charset="-128"/>
            </a:endParaRPr>
          </a:p>
          <a:p>
            <a:r>
              <a:rPr lang="en-US" sz="2400" dirty="0" smtClean="0">
                <a:ea typeface="ＭＳ Ｐゴシック" pitchFamily="34" charset="-128"/>
              </a:rPr>
              <a:t>For now, all particles have a weight of 1</a:t>
            </a:r>
          </a:p>
          <a:p>
            <a:pPr lvl="1"/>
            <a:endParaRPr lang="en-US" sz="2000" dirty="0" smtClean="0">
              <a:ea typeface="ＭＳ Ｐゴシック" pitchFamily="34" charset="-128"/>
            </a:endParaRPr>
          </a:p>
        </p:txBody>
      </p:sp>
      <p:grpSp>
        <p:nvGrpSpPr>
          <p:cNvPr id="73732" name="Group 26"/>
          <p:cNvGrpSpPr>
            <a:grpSpLocks/>
          </p:cNvGrpSpPr>
          <p:nvPr/>
        </p:nvGrpSpPr>
        <p:grpSpPr bwMode="auto">
          <a:xfrm rot="-5400000">
            <a:off x="9558337" y="1752600"/>
            <a:ext cx="1566863" cy="1566863"/>
            <a:chOff x="6324600" y="4419600"/>
            <a:chExt cx="2057400" cy="2057400"/>
          </a:xfrm>
        </p:grpSpPr>
        <p:grpSp>
          <p:nvGrpSpPr>
            <p:cNvPr id="73734" name="Group 49"/>
            <p:cNvGrpSpPr>
              <a:grpSpLocks/>
            </p:cNvGrpSpPr>
            <p:nvPr/>
          </p:nvGrpSpPr>
          <p:grpSpPr bwMode="auto">
            <a:xfrm>
              <a:off x="6324600" y="4419600"/>
              <a:ext cx="2057400" cy="2057400"/>
              <a:chOff x="3984" y="1056"/>
              <a:chExt cx="1296" cy="1296"/>
            </a:xfrm>
          </p:grpSpPr>
          <p:sp>
            <p:nvSpPr>
              <p:cNvPr id="73745" name="Rectangle 60"/>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3746" name="Rectangle 61"/>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3747" name="Rectangle 62"/>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3748" name="Rectangle 63"/>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3749" name="Rectangle 64"/>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3750" name="Rectangle 65"/>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3751" name="Rectangle 66"/>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3752" name="Rectangle 67"/>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3753" name="Rectangle 68"/>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grpSp>
        <p:sp>
          <p:nvSpPr>
            <p:cNvPr id="73735" name="Oval 50"/>
            <p:cNvSpPr>
              <a:spLocks noChangeArrowheads="1"/>
            </p:cNvSpPr>
            <p:nvPr/>
          </p:nvSpPr>
          <p:spPr bwMode="auto">
            <a:xfrm>
              <a:off x="8077200" y="5334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3736" name="Oval 51"/>
            <p:cNvSpPr>
              <a:spLocks noChangeArrowheads="1"/>
            </p:cNvSpPr>
            <p:nvPr/>
          </p:nvSpPr>
          <p:spPr bwMode="auto">
            <a:xfrm>
              <a:off x="7848600" y="58674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3737" name="Oval 52"/>
            <p:cNvSpPr>
              <a:spLocks noChangeArrowheads="1"/>
            </p:cNvSpPr>
            <p:nvPr/>
          </p:nvSpPr>
          <p:spPr bwMode="auto">
            <a:xfrm>
              <a:off x="8001000" y="60198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3738" name="Oval 53"/>
            <p:cNvSpPr>
              <a:spLocks noChangeArrowheads="1"/>
            </p:cNvSpPr>
            <p:nvPr/>
          </p:nvSpPr>
          <p:spPr bwMode="auto">
            <a:xfrm>
              <a:off x="7848600" y="61722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3739" name="Oval 54"/>
            <p:cNvSpPr>
              <a:spLocks noChangeArrowheads="1"/>
            </p:cNvSpPr>
            <p:nvPr/>
          </p:nvSpPr>
          <p:spPr bwMode="auto">
            <a:xfrm>
              <a:off x="8153400" y="6172200"/>
              <a:ext cx="152400" cy="152400"/>
            </a:xfrm>
            <a:prstGeom prst="ellipse">
              <a:avLst/>
            </a:prstGeom>
            <a:solidFill>
              <a:srgbClr val="00B050"/>
            </a:solidFill>
            <a:ln w="9525">
              <a:solidFill>
                <a:schemeClr val="tx1"/>
              </a:solidFill>
              <a:round/>
              <a:headEnd/>
              <a:tailEnd/>
            </a:ln>
          </p:spPr>
          <p:txBody>
            <a:bodyPr wrap="none" anchor="ctr"/>
            <a:lstStyle/>
            <a:p>
              <a:endParaRPr lang="en-US"/>
            </a:p>
          </p:txBody>
        </p:sp>
        <p:sp>
          <p:nvSpPr>
            <p:cNvPr id="73740" name="Oval 55"/>
            <p:cNvSpPr>
              <a:spLocks noChangeArrowheads="1"/>
            </p:cNvSpPr>
            <p:nvPr/>
          </p:nvSpPr>
          <p:spPr bwMode="auto">
            <a:xfrm>
              <a:off x="8153400" y="58674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3741" name="Oval 56"/>
            <p:cNvSpPr>
              <a:spLocks noChangeArrowheads="1"/>
            </p:cNvSpPr>
            <p:nvPr/>
          </p:nvSpPr>
          <p:spPr bwMode="auto">
            <a:xfrm>
              <a:off x="7391400" y="6096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3742" name="Oval 57"/>
            <p:cNvSpPr>
              <a:spLocks noChangeArrowheads="1"/>
            </p:cNvSpPr>
            <p:nvPr/>
          </p:nvSpPr>
          <p:spPr bwMode="auto">
            <a:xfrm>
              <a:off x="7848600" y="5334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3743" name="Oval 58"/>
            <p:cNvSpPr>
              <a:spLocks noChangeArrowheads="1"/>
            </p:cNvSpPr>
            <p:nvPr/>
          </p:nvSpPr>
          <p:spPr bwMode="auto">
            <a:xfrm>
              <a:off x="7162800" y="6096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3744" name="Oval 59"/>
            <p:cNvSpPr>
              <a:spLocks noChangeArrowheads="1"/>
            </p:cNvSpPr>
            <p:nvPr/>
          </p:nvSpPr>
          <p:spPr bwMode="auto">
            <a:xfrm>
              <a:off x="7239000" y="46482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73733" name="TextBox 69"/>
          <p:cNvSpPr txBox="1">
            <a:spLocks noChangeArrowheads="1"/>
          </p:cNvSpPr>
          <p:nvPr/>
        </p:nvSpPr>
        <p:spPr bwMode="auto">
          <a:xfrm>
            <a:off x="9939337" y="3810000"/>
            <a:ext cx="838200"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Calibri"/>
                <a:cs typeface="Calibri"/>
              </a:rPr>
              <a:t>Particles:</a:t>
            </a:r>
          </a:p>
          <a:p>
            <a:pPr eaLnBrk="1" hangingPunct="1"/>
            <a:r>
              <a:rPr lang="en-US" sz="1200">
                <a:solidFill>
                  <a:srgbClr val="C00000"/>
                </a:solidFill>
                <a:latin typeface="Calibri"/>
                <a:cs typeface="Calibri"/>
              </a:rPr>
              <a:t>    (3,3)</a:t>
            </a:r>
          </a:p>
          <a:p>
            <a:pPr eaLnBrk="1" hangingPunct="1"/>
            <a:r>
              <a:rPr lang="en-US" sz="1200">
                <a:solidFill>
                  <a:srgbClr val="C00000"/>
                </a:solidFill>
                <a:latin typeface="Calibri"/>
                <a:cs typeface="Calibri"/>
              </a:rPr>
              <a:t>    (2,3)</a:t>
            </a:r>
          </a:p>
          <a:p>
            <a:pPr eaLnBrk="1" hangingPunct="1"/>
            <a:r>
              <a:rPr lang="en-US" sz="1200">
                <a:solidFill>
                  <a:srgbClr val="00B050"/>
                </a:solidFill>
                <a:latin typeface="Calibri"/>
                <a:cs typeface="Calibri"/>
              </a:rPr>
              <a:t>    (3,3)   </a:t>
            </a:r>
          </a:p>
          <a:p>
            <a:pPr eaLnBrk="1" hangingPunct="1"/>
            <a:r>
              <a:rPr lang="en-US" sz="1200">
                <a:solidFill>
                  <a:srgbClr val="C00000"/>
                </a:solidFill>
                <a:latin typeface="Calibri"/>
                <a:cs typeface="Calibri"/>
              </a:rPr>
              <a:t>    (3,2)</a:t>
            </a:r>
          </a:p>
          <a:p>
            <a:pPr eaLnBrk="1" hangingPunct="1"/>
            <a:r>
              <a:rPr lang="en-US" sz="1200">
                <a:solidFill>
                  <a:srgbClr val="C00000"/>
                </a:solidFill>
                <a:latin typeface="Calibri"/>
                <a:cs typeface="Calibri"/>
              </a:rPr>
              <a:t>    (3,3)</a:t>
            </a:r>
          </a:p>
          <a:p>
            <a:pPr eaLnBrk="1" hangingPunct="1"/>
            <a:r>
              <a:rPr lang="en-US" sz="1200">
                <a:solidFill>
                  <a:srgbClr val="C00000"/>
                </a:solidFill>
                <a:latin typeface="Calibri"/>
                <a:cs typeface="Calibri"/>
              </a:rPr>
              <a:t>    (3,2)</a:t>
            </a:r>
          </a:p>
          <a:p>
            <a:pPr eaLnBrk="1" hangingPunct="1"/>
            <a:r>
              <a:rPr lang="en-US" sz="1200">
                <a:solidFill>
                  <a:srgbClr val="C00000"/>
                </a:solidFill>
                <a:latin typeface="Calibri"/>
                <a:cs typeface="Calibri"/>
              </a:rPr>
              <a:t>    (1,2)</a:t>
            </a:r>
          </a:p>
          <a:p>
            <a:pPr eaLnBrk="1" hangingPunct="1"/>
            <a:r>
              <a:rPr lang="en-US" sz="1200">
                <a:solidFill>
                  <a:srgbClr val="C00000"/>
                </a:solidFill>
                <a:latin typeface="Calibri"/>
                <a:cs typeface="Calibri"/>
              </a:rPr>
              <a:t>    (3,3)</a:t>
            </a:r>
          </a:p>
          <a:p>
            <a:pPr eaLnBrk="1" hangingPunct="1"/>
            <a:r>
              <a:rPr lang="en-US" sz="1200">
                <a:solidFill>
                  <a:srgbClr val="C00000"/>
                </a:solidFill>
                <a:latin typeface="Calibri"/>
                <a:cs typeface="Calibri"/>
              </a:rPr>
              <a:t>    (3,3)</a:t>
            </a:r>
          </a:p>
          <a:p>
            <a:pPr eaLnBrk="1" hangingPunct="1"/>
            <a:r>
              <a:rPr lang="en-US" sz="1200">
                <a:solidFill>
                  <a:srgbClr val="C00000"/>
                </a:solidFill>
                <a:latin typeface="Calibri"/>
                <a:cs typeface="Calibri"/>
              </a:rPr>
              <a:t>    (2,3)</a:t>
            </a:r>
          </a:p>
        </p:txBody>
      </p:sp>
    </p:spTree>
    <p:extLst>
      <p:ext uri="{BB962C8B-B14F-4D97-AF65-F5344CB8AC3E}">
        <p14:creationId xmlns:p14="http://schemas.microsoft.com/office/powerpoint/2010/main" val="36602587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0171d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319089"/>
            <a:ext cx="10160000" cy="621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8482882"/>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0181d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319089"/>
            <a:ext cx="10160000" cy="621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7058748"/>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Number Placeholder 4"/>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Verdana" charset="0"/>
                <a:ea typeface="ＭＳ Ｐゴシック" charset="0"/>
                <a:cs typeface="ＭＳ Ｐゴシック" charset="0"/>
              </a:defRPr>
            </a:lvl1pPr>
            <a:lvl2pPr marL="742950" indent="-285750" eaLnBrk="0" hangingPunct="0">
              <a:defRPr sz="2800">
                <a:solidFill>
                  <a:schemeClr val="tx1"/>
                </a:solidFill>
                <a:latin typeface="Verdana" charset="0"/>
                <a:ea typeface="ＭＳ Ｐゴシック" charset="0"/>
              </a:defRPr>
            </a:lvl2pPr>
            <a:lvl3pPr marL="1143000" indent="-228600" eaLnBrk="0" hangingPunct="0">
              <a:defRPr sz="2800">
                <a:solidFill>
                  <a:schemeClr val="tx1"/>
                </a:solidFill>
                <a:latin typeface="Verdana" charset="0"/>
                <a:ea typeface="ＭＳ Ｐゴシック" charset="0"/>
              </a:defRPr>
            </a:lvl3pPr>
            <a:lvl4pPr marL="1600200" indent="-228600" eaLnBrk="0" hangingPunct="0">
              <a:defRPr sz="2800">
                <a:solidFill>
                  <a:schemeClr val="tx1"/>
                </a:solidFill>
                <a:latin typeface="Verdana" charset="0"/>
                <a:ea typeface="ＭＳ Ｐゴシック" charset="0"/>
              </a:defRPr>
            </a:lvl4pPr>
            <a:lvl5pPr marL="2057400" indent="-228600" eaLnBrk="0" hangingPunct="0">
              <a:defRPr sz="2800">
                <a:solidFill>
                  <a:schemeClr val="tx1"/>
                </a:solidFill>
                <a:latin typeface="Verdana" charset="0"/>
                <a:ea typeface="ＭＳ Ｐゴシック" charset="0"/>
              </a:defRPr>
            </a:lvl5pPr>
            <a:lvl6pPr marL="2514600" indent="-228600" eaLnBrk="0" fontAlgn="base" hangingPunct="0">
              <a:spcBef>
                <a:spcPct val="0"/>
              </a:spcBef>
              <a:spcAft>
                <a:spcPct val="0"/>
              </a:spcAft>
              <a:defRPr sz="2800">
                <a:solidFill>
                  <a:schemeClr val="tx1"/>
                </a:solidFill>
                <a:latin typeface="Verdana" charset="0"/>
                <a:ea typeface="ＭＳ Ｐゴシック" charset="0"/>
              </a:defRPr>
            </a:lvl6pPr>
            <a:lvl7pPr marL="2971800" indent="-228600" eaLnBrk="0" fontAlgn="base" hangingPunct="0">
              <a:spcBef>
                <a:spcPct val="0"/>
              </a:spcBef>
              <a:spcAft>
                <a:spcPct val="0"/>
              </a:spcAft>
              <a:defRPr sz="2800">
                <a:solidFill>
                  <a:schemeClr val="tx1"/>
                </a:solidFill>
                <a:latin typeface="Verdana" charset="0"/>
                <a:ea typeface="ＭＳ Ｐゴシック" charset="0"/>
              </a:defRPr>
            </a:lvl7pPr>
            <a:lvl8pPr marL="3429000" indent="-228600" eaLnBrk="0" fontAlgn="base" hangingPunct="0">
              <a:spcBef>
                <a:spcPct val="0"/>
              </a:spcBef>
              <a:spcAft>
                <a:spcPct val="0"/>
              </a:spcAft>
              <a:defRPr sz="2800">
                <a:solidFill>
                  <a:schemeClr val="tx1"/>
                </a:solidFill>
                <a:latin typeface="Verdana" charset="0"/>
                <a:ea typeface="ＭＳ Ｐゴシック" charset="0"/>
              </a:defRPr>
            </a:lvl8pPr>
            <a:lvl9pPr marL="3886200" indent="-228600"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fld id="{A71CD30C-8F2B-6144-A1CC-F78DF9A4924C}" type="slidenum">
              <a:rPr lang="en-US" sz="1400"/>
              <a:pPr eaLnBrk="1" hangingPunct="1"/>
              <a:t>32</a:t>
            </a:fld>
            <a:endParaRPr lang="en-US" sz="1400"/>
          </a:p>
        </p:txBody>
      </p:sp>
      <p:pic>
        <p:nvPicPr>
          <p:cNvPr id="4" name="smithsonian-tracking.avi" descr="/Users/fox/Documents/animations/sampling/smithsonian-tracking.avi">
            <a:hlinkClick r:id="" action="ppaction://media"/>
          </p:cNvPr>
          <p:cNvPicPr>
            <a:picLocks noRot="1" noChangeAspect="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600200" y="319089"/>
            <a:ext cx="9296400" cy="621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42732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Particle Filter Localization (Sonar)</a:t>
            </a:r>
            <a:endParaRPr lang="en-US" dirty="0"/>
          </a:p>
        </p:txBody>
      </p:sp>
      <p:sp>
        <p:nvSpPr>
          <p:cNvPr id="5" name="TextBox 4"/>
          <p:cNvSpPr txBox="1"/>
          <p:nvPr/>
        </p:nvSpPr>
        <p:spPr>
          <a:xfrm>
            <a:off x="9677400" y="6481757"/>
            <a:ext cx="2514600" cy="369332"/>
          </a:xfrm>
          <a:prstGeom prst="rect">
            <a:avLst/>
          </a:prstGeom>
          <a:noFill/>
        </p:spPr>
        <p:txBody>
          <a:bodyPr wrap="square" rtlCol="0">
            <a:spAutoFit/>
          </a:bodyPr>
          <a:lstStyle/>
          <a:p>
            <a:pPr algn="r"/>
            <a:r>
              <a:rPr lang="en-US" dirty="0" smtClean="0">
                <a:solidFill>
                  <a:srgbClr val="FF0000"/>
                </a:solidFill>
                <a:latin typeface="Calibri"/>
                <a:cs typeface="Calibri"/>
              </a:rPr>
              <a:t>[Video: global-</a:t>
            </a:r>
            <a:r>
              <a:rPr lang="en-US" dirty="0" err="1" smtClean="0">
                <a:solidFill>
                  <a:srgbClr val="FF0000"/>
                </a:solidFill>
                <a:latin typeface="Calibri"/>
                <a:cs typeface="Calibri"/>
              </a:rPr>
              <a:t>floor.gif</a:t>
            </a:r>
            <a:r>
              <a:rPr lang="en-US" dirty="0" smtClean="0">
                <a:solidFill>
                  <a:srgbClr val="FF0000"/>
                </a:solidFill>
                <a:latin typeface="Calibri"/>
                <a:cs typeface="Calibri"/>
              </a:rPr>
              <a:t>]</a:t>
            </a:r>
            <a:endParaRPr lang="en-US" dirty="0">
              <a:solidFill>
                <a:srgbClr val="FF0000"/>
              </a:solidFill>
              <a:latin typeface="Calibri"/>
              <a:cs typeface="Calibri"/>
            </a:endParaRPr>
          </a:p>
        </p:txBody>
      </p:sp>
      <p:pic>
        <p:nvPicPr>
          <p:cNvPr id="4" name="sonar-floor-global.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19400" y="1295400"/>
            <a:ext cx="6731000" cy="4978400"/>
          </a:xfrm>
          <a:prstGeom prst="rect">
            <a:avLst/>
          </a:prstGeom>
        </p:spPr>
      </p:pic>
    </p:spTree>
    <p:extLst>
      <p:ext uri="{BB962C8B-B14F-4D97-AF65-F5344CB8AC3E}">
        <p14:creationId xmlns:p14="http://schemas.microsoft.com/office/powerpoint/2010/main" val="336028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p:txBody>
          <a:bodyPr/>
          <a:lstStyle/>
          <a:p>
            <a:pPr eaLnBrk="1" hangingPunct="1"/>
            <a:r>
              <a:rPr lang="en-US" dirty="0" err="1" smtClean="0">
                <a:latin typeface="Verdana" charset="0"/>
              </a:rPr>
              <a:t>Aibo</a:t>
            </a:r>
            <a:r>
              <a:rPr lang="en-US" dirty="0" smtClean="0">
                <a:latin typeface="Verdana" charset="0"/>
              </a:rPr>
              <a:t> Sensor Model</a:t>
            </a:r>
            <a:endParaRPr lang="en-US" dirty="0">
              <a:latin typeface="Verdana" charset="0"/>
            </a:endParaRPr>
          </a:p>
        </p:txBody>
      </p:sp>
      <p:pic>
        <p:nvPicPr>
          <p:cNvPr id="40965" name="Picture 4" descr="aibo-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867" y="1130300"/>
            <a:ext cx="9933517" cy="496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7672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2"/>
          <p:cNvSpPr>
            <a:spLocks noGrp="1" noChangeArrowheads="1"/>
          </p:cNvSpPr>
          <p:nvPr>
            <p:ph type="title"/>
          </p:nvPr>
        </p:nvSpPr>
        <p:spPr>
          <a:xfrm>
            <a:off x="812800" y="400050"/>
            <a:ext cx="11233151" cy="1200150"/>
          </a:xfrm>
        </p:spPr>
        <p:txBody>
          <a:bodyPr/>
          <a:lstStyle/>
          <a:p>
            <a:pPr algn="l" eaLnBrk="1" hangingPunct="1"/>
            <a:r>
              <a:rPr lang="en-US" dirty="0">
                <a:latin typeface="Verdana" charset="0"/>
              </a:rPr>
              <a:t>Distributions</a:t>
            </a:r>
            <a:br>
              <a:rPr lang="en-US" dirty="0">
                <a:latin typeface="Verdana" charset="0"/>
              </a:rPr>
            </a:br>
            <a:r>
              <a:rPr lang="en-US" dirty="0">
                <a:latin typeface="Verdana" charset="0"/>
              </a:rPr>
              <a:t>for P(</a:t>
            </a:r>
            <a:r>
              <a:rPr lang="en-US" dirty="0" err="1">
                <a:latin typeface="Verdana" charset="0"/>
              </a:rPr>
              <a:t>z|x</a:t>
            </a:r>
            <a:r>
              <a:rPr lang="en-US" dirty="0">
                <a:latin typeface="Verdana" charset="0"/>
              </a:rPr>
              <a:t>)</a:t>
            </a:r>
          </a:p>
        </p:txBody>
      </p:sp>
      <p:pic>
        <p:nvPicPr>
          <p:cNvPr id="43013" name="Picture 3" descr="detec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599" y="107950"/>
            <a:ext cx="3536951" cy="2008188"/>
          </a:xfrm>
          <a:prstGeom prst="rect">
            <a:avLst/>
          </a:prstGeom>
          <a:noFill/>
          <a:ln w="952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pic>
      <p:pic>
        <p:nvPicPr>
          <p:cNvPr id="1084420" name="Picture 4" descr="detGr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818" y="2208214"/>
            <a:ext cx="4095749" cy="1906587"/>
          </a:xfrm>
          <a:prstGeom prst="rect">
            <a:avLst/>
          </a:prstGeom>
          <a:noFill/>
          <a:ln w="952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pic>
      <p:pic>
        <p:nvPicPr>
          <p:cNvPr id="1084421" name="Picture 5" descr="detGr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7551" y="2208214"/>
            <a:ext cx="4095749" cy="1906587"/>
          </a:xfrm>
          <a:prstGeom prst="rect">
            <a:avLst/>
          </a:prstGeom>
          <a:noFill/>
          <a:ln w="952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pic>
      <p:pic>
        <p:nvPicPr>
          <p:cNvPr id="1084422" name="Picture 6" descr="detGri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7818" y="4240214"/>
            <a:ext cx="4095749" cy="1906587"/>
          </a:xfrm>
          <a:prstGeom prst="rect">
            <a:avLst/>
          </a:prstGeom>
          <a:noFill/>
          <a:ln w="952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pic>
      <p:pic>
        <p:nvPicPr>
          <p:cNvPr id="1084423" name="Picture 7" descr="detGri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7551" y="4240214"/>
            <a:ext cx="4095749" cy="1906587"/>
          </a:xfrm>
          <a:prstGeom prst="rect">
            <a:avLst/>
          </a:prstGeom>
          <a:noFill/>
          <a:ln w="952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6225726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084420"/>
                                        </p:tgtEl>
                                        <p:attrNameLst>
                                          <p:attrName>style.visibility</p:attrName>
                                        </p:attrNameLst>
                                      </p:cBhvr>
                                      <p:to>
                                        <p:strVal val="visible"/>
                                      </p:to>
                                    </p:set>
                                    <p:animEffect transition="in" filter="box(out)">
                                      <p:cBhvr>
                                        <p:cTn id="7" dur="500"/>
                                        <p:tgtEl>
                                          <p:spTgt spid="10844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1084421"/>
                                        </p:tgtEl>
                                        <p:attrNameLst>
                                          <p:attrName>style.visibility</p:attrName>
                                        </p:attrNameLst>
                                      </p:cBhvr>
                                      <p:to>
                                        <p:strVal val="visible"/>
                                      </p:to>
                                    </p:set>
                                    <p:animEffect transition="in" filter="box(out)">
                                      <p:cBhvr>
                                        <p:cTn id="12" dur="500"/>
                                        <p:tgtEl>
                                          <p:spTgt spid="10844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1084422"/>
                                        </p:tgtEl>
                                        <p:attrNameLst>
                                          <p:attrName>style.visibility</p:attrName>
                                        </p:attrNameLst>
                                      </p:cBhvr>
                                      <p:to>
                                        <p:strVal val="visible"/>
                                      </p:to>
                                    </p:set>
                                    <p:animEffect transition="in" filter="box(out)">
                                      <p:cBhvr>
                                        <p:cTn id="17" dur="500"/>
                                        <p:tgtEl>
                                          <p:spTgt spid="108442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1084423"/>
                                        </p:tgtEl>
                                        <p:attrNameLst>
                                          <p:attrName>style.visibility</p:attrName>
                                        </p:attrNameLst>
                                      </p:cBhvr>
                                      <p:to>
                                        <p:strVal val="visible"/>
                                      </p:to>
                                    </p:set>
                                    <p:animEffect transition="in" filter="box(out)">
                                      <p:cBhvr>
                                        <p:cTn id="22" dur="500"/>
                                        <p:tgtEl>
                                          <p:spTgt spid="1084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
          <p:cNvSpPr>
            <a:spLocks noGrp="1" noChangeArrowheads="1"/>
          </p:cNvSpPr>
          <p:nvPr>
            <p:ph type="title"/>
          </p:nvPr>
        </p:nvSpPr>
        <p:spPr>
          <a:xfrm>
            <a:off x="812800" y="260350"/>
            <a:ext cx="11233151" cy="762000"/>
          </a:xfrm>
        </p:spPr>
        <p:txBody>
          <a:bodyPr/>
          <a:lstStyle/>
          <a:p>
            <a:pPr eaLnBrk="1" hangingPunct="1"/>
            <a:r>
              <a:rPr lang="en-US" sz="4400">
                <a:latin typeface="Times New Roman" charset="0"/>
              </a:rPr>
              <a:t>Localization for AIBO robots</a:t>
            </a:r>
            <a:endParaRPr lang="en-US">
              <a:latin typeface="Verdana" charset="0"/>
            </a:endParaRPr>
          </a:p>
        </p:txBody>
      </p:sp>
      <p:pic>
        <p:nvPicPr>
          <p:cNvPr id="4" name="aibo.avi" descr="/Users/fox/Documents/animations/sampling/aibo.avi">
            <a:hlinkClick r:id="" action="ppaction://media"/>
          </p:cNvPr>
          <p:cNvPicPr>
            <a:picLocks noRot="1"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2286000" y="1335088"/>
            <a:ext cx="8824384" cy="4913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71950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defRPr/>
            </a:pPr>
            <a:r>
              <a:rPr lang="en-US" dirty="0" err="1" smtClean="0"/>
              <a:t>WiFi</a:t>
            </a:r>
            <a:r>
              <a:rPr lang="en-US" dirty="0" smtClean="0"/>
              <a:t>-Based People Tracking</a:t>
            </a:r>
            <a:endParaRPr lang="en-US" dirty="0"/>
          </a:p>
        </p:txBody>
      </p:sp>
      <p:pic>
        <p:nvPicPr>
          <p:cNvPr id="90114" name="Picture 3" descr="allenCe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9101" y="1782764"/>
            <a:ext cx="7658100" cy="454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115" name="Picture 4" descr="LMN_UW_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2544763"/>
            <a:ext cx="3860800" cy="280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2191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p:txBody>
          <a:bodyPr/>
          <a:lstStyle/>
          <a:p>
            <a:r>
              <a:rPr lang="en-US">
                <a:latin typeface="Verdana" charset="0"/>
              </a:rPr>
              <a:t>WiFi Sensor Model</a:t>
            </a:r>
          </a:p>
        </p:txBody>
      </p:sp>
      <p:pic>
        <p:nvPicPr>
          <p:cNvPr id="91138" name="Picture 4" descr="signal-me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8734" y="1600200"/>
            <a:ext cx="4400551"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1139" name="Picture 5" descr="signal-v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9968" y="3886200"/>
            <a:ext cx="4347633"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1140" name="Picture 3" descr="signal-da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476500"/>
            <a:ext cx="5691717" cy="300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p:cNvSpPr txBox="1"/>
          <p:nvPr/>
        </p:nvSpPr>
        <p:spPr>
          <a:xfrm>
            <a:off x="10640485" y="3276600"/>
            <a:ext cx="826243" cy="400110"/>
          </a:xfrm>
          <a:prstGeom prst="rect">
            <a:avLst/>
          </a:prstGeom>
          <a:noFill/>
        </p:spPr>
        <p:txBody>
          <a:bodyPr wrap="none">
            <a:spAutoFit/>
          </a:bodyPr>
          <a:lstStyle/>
          <a:p>
            <a:pPr>
              <a:defRPr/>
            </a:pPr>
            <a:r>
              <a:rPr lang="en-US" sz="2000" dirty="0">
                <a:latin typeface="+mj-lt"/>
              </a:rPr>
              <a:t>Mean</a:t>
            </a:r>
            <a:endParaRPr lang="en-US" dirty="0">
              <a:latin typeface="+mj-lt"/>
            </a:endParaRPr>
          </a:p>
        </p:txBody>
      </p:sp>
      <p:sp>
        <p:nvSpPr>
          <p:cNvPr id="12" name="TextBox 11"/>
          <p:cNvSpPr txBox="1"/>
          <p:nvPr/>
        </p:nvSpPr>
        <p:spPr>
          <a:xfrm>
            <a:off x="10464800" y="5867400"/>
            <a:ext cx="1190726" cy="400110"/>
          </a:xfrm>
          <a:prstGeom prst="rect">
            <a:avLst/>
          </a:prstGeom>
          <a:noFill/>
        </p:spPr>
        <p:txBody>
          <a:bodyPr wrap="none">
            <a:spAutoFit/>
          </a:bodyPr>
          <a:lstStyle/>
          <a:p>
            <a:pPr>
              <a:defRPr/>
            </a:pPr>
            <a:r>
              <a:rPr lang="en-US" sz="2000" dirty="0">
                <a:latin typeface="+mj-lt"/>
              </a:rPr>
              <a:t>Variance</a:t>
            </a:r>
            <a:endParaRPr lang="en-US" dirty="0">
              <a:latin typeface="+mj-lt"/>
            </a:endParaRPr>
          </a:p>
        </p:txBody>
      </p:sp>
    </p:spTree>
    <p:extLst>
      <p:ext uri="{BB962C8B-B14F-4D97-AF65-F5344CB8AC3E}">
        <p14:creationId xmlns:p14="http://schemas.microsoft.com/office/powerpoint/2010/main" val="1822953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r>
              <a:rPr lang="en-US">
                <a:latin typeface="Verdana" charset="0"/>
              </a:rPr>
              <a:t>Tracking Example</a:t>
            </a:r>
          </a:p>
        </p:txBody>
      </p:sp>
      <p:pic>
        <p:nvPicPr>
          <p:cNvPr id="6" name="gp-wifiloc-in-out-labeled.avi" descr="/Users/fox/Documents/animations/people-tracking/wifi/gp-wifiloc-in-out-labeled.avi">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524000" y="1752600"/>
            <a:ext cx="9144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414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p:cTn id="12"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p:txBody>
          <a:bodyPr/>
          <a:lstStyle/>
          <a:p>
            <a:r>
              <a:rPr lang="en-US" smtClean="0">
                <a:ea typeface="ＭＳ Ｐゴシック" pitchFamily="34" charset="-128"/>
              </a:rPr>
              <a:t>Particle Filtering: Elapse Time</a:t>
            </a:r>
          </a:p>
        </p:txBody>
      </p:sp>
      <p:sp>
        <p:nvSpPr>
          <p:cNvPr id="73734" name="Rectangle 3"/>
          <p:cNvSpPr txBox="1">
            <a:spLocks noChangeArrowheads="1"/>
          </p:cNvSpPr>
          <p:nvPr/>
        </p:nvSpPr>
        <p:spPr bwMode="auto">
          <a:xfrm>
            <a:off x="304800" y="1524000"/>
            <a:ext cx="66294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20000"/>
              </a:spcBef>
              <a:buClr>
                <a:schemeClr val="accent2"/>
              </a:buClr>
              <a:buFont typeface="Wingdings" charset="0"/>
              <a:buChar char="§"/>
              <a:defRPr/>
            </a:pPr>
            <a:r>
              <a:rPr lang="en-US" dirty="0" smtClean="0">
                <a:solidFill>
                  <a:schemeClr val="accent2"/>
                </a:solidFill>
                <a:latin typeface="Calibri"/>
                <a:cs typeface="Calibri"/>
              </a:rPr>
              <a:t>Each particle is moved by sampling its next position from the transition model</a:t>
            </a:r>
          </a:p>
          <a:p>
            <a:pPr lvl="1">
              <a:lnSpc>
                <a:spcPct val="90000"/>
              </a:lnSpc>
              <a:spcBef>
                <a:spcPct val="20000"/>
              </a:spcBef>
              <a:buClr>
                <a:schemeClr val="tx1"/>
              </a:buClr>
              <a:buFont typeface="Wingdings" charset="0"/>
              <a:buChar char="§"/>
              <a:defRPr/>
            </a:pPr>
            <a:endParaRPr lang="en-US" sz="2000" dirty="0" smtClean="0">
              <a:latin typeface="Calibri"/>
              <a:cs typeface="Calibri"/>
            </a:endParaRPr>
          </a:p>
          <a:p>
            <a:pPr lvl="5" defTabSz="457200">
              <a:lnSpc>
                <a:spcPct val="90000"/>
              </a:lnSpc>
              <a:spcBef>
                <a:spcPct val="20000"/>
              </a:spcBef>
              <a:buClr>
                <a:schemeClr val="tx1"/>
              </a:buClr>
              <a:buFont typeface="Wingdings" charset="0"/>
              <a:buChar char="§"/>
              <a:defRPr/>
            </a:pPr>
            <a:endParaRPr lang="en-US" sz="2000" dirty="0" smtClean="0">
              <a:latin typeface="Calibri"/>
              <a:cs typeface="Calibri"/>
            </a:endParaRPr>
          </a:p>
          <a:p>
            <a:pPr lvl="5" defTabSz="457200">
              <a:lnSpc>
                <a:spcPct val="90000"/>
              </a:lnSpc>
              <a:spcBef>
                <a:spcPct val="20000"/>
              </a:spcBef>
              <a:buClr>
                <a:schemeClr val="tx1"/>
              </a:buClr>
              <a:buFont typeface="Wingdings" charset="0"/>
              <a:buChar char="§"/>
              <a:defRPr/>
            </a:pPr>
            <a:endParaRPr lang="en-US" sz="2000" dirty="0" smtClean="0">
              <a:latin typeface="Calibri"/>
              <a:cs typeface="Calibri"/>
            </a:endParaRPr>
          </a:p>
          <a:p>
            <a:pPr lvl="1">
              <a:lnSpc>
                <a:spcPct val="90000"/>
              </a:lnSpc>
              <a:spcBef>
                <a:spcPct val="20000"/>
              </a:spcBef>
              <a:buClr>
                <a:schemeClr val="tx1"/>
              </a:buClr>
              <a:buFont typeface="Wingdings" charset="0"/>
              <a:buChar char="§"/>
              <a:defRPr/>
            </a:pPr>
            <a:r>
              <a:rPr lang="en-US" sz="2000" dirty="0" smtClean="0">
                <a:latin typeface="Calibri"/>
                <a:cs typeface="Calibri"/>
              </a:rPr>
              <a:t>This is like prior sampling – samples’</a:t>
            </a:r>
            <a:r>
              <a:rPr lang="en-US" altLang="ja-JP" sz="2000" dirty="0" smtClean="0">
                <a:latin typeface="Calibri"/>
                <a:cs typeface="Calibri"/>
              </a:rPr>
              <a:t> frequencies reflect the transition probabilities</a:t>
            </a:r>
          </a:p>
          <a:p>
            <a:pPr lvl="6">
              <a:lnSpc>
                <a:spcPct val="90000"/>
              </a:lnSpc>
              <a:spcBef>
                <a:spcPct val="20000"/>
              </a:spcBef>
              <a:buClr>
                <a:schemeClr val="tx1"/>
              </a:buClr>
              <a:buFont typeface="Wingdings" charset="0"/>
              <a:buChar char="§"/>
              <a:defRPr/>
            </a:pPr>
            <a:endParaRPr lang="en-US" altLang="ja-JP" sz="600" dirty="0" smtClean="0">
              <a:latin typeface="Calibri"/>
              <a:cs typeface="Calibri"/>
            </a:endParaRPr>
          </a:p>
          <a:p>
            <a:pPr lvl="1">
              <a:lnSpc>
                <a:spcPct val="90000"/>
              </a:lnSpc>
              <a:spcBef>
                <a:spcPct val="20000"/>
              </a:spcBef>
              <a:buClr>
                <a:schemeClr val="tx1"/>
              </a:buClr>
              <a:buFont typeface="Wingdings" charset="0"/>
              <a:buChar char="§"/>
              <a:defRPr/>
            </a:pPr>
            <a:r>
              <a:rPr lang="en-US" sz="2000" dirty="0" smtClean="0">
                <a:latin typeface="Calibri"/>
                <a:cs typeface="Calibri"/>
              </a:rPr>
              <a:t>Here, most samples move clockwise, but some move in another direction or stay in place</a:t>
            </a:r>
          </a:p>
          <a:p>
            <a:pPr lvl="5" defTabSz="457200">
              <a:lnSpc>
                <a:spcPct val="90000"/>
              </a:lnSpc>
              <a:spcBef>
                <a:spcPct val="20000"/>
              </a:spcBef>
              <a:buClr>
                <a:schemeClr val="tx1"/>
              </a:buClr>
              <a:buFont typeface="Wingdings" charset="0"/>
              <a:buChar char="§"/>
              <a:defRPr/>
            </a:pPr>
            <a:endParaRPr lang="en-US" sz="1400" dirty="0" smtClean="0">
              <a:latin typeface="Calibri"/>
              <a:cs typeface="Calibri"/>
            </a:endParaRPr>
          </a:p>
          <a:p>
            <a:pPr lvl="5" defTabSz="457200">
              <a:lnSpc>
                <a:spcPct val="90000"/>
              </a:lnSpc>
              <a:spcBef>
                <a:spcPct val="20000"/>
              </a:spcBef>
              <a:buClr>
                <a:schemeClr val="tx1"/>
              </a:buClr>
              <a:buFont typeface="Wingdings" charset="0"/>
              <a:buChar char="§"/>
              <a:defRPr/>
            </a:pPr>
            <a:endParaRPr lang="en-US" sz="1400" dirty="0" smtClean="0">
              <a:latin typeface="Calibri"/>
              <a:cs typeface="Calibri"/>
            </a:endParaRPr>
          </a:p>
          <a:p>
            <a:pPr>
              <a:lnSpc>
                <a:spcPct val="90000"/>
              </a:lnSpc>
              <a:spcBef>
                <a:spcPct val="20000"/>
              </a:spcBef>
              <a:buClr>
                <a:schemeClr val="accent2"/>
              </a:buClr>
              <a:buFont typeface="Wingdings" charset="0"/>
              <a:buChar char="§"/>
              <a:defRPr/>
            </a:pPr>
            <a:r>
              <a:rPr lang="en-US" dirty="0" smtClean="0">
                <a:solidFill>
                  <a:schemeClr val="accent2"/>
                </a:solidFill>
                <a:latin typeface="Calibri"/>
                <a:cs typeface="Calibri"/>
              </a:rPr>
              <a:t>This captures the passage of time</a:t>
            </a:r>
          </a:p>
          <a:p>
            <a:pPr lvl="1">
              <a:lnSpc>
                <a:spcPct val="90000"/>
              </a:lnSpc>
              <a:spcBef>
                <a:spcPct val="20000"/>
              </a:spcBef>
              <a:buClr>
                <a:schemeClr val="tx1"/>
              </a:buClr>
              <a:buFont typeface="Wingdings" charset="0"/>
              <a:buChar char="§"/>
              <a:defRPr/>
            </a:pPr>
            <a:r>
              <a:rPr lang="en-US" sz="2000" dirty="0" smtClean="0">
                <a:latin typeface="Calibri"/>
                <a:cs typeface="Calibri"/>
              </a:rPr>
              <a:t>If enough samples, close to exact values before and after (consistent)</a:t>
            </a:r>
          </a:p>
          <a:p>
            <a:pPr>
              <a:lnSpc>
                <a:spcPct val="90000"/>
              </a:lnSpc>
              <a:spcBef>
                <a:spcPct val="20000"/>
              </a:spcBef>
              <a:buClr>
                <a:schemeClr val="accent2"/>
              </a:buClr>
              <a:buFont typeface="Wingdings" charset="0"/>
              <a:buChar char="§"/>
              <a:defRPr/>
            </a:pPr>
            <a:endParaRPr lang="en-US" dirty="0" smtClean="0">
              <a:solidFill>
                <a:schemeClr val="accent2"/>
              </a:solidFill>
              <a:latin typeface="Calibri"/>
              <a:cs typeface="Calibri"/>
            </a:endParaRPr>
          </a:p>
        </p:txBody>
      </p:sp>
      <p:pic>
        <p:nvPicPr>
          <p:cNvPr id="74755" name="Picture 64" descr="txp_fig"/>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2001838" y="2586038"/>
            <a:ext cx="2778125" cy="31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4756" name="Group 49"/>
          <p:cNvGrpSpPr>
            <a:grpSpLocks/>
          </p:cNvGrpSpPr>
          <p:nvPr/>
        </p:nvGrpSpPr>
        <p:grpSpPr bwMode="auto">
          <a:xfrm rot="-5400000">
            <a:off x="9101137" y="1828800"/>
            <a:ext cx="1566863" cy="1566863"/>
            <a:chOff x="6324600" y="4419600"/>
            <a:chExt cx="2057400" cy="2057400"/>
          </a:xfrm>
        </p:grpSpPr>
        <p:grpSp>
          <p:nvGrpSpPr>
            <p:cNvPr id="74782" name="Group 72"/>
            <p:cNvGrpSpPr>
              <a:grpSpLocks/>
            </p:cNvGrpSpPr>
            <p:nvPr/>
          </p:nvGrpSpPr>
          <p:grpSpPr bwMode="auto">
            <a:xfrm>
              <a:off x="6324600" y="4419600"/>
              <a:ext cx="2057400" cy="2057400"/>
              <a:chOff x="3984" y="1056"/>
              <a:chExt cx="1296" cy="1296"/>
            </a:xfrm>
          </p:grpSpPr>
          <p:sp>
            <p:nvSpPr>
              <p:cNvPr id="74793" name="Rectangle 84"/>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94" name="Rectangle 85"/>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95" name="Rectangle 86"/>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96" name="Rectangle 87"/>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97" name="Rectangle 88"/>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98" name="Rectangle 89"/>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99" name="Rectangle 90"/>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800" name="Rectangle 91"/>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801" name="Rectangle 92"/>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grpSp>
        <p:sp>
          <p:nvSpPr>
            <p:cNvPr id="74783" name="Oval 73"/>
            <p:cNvSpPr>
              <a:spLocks noChangeArrowheads="1"/>
            </p:cNvSpPr>
            <p:nvPr/>
          </p:nvSpPr>
          <p:spPr bwMode="auto">
            <a:xfrm>
              <a:off x="8077200" y="5334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84" name="Oval 74"/>
            <p:cNvSpPr>
              <a:spLocks noChangeArrowheads="1"/>
            </p:cNvSpPr>
            <p:nvPr/>
          </p:nvSpPr>
          <p:spPr bwMode="auto">
            <a:xfrm>
              <a:off x="7848600" y="58674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85" name="Oval 75"/>
            <p:cNvSpPr>
              <a:spLocks noChangeArrowheads="1"/>
            </p:cNvSpPr>
            <p:nvPr/>
          </p:nvSpPr>
          <p:spPr bwMode="auto">
            <a:xfrm>
              <a:off x="8001000" y="60198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86" name="Oval 76"/>
            <p:cNvSpPr>
              <a:spLocks noChangeArrowheads="1"/>
            </p:cNvSpPr>
            <p:nvPr/>
          </p:nvSpPr>
          <p:spPr bwMode="auto">
            <a:xfrm>
              <a:off x="7848600" y="61722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87" name="Oval 77"/>
            <p:cNvSpPr>
              <a:spLocks noChangeArrowheads="1"/>
            </p:cNvSpPr>
            <p:nvPr/>
          </p:nvSpPr>
          <p:spPr bwMode="auto">
            <a:xfrm>
              <a:off x="8153400" y="6172200"/>
              <a:ext cx="152400" cy="152400"/>
            </a:xfrm>
            <a:prstGeom prst="ellipse">
              <a:avLst/>
            </a:prstGeom>
            <a:solidFill>
              <a:srgbClr val="00B050"/>
            </a:solidFill>
            <a:ln w="9525">
              <a:solidFill>
                <a:schemeClr val="tx1"/>
              </a:solidFill>
              <a:round/>
              <a:headEnd/>
              <a:tailEnd/>
            </a:ln>
          </p:spPr>
          <p:txBody>
            <a:bodyPr wrap="none" anchor="ctr"/>
            <a:lstStyle/>
            <a:p>
              <a:endParaRPr lang="en-US"/>
            </a:p>
          </p:txBody>
        </p:sp>
        <p:sp>
          <p:nvSpPr>
            <p:cNvPr id="74788" name="Oval 78"/>
            <p:cNvSpPr>
              <a:spLocks noChangeArrowheads="1"/>
            </p:cNvSpPr>
            <p:nvPr/>
          </p:nvSpPr>
          <p:spPr bwMode="auto">
            <a:xfrm>
              <a:off x="8153400" y="58674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89" name="Oval 79"/>
            <p:cNvSpPr>
              <a:spLocks noChangeArrowheads="1"/>
            </p:cNvSpPr>
            <p:nvPr/>
          </p:nvSpPr>
          <p:spPr bwMode="auto">
            <a:xfrm>
              <a:off x="7391400" y="6096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90" name="Oval 80"/>
            <p:cNvSpPr>
              <a:spLocks noChangeArrowheads="1"/>
            </p:cNvSpPr>
            <p:nvPr/>
          </p:nvSpPr>
          <p:spPr bwMode="auto">
            <a:xfrm>
              <a:off x="7848600" y="5334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91" name="Oval 81"/>
            <p:cNvSpPr>
              <a:spLocks noChangeArrowheads="1"/>
            </p:cNvSpPr>
            <p:nvPr/>
          </p:nvSpPr>
          <p:spPr bwMode="auto">
            <a:xfrm>
              <a:off x="7162800" y="6096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92" name="Oval 83"/>
            <p:cNvSpPr>
              <a:spLocks noChangeArrowheads="1"/>
            </p:cNvSpPr>
            <p:nvPr/>
          </p:nvSpPr>
          <p:spPr bwMode="auto">
            <a:xfrm>
              <a:off x="7239000" y="46482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51" name="Isosceles Triangle 50"/>
          <p:cNvSpPr/>
          <p:nvPr/>
        </p:nvSpPr>
        <p:spPr bwMode="auto">
          <a:xfrm flipV="1">
            <a:off x="9558337" y="3962400"/>
            <a:ext cx="639763" cy="288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a:p>
        </p:txBody>
      </p:sp>
      <p:grpSp>
        <p:nvGrpSpPr>
          <p:cNvPr id="74758" name="Group 2"/>
          <p:cNvGrpSpPr>
            <a:grpSpLocks/>
          </p:cNvGrpSpPr>
          <p:nvPr/>
        </p:nvGrpSpPr>
        <p:grpSpPr bwMode="auto">
          <a:xfrm>
            <a:off x="9101137" y="4648200"/>
            <a:ext cx="1566863" cy="1566863"/>
            <a:chOff x="6700158" y="2188371"/>
            <a:chExt cx="1567543" cy="1566862"/>
          </a:xfrm>
        </p:grpSpPr>
        <p:grpSp>
          <p:nvGrpSpPr>
            <p:cNvPr id="74762" name="Group 51"/>
            <p:cNvGrpSpPr>
              <a:grpSpLocks/>
            </p:cNvGrpSpPr>
            <p:nvPr/>
          </p:nvGrpSpPr>
          <p:grpSpPr bwMode="auto">
            <a:xfrm rot="-5400000">
              <a:off x="6700499" y="2188030"/>
              <a:ext cx="1566862" cy="1567543"/>
              <a:chOff x="3984" y="1056"/>
              <a:chExt cx="1296" cy="1296"/>
            </a:xfrm>
          </p:grpSpPr>
          <p:sp>
            <p:nvSpPr>
              <p:cNvPr id="74773" name="Rectangle 63"/>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74" name="Rectangle 64"/>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75" name="Rectangle 65"/>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76" name="Rectangle 66"/>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77" name="Rectangle 67"/>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78" name="Rectangle 68"/>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79" name="Rectangle 69"/>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80" name="Rectangle 70"/>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4781" name="Rectangle 71"/>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grpSp>
        <p:sp>
          <p:nvSpPr>
            <p:cNvPr id="74763" name="Oval 52"/>
            <p:cNvSpPr>
              <a:spLocks noChangeArrowheads="1"/>
            </p:cNvSpPr>
            <p:nvPr/>
          </p:nvSpPr>
          <p:spPr bwMode="auto">
            <a:xfrm rot="-5400000">
              <a:off x="7861326" y="2942760"/>
              <a:ext cx="116064" cy="116114"/>
            </a:xfrm>
            <a:prstGeom prst="ellipse">
              <a:avLst/>
            </a:prstGeom>
            <a:solidFill>
              <a:srgbClr val="00B050"/>
            </a:solidFill>
            <a:ln w="9525">
              <a:solidFill>
                <a:schemeClr val="tx1"/>
              </a:solidFill>
              <a:round/>
              <a:headEnd/>
              <a:tailEnd/>
            </a:ln>
          </p:spPr>
          <p:txBody>
            <a:bodyPr wrap="none" anchor="ctr"/>
            <a:lstStyle/>
            <a:p>
              <a:endParaRPr lang="en-US"/>
            </a:p>
          </p:txBody>
        </p:sp>
        <p:sp>
          <p:nvSpPr>
            <p:cNvPr id="74764" name="Oval 53"/>
            <p:cNvSpPr>
              <a:spLocks noChangeArrowheads="1"/>
            </p:cNvSpPr>
            <p:nvPr/>
          </p:nvSpPr>
          <p:spPr bwMode="auto">
            <a:xfrm rot="-5400000">
              <a:off x="8035498" y="2826696"/>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65" name="Oval 54"/>
            <p:cNvSpPr>
              <a:spLocks noChangeArrowheads="1"/>
            </p:cNvSpPr>
            <p:nvPr/>
          </p:nvSpPr>
          <p:spPr bwMode="auto">
            <a:xfrm rot="-5400000">
              <a:off x="8035498" y="3058824"/>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66" name="Oval 55"/>
            <p:cNvSpPr>
              <a:spLocks noChangeArrowheads="1"/>
            </p:cNvSpPr>
            <p:nvPr/>
          </p:nvSpPr>
          <p:spPr bwMode="auto">
            <a:xfrm rot="-5400000">
              <a:off x="7977441" y="2304409"/>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67" name="Oval 56"/>
            <p:cNvSpPr>
              <a:spLocks noChangeArrowheads="1"/>
            </p:cNvSpPr>
            <p:nvPr/>
          </p:nvSpPr>
          <p:spPr bwMode="auto">
            <a:xfrm rot="-5400000">
              <a:off x="7454926" y="2942760"/>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68" name="Oval 57"/>
            <p:cNvSpPr>
              <a:spLocks noChangeArrowheads="1"/>
            </p:cNvSpPr>
            <p:nvPr/>
          </p:nvSpPr>
          <p:spPr bwMode="auto">
            <a:xfrm rot="-5400000">
              <a:off x="7977441" y="3465047"/>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69" name="Oval 58"/>
            <p:cNvSpPr>
              <a:spLocks noChangeArrowheads="1"/>
            </p:cNvSpPr>
            <p:nvPr/>
          </p:nvSpPr>
          <p:spPr bwMode="auto">
            <a:xfrm rot="-5400000">
              <a:off x="6932412" y="2420472"/>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70" name="Oval 59"/>
            <p:cNvSpPr>
              <a:spLocks noChangeArrowheads="1"/>
            </p:cNvSpPr>
            <p:nvPr/>
          </p:nvSpPr>
          <p:spPr bwMode="auto">
            <a:xfrm rot="-5400000">
              <a:off x="7977441" y="2478504"/>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71" name="Oval 60"/>
            <p:cNvSpPr>
              <a:spLocks noChangeArrowheads="1"/>
            </p:cNvSpPr>
            <p:nvPr/>
          </p:nvSpPr>
          <p:spPr bwMode="auto">
            <a:xfrm rot="-5400000">
              <a:off x="7454926" y="2478504"/>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4772" name="Oval 61"/>
            <p:cNvSpPr>
              <a:spLocks noChangeArrowheads="1"/>
            </p:cNvSpPr>
            <p:nvPr/>
          </p:nvSpPr>
          <p:spPr bwMode="auto">
            <a:xfrm rot="-5400000">
              <a:off x="7454926" y="2304409"/>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grpSp>
      <p:cxnSp>
        <p:nvCxnSpPr>
          <p:cNvPr id="63" name="Shape 67"/>
          <p:cNvCxnSpPr>
            <a:stCxn id="74787" idx="3"/>
          </p:cNvCxnSpPr>
          <p:nvPr/>
        </p:nvCxnSpPr>
        <p:spPr bwMode="auto">
          <a:xfrm flipH="1">
            <a:off x="10320337" y="1985963"/>
            <a:ext cx="215900" cy="3424237"/>
          </a:xfrm>
          <a:prstGeom prst="curvedConnector4">
            <a:avLst>
              <a:gd name="adj1" fmla="val -106216"/>
              <a:gd name="adj2" fmla="val 62118"/>
            </a:avLst>
          </a:prstGeom>
          <a:ln w="28575">
            <a:tailEnd type="arrow"/>
          </a:ln>
        </p:spPr>
        <p:style>
          <a:lnRef idx="1">
            <a:schemeClr val="dk1"/>
          </a:lnRef>
          <a:fillRef idx="0">
            <a:schemeClr val="dk1"/>
          </a:fillRef>
          <a:effectRef idx="0">
            <a:schemeClr val="dk1"/>
          </a:effectRef>
          <a:fontRef idx="minor">
            <a:schemeClr val="tx1"/>
          </a:fontRef>
        </p:style>
      </p:cxnSp>
      <p:sp>
        <p:nvSpPr>
          <p:cNvPr id="74760" name="TextBox 96"/>
          <p:cNvSpPr txBox="1">
            <a:spLocks noChangeArrowheads="1"/>
          </p:cNvSpPr>
          <p:nvPr/>
        </p:nvSpPr>
        <p:spPr bwMode="auto">
          <a:xfrm>
            <a:off x="7653337" y="1676400"/>
            <a:ext cx="901700"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Calibri"/>
                <a:cs typeface="Calibri"/>
              </a:rPr>
              <a:t>Particles:</a:t>
            </a:r>
          </a:p>
          <a:p>
            <a:pPr eaLnBrk="1" hangingPunct="1"/>
            <a:r>
              <a:rPr lang="en-US" sz="1200">
                <a:solidFill>
                  <a:srgbClr val="C00000"/>
                </a:solidFill>
                <a:latin typeface="Calibri"/>
                <a:cs typeface="Calibri"/>
              </a:rPr>
              <a:t>    (3,3)</a:t>
            </a:r>
          </a:p>
          <a:p>
            <a:pPr eaLnBrk="1" hangingPunct="1"/>
            <a:r>
              <a:rPr lang="en-US" sz="1200">
                <a:solidFill>
                  <a:srgbClr val="C00000"/>
                </a:solidFill>
                <a:latin typeface="Calibri"/>
                <a:cs typeface="Calibri"/>
              </a:rPr>
              <a:t>    (2,3)</a:t>
            </a:r>
          </a:p>
          <a:p>
            <a:pPr eaLnBrk="1" hangingPunct="1"/>
            <a:r>
              <a:rPr lang="en-US" sz="1200">
                <a:solidFill>
                  <a:srgbClr val="00B050"/>
                </a:solidFill>
                <a:latin typeface="Calibri"/>
                <a:cs typeface="Calibri"/>
              </a:rPr>
              <a:t>    (3,3)   </a:t>
            </a:r>
          </a:p>
          <a:p>
            <a:pPr eaLnBrk="1" hangingPunct="1"/>
            <a:r>
              <a:rPr lang="en-US" sz="1200">
                <a:solidFill>
                  <a:srgbClr val="C00000"/>
                </a:solidFill>
                <a:latin typeface="Calibri"/>
                <a:cs typeface="Calibri"/>
              </a:rPr>
              <a:t>    (3,2)</a:t>
            </a:r>
          </a:p>
          <a:p>
            <a:pPr eaLnBrk="1" hangingPunct="1"/>
            <a:r>
              <a:rPr lang="en-US" sz="1200">
                <a:solidFill>
                  <a:srgbClr val="C00000"/>
                </a:solidFill>
                <a:latin typeface="Calibri"/>
                <a:cs typeface="Calibri"/>
              </a:rPr>
              <a:t>    (3,3)</a:t>
            </a:r>
          </a:p>
          <a:p>
            <a:pPr eaLnBrk="1" hangingPunct="1"/>
            <a:r>
              <a:rPr lang="en-US" sz="1200">
                <a:solidFill>
                  <a:srgbClr val="C00000"/>
                </a:solidFill>
                <a:latin typeface="Calibri"/>
                <a:cs typeface="Calibri"/>
              </a:rPr>
              <a:t>    (3,2)</a:t>
            </a:r>
          </a:p>
          <a:p>
            <a:pPr eaLnBrk="1" hangingPunct="1"/>
            <a:r>
              <a:rPr lang="en-US" sz="1200">
                <a:solidFill>
                  <a:srgbClr val="C00000"/>
                </a:solidFill>
                <a:latin typeface="Calibri"/>
                <a:cs typeface="Calibri"/>
              </a:rPr>
              <a:t>    (1,2)</a:t>
            </a:r>
          </a:p>
          <a:p>
            <a:pPr eaLnBrk="1" hangingPunct="1"/>
            <a:r>
              <a:rPr lang="en-US" sz="1200">
                <a:solidFill>
                  <a:srgbClr val="C00000"/>
                </a:solidFill>
                <a:latin typeface="Calibri"/>
                <a:cs typeface="Calibri"/>
              </a:rPr>
              <a:t>    (3,3)</a:t>
            </a:r>
          </a:p>
          <a:p>
            <a:pPr eaLnBrk="1" hangingPunct="1"/>
            <a:r>
              <a:rPr lang="en-US" sz="1200">
                <a:solidFill>
                  <a:srgbClr val="C00000"/>
                </a:solidFill>
                <a:latin typeface="Calibri"/>
                <a:cs typeface="Calibri"/>
              </a:rPr>
              <a:t>    (3,3)</a:t>
            </a:r>
          </a:p>
          <a:p>
            <a:pPr eaLnBrk="1" hangingPunct="1"/>
            <a:r>
              <a:rPr lang="en-US" sz="1200">
                <a:solidFill>
                  <a:srgbClr val="C00000"/>
                </a:solidFill>
                <a:latin typeface="Calibri"/>
                <a:cs typeface="Calibri"/>
              </a:rPr>
              <a:t>    (2,3)</a:t>
            </a:r>
          </a:p>
        </p:txBody>
      </p:sp>
      <p:sp>
        <p:nvSpPr>
          <p:cNvPr id="74761" name="TextBox 100"/>
          <p:cNvSpPr txBox="1">
            <a:spLocks noChangeArrowheads="1"/>
          </p:cNvSpPr>
          <p:nvPr/>
        </p:nvSpPr>
        <p:spPr bwMode="auto">
          <a:xfrm>
            <a:off x="7653337" y="4267200"/>
            <a:ext cx="977900"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Calibri"/>
                <a:cs typeface="Calibri"/>
              </a:rPr>
              <a:t>Particles:</a:t>
            </a:r>
          </a:p>
          <a:p>
            <a:pPr eaLnBrk="1" hangingPunct="1"/>
            <a:r>
              <a:rPr lang="en-US" sz="1200">
                <a:solidFill>
                  <a:srgbClr val="C00000"/>
                </a:solidFill>
                <a:latin typeface="Calibri"/>
                <a:cs typeface="Calibri"/>
              </a:rPr>
              <a:t>    (3,2)</a:t>
            </a:r>
          </a:p>
          <a:p>
            <a:pPr eaLnBrk="1" hangingPunct="1"/>
            <a:r>
              <a:rPr lang="en-US" sz="1200">
                <a:solidFill>
                  <a:srgbClr val="C00000"/>
                </a:solidFill>
                <a:latin typeface="Calibri"/>
                <a:cs typeface="Calibri"/>
              </a:rPr>
              <a:t>    (2,3)</a:t>
            </a:r>
          </a:p>
          <a:p>
            <a:pPr eaLnBrk="1" hangingPunct="1"/>
            <a:r>
              <a:rPr lang="en-US" sz="1200">
                <a:solidFill>
                  <a:srgbClr val="00B050"/>
                </a:solidFill>
                <a:latin typeface="Calibri"/>
                <a:cs typeface="Calibri"/>
              </a:rPr>
              <a:t>    (3,2)   </a:t>
            </a:r>
          </a:p>
          <a:p>
            <a:pPr eaLnBrk="1" hangingPunct="1"/>
            <a:r>
              <a:rPr lang="en-US" sz="1200">
                <a:solidFill>
                  <a:srgbClr val="C00000"/>
                </a:solidFill>
                <a:latin typeface="Calibri"/>
                <a:cs typeface="Calibri"/>
              </a:rPr>
              <a:t>    (3,1)</a:t>
            </a:r>
          </a:p>
          <a:p>
            <a:pPr eaLnBrk="1" hangingPunct="1"/>
            <a:r>
              <a:rPr lang="en-US" sz="1200">
                <a:solidFill>
                  <a:srgbClr val="C00000"/>
                </a:solidFill>
                <a:latin typeface="Calibri"/>
                <a:cs typeface="Calibri"/>
              </a:rPr>
              <a:t>    (3,3)</a:t>
            </a:r>
          </a:p>
          <a:p>
            <a:pPr eaLnBrk="1" hangingPunct="1"/>
            <a:r>
              <a:rPr lang="en-US" sz="1200">
                <a:solidFill>
                  <a:srgbClr val="C00000"/>
                </a:solidFill>
                <a:latin typeface="Calibri"/>
                <a:cs typeface="Calibri"/>
              </a:rPr>
              <a:t>    (3,2)</a:t>
            </a:r>
          </a:p>
          <a:p>
            <a:pPr eaLnBrk="1" hangingPunct="1"/>
            <a:r>
              <a:rPr lang="en-US" sz="1200">
                <a:solidFill>
                  <a:srgbClr val="C00000"/>
                </a:solidFill>
                <a:latin typeface="Calibri"/>
                <a:cs typeface="Calibri"/>
              </a:rPr>
              <a:t>    (1,3)</a:t>
            </a:r>
          </a:p>
          <a:p>
            <a:pPr eaLnBrk="1" hangingPunct="1"/>
            <a:r>
              <a:rPr lang="en-US" sz="1200">
                <a:solidFill>
                  <a:srgbClr val="C00000"/>
                </a:solidFill>
                <a:latin typeface="Calibri"/>
                <a:cs typeface="Calibri"/>
              </a:rPr>
              <a:t>    (2,3)</a:t>
            </a:r>
          </a:p>
          <a:p>
            <a:pPr eaLnBrk="1" hangingPunct="1"/>
            <a:r>
              <a:rPr lang="en-US" sz="1200">
                <a:solidFill>
                  <a:srgbClr val="C00000"/>
                </a:solidFill>
                <a:latin typeface="Calibri"/>
                <a:cs typeface="Calibri"/>
              </a:rPr>
              <a:t>    (3,2)</a:t>
            </a:r>
          </a:p>
          <a:p>
            <a:pPr eaLnBrk="1" hangingPunct="1"/>
            <a:r>
              <a:rPr lang="en-US" sz="1200">
                <a:solidFill>
                  <a:srgbClr val="C00000"/>
                </a:solidFill>
                <a:latin typeface="Calibri"/>
                <a:cs typeface="Calibri"/>
              </a:rPr>
              <a:t>    (2,2)</a:t>
            </a:r>
          </a:p>
        </p:txBody>
      </p:sp>
    </p:spTree>
    <p:extLst>
      <p:ext uri="{BB962C8B-B14F-4D97-AF65-F5344CB8AC3E}">
        <p14:creationId xmlns:p14="http://schemas.microsoft.com/office/powerpoint/2010/main" val="8396647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3" descr="first-c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668338"/>
            <a:ext cx="8331200" cy="199866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93186" name="Picture 4" descr="second-c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743201"/>
            <a:ext cx="8331200" cy="199866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93187" name="Picture 5" descr="third-c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4800600"/>
            <a:ext cx="8331200" cy="20002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93188" name="Rectangle 6"/>
          <p:cNvSpPr>
            <a:spLocks noGrp="1" noChangeArrowheads="1"/>
          </p:cNvSpPr>
          <p:nvPr>
            <p:ph type="title" idx="4294967295"/>
          </p:nvPr>
        </p:nvSpPr>
        <p:spPr>
          <a:xfrm>
            <a:off x="812800" y="0"/>
            <a:ext cx="11233151" cy="641350"/>
          </a:xfrm>
        </p:spPr>
        <p:txBody>
          <a:bodyPr/>
          <a:lstStyle/>
          <a:p>
            <a:pPr eaLnBrk="1" hangingPunct="1"/>
            <a:r>
              <a:rPr lang="en-US">
                <a:latin typeface="Verdana" charset="0"/>
              </a:rPr>
              <a:t>Adaptive Sampling</a:t>
            </a:r>
          </a:p>
        </p:txBody>
      </p:sp>
    </p:spTree>
    <p:extLst>
      <p:ext uri="{BB962C8B-B14F-4D97-AF65-F5344CB8AC3E}">
        <p14:creationId xmlns:p14="http://schemas.microsoft.com/office/powerpoint/2010/main" val="173458938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5"/>
          <p:cNvSpPr>
            <a:spLocks noGrp="1" noChangeArrowheads="1"/>
          </p:cNvSpPr>
          <p:nvPr>
            <p:ph type="title" idx="4294967295"/>
          </p:nvPr>
        </p:nvSpPr>
        <p:spPr>
          <a:xfrm>
            <a:off x="812800" y="376238"/>
            <a:ext cx="11233151" cy="646112"/>
          </a:xfrm>
        </p:spPr>
        <p:txBody>
          <a:bodyPr/>
          <a:lstStyle/>
          <a:p>
            <a:pPr eaLnBrk="1" hangingPunct="1"/>
            <a:r>
              <a:rPr lang="en-US">
                <a:latin typeface="Verdana" charset="0"/>
              </a:rPr>
              <a:t>KLD-Sampling Sonar</a:t>
            </a:r>
          </a:p>
        </p:txBody>
      </p:sp>
      <p:pic>
        <p:nvPicPr>
          <p:cNvPr id="4" name="sonar-animation-uw.avi" descr="/Users/fox/Documents/animations/sampling/sonar-animation-uw.avi">
            <a:hlinkClick r:id="" action="ppaction://media"/>
          </p:cNvPr>
          <p:cNvPicPr>
            <a:picLocks noRot="1"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958851" y="2232025"/>
            <a:ext cx="10390716" cy="305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1" name="TextBox 1"/>
          <p:cNvSpPr txBox="1">
            <a:spLocks noChangeArrowheads="1"/>
          </p:cNvSpPr>
          <p:nvPr/>
        </p:nvSpPr>
        <p:spPr bwMode="auto">
          <a:xfrm>
            <a:off x="958851" y="5586414"/>
            <a:ext cx="7905429"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Verdana" charset="0"/>
                <a:ea typeface="ＭＳ Ｐゴシック" charset="0"/>
                <a:cs typeface="ＭＳ Ｐゴシック" charset="0"/>
              </a:defRPr>
            </a:lvl1pPr>
            <a:lvl2pPr marL="742950" indent="-285750" eaLnBrk="0" hangingPunct="0">
              <a:defRPr sz="2800">
                <a:solidFill>
                  <a:schemeClr val="tx1"/>
                </a:solidFill>
                <a:latin typeface="Verdana" charset="0"/>
                <a:ea typeface="ＭＳ Ｐゴシック" charset="0"/>
              </a:defRPr>
            </a:lvl2pPr>
            <a:lvl3pPr marL="1143000" indent="-228600" eaLnBrk="0" hangingPunct="0">
              <a:defRPr sz="2800">
                <a:solidFill>
                  <a:schemeClr val="tx1"/>
                </a:solidFill>
                <a:latin typeface="Verdana" charset="0"/>
                <a:ea typeface="ＭＳ Ｐゴシック" charset="0"/>
              </a:defRPr>
            </a:lvl3pPr>
            <a:lvl4pPr marL="1600200" indent="-228600" eaLnBrk="0" hangingPunct="0">
              <a:defRPr sz="2800">
                <a:solidFill>
                  <a:schemeClr val="tx1"/>
                </a:solidFill>
                <a:latin typeface="Verdana" charset="0"/>
                <a:ea typeface="ＭＳ Ｐゴシック" charset="0"/>
              </a:defRPr>
            </a:lvl4pPr>
            <a:lvl5pPr marL="2057400" indent="-228600" eaLnBrk="0" hangingPunct="0">
              <a:defRPr sz="2800">
                <a:solidFill>
                  <a:schemeClr val="tx1"/>
                </a:solidFill>
                <a:latin typeface="Verdana" charset="0"/>
                <a:ea typeface="ＭＳ Ｐゴシック" charset="0"/>
              </a:defRPr>
            </a:lvl5pPr>
            <a:lvl6pPr marL="2514600" indent="-228600" eaLnBrk="0" fontAlgn="base" hangingPunct="0">
              <a:spcBef>
                <a:spcPct val="0"/>
              </a:spcBef>
              <a:spcAft>
                <a:spcPct val="0"/>
              </a:spcAft>
              <a:defRPr sz="2800">
                <a:solidFill>
                  <a:schemeClr val="tx1"/>
                </a:solidFill>
                <a:latin typeface="Verdana" charset="0"/>
                <a:ea typeface="ＭＳ Ｐゴシック" charset="0"/>
              </a:defRPr>
            </a:lvl6pPr>
            <a:lvl7pPr marL="2971800" indent="-228600" eaLnBrk="0" fontAlgn="base" hangingPunct="0">
              <a:spcBef>
                <a:spcPct val="0"/>
              </a:spcBef>
              <a:spcAft>
                <a:spcPct val="0"/>
              </a:spcAft>
              <a:defRPr sz="2800">
                <a:solidFill>
                  <a:schemeClr val="tx1"/>
                </a:solidFill>
                <a:latin typeface="Verdana" charset="0"/>
                <a:ea typeface="ＭＳ Ｐゴシック" charset="0"/>
              </a:defRPr>
            </a:lvl7pPr>
            <a:lvl8pPr marL="3429000" indent="-228600" eaLnBrk="0" fontAlgn="base" hangingPunct="0">
              <a:spcBef>
                <a:spcPct val="0"/>
              </a:spcBef>
              <a:spcAft>
                <a:spcPct val="0"/>
              </a:spcAft>
              <a:defRPr sz="2800">
                <a:solidFill>
                  <a:schemeClr val="tx1"/>
                </a:solidFill>
                <a:latin typeface="Verdana" charset="0"/>
                <a:ea typeface="ＭＳ Ｐゴシック" charset="0"/>
              </a:defRPr>
            </a:lvl8pPr>
            <a:lvl9pPr marL="3886200" indent="-228600"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r>
              <a:rPr lang="en-US"/>
              <a:t>Adapt number of particles on the fly based </a:t>
            </a:r>
          </a:p>
          <a:p>
            <a:pPr eaLnBrk="1" hangingPunct="1"/>
            <a:r>
              <a:rPr lang="en-US"/>
              <a:t>on statistical approximation measure</a:t>
            </a:r>
          </a:p>
        </p:txBody>
      </p:sp>
    </p:spTree>
    <p:extLst>
      <p:ext uri="{BB962C8B-B14F-4D97-AF65-F5344CB8AC3E}">
        <p14:creationId xmlns:p14="http://schemas.microsoft.com/office/powerpoint/2010/main" val="36485810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5"/>
          <p:cNvSpPr>
            <a:spLocks noGrp="1" noChangeArrowheads="1"/>
          </p:cNvSpPr>
          <p:nvPr>
            <p:ph type="title" idx="4294967295"/>
          </p:nvPr>
        </p:nvSpPr>
        <p:spPr>
          <a:xfrm>
            <a:off x="2133601" y="376238"/>
            <a:ext cx="8424863" cy="646112"/>
          </a:xfrm>
        </p:spPr>
        <p:txBody>
          <a:bodyPr/>
          <a:lstStyle/>
          <a:p>
            <a:pPr eaLnBrk="1" hangingPunct="1"/>
            <a:r>
              <a:rPr lang="en-US">
                <a:latin typeface="Verdana" charset="0"/>
              </a:rPr>
              <a:t>KLD-Sampling Laser</a:t>
            </a:r>
          </a:p>
        </p:txBody>
      </p:sp>
      <p:pic>
        <p:nvPicPr>
          <p:cNvPr id="2" name="laser-animation-uw_PrQf2J.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71600" y="1828800"/>
            <a:ext cx="9569138" cy="3733800"/>
          </a:xfrm>
          <a:prstGeom prst="rect">
            <a:avLst/>
          </a:prstGeom>
        </p:spPr>
      </p:pic>
    </p:spTree>
    <p:extLst>
      <p:ext uri="{BB962C8B-B14F-4D97-AF65-F5344CB8AC3E}">
        <p14:creationId xmlns:p14="http://schemas.microsoft.com/office/powerpoint/2010/main" val="5448236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p:txBody>
          <a:bodyPr/>
          <a:lstStyle/>
          <a:p>
            <a:r>
              <a:rPr lang="en-US" dirty="0" smtClean="0">
                <a:ea typeface="ＭＳ Ｐゴシック" pitchFamily="34" charset="-128"/>
              </a:rPr>
              <a:t>Robot Mapping</a:t>
            </a:r>
          </a:p>
        </p:txBody>
      </p:sp>
      <p:sp>
        <p:nvSpPr>
          <p:cNvPr id="90114" name="Rectangle 3"/>
          <p:cNvSpPr>
            <a:spLocks noGrp="1" noChangeArrowheads="1"/>
          </p:cNvSpPr>
          <p:nvPr>
            <p:ph idx="1"/>
          </p:nvPr>
        </p:nvSpPr>
        <p:spPr>
          <a:xfrm>
            <a:off x="304800" y="1295401"/>
            <a:ext cx="6629400" cy="4729164"/>
          </a:xfrm>
        </p:spPr>
        <p:txBody>
          <a:bodyPr/>
          <a:lstStyle/>
          <a:p>
            <a:r>
              <a:rPr lang="en-US" sz="2400" dirty="0" smtClean="0">
                <a:ea typeface="ＭＳ Ｐゴシック" pitchFamily="34" charset="-128"/>
              </a:rPr>
              <a:t>SLAM: Simultaneous Localization And Mapping</a:t>
            </a:r>
          </a:p>
          <a:p>
            <a:pPr lvl="1"/>
            <a:r>
              <a:rPr lang="en-US" sz="2000" dirty="0" smtClean="0">
                <a:ea typeface="ＭＳ Ｐゴシック" pitchFamily="34" charset="-128"/>
              </a:rPr>
              <a:t>We do not know the map or our location</a:t>
            </a:r>
          </a:p>
          <a:p>
            <a:pPr lvl="1"/>
            <a:r>
              <a:rPr lang="en-US" sz="2000" dirty="0" smtClean="0">
                <a:ea typeface="ＭＳ Ｐゴシック" pitchFamily="34" charset="-128"/>
              </a:rPr>
              <a:t>State consists of position AND map!</a:t>
            </a:r>
          </a:p>
          <a:p>
            <a:pPr lvl="1"/>
            <a:r>
              <a:rPr lang="en-US" sz="2000" dirty="0" smtClean="0">
                <a:ea typeface="ＭＳ Ｐゴシック" pitchFamily="34" charset="-128"/>
              </a:rPr>
              <a:t>Main techniques: </a:t>
            </a:r>
            <a:r>
              <a:rPr lang="en-US" sz="2000" dirty="0" err="1" smtClean="0">
                <a:ea typeface="ＭＳ Ｐゴシック" pitchFamily="34" charset="-128"/>
              </a:rPr>
              <a:t>Kalman</a:t>
            </a:r>
            <a:r>
              <a:rPr lang="en-US" sz="2000" dirty="0" smtClean="0">
                <a:ea typeface="ＭＳ Ｐゴシック" pitchFamily="34" charset="-128"/>
              </a:rPr>
              <a:t> filtering (Gaussian HMMs) and particle methods</a:t>
            </a:r>
          </a:p>
          <a:p>
            <a:endParaRPr lang="en-US" sz="2400" dirty="0" smtClean="0">
              <a:ea typeface="ＭＳ Ｐゴシック" pitchFamily="34" charset="-128"/>
            </a:endParaRPr>
          </a:p>
        </p:txBody>
      </p:sp>
      <p:graphicFrame>
        <p:nvGraphicFramePr>
          <p:cNvPr id="4" name="Object 2"/>
          <p:cNvGraphicFramePr>
            <a:graphicFrameLocks noChangeAspect="1"/>
          </p:cNvGraphicFramePr>
          <p:nvPr/>
        </p:nvGraphicFramePr>
        <p:xfrm>
          <a:off x="1443037" y="3505200"/>
          <a:ext cx="4500563" cy="3175000"/>
        </p:xfrm>
        <a:graphic>
          <a:graphicData uri="http://schemas.openxmlformats.org/presentationml/2006/ole">
            <mc:AlternateContent xmlns:mc="http://schemas.openxmlformats.org/markup-compatibility/2006">
              <mc:Choice xmlns:v="urn:schemas-microsoft-com:vml" Requires="v">
                <p:oleObj spid="_x0000_s24650" name="Photo Editor Photo" r:id="rId3" imgW="9000000" imgH="6348010" progId="MSPhotoEd.3">
                  <p:embed/>
                </p:oleObj>
              </mc:Choice>
              <mc:Fallback>
                <p:oleObj name="Photo Editor Photo" r:id="rId3" imgW="9000000" imgH="63480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3037" y="3505200"/>
                        <a:ext cx="4500563" cy="317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5" name="Text Box 5"/>
          <p:cNvSpPr txBox="1">
            <a:spLocks noChangeArrowheads="1"/>
          </p:cNvSpPr>
          <p:nvPr/>
        </p:nvSpPr>
        <p:spPr bwMode="auto">
          <a:xfrm>
            <a:off x="2062163" y="6172200"/>
            <a:ext cx="2362200" cy="369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tIns="45719" rIns="91438" bIns="45719">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dirty="0">
                <a:latin typeface="Calibri" pitchFamily="34" charset="0"/>
              </a:rPr>
              <a:t>DP-SLAM, Ron Parr</a:t>
            </a:r>
          </a:p>
        </p:txBody>
      </p:sp>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858165" y="1828800"/>
            <a:ext cx="4978430" cy="3991275"/>
          </a:xfrm>
          <a:prstGeom prst="rect">
            <a:avLst/>
          </a:prstGeom>
          <a:noFill/>
        </p:spPr>
      </p:pic>
      <p:sp>
        <p:nvSpPr>
          <p:cNvPr id="2" name="TextBox 1"/>
          <p:cNvSpPr txBox="1"/>
          <p:nvPr/>
        </p:nvSpPr>
        <p:spPr>
          <a:xfrm>
            <a:off x="7932037" y="6488668"/>
            <a:ext cx="4401528" cy="369332"/>
          </a:xfrm>
          <a:prstGeom prst="rect">
            <a:avLst/>
          </a:prstGeom>
          <a:noFill/>
        </p:spPr>
        <p:txBody>
          <a:bodyPr wrap="none" rtlCol="0">
            <a:spAutoFit/>
          </a:bodyPr>
          <a:lstStyle/>
          <a:p>
            <a:r>
              <a:rPr lang="en-US" dirty="0" smtClean="0">
                <a:solidFill>
                  <a:srgbClr val="FF0000"/>
                </a:solidFill>
                <a:latin typeface="Calibri"/>
                <a:cs typeface="Calibri"/>
              </a:rPr>
              <a:t>[Demo: PARTICLES-SLAM-mapping1-new.avi]</a:t>
            </a:r>
            <a:endParaRPr lang="en-US" dirty="0">
              <a:solidFill>
                <a:srgbClr val="FF0000"/>
              </a:solidFill>
              <a:latin typeface="Calibri"/>
              <a:cs typeface="Calibri"/>
            </a:endParaRPr>
          </a:p>
        </p:txBody>
      </p:sp>
    </p:spTree>
    <p:extLst>
      <p:ext uri="{BB962C8B-B14F-4D97-AF65-F5344CB8AC3E}">
        <p14:creationId xmlns:p14="http://schemas.microsoft.com/office/powerpoint/2010/main" val="12449239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09600" y="-76200"/>
            <a:ext cx="11582400" cy="1252728"/>
          </a:xfrm>
        </p:spPr>
        <p:txBody>
          <a:bodyPr>
            <a:noAutofit/>
          </a:bodyPr>
          <a:lstStyle/>
          <a:p>
            <a:pPr eaLnBrk="1" hangingPunct="1"/>
            <a:r>
              <a:rPr lang="en-US" sz="4000" dirty="0" smtClean="0"/>
              <a:t>Mapping with a Laser Scanner</a:t>
            </a:r>
          </a:p>
        </p:txBody>
      </p:sp>
      <p:sp>
        <p:nvSpPr>
          <p:cNvPr id="4101" name="Rectangle 3"/>
          <p:cNvSpPr>
            <a:spLocks noGrp="1" noChangeArrowheads="1"/>
          </p:cNvSpPr>
          <p:nvPr>
            <p:ph type="body" idx="1"/>
          </p:nvPr>
        </p:nvSpPr>
        <p:spPr>
          <a:xfrm>
            <a:off x="639235" y="989018"/>
            <a:ext cx="11061700" cy="5170487"/>
          </a:xfrm>
        </p:spPr>
        <p:txBody>
          <a:bodyPr/>
          <a:lstStyle/>
          <a:p>
            <a:pPr marL="0" indent="0" eaLnBrk="1" hangingPunct="1">
              <a:buFontTx/>
              <a:buNone/>
              <a:defRPr/>
            </a:pPr>
            <a:endParaRPr lang="en-US" sz="900" dirty="0" smtClean="0"/>
          </a:p>
          <a:p>
            <a:pPr marL="0" indent="0" eaLnBrk="1" hangingPunct="1">
              <a:buFontTx/>
              <a:buNone/>
              <a:defRPr/>
            </a:pPr>
            <a:endParaRPr lang="en-US" sz="1600" dirty="0" smtClean="0"/>
          </a:p>
          <a:p>
            <a:pPr marL="0" indent="0" eaLnBrk="1" hangingPunct="1">
              <a:buFontTx/>
              <a:buNone/>
              <a:defRPr/>
            </a:pPr>
            <a:endParaRPr lang="en-US" sz="1600" dirty="0" smtClean="0"/>
          </a:p>
          <a:p>
            <a:pPr marL="0" indent="0" eaLnBrk="1" hangingPunct="1">
              <a:buFontTx/>
              <a:buNone/>
              <a:defRPr/>
            </a:pPr>
            <a:endParaRPr lang="en-US" sz="1600" dirty="0" smtClean="0"/>
          </a:p>
          <a:p>
            <a:pPr marL="0" indent="0" eaLnBrk="1" hangingPunct="1">
              <a:buFontTx/>
              <a:buNone/>
              <a:defRPr/>
            </a:pPr>
            <a:endParaRPr lang="en-US" sz="1600" dirty="0" smtClean="0"/>
          </a:p>
          <a:p>
            <a:pPr marL="0" indent="0" eaLnBrk="1" hangingPunct="1">
              <a:buFontTx/>
              <a:buNone/>
              <a:defRPr/>
            </a:pPr>
            <a:endParaRPr lang="en-US" sz="1600" dirty="0" smtClean="0"/>
          </a:p>
          <a:p>
            <a:pPr marL="0" indent="0" eaLnBrk="1" hangingPunct="1">
              <a:buFontTx/>
              <a:buNone/>
              <a:defRPr/>
            </a:pPr>
            <a:endParaRPr lang="en-US" sz="1600" dirty="0" smtClean="0"/>
          </a:p>
          <a:p>
            <a:pPr marL="0" indent="0" eaLnBrk="1" hangingPunct="1">
              <a:buFontTx/>
              <a:buNone/>
              <a:defRPr/>
            </a:pPr>
            <a:endParaRPr lang="en-US" sz="1600" dirty="0" smtClean="0"/>
          </a:p>
          <a:p>
            <a:pPr marL="0" indent="0" eaLnBrk="1" hangingPunct="1">
              <a:buFontTx/>
              <a:buNone/>
              <a:defRPr/>
            </a:pPr>
            <a:endParaRPr lang="en-US" sz="1600" dirty="0" smtClean="0"/>
          </a:p>
          <a:p>
            <a:pPr marL="0" indent="0" eaLnBrk="1" hangingPunct="1">
              <a:buFontTx/>
              <a:buNone/>
              <a:defRPr/>
            </a:pPr>
            <a:endParaRPr lang="en-US" sz="1600" dirty="0" smtClean="0"/>
          </a:p>
        </p:txBody>
      </p:sp>
      <p:sp>
        <p:nvSpPr>
          <p:cNvPr id="19461" name="Date Placeholder 5"/>
          <p:cNvSpPr>
            <a:spLocks noGrp="1"/>
          </p:cNvSpPr>
          <p:nvPr>
            <p:ph type="dt" sz="quarter" idx="10"/>
          </p:nvPr>
        </p:nvSpPr>
        <p:spPr>
          <a:noFill/>
        </p:spPr>
        <p:txBody>
          <a:bodyPr/>
          <a:lstStyle/>
          <a:p>
            <a:r>
              <a:rPr lang="en-US" smtClean="0">
                <a:cs typeface="Arial" charset="0"/>
              </a:rPr>
              <a:t>MIT Robotics 2015</a:t>
            </a:r>
            <a:endParaRPr lang="en-US" dirty="0" smtClean="0">
              <a:cs typeface="Arial" charset="0"/>
            </a:endParaRPr>
          </a:p>
        </p:txBody>
      </p:sp>
      <p:sp>
        <p:nvSpPr>
          <p:cNvPr id="2" name="Footer Placeholder 1"/>
          <p:cNvSpPr>
            <a:spLocks noGrp="1"/>
          </p:cNvSpPr>
          <p:nvPr>
            <p:ph type="ftr" sz="quarter" idx="11"/>
          </p:nvPr>
        </p:nvSpPr>
        <p:spPr/>
        <p:txBody>
          <a:bodyPr/>
          <a:lstStyle/>
          <a:p>
            <a:r>
              <a:rPr lang="en-US" smtClean="0"/>
              <a:t>Dieter Fox: RGB-D Perception in Robotics</a:t>
            </a:r>
            <a:endParaRPr lang="en-US" dirty="0"/>
          </a:p>
        </p:txBody>
      </p:sp>
      <p:pic>
        <p:nvPicPr>
          <p:cNvPr id="5" name="allen-corrected.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67000" y="1447800"/>
            <a:ext cx="6858000" cy="4355224"/>
          </a:xfrm>
          <a:prstGeom prst="rect">
            <a:avLst/>
          </a:prstGeom>
        </p:spPr>
      </p:pic>
    </p:spTree>
    <p:extLst>
      <p:ext uri="{BB962C8B-B14F-4D97-AF65-F5344CB8AC3E}">
        <p14:creationId xmlns:p14="http://schemas.microsoft.com/office/powerpoint/2010/main" val="1383470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50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3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838201" y="152400"/>
            <a:ext cx="10820400" cy="1066800"/>
          </a:xfrm>
        </p:spPr>
        <p:txBody>
          <a:bodyPr/>
          <a:lstStyle/>
          <a:p>
            <a:pPr eaLnBrk="1" hangingPunct="1"/>
            <a:r>
              <a:rPr lang="en-US" sz="3200" dirty="0">
                <a:latin typeface="Verdana" charset="0"/>
              </a:rPr>
              <a:t>Rao-</a:t>
            </a:r>
            <a:r>
              <a:rPr lang="en-US" sz="3200" dirty="0" err="1">
                <a:latin typeface="Verdana" charset="0"/>
              </a:rPr>
              <a:t>Blackwellized</a:t>
            </a:r>
            <a:r>
              <a:rPr lang="en-US" sz="3200" dirty="0">
                <a:latin typeface="Verdana" charset="0"/>
              </a:rPr>
              <a:t> Mapping with Scan-Matching</a:t>
            </a:r>
          </a:p>
        </p:txBody>
      </p:sp>
      <p:sp>
        <p:nvSpPr>
          <p:cNvPr id="20483" name="Text Box 3"/>
          <p:cNvSpPr txBox="1">
            <a:spLocks noChangeArrowheads="1"/>
          </p:cNvSpPr>
          <p:nvPr/>
        </p:nvSpPr>
        <p:spPr bwMode="auto">
          <a:xfrm rot="-5400000">
            <a:off x="8393113" y="4498976"/>
            <a:ext cx="3878263"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Verdana" charset="0"/>
                <a:ea typeface="ＭＳ Ｐゴシック" charset="0"/>
              </a:defRPr>
            </a:lvl1pPr>
            <a:lvl2pPr marL="742950" indent="-285750" eaLnBrk="0" hangingPunct="0">
              <a:defRPr sz="2800">
                <a:solidFill>
                  <a:schemeClr val="tx1"/>
                </a:solidFill>
                <a:latin typeface="Verdana" charset="0"/>
                <a:ea typeface="ＭＳ Ｐゴシック" charset="0"/>
              </a:defRPr>
            </a:lvl2pPr>
            <a:lvl3pPr marL="1143000" indent="-228600" eaLnBrk="0" hangingPunct="0">
              <a:defRPr sz="2800">
                <a:solidFill>
                  <a:schemeClr val="tx1"/>
                </a:solidFill>
                <a:latin typeface="Verdana" charset="0"/>
                <a:ea typeface="ＭＳ Ｐゴシック" charset="0"/>
              </a:defRPr>
            </a:lvl3pPr>
            <a:lvl4pPr marL="1600200" indent="-228600" eaLnBrk="0" hangingPunct="0">
              <a:defRPr sz="2800">
                <a:solidFill>
                  <a:schemeClr val="tx1"/>
                </a:solidFill>
                <a:latin typeface="Verdana" charset="0"/>
                <a:ea typeface="ＭＳ Ｐゴシック" charset="0"/>
              </a:defRPr>
            </a:lvl4pPr>
            <a:lvl5pPr marL="2057400" indent="-228600" eaLnBrk="0" hangingPunct="0">
              <a:defRPr sz="2800">
                <a:solidFill>
                  <a:schemeClr val="tx1"/>
                </a:solidFill>
                <a:latin typeface="Verdana" charset="0"/>
                <a:ea typeface="ＭＳ Ｐゴシック" charset="0"/>
              </a:defRPr>
            </a:lvl5pPr>
            <a:lvl6pPr marL="2514600" indent="-228600" eaLnBrk="0" fontAlgn="base" hangingPunct="0">
              <a:spcBef>
                <a:spcPct val="0"/>
              </a:spcBef>
              <a:spcAft>
                <a:spcPct val="0"/>
              </a:spcAft>
              <a:defRPr sz="2800">
                <a:solidFill>
                  <a:schemeClr val="tx1"/>
                </a:solidFill>
                <a:latin typeface="Verdana" charset="0"/>
                <a:ea typeface="ＭＳ Ｐゴシック" charset="0"/>
              </a:defRPr>
            </a:lvl6pPr>
            <a:lvl7pPr marL="2971800" indent="-228600" eaLnBrk="0" fontAlgn="base" hangingPunct="0">
              <a:spcBef>
                <a:spcPct val="0"/>
              </a:spcBef>
              <a:spcAft>
                <a:spcPct val="0"/>
              </a:spcAft>
              <a:defRPr sz="2800">
                <a:solidFill>
                  <a:schemeClr val="tx1"/>
                </a:solidFill>
                <a:latin typeface="Verdana" charset="0"/>
                <a:ea typeface="ＭＳ Ｐゴシック" charset="0"/>
              </a:defRPr>
            </a:lvl7pPr>
            <a:lvl8pPr marL="3429000" indent="-228600" eaLnBrk="0" fontAlgn="base" hangingPunct="0">
              <a:spcBef>
                <a:spcPct val="0"/>
              </a:spcBef>
              <a:spcAft>
                <a:spcPct val="0"/>
              </a:spcAft>
              <a:defRPr sz="2800">
                <a:solidFill>
                  <a:schemeClr val="tx1"/>
                </a:solidFill>
                <a:latin typeface="Verdana" charset="0"/>
                <a:ea typeface="ＭＳ Ｐゴシック" charset="0"/>
              </a:defRPr>
            </a:lvl8pPr>
            <a:lvl9pPr marL="3886200" indent="-228600" eaLnBrk="0" fontAlgn="base" hangingPunct="0">
              <a:spcBef>
                <a:spcPct val="0"/>
              </a:spcBef>
              <a:spcAft>
                <a:spcPct val="0"/>
              </a:spcAft>
              <a:defRPr sz="2800">
                <a:solidFill>
                  <a:schemeClr val="tx1"/>
                </a:solidFill>
                <a:latin typeface="Verdana" charset="0"/>
                <a:ea typeface="ＭＳ Ｐゴシック" charset="0"/>
              </a:defRPr>
            </a:lvl9pPr>
          </a:lstStyle>
          <a:p>
            <a:r>
              <a:rPr lang="en-US" sz="1800"/>
              <a:t>Map: Intel Research Lab Seattle</a:t>
            </a:r>
          </a:p>
        </p:txBody>
      </p:sp>
      <p:pic>
        <p:nvPicPr>
          <p:cNvPr id="8" name="fastslam-mapping-trajectories-part1.wmv">
            <a:hlinkClick r:id="" action="ppaction://media"/>
          </p:cNvPr>
          <p:cNvPicPr>
            <a:picLocks noRot="1" noChangeAspect="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3733801" y="1660526"/>
            <a:ext cx="4816475" cy="480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6336868"/>
      </p:ext>
    </p:extLst>
  </p:cSld>
  <p:clrMapOvr>
    <a:masterClrMapping/>
  </p:clrMapOvr>
  <p:transition advClick="0"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2039938" y="304800"/>
            <a:ext cx="8424862" cy="641350"/>
          </a:xfrm>
        </p:spPr>
        <p:txBody>
          <a:bodyPr/>
          <a:lstStyle/>
          <a:p>
            <a:pPr eaLnBrk="1" hangingPunct="1"/>
            <a:r>
              <a:rPr lang="en-US" dirty="0" smtClean="0">
                <a:latin typeface="Verdana" charset="0"/>
              </a:rPr>
              <a:t>Loop Closure Example</a:t>
            </a:r>
            <a:endParaRPr lang="en-US" dirty="0">
              <a:latin typeface="Verdana" charset="0"/>
            </a:endParaRPr>
          </a:p>
        </p:txBody>
      </p:sp>
      <p:pic>
        <p:nvPicPr>
          <p:cNvPr id="11267" name="Picture 3" descr="particle_overview_c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981200"/>
            <a:ext cx="15240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1741489" y="1295401"/>
            <a:ext cx="4111625" cy="3292475"/>
            <a:chOff x="137" y="816"/>
            <a:chExt cx="2590" cy="2074"/>
          </a:xfrm>
        </p:grpSpPr>
        <p:grpSp>
          <p:nvGrpSpPr>
            <p:cNvPr id="11282" name="Group 5"/>
            <p:cNvGrpSpPr>
              <a:grpSpLocks/>
            </p:cNvGrpSpPr>
            <p:nvPr/>
          </p:nvGrpSpPr>
          <p:grpSpPr bwMode="auto">
            <a:xfrm>
              <a:off x="192" y="816"/>
              <a:ext cx="2535" cy="1824"/>
              <a:chOff x="192" y="816"/>
              <a:chExt cx="2535" cy="1824"/>
            </a:xfrm>
          </p:grpSpPr>
          <p:pic>
            <p:nvPicPr>
              <p:cNvPr id="11284" name="Picture 6" descr="screenshot_p000_0036_c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816"/>
                <a:ext cx="1824" cy="1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85" name="Line 7"/>
              <p:cNvSpPr>
                <a:spLocks noChangeShapeType="1"/>
              </p:cNvSpPr>
              <p:nvPr/>
            </p:nvSpPr>
            <p:spPr bwMode="auto">
              <a:xfrm flipH="1" flipV="1">
                <a:off x="1143" y="1170"/>
                <a:ext cx="1584" cy="384"/>
              </a:xfrm>
              <a:prstGeom prst="line">
                <a:avLst/>
              </a:prstGeom>
              <a:noFill/>
              <a:ln w="15875">
                <a:solidFill>
                  <a:schemeClr val="folHlink"/>
                </a:solidFill>
                <a:miter lim="800000"/>
                <a:headEnd/>
                <a:tailEnd type="triangle" w="med" len="med"/>
              </a:ln>
              <a:extLst>
                <a:ext uri="{909E8E84-426E-40dd-AFC4-6F175D3DCCD1}">
                  <a14:hiddenFill xmlns="" xmlns:a14="http://schemas.microsoft.com/office/drawing/2010/main">
                    <a:noFill/>
                  </a14:hiddenFill>
                </a:ext>
              </a:extLst>
            </p:spPr>
            <p:txBody>
              <a:bodyPr wrap="none"/>
              <a:lstStyle/>
              <a:p>
                <a:endParaRPr lang="en-US"/>
              </a:p>
            </p:txBody>
          </p:sp>
        </p:grpSp>
        <p:sp>
          <p:nvSpPr>
            <p:cNvPr id="11283" name="Text Box 8"/>
            <p:cNvSpPr txBox="1">
              <a:spLocks noChangeArrowheads="1"/>
            </p:cNvSpPr>
            <p:nvPr/>
          </p:nvSpPr>
          <p:spPr bwMode="auto">
            <a:xfrm>
              <a:off x="137" y="2640"/>
              <a:ext cx="1484"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Verdana" charset="0"/>
                  <a:ea typeface="ＭＳ Ｐゴシック" charset="0"/>
                </a:defRPr>
              </a:lvl1pPr>
              <a:lvl2pPr marL="742950" indent="-285750" eaLnBrk="0" hangingPunct="0">
                <a:defRPr sz="2800">
                  <a:solidFill>
                    <a:schemeClr val="tx1"/>
                  </a:solidFill>
                  <a:latin typeface="Verdana" charset="0"/>
                  <a:ea typeface="ＭＳ Ｐゴシック" charset="0"/>
                </a:defRPr>
              </a:lvl2pPr>
              <a:lvl3pPr marL="1143000" indent="-228600" eaLnBrk="0" hangingPunct="0">
                <a:defRPr sz="2800">
                  <a:solidFill>
                    <a:schemeClr val="tx1"/>
                  </a:solidFill>
                  <a:latin typeface="Verdana" charset="0"/>
                  <a:ea typeface="ＭＳ Ｐゴシック" charset="0"/>
                </a:defRPr>
              </a:lvl3pPr>
              <a:lvl4pPr marL="1600200" indent="-228600" eaLnBrk="0" hangingPunct="0">
                <a:defRPr sz="2800">
                  <a:solidFill>
                    <a:schemeClr val="tx1"/>
                  </a:solidFill>
                  <a:latin typeface="Verdana" charset="0"/>
                  <a:ea typeface="ＭＳ Ｐゴシック" charset="0"/>
                </a:defRPr>
              </a:lvl4pPr>
              <a:lvl5pPr marL="2057400" indent="-228600" eaLnBrk="0" hangingPunct="0">
                <a:defRPr sz="2800">
                  <a:solidFill>
                    <a:schemeClr val="tx1"/>
                  </a:solidFill>
                  <a:latin typeface="Verdana" charset="0"/>
                  <a:ea typeface="ＭＳ Ｐゴシック" charset="0"/>
                </a:defRPr>
              </a:lvl5pPr>
              <a:lvl6pPr marL="2514600" indent="-228600" eaLnBrk="0" fontAlgn="base" hangingPunct="0">
                <a:spcBef>
                  <a:spcPct val="0"/>
                </a:spcBef>
                <a:spcAft>
                  <a:spcPct val="0"/>
                </a:spcAft>
                <a:defRPr sz="2800">
                  <a:solidFill>
                    <a:schemeClr val="tx1"/>
                  </a:solidFill>
                  <a:latin typeface="Verdana" charset="0"/>
                  <a:ea typeface="ＭＳ Ｐゴシック" charset="0"/>
                </a:defRPr>
              </a:lvl6pPr>
              <a:lvl7pPr marL="2971800" indent="-228600" eaLnBrk="0" fontAlgn="base" hangingPunct="0">
                <a:spcBef>
                  <a:spcPct val="0"/>
                </a:spcBef>
                <a:spcAft>
                  <a:spcPct val="0"/>
                </a:spcAft>
                <a:defRPr sz="2800">
                  <a:solidFill>
                    <a:schemeClr val="tx1"/>
                  </a:solidFill>
                  <a:latin typeface="Verdana" charset="0"/>
                  <a:ea typeface="ＭＳ Ｐゴシック" charset="0"/>
                </a:defRPr>
              </a:lvl7pPr>
              <a:lvl8pPr marL="3429000" indent="-228600" eaLnBrk="0" fontAlgn="base" hangingPunct="0">
                <a:spcBef>
                  <a:spcPct val="0"/>
                </a:spcBef>
                <a:spcAft>
                  <a:spcPct val="0"/>
                </a:spcAft>
                <a:defRPr sz="2800">
                  <a:solidFill>
                    <a:schemeClr val="tx1"/>
                  </a:solidFill>
                  <a:latin typeface="Verdana" charset="0"/>
                  <a:ea typeface="ＭＳ Ｐゴシック" charset="0"/>
                </a:defRPr>
              </a:lvl8pPr>
              <a:lvl9pPr marL="3886200" indent="-228600"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r>
                <a:rPr lang="en-US" sz="2000"/>
                <a:t>map of particle 1</a:t>
              </a:r>
            </a:p>
          </p:txBody>
        </p:sp>
      </p:grpSp>
      <p:grpSp>
        <p:nvGrpSpPr>
          <p:cNvPr id="4" name="Group 9"/>
          <p:cNvGrpSpPr>
            <a:grpSpLocks/>
          </p:cNvGrpSpPr>
          <p:nvPr/>
        </p:nvGrpSpPr>
        <p:grpSpPr bwMode="auto">
          <a:xfrm>
            <a:off x="6234114" y="1219201"/>
            <a:ext cx="4306887" cy="3292475"/>
            <a:chOff x="2967" y="768"/>
            <a:chExt cx="2713" cy="2074"/>
          </a:xfrm>
        </p:grpSpPr>
        <p:pic>
          <p:nvPicPr>
            <p:cNvPr id="11279" name="Picture 10" descr="screenshot_p060_0036_c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2" y="768"/>
              <a:ext cx="1824" cy="1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80" name="Line 11"/>
            <p:cNvSpPr>
              <a:spLocks noChangeShapeType="1"/>
            </p:cNvSpPr>
            <p:nvPr/>
          </p:nvSpPr>
          <p:spPr bwMode="auto">
            <a:xfrm flipV="1">
              <a:off x="2967" y="1104"/>
              <a:ext cx="1680" cy="336"/>
            </a:xfrm>
            <a:prstGeom prst="line">
              <a:avLst/>
            </a:prstGeom>
            <a:noFill/>
            <a:ln w="15875">
              <a:solidFill>
                <a:schemeClr val="folHlink"/>
              </a:solidFill>
              <a:miter lim="800000"/>
              <a:headEnd/>
              <a:tailEnd type="triangle" w="med" len="med"/>
            </a:ln>
            <a:extLst>
              <a:ext uri="{909E8E84-426E-40dd-AFC4-6F175D3DCCD1}">
                <a14:hiddenFill xmlns="" xmlns:a14="http://schemas.microsoft.com/office/drawing/2010/main">
                  <a:noFill/>
                </a14:hiddenFill>
              </a:ext>
            </a:extLst>
          </p:spPr>
          <p:txBody>
            <a:bodyPr wrap="none"/>
            <a:lstStyle/>
            <a:p>
              <a:endParaRPr lang="en-US"/>
            </a:p>
          </p:txBody>
        </p:sp>
        <p:sp>
          <p:nvSpPr>
            <p:cNvPr id="11281" name="Text Box 12"/>
            <p:cNvSpPr txBox="1">
              <a:spLocks noChangeArrowheads="1"/>
            </p:cNvSpPr>
            <p:nvPr/>
          </p:nvSpPr>
          <p:spPr bwMode="auto">
            <a:xfrm>
              <a:off x="4196" y="2592"/>
              <a:ext cx="1484"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Verdana" charset="0"/>
                  <a:ea typeface="ＭＳ Ｐゴシック" charset="0"/>
                </a:defRPr>
              </a:lvl1pPr>
              <a:lvl2pPr marL="742950" indent="-285750" eaLnBrk="0" hangingPunct="0">
                <a:defRPr sz="2800">
                  <a:solidFill>
                    <a:schemeClr val="tx1"/>
                  </a:solidFill>
                  <a:latin typeface="Verdana" charset="0"/>
                  <a:ea typeface="ＭＳ Ｐゴシック" charset="0"/>
                </a:defRPr>
              </a:lvl2pPr>
              <a:lvl3pPr marL="1143000" indent="-228600" eaLnBrk="0" hangingPunct="0">
                <a:defRPr sz="2800">
                  <a:solidFill>
                    <a:schemeClr val="tx1"/>
                  </a:solidFill>
                  <a:latin typeface="Verdana" charset="0"/>
                  <a:ea typeface="ＭＳ Ｐゴシック" charset="0"/>
                </a:defRPr>
              </a:lvl3pPr>
              <a:lvl4pPr marL="1600200" indent="-228600" eaLnBrk="0" hangingPunct="0">
                <a:defRPr sz="2800">
                  <a:solidFill>
                    <a:schemeClr val="tx1"/>
                  </a:solidFill>
                  <a:latin typeface="Verdana" charset="0"/>
                  <a:ea typeface="ＭＳ Ｐゴシック" charset="0"/>
                </a:defRPr>
              </a:lvl4pPr>
              <a:lvl5pPr marL="2057400" indent="-228600" eaLnBrk="0" hangingPunct="0">
                <a:defRPr sz="2800">
                  <a:solidFill>
                    <a:schemeClr val="tx1"/>
                  </a:solidFill>
                  <a:latin typeface="Verdana" charset="0"/>
                  <a:ea typeface="ＭＳ Ｐゴシック" charset="0"/>
                </a:defRPr>
              </a:lvl5pPr>
              <a:lvl6pPr marL="2514600" indent="-228600" eaLnBrk="0" fontAlgn="base" hangingPunct="0">
                <a:spcBef>
                  <a:spcPct val="0"/>
                </a:spcBef>
                <a:spcAft>
                  <a:spcPct val="0"/>
                </a:spcAft>
                <a:defRPr sz="2800">
                  <a:solidFill>
                    <a:schemeClr val="tx1"/>
                  </a:solidFill>
                  <a:latin typeface="Verdana" charset="0"/>
                  <a:ea typeface="ＭＳ Ｐゴシック" charset="0"/>
                </a:defRPr>
              </a:lvl6pPr>
              <a:lvl7pPr marL="2971800" indent="-228600" eaLnBrk="0" fontAlgn="base" hangingPunct="0">
                <a:spcBef>
                  <a:spcPct val="0"/>
                </a:spcBef>
                <a:spcAft>
                  <a:spcPct val="0"/>
                </a:spcAft>
                <a:defRPr sz="2800">
                  <a:solidFill>
                    <a:schemeClr val="tx1"/>
                  </a:solidFill>
                  <a:latin typeface="Verdana" charset="0"/>
                  <a:ea typeface="ＭＳ Ｐゴシック" charset="0"/>
                </a:defRPr>
              </a:lvl7pPr>
              <a:lvl8pPr marL="3429000" indent="-228600" eaLnBrk="0" fontAlgn="base" hangingPunct="0">
                <a:spcBef>
                  <a:spcPct val="0"/>
                </a:spcBef>
                <a:spcAft>
                  <a:spcPct val="0"/>
                </a:spcAft>
                <a:defRPr sz="2800">
                  <a:solidFill>
                    <a:schemeClr val="tx1"/>
                  </a:solidFill>
                  <a:latin typeface="Verdana" charset="0"/>
                  <a:ea typeface="ＭＳ Ｐゴシック" charset="0"/>
                </a:defRPr>
              </a:lvl8pPr>
              <a:lvl9pPr marL="3886200" indent="-228600"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r>
                <a:rPr lang="en-US" sz="2000"/>
                <a:t>map of particle 3</a:t>
              </a:r>
            </a:p>
          </p:txBody>
        </p:sp>
      </p:grpSp>
      <p:grpSp>
        <p:nvGrpSpPr>
          <p:cNvPr id="5" name="Group 13"/>
          <p:cNvGrpSpPr>
            <a:grpSpLocks/>
          </p:cNvGrpSpPr>
          <p:nvPr/>
        </p:nvGrpSpPr>
        <p:grpSpPr bwMode="auto">
          <a:xfrm>
            <a:off x="2438400" y="2667000"/>
            <a:ext cx="5181600" cy="4191000"/>
            <a:chOff x="576" y="1680"/>
            <a:chExt cx="3264" cy="2640"/>
          </a:xfrm>
        </p:grpSpPr>
        <p:grpSp>
          <p:nvGrpSpPr>
            <p:cNvPr id="11275" name="Group 14"/>
            <p:cNvGrpSpPr>
              <a:grpSpLocks/>
            </p:cNvGrpSpPr>
            <p:nvPr/>
          </p:nvGrpSpPr>
          <p:grpSpPr bwMode="auto">
            <a:xfrm>
              <a:off x="2016" y="1680"/>
              <a:ext cx="1824" cy="2640"/>
              <a:chOff x="2016" y="1680"/>
              <a:chExt cx="1824" cy="2640"/>
            </a:xfrm>
          </p:grpSpPr>
          <p:pic>
            <p:nvPicPr>
              <p:cNvPr id="11277" name="Picture 15" descr="screenshot_p-ml_0036_c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6" y="2496"/>
                <a:ext cx="1824" cy="1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8" name="Line 16"/>
              <p:cNvSpPr>
                <a:spLocks noChangeShapeType="1"/>
              </p:cNvSpPr>
              <p:nvPr/>
            </p:nvSpPr>
            <p:spPr bwMode="auto">
              <a:xfrm>
                <a:off x="2919" y="1680"/>
                <a:ext cx="48" cy="1104"/>
              </a:xfrm>
              <a:prstGeom prst="line">
                <a:avLst/>
              </a:prstGeom>
              <a:noFill/>
              <a:ln w="15875">
                <a:solidFill>
                  <a:schemeClr val="folHlink"/>
                </a:solidFill>
                <a:miter lim="800000"/>
                <a:headEnd/>
                <a:tailEnd type="triangle" w="med" len="med"/>
              </a:ln>
              <a:extLst>
                <a:ext uri="{909E8E84-426E-40dd-AFC4-6F175D3DCCD1}">
                  <a14:hiddenFill xmlns="" xmlns:a14="http://schemas.microsoft.com/office/drawing/2010/main">
                    <a:noFill/>
                  </a14:hiddenFill>
                </a:ext>
              </a:extLst>
            </p:spPr>
            <p:txBody>
              <a:bodyPr wrap="none"/>
              <a:lstStyle/>
              <a:p>
                <a:endParaRPr lang="en-US"/>
              </a:p>
            </p:txBody>
          </p:sp>
        </p:grpSp>
        <p:sp>
          <p:nvSpPr>
            <p:cNvPr id="11276" name="Text Box 17"/>
            <p:cNvSpPr txBox="1">
              <a:spLocks noChangeArrowheads="1"/>
            </p:cNvSpPr>
            <p:nvPr/>
          </p:nvSpPr>
          <p:spPr bwMode="auto">
            <a:xfrm>
              <a:off x="576" y="4070"/>
              <a:ext cx="1484"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Verdana" charset="0"/>
                  <a:ea typeface="ＭＳ Ｐゴシック" charset="0"/>
                </a:defRPr>
              </a:lvl1pPr>
              <a:lvl2pPr marL="742950" indent="-285750" eaLnBrk="0" hangingPunct="0">
                <a:defRPr sz="2800">
                  <a:solidFill>
                    <a:schemeClr val="tx1"/>
                  </a:solidFill>
                  <a:latin typeface="Verdana" charset="0"/>
                  <a:ea typeface="ＭＳ Ｐゴシック" charset="0"/>
                </a:defRPr>
              </a:lvl2pPr>
              <a:lvl3pPr marL="1143000" indent="-228600" eaLnBrk="0" hangingPunct="0">
                <a:defRPr sz="2800">
                  <a:solidFill>
                    <a:schemeClr val="tx1"/>
                  </a:solidFill>
                  <a:latin typeface="Verdana" charset="0"/>
                  <a:ea typeface="ＭＳ Ｐゴシック" charset="0"/>
                </a:defRPr>
              </a:lvl3pPr>
              <a:lvl4pPr marL="1600200" indent="-228600" eaLnBrk="0" hangingPunct="0">
                <a:defRPr sz="2800">
                  <a:solidFill>
                    <a:schemeClr val="tx1"/>
                  </a:solidFill>
                  <a:latin typeface="Verdana" charset="0"/>
                  <a:ea typeface="ＭＳ Ｐゴシック" charset="0"/>
                </a:defRPr>
              </a:lvl4pPr>
              <a:lvl5pPr marL="2057400" indent="-228600" eaLnBrk="0" hangingPunct="0">
                <a:defRPr sz="2800">
                  <a:solidFill>
                    <a:schemeClr val="tx1"/>
                  </a:solidFill>
                  <a:latin typeface="Verdana" charset="0"/>
                  <a:ea typeface="ＭＳ Ｐゴシック" charset="0"/>
                </a:defRPr>
              </a:lvl5pPr>
              <a:lvl6pPr marL="2514600" indent="-228600" eaLnBrk="0" fontAlgn="base" hangingPunct="0">
                <a:spcBef>
                  <a:spcPct val="0"/>
                </a:spcBef>
                <a:spcAft>
                  <a:spcPct val="0"/>
                </a:spcAft>
                <a:defRPr sz="2800">
                  <a:solidFill>
                    <a:schemeClr val="tx1"/>
                  </a:solidFill>
                  <a:latin typeface="Verdana" charset="0"/>
                  <a:ea typeface="ＭＳ Ｐゴシック" charset="0"/>
                </a:defRPr>
              </a:lvl6pPr>
              <a:lvl7pPr marL="2971800" indent="-228600" eaLnBrk="0" fontAlgn="base" hangingPunct="0">
                <a:spcBef>
                  <a:spcPct val="0"/>
                </a:spcBef>
                <a:spcAft>
                  <a:spcPct val="0"/>
                </a:spcAft>
                <a:defRPr sz="2800">
                  <a:solidFill>
                    <a:schemeClr val="tx1"/>
                  </a:solidFill>
                  <a:latin typeface="Verdana" charset="0"/>
                  <a:ea typeface="ＭＳ Ｐゴシック" charset="0"/>
                </a:defRPr>
              </a:lvl7pPr>
              <a:lvl8pPr marL="3429000" indent="-228600" eaLnBrk="0" fontAlgn="base" hangingPunct="0">
                <a:spcBef>
                  <a:spcPct val="0"/>
                </a:spcBef>
                <a:spcAft>
                  <a:spcPct val="0"/>
                </a:spcAft>
                <a:defRPr sz="2800">
                  <a:solidFill>
                    <a:schemeClr val="tx1"/>
                  </a:solidFill>
                  <a:latin typeface="Verdana" charset="0"/>
                  <a:ea typeface="ＭＳ Ｐゴシック" charset="0"/>
                </a:defRPr>
              </a:lvl8pPr>
              <a:lvl9pPr marL="3886200" indent="-228600"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r>
                <a:rPr lang="en-US" sz="2000"/>
                <a:t>map of particle 2</a:t>
              </a:r>
            </a:p>
          </p:txBody>
        </p:sp>
      </p:grpSp>
      <p:sp>
        <p:nvSpPr>
          <p:cNvPr id="11271" name="Text Box 18"/>
          <p:cNvSpPr txBox="1">
            <a:spLocks noChangeArrowheads="1"/>
          </p:cNvSpPr>
          <p:nvPr/>
        </p:nvSpPr>
        <p:spPr bwMode="auto">
          <a:xfrm>
            <a:off x="5334001" y="1600201"/>
            <a:ext cx="15081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Verdana" charset="0"/>
                <a:ea typeface="ＭＳ Ｐゴシック" charset="0"/>
              </a:defRPr>
            </a:lvl1pPr>
            <a:lvl2pPr marL="742950" indent="-285750" eaLnBrk="0" hangingPunct="0">
              <a:defRPr sz="2800">
                <a:solidFill>
                  <a:schemeClr val="tx1"/>
                </a:solidFill>
                <a:latin typeface="Verdana" charset="0"/>
                <a:ea typeface="ＭＳ Ｐゴシック" charset="0"/>
              </a:defRPr>
            </a:lvl2pPr>
            <a:lvl3pPr marL="1143000" indent="-228600" eaLnBrk="0" hangingPunct="0">
              <a:defRPr sz="2800">
                <a:solidFill>
                  <a:schemeClr val="tx1"/>
                </a:solidFill>
                <a:latin typeface="Verdana" charset="0"/>
                <a:ea typeface="ＭＳ Ｐゴシック" charset="0"/>
              </a:defRPr>
            </a:lvl3pPr>
            <a:lvl4pPr marL="1600200" indent="-228600" eaLnBrk="0" hangingPunct="0">
              <a:defRPr sz="2800">
                <a:solidFill>
                  <a:schemeClr val="tx1"/>
                </a:solidFill>
                <a:latin typeface="Verdana" charset="0"/>
                <a:ea typeface="ＭＳ Ｐゴシック" charset="0"/>
              </a:defRPr>
            </a:lvl4pPr>
            <a:lvl5pPr marL="2057400" indent="-228600" eaLnBrk="0" hangingPunct="0">
              <a:defRPr sz="2800">
                <a:solidFill>
                  <a:schemeClr val="tx1"/>
                </a:solidFill>
                <a:latin typeface="Verdana" charset="0"/>
                <a:ea typeface="ＭＳ Ｐゴシック" charset="0"/>
              </a:defRPr>
            </a:lvl5pPr>
            <a:lvl6pPr marL="2514600" indent="-228600" eaLnBrk="0" fontAlgn="base" hangingPunct="0">
              <a:spcBef>
                <a:spcPct val="0"/>
              </a:spcBef>
              <a:spcAft>
                <a:spcPct val="0"/>
              </a:spcAft>
              <a:defRPr sz="2800">
                <a:solidFill>
                  <a:schemeClr val="tx1"/>
                </a:solidFill>
                <a:latin typeface="Verdana" charset="0"/>
                <a:ea typeface="ＭＳ Ｐゴシック" charset="0"/>
              </a:defRPr>
            </a:lvl6pPr>
            <a:lvl7pPr marL="2971800" indent="-228600" eaLnBrk="0" fontAlgn="base" hangingPunct="0">
              <a:spcBef>
                <a:spcPct val="0"/>
              </a:spcBef>
              <a:spcAft>
                <a:spcPct val="0"/>
              </a:spcAft>
              <a:defRPr sz="2800">
                <a:solidFill>
                  <a:schemeClr val="tx1"/>
                </a:solidFill>
                <a:latin typeface="Verdana" charset="0"/>
                <a:ea typeface="ＭＳ Ｐゴシック" charset="0"/>
              </a:defRPr>
            </a:lvl7pPr>
            <a:lvl8pPr marL="3429000" indent="-228600" eaLnBrk="0" fontAlgn="base" hangingPunct="0">
              <a:spcBef>
                <a:spcPct val="0"/>
              </a:spcBef>
              <a:spcAft>
                <a:spcPct val="0"/>
              </a:spcAft>
              <a:defRPr sz="2800">
                <a:solidFill>
                  <a:schemeClr val="tx1"/>
                </a:solidFill>
                <a:latin typeface="Verdana" charset="0"/>
                <a:ea typeface="ＭＳ Ｐゴシック" charset="0"/>
              </a:defRPr>
            </a:lvl8pPr>
            <a:lvl9pPr marL="3886200" indent="-228600"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r>
              <a:rPr lang="en-US" sz="2000"/>
              <a:t>3 particles</a:t>
            </a:r>
          </a:p>
        </p:txBody>
      </p:sp>
      <p:sp>
        <p:nvSpPr>
          <p:cNvPr id="11272" name="Line 19"/>
          <p:cNvSpPr>
            <a:spLocks noChangeShapeType="1"/>
          </p:cNvSpPr>
          <p:nvPr/>
        </p:nvSpPr>
        <p:spPr bwMode="auto">
          <a:xfrm flipH="1">
            <a:off x="5338763" y="2333626"/>
            <a:ext cx="762000" cy="104775"/>
          </a:xfrm>
          <a:prstGeom prst="line">
            <a:avLst/>
          </a:prstGeom>
          <a:noFill/>
          <a:ln w="9525">
            <a:solidFill>
              <a:schemeClr val="tx1"/>
            </a:solidFill>
            <a:miter lim="800000"/>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11273" name="Line 20"/>
          <p:cNvSpPr>
            <a:spLocks noChangeShapeType="1"/>
          </p:cNvSpPr>
          <p:nvPr/>
        </p:nvSpPr>
        <p:spPr bwMode="auto">
          <a:xfrm flipH="1">
            <a:off x="5334001" y="2590800"/>
            <a:ext cx="766763" cy="76200"/>
          </a:xfrm>
          <a:prstGeom prst="line">
            <a:avLst/>
          </a:prstGeom>
          <a:noFill/>
          <a:ln w="9525">
            <a:solidFill>
              <a:schemeClr val="tx1"/>
            </a:solidFill>
            <a:miter lim="800000"/>
            <a:headEnd/>
            <a:tailEnd/>
          </a:ln>
          <a:extLst>
            <a:ext uri="{909E8E84-426E-40dd-AFC4-6F175D3DCCD1}">
              <a14:hiddenFill xmlns="" xmlns:a14="http://schemas.microsoft.com/office/drawing/2010/main">
                <a:noFill/>
              </a14:hiddenFill>
            </a:ext>
          </a:extLst>
        </p:spPr>
        <p:txBody>
          <a:bodyPr wrap="none"/>
          <a:lstStyle/>
          <a:p>
            <a:endParaRPr lang="en-US"/>
          </a:p>
        </p:txBody>
      </p:sp>
      <p:sp>
        <p:nvSpPr>
          <p:cNvPr id="11274" name="Line 21"/>
          <p:cNvSpPr>
            <a:spLocks noChangeShapeType="1"/>
          </p:cNvSpPr>
          <p:nvPr/>
        </p:nvSpPr>
        <p:spPr bwMode="auto">
          <a:xfrm flipH="1">
            <a:off x="5334000" y="2500314"/>
            <a:ext cx="547688" cy="90487"/>
          </a:xfrm>
          <a:prstGeom prst="line">
            <a:avLst/>
          </a:prstGeom>
          <a:noFill/>
          <a:ln w="9525">
            <a:solidFill>
              <a:schemeClr val="tx1"/>
            </a:solidFill>
            <a:miter lim="800000"/>
            <a:headEnd/>
            <a:tailEnd/>
          </a:ln>
          <a:extLst>
            <a:ext uri="{909E8E84-426E-40dd-AFC4-6F175D3DCCD1}">
              <a14:hiddenFill xmlns=""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1640186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title"/>
          </p:nvPr>
        </p:nvSpPr>
        <p:spPr>
          <a:xfrm>
            <a:off x="2133601" y="152400"/>
            <a:ext cx="8424863" cy="1066800"/>
          </a:xfrm>
        </p:spPr>
        <p:txBody>
          <a:bodyPr/>
          <a:lstStyle/>
          <a:p>
            <a:pPr eaLnBrk="1" hangingPunct="1"/>
            <a:r>
              <a:rPr lang="en-US" sz="3200">
                <a:latin typeface="Verdana" charset="0"/>
              </a:rPr>
              <a:t>Rao-Blackwellized Mapping with Scan-Matching</a:t>
            </a:r>
          </a:p>
        </p:txBody>
      </p:sp>
      <p:sp>
        <p:nvSpPr>
          <p:cNvPr id="21507" name="Text Box 4"/>
          <p:cNvSpPr txBox="1">
            <a:spLocks noChangeArrowheads="1"/>
          </p:cNvSpPr>
          <p:nvPr/>
        </p:nvSpPr>
        <p:spPr bwMode="auto">
          <a:xfrm rot="-5400000">
            <a:off x="8393113" y="4498976"/>
            <a:ext cx="3878263"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Verdana" charset="0"/>
                <a:ea typeface="ＭＳ Ｐゴシック" charset="0"/>
              </a:defRPr>
            </a:lvl1pPr>
            <a:lvl2pPr marL="742950" indent="-285750" eaLnBrk="0" hangingPunct="0">
              <a:defRPr sz="2800">
                <a:solidFill>
                  <a:schemeClr val="tx1"/>
                </a:solidFill>
                <a:latin typeface="Verdana" charset="0"/>
                <a:ea typeface="ＭＳ Ｐゴシック" charset="0"/>
              </a:defRPr>
            </a:lvl2pPr>
            <a:lvl3pPr marL="1143000" indent="-228600" eaLnBrk="0" hangingPunct="0">
              <a:defRPr sz="2800">
                <a:solidFill>
                  <a:schemeClr val="tx1"/>
                </a:solidFill>
                <a:latin typeface="Verdana" charset="0"/>
                <a:ea typeface="ＭＳ Ｐゴシック" charset="0"/>
              </a:defRPr>
            </a:lvl3pPr>
            <a:lvl4pPr marL="1600200" indent="-228600" eaLnBrk="0" hangingPunct="0">
              <a:defRPr sz="2800">
                <a:solidFill>
                  <a:schemeClr val="tx1"/>
                </a:solidFill>
                <a:latin typeface="Verdana" charset="0"/>
                <a:ea typeface="ＭＳ Ｐゴシック" charset="0"/>
              </a:defRPr>
            </a:lvl4pPr>
            <a:lvl5pPr marL="2057400" indent="-228600" eaLnBrk="0" hangingPunct="0">
              <a:defRPr sz="2800">
                <a:solidFill>
                  <a:schemeClr val="tx1"/>
                </a:solidFill>
                <a:latin typeface="Verdana" charset="0"/>
                <a:ea typeface="ＭＳ Ｐゴシック" charset="0"/>
              </a:defRPr>
            </a:lvl5pPr>
            <a:lvl6pPr marL="2514600" indent="-228600" eaLnBrk="0" fontAlgn="base" hangingPunct="0">
              <a:spcBef>
                <a:spcPct val="0"/>
              </a:spcBef>
              <a:spcAft>
                <a:spcPct val="0"/>
              </a:spcAft>
              <a:defRPr sz="2800">
                <a:solidFill>
                  <a:schemeClr val="tx1"/>
                </a:solidFill>
                <a:latin typeface="Verdana" charset="0"/>
                <a:ea typeface="ＭＳ Ｐゴシック" charset="0"/>
              </a:defRPr>
            </a:lvl6pPr>
            <a:lvl7pPr marL="2971800" indent="-228600" eaLnBrk="0" fontAlgn="base" hangingPunct="0">
              <a:spcBef>
                <a:spcPct val="0"/>
              </a:spcBef>
              <a:spcAft>
                <a:spcPct val="0"/>
              </a:spcAft>
              <a:defRPr sz="2800">
                <a:solidFill>
                  <a:schemeClr val="tx1"/>
                </a:solidFill>
                <a:latin typeface="Verdana" charset="0"/>
                <a:ea typeface="ＭＳ Ｐゴシック" charset="0"/>
              </a:defRPr>
            </a:lvl7pPr>
            <a:lvl8pPr marL="3429000" indent="-228600" eaLnBrk="0" fontAlgn="base" hangingPunct="0">
              <a:spcBef>
                <a:spcPct val="0"/>
              </a:spcBef>
              <a:spcAft>
                <a:spcPct val="0"/>
              </a:spcAft>
              <a:defRPr sz="2800">
                <a:solidFill>
                  <a:schemeClr val="tx1"/>
                </a:solidFill>
                <a:latin typeface="Verdana" charset="0"/>
                <a:ea typeface="ＭＳ Ｐゴシック" charset="0"/>
              </a:defRPr>
            </a:lvl8pPr>
            <a:lvl9pPr marL="3886200" indent="-228600" eaLnBrk="0" fontAlgn="base" hangingPunct="0">
              <a:spcBef>
                <a:spcPct val="0"/>
              </a:spcBef>
              <a:spcAft>
                <a:spcPct val="0"/>
              </a:spcAft>
              <a:defRPr sz="2800">
                <a:solidFill>
                  <a:schemeClr val="tx1"/>
                </a:solidFill>
                <a:latin typeface="Verdana" charset="0"/>
                <a:ea typeface="ＭＳ Ｐゴシック" charset="0"/>
              </a:defRPr>
            </a:lvl9pPr>
          </a:lstStyle>
          <a:p>
            <a:r>
              <a:rPr lang="en-US" sz="1800"/>
              <a:t>Map: Intel Research Lab Seattle</a:t>
            </a:r>
          </a:p>
        </p:txBody>
      </p:sp>
      <p:pic>
        <p:nvPicPr>
          <p:cNvPr id="7" name="fastslam-mapping-trajectories-part2.wmv">
            <a:hlinkClick r:id="" action="ppaction://media"/>
          </p:cNvPr>
          <p:cNvPicPr>
            <a:picLocks noRot="1" noChangeAspect="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3454400" y="1470026"/>
            <a:ext cx="5080000" cy="506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13873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133601" y="152400"/>
            <a:ext cx="8424863" cy="1066800"/>
          </a:xfrm>
        </p:spPr>
        <p:txBody>
          <a:bodyPr/>
          <a:lstStyle/>
          <a:p>
            <a:pPr eaLnBrk="1" hangingPunct="1"/>
            <a:r>
              <a:rPr lang="en-US" sz="3200">
                <a:latin typeface="Verdana" charset="0"/>
              </a:rPr>
              <a:t>Rao-Blackwellized Mapping with Scan-Matching</a:t>
            </a:r>
          </a:p>
        </p:txBody>
      </p:sp>
      <p:sp>
        <p:nvSpPr>
          <p:cNvPr id="22531" name="Rectangle 4"/>
          <p:cNvSpPr>
            <a:spLocks noChangeArrowheads="1"/>
          </p:cNvSpPr>
          <p:nvPr/>
        </p:nvSpPr>
        <p:spPr bwMode="auto">
          <a:xfrm rot="-5400000">
            <a:off x="8592024" y="4524653"/>
            <a:ext cx="348044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0" hangingPunct="0"/>
            <a:r>
              <a:rPr lang="en-US"/>
              <a:t>Map: Intel Research Lab Seattle</a:t>
            </a:r>
          </a:p>
        </p:txBody>
      </p:sp>
      <p:pic>
        <p:nvPicPr>
          <p:cNvPr id="6" name="fastslam-mapping-maps.wmv">
            <a:hlinkClick r:id="" action="ppaction://media"/>
          </p:cNvPr>
          <p:cNvPicPr>
            <a:picLocks noGrp="1" noRot="1" noChangeAspect="1"/>
          </p:cNvPicPr>
          <p:nvPr>
            <p:ph idx="1"/>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3432176" y="1279526"/>
            <a:ext cx="5400675" cy="5400675"/>
          </a:xfrm>
        </p:spPr>
      </p:pic>
    </p:spTree>
    <p:extLst>
      <p:ext uri="{BB962C8B-B14F-4D97-AF65-F5344CB8AC3E}">
        <p14:creationId xmlns:p14="http://schemas.microsoft.com/office/powerpoint/2010/main" val="16825230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p:cTn id="12"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atin typeface="Verdana" charset="0"/>
              </a:rPr>
              <a:t>Example (Intel Lab)</a:t>
            </a:r>
            <a:endParaRPr lang="de-DE">
              <a:latin typeface="Verdana" charset="0"/>
            </a:endParaRPr>
          </a:p>
        </p:txBody>
      </p:sp>
      <p:pic>
        <p:nvPicPr>
          <p:cNvPr id="23555" name="Picture 3" descr="gfs-intel-15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219201"/>
            <a:ext cx="5334000" cy="531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6" name="Text Box 4"/>
          <p:cNvSpPr txBox="1">
            <a:spLocks noChangeArrowheads="1"/>
          </p:cNvSpPr>
          <p:nvPr/>
        </p:nvSpPr>
        <p:spPr bwMode="auto">
          <a:xfrm>
            <a:off x="7772400" y="1295400"/>
            <a:ext cx="2667000" cy="3201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800">
                <a:solidFill>
                  <a:schemeClr val="tx1"/>
                </a:solidFill>
                <a:latin typeface="Verdana" charset="0"/>
                <a:ea typeface="ＭＳ Ｐゴシック" charset="0"/>
              </a:defRPr>
            </a:lvl1pPr>
            <a:lvl2pPr marL="742950" indent="-285750" eaLnBrk="0" hangingPunct="0">
              <a:defRPr sz="2800">
                <a:solidFill>
                  <a:schemeClr val="tx1"/>
                </a:solidFill>
                <a:latin typeface="Verdana" charset="0"/>
                <a:ea typeface="ＭＳ Ｐゴシック" charset="0"/>
              </a:defRPr>
            </a:lvl2pPr>
            <a:lvl3pPr marL="1143000" indent="-228600" eaLnBrk="0" hangingPunct="0">
              <a:defRPr sz="2800">
                <a:solidFill>
                  <a:schemeClr val="tx1"/>
                </a:solidFill>
                <a:latin typeface="Verdana" charset="0"/>
                <a:ea typeface="ＭＳ Ｐゴシック" charset="0"/>
              </a:defRPr>
            </a:lvl3pPr>
            <a:lvl4pPr marL="1600200" indent="-228600" eaLnBrk="0" hangingPunct="0">
              <a:defRPr sz="2800">
                <a:solidFill>
                  <a:schemeClr val="tx1"/>
                </a:solidFill>
                <a:latin typeface="Verdana" charset="0"/>
                <a:ea typeface="ＭＳ Ｐゴシック" charset="0"/>
              </a:defRPr>
            </a:lvl4pPr>
            <a:lvl5pPr marL="2057400" indent="-228600" eaLnBrk="0" hangingPunct="0">
              <a:defRPr sz="2800">
                <a:solidFill>
                  <a:schemeClr val="tx1"/>
                </a:solidFill>
                <a:latin typeface="Verdana" charset="0"/>
                <a:ea typeface="ＭＳ Ｐゴシック" charset="0"/>
              </a:defRPr>
            </a:lvl5pPr>
            <a:lvl6pPr marL="2514600" indent="-228600" eaLnBrk="0" fontAlgn="base" hangingPunct="0">
              <a:spcBef>
                <a:spcPct val="0"/>
              </a:spcBef>
              <a:spcAft>
                <a:spcPct val="0"/>
              </a:spcAft>
              <a:defRPr sz="2800">
                <a:solidFill>
                  <a:schemeClr val="tx1"/>
                </a:solidFill>
                <a:latin typeface="Verdana" charset="0"/>
                <a:ea typeface="ＭＳ Ｐゴシック" charset="0"/>
              </a:defRPr>
            </a:lvl6pPr>
            <a:lvl7pPr marL="2971800" indent="-228600" eaLnBrk="0" fontAlgn="base" hangingPunct="0">
              <a:spcBef>
                <a:spcPct val="0"/>
              </a:spcBef>
              <a:spcAft>
                <a:spcPct val="0"/>
              </a:spcAft>
              <a:defRPr sz="2800">
                <a:solidFill>
                  <a:schemeClr val="tx1"/>
                </a:solidFill>
                <a:latin typeface="Verdana" charset="0"/>
                <a:ea typeface="ＭＳ Ｐゴシック" charset="0"/>
              </a:defRPr>
            </a:lvl7pPr>
            <a:lvl8pPr marL="3429000" indent="-228600" eaLnBrk="0" fontAlgn="base" hangingPunct="0">
              <a:spcBef>
                <a:spcPct val="0"/>
              </a:spcBef>
              <a:spcAft>
                <a:spcPct val="0"/>
              </a:spcAft>
              <a:defRPr sz="2800">
                <a:solidFill>
                  <a:schemeClr val="tx1"/>
                </a:solidFill>
                <a:latin typeface="Verdana" charset="0"/>
                <a:ea typeface="ＭＳ Ｐゴシック" charset="0"/>
              </a:defRPr>
            </a:lvl8pPr>
            <a:lvl9pPr marL="3886200" indent="-228600"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spcBef>
                <a:spcPct val="40000"/>
              </a:spcBef>
              <a:buClr>
                <a:schemeClr val="folHlink"/>
              </a:buClr>
              <a:buFont typeface="Wingdings" charset="0"/>
              <a:buChar char="§"/>
            </a:pPr>
            <a:r>
              <a:rPr lang="en-US" sz="2000" b="1">
                <a:solidFill>
                  <a:schemeClr val="folHlink"/>
                </a:solidFill>
              </a:rPr>
              <a:t>15 particles</a:t>
            </a:r>
          </a:p>
          <a:p>
            <a:pPr eaLnBrk="1" hangingPunct="1">
              <a:spcBef>
                <a:spcPct val="40000"/>
              </a:spcBef>
              <a:buClr>
                <a:schemeClr val="folHlink"/>
              </a:buClr>
              <a:buFont typeface="Wingdings" charset="0"/>
              <a:buChar char="§"/>
            </a:pPr>
            <a:r>
              <a:rPr lang="en-US" sz="2000"/>
              <a:t>four times faster than real-time</a:t>
            </a:r>
            <a:br>
              <a:rPr lang="en-US" sz="2000"/>
            </a:br>
            <a:r>
              <a:rPr lang="en-US" sz="2000"/>
              <a:t>P4, 2.8GHz</a:t>
            </a:r>
          </a:p>
          <a:p>
            <a:pPr eaLnBrk="1" hangingPunct="1">
              <a:spcBef>
                <a:spcPct val="40000"/>
              </a:spcBef>
              <a:buClr>
                <a:schemeClr val="folHlink"/>
              </a:buClr>
              <a:buFont typeface="Wingdings" charset="0"/>
              <a:buChar char="§"/>
            </a:pPr>
            <a:r>
              <a:rPr lang="en-US" sz="2000"/>
              <a:t>5cm resolution during scan matching</a:t>
            </a:r>
          </a:p>
          <a:p>
            <a:pPr eaLnBrk="1" hangingPunct="1">
              <a:spcBef>
                <a:spcPct val="40000"/>
              </a:spcBef>
              <a:buClr>
                <a:schemeClr val="folHlink"/>
              </a:buClr>
              <a:buFont typeface="Wingdings" charset="0"/>
              <a:buChar char="§"/>
            </a:pPr>
            <a:r>
              <a:rPr lang="en-US" sz="2000"/>
              <a:t>1cm resolution in final map</a:t>
            </a:r>
            <a:endParaRPr lang="de-DE" sz="2000"/>
          </a:p>
        </p:txBody>
      </p:sp>
      <p:sp>
        <p:nvSpPr>
          <p:cNvPr id="23557" name="Text Box 5"/>
          <p:cNvSpPr txBox="1">
            <a:spLocks noChangeArrowheads="1"/>
          </p:cNvSpPr>
          <p:nvPr/>
        </p:nvSpPr>
        <p:spPr bwMode="auto">
          <a:xfrm>
            <a:off x="7708900" y="6511925"/>
            <a:ext cx="245745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Verdana" charset="0"/>
                <a:ea typeface="ＭＳ Ｐゴシック" charset="0"/>
              </a:defRPr>
            </a:lvl1pPr>
            <a:lvl2pPr marL="742950" indent="-285750" eaLnBrk="0" hangingPunct="0">
              <a:defRPr sz="2800">
                <a:solidFill>
                  <a:schemeClr val="tx1"/>
                </a:solidFill>
                <a:latin typeface="Verdana" charset="0"/>
                <a:ea typeface="ＭＳ Ｐゴシック" charset="0"/>
              </a:defRPr>
            </a:lvl2pPr>
            <a:lvl3pPr marL="1143000" indent="-228600" eaLnBrk="0" hangingPunct="0">
              <a:defRPr sz="2800">
                <a:solidFill>
                  <a:schemeClr val="tx1"/>
                </a:solidFill>
                <a:latin typeface="Verdana" charset="0"/>
                <a:ea typeface="ＭＳ Ｐゴシック" charset="0"/>
              </a:defRPr>
            </a:lvl3pPr>
            <a:lvl4pPr marL="1600200" indent="-228600" eaLnBrk="0" hangingPunct="0">
              <a:defRPr sz="2800">
                <a:solidFill>
                  <a:schemeClr val="tx1"/>
                </a:solidFill>
                <a:latin typeface="Verdana" charset="0"/>
                <a:ea typeface="ＭＳ Ｐゴシック" charset="0"/>
              </a:defRPr>
            </a:lvl4pPr>
            <a:lvl5pPr marL="2057400" indent="-228600" eaLnBrk="0" hangingPunct="0">
              <a:defRPr sz="2800">
                <a:solidFill>
                  <a:schemeClr val="tx1"/>
                </a:solidFill>
                <a:latin typeface="Verdana" charset="0"/>
                <a:ea typeface="ＭＳ Ｐゴシック" charset="0"/>
              </a:defRPr>
            </a:lvl5pPr>
            <a:lvl6pPr marL="2514600" indent="-228600" eaLnBrk="0" fontAlgn="base" hangingPunct="0">
              <a:spcBef>
                <a:spcPct val="0"/>
              </a:spcBef>
              <a:spcAft>
                <a:spcPct val="0"/>
              </a:spcAft>
              <a:defRPr sz="2800">
                <a:solidFill>
                  <a:schemeClr val="tx1"/>
                </a:solidFill>
                <a:latin typeface="Verdana" charset="0"/>
                <a:ea typeface="ＭＳ Ｐゴシック" charset="0"/>
              </a:defRPr>
            </a:lvl6pPr>
            <a:lvl7pPr marL="2971800" indent="-228600" eaLnBrk="0" fontAlgn="base" hangingPunct="0">
              <a:spcBef>
                <a:spcPct val="0"/>
              </a:spcBef>
              <a:spcAft>
                <a:spcPct val="0"/>
              </a:spcAft>
              <a:defRPr sz="2800">
                <a:solidFill>
                  <a:schemeClr val="tx1"/>
                </a:solidFill>
                <a:latin typeface="Verdana" charset="0"/>
                <a:ea typeface="ＭＳ Ｐゴシック" charset="0"/>
              </a:defRPr>
            </a:lvl7pPr>
            <a:lvl8pPr marL="3429000" indent="-228600" eaLnBrk="0" fontAlgn="base" hangingPunct="0">
              <a:spcBef>
                <a:spcPct val="0"/>
              </a:spcBef>
              <a:spcAft>
                <a:spcPct val="0"/>
              </a:spcAft>
              <a:defRPr sz="2800">
                <a:solidFill>
                  <a:schemeClr val="tx1"/>
                </a:solidFill>
                <a:latin typeface="Verdana" charset="0"/>
                <a:ea typeface="ＭＳ Ｐゴシック" charset="0"/>
              </a:defRPr>
            </a:lvl8pPr>
            <a:lvl9pPr marL="3886200" indent="-228600"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r>
              <a:rPr lang="en-US" sz="1600"/>
              <a:t>Work by Grisetti et al.</a:t>
            </a:r>
            <a:endParaRPr lang="de-DE" sz="1600"/>
          </a:p>
        </p:txBody>
      </p:sp>
    </p:spTree>
    <p:extLst>
      <p:ext uri="{BB962C8B-B14F-4D97-AF65-F5344CB8AC3E}">
        <p14:creationId xmlns:p14="http://schemas.microsoft.com/office/powerpoint/2010/main" val="11760311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3"/>
          <p:cNvSpPr txBox="1">
            <a:spLocks noChangeArrowheads="1"/>
          </p:cNvSpPr>
          <p:nvPr/>
        </p:nvSpPr>
        <p:spPr bwMode="auto">
          <a:xfrm>
            <a:off x="304800" y="1600200"/>
            <a:ext cx="60960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nSpc>
                <a:spcPct val="90000"/>
              </a:lnSpc>
              <a:spcBef>
                <a:spcPct val="20000"/>
              </a:spcBef>
              <a:buClr>
                <a:schemeClr val="accent2"/>
              </a:buClr>
              <a:buFont typeface="Wingdings" pitchFamily="2" charset="2"/>
              <a:buChar char="§"/>
            </a:pPr>
            <a:r>
              <a:rPr lang="en-US" dirty="0">
                <a:solidFill>
                  <a:schemeClr val="accent2"/>
                </a:solidFill>
                <a:latin typeface="Calibri"/>
                <a:cs typeface="Calibri"/>
              </a:rPr>
              <a:t>Slightly trickier</a:t>
            </a:r>
            <a:r>
              <a:rPr lang="en-US" dirty="0" smtClean="0">
                <a:solidFill>
                  <a:schemeClr val="accent2"/>
                </a:solidFill>
                <a:latin typeface="Calibri"/>
                <a:cs typeface="Calibri"/>
              </a:rPr>
              <a:t>:</a:t>
            </a:r>
          </a:p>
          <a:p>
            <a:pPr lvl="3">
              <a:lnSpc>
                <a:spcPct val="90000"/>
              </a:lnSpc>
              <a:spcBef>
                <a:spcPct val="20000"/>
              </a:spcBef>
              <a:buClr>
                <a:schemeClr val="accent2"/>
              </a:buClr>
              <a:buFont typeface="Wingdings" pitchFamily="2" charset="2"/>
              <a:buChar char="§"/>
            </a:pPr>
            <a:endParaRPr lang="en-US" sz="800" dirty="0">
              <a:solidFill>
                <a:schemeClr val="accent2"/>
              </a:solidFill>
              <a:latin typeface="Calibri"/>
              <a:cs typeface="Calibri"/>
            </a:endParaRPr>
          </a:p>
          <a:p>
            <a:pPr lvl="1">
              <a:lnSpc>
                <a:spcPct val="90000"/>
              </a:lnSpc>
              <a:spcBef>
                <a:spcPct val="20000"/>
              </a:spcBef>
              <a:buClr>
                <a:schemeClr val="tx1"/>
              </a:buClr>
              <a:buFont typeface="Wingdings" pitchFamily="2" charset="2"/>
              <a:buChar char="§"/>
            </a:pPr>
            <a:r>
              <a:rPr lang="en-US" sz="2000" dirty="0" smtClean="0">
                <a:latin typeface="Calibri"/>
                <a:cs typeface="Calibri"/>
              </a:rPr>
              <a:t>Don’</a:t>
            </a:r>
            <a:r>
              <a:rPr lang="en-US" altLang="ja-JP" sz="2000" dirty="0" smtClean="0">
                <a:latin typeface="Calibri"/>
                <a:cs typeface="Calibri"/>
              </a:rPr>
              <a:t>t </a:t>
            </a:r>
            <a:r>
              <a:rPr lang="en-US" altLang="ja-JP" sz="2000" dirty="0">
                <a:latin typeface="Calibri"/>
                <a:cs typeface="Calibri"/>
              </a:rPr>
              <a:t>sample observation, fix </a:t>
            </a:r>
            <a:r>
              <a:rPr lang="en-US" altLang="ja-JP" sz="2000" dirty="0" smtClean="0">
                <a:latin typeface="Calibri"/>
                <a:cs typeface="Calibri"/>
              </a:rPr>
              <a:t>it</a:t>
            </a:r>
          </a:p>
          <a:p>
            <a:pPr lvl="3">
              <a:lnSpc>
                <a:spcPct val="90000"/>
              </a:lnSpc>
              <a:spcBef>
                <a:spcPct val="20000"/>
              </a:spcBef>
              <a:buClr>
                <a:schemeClr val="tx1"/>
              </a:buClr>
              <a:buFont typeface="Wingdings" pitchFamily="2" charset="2"/>
              <a:buChar char="§"/>
            </a:pPr>
            <a:endParaRPr lang="en-US" altLang="ja-JP" sz="600" dirty="0">
              <a:latin typeface="Calibri"/>
              <a:cs typeface="Calibri"/>
            </a:endParaRPr>
          </a:p>
          <a:p>
            <a:pPr lvl="1">
              <a:lnSpc>
                <a:spcPct val="90000"/>
              </a:lnSpc>
              <a:spcBef>
                <a:spcPct val="20000"/>
              </a:spcBef>
              <a:buClr>
                <a:schemeClr val="tx1"/>
              </a:buClr>
              <a:buFont typeface="Wingdings" pitchFamily="2" charset="2"/>
              <a:buChar char="§"/>
            </a:pPr>
            <a:r>
              <a:rPr lang="en-US" sz="2000" dirty="0">
                <a:latin typeface="Calibri"/>
                <a:cs typeface="Calibri"/>
              </a:rPr>
              <a:t>Similar to likelihood weighting, </a:t>
            </a:r>
            <a:r>
              <a:rPr lang="en-US" sz="2000" dirty="0" err="1">
                <a:latin typeface="Calibri"/>
                <a:cs typeface="Calibri"/>
              </a:rPr>
              <a:t>downweight</a:t>
            </a:r>
            <a:r>
              <a:rPr lang="en-US" sz="2000" dirty="0">
                <a:latin typeface="Calibri"/>
                <a:cs typeface="Calibri"/>
              </a:rPr>
              <a:t> samples based on the evidence</a:t>
            </a:r>
          </a:p>
          <a:p>
            <a:pPr lvl="1">
              <a:lnSpc>
                <a:spcPct val="90000"/>
              </a:lnSpc>
              <a:spcBef>
                <a:spcPct val="20000"/>
              </a:spcBef>
              <a:buClr>
                <a:schemeClr val="tx1"/>
              </a:buClr>
              <a:buFont typeface="Wingdings" pitchFamily="2" charset="2"/>
              <a:buChar char="§"/>
            </a:pPr>
            <a:endParaRPr lang="en-US" sz="2000" dirty="0">
              <a:latin typeface="Calibri"/>
              <a:cs typeface="Calibri"/>
            </a:endParaRPr>
          </a:p>
          <a:p>
            <a:pPr>
              <a:lnSpc>
                <a:spcPct val="90000"/>
              </a:lnSpc>
              <a:spcBef>
                <a:spcPct val="20000"/>
              </a:spcBef>
              <a:buClr>
                <a:schemeClr val="accent2"/>
              </a:buClr>
              <a:buFont typeface="Wingdings" pitchFamily="2" charset="2"/>
              <a:buChar char="§"/>
            </a:pPr>
            <a:endParaRPr lang="en-US" dirty="0">
              <a:solidFill>
                <a:schemeClr val="accent2"/>
              </a:solidFill>
              <a:latin typeface="Calibri"/>
              <a:cs typeface="Calibri"/>
            </a:endParaRPr>
          </a:p>
          <a:p>
            <a:pPr>
              <a:lnSpc>
                <a:spcPct val="90000"/>
              </a:lnSpc>
              <a:spcBef>
                <a:spcPct val="20000"/>
              </a:spcBef>
              <a:buClr>
                <a:schemeClr val="accent2"/>
              </a:buClr>
              <a:buFont typeface="Wingdings" pitchFamily="2" charset="2"/>
              <a:buChar char="§"/>
            </a:pPr>
            <a:endParaRPr lang="en-US" dirty="0">
              <a:solidFill>
                <a:schemeClr val="accent2"/>
              </a:solidFill>
              <a:latin typeface="Calibri"/>
              <a:cs typeface="Calibri"/>
            </a:endParaRPr>
          </a:p>
          <a:p>
            <a:pPr>
              <a:lnSpc>
                <a:spcPct val="90000"/>
              </a:lnSpc>
              <a:spcBef>
                <a:spcPct val="20000"/>
              </a:spcBef>
              <a:buClr>
                <a:schemeClr val="accent2"/>
              </a:buClr>
              <a:buFont typeface="Wingdings" pitchFamily="2" charset="2"/>
              <a:buChar char="§"/>
            </a:pPr>
            <a:endParaRPr lang="en-US" dirty="0">
              <a:solidFill>
                <a:schemeClr val="accent2"/>
              </a:solidFill>
              <a:latin typeface="Calibri"/>
              <a:cs typeface="Calibri"/>
            </a:endParaRPr>
          </a:p>
          <a:p>
            <a:pPr lvl="1">
              <a:lnSpc>
                <a:spcPct val="90000"/>
              </a:lnSpc>
              <a:spcBef>
                <a:spcPct val="20000"/>
              </a:spcBef>
              <a:buClr>
                <a:schemeClr val="tx1"/>
              </a:buClr>
              <a:buFont typeface="Wingdings" pitchFamily="2" charset="2"/>
              <a:buChar char="§"/>
            </a:pPr>
            <a:endParaRPr lang="en-US" sz="2000" dirty="0">
              <a:latin typeface="Calibri"/>
              <a:cs typeface="Calibri"/>
            </a:endParaRPr>
          </a:p>
          <a:p>
            <a:pPr lvl="1">
              <a:lnSpc>
                <a:spcPct val="90000"/>
              </a:lnSpc>
              <a:spcBef>
                <a:spcPct val="20000"/>
              </a:spcBef>
              <a:buClr>
                <a:schemeClr val="tx1"/>
              </a:buClr>
              <a:buFont typeface="Wingdings" pitchFamily="2" charset="2"/>
              <a:buChar char="§"/>
            </a:pPr>
            <a:r>
              <a:rPr lang="en-US" sz="2000" dirty="0">
                <a:latin typeface="Calibri"/>
                <a:cs typeface="Calibri"/>
              </a:rPr>
              <a:t>As before, the probabilities </a:t>
            </a:r>
            <a:r>
              <a:rPr lang="en-US" sz="2000" dirty="0" smtClean="0">
                <a:latin typeface="Calibri"/>
                <a:cs typeface="Calibri"/>
              </a:rPr>
              <a:t>don’</a:t>
            </a:r>
            <a:r>
              <a:rPr lang="en-US" altLang="ja-JP" sz="2000" dirty="0" smtClean="0">
                <a:latin typeface="Calibri"/>
                <a:cs typeface="Calibri"/>
              </a:rPr>
              <a:t>t </a:t>
            </a:r>
            <a:r>
              <a:rPr lang="en-US" altLang="ja-JP" sz="2000" dirty="0">
                <a:latin typeface="Calibri"/>
                <a:cs typeface="Calibri"/>
              </a:rPr>
              <a:t>sum to one, since </a:t>
            </a:r>
            <a:r>
              <a:rPr lang="en-US" altLang="ja-JP" sz="2000" dirty="0" smtClean="0">
                <a:latin typeface="Calibri"/>
                <a:cs typeface="Calibri"/>
              </a:rPr>
              <a:t>all have </a:t>
            </a:r>
            <a:r>
              <a:rPr lang="en-US" altLang="ja-JP" sz="2000" dirty="0">
                <a:latin typeface="Calibri"/>
                <a:cs typeface="Calibri"/>
              </a:rPr>
              <a:t>been </a:t>
            </a:r>
            <a:r>
              <a:rPr lang="en-US" altLang="ja-JP" sz="2000" dirty="0" err="1">
                <a:latin typeface="Calibri"/>
                <a:cs typeface="Calibri"/>
              </a:rPr>
              <a:t>downweighted</a:t>
            </a:r>
            <a:r>
              <a:rPr lang="en-US" altLang="ja-JP" sz="2000" dirty="0">
                <a:latin typeface="Calibri"/>
                <a:cs typeface="Calibri"/>
              </a:rPr>
              <a:t> (in fact they </a:t>
            </a:r>
            <a:r>
              <a:rPr lang="en-US" altLang="ja-JP" sz="2000" dirty="0" smtClean="0">
                <a:latin typeface="Calibri"/>
                <a:cs typeface="Calibri"/>
              </a:rPr>
              <a:t>now sum </a:t>
            </a:r>
            <a:r>
              <a:rPr lang="en-US" altLang="ja-JP" sz="2000" dirty="0">
                <a:latin typeface="Calibri"/>
                <a:cs typeface="Calibri"/>
              </a:rPr>
              <a:t>to </a:t>
            </a:r>
            <a:r>
              <a:rPr lang="en-US" altLang="ja-JP" sz="2000" dirty="0" smtClean="0">
                <a:latin typeface="Calibri"/>
                <a:cs typeface="Calibri"/>
              </a:rPr>
              <a:t>(N times) an </a:t>
            </a:r>
            <a:r>
              <a:rPr lang="en-US" altLang="ja-JP" sz="2000" dirty="0">
                <a:latin typeface="Calibri"/>
                <a:cs typeface="Calibri"/>
              </a:rPr>
              <a:t>approximation of </a:t>
            </a:r>
            <a:r>
              <a:rPr lang="en-US" altLang="ja-JP" sz="2000" dirty="0" smtClean="0">
                <a:latin typeface="Calibri"/>
                <a:cs typeface="Calibri"/>
              </a:rPr>
              <a:t>P(e</a:t>
            </a:r>
            <a:r>
              <a:rPr lang="en-US" altLang="ja-JP" sz="2000" dirty="0">
                <a:latin typeface="Calibri"/>
                <a:cs typeface="Calibri"/>
              </a:rPr>
              <a:t>))</a:t>
            </a:r>
            <a:endParaRPr lang="en-US" sz="2000" dirty="0">
              <a:latin typeface="Calibri"/>
              <a:cs typeface="Calibri"/>
            </a:endParaRPr>
          </a:p>
        </p:txBody>
      </p:sp>
      <p:pic>
        <p:nvPicPr>
          <p:cNvPr id="75778" name="Picture 24" descr="txp_fig"/>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617663" y="3581400"/>
            <a:ext cx="18224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79" name="Picture 51" descr="txp_fi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4171950"/>
            <a:ext cx="2765425" cy="31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0" name="Rectangle 2"/>
          <p:cNvSpPr>
            <a:spLocks noGrp="1" noChangeArrowheads="1"/>
          </p:cNvSpPr>
          <p:nvPr>
            <p:ph type="title"/>
          </p:nvPr>
        </p:nvSpPr>
        <p:spPr/>
        <p:txBody>
          <a:bodyPr/>
          <a:lstStyle/>
          <a:p>
            <a:r>
              <a:rPr lang="en-US" smtClean="0">
                <a:ea typeface="ＭＳ Ｐゴシック" pitchFamily="34" charset="-128"/>
              </a:rPr>
              <a:t>Particle Filtering: Observe</a:t>
            </a:r>
          </a:p>
        </p:txBody>
      </p:sp>
      <p:grpSp>
        <p:nvGrpSpPr>
          <p:cNvPr id="75781" name="Group 2"/>
          <p:cNvGrpSpPr>
            <a:grpSpLocks/>
          </p:cNvGrpSpPr>
          <p:nvPr/>
        </p:nvGrpSpPr>
        <p:grpSpPr bwMode="auto">
          <a:xfrm>
            <a:off x="8870950" y="1752600"/>
            <a:ext cx="1566863" cy="1566863"/>
            <a:chOff x="7792358" y="2670971"/>
            <a:chExt cx="1567543" cy="1566862"/>
          </a:xfrm>
        </p:grpSpPr>
        <p:grpSp>
          <p:nvGrpSpPr>
            <p:cNvPr id="75810" name="Group 53"/>
            <p:cNvGrpSpPr>
              <a:grpSpLocks/>
            </p:cNvGrpSpPr>
            <p:nvPr/>
          </p:nvGrpSpPr>
          <p:grpSpPr bwMode="auto">
            <a:xfrm rot="-5400000">
              <a:off x="7792699" y="2670630"/>
              <a:ext cx="1566862" cy="1567543"/>
              <a:chOff x="3984" y="1056"/>
              <a:chExt cx="1296" cy="1296"/>
            </a:xfrm>
          </p:grpSpPr>
          <p:sp>
            <p:nvSpPr>
              <p:cNvPr id="75821" name="Rectangle 65"/>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22" name="Rectangle 66"/>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23" name="Rectangle 67"/>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24" name="Rectangle 68"/>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25" name="Rectangle 69"/>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26" name="Rectangle 70"/>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27" name="Rectangle 71"/>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28" name="Rectangle 72"/>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29" name="Rectangle 73"/>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grpSp>
        <p:sp>
          <p:nvSpPr>
            <p:cNvPr id="75811" name="Oval 54"/>
            <p:cNvSpPr>
              <a:spLocks noChangeArrowheads="1"/>
            </p:cNvSpPr>
            <p:nvPr/>
          </p:nvSpPr>
          <p:spPr bwMode="auto">
            <a:xfrm rot="-5400000">
              <a:off x="8953526" y="3425360"/>
              <a:ext cx="116064" cy="116114"/>
            </a:xfrm>
            <a:prstGeom prst="ellipse">
              <a:avLst/>
            </a:prstGeom>
            <a:solidFill>
              <a:srgbClr val="00B050"/>
            </a:solidFill>
            <a:ln w="9525">
              <a:solidFill>
                <a:schemeClr val="tx1"/>
              </a:solidFill>
              <a:round/>
              <a:headEnd/>
              <a:tailEnd/>
            </a:ln>
          </p:spPr>
          <p:txBody>
            <a:bodyPr wrap="none" anchor="ctr"/>
            <a:lstStyle/>
            <a:p>
              <a:endParaRPr lang="en-US"/>
            </a:p>
          </p:txBody>
        </p:sp>
        <p:sp>
          <p:nvSpPr>
            <p:cNvPr id="75812" name="Oval 55"/>
            <p:cNvSpPr>
              <a:spLocks noChangeArrowheads="1"/>
            </p:cNvSpPr>
            <p:nvPr/>
          </p:nvSpPr>
          <p:spPr bwMode="auto">
            <a:xfrm rot="-5400000">
              <a:off x="9127698" y="3309296"/>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5813" name="Oval 56"/>
            <p:cNvSpPr>
              <a:spLocks noChangeArrowheads="1"/>
            </p:cNvSpPr>
            <p:nvPr/>
          </p:nvSpPr>
          <p:spPr bwMode="auto">
            <a:xfrm rot="-5400000">
              <a:off x="9127698" y="3541424"/>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5814" name="Oval 57"/>
            <p:cNvSpPr>
              <a:spLocks noChangeArrowheads="1"/>
            </p:cNvSpPr>
            <p:nvPr/>
          </p:nvSpPr>
          <p:spPr bwMode="auto">
            <a:xfrm rot="-5400000">
              <a:off x="9069641" y="2787009"/>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5815" name="Oval 58"/>
            <p:cNvSpPr>
              <a:spLocks noChangeArrowheads="1"/>
            </p:cNvSpPr>
            <p:nvPr/>
          </p:nvSpPr>
          <p:spPr bwMode="auto">
            <a:xfrm rot="-5400000">
              <a:off x="8547126" y="3425360"/>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5816" name="Oval 59"/>
            <p:cNvSpPr>
              <a:spLocks noChangeArrowheads="1"/>
            </p:cNvSpPr>
            <p:nvPr/>
          </p:nvSpPr>
          <p:spPr bwMode="auto">
            <a:xfrm rot="-5400000">
              <a:off x="9069641" y="3947647"/>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5817" name="Oval 60"/>
            <p:cNvSpPr>
              <a:spLocks noChangeArrowheads="1"/>
            </p:cNvSpPr>
            <p:nvPr/>
          </p:nvSpPr>
          <p:spPr bwMode="auto">
            <a:xfrm rot="-5400000">
              <a:off x="8024612" y="2903072"/>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5818" name="Oval 61"/>
            <p:cNvSpPr>
              <a:spLocks noChangeArrowheads="1"/>
            </p:cNvSpPr>
            <p:nvPr/>
          </p:nvSpPr>
          <p:spPr bwMode="auto">
            <a:xfrm rot="-5400000">
              <a:off x="9069641" y="2961104"/>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5819" name="Oval 62"/>
            <p:cNvSpPr>
              <a:spLocks noChangeArrowheads="1"/>
            </p:cNvSpPr>
            <p:nvPr/>
          </p:nvSpPr>
          <p:spPr bwMode="auto">
            <a:xfrm rot="-5400000">
              <a:off x="8547126" y="2961104"/>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sp>
          <p:nvSpPr>
            <p:cNvPr id="75820" name="Oval 63"/>
            <p:cNvSpPr>
              <a:spLocks noChangeArrowheads="1"/>
            </p:cNvSpPr>
            <p:nvPr/>
          </p:nvSpPr>
          <p:spPr bwMode="auto">
            <a:xfrm rot="-5400000">
              <a:off x="8547126" y="2787009"/>
              <a:ext cx="116064" cy="116114"/>
            </a:xfrm>
            <a:prstGeom prst="ellipse">
              <a:avLst/>
            </a:prstGeom>
            <a:solidFill>
              <a:srgbClr val="FF0000"/>
            </a:solidFill>
            <a:ln w="9525">
              <a:solidFill>
                <a:schemeClr val="tx1"/>
              </a:solidFill>
              <a:round/>
              <a:headEnd/>
              <a:tailEnd/>
            </a:ln>
          </p:spPr>
          <p:txBody>
            <a:bodyPr wrap="none" anchor="ctr"/>
            <a:lstStyle/>
            <a:p>
              <a:endParaRPr lang="en-US"/>
            </a:p>
          </p:txBody>
        </p:sp>
      </p:grpSp>
      <p:grpSp>
        <p:nvGrpSpPr>
          <p:cNvPr id="75782" name="Group 96"/>
          <p:cNvGrpSpPr>
            <a:grpSpLocks/>
          </p:cNvGrpSpPr>
          <p:nvPr/>
        </p:nvGrpSpPr>
        <p:grpSpPr bwMode="auto">
          <a:xfrm rot="-5400000">
            <a:off x="7837220" y="3657332"/>
            <a:ext cx="3635911" cy="1568450"/>
            <a:chOff x="6400800" y="4267200"/>
            <a:chExt cx="4773747" cy="2057400"/>
          </a:xfrm>
        </p:grpSpPr>
        <p:sp>
          <p:nvSpPr>
            <p:cNvPr id="98" name="Isosceles Triangle 97"/>
            <p:cNvSpPr/>
            <p:nvPr/>
          </p:nvSpPr>
          <p:spPr>
            <a:xfrm rot="5400000" flipV="1">
              <a:off x="8810634" y="5095816"/>
              <a:ext cx="839203" cy="38142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a:p>
          </p:txBody>
        </p:sp>
        <p:grpSp>
          <p:nvGrpSpPr>
            <p:cNvPr id="75786" name="Group 98"/>
            <p:cNvGrpSpPr>
              <a:grpSpLocks/>
            </p:cNvGrpSpPr>
            <p:nvPr/>
          </p:nvGrpSpPr>
          <p:grpSpPr bwMode="auto">
            <a:xfrm>
              <a:off x="6400800" y="4267200"/>
              <a:ext cx="2057400" cy="2057400"/>
              <a:chOff x="3984" y="1056"/>
              <a:chExt cx="1296" cy="1296"/>
            </a:xfrm>
          </p:grpSpPr>
          <p:sp>
            <p:nvSpPr>
              <p:cNvPr id="75801" name="Rectangle 113"/>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02" name="Rectangle 114"/>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03" name="Rectangle 115"/>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04" name="Rectangle 116"/>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05" name="Rectangle 117"/>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06" name="Rectangle 118"/>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07" name="Rectangle 119"/>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08" name="Rectangle 120"/>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5809" name="Rectangle 121"/>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grpSp>
        <p:grpSp>
          <p:nvGrpSpPr>
            <p:cNvPr id="75787" name="Group 99"/>
            <p:cNvGrpSpPr>
              <a:grpSpLocks/>
            </p:cNvGrpSpPr>
            <p:nvPr/>
          </p:nvGrpSpPr>
          <p:grpSpPr bwMode="auto">
            <a:xfrm>
              <a:off x="6634168" y="5300668"/>
              <a:ext cx="1671638" cy="871538"/>
              <a:chOff x="4227" y="3291"/>
              <a:chExt cx="1053" cy="549"/>
            </a:xfrm>
          </p:grpSpPr>
          <p:sp>
            <p:nvSpPr>
              <p:cNvPr id="75793" name="Oval 105"/>
              <p:cNvSpPr>
                <a:spLocks noChangeArrowheads="1"/>
              </p:cNvSpPr>
              <p:nvPr/>
            </p:nvSpPr>
            <p:spPr bwMode="auto">
              <a:xfrm>
                <a:off x="4656" y="3600"/>
                <a:ext cx="96" cy="96"/>
              </a:xfrm>
              <a:prstGeom prst="ellipse">
                <a:avLst/>
              </a:prstGeom>
              <a:solidFill>
                <a:srgbClr val="00B050"/>
              </a:solidFill>
              <a:ln w="9525">
                <a:solidFill>
                  <a:schemeClr val="tx1"/>
                </a:solidFill>
                <a:round/>
                <a:headEnd/>
                <a:tailEnd/>
              </a:ln>
            </p:spPr>
            <p:txBody>
              <a:bodyPr wrap="none" anchor="ctr"/>
              <a:lstStyle/>
              <a:p>
                <a:endParaRPr lang="en-US"/>
              </a:p>
            </p:txBody>
          </p:sp>
          <p:sp>
            <p:nvSpPr>
              <p:cNvPr id="75794" name="Oval 106"/>
              <p:cNvSpPr>
                <a:spLocks noChangeArrowheads="1"/>
              </p:cNvSpPr>
              <p:nvPr/>
            </p:nvSpPr>
            <p:spPr bwMode="auto">
              <a:xfrm>
                <a:off x="4560" y="3744"/>
                <a:ext cx="96" cy="96"/>
              </a:xfrm>
              <a:prstGeom prst="ellipse">
                <a:avLst/>
              </a:prstGeom>
              <a:solidFill>
                <a:srgbClr val="FF0000"/>
              </a:solidFill>
              <a:ln w="9525">
                <a:solidFill>
                  <a:schemeClr val="tx1"/>
                </a:solidFill>
                <a:round/>
                <a:headEnd/>
                <a:tailEnd/>
              </a:ln>
            </p:spPr>
            <p:txBody>
              <a:bodyPr wrap="none" anchor="ctr"/>
              <a:lstStyle/>
              <a:p>
                <a:endParaRPr lang="en-US"/>
              </a:p>
            </p:txBody>
          </p:sp>
          <p:sp>
            <p:nvSpPr>
              <p:cNvPr id="75795" name="Oval 107"/>
              <p:cNvSpPr>
                <a:spLocks noChangeArrowheads="1"/>
              </p:cNvSpPr>
              <p:nvPr/>
            </p:nvSpPr>
            <p:spPr bwMode="auto">
              <a:xfrm>
                <a:off x="5211" y="3723"/>
                <a:ext cx="69" cy="69"/>
              </a:xfrm>
              <a:prstGeom prst="ellipse">
                <a:avLst/>
              </a:prstGeom>
              <a:solidFill>
                <a:srgbClr val="FF0000"/>
              </a:solidFill>
              <a:ln w="9525">
                <a:solidFill>
                  <a:schemeClr val="tx1"/>
                </a:solidFill>
                <a:round/>
                <a:headEnd/>
                <a:tailEnd/>
              </a:ln>
            </p:spPr>
            <p:txBody>
              <a:bodyPr wrap="none" anchor="ctr"/>
              <a:lstStyle/>
              <a:p>
                <a:pPr algn="ctr" rtl="1"/>
                <a:endParaRPr lang="en-US"/>
              </a:p>
            </p:txBody>
          </p:sp>
          <p:sp>
            <p:nvSpPr>
              <p:cNvPr id="75796" name="Oval 108"/>
              <p:cNvSpPr>
                <a:spLocks noChangeArrowheads="1"/>
              </p:cNvSpPr>
              <p:nvPr/>
            </p:nvSpPr>
            <p:spPr bwMode="auto">
              <a:xfrm>
                <a:off x="4683" y="3291"/>
                <a:ext cx="69" cy="69"/>
              </a:xfrm>
              <a:prstGeom prst="ellipse">
                <a:avLst/>
              </a:prstGeom>
              <a:solidFill>
                <a:srgbClr val="FF0000"/>
              </a:solidFill>
              <a:ln w="9525">
                <a:solidFill>
                  <a:schemeClr val="tx1"/>
                </a:solidFill>
                <a:round/>
                <a:headEnd/>
                <a:tailEnd/>
              </a:ln>
            </p:spPr>
            <p:txBody>
              <a:bodyPr wrap="none" anchor="ctr"/>
              <a:lstStyle/>
              <a:p>
                <a:endParaRPr lang="en-US"/>
              </a:p>
            </p:txBody>
          </p:sp>
          <p:sp>
            <p:nvSpPr>
              <p:cNvPr id="75797" name="Oval 109"/>
              <p:cNvSpPr>
                <a:spLocks noChangeArrowheads="1"/>
              </p:cNvSpPr>
              <p:nvPr/>
            </p:nvSpPr>
            <p:spPr bwMode="auto">
              <a:xfrm flipH="1" flipV="1">
                <a:off x="4227" y="3699"/>
                <a:ext cx="69" cy="69"/>
              </a:xfrm>
              <a:prstGeom prst="ellipse">
                <a:avLst/>
              </a:prstGeom>
              <a:solidFill>
                <a:srgbClr val="FF0000"/>
              </a:solidFill>
              <a:ln w="9525">
                <a:solidFill>
                  <a:schemeClr val="tx1"/>
                </a:solidFill>
                <a:round/>
                <a:headEnd/>
                <a:tailEnd/>
              </a:ln>
            </p:spPr>
            <p:txBody>
              <a:bodyPr wrap="none" anchor="ctr"/>
              <a:lstStyle/>
              <a:p>
                <a:endParaRPr lang="en-US"/>
              </a:p>
            </p:txBody>
          </p:sp>
          <p:sp>
            <p:nvSpPr>
              <p:cNvPr id="75798" name="Oval 110"/>
              <p:cNvSpPr>
                <a:spLocks noChangeArrowheads="1"/>
              </p:cNvSpPr>
              <p:nvPr/>
            </p:nvSpPr>
            <p:spPr bwMode="auto">
              <a:xfrm>
                <a:off x="5067" y="3723"/>
                <a:ext cx="69" cy="69"/>
              </a:xfrm>
              <a:prstGeom prst="ellipse">
                <a:avLst/>
              </a:prstGeom>
              <a:solidFill>
                <a:srgbClr val="FF0000"/>
              </a:solidFill>
              <a:ln w="9525">
                <a:solidFill>
                  <a:schemeClr val="tx1"/>
                </a:solidFill>
                <a:round/>
                <a:headEnd/>
                <a:tailEnd/>
              </a:ln>
            </p:spPr>
            <p:txBody>
              <a:bodyPr wrap="none" anchor="ctr"/>
              <a:lstStyle/>
              <a:p>
                <a:endParaRPr lang="en-US"/>
              </a:p>
            </p:txBody>
          </p:sp>
          <p:sp>
            <p:nvSpPr>
              <p:cNvPr id="75799" name="Oval 111"/>
              <p:cNvSpPr>
                <a:spLocks noChangeArrowheads="1"/>
              </p:cNvSpPr>
              <p:nvPr/>
            </p:nvSpPr>
            <p:spPr bwMode="auto">
              <a:xfrm>
                <a:off x="5088" y="3312"/>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75800" name="Oval 112"/>
              <p:cNvSpPr>
                <a:spLocks noChangeArrowheads="1"/>
              </p:cNvSpPr>
              <p:nvPr/>
            </p:nvSpPr>
            <p:spPr bwMode="auto">
              <a:xfrm>
                <a:off x="5232" y="3312"/>
                <a:ext cx="48" cy="48"/>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75788" name="Rectangle 100"/>
            <p:cNvSpPr>
              <a:spLocks noChangeArrowheads="1"/>
            </p:cNvSpPr>
            <p:nvPr/>
          </p:nvSpPr>
          <p:spPr bwMode="auto">
            <a:xfrm>
              <a:off x="7086600" y="5638800"/>
              <a:ext cx="685800" cy="685800"/>
            </a:xfrm>
            <a:prstGeom prst="rect">
              <a:avLst/>
            </a:prstGeom>
            <a:noFill/>
            <a:ln w="635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75789" name="Group 101"/>
            <p:cNvGrpSpPr>
              <a:grpSpLocks/>
            </p:cNvGrpSpPr>
            <p:nvPr/>
          </p:nvGrpSpPr>
          <p:grpSpPr bwMode="auto">
            <a:xfrm>
              <a:off x="7467690" y="4605391"/>
              <a:ext cx="3706857" cy="1262077"/>
              <a:chOff x="4752" y="2901"/>
              <a:chExt cx="2335" cy="795"/>
            </a:xfrm>
          </p:grpSpPr>
          <p:sp>
            <p:nvSpPr>
              <p:cNvPr id="75791" name="Oval 103"/>
              <p:cNvSpPr>
                <a:spLocks noChangeArrowheads="1"/>
              </p:cNvSpPr>
              <p:nvPr/>
            </p:nvSpPr>
            <p:spPr bwMode="auto">
              <a:xfrm>
                <a:off x="5157" y="2901"/>
                <a:ext cx="27" cy="27"/>
              </a:xfrm>
              <a:prstGeom prst="ellipse">
                <a:avLst/>
              </a:prstGeom>
              <a:solidFill>
                <a:srgbClr val="FF0000"/>
              </a:solidFill>
              <a:ln w="9525">
                <a:solidFill>
                  <a:schemeClr val="tx1"/>
                </a:solidFill>
                <a:round/>
                <a:headEnd/>
                <a:tailEnd/>
              </a:ln>
            </p:spPr>
            <p:txBody>
              <a:bodyPr wrap="none" anchor="ctr"/>
              <a:lstStyle/>
              <a:p>
                <a:pPr algn="ctr" rtl="1"/>
                <a:endParaRPr lang="en-US"/>
              </a:p>
            </p:txBody>
          </p:sp>
          <p:cxnSp>
            <p:nvCxnSpPr>
              <p:cNvPr id="75792" name="AutoShape 47"/>
              <p:cNvCxnSpPr>
                <a:cxnSpLocks noChangeShapeType="1"/>
                <a:stCxn id="75811" idx="2"/>
                <a:endCxn id="75793" idx="6"/>
              </p:cNvCxnSpPr>
              <p:nvPr/>
            </p:nvCxnSpPr>
            <p:spPr bwMode="auto">
              <a:xfrm flipH="1">
                <a:off x="4752" y="3695"/>
                <a:ext cx="2335" cy="1"/>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grpSp>
        <p:sp>
          <p:nvSpPr>
            <p:cNvPr id="75790" name="Oval 102"/>
            <p:cNvSpPr>
              <a:spLocks noChangeArrowheads="1"/>
            </p:cNvSpPr>
            <p:nvPr/>
          </p:nvSpPr>
          <p:spPr bwMode="auto">
            <a:xfrm>
              <a:off x="7469976" y="5943603"/>
              <a:ext cx="152448" cy="152400"/>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75783" name="TextBox 128"/>
          <p:cNvSpPr txBox="1">
            <a:spLocks noChangeArrowheads="1"/>
          </p:cNvSpPr>
          <p:nvPr/>
        </p:nvSpPr>
        <p:spPr bwMode="auto">
          <a:xfrm>
            <a:off x="7118350" y="4343400"/>
            <a:ext cx="1219200"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Calibri"/>
                <a:cs typeface="Calibri"/>
              </a:rPr>
              <a:t>Particles:</a:t>
            </a:r>
          </a:p>
          <a:p>
            <a:pPr eaLnBrk="1" hangingPunct="1"/>
            <a:r>
              <a:rPr lang="en-US" sz="1200">
                <a:solidFill>
                  <a:srgbClr val="C00000"/>
                </a:solidFill>
                <a:latin typeface="Calibri"/>
                <a:cs typeface="Calibri"/>
              </a:rPr>
              <a:t>    (3,2)  w=.9</a:t>
            </a:r>
          </a:p>
          <a:p>
            <a:pPr eaLnBrk="1" hangingPunct="1"/>
            <a:r>
              <a:rPr lang="en-US" sz="1200">
                <a:solidFill>
                  <a:srgbClr val="C00000"/>
                </a:solidFill>
                <a:latin typeface="Calibri"/>
                <a:cs typeface="Calibri"/>
              </a:rPr>
              <a:t>    (2,3)  w=.2</a:t>
            </a:r>
          </a:p>
          <a:p>
            <a:pPr eaLnBrk="1" hangingPunct="1"/>
            <a:r>
              <a:rPr lang="en-US" sz="1200">
                <a:solidFill>
                  <a:srgbClr val="00B050"/>
                </a:solidFill>
                <a:latin typeface="Calibri"/>
                <a:cs typeface="Calibri"/>
              </a:rPr>
              <a:t>    (3,2)  w=.9</a:t>
            </a:r>
          </a:p>
          <a:p>
            <a:pPr eaLnBrk="1" hangingPunct="1"/>
            <a:r>
              <a:rPr lang="en-US" sz="1200">
                <a:solidFill>
                  <a:srgbClr val="C00000"/>
                </a:solidFill>
                <a:latin typeface="Calibri"/>
                <a:cs typeface="Calibri"/>
              </a:rPr>
              <a:t>    (3,1)  w=.4</a:t>
            </a:r>
          </a:p>
          <a:p>
            <a:pPr eaLnBrk="1" hangingPunct="1"/>
            <a:r>
              <a:rPr lang="en-US" sz="1200">
                <a:solidFill>
                  <a:srgbClr val="C00000"/>
                </a:solidFill>
                <a:latin typeface="Calibri"/>
                <a:cs typeface="Calibri"/>
              </a:rPr>
              <a:t>    (3,3)  w=.4</a:t>
            </a:r>
          </a:p>
          <a:p>
            <a:pPr eaLnBrk="1" hangingPunct="1"/>
            <a:r>
              <a:rPr lang="en-US" sz="1200">
                <a:solidFill>
                  <a:srgbClr val="C00000"/>
                </a:solidFill>
                <a:latin typeface="Calibri"/>
                <a:cs typeface="Calibri"/>
              </a:rPr>
              <a:t>    (3,2)  w=.9</a:t>
            </a:r>
          </a:p>
          <a:p>
            <a:pPr eaLnBrk="1" hangingPunct="1"/>
            <a:r>
              <a:rPr lang="en-US" sz="1200">
                <a:solidFill>
                  <a:srgbClr val="C00000"/>
                </a:solidFill>
                <a:latin typeface="Calibri"/>
                <a:cs typeface="Calibri"/>
              </a:rPr>
              <a:t>    (1,3)  w=.1</a:t>
            </a:r>
          </a:p>
          <a:p>
            <a:pPr eaLnBrk="1" hangingPunct="1"/>
            <a:r>
              <a:rPr lang="en-US" sz="1200">
                <a:solidFill>
                  <a:srgbClr val="C00000"/>
                </a:solidFill>
                <a:latin typeface="Calibri"/>
                <a:cs typeface="Calibri"/>
              </a:rPr>
              <a:t>    (2,3)  w=.2</a:t>
            </a:r>
          </a:p>
          <a:p>
            <a:pPr eaLnBrk="1" hangingPunct="1"/>
            <a:r>
              <a:rPr lang="en-US" sz="1200">
                <a:solidFill>
                  <a:srgbClr val="C00000"/>
                </a:solidFill>
                <a:latin typeface="Calibri"/>
                <a:cs typeface="Calibri"/>
              </a:rPr>
              <a:t>    (3,2)  w=.9</a:t>
            </a:r>
          </a:p>
          <a:p>
            <a:pPr eaLnBrk="1" hangingPunct="1"/>
            <a:r>
              <a:rPr lang="en-US" sz="1200">
                <a:solidFill>
                  <a:srgbClr val="C00000"/>
                </a:solidFill>
                <a:latin typeface="Calibri"/>
                <a:cs typeface="Calibri"/>
              </a:rPr>
              <a:t>    (2,2)  w=.4</a:t>
            </a:r>
          </a:p>
        </p:txBody>
      </p:sp>
      <p:sp>
        <p:nvSpPr>
          <p:cNvPr id="75784" name="TextBox 129"/>
          <p:cNvSpPr txBox="1">
            <a:spLocks noChangeArrowheads="1"/>
          </p:cNvSpPr>
          <p:nvPr/>
        </p:nvSpPr>
        <p:spPr bwMode="auto">
          <a:xfrm>
            <a:off x="7118350" y="1447800"/>
            <a:ext cx="1371600"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dirty="0">
                <a:latin typeface="Calibri"/>
                <a:cs typeface="Calibri"/>
              </a:rPr>
              <a:t>Particles:</a:t>
            </a:r>
          </a:p>
          <a:p>
            <a:pPr eaLnBrk="1" hangingPunct="1"/>
            <a:r>
              <a:rPr lang="en-US" sz="1200" dirty="0">
                <a:solidFill>
                  <a:srgbClr val="C00000"/>
                </a:solidFill>
                <a:latin typeface="Calibri"/>
                <a:cs typeface="Calibri"/>
              </a:rPr>
              <a:t>    (3,2)</a:t>
            </a:r>
          </a:p>
          <a:p>
            <a:pPr eaLnBrk="1" hangingPunct="1"/>
            <a:r>
              <a:rPr lang="en-US" sz="1200" dirty="0">
                <a:solidFill>
                  <a:srgbClr val="C00000"/>
                </a:solidFill>
                <a:latin typeface="Calibri"/>
                <a:cs typeface="Calibri"/>
              </a:rPr>
              <a:t>    (2,3)</a:t>
            </a:r>
          </a:p>
          <a:p>
            <a:pPr eaLnBrk="1" hangingPunct="1"/>
            <a:r>
              <a:rPr lang="en-US" sz="1200" dirty="0">
                <a:solidFill>
                  <a:srgbClr val="00B050"/>
                </a:solidFill>
                <a:latin typeface="Calibri"/>
                <a:cs typeface="Calibri"/>
              </a:rPr>
              <a:t>    (3,2)   </a:t>
            </a:r>
          </a:p>
          <a:p>
            <a:pPr eaLnBrk="1" hangingPunct="1"/>
            <a:r>
              <a:rPr lang="en-US" sz="1200" dirty="0">
                <a:solidFill>
                  <a:srgbClr val="C00000"/>
                </a:solidFill>
                <a:latin typeface="Calibri"/>
                <a:cs typeface="Calibri"/>
              </a:rPr>
              <a:t>    (3,1)</a:t>
            </a:r>
          </a:p>
          <a:p>
            <a:pPr eaLnBrk="1" hangingPunct="1"/>
            <a:r>
              <a:rPr lang="en-US" sz="1200" dirty="0">
                <a:solidFill>
                  <a:srgbClr val="C00000"/>
                </a:solidFill>
                <a:latin typeface="Calibri"/>
                <a:cs typeface="Calibri"/>
              </a:rPr>
              <a:t>    (3,3)</a:t>
            </a:r>
          </a:p>
          <a:p>
            <a:pPr eaLnBrk="1" hangingPunct="1"/>
            <a:r>
              <a:rPr lang="en-US" sz="1200" dirty="0">
                <a:solidFill>
                  <a:srgbClr val="C00000"/>
                </a:solidFill>
                <a:latin typeface="Calibri"/>
                <a:cs typeface="Calibri"/>
              </a:rPr>
              <a:t>    (3,2)</a:t>
            </a:r>
          </a:p>
          <a:p>
            <a:pPr eaLnBrk="1" hangingPunct="1"/>
            <a:r>
              <a:rPr lang="en-US" sz="1200" dirty="0">
                <a:solidFill>
                  <a:srgbClr val="C00000"/>
                </a:solidFill>
                <a:latin typeface="Calibri"/>
                <a:cs typeface="Calibri"/>
              </a:rPr>
              <a:t>    (1,3)</a:t>
            </a:r>
          </a:p>
          <a:p>
            <a:pPr eaLnBrk="1" hangingPunct="1"/>
            <a:r>
              <a:rPr lang="en-US" sz="1200" dirty="0">
                <a:solidFill>
                  <a:srgbClr val="C00000"/>
                </a:solidFill>
                <a:latin typeface="Calibri"/>
                <a:cs typeface="Calibri"/>
              </a:rPr>
              <a:t>    (2,3)</a:t>
            </a:r>
          </a:p>
          <a:p>
            <a:pPr eaLnBrk="1" hangingPunct="1"/>
            <a:r>
              <a:rPr lang="en-US" sz="1200" dirty="0">
                <a:solidFill>
                  <a:srgbClr val="C00000"/>
                </a:solidFill>
                <a:latin typeface="Calibri"/>
                <a:cs typeface="Calibri"/>
              </a:rPr>
              <a:t>    (3,2)</a:t>
            </a:r>
          </a:p>
          <a:p>
            <a:pPr eaLnBrk="1" hangingPunct="1"/>
            <a:r>
              <a:rPr lang="en-US" sz="1200" dirty="0">
                <a:solidFill>
                  <a:srgbClr val="C00000"/>
                </a:solidFill>
                <a:latin typeface="Calibri"/>
                <a:cs typeface="Calibri"/>
              </a:rPr>
              <a:t>    (2,2)</a:t>
            </a:r>
          </a:p>
        </p:txBody>
      </p:sp>
    </p:spTree>
    <p:extLst>
      <p:ext uri="{BB962C8B-B14F-4D97-AF65-F5344CB8AC3E}">
        <p14:creationId xmlns:p14="http://schemas.microsoft.com/office/powerpoint/2010/main" val="30047559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atin typeface="Verdana" charset="0"/>
              </a:rPr>
              <a:t>Outdoor Campus Map</a:t>
            </a:r>
            <a:endParaRPr lang="de-DE">
              <a:latin typeface="Verdana" charset="0"/>
            </a:endParaRPr>
          </a:p>
        </p:txBody>
      </p:sp>
      <p:pic>
        <p:nvPicPr>
          <p:cNvPr id="24579" name="Picture 3" descr="fr-campus-20040714-30cm-pa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219200"/>
            <a:ext cx="5410200" cy="5137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0" name="Text Box 4"/>
          <p:cNvSpPr txBox="1">
            <a:spLocks noChangeArrowheads="1"/>
          </p:cNvSpPr>
          <p:nvPr/>
        </p:nvSpPr>
        <p:spPr bwMode="auto">
          <a:xfrm>
            <a:off x="7772400" y="1295401"/>
            <a:ext cx="2667000" cy="332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800">
                <a:solidFill>
                  <a:schemeClr val="tx1"/>
                </a:solidFill>
                <a:latin typeface="Verdana" charset="0"/>
                <a:ea typeface="ＭＳ Ｐゴシック" charset="0"/>
              </a:defRPr>
            </a:lvl1pPr>
            <a:lvl2pPr marL="742950" indent="-285750" eaLnBrk="0" hangingPunct="0">
              <a:defRPr sz="2800">
                <a:solidFill>
                  <a:schemeClr val="tx1"/>
                </a:solidFill>
                <a:latin typeface="Verdana" charset="0"/>
                <a:ea typeface="ＭＳ Ｐゴシック" charset="0"/>
              </a:defRPr>
            </a:lvl2pPr>
            <a:lvl3pPr marL="1143000" indent="-228600" eaLnBrk="0" hangingPunct="0">
              <a:defRPr sz="2800">
                <a:solidFill>
                  <a:schemeClr val="tx1"/>
                </a:solidFill>
                <a:latin typeface="Verdana" charset="0"/>
                <a:ea typeface="ＭＳ Ｐゴシック" charset="0"/>
              </a:defRPr>
            </a:lvl3pPr>
            <a:lvl4pPr marL="1600200" indent="-228600" eaLnBrk="0" hangingPunct="0">
              <a:defRPr sz="2800">
                <a:solidFill>
                  <a:schemeClr val="tx1"/>
                </a:solidFill>
                <a:latin typeface="Verdana" charset="0"/>
                <a:ea typeface="ＭＳ Ｐゴシック" charset="0"/>
              </a:defRPr>
            </a:lvl4pPr>
            <a:lvl5pPr marL="2057400" indent="-228600" eaLnBrk="0" hangingPunct="0">
              <a:defRPr sz="2800">
                <a:solidFill>
                  <a:schemeClr val="tx1"/>
                </a:solidFill>
                <a:latin typeface="Verdana" charset="0"/>
                <a:ea typeface="ＭＳ Ｐゴシック" charset="0"/>
              </a:defRPr>
            </a:lvl5pPr>
            <a:lvl6pPr marL="2514600" indent="-228600" eaLnBrk="0" fontAlgn="base" hangingPunct="0">
              <a:spcBef>
                <a:spcPct val="0"/>
              </a:spcBef>
              <a:spcAft>
                <a:spcPct val="0"/>
              </a:spcAft>
              <a:defRPr sz="2800">
                <a:solidFill>
                  <a:schemeClr val="tx1"/>
                </a:solidFill>
                <a:latin typeface="Verdana" charset="0"/>
                <a:ea typeface="ＭＳ Ｐゴシック" charset="0"/>
              </a:defRPr>
            </a:lvl6pPr>
            <a:lvl7pPr marL="2971800" indent="-228600" eaLnBrk="0" fontAlgn="base" hangingPunct="0">
              <a:spcBef>
                <a:spcPct val="0"/>
              </a:spcBef>
              <a:spcAft>
                <a:spcPct val="0"/>
              </a:spcAft>
              <a:defRPr sz="2800">
                <a:solidFill>
                  <a:schemeClr val="tx1"/>
                </a:solidFill>
                <a:latin typeface="Verdana" charset="0"/>
                <a:ea typeface="ＭＳ Ｐゴシック" charset="0"/>
              </a:defRPr>
            </a:lvl7pPr>
            <a:lvl8pPr marL="3429000" indent="-228600" eaLnBrk="0" fontAlgn="base" hangingPunct="0">
              <a:spcBef>
                <a:spcPct val="0"/>
              </a:spcBef>
              <a:spcAft>
                <a:spcPct val="0"/>
              </a:spcAft>
              <a:defRPr sz="2800">
                <a:solidFill>
                  <a:schemeClr val="tx1"/>
                </a:solidFill>
                <a:latin typeface="Verdana" charset="0"/>
                <a:ea typeface="ＭＳ Ｐゴシック" charset="0"/>
              </a:defRPr>
            </a:lvl8pPr>
            <a:lvl9pPr marL="3886200" indent="-228600"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spcBef>
                <a:spcPct val="40000"/>
              </a:spcBef>
              <a:buClr>
                <a:schemeClr val="folHlink"/>
              </a:buClr>
              <a:buFont typeface="Wingdings" charset="0"/>
              <a:buChar char="§"/>
            </a:pPr>
            <a:r>
              <a:rPr lang="en-US" sz="2000" b="1">
                <a:solidFill>
                  <a:schemeClr val="folHlink"/>
                </a:solidFill>
              </a:rPr>
              <a:t>30 particles</a:t>
            </a:r>
          </a:p>
          <a:p>
            <a:pPr eaLnBrk="1" hangingPunct="1">
              <a:spcBef>
                <a:spcPct val="40000"/>
              </a:spcBef>
              <a:buClr>
                <a:schemeClr val="folHlink"/>
              </a:buClr>
              <a:buFont typeface="Wingdings" charset="0"/>
              <a:buChar char="§"/>
            </a:pPr>
            <a:r>
              <a:rPr lang="en-US" sz="2000"/>
              <a:t>250x250m</a:t>
            </a:r>
            <a:r>
              <a:rPr lang="en-US" sz="2000" baseline="30000"/>
              <a:t>2</a:t>
            </a:r>
          </a:p>
          <a:p>
            <a:pPr eaLnBrk="1" hangingPunct="1">
              <a:spcBef>
                <a:spcPct val="40000"/>
              </a:spcBef>
              <a:buClr>
                <a:schemeClr val="folHlink"/>
              </a:buClr>
              <a:buFont typeface="Wingdings" charset="0"/>
              <a:buChar char="§"/>
            </a:pPr>
            <a:r>
              <a:rPr lang="en-US" sz="2000"/>
              <a:t>1.75 km (odometry)</a:t>
            </a:r>
          </a:p>
          <a:p>
            <a:pPr eaLnBrk="1" hangingPunct="1">
              <a:spcBef>
                <a:spcPct val="40000"/>
              </a:spcBef>
              <a:buClr>
                <a:schemeClr val="folHlink"/>
              </a:buClr>
              <a:buFont typeface="Wingdings" charset="0"/>
              <a:buChar char="§"/>
            </a:pPr>
            <a:r>
              <a:rPr lang="en-US" sz="2000"/>
              <a:t>20cm resolution during scan matching</a:t>
            </a:r>
          </a:p>
          <a:p>
            <a:pPr eaLnBrk="1" hangingPunct="1">
              <a:spcBef>
                <a:spcPct val="40000"/>
              </a:spcBef>
              <a:buClr>
                <a:schemeClr val="folHlink"/>
              </a:buClr>
              <a:buFont typeface="Wingdings" charset="0"/>
              <a:buChar char="§"/>
            </a:pPr>
            <a:r>
              <a:rPr lang="en-US" sz="2000"/>
              <a:t>30cm resolution in final map</a:t>
            </a:r>
            <a:endParaRPr lang="de-DE" sz="2000"/>
          </a:p>
        </p:txBody>
      </p:sp>
      <p:sp>
        <p:nvSpPr>
          <p:cNvPr id="24581" name="Text Box 5"/>
          <p:cNvSpPr txBox="1">
            <a:spLocks noChangeArrowheads="1"/>
          </p:cNvSpPr>
          <p:nvPr/>
        </p:nvSpPr>
        <p:spPr bwMode="auto">
          <a:xfrm>
            <a:off x="8140700" y="6511925"/>
            <a:ext cx="245745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Verdana" charset="0"/>
                <a:ea typeface="ＭＳ Ｐゴシック" charset="0"/>
              </a:defRPr>
            </a:lvl1pPr>
            <a:lvl2pPr marL="742950" indent="-285750" eaLnBrk="0" hangingPunct="0">
              <a:defRPr sz="2800">
                <a:solidFill>
                  <a:schemeClr val="tx1"/>
                </a:solidFill>
                <a:latin typeface="Verdana" charset="0"/>
                <a:ea typeface="ＭＳ Ｐゴシック" charset="0"/>
              </a:defRPr>
            </a:lvl2pPr>
            <a:lvl3pPr marL="1143000" indent="-228600" eaLnBrk="0" hangingPunct="0">
              <a:defRPr sz="2800">
                <a:solidFill>
                  <a:schemeClr val="tx1"/>
                </a:solidFill>
                <a:latin typeface="Verdana" charset="0"/>
                <a:ea typeface="ＭＳ Ｐゴシック" charset="0"/>
              </a:defRPr>
            </a:lvl3pPr>
            <a:lvl4pPr marL="1600200" indent="-228600" eaLnBrk="0" hangingPunct="0">
              <a:defRPr sz="2800">
                <a:solidFill>
                  <a:schemeClr val="tx1"/>
                </a:solidFill>
                <a:latin typeface="Verdana" charset="0"/>
                <a:ea typeface="ＭＳ Ｐゴシック" charset="0"/>
              </a:defRPr>
            </a:lvl4pPr>
            <a:lvl5pPr marL="2057400" indent="-228600" eaLnBrk="0" hangingPunct="0">
              <a:defRPr sz="2800">
                <a:solidFill>
                  <a:schemeClr val="tx1"/>
                </a:solidFill>
                <a:latin typeface="Verdana" charset="0"/>
                <a:ea typeface="ＭＳ Ｐゴシック" charset="0"/>
              </a:defRPr>
            </a:lvl5pPr>
            <a:lvl6pPr marL="2514600" indent="-228600" eaLnBrk="0" fontAlgn="base" hangingPunct="0">
              <a:spcBef>
                <a:spcPct val="0"/>
              </a:spcBef>
              <a:spcAft>
                <a:spcPct val="0"/>
              </a:spcAft>
              <a:defRPr sz="2800">
                <a:solidFill>
                  <a:schemeClr val="tx1"/>
                </a:solidFill>
                <a:latin typeface="Verdana" charset="0"/>
                <a:ea typeface="ＭＳ Ｐゴシック" charset="0"/>
              </a:defRPr>
            </a:lvl6pPr>
            <a:lvl7pPr marL="2971800" indent="-228600" eaLnBrk="0" fontAlgn="base" hangingPunct="0">
              <a:spcBef>
                <a:spcPct val="0"/>
              </a:spcBef>
              <a:spcAft>
                <a:spcPct val="0"/>
              </a:spcAft>
              <a:defRPr sz="2800">
                <a:solidFill>
                  <a:schemeClr val="tx1"/>
                </a:solidFill>
                <a:latin typeface="Verdana" charset="0"/>
                <a:ea typeface="ＭＳ Ｐゴシック" charset="0"/>
              </a:defRPr>
            </a:lvl7pPr>
            <a:lvl8pPr marL="3429000" indent="-228600" eaLnBrk="0" fontAlgn="base" hangingPunct="0">
              <a:spcBef>
                <a:spcPct val="0"/>
              </a:spcBef>
              <a:spcAft>
                <a:spcPct val="0"/>
              </a:spcAft>
              <a:defRPr sz="2800">
                <a:solidFill>
                  <a:schemeClr val="tx1"/>
                </a:solidFill>
                <a:latin typeface="Verdana" charset="0"/>
                <a:ea typeface="ＭＳ Ｐゴシック" charset="0"/>
              </a:defRPr>
            </a:lvl8pPr>
            <a:lvl9pPr marL="3886200" indent="-228600"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r>
              <a:rPr lang="en-US" sz="1600"/>
              <a:t>Work by Grisetti et al.</a:t>
            </a:r>
            <a:endParaRPr lang="de-DE" sz="1600"/>
          </a:p>
        </p:txBody>
      </p:sp>
      <p:sp>
        <p:nvSpPr>
          <p:cNvPr id="1528838" name="Text Box 6"/>
          <p:cNvSpPr txBox="1">
            <a:spLocks noChangeArrowheads="1"/>
          </p:cNvSpPr>
          <p:nvPr/>
        </p:nvSpPr>
        <p:spPr bwMode="auto">
          <a:xfrm>
            <a:off x="7772400" y="1295401"/>
            <a:ext cx="2667000" cy="3324225"/>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800">
                <a:solidFill>
                  <a:schemeClr val="tx1"/>
                </a:solidFill>
                <a:latin typeface="Verdana" charset="0"/>
                <a:ea typeface="ＭＳ Ｐゴシック" charset="0"/>
              </a:defRPr>
            </a:lvl1pPr>
            <a:lvl2pPr marL="742950" indent="-285750" eaLnBrk="0" hangingPunct="0">
              <a:defRPr sz="2800">
                <a:solidFill>
                  <a:schemeClr val="tx1"/>
                </a:solidFill>
                <a:latin typeface="Verdana" charset="0"/>
                <a:ea typeface="ＭＳ Ｐゴシック" charset="0"/>
              </a:defRPr>
            </a:lvl2pPr>
            <a:lvl3pPr marL="1143000" indent="-228600" eaLnBrk="0" hangingPunct="0">
              <a:defRPr sz="2800">
                <a:solidFill>
                  <a:schemeClr val="tx1"/>
                </a:solidFill>
                <a:latin typeface="Verdana" charset="0"/>
                <a:ea typeface="ＭＳ Ｐゴシック" charset="0"/>
              </a:defRPr>
            </a:lvl3pPr>
            <a:lvl4pPr marL="1600200" indent="-228600" eaLnBrk="0" hangingPunct="0">
              <a:defRPr sz="2800">
                <a:solidFill>
                  <a:schemeClr val="tx1"/>
                </a:solidFill>
                <a:latin typeface="Verdana" charset="0"/>
                <a:ea typeface="ＭＳ Ｐゴシック" charset="0"/>
              </a:defRPr>
            </a:lvl4pPr>
            <a:lvl5pPr marL="2057400" indent="-228600" eaLnBrk="0" hangingPunct="0">
              <a:defRPr sz="2800">
                <a:solidFill>
                  <a:schemeClr val="tx1"/>
                </a:solidFill>
                <a:latin typeface="Verdana" charset="0"/>
                <a:ea typeface="ＭＳ Ｐゴシック" charset="0"/>
              </a:defRPr>
            </a:lvl5pPr>
            <a:lvl6pPr marL="2514600" indent="-228600" eaLnBrk="0" fontAlgn="base" hangingPunct="0">
              <a:spcBef>
                <a:spcPct val="0"/>
              </a:spcBef>
              <a:spcAft>
                <a:spcPct val="0"/>
              </a:spcAft>
              <a:defRPr sz="2800">
                <a:solidFill>
                  <a:schemeClr val="tx1"/>
                </a:solidFill>
                <a:latin typeface="Verdana" charset="0"/>
                <a:ea typeface="ＭＳ Ｐゴシック" charset="0"/>
              </a:defRPr>
            </a:lvl6pPr>
            <a:lvl7pPr marL="2971800" indent="-228600" eaLnBrk="0" fontAlgn="base" hangingPunct="0">
              <a:spcBef>
                <a:spcPct val="0"/>
              </a:spcBef>
              <a:spcAft>
                <a:spcPct val="0"/>
              </a:spcAft>
              <a:defRPr sz="2800">
                <a:solidFill>
                  <a:schemeClr val="tx1"/>
                </a:solidFill>
                <a:latin typeface="Verdana" charset="0"/>
                <a:ea typeface="ＭＳ Ｐゴシック" charset="0"/>
              </a:defRPr>
            </a:lvl7pPr>
            <a:lvl8pPr marL="3429000" indent="-228600" eaLnBrk="0" fontAlgn="base" hangingPunct="0">
              <a:spcBef>
                <a:spcPct val="0"/>
              </a:spcBef>
              <a:spcAft>
                <a:spcPct val="0"/>
              </a:spcAft>
              <a:defRPr sz="2800">
                <a:solidFill>
                  <a:schemeClr val="tx1"/>
                </a:solidFill>
                <a:latin typeface="Verdana" charset="0"/>
                <a:ea typeface="ＭＳ Ｐゴシック" charset="0"/>
              </a:defRPr>
            </a:lvl8pPr>
            <a:lvl9pPr marL="3886200" indent="-228600" eaLnBrk="0" fontAlgn="base" hangingPunct="0">
              <a:spcBef>
                <a:spcPct val="0"/>
              </a:spcBef>
              <a:spcAft>
                <a:spcPct val="0"/>
              </a:spcAft>
              <a:defRPr sz="2800">
                <a:solidFill>
                  <a:schemeClr val="tx1"/>
                </a:solidFill>
                <a:latin typeface="Verdana" charset="0"/>
                <a:ea typeface="ＭＳ Ｐゴシック" charset="0"/>
              </a:defRPr>
            </a:lvl9pPr>
          </a:lstStyle>
          <a:p>
            <a:pPr eaLnBrk="1" hangingPunct="1">
              <a:spcBef>
                <a:spcPct val="40000"/>
              </a:spcBef>
              <a:buClr>
                <a:schemeClr val="folHlink"/>
              </a:buClr>
              <a:buFont typeface="Wingdings" charset="0"/>
              <a:buChar char="§"/>
            </a:pPr>
            <a:r>
              <a:rPr lang="en-US" sz="2000" b="1">
                <a:solidFill>
                  <a:schemeClr val="folHlink"/>
                </a:solidFill>
              </a:rPr>
              <a:t>30 particles</a:t>
            </a:r>
          </a:p>
          <a:p>
            <a:pPr eaLnBrk="1" hangingPunct="1">
              <a:spcBef>
                <a:spcPct val="40000"/>
              </a:spcBef>
              <a:buClr>
                <a:schemeClr val="folHlink"/>
              </a:buClr>
              <a:buFont typeface="Wingdings" charset="0"/>
              <a:buChar char="§"/>
            </a:pPr>
            <a:r>
              <a:rPr lang="en-US" sz="2000"/>
              <a:t>250x250m</a:t>
            </a:r>
            <a:r>
              <a:rPr lang="en-US" sz="2000" baseline="30000"/>
              <a:t>2</a:t>
            </a:r>
          </a:p>
          <a:p>
            <a:pPr eaLnBrk="1" hangingPunct="1">
              <a:spcBef>
                <a:spcPct val="40000"/>
              </a:spcBef>
              <a:buClr>
                <a:schemeClr val="folHlink"/>
              </a:buClr>
              <a:buFont typeface="Wingdings" charset="0"/>
              <a:buChar char="§"/>
            </a:pPr>
            <a:r>
              <a:rPr lang="en-US" sz="2000"/>
              <a:t>1.088 miles (odometry)</a:t>
            </a:r>
          </a:p>
          <a:p>
            <a:pPr eaLnBrk="1" hangingPunct="1">
              <a:spcBef>
                <a:spcPct val="40000"/>
              </a:spcBef>
              <a:buClr>
                <a:schemeClr val="folHlink"/>
              </a:buClr>
              <a:buFont typeface="Wingdings" charset="0"/>
              <a:buChar char="§"/>
            </a:pPr>
            <a:r>
              <a:rPr lang="en-US" sz="2000"/>
              <a:t>20cm resolution during scan matching</a:t>
            </a:r>
          </a:p>
          <a:p>
            <a:pPr eaLnBrk="1" hangingPunct="1">
              <a:spcBef>
                <a:spcPct val="40000"/>
              </a:spcBef>
              <a:buClr>
                <a:schemeClr val="folHlink"/>
              </a:buClr>
              <a:buFont typeface="Wingdings" charset="0"/>
              <a:buChar char="§"/>
            </a:pPr>
            <a:r>
              <a:rPr lang="en-US" sz="2000"/>
              <a:t>30cm resolution in final map</a:t>
            </a:r>
            <a:endParaRPr lang="de-DE" sz="2000"/>
          </a:p>
        </p:txBody>
      </p:sp>
    </p:spTree>
    <p:extLst>
      <p:ext uri="{BB962C8B-B14F-4D97-AF65-F5344CB8AC3E}">
        <p14:creationId xmlns:p14="http://schemas.microsoft.com/office/powerpoint/2010/main" val="115244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8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88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Group 1"/>
          <p:cNvGrpSpPr>
            <a:grpSpLocks/>
          </p:cNvGrpSpPr>
          <p:nvPr/>
        </p:nvGrpSpPr>
        <p:grpSpPr bwMode="auto">
          <a:xfrm>
            <a:off x="9178925" y="1812925"/>
            <a:ext cx="1568450" cy="1566863"/>
            <a:chOff x="6388048" y="3217069"/>
            <a:chExt cx="1567707" cy="1566862"/>
          </a:xfrm>
        </p:grpSpPr>
        <p:grpSp>
          <p:nvGrpSpPr>
            <p:cNvPr id="76831" name="Group 48"/>
            <p:cNvGrpSpPr>
              <a:grpSpLocks/>
            </p:cNvGrpSpPr>
            <p:nvPr/>
          </p:nvGrpSpPr>
          <p:grpSpPr bwMode="auto">
            <a:xfrm rot="-5400000">
              <a:off x="6388471" y="3216646"/>
              <a:ext cx="1566862" cy="1567707"/>
              <a:chOff x="3984" y="1056"/>
              <a:chExt cx="1296" cy="1296"/>
            </a:xfrm>
          </p:grpSpPr>
          <p:sp>
            <p:nvSpPr>
              <p:cNvPr id="76842" name="Rectangle 63"/>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43" name="Rectangle 64"/>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44" name="Rectangle 65"/>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45" name="Rectangle 66"/>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46" name="Rectangle 67"/>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47" name="Rectangle 68"/>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48" name="Rectangle 69"/>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49" name="Rectangle 70"/>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50" name="Rectangle 71"/>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grpSp>
        <p:grpSp>
          <p:nvGrpSpPr>
            <p:cNvPr id="76832" name="Group 49"/>
            <p:cNvGrpSpPr>
              <a:grpSpLocks/>
            </p:cNvGrpSpPr>
            <p:nvPr/>
          </p:nvGrpSpPr>
          <p:grpSpPr bwMode="auto">
            <a:xfrm rot="-5400000">
              <a:off x="6871047" y="3637616"/>
              <a:ext cx="1273076" cy="664098"/>
              <a:chOff x="4227" y="3291"/>
              <a:chExt cx="1053" cy="549"/>
            </a:xfrm>
          </p:grpSpPr>
          <p:sp>
            <p:nvSpPr>
              <p:cNvPr id="76834" name="Oval 55"/>
              <p:cNvSpPr>
                <a:spLocks noChangeArrowheads="1"/>
              </p:cNvSpPr>
              <p:nvPr/>
            </p:nvSpPr>
            <p:spPr bwMode="auto">
              <a:xfrm>
                <a:off x="4656" y="3600"/>
                <a:ext cx="96" cy="96"/>
              </a:xfrm>
              <a:prstGeom prst="ellipse">
                <a:avLst/>
              </a:prstGeom>
              <a:solidFill>
                <a:srgbClr val="00B050"/>
              </a:solidFill>
              <a:ln w="9525">
                <a:solidFill>
                  <a:schemeClr val="tx1"/>
                </a:solidFill>
                <a:round/>
                <a:headEnd/>
                <a:tailEnd/>
              </a:ln>
            </p:spPr>
            <p:txBody>
              <a:bodyPr wrap="none" anchor="ctr"/>
              <a:lstStyle/>
              <a:p>
                <a:endParaRPr lang="en-US"/>
              </a:p>
            </p:txBody>
          </p:sp>
          <p:sp>
            <p:nvSpPr>
              <p:cNvPr id="76835" name="Oval 56"/>
              <p:cNvSpPr>
                <a:spLocks noChangeArrowheads="1"/>
              </p:cNvSpPr>
              <p:nvPr/>
            </p:nvSpPr>
            <p:spPr bwMode="auto">
              <a:xfrm>
                <a:off x="4560" y="3744"/>
                <a:ext cx="96" cy="96"/>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36" name="Oval 57"/>
              <p:cNvSpPr>
                <a:spLocks noChangeArrowheads="1"/>
              </p:cNvSpPr>
              <p:nvPr/>
            </p:nvSpPr>
            <p:spPr bwMode="auto">
              <a:xfrm>
                <a:off x="5211" y="3723"/>
                <a:ext cx="69" cy="69"/>
              </a:xfrm>
              <a:prstGeom prst="ellipse">
                <a:avLst/>
              </a:prstGeom>
              <a:solidFill>
                <a:srgbClr val="FF0000"/>
              </a:solidFill>
              <a:ln w="9525">
                <a:solidFill>
                  <a:schemeClr val="tx1"/>
                </a:solidFill>
                <a:round/>
                <a:headEnd/>
                <a:tailEnd/>
              </a:ln>
            </p:spPr>
            <p:txBody>
              <a:bodyPr wrap="none" anchor="ctr"/>
              <a:lstStyle/>
              <a:p>
                <a:pPr algn="ctr" rtl="1"/>
                <a:endParaRPr lang="en-US"/>
              </a:p>
            </p:txBody>
          </p:sp>
          <p:sp>
            <p:nvSpPr>
              <p:cNvPr id="76837" name="Oval 58"/>
              <p:cNvSpPr>
                <a:spLocks noChangeArrowheads="1"/>
              </p:cNvSpPr>
              <p:nvPr/>
            </p:nvSpPr>
            <p:spPr bwMode="auto">
              <a:xfrm>
                <a:off x="4683" y="3291"/>
                <a:ext cx="69" cy="69"/>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38" name="Oval 59"/>
              <p:cNvSpPr>
                <a:spLocks noChangeArrowheads="1"/>
              </p:cNvSpPr>
              <p:nvPr/>
            </p:nvSpPr>
            <p:spPr bwMode="auto">
              <a:xfrm flipH="1" flipV="1">
                <a:off x="4227" y="3699"/>
                <a:ext cx="69" cy="69"/>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39" name="Oval 60"/>
              <p:cNvSpPr>
                <a:spLocks noChangeArrowheads="1"/>
              </p:cNvSpPr>
              <p:nvPr/>
            </p:nvSpPr>
            <p:spPr bwMode="auto">
              <a:xfrm>
                <a:off x="5067" y="3723"/>
                <a:ext cx="69" cy="69"/>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40" name="Oval 61"/>
              <p:cNvSpPr>
                <a:spLocks noChangeArrowheads="1"/>
              </p:cNvSpPr>
              <p:nvPr/>
            </p:nvSpPr>
            <p:spPr bwMode="auto">
              <a:xfrm>
                <a:off x="5088" y="3312"/>
                <a:ext cx="48" cy="48"/>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41" name="Oval 62"/>
              <p:cNvSpPr>
                <a:spLocks noChangeArrowheads="1"/>
              </p:cNvSpPr>
              <p:nvPr/>
            </p:nvSpPr>
            <p:spPr bwMode="auto">
              <a:xfrm>
                <a:off x="5232" y="3312"/>
                <a:ext cx="48" cy="48"/>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76833" name="Oval 52"/>
            <p:cNvSpPr>
              <a:spLocks noChangeArrowheads="1"/>
            </p:cNvSpPr>
            <p:nvPr/>
          </p:nvSpPr>
          <p:spPr bwMode="auto">
            <a:xfrm rot="-5400000">
              <a:off x="7665455" y="3853561"/>
              <a:ext cx="116100" cy="116126"/>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76802" name="Rectangle 2"/>
          <p:cNvSpPr>
            <a:spLocks noGrp="1" noChangeArrowheads="1"/>
          </p:cNvSpPr>
          <p:nvPr>
            <p:ph type="title"/>
          </p:nvPr>
        </p:nvSpPr>
        <p:spPr/>
        <p:txBody>
          <a:bodyPr/>
          <a:lstStyle/>
          <a:p>
            <a:r>
              <a:rPr lang="en-US" smtClean="0">
                <a:ea typeface="ＭＳ Ｐゴシック" pitchFamily="34" charset="-128"/>
              </a:rPr>
              <a:t>Particle Filtering: Resample</a:t>
            </a:r>
          </a:p>
        </p:txBody>
      </p:sp>
      <p:sp>
        <p:nvSpPr>
          <p:cNvPr id="76803" name="Rectangle 3"/>
          <p:cNvSpPr>
            <a:spLocks noGrp="1" noChangeArrowheads="1"/>
          </p:cNvSpPr>
          <p:nvPr>
            <p:ph idx="1"/>
          </p:nvPr>
        </p:nvSpPr>
        <p:spPr>
          <a:xfrm>
            <a:off x="381000" y="1524000"/>
            <a:ext cx="6629400" cy="4678363"/>
          </a:xfrm>
        </p:spPr>
        <p:txBody>
          <a:bodyPr/>
          <a:lstStyle/>
          <a:p>
            <a:pPr>
              <a:lnSpc>
                <a:spcPct val="90000"/>
              </a:lnSpc>
            </a:pPr>
            <a:r>
              <a:rPr lang="en-US" sz="2400" dirty="0" smtClean="0">
                <a:ea typeface="ＭＳ Ｐゴシック" pitchFamily="34" charset="-128"/>
              </a:rPr>
              <a:t>Rather than tracking weighted samples, we resample</a:t>
            </a:r>
          </a:p>
          <a:p>
            <a:pPr>
              <a:lnSpc>
                <a:spcPct val="90000"/>
              </a:lnSpc>
            </a:pPr>
            <a:endParaRPr lang="en-US" sz="2400" dirty="0" smtClean="0">
              <a:ea typeface="ＭＳ Ｐゴシック" pitchFamily="34" charset="-128"/>
            </a:endParaRPr>
          </a:p>
          <a:p>
            <a:pPr>
              <a:lnSpc>
                <a:spcPct val="90000"/>
              </a:lnSpc>
            </a:pPr>
            <a:r>
              <a:rPr lang="en-US" sz="2400" dirty="0" smtClean="0">
                <a:ea typeface="ＭＳ Ｐゴシック" pitchFamily="34" charset="-128"/>
              </a:rPr>
              <a:t>N times, we choose from our weighted sample distribution (i.e. draw with replacement)</a:t>
            </a:r>
          </a:p>
          <a:p>
            <a:pPr>
              <a:lnSpc>
                <a:spcPct val="90000"/>
              </a:lnSpc>
            </a:pPr>
            <a:endParaRPr lang="en-US" sz="2400" dirty="0" smtClean="0">
              <a:ea typeface="ＭＳ Ｐゴシック" pitchFamily="34" charset="-128"/>
            </a:endParaRPr>
          </a:p>
          <a:p>
            <a:pPr>
              <a:lnSpc>
                <a:spcPct val="90000"/>
              </a:lnSpc>
            </a:pPr>
            <a:r>
              <a:rPr lang="en-US" sz="2400" dirty="0" smtClean="0">
                <a:ea typeface="ＭＳ Ｐゴシック" pitchFamily="34" charset="-128"/>
              </a:rPr>
              <a:t>This is equivalent to renormalizing the distribution</a:t>
            </a:r>
          </a:p>
          <a:p>
            <a:pPr>
              <a:lnSpc>
                <a:spcPct val="90000"/>
              </a:lnSpc>
            </a:pPr>
            <a:endParaRPr lang="en-US" sz="2400" dirty="0" smtClean="0">
              <a:ea typeface="ＭＳ Ｐゴシック" pitchFamily="34" charset="-128"/>
            </a:endParaRPr>
          </a:p>
          <a:p>
            <a:pPr>
              <a:lnSpc>
                <a:spcPct val="90000"/>
              </a:lnSpc>
            </a:pPr>
            <a:r>
              <a:rPr lang="en-US" sz="2400" dirty="0" smtClean="0">
                <a:ea typeface="ＭＳ Ｐゴシック" pitchFamily="34" charset="-128"/>
              </a:rPr>
              <a:t>Now the update is complete for this time step, continue with the next one</a:t>
            </a:r>
          </a:p>
        </p:txBody>
      </p:sp>
      <p:sp>
        <p:nvSpPr>
          <p:cNvPr id="48" name="Isosceles Triangle 47"/>
          <p:cNvSpPr/>
          <p:nvPr/>
        </p:nvSpPr>
        <p:spPr bwMode="auto">
          <a:xfrm flipV="1">
            <a:off x="9636125" y="3794125"/>
            <a:ext cx="639763" cy="29051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a:p>
        </p:txBody>
      </p:sp>
      <p:sp>
        <p:nvSpPr>
          <p:cNvPr id="76805" name="Oval 53"/>
          <p:cNvSpPr>
            <a:spLocks noChangeArrowheads="1"/>
          </p:cNvSpPr>
          <p:nvPr/>
        </p:nvSpPr>
        <p:spPr bwMode="auto">
          <a:xfrm rot="-5400000">
            <a:off x="9407525" y="2041525"/>
            <a:ext cx="33338" cy="33338"/>
          </a:xfrm>
          <a:prstGeom prst="ellipse">
            <a:avLst/>
          </a:prstGeom>
          <a:solidFill>
            <a:srgbClr val="FF0000"/>
          </a:solidFill>
          <a:ln w="9525">
            <a:solidFill>
              <a:schemeClr val="tx1"/>
            </a:solidFill>
            <a:round/>
            <a:headEnd/>
            <a:tailEnd/>
          </a:ln>
        </p:spPr>
        <p:txBody>
          <a:bodyPr wrap="none" anchor="ctr"/>
          <a:lstStyle/>
          <a:p>
            <a:pPr algn="ctr" rtl="1"/>
            <a:endParaRPr lang="en-US"/>
          </a:p>
        </p:txBody>
      </p:sp>
      <p:grpSp>
        <p:nvGrpSpPr>
          <p:cNvPr id="76806" name="Group 2"/>
          <p:cNvGrpSpPr>
            <a:grpSpLocks/>
          </p:cNvGrpSpPr>
          <p:nvPr/>
        </p:nvGrpSpPr>
        <p:grpSpPr bwMode="auto">
          <a:xfrm>
            <a:off x="9178925" y="4556125"/>
            <a:ext cx="1566863" cy="1566863"/>
            <a:chOff x="4563129" y="4131470"/>
            <a:chExt cx="1567003" cy="1566862"/>
          </a:xfrm>
        </p:grpSpPr>
        <p:grpSp>
          <p:nvGrpSpPr>
            <p:cNvPr id="76811" name="Group 74"/>
            <p:cNvGrpSpPr>
              <a:grpSpLocks/>
            </p:cNvGrpSpPr>
            <p:nvPr/>
          </p:nvGrpSpPr>
          <p:grpSpPr bwMode="auto">
            <a:xfrm rot="-5400000">
              <a:off x="4563200" y="4131399"/>
              <a:ext cx="1566862" cy="1567003"/>
              <a:chOff x="3984" y="1056"/>
              <a:chExt cx="1296" cy="1296"/>
            </a:xfrm>
          </p:grpSpPr>
          <p:sp>
            <p:nvSpPr>
              <p:cNvPr id="76822" name="Rectangle 86"/>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23" name="Rectangle 87"/>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24" name="Rectangle 88"/>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25" name="Rectangle 89"/>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26" name="Rectangle 90"/>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27" name="Rectangle 91"/>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28" name="Rectangle 92"/>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29" name="Rectangle 93"/>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6830" name="Rectangle 94"/>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p>
            </p:txBody>
          </p:sp>
        </p:grpSp>
        <p:sp>
          <p:nvSpPr>
            <p:cNvPr id="76812" name="Oval 75"/>
            <p:cNvSpPr>
              <a:spLocks noChangeArrowheads="1"/>
            </p:cNvSpPr>
            <p:nvPr/>
          </p:nvSpPr>
          <p:spPr bwMode="auto">
            <a:xfrm rot="-5400000">
              <a:off x="5723878" y="5001943"/>
              <a:ext cx="116064" cy="116074"/>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13" name="Oval 76"/>
            <p:cNvSpPr>
              <a:spLocks noChangeArrowheads="1"/>
            </p:cNvSpPr>
            <p:nvPr/>
          </p:nvSpPr>
          <p:spPr bwMode="auto">
            <a:xfrm rot="-5400000">
              <a:off x="5956026" y="4769815"/>
              <a:ext cx="116064" cy="116074"/>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14" name="Oval 77"/>
            <p:cNvSpPr>
              <a:spLocks noChangeArrowheads="1"/>
            </p:cNvSpPr>
            <p:nvPr/>
          </p:nvSpPr>
          <p:spPr bwMode="auto">
            <a:xfrm rot="-5400000">
              <a:off x="5839952" y="4885879"/>
              <a:ext cx="116064" cy="116074"/>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15" name="Oval 78"/>
            <p:cNvSpPr>
              <a:spLocks noChangeArrowheads="1"/>
            </p:cNvSpPr>
            <p:nvPr/>
          </p:nvSpPr>
          <p:spPr bwMode="auto">
            <a:xfrm rot="-5400000">
              <a:off x="5317618" y="4943911"/>
              <a:ext cx="116064" cy="116074"/>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16" name="Oval 79"/>
            <p:cNvSpPr>
              <a:spLocks noChangeArrowheads="1"/>
            </p:cNvSpPr>
            <p:nvPr/>
          </p:nvSpPr>
          <p:spPr bwMode="auto">
            <a:xfrm rot="-5400000">
              <a:off x="5839952" y="4363592"/>
              <a:ext cx="116064" cy="116074"/>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17" name="Oval 80"/>
            <p:cNvSpPr>
              <a:spLocks noChangeArrowheads="1"/>
            </p:cNvSpPr>
            <p:nvPr/>
          </p:nvSpPr>
          <p:spPr bwMode="auto">
            <a:xfrm rot="-5400000">
              <a:off x="5723878" y="4769815"/>
              <a:ext cx="116064" cy="116074"/>
            </a:xfrm>
            <a:prstGeom prst="ellipse">
              <a:avLst/>
            </a:prstGeom>
            <a:solidFill>
              <a:srgbClr val="00B050"/>
            </a:solidFill>
            <a:ln w="9525">
              <a:solidFill>
                <a:schemeClr val="tx1"/>
              </a:solidFill>
              <a:round/>
              <a:headEnd/>
              <a:tailEnd/>
            </a:ln>
          </p:spPr>
          <p:txBody>
            <a:bodyPr wrap="none" anchor="ctr"/>
            <a:lstStyle/>
            <a:p>
              <a:endParaRPr lang="en-US"/>
            </a:p>
          </p:txBody>
        </p:sp>
        <p:sp>
          <p:nvSpPr>
            <p:cNvPr id="76818" name="Oval 81"/>
            <p:cNvSpPr>
              <a:spLocks noChangeArrowheads="1"/>
            </p:cNvSpPr>
            <p:nvPr/>
          </p:nvSpPr>
          <p:spPr bwMode="auto">
            <a:xfrm rot="-5400000">
              <a:off x="5839952" y="5292103"/>
              <a:ext cx="116064" cy="116074"/>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19" name="Oval 82"/>
            <p:cNvSpPr>
              <a:spLocks noChangeArrowheads="1"/>
            </p:cNvSpPr>
            <p:nvPr/>
          </p:nvSpPr>
          <p:spPr bwMode="auto">
            <a:xfrm rot="-5400000">
              <a:off x="5956026" y="5001943"/>
              <a:ext cx="116064" cy="116074"/>
            </a:xfrm>
            <a:prstGeom prst="ellipse">
              <a:avLst/>
            </a:prstGeom>
            <a:solidFill>
              <a:srgbClr val="00B050"/>
            </a:solidFill>
            <a:ln w="9525">
              <a:solidFill>
                <a:schemeClr val="tx1"/>
              </a:solidFill>
              <a:round/>
              <a:headEnd/>
              <a:tailEnd/>
            </a:ln>
          </p:spPr>
          <p:txBody>
            <a:bodyPr wrap="none" anchor="ctr"/>
            <a:lstStyle/>
            <a:p>
              <a:endParaRPr lang="en-US"/>
            </a:p>
          </p:txBody>
        </p:sp>
        <p:sp>
          <p:nvSpPr>
            <p:cNvPr id="76820" name="Oval 83"/>
            <p:cNvSpPr>
              <a:spLocks noChangeArrowheads="1"/>
            </p:cNvSpPr>
            <p:nvPr/>
          </p:nvSpPr>
          <p:spPr bwMode="auto">
            <a:xfrm rot="-5400000">
              <a:off x="5839952" y="5466199"/>
              <a:ext cx="116064" cy="116074"/>
            </a:xfrm>
            <a:prstGeom prst="ellipse">
              <a:avLst/>
            </a:prstGeom>
            <a:solidFill>
              <a:srgbClr val="FF0000"/>
            </a:solidFill>
            <a:ln w="9525">
              <a:solidFill>
                <a:schemeClr val="tx1"/>
              </a:solidFill>
              <a:round/>
              <a:headEnd/>
              <a:tailEnd/>
            </a:ln>
          </p:spPr>
          <p:txBody>
            <a:bodyPr wrap="none" anchor="ctr"/>
            <a:lstStyle/>
            <a:p>
              <a:endParaRPr lang="en-US"/>
            </a:p>
          </p:txBody>
        </p:sp>
        <p:sp>
          <p:nvSpPr>
            <p:cNvPr id="76821" name="Oval 84"/>
            <p:cNvSpPr>
              <a:spLocks noChangeArrowheads="1"/>
            </p:cNvSpPr>
            <p:nvPr/>
          </p:nvSpPr>
          <p:spPr bwMode="auto">
            <a:xfrm rot="-5400000">
              <a:off x="5317618" y="4363592"/>
              <a:ext cx="116064" cy="116074"/>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76807" name="TextBox 98"/>
          <p:cNvSpPr txBox="1">
            <a:spLocks noChangeArrowheads="1"/>
          </p:cNvSpPr>
          <p:nvPr/>
        </p:nvSpPr>
        <p:spPr bwMode="auto">
          <a:xfrm>
            <a:off x="6934200" y="1600200"/>
            <a:ext cx="1371600"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Calibri"/>
                <a:cs typeface="Calibri"/>
              </a:rPr>
              <a:t>Particles:</a:t>
            </a:r>
          </a:p>
          <a:p>
            <a:pPr eaLnBrk="1" hangingPunct="1"/>
            <a:r>
              <a:rPr lang="en-US" sz="1200">
                <a:solidFill>
                  <a:srgbClr val="C00000"/>
                </a:solidFill>
                <a:latin typeface="Calibri"/>
                <a:cs typeface="Calibri"/>
              </a:rPr>
              <a:t>    (3,2)  w=.9</a:t>
            </a:r>
          </a:p>
          <a:p>
            <a:pPr eaLnBrk="1" hangingPunct="1"/>
            <a:r>
              <a:rPr lang="en-US" sz="1200">
                <a:solidFill>
                  <a:srgbClr val="C00000"/>
                </a:solidFill>
                <a:latin typeface="Calibri"/>
                <a:cs typeface="Calibri"/>
              </a:rPr>
              <a:t>    (2,3)  w=.2</a:t>
            </a:r>
          </a:p>
          <a:p>
            <a:pPr eaLnBrk="1" hangingPunct="1"/>
            <a:r>
              <a:rPr lang="en-US" sz="1200">
                <a:solidFill>
                  <a:srgbClr val="00B050"/>
                </a:solidFill>
                <a:latin typeface="Calibri"/>
                <a:cs typeface="Calibri"/>
              </a:rPr>
              <a:t>    (3,2)  w=.9</a:t>
            </a:r>
          </a:p>
          <a:p>
            <a:pPr eaLnBrk="1" hangingPunct="1"/>
            <a:r>
              <a:rPr lang="en-US" sz="1200">
                <a:solidFill>
                  <a:srgbClr val="C00000"/>
                </a:solidFill>
                <a:latin typeface="Calibri"/>
                <a:cs typeface="Calibri"/>
              </a:rPr>
              <a:t>    (3,1)  w=.4</a:t>
            </a:r>
          </a:p>
          <a:p>
            <a:pPr eaLnBrk="1" hangingPunct="1"/>
            <a:r>
              <a:rPr lang="en-US" sz="1200">
                <a:solidFill>
                  <a:srgbClr val="C00000"/>
                </a:solidFill>
                <a:latin typeface="Calibri"/>
                <a:cs typeface="Calibri"/>
              </a:rPr>
              <a:t>    (3,3)  w=.4</a:t>
            </a:r>
          </a:p>
          <a:p>
            <a:pPr eaLnBrk="1" hangingPunct="1"/>
            <a:r>
              <a:rPr lang="en-US" sz="1200">
                <a:solidFill>
                  <a:srgbClr val="C00000"/>
                </a:solidFill>
                <a:latin typeface="Calibri"/>
                <a:cs typeface="Calibri"/>
              </a:rPr>
              <a:t>    (3,2)  w=.9</a:t>
            </a:r>
          </a:p>
          <a:p>
            <a:pPr eaLnBrk="1" hangingPunct="1"/>
            <a:r>
              <a:rPr lang="en-US" sz="1200">
                <a:solidFill>
                  <a:srgbClr val="C00000"/>
                </a:solidFill>
                <a:latin typeface="Calibri"/>
                <a:cs typeface="Calibri"/>
              </a:rPr>
              <a:t>    (1,3)  w=.1</a:t>
            </a:r>
          </a:p>
          <a:p>
            <a:pPr eaLnBrk="1" hangingPunct="1"/>
            <a:r>
              <a:rPr lang="en-US" sz="1200">
                <a:solidFill>
                  <a:srgbClr val="C00000"/>
                </a:solidFill>
                <a:latin typeface="Calibri"/>
                <a:cs typeface="Calibri"/>
              </a:rPr>
              <a:t>    (2,3)  w=.2</a:t>
            </a:r>
          </a:p>
          <a:p>
            <a:pPr eaLnBrk="1" hangingPunct="1"/>
            <a:r>
              <a:rPr lang="en-US" sz="1200">
                <a:solidFill>
                  <a:srgbClr val="C00000"/>
                </a:solidFill>
                <a:latin typeface="Calibri"/>
                <a:cs typeface="Calibri"/>
              </a:rPr>
              <a:t>    (3,2)  w=.9</a:t>
            </a:r>
          </a:p>
          <a:p>
            <a:pPr eaLnBrk="1" hangingPunct="1"/>
            <a:r>
              <a:rPr lang="en-US" sz="1200">
                <a:solidFill>
                  <a:srgbClr val="C00000"/>
                </a:solidFill>
                <a:latin typeface="Calibri"/>
                <a:cs typeface="Calibri"/>
              </a:rPr>
              <a:t>    (2,2)  w=.4</a:t>
            </a:r>
          </a:p>
        </p:txBody>
      </p:sp>
      <p:sp>
        <p:nvSpPr>
          <p:cNvPr id="76808" name="TextBox 99"/>
          <p:cNvSpPr txBox="1">
            <a:spLocks noChangeArrowheads="1"/>
          </p:cNvSpPr>
          <p:nvPr/>
        </p:nvSpPr>
        <p:spPr bwMode="auto">
          <a:xfrm>
            <a:off x="6934200" y="4419600"/>
            <a:ext cx="1371600"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200">
                <a:latin typeface="Calibri"/>
                <a:cs typeface="Calibri"/>
              </a:rPr>
              <a:t>(New) Particles:</a:t>
            </a:r>
          </a:p>
          <a:p>
            <a:pPr eaLnBrk="1" hangingPunct="1"/>
            <a:r>
              <a:rPr lang="en-US" sz="1200">
                <a:solidFill>
                  <a:srgbClr val="C00000"/>
                </a:solidFill>
                <a:latin typeface="Calibri"/>
                <a:cs typeface="Calibri"/>
              </a:rPr>
              <a:t>    (3,2)</a:t>
            </a:r>
          </a:p>
          <a:p>
            <a:pPr eaLnBrk="1" hangingPunct="1"/>
            <a:r>
              <a:rPr lang="en-US" sz="1200">
                <a:solidFill>
                  <a:srgbClr val="C00000"/>
                </a:solidFill>
                <a:latin typeface="Calibri"/>
                <a:cs typeface="Calibri"/>
              </a:rPr>
              <a:t>    (2,2)</a:t>
            </a:r>
          </a:p>
          <a:p>
            <a:pPr eaLnBrk="1" hangingPunct="1"/>
            <a:r>
              <a:rPr lang="en-US" sz="1200">
                <a:solidFill>
                  <a:srgbClr val="00B050"/>
                </a:solidFill>
                <a:latin typeface="Calibri"/>
                <a:cs typeface="Calibri"/>
              </a:rPr>
              <a:t>    (3,2)   </a:t>
            </a:r>
          </a:p>
          <a:p>
            <a:pPr eaLnBrk="1" hangingPunct="1"/>
            <a:r>
              <a:rPr lang="en-US" sz="1200">
                <a:solidFill>
                  <a:srgbClr val="C00000"/>
                </a:solidFill>
                <a:latin typeface="Calibri"/>
                <a:cs typeface="Calibri"/>
              </a:rPr>
              <a:t>    (2,3)</a:t>
            </a:r>
          </a:p>
          <a:p>
            <a:pPr eaLnBrk="1" hangingPunct="1"/>
            <a:r>
              <a:rPr lang="en-US" sz="1200">
                <a:solidFill>
                  <a:srgbClr val="C00000"/>
                </a:solidFill>
                <a:latin typeface="Calibri"/>
                <a:cs typeface="Calibri"/>
              </a:rPr>
              <a:t>    (3,3)</a:t>
            </a:r>
          </a:p>
          <a:p>
            <a:pPr eaLnBrk="1" hangingPunct="1"/>
            <a:r>
              <a:rPr lang="en-US" sz="1200">
                <a:solidFill>
                  <a:srgbClr val="00B050"/>
                </a:solidFill>
                <a:latin typeface="Calibri"/>
                <a:cs typeface="Calibri"/>
              </a:rPr>
              <a:t>    (3,2)</a:t>
            </a:r>
          </a:p>
          <a:p>
            <a:pPr eaLnBrk="1" hangingPunct="1"/>
            <a:r>
              <a:rPr lang="en-US" sz="1200">
                <a:solidFill>
                  <a:srgbClr val="C00000"/>
                </a:solidFill>
                <a:latin typeface="Calibri"/>
                <a:cs typeface="Calibri"/>
              </a:rPr>
              <a:t>    (1,3)</a:t>
            </a:r>
          </a:p>
          <a:p>
            <a:pPr eaLnBrk="1" hangingPunct="1"/>
            <a:r>
              <a:rPr lang="en-US" sz="1200">
                <a:solidFill>
                  <a:srgbClr val="C00000"/>
                </a:solidFill>
                <a:latin typeface="Calibri"/>
                <a:cs typeface="Calibri"/>
              </a:rPr>
              <a:t>    (2,3)</a:t>
            </a:r>
          </a:p>
          <a:p>
            <a:pPr eaLnBrk="1" hangingPunct="1"/>
            <a:r>
              <a:rPr lang="en-US" sz="1200">
                <a:solidFill>
                  <a:srgbClr val="C00000"/>
                </a:solidFill>
                <a:latin typeface="Calibri"/>
                <a:cs typeface="Calibri"/>
              </a:rPr>
              <a:t>    (3,2)</a:t>
            </a:r>
          </a:p>
          <a:p>
            <a:pPr eaLnBrk="1" hangingPunct="1"/>
            <a:r>
              <a:rPr lang="en-US" sz="1200">
                <a:solidFill>
                  <a:srgbClr val="C00000"/>
                </a:solidFill>
                <a:latin typeface="Calibri"/>
                <a:cs typeface="Calibri"/>
              </a:rPr>
              <a:t>    (3,2)</a:t>
            </a:r>
          </a:p>
        </p:txBody>
      </p:sp>
      <p:cxnSp>
        <p:nvCxnSpPr>
          <p:cNvPr id="76809" name="AutoShape 47"/>
          <p:cNvCxnSpPr>
            <a:cxnSpLocks noChangeShapeType="1"/>
            <a:stCxn id="76834" idx="3"/>
            <a:endCxn id="76817" idx="5"/>
          </p:cNvCxnSpPr>
          <p:nvPr/>
        </p:nvCxnSpPr>
        <p:spPr bwMode="auto">
          <a:xfrm flipH="1">
            <a:off x="10439400" y="2667000"/>
            <a:ext cx="0" cy="2544763"/>
          </a:xfrm>
          <a:prstGeom prst="curvedConnector3">
            <a:avLst>
              <a:gd name="adj1" fmla="val -4300788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cxnSp>
        <p:nvCxnSpPr>
          <p:cNvPr id="76810" name="AutoShape 47"/>
          <p:cNvCxnSpPr>
            <a:cxnSpLocks noChangeShapeType="1"/>
            <a:stCxn id="76834" idx="3"/>
            <a:endCxn id="76819" idx="5"/>
          </p:cNvCxnSpPr>
          <p:nvPr/>
        </p:nvCxnSpPr>
        <p:spPr bwMode="auto">
          <a:xfrm>
            <a:off x="10439400" y="2667000"/>
            <a:ext cx="231775" cy="2776538"/>
          </a:xfrm>
          <a:prstGeom prst="curvedConnector3">
            <a:avLst>
              <a:gd name="adj1" fmla="val 206051"/>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7159553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mtClean="0">
                <a:latin typeface="Calibri"/>
                <a:cs typeface="Calibri"/>
              </a:rPr>
              <a:t>Recap: Particle Filtering</a:t>
            </a:r>
          </a:p>
        </p:txBody>
      </p:sp>
      <p:sp>
        <p:nvSpPr>
          <p:cNvPr id="9219" name="Content Placeholder 2"/>
          <p:cNvSpPr>
            <a:spLocks noGrp="1"/>
          </p:cNvSpPr>
          <p:nvPr>
            <p:ph idx="1"/>
          </p:nvPr>
        </p:nvSpPr>
        <p:spPr>
          <a:xfrm>
            <a:off x="228600" y="1143000"/>
            <a:ext cx="11734800" cy="4525963"/>
          </a:xfrm>
        </p:spPr>
        <p:txBody>
          <a:bodyPr/>
          <a:lstStyle/>
          <a:p>
            <a:r>
              <a:rPr lang="en-US" dirty="0" smtClean="0">
                <a:latin typeface="Calibri"/>
                <a:cs typeface="Calibri"/>
              </a:rPr>
              <a:t>Particles: track samples of states rather than an explicit distribution</a:t>
            </a:r>
          </a:p>
          <a:p>
            <a:pPr lvl="1"/>
            <a:endParaRPr lang="en-US" dirty="0" smtClean="0">
              <a:latin typeface="Calibri"/>
              <a:cs typeface="Calibri"/>
            </a:endParaRPr>
          </a:p>
        </p:txBody>
      </p:sp>
      <p:sp>
        <p:nvSpPr>
          <p:cNvPr id="9221" name="TextBox 24"/>
          <p:cNvSpPr txBox="1">
            <a:spLocks noChangeArrowheads="1"/>
          </p:cNvSpPr>
          <p:nvPr/>
        </p:nvSpPr>
        <p:spPr bwMode="auto">
          <a:xfrm>
            <a:off x="1524000" y="4191001"/>
            <a:ext cx="1371600" cy="2123656"/>
          </a:xfrm>
          <a:prstGeom prst="rect">
            <a:avLst/>
          </a:prstGeom>
          <a:noFill/>
          <a:ln w="9525">
            <a:noFill/>
            <a:miter lim="800000"/>
            <a:headEnd/>
            <a:tailEnd/>
          </a:ln>
        </p:spPr>
        <p:txBody>
          <a:bodyPr lIns="91438" tIns="45719" rIns="91438" bIns="45719">
            <a:spAutoFit/>
          </a:bodyPr>
          <a:lstStyle/>
          <a:p>
            <a:r>
              <a:rPr lang="en-US" sz="1200" dirty="0">
                <a:latin typeface="Calibri"/>
                <a:cs typeface="Calibri"/>
              </a:rPr>
              <a:t>Particles:</a:t>
            </a:r>
          </a:p>
          <a:p>
            <a:r>
              <a:rPr lang="en-US" sz="1200" dirty="0">
                <a:solidFill>
                  <a:srgbClr val="C00000"/>
                </a:solidFill>
                <a:latin typeface="Calibri"/>
                <a:cs typeface="Calibri"/>
              </a:rPr>
              <a:t>    (3,3)</a:t>
            </a:r>
          </a:p>
          <a:p>
            <a:r>
              <a:rPr lang="en-US" sz="1200" dirty="0">
                <a:solidFill>
                  <a:srgbClr val="C00000"/>
                </a:solidFill>
                <a:latin typeface="Calibri"/>
                <a:cs typeface="Calibri"/>
              </a:rPr>
              <a:t>    (2,3)</a:t>
            </a:r>
          </a:p>
          <a:p>
            <a:r>
              <a:rPr lang="en-US" sz="1200" dirty="0">
                <a:solidFill>
                  <a:srgbClr val="00B050"/>
                </a:solidFill>
                <a:latin typeface="Calibri"/>
                <a:cs typeface="Calibri"/>
              </a:rPr>
              <a:t>    (3,3)   </a:t>
            </a:r>
          </a:p>
          <a:p>
            <a:r>
              <a:rPr lang="en-US" sz="1200" dirty="0">
                <a:solidFill>
                  <a:srgbClr val="C00000"/>
                </a:solidFill>
                <a:latin typeface="Calibri"/>
                <a:cs typeface="Calibri"/>
              </a:rPr>
              <a:t>    (3,2)</a:t>
            </a:r>
          </a:p>
          <a:p>
            <a:r>
              <a:rPr lang="en-US" sz="1200" dirty="0">
                <a:solidFill>
                  <a:srgbClr val="C00000"/>
                </a:solidFill>
                <a:latin typeface="Calibri"/>
                <a:cs typeface="Calibri"/>
              </a:rPr>
              <a:t>    (3,3)</a:t>
            </a:r>
          </a:p>
          <a:p>
            <a:r>
              <a:rPr lang="en-US" sz="1200" dirty="0">
                <a:solidFill>
                  <a:srgbClr val="C00000"/>
                </a:solidFill>
                <a:latin typeface="Calibri"/>
                <a:cs typeface="Calibri"/>
              </a:rPr>
              <a:t>    (3,2)</a:t>
            </a:r>
          </a:p>
          <a:p>
            <a:r>
              <a:rPr lang="en-US" sz="1200" dirty="0">
                <a:solidFill>
                  <a:srgbClr val="C00000"/>
                </a:solidFill>
                <a:latin typeface="Calibri"/>
                <a:cs typeface="Calibri"/>
              </a:rPr>
              <a:t>    (1,2)</a:t>
            </a:r>
          </a:p>
          <a:p>
            <a:r>
              <a:rPr lang="en-US" sz="1200" dirty="0">
                <a:solidFill>
                  <a:srgbClr val="C00000"/>
                </a:solidFill>
                <a:latin typeface="Calibri"/>
                <a:cs typeface="Calibri"/>
              </a:rPr>
              <a:t>    (3,3)</a:t>
            </a:r>
          </a:p>
          <a:p>
            <a:r>
              <a:rPr lang="en-US" sz="1200" dirty="0">
                <a:solidFill>
                  <a:srgbClr val="C00000"/>
                </a:solidFill>
                <a:latin typeface="Calibri"/>
                <a:cs typeface="Calibri"/>
              </a:rPr>
              <a:t>    (3,3)</a:t>
            </a:r>
          </a:p>
          <a:p>
            <a:r>
              <a:rPr lang="en-US" sz="1200" dirty="0">
                <a:solidFill>
                  <a:srgbClr val="C00000"/>
                </a:solidFill>
                <a:latin typeface="Calibri"/>
                <a:cs typeface="Calibri"/>
              </a:rPr>
              <a:t>    (2,3)</a:t>
            </a:r>
          </a:p>
        </p:txBody>
      </p:sp>
      <p:grpSp>
        <p:nvGrpSpPr>
          <p:cNvPr id="9278" name="Group 37"/>
          <p:cNvGrpSpPr>
            <a:grpSpLocks/>
          </p:cNvGrpSpPr>
          <p:nvPr/>
        </p:nvGrpSpPr>
        <p:grpSpPr bwMode="auto">
          <a:xfrm rot="16200000">
            <a:off x="1448141" y="2471399"/>
            <a:ext cx="1566863" cy="1567543"/>
            <a:chOff x="6324600" y="4419600"/>
            <a:chExt cx="2057400" cy="2057400"/>
          </a:xfrm>
        </p:grpSpPr>
        <p:grpSp>
          <p:nvGrpSpPr>
            <p:cNvPr id="9301" name="Group 14"/>
            <p:cNvGrpSpPr>
              <a:grpSpLocks/>
            </p:cNvGrpSpPr>
            <p:nvPr/>
          </p:nvGrpSpPr>
          <p:grpSpPr bwMode="auto">
            <a:xfrm>
              <a:off x="6324600" y="4419600"/>
              <a:ext cx="2057400" cy="2057400"/>
              <a:chOff x="3984" y="1056"/>
              <a:chExt cx="1296" cy="1296"/>
            </a:xfrm>
          </p:grpSpPr>
          <p:sp>
            <p:nvSpPr>
              <p:cNvPr id="9312" name="Rectangle 15"/>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313" name="Rectangle 16"/>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314" name="Rectangle 17"/>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315" name="Rectangle 18"/>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316" name="Rectangle 19"/>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317" name="Rectangle 20"/>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318" name="Rectangle 21"/>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319" name="Rectangle 22"/>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320" name="Rectangle 23"/>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grpSp>
        <p:sp>
          <p:nvSpPr>
            <p:cNvPr id="9302" name="Oval 24"/>
            <p:cNvSpPr>
              <a:spLocks noChangeArrowheads="1"/>
            </p:cNvSpPr>
            <p:nvPr/>
          </p:nvSpPr>
          <p:spPr bwMode="auto">
            <a:xfrm>
              <a:off x="8077200" y="53340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303" name="Oval 25"/>
            <p:cNvSpPr>
              <a:spLocks noChangeArrowheads="1"/>
            </p:cNvSpPr>
            <p:nvPr/>
          </p:nvSpPr>
          <p:spPr bwMode="auto">
            <a:xfrm>
              <a:off x="7848600" y="58674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304" name="Oval 26"/>
            <p:cNvSpPr>
              <a:spLocks noChangeArrowheads="1"/>
            </p:cNvSpPr>
            <p:nvPr/>
          </p:nvSpPr>
          <p:spPr bwMode="auto">
            <a:xfrm>
              <a:off x="8001000" y="60198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305" name="Oval 27"/>
            <p:cNvSpPr>
              <a:spLocks noChangeArrowheads="1"/>
            </p:cNvSpPr>
            <p:nvPr/>
          </p:nvSpPr>
          <p:spPr bwMode="auto">
            <a:xfrm>
              <a:off x="7848600" y="61722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306" name="Oval 28"/>
            <p:cNvSpPr>
              <a:spLocks noChangeArrowheads="1"/>
            </p:cNvSpPr>
            <p:nvPr/>
          </p:nvSpPr>
          <p:spPr bwMode="auto">
            <a:xfrm>
              <a:off x="8153400" y="6172200"/>
              <a:ext cx="152400" cy="152400"/>
            </a:xfrm>
            <a:prstGeom prst="ellipse">
              <a:avLst/>
            </a:prstGeom>
            <a:solidFill>
              <a:srgbClr val="00B050"/>
            </a:solidFill>
            <a:ln w="9525">
              <a:solidFill>
                <a:schemeClr val="tx1"/>
              </a:solidFill>
              <a:round/>
              <a:headEnd/>
              <a:tailEnd/>
            </a:ln>
          </p:spPr>
          <p:txBody>
            <a:bodyPr wrap="none" anchor="ctr"/>
            <a:lstStyle/>
            <a:p>
              <a:endParaRPr lang="en-US">
                <a:latin typeface="Calibri"/>
                <a:cs typeface="Calibri"/>
              </a:endParaRPr>
            </a:p>
          </p:txBody>
        </p:sp>
        <p:sp>
          <p:nvSpPr>
            <p:cNvPr id="9307" name="Oval 29"/>
            <p:cNvSpPr>
              <a:spLocks noChangeArrowheads="1"/>
            </p:cNvSpPr>
            <p:nvPr/>
          </p:nvSpPr>
          <p:spPr bwMode="auto">
            <a:xfrm>
              <a:off x="8153400" y="58674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308" name="Oval 30"/>
            <p:cNvSpPr>
              <a:spLocks noChangeArrowheads="1"/>
            </p:cNvSpPr>
            <p:nvPr/>
          </p:nvSpPr>
          <p:spPr bwMode="auto">
            <a:xfrm>
              <a:off x="7391400" y="60960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309" name="Oval 31"/>
            <p:cNvSpPr>
              <a:spLocks noChangeArrowheads="1"/>
            </p:cNvSpPr>
            <p:nvPr/>
          </p:nvSpPr>
          <p:spPr bwMode="auto">
            <a:xfrm>
              <a:off x="7848600" y="53340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310" name="Oval 32"/>
            <p:cNvSpPr>
              <a:spLocks noChangeArrowheads="1"/>
            </p:cNvSpPr>
            <p:nvPr/>
          </p:nvSpPr>
          <p:spPr bwMode="auto">
            <a:xfrm>
              <a:off x="7162800" y="60960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311" name="Oval 33"/>
            <p:cNvSpPr>
              <a:spLocks noChangeArrowheads="1"/>
            </p:cNvSpPr>
            <p:nvPr/>
          </p:nvSpPr>
          <p:spPr bwMode="auto">
            <a:xfrm>
              <a:off x="7239000" y="46482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grpSp>
      <p:grpSp>
        <p:nvGrpSpPr>
          <p:cNvPr id="112" name="Group 111"/>
          <p:cNvGrpSpPr/>
          <p:nvPr/>
        </p:nvGrpSpPr>
        <p:grpSpPr>
          <a:xfrm>
            <a:off x="2975429" y="2471739"/>
            <a:ext cx="2587171" cy="1566863"/>
            <a:chOff x="2442028" y="2471739"/>
            <a:chExt cx="2587171" cy="1566862"/>
          </a:xfrm>
        </p:grpSpPr>
        <p:sp>
          <p:nvSpPr>
            <p:cNvPr id="47" name="Isosceles Triangle 46"/>
            <p:cNvSpPr/>
            <p:nvPr/>
          </p:nvSpPr>
          <p:spPr bwMode="auto">
            <a:xfrm rot="16200000" flipV="1">
              <a:off x="2643982" y="3110707"/>
              <a:ext cx="639762" cy="2889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a:cs typeface="Calibri"/>
              </a:endParaRPr>
            </a:p>
          </p:txBody>
        </p:sp>
        <p:grpSp>
          <p:nvGrpSpPr>
            <p:cNvPr id="9280" name="Group 4"/>
            <p:cNvGrpSpPr>
              <a:grpSpLocks/>
            </p:cNvGrpSpPr>
            <p:nvPr/>
          </p:nvGrpSpPr>
          <p:grpSpPr bwMode="auto">
            <a:xfrm rot="16200000">
              <a:off x="3461997" y="2471398"/>
              <a:ext cx="1566862" cy="1567543"/>
              <a:chOff x="3984" y="1056"/>
              <a:chExt cx="1296" cy="1296"/>
            </a:xfrm>
          </p:grpSpPr>
          <p:sp>
            <p:nvSpPr>
              <p:cNvPr id="9292" name="Rectangle 5"/>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93" name="Rectangle 6"/>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94" name="Rectangle 7"/>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95" name="Rectangle 8"/>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96" name="Rectangle 9"/>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97" name="Rectangle 10"/>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98" name="Rectangle 11"/>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99" name="Rectangle 12"/>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300" name="Rectangle 13"/>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grpSp>
        <p:sp>
          <p:nvSpPr>
            <p:cNvPr id="9281" name="Oval 14"/>
            <p:cNvSpPr>
              <a:spLocks noChangeArrowheads="1"/>
            </p:cNvSpPr>
            <p:nvPr/>
          </p:nvSpPr>
          <p:spPr bwMode="auto">
            <a:xfrm rot="16200000">
              <a:off x="4622824" y="3226128"/>
              <a:ext cx="116064" cy="116114"/>
            </a:xfrm>
            <a:prstGeom prst="ellipse">
              <a:avLst/>
            </a:prstGeom>
            <a:solidFill>
              <a:srgbClr val="00B050"/>
            </a:solidFill>
            <a:ln w="9525">
              <a:solidFill>
                <a:schemeClr val="tx1"/>
              </a:solidFill>
              <a:round/>
              <a:headEnd/>
              <a:tailEnd/>
            </a:ln>
          </p:spPr>
          <p:txBody>
            <a:bodyPr wrap="none" anchor="ctr"/>
            <a:lstStyle/>
            <a:p>
              <a:endParaRPr lang="en-US">
                <a:latin typeface="Calibri"/>
                <a:cs typeface="Calibri"/>
              </a:endParaRPr>
            </a:p>
          </p:txBody>
        </p:sp>
        <p:sp>
          <p:nvSpPr>
            <p:cNvPr id="9282" name="Oval 15"/>
            <p:cNvSpPr>
              <a:spLocks noChangeArrowheads="1"/>
            </p:cNvSpPr>
            <p:nvPr/>
          </p:nvSpPr>
          <p:spPr bwMode="auto">
            <a:xfrm rot="16200000">
              <a:off x="4796996" y="3110064"/>
              <a:ext cx="116064" cy="116114"/>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83" name="Oval 16"/>
            <p:cNvSpPr>
              <a:spLocks noChangeArrowheads="1"/>
            </p:cNvSpPr>
            <p:nvPr/>
          </p:nvSpPr>
          <p:spPr bwMode="auto">
            <a:xfrm rot="16200000">
              <a:off x="4796996" y="3342192"/>
              <a:ext cx="116064" cy="116114"/>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84" name="Oval 17"/>
            <p:cNvSpPr>
              <a:spLocks noChangeArrowheads="1"/>
            </p:cNvSpPr>
            <p:nvPr/>
          </p:nvSpPr>
          <p:spPr bwMode="auto">
            <a:xfrm rot="16200000">
              <a:off x="4738939" y="2587777"/>
              <a:ext cx="116064" cy="116114"/>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85" name="Oval 18"/>
            <p:cNvSpPr>
              <a:spLocks noChangeArrowheads="1"/>
            </p:cNvSpPr>
            <p:nvPr/>
          </p:nvSpPr>
          <p:spPr bwMode="auto">
            <a:xfrm rot="16200000">
              <a:off x="4216424" y="3226128"/>
              <a:ext cx="116064" cy="116114"/>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86" name="Oval 19"/>
            <p:cNvSpPr>
              <a:spLocks noChangeArrowheads="1"/>
            </p:cNvSpPr>
            <p:nvPr/>
          </p:nvSpPr>
          <p:spPr bwMode="auto">
            <a:xfrm rot="16200000">
              <a:off x="4738939" y="3748415"/>
              <a:ext cx="116064" cy="116114"/>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87" name="Oval 20"/>
            <p:cNvSpPr>
              <a:spLocks noChangeArrowheads="1"/>
            </p:cNvSpPr>
            <p:nvPr/>
          </p:nvSpPr>
          <p:spPr bwMode="auto">
            <a:xfrm rot="16200000">
              <a:off x="3693910" y="2703840"/>
              <a:ext cx="116064" cy="116114"/>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88" name="Oval 21"/>
            <p:cNvSpPr>
              <a:spLocks noChangeArrowheads="1"/>
            </p:cNvSpPr>
            <p:nvPr/>
          </p:nvSpPr>
          <p:spPr bwMode="auto">
            <a:xfrm rot="16200000">
              <a:off x="4738939" y="2761872"/>
              <a:ext cx="116064" cy="116114"/>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89" name="Oval 22"/>
            <p:cNvSpPr>
              <a:spLocks noChangeArrowheads="1"/>
            </p:cNvSpPr>
            <p:nvPr/>
          </p:nvSpPr>
          <p:spPr bwMode="auto">
            <a:xfrm rot="16200000">
              <a:off x="4216424" y="2761872"/>
              <a:ext cx="116064" cy="116114"/>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90" name="Oval 23"/>
            <p:cNvSpPr>
              <a:spLocks noChangeArrowheads="1"/>
            </p:cNvSpPr>
            <p:nvPr/>
          </p:nvSpPr>
          <p:spPr bwMode="auto">
            <a:xfrm rot="16200000">
              <a:off x="4216424" y="2587777"/>
              <a:ext cx="116064" cy="116114"/>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cxnSp>
          <p:nvCxnSpPr>
            <p:cNvPr id="68" name="Shape 67"/>
            <p:cNvCxnSpPr>
              <a:stCxn id="9306" idx="4"/>
              <a:endCxn id="9281" idx="6"/>
            </p:cNvCxnSpPr>
            <p:nvPr/>
          </p:nvCxnSpPr>
          <p:spPr bwMode="auto">
            <a:xfrm>
              <a:off x="2442028" y="2587802"/>
              <a:ext cx="2238828" cy="638351"/>
            </a:xfrm>
            <a:prstGeom prst="curvedConnector2">
              <a:avLst/>
            </a:prstGeom>
            <a:ln w="28575">
              <a:tailEnd type="triangle" w="lg" len="lg"/>
            </a:ln>
          </p:spPr>
          <p:style>
            <a:lnRef idx="1">
              <a:schemeClr val="dk1"/>
            </a:lnRef>
            <a:fillRef idx="0">
              <a:schemeClr val="dk1"/>
            </a:fillRef>
            <a:effectRef idx="0">
              <a:schemeClr val="dk1"/>
            </a:effectRef>
            <a:fontRef idx="minor">
              <a:schemeClr val="tx1"/>
            </a:fontRef>
          </p:style>
        </p:cxnSp>
      </p:grpSp>
      <p:grpSp>
        <p:nvGrpSpPr>
          <p:cNvPr id="6" name="Group 72"/>
          <p:cNvGrpSpPr>
            <a:grpSpLocks/>
          </p:cNvGrpSpPr>
          <p:nvPr/>
        </p:nvGrpSpPr>
        <p:grpSpPr bwMode="auto">
          <a:xfrm rot="-5400000">
            <a:off x="5967395" y="1852592"/>
            <a:ext cx="1566863" cy="2805163"/>
            <a:chOff x="6400800" y="2643215"/>
            <a:chExt cx="2057400" cy="3681385"/>
          </a:xfrm>
        </p:grpSpPr>
        <p:sp>
          <p:nvSpPr>
            <p:cNvPr id="74" name="Isosceles Triangle 73"/>
            <p:cNvSpPr/>
            <p:nvPr/>
          </p:nvSpPr>
          <p:spPr>
            <a:xfrm flipV="1">
              <a:off x="7009474" y="3443291"/>
              <a:ext cx="840052" cy="38125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a:cs typeface="Calibri"/>
              </a:endParaRPr>
            </a:p>
          </p:txBody>
        </p:sp>
        <p:grpSp>
          <p:nvGrpSpPr>
            <p:cNvPr id="9254" name="Group 25"/>
            <p:cNvGrpSpPr>
              <a:grpSpLocks/>
            </p:cNvGrpSpPr>
            <p:nvPr/>
          </p:nvGrpSpPr>
          <p:grpSpPr bwMode="auto">
            <a:xfrm>
              <a:off x="6400800" y="4267200"/>
              <a:ext cx="2057400" cy="2057400"/>
              <a:chOff x="3984" y="1056"/>
              <a:chExt cx="1296" cy="1296"/>
            </a:xfrm>
          </p:grpSpPr>
          <p:sp>
            <p:nvSpPr>
              <p:cNvPr id="9269" name="Rectangle 26"/>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70" name="Rectangle 27"/>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71" name="Rectangle 28"/>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72" name="Rectangle 29"/>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73" name="Rectangle 30"/>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74" name="Rectangle 31"/>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75" name="Rectangle 32"/>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76" name="Rectangle 33"/>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77" name="Rectangle 34"/>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grpSp>
        <p:grpSp>
          <p:nvGrpSpPr>
            <p:cNvPr id="9255" name="Group 35"/>
            <p:cNvGrpSpPr>
              <a:grpSpLocks/>
            </p:cNvGrpSpPr>
            <p:nvPr/>
          </p:nvGrpSpPr>
          <p:grpSpPr bwMode="auto">
            <a:xfrm>
              <a:off x="6634168" y="5300668"/>
              <a:ext cx="1671638" cy="871538"/>
              <a:chOff x="4227" y="3291"/>
              <a:chExt cx="1053" cy="549"/>
            </a:xfrm>
          </p:grpSpPr>
          <p:sp>
            <p:nvSpPr>
              <p:cNvPr id="9261" name="Oval 36"/>
              <p:cNvSpPr>
                <a:spLocks noChangeArrowheads="1"/>
              </p:cNvSpPr>
              <p:nvPr/>
            </p:nvSpPr>
            <p:spPr bwMode="auto">
              <a:xfrm>
                <a:off x="4656" y="3600"/>
                <a:ext cx="96" cy="96"/>
              </a:xfrm>
              <a:prstGeom prst="ellipse">
                <a:avLst/>
              </a:prstGeom>
              <a:solidFill>
                <a:srgbClr val="00B050"/>
              </a:solidFill>
              <a:ln w="9525">
                <a:solidFill>
                  <a:schemeClr val="tx1"/>
                </a:solidFill>
                <a:round/>
                <a:headEnd/>
                <a:tailEnd/>
              </a:ln>
            </p:spPr>
            <p:txBody>
              <a:bodyPr wrap="none" anchor="ctr"/>
              <a:lstStyle/>
              <a:p>
                <a:endParaRPr lang="en-US">
                  <a:latin typeface="Calibri"/>
                  <a:cs typeface="Calibri"/>
                </a:endParaRPr>
              </a:p>
            </p:txBody>
          </p:sp>
          <p:sp>
            <p:nvSpPr>
              <p:cNvPr id="9262" name="Oval 37"/>
              <p:cNvSpPr>
                <a:spLocks noChangeArrowheads="1"/>
              </p:cNvSpPr>
              <p:nvPr/>
            </p:nvSpPr>
            <p:spPr bwMode="auto">
              <a:xfrm>
                <a:off x="4560" y="3744"/>
                <a:ext cx="96" cy="96"/>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63" name="Oval 38"/>
              <p:cNvSpPr>
                <a:spLocks noChangeArrowheads="1"/>
              </p:cNvSpPr>
              <p:nvPr/>
            </p:nvSpPr>
            <p:spPr bwMode="auto">
              <a:xfrm>
                <a:off x="5211" y="3723"/>
                <a:ext cx="69" cy="69"/>
              </a:xfrm>
              <a:prstGeom prst="ellipse">
                <a:avLst/>
              </a:prstGeom>
              <a:solidFill>
                <a:srgbClr val="FF0000"/>
              </a:solidFill>
              <a:ln w="9525">
                <a:solidFill>
                  <a:schemeClr val="tx1"/>
                </a:solidFill>
                <a:round/>
                <a:headEnd/>
                <a:tailEnd/>
              </a:ln>
            </p:spPr>
            <p:txBody>
              <a:bodyPr wrap="none" anchor="ctr"/>
              <a:lstStyle/>
              <a:p>
                <a:pPr algn="ctr" rtl="1"/>
                <a:endParaRPr lang="en-US">
                  <a:latin typeface="Calibri"/>
                  <a:cs typeface="Calibri"/>
                </a:endParaRPr>
              </a:p>
            </p:txBody>
          </p:sp>
          <p:sp>
            <p:nvSpPr>
              <p:cNvPr id="9264" name="Oval 39"/>
              <p:cNvSpPr>
                <a:spLocks noChangeArrowheads="1"/>
              </p:cNvSpPr>
              <p:nvPr/>
            </p:nvSpPr>
            <p:spPr bwMode="auto">
              <a:xfrm>
                <a:off x="4683" y="3291"/>
                <a:ext cx="69" cy="69"/>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65" name="Oval 40"/>
              <p:cNvSpPr>
                <a:spLocks noChangeArrowheads="1"/>
              </p:cNvSpPr>
              <p:nvPr/>
            </p:nvSpPr>
            <p:spPr bwMode="auto">
              <a:xfrm flipH="1" flipV="1">
                <a:off x="4227" y="3699"/>
                <a:ext cx="69" cy="69"/>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66" name="Oval 41"/>
              <p:cNvSpPr>
                <a:spLocks noChangeArrowheads="1"/>
              </p:cNvSpPr>
              <p:nvPr/>
            </p:nvSpPr>
            <p:spPr bwMode="auto">
              <a:xfrm>
                <a:off x="5067" y="3723"/>
                <a:ext cx="69" cy="69"/>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67" name="Oval 42"/>
              <p:cNvSpPr>
                <a:spLocks noChangeArrowheads="1"/>
              </p:cNvSpPr>
              <p:nvPr/>
            </p:nvSpPr>
            <p:spPr bwMode="auto">
              <a:xfrm>
                <a:off x="5088" y="3312"/>
                <a:ext cx="48" cy="48"/>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68" name="Oval 43"/>
              <p:cNvSpPr>
                <a:spLocks noChangeArrowheads="1"/>
              </p:cNvSpPr>
              <p:nvPr/>
            </p:nvSpPr>
            <p:spPr bwMode="auto">
              <a:xfrm>
                <a:off x="5232" y="3312"/>
                <a:ext cx="48" cy="48"/>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grpSp>
        <p:sp>
          <p:nvSpPr>
            <p:cNvPr id="9256" name="Rectangle 44"/>
            <p:cNvSpPr>
              <a:spLocks noChangeArrowheads="1"/>
            </p:cNvSpPr>
            <p:nvPr/>
          </p:nvSpPr>
          <p:spPr bwMode="auto">
            <a:xfrm>
              <a:off x="7086600" y="5638800"/>
              <a:ext cx="685800" cy="685800"/>
            </a:xfrm>
            <a:prstGeom prst="rect">
              <a:avLst/>
            </a:prstGeom>
            <a:noFill/>
            <a:ln w="63500">
              <a:solidFill>
                <a:srgbClr val="FF0000"/>
              </a:solidFill>
              <a:miter lim="800000"/>
              <a:headEnd/>
              <a:tailEnd/>
            </a:ln>
          </p:spPr>
          <p:txBody>
            <a:bodyPr wrap="none" anchor="ctr"/>
            <a:lstStyle/>
            <a:p>
              <a:endParaRPr lang="en-US">
                <a:latin typeface="Calibri"/>
                <a:cs typeface="Calibri"/>
              </a:endParaRPr>
            </a:p>
          </p:txBody>
        </p:sp>
        <p:grpSp>
          <p:nvGrpSpPr>
            <p:cNvPr id="9257" name="Group 45"/>
            <p:cNvGrpSpPr>
              <a:grpSpLocks/>
            </p:cNvGrpSpPr>
            <p:nvPr/>
          </p:nvGrpSpPr>
          <p:grpSpPr bwMode="auto">
            <a:xfrm>
              <a:off x="7374038" y="2643215"/>
              <a:ext cx="779473" cy="3148047"/>
              <a:chOff x="4693" y="1665"/>
              <a:chExt cx="491" cy="1983"/>
            </a:xfrm>
          </p:grpSpPr>
          <p:sp>
            <p:nvSpPr>
              <p:cNvPr id="9259" name="Oval 46"/>
              <p:cNvSpPr>
                <a:spLocks noChangeArrowheads="1"/>
              </p:cNvSpPr>
              <p:nvPr/>
            </p:nvSpPr>
            <p:spPr bwMode="auto">
              <a:xfrm>
                <a:off x="5157" y="2901"/>
                <a:ext cx="27" cy="27"/>
              </a:xfrm>
              <a:prstGeom prst="ellipse">
                <a:avLst/>
              </a:prstGeom>
              <a:solidFill>
                <a:srgbClr val="FF0000"/>
              </a:solidFill>
              <a:ln w="9525">
                <a:solidFill>
                  <a:schemeClr val="tx1"/>
                </a:solidFill>
                <a:round/>
                <a:headEnd/>
                <a:tailEnd/>
              </a:ln>
            </p:spPr>
            <p:txBody>
              <a:bodyPr wrap="none" anchor="ctr"/>
              <a:lstStyle/>
              <a:p>
                <a:pPr algn="ctr" rtl="1"/>
                <a:endParaRPr lang="en-US">
                  <a:latin typeface="Calibri"/>
                  <a:cs typeface="Calibri"/>
                </a:endParaRPr>
              </a:p>
            </p:txBody>
          </p:sp>
          <p:cxnSp>
            <p:nvCxnSpPr>
              <p:cNvPr id="9260" name="AutoShape 47"/>
              <p:cNvCxnSpPr>
                <a:cxnSpLocks noChangeShapeType="1"/>
                <a:stCxn id="9281" idx="4"/>
                <a:endCxn id="9261" idx="0"/>
              </p:cNvCxnSpPr>
              <p:nvPr/>
            </p:nvCxnSpPr>
            <p:spPr bwMode="auto">
              <a:xfrm rot="5400000">
                <a:off x="3707" y="2651"/>
                <a:ext cx="1983" cy="11"/>
              </a:xfrm>
              <a:prstGeom prst="curvedConnector3">
                <a:avLst>
                  <a:gd name="adj1" fmla="val 50000"/>
                </a:avLst>
              </a:prstGeom>
              <a:noFill/>
              <a:ln w="28575">
                <a:solidFill>
                  <a:schemeClr val="tx1"/>
                </a:solidFill>
                <a:round/>
                <a:headEnd/>
                <a:tailEnd type="triangle" w="lg" len="lg"/>
              </a:ln>
            </p:spPr>
          </p:cxnSp>
        </p:grpSp>
        <p:sp>
          <p:nvSpPr>
            <p:cNvPr id="9258" name="Oval 50"/>
            <p:cNvSpPr>
              <a:spLocks noChangeArrowheads="1"/>
            </p:cNvSpPr>
            <p:nvPr/>
          </p:nvSpPr>
          <p:spPr bwMode="auto">
            <a:xfrm>
              <a:off x="7469976" y="5943603"/>
              <a:ext cx="152448"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grpSp>
      <p:grpSp>
        <p:nvGrpSpPr>
          <p:cNvPr id="10" name="Group 161"/>
          <p:cNvGrpSpPr>
            <a:grpSpLocks/>
          </p:cNvGrpSpPr>
          <p:nvPr/>
        </p:nvGrpSpPr>
        <p:grpSpPr bwMode="auto">
          <a:xfrm rot="-5400000">
            <a:off x="8859045" y="2161381"/>
            <a:ext cx="1566863" cy="2187577"/>
            <a:chOff x="6400800" y="3452416"/>
            <a:chExt cx="2057400" cy="2872184"/>
          </a:xfrm>
        </p:grpSpPr>
        <p:grpSp>
          <p:nvGrpSpPr>
            <p:cNvPr id="9232" name="Group 24"/>
            <p:cNvGrpSpPr>
              <a:grpSpLocks/>
            </p:cNvGrpSpPr>
            <p:nvPr/>
          </p:nvGrpSpPr>
          <p:grpSpPr bwMode="auto">
            <a:xfrm>
              <a:off x="6400800" y="4267200"/>
              <a:ext cx="2057400" cy="2057400"/>
              <a:chOff x="3984" y="1056"/>
              <a:chExt cx="1296" cy="1296"/>
            </a:xfrm>
          </p:grpSpPr>
          <p:sp>
            <p:nvSpPr>
              <p:cNvPr id="9244" name="Rectangle 25"/>
              <p:cNvSpPr>
                <a:spLocks noChangeArrowheads="1"/>
              </p:cNvSpPr>
              <p:nvPr/>
            </p:nvSpPr>
            <p:spPr bwMode="auto">
              <a:xfrm>
                <a:off x="3984"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45" name="Rectangle 26"/>
              <p:cNvSpPr>
                <a:spLocks noChangeArrowheads="1"/>
              </p:cNvSpPr>
              <p:nvPr/>
            </p:nvSpPr>
            <p:spPr bwMode="auto">
              <a:xfrm>
                <a:off x="4416"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46" name="Rectangle 27"/>
              <p:cNvSpPr>
                <a:spLocks noChangeArrowheads="1"/>
              </p:cNvSpPr>
              <p:nvPr/>
            </p:nvSpPr>
            <p:spPr bwMode="auto">
              <a:xfrm>
                <a:off x="3984"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47" name="Rectangle 28"/>
              <p:cNvSpPr>
                <a:spLocks noChangeArrowheads="1"/>
              </p:cNvSpPr>
              <p:nvPr/>
            </p:nvSpPr>
            <p:spPr bwMode="auto">
              <a:xfrm>
                <a:off x="4416"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48" name="Rectangle 29"/>
              <p:cNvSpPr>
                <a:spLocks noChangeArrowheads="1"/>
              </p:cNvSpPr>
              <p:nvPr/>
            </p:nvSpPr>
            <p:spPr bwMode="auto">
              <a:xfrm>
                <a:off x="4848" y="1056"/>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49" name="Rectangle 30"/>
              <p:cNvSpPr>
                <a:spLocks noChangeArrowheads="1"/>
              </p:cNvSpPr>
              <p:nvPr/>
            </p:nvSpPr>
            <p:spPr bwMode="auto">
              <a:xfrm>
                <a:off x="4848" y="1488"/>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50" name="Rectangle 31"/>
              <p:cNvSpPr>
                <a:spLocks noChangeArrowheads="1"/>
              </p:cNvSpPr>
              <p:nvPr/>
            </p:nvSpPr>
            <p:spPr bwMode="auto">
              <a:xfrm>
                <a:off x="3984"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51" name="Rectangle 32"/>
              <p:cNvSpPr>
                <a:spLocks noChangeArrowheads="1"/>
              </p:cNvSpPr>
              <p:nvPr/>
            </p:nvSpPr>
            <p:spPr bwMode="auto">
              <a:xfrm>
                <a:off x="4416"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sp>
            <p:nvSpPr>
              <p:cNvPr id="9252" name="Rectangle 33"/>
              <p:cNvSpPr>
                <a:spLocks noChangeArrowheads="1"/>
              </p:cNvSpPr>
              <p:nvPr/>
            </p:nvSpPr>
            <p:spPr bwMode="auto">
              <a:xfrm>
                <a:off x="4848" y="1920"/>
                <a:ext cx="432" cy="432"/>
              </a:xfrm>
              <a:prstGeom prst="rect">
                <a:avLst/>
              </a:prstGeom>
              <a:solidFill>
                <a:schemeClr val="accent1"/>
              </a:solidFill>
              <a:ln w="9525">
                <a:solidFill>
                  <a:schemeClr val="tx1"/>
                </a:solidFill>
                <a:miter lim="800000"/>
                <a:headEnd/>
                <a:tailEnd/>
              </a:ln>
            </p:spPr>
            <p:txBody>
              <a:bodyPr wrap="none" anchor="ctr"/>
              <a:lstStyle/>
              <a:p>
                <a:endParaRPr lang="en-US">
                  <a:latin typeface="Calibri"/>
                  <a:cs typeface="Calibri"/>
                </a:endParaRPr>
              </a:p>
            </p:txBody>
          </p:sp>
        </p:grpSp>
        <p:sp>
          <p:nvSpPr>
            <p:cNvPr id="9233" name="Oval 34"/>
            <p:cNvSpPr>
              <a:spLocks noChangeArrowheads="1"/>
            </p:cNvSpPr>
            <p:nvPr/>
          </p:nvSpPr>
          <p:spPr bwMode="auto">
            <a:xfrm>
              <a:off x="7162800" y="57912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34" name="Oval 35"/>
            <p:cNvSpPr>
              <a:spLocks noChangeArrowheads="1"/>
            </p:cNvSpPr>
            <p:nvPr/>
          </p:nvSpPr>
          <p:spPr bwMode="auto">
            <a:xfrm>
              <a:off x="7467600" y="60960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35" name="Oval 36"/>
            <p:cNvSpPr>
              <a:spLocks noChangeArrowheads="1"/>
            </p:cNvSpPr>
            <p:nvPr/>
          </p:nvSpPr>
          <p:spPr bwMode="auto">
            <a:xfrm>
              <a:off x="7315200" y="59436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36" name="Oval 37"/>
            <p:cNvSpPr>
              <a:spLocks noChangeArrowheads="1"/>
            </p:cNvSpPr>
            <p:nvPr/>
          </p:nvSpPr>
          <p:spPr bwMode="auto">
            <a:xfrm>
              <a:off x="7239000" y="52578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37" name="Oval 38"/>
            <p:cNvSpPr>
              <a:spLocks noChangeArrowheads="1"/>
            </p:cNvSpPr>
            <p:nvPr/>
          </p:nvSpPr>
          <p:spPr bwMode="auto">
            <a:xfrm>
              <a:off x="8001000" y="59436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38" name="Oval 39"/>
            <p:cNvSpPr>
              <a:spLocks noChangeArrowheads="1"/>
            </p:cNvSpPr>
            <p:nvPr/>
          </p:nvSpPr>
          <p:spPr bwMode="auto">
            <a:xfrm>
              <a:off x="7467600" y="5791200"/>
              <a:ext cx="152400" cy="152400"/>
            </a:xfrm>
            <a:prstGeom prst="ellipse">
              <a:avLst/>
            </a:prstGeom>
            <a:solidFill>
              <a:srgbClr val="00B050"/>
            </a:solidFill>
            <a:ln w="9525">
              <a:solidFill>
                <a:schemeClr val="tx1"/>
              </a:solidFill>
              <a:round/>
              <a:headEnd/>
              <a:tailEnd/>
            </a:ln>
          </p:spPr>
          <p:txBody>
            <a:bodyPr wrap="none" anchor="ctr"/>
            <a:lstStyle/>
            <a:p>
              <a:endParaRPr lang="en-US">
                <a:latin typeface="Calibri"/>
                <a:cs typeface="Calibri"/>
              </a:endParaRPr>
            </a:p>
          </p:txBody>
        </p:sp>
        <p:sp>
          <p:nvSpPr>
            <p:cNvPr id="9239" name="Oval 40"/>
            <p:cNvSpPr>
              <a:spLocks noChangeArrowheads="1"/>
            </p:cNvSpPr>
            <p:nvPr/>
          </p:nvSpPr>
          <p:spPr bwMode="auto">
            <a:xfrm>
              <a:off x="6781800" y="59436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40" name="Oval 41"/>
            <p:cNvSpPr>
              <a:spLocks noChangeArrowheads="1"/>
            </p:cNvSpPr>
            <p:nvPr/>
          </p:nvSpPr>
          <p:spPr bwMode="auto">
            <a:xfrm>
              <a:off x="7162800" y="6096000"/>
              <a:ext cx="152400" cy="152400"/>
            </a:xfrm>
            <a:prstGeom prst="ellipse">
              <a:avLst/>
            </a:prstGeom>
            <a:solidFill>
              <a:srgbClr val="00B050"/>
            </a:solidFill>
            <a:ln w="9525">
              <a:solidFill>
                <a:schemeClr val="tx1"/>
              </a:solidFill>
              <a:round/>
              <a:headEnd/>
              <a:tailEnd/>
            </a:ln>
          </p:spPr>
          <p:txBody>
            <a:bodyPr wrap="none" anchor="ctr"/>
            <a:lstStyle/>
            <a:p>
              <a:endParaRPr lang="en-US">
                <a:latin typeface="Calibri"/>
                <a:cs typeface="Calibri"/>
              </a:endParaRPr>
            </a:p>
          </p:txBody>
        </p:sp>
        <p:sp>
          <p:nvSpPr>
            <p:cNvPr id="9241" name="Oval 42"/>
            <p:cNvSpPr>
              <a:spLocks noChangeArrowheads="1"/>
            </p:cNvSpPr>
            <p:nvPr/>
          </p:nvSpPr>
          <p:spPr bwMode="auto">
            <a:xfrm>
              <a:off x="6553200" y="59436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9242" name="Oval 43"/>
            <p:cNvSpPr>
              <a:spLocks noChangeArrowheads="1"/>
            </p:cNvSpPr>
            <p:nvPr/>
          </p:nvSpPr>
          <p:spPr bwMode="auto">
            <a:xfrm>
              <a:off x="8001000" y="5257800"/>
              <a:ext cx="152400" cy="152400"/>
            </a:xfrm>
            <a:prstGeom prst="ellipse">
              <a:avLst/>
            </a:prstGeom>
            <a:solidFill>
              <a:srgbClr val="FF0000"/>
            </a:solidFill>
            <a:ln w="9525">
              <a:solidFill>
                <a:schemeClr val="tx1"/>
              </a:solidFill>
              <a:round/>
              <a:headEnd/>
              <a:tailEnd/>
            </a:ln>
          </p:spPr>
          <p:txBody>
            <a:bodyPr wrap="none" anchor="ctr"/>
            <a:lstStyle/>
            <a:p>
              <a:endParaRPr lang="en-US">
                <a:latin typeface="Calibri"/>
                <a:cs typeface="Calibri"/>
              </a:endParaRPr>
            </a:p>
          </p:txBody>
        </p:sp>
        <p:sp>
          <p:nvSpPr>
            <p:cNvPr id="161" name="Isosceles Triangle 160"/>
            <p:cNvSpPr/>
            <p:nvPr/>
          </p:nvSpPr>
          <p:spPr>
            <a:xfrm flipV="1">
              <a:off x="7009474" y="3452416"/>
              <a:ext cx="840052" cy="38143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libri"/>
                <a:cs typeface="Calibri"/>
              </a:endParaRPr>
            </a:p>
          </p:txBody>
        </p:sp>
      </p:grpSp>
      <p:sp>
        <p:nvSpPr>
          <p:cNvPr id="9225" name="TextBox 163"/>
          <p:cNvSpPr txBox="1">
            <a:spLocks noChangeArrowheads="1"/>
          </p:cNvSpPr>
          <p:nvPr/>
        </p:nvSpPr>
        <p:spPr bwMode="auto">
          <a:xfrm>
            <a:off x="2667000" y="1905001"/>
            <a:ext cx="1600200" cy="369330"/>
          </a:xfrm>
          <a:prstGeom prst="rect">
            <a:avLst/>
          </a:prstGeom>
          <a:noFill/>
          <a:ln w="9525">
            <a:noFill/>
            <a:miter lim="800000"/>
            <a:headEnd/>
            <a:tailEnd/>
          </a:ln>
        </p:spPr>
        <p:txBody>
          <a:bodyPr lIns="91438" tIns="45719" rIns="91438" bIns="45719">
            <a:spAutoFit/>
          </a:bodyPr>
          <a:lstStyle/>
          <a:p>
            <a:pPr algn="ctr"/>
            <a:r>
              <a:rPr lang="en-US" dirty="0">
                <a:latin typeface="Calibri"/>
                <a:cs typeface="Calibri"/>
              </a:rPr>
              <a:t>Elapse</a:t>
            </a:r>
          </a:p>
        </p:txBody>
      </p:sp>
      <p:sp>
        <p:nvSpPr>
          <p:cNvPr id="9226" name="TextBox 164"/>
          <p:cNvSpPr txBox="1">
            <a:spLocks noChangeArrowheads="1"/>
          </p:cNvSpPr>
          <p:nvPr/>
        </p:nvSpPr>
        <p:spPr bwMode="auto">
          <a:xfrm>
            <a:off x="5257800" y="1905001"/>
            <a:ext cx="1600200" cy="369330"/>
          </a:xfrm>
          <a:prstGeom prst="rect">
            <a:avLst/>
          </a:prstGeom>
          <a:noFill/>
          <a:ln w="9525">
            <a:noFill/>
            <a:miter lim="800000"/>
            <a:headEnd/>
            <a:tailEnd/>
          </a:ln>
        </p:spPr>
        <p:txBody>
          <a:bodyPr lIns="91438" tIns="45719" rIns="91438" bIns="45719">
            <a:spAutoFit/>
          </a:bodyPr>
          <a:lstStyle/>
          <a:p>
            <a:pPr algn="ctr"/>
            <a:r>
              <a:rPr lang="en-US" dirty="0">
                <a:latin typeface="Calibri"/>
                <a:cs typeface="Calibri"/>
              </a:rPr>
              <a:t>Weight</a:t>
            </a:r>
          </a:p>
        </p:txBody>
      </p:sp>
      <p:sp>
        <p:nvSpPr>
          <p:cNvPr id="9227" name="TextBox 165"/>
          <p:cNvSpPr txBox="1">
            <a:spLocks noChangeArrowheads="1"/>
          </p:cNvSpPr>
          <p:nvPr/>
        </p:nvSpPr>
        <p:spPr bwMode="auto">
          <a:xfrm>
            <a:off x="7848600" y="1905001"/>
            <a:ext cx="1600200" cy="369330"/>
          </a:xfrm>
          <a:prstGeom prst="rect">
            <a:avLst/>
          </a:prstGeom>
          <a:noFill/>
          <a:ln w="9525">
            <a:noFill/>
            <a:miter lim="800000"/>
            <a:headEnd/>
            <a:tailEnd/>
          </a:ln>
        </p:spPr>
        <p:txBody>
          <a:bodyPr lIns="91438" tIns="45719" rIns="91438" bIns="45719">
            <a:spAutoFit/>
          </a:bodyPr>
          <a:lstStyle/>
          <a:p>
            <a:pPr algn="ctr"/>
            <a:r>
              <a:rPr lang="en-US" dirty="0">
                <a:latin typeface="Calibri"/>
                <a:cs typeface="Calibri"/>
              </a:rPr>
              <a:t>Resample</a:t>
            </a:r>
          </a:p>
        </p:txBody>
      </p:sp>
      <p:sp>
        <p:nvSpPr>
          <p:cNvPr id="173" name="TextBox 24"/>
          <p:cNvSpPr txBox="1">
            <a:spLocks noChangeArrowheads="1"/>
          </p:cNvSpPr>
          <p:nvPr/>
        </p:nvSpPr>
        <p:spPr bwMode="auto">
          <a:xfrm>
            <a:off x="4191000" y="4191001"/>
            <a:ext cx="1371600" cy="2123656"/>
          </a:xfrm>
          <a:prstGeom prst="rect">
            <a:avLst/>
          </a:prstGeom>
          <a:noFill/>
          <a:ln w="9525">
            <a:noFill/>
            <a:miter lim="800000"/>
            <a:headEnd/>
            <a:tailEnd/>
          </a:ln>
        </p:spPr>
        <p:txBody>
          <a:bodyPr lIns="91438" tIns="45719" rIns="91438" bIns="45719">
            <a:spAutoFit/>
          </a:bodyPr>
          <a:lstStyle/>
          <a:p>
            <a:r>
              <a:rPr lang="en-US" sz="1200" dirty="0">
                <a:latin typeface="Calibri"/>
                <a:cs typeface="Calibri"/>
              </a:rPr>
              <a:t>Particles:</a:t>
            </a:r>
          </a:p>
          <a:p>
            <a:r>
              <a:rPr lang="en-US" sz="1200" dirty="0">
                <a:solidFill>
                  <a:srgbClr val="C00000"/>
                </a:solidFill>
                <a:latin typeface="Calibri"/>
                <a:cs typeface="Calibri"/>
              </a:rPr>
              <a:t>    (3,2)</a:t>
            </a:r>
          </a:p>
          <a:p>
            <a:r>
              <a:rPr lang="en-US" sz="1200" dirty="0">
                <a:solidFill>
                  <a:srgbClr val="C00000"/>
                </a:solidFill>
                <a:latin typeface="Calibri"/>
                <a:cs typeface="Calibri"/>
              </a:rPr>
              <a:t>    (2,3)</a:t>
            </a:r>
          </a:p>
          <a:p>
            <a:r>
              <a:rPr lang="en-US" sz="1200" dirty="0">
                <a:solidFill>
                  <a:srgbClr val="00B050"/>
                </a:solidFill>
                <a:latin typeface="Calibri"/>
                <a:cs typeface="Calibri"/>
              </a:rPr>
              <a:t>    (3,2)   </a:t>
            </a:r>
          </a:p>
          <a:p>
            <a:r>
              <a:rPr lang="en-US" sz="1200" dirty="0">
                <a:solidFill>
                  <a:srgbClr val="C00000"/>
                </a:solidFill>
                <a:latin typeface="Calibri"/>
                <a:cs typeface="Calibri"/>
              </a:rPr>
              <a:t>    (3,1)</a:t>
            </a:r>
          </a:p>
          <a:p>
            <a:r>
              <a:rPr lang="en-US" sz="1200" dirty="0">
                <a:solidFill>
                  <a:srgbClr val="C00000"/>
                </a:solidFill>
                <a:latin typeface="Calibri"/>
                <a:cs typeface="Calibri"/>
              </a:rPr>
              <a:t>    (3,3)</a:t>
            </a:r>
          </a:p>
          <a:p>
            <a:r>
              <a:rPr lang="en-US" sz="1200" dirty="0">
                <a:solidFill>
                  <a:srgbClr val="C00000"/>
                </a:solidFill>
                <a:latin typeface="Calibri"/>
                <a:cs typeface="Calibri"/>
              </a:rPr>
              <a:t>    (3,2)</a:t>
            </a:r>
          </a:p>
          <a:p>
            <a:r>
              <a:rPr lang="en-US" sz="1200" dirty="0">
                <a:solidFill>
                  <a:srgbClr val="C00000"/>
                </a:solidFill>
                <a:latin typeface="Calibri"/>
                <a:cs typeface="Calibri"/>
              </a:rPr>
              <a:t>    (1,3)</a:t>
            </a:r>
          </a:p>
          <a:p>
            <a:r>
              <a:rPr lang="en-US" sz="1200" dirty="0">
                <a:solidFill>
                  <a:srgbClr val="C00000"/>
                </a:solidFill>
                <a:latin typeface="Calibri"/>
                <a:cs typeface="Calibri"/>
              </a:rPr>
              <a:t>    (2,3)</a:t>
            </a:r>
          </a:p>
          <a:p>
            <a:r>
              <a:rPr lang="en-US" sz="1200" dirty="0">
                <a:solidFill>
                  <a:srgbClr val="C00000"/>
                </a:solidFill>
                <a:latin typeface="Calibri"/>
                <a:cs typeface="Calibri"/>
              </a:rPr>
              <a:t>    (3,2)</a:t>
            </a:r>
          </a:p>
          <a:p>
            <a:r>
              <a:rPr lang="en-US" sz="1200" dirty="0">
                <a:solidFill>
                  <a:srgbClr val="C00000"/>
                </a:solidFill>
                <a:latin typeface="Calibri"/>
                <a:cs typeface="Calibri"/>
              </a:rPr>
              <a:t>    (2,2)</a:t>
            </a:r>
          </a:p>
        </p:txBody>
      </p:sp>
      <p:sp>
        <p:nvSpPr>
          <p:cNvPr id="174" name="TextBox 24"/>
          <p:cNvSpPr txBox="1">
            <a:spLocks noChangeArrowheads="1"/>
          </p:cNvSpPr>
          <p:nvPr/>
        </p:nvSpPr>
        <p:spPr bwMode="auto">
          <a:xfrm>
            <a:off x="6781800" y="4191001"/>
            <a:ext cx="1371600" cy="2123656"/>
          </a:xfrm>
          <a:prstGeom prst="rect">
            <a:avLst/>
          </a:prstGeom>
          <a:noFill/>
          <a:ln w="9525">
            <a:noFill/>
            <a:miter lim="800000"/>
            <a:headEnd/>
            <a:tailEnd/>
          </a:ln>
        </p:spPr>
        <p:txBody>
          <a:bodyPr lIns="91438" tIns="45719" rIns="91438" bIns="45719">
            <a:spAutoFit/>
          </a:bodyPr>
          <a:lstStyle/>
          <a:p>
            <a:r>
              <a:rPr lang="en-US" sz="1200" dirty="0" smtClean="0">
                <a:latin typeface="Calibri"/>
                <a:cs typeface="Calibri"/>
              </a:rPr>
              <a:t>     Particles</a:t>
            </a:r>
            <a:r>
              <a:rPr lang="en-US" sz="1200" dirty="0">
                <a:latin typeface="Calibri"/>
                <a:cs typeface="Calibri"/>
              </a:rPr>
              <a:t>:</a:t>
            </a:r>
          </a:p>
          <a:p>
            <a:r>
              <a:rPr lang="en-US" sz="1200" dirty="0">
                <a:solidFill>
                  <a:srgbClr val="C00000"/>
                </a:solidFill>
                <a:latin typeface="Calibri"/>
                <a:cs typeface="Calibri"/>
              </a:rPr>
              <a:t>    (3,2)  w=.9</a:t>
            </a:r>
          </a:p>
          <a:p>
            <a:r>
              <a:rPr lang="en-US" sz="1200" dirty="0">
                <a:solidFill>
                  <a:srgbClr val="C00000"/>
                </a:solidFill>
                <a:latin typeface="Calibri"/>
                <a:cs typeface="Calibri"/>
              </a:rPr>
              <a:t>    (2,3)  w=.2</a:t>
            </a:r>
          </a:p>
          <a:p>
            <a:r>
              <a:rPr lang="en-US" sz="1200" dirty="0">
                <a:solidFill>
                  <a:srgbClr val="00B050"/>
                </a:solidFill>
                <a:latin typeface="Calibri"/>
                <a:cs typeface="Calibri"/>
              </a:rPr>
              <a:t>    (3,2)  w=.9</a:t>
            </a:r>
          </a:p>
          <a:p>
            <a:r>
              <a:rPr lang="en-US" sz="1200" dirty="0">
                <a:solidFill>
                  <a:srgbClr val="C00000"/>
                </a:solidFill>
                <a:latin typeface="Calibri"/>
                <a:cs typeface="Calibri"/>
              </a:rPr>
              <a:t>    (3,1)  w=.4</a:t>
            </a:r>
          </a:p>
          <a:p>
            <a:r>
              <a:rPr lang="en-US" sz="1200" dirty="0">
                <a:solidFill>
                  <a:srgbClr val="C00000"/>
                </a:solidFill>
                <a:latin typeface="Calibri"/>
                <a:cs typeface="Calibri"/>
              </a:rPr>
              <a:t>    (3,3)  w=.4</a:t>
            </a:r>
          </a:p>
          <a:p>
            <a:r>
              <a:rPr lang="en-US" sz="1200" dirty="0">
                <a:solidFill>
                  <a:srgbClr val="C00000"/>
                </a:solidFill>
                <a:latin typeface="Calibri"/>
                <a:cs typeface="Calibri"/>
              </a:rPr>
              <a:t>    (3,2)  w=.9</a:t>
            </a:r>
          </a:p>
          <a:p>
            <a:r>
              <a:rPr lang="en-US" sz="1200" dirty="0">
                <a:solidFill>
                  <a:srgbClr val="C00000"/>
                </a:solidFill>
                <a:latin typeface="Calibri"/>
                <a:cs typeface="Calibri"/>
              </a:rPr>
              <a:t>    (1,3)  w=.1</a:t>
            </a:r>
          </a:p>
          <a:p>
            <a:r>
              <a:rPr lang="en-US" sz="1200" dirty="0">
                <a:solidFill>
                  <a:srgbClr val="C00000"/>
                </a:solidFill>
                <a:latin typeface="Calibri"/>
                <a:cs typeface="Calibri"/>
              </a:rPr>
              <a:t>    (2,3)  w=.2</a:t>
            </a:r>
          </a:p>
          <a:p>
            <a:r>
              <a:rPr lang="en-US" sz="1200" dirty="0">
                <a:solidFill>
                  <a:srgbClr val="C00000"/>
                </a:solidFill>
                <a:latin typeface="Calibri"/>
                <a:cs typeface="Calibri"/>
              </a:rPr>
              <a:t>    (3,2)  w=.9</a:t>
            </a:r>
          </a:p>
          <a:p>
            <a:r>
              <a:rPr lang="en-US" sz="1200" dirty="0">
                <a:solidFill>
                  <a:srgbClr val="C00000"/>
                </a:solidFill>
                <a:latin typeface="Calibri"/>
                <a:cs typeface="Calibri"/>
              </a:rPr>
              <a:t>    (2,2)  w=.4</a:t>
            </a:r>
          </a:p>
        </p:txBody>
      </p:sp>
      <p:sp>
        <p:nvSpPr>
          <p:cNvPr id="175" name="TextBox 24"/>
          <p:cNvSpPr txBox="1">
            <a:spLocks noChangeArrowheads="1"/>
          </p:cNvSpPr>
          <p:nvPr/>
        </p:nvSpPr>
        <p:spPr bwMode="auto">
          <a:xfrm>
            <a:off x="9372600" y="4191001"/>
            <a:ext cx="1371600" cy="2123656"/>
          </a:xfrm>
          <a:prstGeom prst="rect">
            <a:avLst/>
          </a:prstGeom>
          <a:noFill/>
          <a:ln w="9525">
            <a:noFill/>
            <a:miter lim="800000"/>
            <a:headEnd/>
            <a:tailEnd/>
          </a:ln>
        </p:spPr>
        <p:txBody>
          <a:bodyPr lIns="91438" tIns="45719" rIns="91438" bIns="45719">
            <a:spAutoFit/>
          </a:bodyPr>
          <a:lstStyle/>
          <a:p>
            <a:r>
              <a:rPr lang="en-US" sz="1200" dirty="0">
                <a:latin typeface="Calibri"/>
                <a:cs typeface="Calibri"/>
              </a:rPr>
              <a:t>(New) Particles:</a:t>
            </a:r>
          </a:p>
          <a:p>
            <a:r>
              <a:rPr lang="en-US" sz="1200" dirty="0">
                <a:solidFill>
                  <a:srgbClr val="C00000"/>
                </a:solidFill>
                <a:latin typeface="Calibri"/>
                <a:cs typeface="Calibri"/>
              </a:rPr>
              <a:t>    (3,2)</a:t>
            </a:r>
          </a:p>
          <a:p>
            <a:r>
              <a:rPr lang="en-US" sz="1200" dirty="0">
                <a:solidFill>
                  <a:srgbClr val="C00000"/>
                </a:solidFill>
                <a:latin typeface="Calibri"/>
                <a:cs typeface="Calibri"/>
              </a:rPr>
              <a:t>    (2,2)</a:t>
            </a:r>
          </a:p>
          <a:p>
            <a:r>
              <a:rPr lang="en-US" sz="1200" dirty="0">
                <a:solidFill>
                  <a:srgbClr val="00B050"/>
                </a:solidFill>
                <a:latin typeface="Calibri"/>
                <a:cs typeface="Calibri"/>
              </a:rPr>
              <a:t>    (3,2)   </a:t>
            </a:r>
          </a:p>
          <a:p>
            <a:r>
              <a:rPr lang="en-US" sz="1200" dirty="0">
                <a:solidFill>
                  <a:srgbClr val="C00000"/>
                </a:solidFill>
                <a:latin typeface="Calibri"/>
                <a:cs typeface="Calibri"/>
              </a:rPr>
              <a:t>    (2,3)</a:t>
            </a:r>
          </a:p>
          <a:p>
            <a:r>
              <a:rPr lang="en-US" sz="1200" dirty="0">
                <a:solidFill>
                  <a:srgbClr val="C00000"/>
                </a:solidFill>
                <a:latin typeface="Calibri"/>
                <a:cs typeface="Calibri"/>
              </a:rPr>
              <a:t>    (3,3)</a:t>
            </a:r>
          </a:p>
          <a:p>
            <a:r>
              <a:rPr lang="en-US" sz="1200" dirty="0">
                <a:solidFill>
                  <a:srgbClr val="00B050"/>
                </a:solidFill>
                <a:latin typeface="Calibri"/>
                <a:cs typeface="Calibri"/>
              </a:rPr>
              <a:t>    (3,2)</a:t>
            </a:r>
          </a:p>
          <a:p>
            <a:r>
              <a:rPr lang="en-US" sz="1200" dirty="0">
                <a:solidFill>
                  <a:srgbClr val="C00000"/>
                </a:solidFill>
                <a:latin typeface="Calibri"/>
                <a:cs typeface="Calibri"/>
              </a:rPr>
              <a:t>    (1,3)</a:t>
            </a:r>
          </a:p>
          <a:p>
            <a:r>
              <a:rPr lang="en-US" sz="1200" dirty="0">
                <a:solidFill>
                  <a:srgbClr val="C00000"/>
                </a:solidFill>
                <a:latin typeface="Calibri"/>
                <a:cs typeface="Calibri"/>
              </a:rPr>
              <a:t>    (2,3)</a:t>
            </a:r>
          </a:p>
          <a:p>
            <a:r>
              <a:rPr lang="en-US" sz="1200" dirty="0">
                <a:solidFill>
                  <a:srgbClr val="C00000"/>
                </a:solidFill>
                <a:latin typeface="Calibri"/>
                <a:cs typeface="Calibri"/>
              </a:rPr>
              <a:t>    (3,2)</a:t>
            </a:r>
          </a:p>
          <a:p>
            <a:r>
              <a:rPr lang="en-US" sz="1200" dirty="0">
                <a:solidFill>
                  <a:srgbClr val="C00000"/>
                </a:solidFill>
                <a:latin typeface="Calibri"/>
                <a:cs typeface="Calibri"/>
              </a:rPr>
              <a:t>    (3,2)</a:t>
            </a:r>
          </a:p>
        </p:txBody>
      </p:sp>
      <p:sp>
        <p:nvSpPr>
          <p:cNvPr id="9231" name="TextBox 14"/>
          <p:cNvSpPr txBox="1">
            <a:spLocks noChangeArrowheads="1"/>
          </p:cNvSpPr>
          <p:nvPr/>
        </p:nvSpPr>
        <p:spPr bwMode="auto">
          <a:xfrm>
            <a:off x="7467600" y="6553200"/>
            <a:ext cx="4724400" cy="338552"/>
          </a:xfrm>
          <a:prstGeom prst="rect">
            <a:avLst/>
          </a:prstGeom>
          <a:noFill/>
          <a:ln w="9525">
            <a:noFill/>
            <a:miter lim="800000"/>
            <a:headEnd/>
            <a:tailEnd/>
          </a:ln>
        </p:spPr>
        <p:txBody>
          <a:bodyPr wrap="square" lIns="91438" tIns="45719" rIns="91438" bIns="45719">
            <a:spAutoFit/>
          </a:bodyPr>
          <a:lstStyle/>
          <a:p>
            <a:pPr algn="r"/>
            <a:r>
              <a:rPr lang="en-US" sz="1600" dirty="0" smtClean="0">
                <a:solidFill>
                  <a:srgbClr val="FF0000"/>
                </a:solidFill>
                <a:latin typeface="Calibri"/>
                <a:cs typeface="Calibri"/>
              </a:rPr>
              <a:t>[Demos: </a:t>
            </a:r>
            <a:r>
              <a:rPr lang="en-US" sz="1600" dirty="0" err="1" smtClean="0">
                <a:solidFill>
                  <a:srgbClr val="FF0000"/>
                </a:solidFill>
                <a:latin typeface="Calibri"/>
                <a:cs typeface="Calibri"/>
              </a:rPr>
              <a:t>ghostbusters</a:t>
            </a:r>
            <a:r>
              <a:rPr lang="en-US" sz="1600" dirty="0" smtClean="0">
                <a:solidFill>
                  <a:srgbClr val="FF0000"/>
                </a:solidFill>
                <a:latin typeface="Calibri"/>
                <a:cs typeface="Calibri"/>
              </a:rPr>
              <a:t> particle filtering (L15D3,4,5)]</a:t>
            </a:r>
            <a:endParaRPr lang="en-US" sz="1600" dirty="0">
              <a:solidFill>
                <a:srgbClr val="FF0000"/>
              </a:solidFill>
              <a:latin typeface="Calibri"/>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2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2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p:bldP spid="9226" grpId="0"/>
      <p:bldP spid="9227" grpId="0"/>
      <p:bldP spid="173" grpId="0"/>
      <p:bldP spid="174" grpId="0"/>
      <p:bldP spid="1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304800" y="2362200"/>
            <a:ext cx="11487149" cy="1446212"/>
          </a:xfrm>
        </p:spPr>
        <p:txBody>
          <a:bodyPr/>
          <a:lstStyle/>
          <a:p>
            <a:pPr algn="ctr" eaLnBrk="1" hangingPunct="1"/>
            <a:r>
              <a:rPr lang="en-US" dirty="0" smtClean="0">
                <a:latin typeface="Verdana" charset="0"/>
              </a:rPr>
              <a:t>Particle Filters in Robotics</a:t>
            </a:r>
            <a:endParaRPr lang="en-US" sz="4400" b="0" dirty="0">
              <a:latin typeface="Verdana" charset="0"/>
            </a:endParaRPr>
          </a:p>
        </p:txBody>
      </p:sp>
    </p:spTree>
    <p:extLst>
      <p:ext uri="{BB962C8B-B14F-4D97-AF65-F5344CB8AC3E}">
        <p14:creationId xmlns:p14="http://schemas.microsoft.com/office/powerpoint/2010/main" val="40327740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ChangeArrowheads="1"/>
          </p:cNvSpPr>
          <p:nvPr/>
        </p:nvSpPr>
        <p:spPr bwMode="auto">
          <a:xfrm>
            <a:off x="508000" y="241300"/>
            <a:ext cx="10363200"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lnSpc>
                <a:spcPct val="90000"/>
              </a:lnSpc>
              <a:spcBef>
                <a:spcPct val="50000"/>
              </a:spcBef>
              <a:buClr>
                <a:schemeClr val="folHlink"/>
              </a:buClr>
              <a:buSzPct val="120000"/>
            </a:pPr>
            <a:endParaRPr lang="en-US"/>
          </a:p>
        </p:txBody>
      </p:sp>
      <p:sp>
        <p:nvSpPr>
          <p:cNvPr id="34818" name="Rectangle 3"/>
          <p:cNvSpPr>
            <a:spLocks noChangeArrowheads="1"/>
          </p:cNvSpPr>
          <p:nvPr/>
        </p:nvSpPr>
        <p:spPr bwMode="auto">
          <a:xfrm>
            <a:off x="7888818" y="120651"/>
            <a:ext cx="245533"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lnSpc>
                <a:spcPct val="90000"/>
              </a:lnSpc>
              <a:spcBef>
                <a:spcPct val="50000"/>
              </a:spcBef>
              <a:buClr>
                <a:schemeClr val="folHlink"/>
              </a:buClr>
              <a:buSzPct val="120000"/>
            </a:pPr>
            <a:endParaRPr lang="en-US"/>
          </a:p>
        </p:txBody>
      </p:sp>
      <p:pic>
        <p:nvPicPr>
          <p:cNvPr id="34819" name="Picture 4" descr="unifo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2667001"/>
            <a:ext cx="11582400" cy="183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0" name="Rectangle 5"/>
          <p:cNvSpPr>
            <a:spLocks noGrp="1" noChangeArrowheads="1"/>
          </p:cNvSpPr>
          <p:nvPr>
            <p:ph type="title" idx="4294967295"/>
          </p:nvPr>
        </p:nvSpPr>
        <p:spPr/>
        <p:txBody>
          <a:bodyPr/>
          <a:lstStyle/>
          <a:p>
            <a:pPr eaLnBrk="1" hangingPunct="1"/>
            <a:r>
              <a:rPr lang="en-US">
                <a:latin typeface="Verdana" charset="0"/>
              </a:rPr>
              <a:t>Particle Filters</a:t>
            </a:r>
          </a:p>
        </p:txBody>
      </p:sp>
    </p:spTree>
    <p:extLst>
      <p:ext uri="{BB962C8B-B14F-4D97-AF65-F5344CB8AC3E}">
        <p14:creationId xmlns:p14="http://schemas.microsoft.com/office/powerpoint/2010/main" val="3682863672"/>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textcolor{BrickRed}{x'} = \mbox{sample}(\textcolor{BrickRed}{P(X'|x)})\]&#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212"/>
  <p:tag name="PICTUREFILESIZE" val="18293"/>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textcolor{BrickRed}{w(x)} = \textcolor{BrickRed}{P(e| x)}&#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139"/>
  <p:tag name="PICTUREFILESIZE" val="11036"/>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textcolor{BrickRed}{B(X)} \propto \textcolor{BrickRed}{P(e| X) B'(X)}&#10;\]&#10;\end{document}&#10;"/>
  <p:tag name="EXTERNALNAME" val="txp_fig"/>
  <p:tag name="BLEND" val="False"/>
  <p:tag name="TRANSPARENT" val="False"/>
  <p:tag name="KEEPFILES" val="False"/>
  <p:tag name="DEBUGPAUSE" val="False"/>
  <p:tag name="RESOLUTION" val="1200"/>
  <p:tag name="TIMEOUT" val="(none)"/>
  <p:tag name="BOXWIDTH" val="385"/>
  <p:tag name="BOXHEIGHT" val="283"/>
  <p:tag name="BOXFONT" val="10"/>
  <p:tag name="BOXWRAP" val="False"/>
  <p:tag name="WORKAROUNDTRANSPARENCYBUG" val="False"/>
  <p:tag name="ALLOWFONTSUBSTITUTION" val="False"/>
  <p:tag name="BITMAPFORMAT" val="png16m"/>
  <p:tag name="ORIGWIDTH" val="211"/>
  <p:tag name="PICTUREFILESIZE" val="18510"/>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FA12 cs188 lecture 3 -- a-star search</Template>
  <TotalTime>66561</TotalTime>
  <Words>1582</Words>
  <Application>Microsoft Macintosh PowerPoint</Application>
  <PresentationFormat>Widescreen</PresentationFormat>
  <Paragraphs>301</Paragraphs>
  <Slides>50</Slides>
  <Notes>23</Notes>
  <HiddenSlides>0</HiddenSlides>
  <MMClips>10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50</vt:i4>
      </vt:variant>
    </vt:vector>
  </HeadingPairs>
  <TitlesOfParts>
    <vt:vector size="60" baseType="lpstr">
      <vt:lpstr>Arial</vt:lpstr>
      <vt:lpstr>Calibri</vt:lpstr>
      <vt:lpstr>ＭＳ Ｐゴシック</vt:lpstr>
      <vt:lpstr>Symbol</vt:lpstr>
      <vt:lpstr>Times New Roman</vt:lpstr>
      <vt:lpstr>Verdana</vt:lpstr>
      <vt:lpstr>Wingdings</vt:lpstr>
      <vt:lpstr>dan-berkeley-nlp-v1</vt:lpstr>
      <vt:lpstr>Equation</vt:lpstr>
      <vt:lpstr>Photo Editor Photo</vt:lpstr>
      <vt:lpstr>CSE 473: Artificial Intelligence </vt:lpstr>
      <vt:lpstr>Particle Filtering</vt:lpstr>
      <vt:lpstr>Representation: Particles</vt:lpstr>
      <vt:lpstr>Particle Filtering: Elapse Time</vt:lpstr>
      <vt:lpstr>Particle Filtering: Observe</vt:lpstr>
      <vt:lpstr>Particle Filtering: Resample</vt:lpstr>
      <vt:lpstr>Recap: Particle Filtering</vt:lpstr>
      <vt:lpstr>Particle Filters in Robotics</vt:lpstr>
      <vt:lpstr>Particle Filters</vt:lpstr>
      <vt:lpstr>Sensor Information: Importance Sampling</vt:lpstr>
      <vt:lpstr>Robot Motion</vt:lpstr>
      <vt:lpstr>Sensor Information: Importance Sampling</vt:lpstr>
      <vt:lpstr>Robot Motion</vt:lpstr>
      <vt:lpstr>Particle Filter Algorithm</vt:lpstr>
      <vt:lpstr>Sampled Motion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Particle Filter Localization (Sonar)</vt:lpstr>
      <vt:lpstr>Aibo Sensor Model</vt:lpstr>
      <vt:lpstr>Distributions for P(z|x)</vt:lpstr>
      <vt:lpstr>Localization for AIBO robots</vt:lpstr>
      <vt:lpstr>WiFi-Based People Tracking</vt:lpstr>
      <vt:lpstr>WiFi Sensor Model</vt:lpstr>
      <vt:lpstr>Tracking Example</vt:lpstr>
      <vt:lpstr>Adaptive Sampling</vt:lpstr>
      <vt:lpstr>KLD-Sampling Sonar</vt:lpstr>
      <vt:lpstr>KLD-Sampling Laser</vt:lpstr>
      <vt:lpstr>Robot Mapping</vt:lpstr>
      <vt:lpstr>Mapping with a Laser Scanner</vt:lpstr>
      <vt:lpstr>Rao-Blackwellized Mapping with Scan-Matching</vt:lpstr>
      <vt:lpstr>Loop Closure Example</vt:lpstr>
      <vt:lpstr>Rao-Blackwellized Mapping with Scan-Matching</vt:lpstr>
      <vt:lpstr>Rao-Blackwellized Mapping with Scan-Matching</vt:lpstr>
      <vt:lpstr>Example (Intel Lab)</vt:lpstr>
      <vt:lpstr>Outdoor Campus Map</vt:lpstr>
    </vt:vector>
  </TitlesOfParts>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Dieter Fox</cp:lastModifiedBy>
  <cp:revision>4115</cp:revision>
  <cp:lastPrinted>2014-03-13T16:53:01Z</cp:lastPrinted>
  <dcterms:created xsi:type="dcterms:W3CDTF">2004-08-27T04:16:05Z</dcterms:created>
  <dcterms:modified xsi:type="dcterms:W3CDTF">2017-11-19T16:03:41Z</dcterms:modified>
</cp:coreProperties>
</file>