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46.xml" ContentType="application/vnd.openxmlformats-officedocument.presentationml.notesSlide+xml"/>
  <Default Extension="emf" ContentType="image/x-emf"/>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Layouts/slideLayout48.xml" ContentType="application/vnd.openxmlformats-officedocument.presentationml.slideLayout+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s/slide79.xml" ContentType="application/vnd.openxmlformats-officedocument.presentationml.slide+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tags/tag3.xml" ContentType="application/vnd.openxmlformats-officedocument.presentationml.tags+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s/slide98.xml" ContentType="application/vnd.openxmlformats-officedocument.presentationml.slide+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Layouts/slideLayout68.xml" ContentType="application/vnd.openxmlformats-officedocument.presentationml.slideLayout+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s/slide95.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ags/tag1.xml" ContentType="application/vnd.openxmlformats-officedocument.presentationml.tags+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Lst>
  <p:notesMasterIdLst>
    <p:notesMasterId r:id="rId109"/>
  </p:notesMasterIdLst>
  <p:handoutMasterIdLst>
    <p:handoutMasterId r:id="rId110"/>
  </p:handoutMasterIdLst>
  <p:sldIdLst>
    <p:sldId id="256" r:id="rId8"/>
    <p:sldId id="307" r:id="rId9"/>
    <p:sldId id="377" r:id="rId10"/>
    <p:sldId id="390" r:id="rId11"/>
    <p:sldId id="277" r:id="rId12"/>
    <p:sldId id="365" r:id="rId13"/>
    <p:sldId id="279" r:id="rId14"/>
    <p:sldId id="281" r:id="rId15"/>
    <p:sldId id="286" r:id="rId16"/>
    <p:sldId id="368" r:id="rId17"/>
    <p:sldId id="289" r:id="rId18"/>
    <p:sldId id="290" r:id="rId19"/>
    <p:sldId id="293" r:id="rId20"/>
    <p:sldId id="369" r:id="rId21"/>
    <p:sldId id="370" r:id="rId22"/>
    <p:sldId id="371" r:id="rId23"/>
    <p:sldId id="372" r:id="rId24"/>
    <p:sldId id="373" r:id="rId25"/>
    <p:sldId id="375" r:id="rId26"/>
    <p:sldId id="376" r:id="rId27"/>
    <p:sldId id="294" r:id="rId28"/>
    <p:sldId id="295" r:id="rId29"/>
    <p:sldId id="362" r:id="rId30"/>
    <p:sldId id="363" r:id="rId31"/>
    <p:sldId id="364" r:id="rId32"/>
    <p:sldId id="309" r:id="rId33"/>
    <p:sldId id="366" r:id="rId34"/>
    <p:sldId id="319" r:id="rId35"/>
    <p:sldId id="367" r:id="rId36"/>
    <p:sldId id="320" r:id="rId37"/>
    <p:sldId id="321" r:id="rId38"/>
    <p:sldId id="322" r:id="rId39"/>
    <p:sldId id="323" r:id="rId40"/>
    <p:sldId id="382" r:id="rId41"/>
    <p:sldId id="381" r:id="rId42"/>
    <p:sldId id="378" r:id="rId43"/>
    <p:sldId id="379" r:id="rId44"/>
    <p:sldId id="380" r:id="rId45"/>
    <p:sldId id="263" r:id="rId46"/>
    <p:sldId id="265" r:id="rId47"/>
    <p:sldId id="258" r:id="rId48"/>
    <p:sldId id="268" r:id="rId49"/>
    <p:sldId id="274" r:id="rId50"/>
    <p:sldId id="275" r:id="rId51"/>
    <p:sldId id="276" r:id="rId52"/>
    <p:sldId id="278" r:id="rId53"/>
    <p:sldId id="340" r:id="rId54"/>
    <p:sldId id="282" r:id="rId55"/>
    <p:sldId id="283" r:id="rId56"/>
    <p:sldId id="259" r:id="rId57"/>
    <p:sldId id="385" r:id="rId58"/>
    <p:sldId id="291" r:id="rId59"/>
    <p:sldId id="260" r:id="rId60"/>
    <p:sldId id="391" r:id="rId61"/>
    <p:sldId id="392" r:id="rId62"/>
    <p:sldId id="297" r:id="rId63"/>
    <p:sldId id="383" r:id="rId64"/>
    <p:sldId id="384" r:id="rId65"/>
    <p:sldId id="296" r:id="rId66"/>
    <p:sldId id="298" r:id="rId67"/>
    <p:sldId id="301" r:id="rId68"/>
    <p:sldId id="303" r:id="rId69"/>
    <p:sldId id="305" r:id="rId70"/>
    <p:sldId id="315" r:id="rId71"/>
    <p:sldId id="327" r:id="rId72"/>
    <p:sldId id="328" r:id="rId73"/>
    <p:sldId id="329" r:id="rId74"/>
    <p:sldId id="388" r:id="rId75"/>
    <p:sldId id="261" r:id="rId76"/>
    <p:sldId id="330" r:id="rId77"/>
    <p:sldId id="331" r:id="rId78"/>
    <p:sldId id="332" r:id="rId79"/>
    <p:sldId id="333" r:id="rId80"/>
    <p:sldId id="336" r:id="rId81"/>
    <p:sldId id="267" r:id="rId82"/>
    <p:sldId id="334" r:id="rId83"/>
    <p:sldId id="269" r:id="rId84"/>
    <p:sldId id="264" r:id="rId85"/>
    <p:sldId id="341" r:id="rId86"/>
    <p:sldId id="342" r:id="rId87"/>
    <p:sldId id="347" r:id="rId88"/>
    <p:sldId id="348" r:id="rId89"/>
    <p:sldId id="349" r:id="rId90"/>
    <p:sldId id="389" r:id="rId91"/>
    <p:sldId id="350" r:id="rId92"/>
    <p:sldId id="351" r:id="rId93"/>
    <p:sldId id="266" r:id="rId94"/>
    <p:sldId id="352" r:id="rId95"/>
    <p:sldId id="270" r:id="rId96"/>
    <p:sldId id="273" r:id="rId97"/>
    <p:sldId id="272" r:id="rId98"/>
    <p:sldId id="271" r:id="rId99"/>
    <p:sldId id="353" r:id="rId100"/>
    <p:sldId id="354" r:id="rId101"/>
    <p:sldId id="355" r:id="rId102"/>
    <p:sldId id="356" r:id="rId103"/>
    <p:sldId id="357" r:id="rId104"/>
    <p:sldId id="358" r:id="rId105"/>
    <p:sldId id="359" r:id="rId106"/>
    <p:sldId id="360" r:id="rId107"/>
    <p:sldId id="361" r:id="rId108"/>
  </p:sldIdLst>
  <p:sldSz cx="9144000" cy="6858000" type="screen4x3"/>
  <p:notesSz cx="7315200" cy="9601200"/>
  <p:defaultTextStyle>
    <a:defPPr>
      <a:defRPr lang="en-US"/>
    </a:defPPr>
    <a:lvl1pPr algn="l" rtl="0" fontAlgn="base">
      <a:spcBef>
        <a:spcPct val="0"/>
      </a:spcBef>
      <a:spcAft>
        <a:spcPct val="0"/>
      </a:spcAft>
      <a:defRPr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kern="1200">
        <a:solidFill>
          <a:srgbClr val="000000"/>
        </a:solidFill>
        <a:latin typeface="Arial" charset="0"/>
        <a:ea typeface="ヒラギノ角ゴ ProN W3" charset="0"/>
        <a:cs typeface="ヒラギノ角ゴ ProN W3" charset="0"/>
        <a:sym typeface="Arial" charset="0"/>
      </a:defRPr>
    </a:lvl5pPr>
    <a:lvl6pPr marL="2286000" algn="l" defTabSz="914400" rtl="0" eaLnBrk="1" latinLnBrk="0" hangingPunct="1">
      <a:defRPr kern="1200">
        <a:solidFill>
          <a:srgbClr val="000000"/>
        </a:solidFill>
        <a:latin typeface="Arial" charset="0"/>
        <a:ea typeface="ヒラギノ角ゴ ProN W3" charset="0"/>
        <a:cs typeface="ヒラギノ角ゴ ProN W3" charset="0"/>
        <a:sym typeface="Arial" charset="0"/>
      </a:defRPr>
    </a:lvl6pPr>
    <a:lvl7pPr marL="2743200" algn="l" defTabSz="914400" rtl="0" eaLnBrk="1" latinLnBrk="0" hangingPunct="1">
      <a:defRPr kern="1200">
        <a:solidFill>
          <a:srgbClr val="000000"/>
        </a:solidFill>
        <a:latin typeface="Arial" charset="0"/>
        <a:ea typeface="ヒラギノ角ゴ ProN W3" charset="0"/>
        <a:cs typeface="ヒラギノ角ゴ ProN W3" charset="0"/>
        <a:sym typeface="Arial" charset="0"/>
      </a:defRPr>
    </a:lvl7pPr>
    <a:lvl8pPr marL="3200400" algn="l" defTabSz="914400" rtl="0" eaLnBrk="1" latinLnBrk="0" hangingPunct="1">
      <a:defRPr kern="1200">
        <a:solidFill>
          <a:srgbClr val="000000"/>
        </a:solidFill>
        <a:latin typeface="Arial" charset="0"/>
        <a:ea typeface="ヒラギノ角ゴ ProN W3" charset="0"/>
        <a:cs typeface="ヒラギノ角ゴ ProN W3" charset="0"/>
        <a:sym typeface="Arial" charset="0"/>
      </a:defRPr>
    </a:lvl8pPr>
    <a:lvl9pPr marL="3657600" algn="l" defTabSz="914400" rtl="0" eaLnBrk="1" latinLnBrk="0" hangingPunct="1">
      <a:defRPr kern="1200">
        <a:solidFill>
          <a:srgbClr val="000000"/>
        </a:solidFill>
        <a:latin typeface="Arial" charset="0"/>
        <a:ea typeface="ヒラギノ角ゴ ProN W3" charset="0"/>
        <a:cs typeface="ヒラギノ角ゴ ProN W3"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CCECFF"/>
    <a:srgbClr val="FFFFCC"/>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75" d="100"/>
          <a:sy n="175" d="100"/>
        </p:scale>
        <p:origin x="-936" y="-84"/>
      </p:cViewPr>
      <p:guideLst>
        <p:guide orient="horz" pos="2160"/>
        <p:guide pos="2880"/>
      </p:guideLst>
    </p:cSldViewPr>
  </p:slideViewPr>
  <p:notesTextViewPr>
    <p:cViewPr>
      <p:scale>
        <a:sx n="1" d="1"/>
        <a:sy n="1" d="1"/>
      </p:scale>
      <p:origin x="0" y="0"/>
    </p:cViewPr>
  </p:notesTextViewPr>
  <p:sorterViewPr>
    <p:cViewPr>
      <p:scale>
        <a:sx n="142" d="100"/>
        <a:sy n="142" d="100"/>
      </p:scale>
      <p:origin x="0" y="11004"/>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07" Type="http://schemas.openxmlformats.org/officeDocument/2006/relationships/slide" Target="slides/slide100.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102" Type="http://schemas.openxmlformats.org/officeDocument/2006/relationships/slide" Target="slides/slide95.xml"/><Relationship Id="rId110"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13"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slide" Target="slides/slide10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tableStyles" Target="tableStyle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notesMaster" Target="notesMasters/notesMaster1.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C9BC9786-940D-4BB9-9938-0F8EB158D75E}" type="datetimeFigureOut">
              <a:rPr lang="en-US" smtClean="0"/>
              <a:t>5/16/2012</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C1FF952F-DB82-4FC4-A9FF-F6E19CA5E9D3}"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1"/>
          <p:cNvSpPr>
            <a:spLocks noGrp="1" noRot="1" noChangeAspect="1" noChangeArrowheads="1" noTextEdit="1"/>
          </p:cNvSpPr>
          <p:nvPr>
            <p:ph type="sldImg"/>
          </p:nvPr>
        </p:nvSpPr>
        <p:spPr bwMode="auto">
          <a:xfrm>
            <a:off x="1257300" y="720725"/>
            <a:ext cx="4800600" cy="3600450"/>
          </a:xfrm>
          <a:prstGeom prst="rect">
            <a:avLst/>
          </a:prstGeom>
          <a:noFill/>
          <a:ln w="9525">
            <a:solidFill>
              <a:srgbClr val="000000"/>
            </a:solidFill>
            <a:miter lim="800000"/>
            <a:headEnd/>
            <a:tailEnd/>
          </a:ln>
          <a:effectLst/>
        </p:spPr>
      </p:sp>
      <p:sp>
        <p:nvSpPr>
          <p:cNvPr id="18434" name="Rectangle 2"/>
          <p:cNvSpPr>
            <a:spLocks noGrp="1" noChangeArrowheads="1"/>
          </p:cNvSpPr>
          <p:nvPr>
            <p:ph type="body" sz="quarter" idx="1"/>
          </p:nvPr>
        </p:nvSpPr>
        <p:spPr bwMode="auto">
          <a:xfrm>
            <a:off x="731520" y="4560570"/>
            <a:ext cx="5852160" cy="432054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xmlns="" val="1717421537"/>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xfrm>
            <a:off x="4143271" y="9119803"/>
            <a:ext cx="3170256" cy="47972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661" tIns="48331" rIns="96661" bIns="48331"/>
          <a:lstStyle>
            <a:lvl1pPr eaLnBrk="0" hangingPunct="0">
              <a:defRPr sz="2100">
                <a:solidFill>
                  <a:schemeClr val="tx1"/>
                </a:solidFill>
                <a:latin typeface="Times New Roman" pitchFamily="18" charset="0"/>
              </a:defRPr>
            </a:lvl1pPr>
            <a:lvl2pPr marL="789135" indent="-303513" eaLnBrk="0" hangingPunct="0">
              <a:defRPr sz="2100">
                <a:solidFill>
                  <a:schemeClr val="tx1"/>
                </a:solidFill>
                <a:latin typeface="Times New Roman" pitchFamily="18" charset="0"/>
              </a:defRPr>
            </a:lvl2pPr>
            <a:lvl3pPr marL="1214053" indent="-242811" eaLnBrk="0" hangingPunct="0">
              <a:defRPr sz="2100">
                <a:solidFill>
                  <a:schemeClr val="tx1"/>
                </a:solidFill>
                <a:latin typeface="Times New Roman" pitchFamily="18" charset="0"/>
              </a:defRPr>
            </a:lvl3pPr>
            <a:lvl4pPr marL="1699675" indent="-242811" eaLnBrk="0" hangingPunct="0">
              <a:defRPr sz="2100">
                <a:solidFill>
                  <a:schemeClr val="tx1"/>
                </a:solidFill>
                <a:latin typeface="Times New Roman" pitchFamily="18" charset="0"/>
              </a:defRPr>
            </a:lvl4pPr>
            <a:lvl5pPr marL="2185296" indent="-242811" eaLnBrk="0" hangingPunct="0">
              <a:defRPr sz="2100">
                <a:solidFill>
                  <a:schemeClr val="tx1"/>
                </a:solidFill>
                <a:latin typeface="Times New Roman" pitchFamily="18" charset="0"/>
              </a:defRPr>
            </a:lvl5pPr>
            <a:lvl6pPr marL="2670917" indent="-242811" algn="ctr" eaLnBrk="0" fontAlgn="base" hangingPunct="0">
              <a:spcBef>
                <a:spcPct val="0"/>
              </a:spcBef>
              <a:spcAft>
                <a:spcPct val="0"/>
              </a:spcAft>
              <a:defRPr sz="2100">
                <a:solidFill>
                  <a:schemeClr val="tx1"/>
                </a:solidFill>
                <a:latin typeface="Times New Roman" pitchFamily="18" charset="0"/>
              </a:defRPr>
            </a:lvl6pPr>
            <a:lvl7pPr marL="3156539" indent="-242811" algn="ctr" eaLnBrk="0" fontAlgn="base" hangingPunct="0">
              <a:spcBef>
                <a:spcPct val="0"/>
              </a:spcBef>
              <a:spcAft>
                <a:spcPct val="0"/>
              </a:spcAft>
              <a:defRPr sz="2100">
                <a:solidFill>
                  <a:schemeClr val="tx1"/>
                </a:solidFill>
                <a:latin typeface="Times New Roman" pitchFamily="18" charset="0"/>
              </a:defRPr>
            </a:lvl7pPr>
            <a:lvl8pPr marL="3642160" indent="-242811" algn="ctr" eaLnBrk="0" fontAlgn="base" hangingPunct="0">
              <a:spcBef>
                <a:spcPct val="0"/>
              </a:spcBef>
              <a:spcAft>
                <a:spcPct val="0"/>
              </a:spcAft>
              <a:defRPr sz="2100">
                <a:solidFill>
                  <a:schemeClr val="tx1"/>
                </a:solidFill>
                <a:latin typeface="Times New Roman" pitchFamily="18" charset="0"/>
              </a:defRPr>
            </a:lvl8pPr>
            <a:lvl9pPr marL="4127781" indent="-242811" algn="ctr" eaLnBrk="0" fontAlgn="base" hangingPunct="0">
              <a:spcBef>
                <a:spcPct val="0"/>
              </a:spcBef>
              <a:spcAft>
                <a:spcPct val="0"/>
              </a:spcAft>
              <a:defRPr sz="2100">
                <a:solidFill>
                  <a:schemeClr val="tx1"/>
                </a:solidFill>
                <a:latin typeface="Times New Roman" pitchFamily="18" charset="0"/>
              </a:defRPr>
            </a:lvl9pPr>
          </a:lstStyle>
          <a:p>
            <a:pPr eaLnBrk="1" hangingPunct="1"/>
            <a:fld id="{47CB39AE-3C83-41AB-BC53-485D0BC9232E}" type="slidenum">
              <a:rPr lang="en-US" sz="1300"/>
              <a:pPr eaLnBrk="1" hangingPunct="1"/>
              <a:t>10</a:t>
            </a:fld>
            <a:endParaRPr lang="en-US" sz="1300" dirty="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
          <p:cNvSpPr>
            <a:spLocks noGrp="1" noRot="1" noChangeAspect="1" noChangeArrowheads="1" noTextEdit="1"/>
          </p:cNvSpPr>
          <p:nvPr>
            <p:ph type="sldImg"/>
          </p:nvPr>
        </p:nvSpPr>
        <p:spPr>
          <a:solidFill>
            <a:srgbClr val="FFFFFF"/>
          </a:solidFill>
          <a:ln/>
        </p:spPr>
      </p:sp>
      <p:sp>
        <p:nvSpPr>
          <p:cNvPr id="89091" name="Rectangle 2"/>
          <p:cNvSpPr>
            <a:spLocks noGrp="1" noChangeArrowheads="1"/>
          </p:cNvSpPr>
          <p:nvPr>
            <p:ph type="body" idx="1"/>
          </p:nvPr>
        </p:nvSpPr>
        <p:spPr>
          <a:noFill/>
        </p:spPr>
        <p:txBody>
          <a:bodyPr/>
          <a:lstStyle/>
          <a:p>
            <a:pPr eaLnBrk="1" hangingPunct="1"/>
            <a:r>
              <a:rPr lang="en-US" smtClean="0">
                <a:latin typeface="Helvetica" charset="0"/>
                <a:cs typeface="Helvetica" charset="0"/>
                <a:sym typeface="Helvetica" charset="0"/>
              </a:rPr>
              <a:t>review normalization trick here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xfrm>
            <a:off x="4143271" y="9119803"/>
            <a:ext cx="3170256" cy="47972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661" tIns="48331" rIns="96661" bIns="48331"/>
          <a:lstStyle>
            <a:lvl1pPr eaLnBrk="0" hangingPunct="0">
              <a:defRPr sz="2100">
                <a:solidFill>
                  <a:schemeClr val="tx1"/>
                </a:solidFill>
                <a:latin typeface="Times New Roman" pitchFamily="18" charset="0"/>
              </a:defRPr>
            </a:lvl1pPr>
            <a:lvl2pPr marL="789135" indent="-303513" eaLnBrk="0" hangingPunct="0">
              <a:defRPr sz="2100">
                <a:solidFill>
                  <a:schemeClr val="tx1"/>
                </a:solidFill>
                <a:latin typeface="Times New Roman" pitchFamily="18" charset="0"/>
              </a:defRPr>
            </a:lvl2pPr>
            <a:lvl3pPr marL="1214053" indent="-242811" eaLnBrk="0" hangingPunct="0">
              <a:defRPr sz="2100">
                <a:solidFill>
                  <a:schemeClr val="tx1"/>
                </a:solidFill>
                <a:latin typeface="Times New Roman" pitchFamily="18" charset="0"/>
              </a:defRPr>
            </a:lvl3pPr>
            <a:lvl4pPr marL="1699675" indent="-242811" eaLnBrk="0" hangingPunct="0">
              <a:defRPr sz="2100">
                <a:solidFill>
                  <a:schemeClr val="tx1"/>
                </a:solidFill>
                <a:latin typeface="Times New Roman" pitchFamily="18" charset="0"/>
              </a:defRPr>
            </a:lvl4pPr>
            <a:lvl5pPr marL="2185296" indent="-242811" eaLnBrk="0" hangingPunct="0">
              <a:defRPr sz="2100">
                <a:solidFill>
                  <a:schemeClr val="tx1"/>
                </a:solidFill>
                <a:latin typeface="Times New Roman" pitchFamily="18" charset="0"/>
              </a:defRPr>
            </a:lvl5pPr>
            <a:lvl6pPr marL="2670917" indent="-242811" algn="ctr" eaLnBrk="0" fontAlgn="base" hangingPunct="0">
              <a:spcBef>
                <a:spcPct val="0"/>
              </a:spcBef>
              <a:spcAft>
                <a:spcPct val="0"/>
              </a:spcAft>
              <a:defRPr sz="2100">
                <a:solidFill>
                  <a:schemeClr val="tx1"/>
                </a:solidFill>
                <a:latin typeface="Times New Roman" pitchFamily="18" charset="0"/>
              </a:defRPr>
            </a:lvl6pPr>
            <a:lvl7pPr marL="3156539" indent="-242811" algn="ctr" eaLnBrk="0" fontAlgn="base" hangingPunct="0">
              <a:spcBef>
                <a:spcPct val="0"/>
              </a:spcBef>
              <a:spcAft>
                <a:spcPct val="0"/>
              </a:spcAft>
              <a:defRPr sz="2100">
                <a:solidFill>
                  <a:schemeClr val="tx1"/>
                </a:solidFill>
                <a:latin typeface="Times New Roman" pitchFamily="18" charset="0"/>
              </a:defRPr>
            </a:lvl7pPr>
            <a:lvl8pPr marL="3642160" indent="-242811" algn="ctr" eaLnBrk="0" fontAlgn="base" hangingPunct="0">
              <a:spcBef>
                <a:spcPct val="0"/>
              </a:spcBef>
              <a:spcAft>
                <a:spcPct val="0"/>
              </a:spcAft>
              <a:defRPr sz="2100">
                <a:solidFill>
                  <a:schemeClr val="tx1"/>
                </a:solidFill>
                <a:latin typeface="Times New Roman" pitchFamily="18" charset="0"/>
              </a:defRPr>
            </a:lvl8pPr>
            <a:lvl9pPr marL="4127781" indent="-242811" algn="ctr" eaLnBrk="0" fontAlgn="base" hangingPunct="0">
              <a:spcBef>
                <a:spcPct val="0"/>
              </a:spcBef>
              <a:spcAft>
                <a:spcPct val="0"/>
              </a:spcAft>
              <a:defRPr sz="2100">
                <a:solidFill>
                  <a:schemeClr val="tx1"/>
                </a:solidFill>
                <a:latin typeface="Times New Roman" pitchFamily="18" charset="0"/>
              </a:defRPr>
            </a:lvl9pPr>
          </a:lstStyle>
          <a:p>
            <a:pPr eaLnBrk="1" hangingPunct="1"/>
            <a:fld id="{F5348E35-FCAA-482C-97D3-1CE46CE6B671}" type="slidenum">
              <a:rPr lang="en-US" sz="1300"/>
              <a:pPr eaLnBrk="1" hangingPunct="1"/>
              <a:t>15</a:t>
            </a:fld>
            <a:endParaRPr lang="en-US" sz="13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4143587" y="9119474"/>
            <a:ext cx="3169920" cy="480060"/>
          </a:xfrm>
          <a:prstGeom prst="rect">
            <a:avLst/>
          </a:prstGeom>
        </p:spPr>
        <p:txBody>
          <a:bodyPr lIns="96661" tIns="48331" rIns="96661" bIns="48331"/>
          <a:lstStyle/>
          <a:p>
            <a:fld id="{8EFF453C-A7A8-471A-A86D-BB08DC02ED98}"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4143587" y="9119474"/>
            <a:ext cx="3169920" cy="480060"/>
          </a:xfrm>
          <a:prstGeom prst="rect">
            <a:avLst/>
          </a:prstGeom>
        </p:spPr>
        <p:txBody>
          <a:bodyPr lIns="96661" tIns="48331" rIns="96661" bIns="48331"/>
          <a:lstStyle/>
          <a:p>
            <a:fld id="{8EFF453C-A7A8-471A-A86D-BB08DC02ED98}"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4143587" y="9119474"/>
            <a:ext cx="3169920" cy="480060"/>
          </a:xfrm>
          <a:prstGeom prst="rect">
            <a:avLst/>
          </a:prstGeom>
        </p:spPr>
        <p:txBody>
          <a:bodyPr lIns="96661" tIns="48331" rIns="96661" bIns="48331"/>
          <a:lstStyle/>
          <a:p>
            <a:fld id="{8EFF453C-A7A8-471A-A86D-BB08DC02ED98}"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4143829" y="9119892"/>
            <a:ext cx="3170162" cy="479226"/>
          </a:xfrm>
          <a:prstGeom prst="rect">
            <a:avLst/>
          </a:prstGeom>
        </p:spPr>
        <p:txBody>
          <a:bodyPr lIns="96661" tIns="48331" rIns="96661" bIns="48331"/>
          <a:lstStyle/>
          <a:p>
            <a:fld id="{D229F132-3691-43A5-9FD9-9DC86FEA75F8}"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B375E22C-7B2B-43D6-860A-6F7B4A7895AB}"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0EF98563-6B1C-45E2-AB20-5744AF66C93F}"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CC09DF59-87F3-4CEA-A6A2-75DCA27299F9}"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61B0FC6-2C51-4FCF-A622-6A3F4CA6F8BA}"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FF3630C2-67C9-4E84-927A-57A1F2D2A9BD}"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BB3BAD0C-4590-4772-BDE9-62F6F00997CA}"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A16327E5-10D4-4618-8F8F-AE0FC78DA085}"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BB084708-A8A4-4C0A-A04A-C3046F436C03}"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6BFB5460-C5D8-4D18-B916-4F3A64907CA5}"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5CF873C2-882B-4C48-8DD7-9A636E2576BF}"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FE16D52C-0925-45A0-8C10-090199A4749F}"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B630F1D0-9ADC-4CCC-BFE4-32544BE0C35B}"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E76C3434-3308-4900-BBE4-9A071258B21D}"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61B266A-7956-480E-AF44-B1A0F79F9811}" type="slidenum">
              <a:rPr lang="en-US"/>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803FB3F2-C65D-4439-A93D-E118D5B05EC2}" type="slidenum">
              <a:rPr lang="en-US"/>
              <a:pPr>
                <a:defRPr/>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C76FD865-6271-4076-926D-BC105FA81E70}" type="slidenum">
              <a:rPr lang="en-US"/>
              <a:pPr>
                <a:defRPr/>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8D74A500-ED2E-4B22-AD50-5DA2EA0FD4C6}" type="slidenum">
              <a:rPr lang="en-US"/>
              <a:pPr>
                <a:defRPr/>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385B2CE6-670F-4535-A045-A789AE9C08A4}" type="slidenum">
              <a:rPr lang="en-US"/>
              <a:pPr>
                <a:defRPr/>
              </a:pPr>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65E6D2E5-0C85-47F1-B348-FDF159A206B5}" type="slidenum">
              <a:rPr lang="en-US"/>
              <a:pPr>
                <a:defRPr/>
              </a:pPr>
              <a:t>‹#›</a:t>
            </a:fld>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A453832D-2873-415B-A220-F9CABB75FD72}" type="slidenum">
              <a:rPr lang="en-US"/>
              <a:pPr>
                <a:defRPr/>
              </a:pPr>
              <a:t>‹#›</a:t>
            </a:fld>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E774627D-99D8-47EA-A69D-410E0E6BFC12}" type="slidenum">
              <a:rPr lang="en-US"/>
              <a:pPr>
                <a:defRPr/>
              </a:pPr>
              <a:t>‹#›</a:t>
            </a:fld>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1F3039D8-5A4A-4888-80C9-5F8F15A510A0}"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20AC736E-153D-4EF4-A45F-F0581B45BF54}" type="slidenum">
              <a:rPr lang="en-US"/>
              <a:pPr>
                <a:defRPr/>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5B533FE1-FBDC-4330-8DCB-475BFCEB7A9E}" type="slidenum">
              <a:rPr lang="en-US"/>
              <a:pPr>
                <a:defRPr/>
              </a:pPr>
              <a:t>‹#›</a:t>
            </a:fld>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8E5348FD-7C30-43F5-A883-FBE866046E09}" type="slidenum">
              <a:rPr lang="en-US"/>
              <a:pPr>
                <a:defRPr/>
              </a:pPr>
              <a:t>‹#›</a:t>
            </a:fld>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08468DA0-92CE-44BB-A7FD-DC70D5641742}" type="slidenum">
              <a:rPr lang="en-US"/>
              <a:pPr>
                <a:defRPr/>
              </a:pPr>
              <a:t>‹#›</a:t>
            </a:fld>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9DD9EAEF-6FD1-48EA-82AE-EB2BF4D4964F}" type="slidenum">
              <a:rPr lang="en-US"/>
              <a:pPr>
                <a:defRPr/>
              </a:pPr>
              <a:t>‹#›</a:t>
            </a:fld>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CF92E8E3-3F8A-43BE-BDE3-0EB3D278FAF4}" type="slidenum">
              <a:rPr lang="en-US"/>
              <a:pPr>
                <a:defRPr/>
              </a:pPr>
              <a:t>‹#›</a:t>
            </a:fld>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54C6FDF7-AEE5-440F-A923-CB2A5DA56969}" type="slidenum">
              <a:rPr lang="en-US"/>
              <a:pPr>
                <a:defRPr/>
              </a:pPr>
              <a:t>‹#›</a:t>
            </a:fld>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F1AB8784-BC61-4DDD-AE8A-5B06BC1198C4}" type="slidenum">
              <a:rPr lang="en-US"/>
              <a:pPr>
                <a:defRPr/>
              </a:pPr>
              <a:t>‹#›</a:t>
            </a:fld>
            <a:endParaRPr lang="en-US"/>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33645DB6-173A-4B97-8922-03EFD97CADB8}" type="slidenum">
              <a:rPr lang="en-US"/>
              <a:pPr>
                <a:defRPr/>
              </a:pPr>
              <a:t>‹#›</a:t>
            </a:fld>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F0EE5EF7-9F23-4133-BB5B-DCE813441E07}" type="slidenum">
              <a:rPr lang="en-US"/>
              <a:pPr>
                <a:defRPr/>
              </a:pPr>
              <a:t>‹#›</a:t>
            </a:fld>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3B454FD2-C84E-4BDD-8EEC-45C7BF69AA3A}"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470E6CC7-F4D6-4B07-858E-515B915AC564}" type="slidenum">
              <a:rPr lang="en-US"/>
              <a:pPr>
                <a:defRPr/>
              </a:pPr>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F946173B-E881-4072-9BA6-516968B66F51}" type="slidenum">
              <a:rPr lang="en-US"/>
              <a:pPr>
                <a:defRPr/>
              </a:pPr>
              <a:t>‹#›</a:t>
            </a:fld>
            <a:endParaRPr lang="en-US"/>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D54DF3DE-B016-4715-BC1C-6DCDE768C355}" type="slidenum">
              <a:rPr lang="en-US"/>
              <a:pPr>
                <a:defRPr/>
              </a:pPr>
              <a:t>‹#›</a:t>
            </a:fld>
            <a:endParaRPr lang="en-US"/>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AD17C47C-E6EC-4DC4-8DB8-E05FAA51147F}" type="slidenum">
              <a:rPr lang="en-US"/>
              <a:pPr>
                <a:defRPr/>
              </a:pPr>
              <a:t>‹#›</a:t>
            </a:fld>
            <a:endParaRPr lang="en-US"/>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EBF5C4AE-E19B-485F-8606-246C422106A5}" type="slidenum">
              <a:rPr lang="en-US"/>
              <a:pPr>
                <a:defRPr/>
              </a:pPr>
              <a:t>‹#›</a:t>
            </a:fld>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19C7D1A-3507-4ABE-888B-9548316A2C13}" type="slidenum">
              <a:rPr lang="en-US"/>
              <a:pPr>
                <a:defRPr/>
              </a:pPr>
              <a:t>‹#›</a:t>
            </a:fld>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A775D735-B6EA-4C5D-B3EC-98487BACFA54}" type="slidenum">
              <a:rPr lang="en-US"/>
              <a:pPr>
                <a:defRPr/>
              </a:pPr>
              <a:t>‹#›</a:t>
            </a:fld>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84747330-3824-42DD-8396-B5D9FE93FC23}" type="slidenum">
              <a:rPr lang="en-US"/>
              <a:pPr>
                <a:defRPr/>
              </a:pPr>
              <a:t>‹#›</a:t>
            </a:fld>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222D1704-00DC-4CCB-BC6F-9F14A5AF5AFD}" type="slidenum">
              <a:rPr lang="en-US"/>
              <a:pPr>
                <a:defRPr/>
              </a:pPr>
              <a:t>‹#›</a:t>
            </a:fld>
            <a:endParaRPr lang="en-US"/>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417BC5B2-B09E-41F3-BBA5-94808309EB1E}" type="slidenum">
              <a:rPr lang="en-US"/>
              <a:pPr>
                <a:defRPr/>
              </a:pPr>
              <a:t>‹#›</a:t>
            </a:fld>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0E923233-81CA-4668-8E68-DE5FB5EC68CC}"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558283DF-A79E-478D-9BE1-B799797DAFB6}" type="slidenum">
              <a:rPr lang="en-US"/>
              <a:pPr>
                <a:defRPr/>
              </a:pPr>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717526FC-7189-4161-8624-7910FDE1A742}" type="slidenum">
              <a:rPr lang="en-US"/>
              <a:pPr>
                <a:defRPr/>
              </a:pPr>
              <a:t>‹#›</a:t>
            </a:fld>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06B24A77-114E-4764-8E58-6BA79C07B8D9}" type="slidenum">
              <a:rPr lang="en-US"/>
              <a:pPr>
                <a:defRPr/>
              </a:pPr>
              <a:t>‹#›</a:t>
            </a:fld>
            <a:endParaRPr lang="en-US"/>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116979A0-EBEE-4AF5-8E97-B4A7709FD562}" type="slidenum">
              <a:rPr lang="en-US"/>
              <a:pPr>
                <a:defRPr/>
              </a:pPr>
              <a:t>‹#›</a:t>
            </a:fld>
            <a:endParaRPr lang="en-US"/>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D56E99EB-F4F1-439D-9440-5E3DE6ED8A30}" type="slidenum">
              <a:rPr lang="en-US"/>
              <a:pPr>
                <a:defRPr/>
              </a:pPr>
              <a:t>‹#›</a:t>
            </a:fld>
            <a:endParaRPr lang="en-US"/>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B4CAC7F0-2B38-4397-A27E-FBF03896AAE5}" type="slidenum">
              <a:rPr lang="en-US"/>
              <a:pPr>
                <a:defRPr/>
              </a:pPr>
              <a:t>‹#›</a:t>
            </a:fld>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A2BB6B05-41DA-49AE-8E37-CD8BF609B347}" type="slidenum">
              <a:rPr lang="en-US"/>
              <a:pPr>
                <a:defRPr/>
              </a:pPr>
              <a:t>‹#›</a:t>
            </a:fld>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1CF3DB71-A02E-417E-9F05-A44983BCDFB3}" type="slidenum">
              <a:rPr lang="en-US"/>
              <a:pPr>
                <a:defRPr/>
              </a:pPr>
              <a:t>‹#›</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57150760-9D30-4CEB-9B3F-E390731CBF70}" type="slidenum">
              <a:rPr lang="en-US"/>
              <a:pPr>
                <a:defRPr/>
              </a:pPr>
              <a:t>‹#›</a:t>
            </a:fld>
            <a:endParaRPr 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AADD56A5-A074-43B1-9F4D-BB3D8ED04CA2}"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28146334-E4CD-4CE9-9D9A-94B4C0AB2FA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0"/>
            <a:ext cx="8229600" cy="1600200"/>
          </a:xfrm>
          <a:prstGeom prst="rect">
            <a:avLst/>
          </a:prstGeom>
          <a:noFill/>
          <a:ln w="12700">
            <a:noFill/>
            <a:miter lim="800000"/>
            <a:headEnd/>
            <a:tailEnd/>
          </a:ln>
          <a:effectLst/>
        </p:spPr>
        <p:txBody>
          <a:bodyPr vert="horz" wrap="square" lIns="50800" tIns="50800" rIns="91440" bIns="50800" numCol="1" anchor="ctr" anchorCtr="0" compatLnSpc="1">
            <a:prstTxWarp prst="textNoShape">
              <a:avLst/>
            </a:prstTxWarp>
          </a:bodyPr>
          <a:lstStyle/>
          <a:p>
            <a:pPr lvl="0"/>
            <a:r>
              <a:rPr lang="en-US" smtClean="0">
                <a:sym typeface="Arial" charset="0"/>
              </a:rPr>
              <a:t>Click to edit Master title style</a:t>
            </a:r>
          </a:p>
        </p:txBody>
      </p:sp>
      <p:sp>
        <p:nvSpPr>
          <p:cNvPr id="1027" name="Rectangle 2"/>
          <p:cNvSpPr>
            <a:spLocks noGrp="1" noChangeArrowheads="1"/>
          </p:cNvSpPr>
          <p:nvPr>
            <p:ph type="body" idx="1"/>
          </p:nvPr>
        </p:nvSpPr>
        <p:spPr bwMode="auto">
          <a:xfrm>
            <a:off x="457200" y="1600200"/>
            <a:ext cx="8229600" cy="5257800"/>
          </a:xfrm>
          <a:prstGeom prst="rect">
            <a:avLst/>
          </a:prstGeom>
          <a:noFill/>
          <a:ln w="12700">
            <a:noFill/>
            <a:miter lim="800000"/>
            <a:headEnd/>
            <a:tailEnd/>
          </a:ln>
          <a:effectLst/>
        </p:spPr>
        <p:txBody>
          <a:bodyPr vert="horz" wrap="square" lIns="50800" tIns="50800" rIns="91440" bIns="5080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p>
        </p:txBody>
      </p:sp>
      <p:sp>
        <p:nvSpPr>
          <p:cNvPr id="2" name="Text Box 3"/>
          <p:cNvSpPr txBox="1">
            <a:spLocks noGrp="1" noChangeArrowheads="1"/>
          </p:cNvSpPr>
          <p:nvPr>
            <p:ph type="sldNum" sz="quarter" idx="4"/>
          </p:nvPr>
        </p:nvSpPr>
        <p:spPr bwMode="auto">
          <a:xfrm>
            <a:off x="7920038" y="6553200"/>
            <a:ext cx="312737"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400" smtClean="0">
                <a:solidFill>
                  <a:schemeClr val="tx1"/>
                </a:solidFill>
                <a:latin typeface="+mn-lt"/>
                <a:cs typeface="Arial" charset="0"/>
              </a:defRPr>
            </a:lvl1pPr>
            <a:lvl2pPr>
              <a:defRPr sz="1200">
                <a:solidFill>
                  <a:schemeClr val="tx1"/>
                </a:solidFill>
                <a:latin typeface="+mn-lt"/>
              </a:defRPr>
            </a:lvl2pPr>
            <a:lvl3pPr>
              <a:defRPr sz="1200">
                <a:solidFill>
                  <a:schemeClr val="tx1"/>
                </a:solidFill>
                <a:latin typeface="+mn-lt"/>
              </a:defRPr>
            </a:lvl3pPr>
            <a:lvl4pPr>
              <a:defRPr sz="1200">
                <a:solidFill>
                  <a:schemeClr val="tx1"/>
                </a:solidFill>
                <a:latin typeface="+mn-lt"/>
              </a:defRPr>
            </a:lvl4pPr>
            <a:lvl5pPr>
              <a:defRPr sz="1200">
                <a:solidFill>
                  <a:schemeClr val="tx1"/>
                </a:solidFill>
                <a:latin typeface="+mn-lt"/>
              </a:defRPr>
            </a:lvl5pPr>
            <a:lvl6pPr fontAlgn="base">
              <a:spcBef>
                <a:spcPct val="0"/>
              </a:spcBef>
              <a:spcAft>
                <a:spcPct val="0"/>
              </a:spcAft>
              <a:defRPr sz="1200">
                <a:solidFill>
                  <a:schemeClr val="tx1"/>
                </a:solidFill>
                <a:latin typeface="+mn-lt"/>
              </a:defRPr>
            </a:lvl6pPr>
            <a:lvl7pPr fontAlgn="base">
              <a:spcBef>
                <a:spcPct val="0"/>
              </a:spcBef>
              <a:spcAft>
                <a:spcPct val="0"/>
              </a:spcAft>
              <a:defRPr sz="1200">
                <a:solidFill>
                  <a:schemeClr val="tx1"/>
                </a:solidFill>
                <a:latin typeface="+mn-lt"/>
              </a:defRPr>
            </a:lvl7pPr>
            <a:lvl8pPr fontAlgn="base">
              <a:spcBef>
                <a:spcPct val="0"/>
              </a:spcBef>
              <a:spcAft>
                <a:spcPct val="0"/>
              </a:spcAft>
              <a:defRPr sz="1200">
                <a:solidFill>
                  <a:schemeClr val="tx1"/>
                </a:solidFill>
                <a:latin typeface="+mn-lt"/>
              </a:defRPr>
            </a:lvl8pPr>
            <a:lvl9pPr fontAlgn="base">
              <a:spcBef>
                <a:spcPct val="0"/>
              </a:spcBef>
              <a:spcAft>
                <a:spcPct val="0"/>
              </a:spcAft>
              <a:defRPr sz="1200">
                <a:solidFill>
                  <a:schemeClr val="tx1"/>
                </a:solidFill>
                <a:latin typeface="+mn-lt"/>
              </a:defRPr>
            </a:lvl9pPr>
          </a:lstStyle>
          <a:p>
            <a:pPr>
              <a:defRPr/>
            </a:pPr>
            <a:fld id="{8526032A-E3E0-4025-8C8F-97EA646475C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ransitio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968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Clr>
          <a:srgbClr val="333399"/>
        </a:buClr>
        <a:buSzPct val="100000"/>
        <a:buFont typeface="Wingdings" pitchFamily="2" charset="2"/>
        <a:buChar char="§"/>
        <a:defRPr sz="3200">
          <a:solidFill>
            <a:srgbClr val="333399"/>
          </a:solidFill>
          <a:latin typeface="+mn-lt"/>
          <a:ea typeface="+mn-ea"/>
          <a:cs typeface="+mn-cs"/>
          <a:sym typeface="Arial" charset="0"/>
        </a:defRPr>
      </a:lvl1pPr>
      <a:lvl2pPr marL="731838" indent="-285750" algn="l" rtl="0" eaLnBrk="0" fontAlgn="base" hangingPunct="0">
        <a:spcBef>
          <a:spcPts val="600"/>
        </a:spcBef>
        <a:spcAft>
          <a:spcPct val="0"/>
        </a:spcAft>
        <a:buClr>
          <a:srgbClr val="000000"/>
        </a:buClr>
        <a:buSzPct val="100000"/>
        <a:buFont typeface="Wingdings" pitchFamily="2" charset="2"/>
        <a:buChar char="§"/>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Clr>
          <a:srgbClr val="333399"/>
        </a:buClr>
        <a:buSzPct val="100000"/>
        <a:buFont typeface="Wingdings" pitchFamily="2" charset="2"/>
        <a:buChar char="§"/>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Clr>
          <a:srgbClr val="000000"/>
        </a:buClr>
        <a:buSzPct val="100000"/>
        <a:buFont typeface="Wingdings" pitchFamily="2" charset="2"/>
        <a:buChar char="§"/>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0"/>
            <a:ext cx="8229600" cy="1600200"/>
          </a:xfrm>
          <a:prstGeom prst="rect">
            <a:avLst/>
          </a:prstGeom>
          <a:noFill/>
          <a:ln w="12700">
            <a:noFill/>
            <a:miter lim="800000"/>
            <a:headEnd/>
            <a:tailEnd/>
          </a:ln>
          <a:effectLst/>
        </p:spPr>
        <p:txBody>
          <a:bodyPr vert="horz" wrap="square" lIns="50800" tIns="50800" rIns="91440" bIns="50800" numCol="1" anchor="ctr" anchorCtr="0" compatLnSpc="1">
            <a:prstTxWarp prst="textNoShape">
              <a:avLst/>
            </a:prstTxWarp>
          </a:bodyPr>
          <a:lstStyle/>
          <a:p>
            <a:pPr lvl="0"/>
            <a:r>
              <a:rPr lang="en-US" smtClean="0">
                <a:sym typeface="Arial" charset="0"/>
              </a:rPr>
              <a:t>Click to edit Master title style</a:t>
            </a:r>
          </a:p>
        </p:txBody>
      </p:sp>
      <p:sp>
        <p:nvSpPr>
          <p:cNvPr id="2051" name="Rectangle 2"/>
          <p:cNvSpPr>
            <a:spLocks noGrp="1" noChangeArrowheads="1"/>
          </p:cNvSpPr>
          <p:nvPr>
            <p:ph type="body" idx="1"/>
          </p:nvPr>
        </p:nvSpPr>
        <p:spPr bwMode="auto">
          <a:xfrm>
            <a:off x="457200" y="1600200"/>
            <a:ext cx="8229600" cy="5257800"/>
          </a:xfrm>
          <a:prstGeom prst="rect">
            <a:avLst/>
          </a:prstGeom>
          <a:noFill/>
          <a:ln w="12700">
            <a:noFill/>
            <a:miter lim="800000"/>
            <a:headEnd/>
            <a:tailEnd/>
          </a:ln>
          <a:effectLst/>
        </p:spPr>
        <p:txBody>
          <a:bodyPr vert="horz" wrap="square" lIns="50800" tIns="50800" rIns="91440" bIns="5080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p>
        </p:txBody>
      </p:sp>
      <p:sp>
        <p:nvSpPr>
          <p:cNvPr id="2" name="Text Box 3"/>
          <p:cNvSpPr txBox="1">
            <a:spLocks noGrp="1" noChangeArrowheads="1"/>
          </p:cNvSpPr>
          <p:nvPr>
            <p:ph type="sldNum" sz="quarter" idx="4"/>
          </p:nvPr>
        </p:nvSpPr>
        <p:spPr bwMode="auto">
          <a:xfrm>
            <a:off x="7920038" y="6553200"/>
            <a:ext cx="312737"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400" smtClean="0">
                <a:solidFill>
                  <a:schemeClr val="tx1"/>
                </a:solidFill>
                <a:latin typeface="+mn-lt"/>
                <a:cs typeface="Arial" charset="0"/>
              </a:defRPr>
            </a:lvl1pPr>
            <a:lvl2pPr>
              <a:defRPr sz="1200">
                <a:solidFill>
                  <a:schemeClr val="tx1"/>
                </a:solidFill>
                <a:latin typeface="+mn-lt"/>
              </a:defRPr>
            </a:lvl2pPr>
            <a:lvl3pPr>
              <a:defRPr sz="1200">
                <a:solidFill>
                  <a:schemeClr val="tx1"/>
                </a:solidFill>
                <a:latin typeface="+mn-lt"/>
              </a:defRPr>
            </a:lvl3pPr>
            <a:lvl4pPr>
              <a:defRPr sz="1200">
                <a:solidFill>
                  <a:schemeClr val="tx1"/>
                </a:solidFill>
                <a:latin typeface="+mn-lt"/>
              </a:defRPr>
            </a:lvl4pPr>
            <a:lvl5pPr>
              <a:defRPr sz="1200">
                <a:solidFill>
                  <a:schemeClr val="tx1"/>
                </a:solidFill>
                <a:latin typeface="+mn-lt"/>
              </a:defRPr>
            </a:lvl5pPr>
            <a:lvl6pPr fontAlgn="base">
              <a:spcBef>
                <a:spcPct val="0"/>
              </a:spcBef>
              <a:spcAft>
                <a:spcPct val="0"/>
              </a:spcAft>
              <a:defRPr sz="1200">
                <a:solidFill>
                  <a:schemeClr val="tx1"/>
                </a:solidFill>
                <a:latin typeface="+mn-lt"/>
              </a:defRPr>
            </a:lvl6pPr>
            <a:lvl7pPr fontAlgn="base">
              <a:spcBef>
                <a:spcPct val="0"/>
              </a:spcBef>
              <a:spcAft>
                <a:spcPct val="0"/>
              </a:spcAft>
              <a:defRPr sz="1200">
                <a:solidFill>
                  <a:schemeClr val="tx1"/>
                </a:solidFill>
                <a:latin typeface="+mn-lt"/>
              </a:defRPr>
            </a:lvl7pPr>
            <a:lvl8pPr fontAlgn="base">
              <a:spcBef>
                <a:spcPct val="0"/>
              </a:spcBef>
              <a:spcAft>
                <a:spcPct val="0"/>
              </a:spcAft>
              <a:defRPr sz="1200">
                <a:solidFill>
                  <a:schemeClr val="tx1"/>
                </a:solidFill>
                <a:latin typeface="+mn-lt"/>
              </a:defRPr>
            </a:lvl8pPr>
            <a:lvl9pPr fontAlgn="base">
              <a:spcBef>
                <a:spcPct val="0"/>
              </a:spcBef>
              <a:spcAft>
                <a:spcPct val="0"/>
              </a:spcAft>
              <a:defRPr sz="1200">
                <a:solidFill>
                  <a:schemeClr val="tx1"/>
                </a:solidFill>
                <a:latin typeface="+mn-lt"/>
              </a:defRPr>
            </a:lvl9pPr>
          </a:lstStyle>
          <a:p>
            <a:pPr>
              <a:defRPr/>
            </a:pPr>
            <a:fld id="{194BDD86-355F-41B9-B03C-DF779A614D4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968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Clr>
          <a:srgbClr val="333399"/>
        </a:buClr>
        <a:buSzPct val="100000"/>
        <a:buFont typeface="Wingdings" pitchFamily="2" charset="2"/>
        <a:buChar char="§"/>
        <a:defRPr sz="3200">
          <a:solidFill>
            <a:srgbClr val="333399"/>
          </a:solidFill>
          <a:latin typeface="+mn-lt"/>
          <a:ea typeface="+mn-ea"/>
          <a:cs typeface="+mn-cs"/>
          <a:sym typeface="Arial" charset="0"/>
        </a:defRPr>
      </a:lvl1pPr>
      <a:lvl2pPr marL="731838" indent="-285750" algn="l" rtl="0" eaLnBrk="0" fontAlgn="base" hangingPunct="0">
        <a:spcBef>
          <a:spcPts val="600"/>
        </a:spcBef>
        <a:spcAft>
          <a:spcPct val="0"/>
        </a:spcAft>
        <a:buClr>
          <a:srgbClr val="000000"/>
        </a:buClr>
        <a:buSzPct val="100000"/>
        <a:buFont typeface="Wingdings" pitchFamily="2" charset="2"/>
        <a:buChar char="§"/>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Clr>
          <a:srgbClr val="333399"/>
        </a:buClr>
        <a:buSzPct val="100000"/>
        <a:buFont typeface="Wingdings" pitchFamily="2" charset="2"/>
        <a:buChar char="§"/>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Clr>
          <a:srgbClr val="000000"/>
        </a:buClr>
        <a:buSzPct val="100000"/>
        <a:buFont typeface="Wingdings" pitchFamily="2" charset="2"/>
        <a:buChar char="§"/>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457200" y="0"/>
            <a:ext cx="8229600" cy="1600200"/>
          </a:xfrm>
          <a:prstGeom prst="rect">
            <a:avLst/>
          </a:prstGeom>
          <a:noFill/>
          <a:ln w="12700">
            <a:noFill/>
            <a:miter lim="800000"/>
            <a:headEnd/>
            <a:tailEnd/>
          </a:ln>
          <a:effectLst/>
        </p:spPr>
        <p:txBody>
          <a:bodyPr vert="horz" wrap="square" lIns="50800" tIns="50800" rIns="91440" bIns="50800" numCol="1" anchor="ctr" anchorCtr="0" compatLnSpc="1">
            <a:prstTxWarp prst="textNoShape">
              <a:avLst/>
            </a:prstTxWarp>
          </a:bodyPr>
          <a:lstStyle/>
          <a:p>
            <a:pPr lvl="0"/>
            <a:r>
              <a:rPr lang="en-US" smtClean="0">
                <a:sym typeface="Arial" charset="0"/>
              </a:rPr>
              <a:t>Click to edit Master title style</a:t>
            </a:r>
          </a:p>
        </p:txBody>
      </p:sp>
      <p:sp>
        <p:nvSpPr>
          <p:cNvPr id="3075" name="Rectangle 2"/>
          <p:cNvSpPr>
            <a:spLocks noGrp="1" noChangeArrowheads="1"/>
          </p:cNvSpPr>
          <p:nvPr>
            <p:ph type="body" idx="1"/>
          </p:nvPr>
        </p:nvSpPr>
        <p:spPr bwMode="auto">
          <a:xfrm>
            <a:off x="457200" y="1600200"/>
            <a:ext cx="8229600" cy="5257800"/>
          </a:xfrm>
          <a:prstGeom prst="rect">
            <a:avLst/>
          </a:prstGeom>
          <a:noFill/>
          <a:ln w="12700">
            <a:noFill/>
            <a:miter lim="800000"/>
            <a:headEnd/>
            <a:tailEnd/>
          </a:ln>
          <a:effectLst/>
        </p:spPr>
        <p:txBody>
          <a:bodyPr vert="horz" wrap="square" lIns="50800" tIns="50800" rIns="91440" bIns="5080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p>
        </p:txBody>
      </p:sp>
      <p:sp>
        <p:nvSpPr>
          <p:cNvPr id="2" name="Text Box 3"/>
          <p:cNvSpPr txBox="1">
            <a:spLocks noGrp="1" noChangeArrowheads="1"/>
          </p:cNvSpPr>
          <p:nvPr>
            <p:ph type="sldNum" sz="quarter" idx="4"/>
          </p:nvPr>
        </p:nvSpPr>
        <p:spPr bwMode="auto">
          <a:xfrm>
            <a:off x="7462838" y="6245225"/>
            <a:ext cx="312737"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400" smtClean="0">
                <a:solidFill>
                  <a:schemeClr val="tx1"/>
                </a:solidFill>
                <a:latin typeface="+mn-lt"/>
                <a:cs typeface="Arial" charset="0"/>
              </a:defRPr>
            </a:lvl1pPr>
            <a:lvl2pPr>
              <a:defRPr sz="1200">
                <a:solidFill>
                  <a:schemeClr val="tx1"/>
                </a:solidFill>
                <a:latin typeface="+mn-lt"/>
              </a:defRPr>
            </a:lvl2pPr>
            <a:lvl3pPr>
              <a:defRPr sz="1200">
                <a:solidFill>
                  <a:schemeClr val="tx1"/>
                </a:solidFill>
                <a:latin typeface="+mn-lt"/>
              </a:defRPr>
            </a:lvl3pPr>
            <a:lvl4pPr>
              <a:defRPr sz="1200">
                <a:solidFill>
                  <a:schemeClr val="tx1"/>
                </a:solidFill>
                <a:latin typeface="+mn-lt"/>
              </a:defRPr>
            </a:lvl4pPr>
            <a:lvl5pPr>
              <a:defRPr sz="1200">
                <a:solidFill>
                  <a:schemeClr val="tx1"/>
                </a:solidFill>
                <a:latin typeface="+mn-lt"/>
              </a:defRPr>
            </a:lvl5pPr>
            <a:lvl6pPr fontAlgn="base">
              <a:spcBef>
                <a:spcPct val="0"/>
              </a:spcBef>
              <a:spcAft>
                <a:spcPct val="0"/>
              </a:spcAft>
              <a:defRPr sz="1200">
                <a:solidFill>
                  <a:schemeClr val="tx1"/>
                </a:solidFill>
                <a:latin typeface="+mn-lt"/>
              </a:defRPr>
            </a:lvl6pPr>
            <a:lvl7pPr fontAlgn="base">
              <a:spcBef>
                <a:spcPct val="0"/>
              </a:spcBef>
              <a:spcAft>
                <a:spcPct val="0"/>
              </a:spcAft>
              <a:defRPr sz="1200">
                <a:solidFill>
                  <a:schemeClr val="tx1"/>
                </a:solidFill>
                <a:latin typeface="+mn-lt"/>
              </a:defRPr>
            </a:lvl7pPr>
            <a:lvl8pPr fontAlgn="base">
              <a:spcBef>
                <a:spcPct val="0"/>
              </a:spcBef>
              <a:spcAft>
                <a:spcPct val="0"/>
              </a:spcAft>
              <a:defRPr sz="1200">
                <a:solidFill>
                  <a:schemeClr val="tx1"/>
                </a:solidFill>
                <a:latin typeface="+mn-lt"/>
              </a:defRPr>
            </a:lvl8pPr>
            <a:lvl9pPr fontAlgn="base">
              <a:spcBef>
                <a:spcPct val="0"/>
              </a:spcBef>
              <a:spcAft>
                <a:spcPct val="0"/>
              </a:spcAft>
              <a:defRPr sz="1200">
                <a:solidFill>
                  <a:schemeClr val="tx1"/>
                </a:solidFill>
                <a:latin typeface="+mn-lt"/>
              </a:defRPr>
            </a:lvl9pPr>
          </a:lstStyle>
          <a:p>
            <a:pPr>
              <a:defRPr/>
            </a:pPr>
            <a:fld id="{C7870E34-8CCD-49FB-B4CA-86EF61C40E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968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Clr>
          <a:srgbClr val="333399"/>
        </a:buClr>
        <a:buSzPct val="100000"/>
        <a:buFont typeface="Wingdings" pitchFamily="2" charset="2"/>
        <a:buChar char="§"/>
        <a:defRPr sz="3200">
          <a:solidFill>
            <a:srgbClr val="333399"/>
          </a:solidFill>
          <a:latin typeface="+mn-lt"/>
          <a:ea typeface="+mn-ea"/>
          <a:cs typeface="+mn-cs"/>
          <a:sym typeface="Arial" charset="0"/>
        </a:defRPr>
      </a:lvl1pPr>
      <a:lvl2pPr marL="731838" indent="-285750" algn="l" rtl="0" eaLnBrk="0" fontAlgn="base" hangingPunct="0">
        <a:spcBef>
          <a:spcPts val="600"/>
        </a:spcBef>
        <a:spcAft>
          <a:spcPct val="0"/>
        </a:spcAft>
        <a:buClr>
          <a:srgbClr val="000000"/>
        </a:buClr>
        <a:buSzPct val="100000"/>
        <a:buFont typeface="Wingdings" pitchFamily="2" charset="2"/>
        <a:buChar char="§"/>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Clr>
          <a:srgbClr val="333399"/>
        </a:buClr>
        <a:buSzPct val="100000"/>
        <a:buFont typeface="Wingdings" pitchFamily="2" charset="2"/>
        <a:buChar char="§"/>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Clr>
          <a:srgbClr val="000000"/>
        </a:buClr>
        <a:buSzPct val="100000"/>
        <a:buFont typeface="Wingdings" pitchFamily="2" charset="2"/>
        <a:buChar char="§"/>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57200" y="0"/>
            <a:ext cx="8229600" cy="1600200"/>
          </a:xfrm>
          <a:prstGeom prst="rect">
            <a:avLst/>
          </a:prstGeom>
          <a:noFill/>
          <a:ln w="12700">
            <a:noFill/>
            <a:miter lim="800000"/>
            <a:headEnd/>
            <a:tailEnd/>
          </a:ln>
          <a:effectLst/>
        </p:spPr>
        <p:txBody>
          <a:bodyPr vert="horz" wrap="square" lIns="50800" tIns="50800" rIns="91440" bIns="50800" numCol="1" anchor="ctr" anchorCtr="0" compatLnSpc="1">
            <a:prstTxWarp prst="textNoShape">
              <a:avLst/>
            </a:prstTxWarp>
          </a:bodyPr>
          <a:lstStyle/>
          <a:p>
            <a:pPr lvl="0"/>
            <a:r>
              <a:rPr lang="en-US" smtClean="0">
                <a:sym typeface="Arial" charset="0"/>
              </a:rPr>
              <a:t>Click to edit Master title style</a:t>
            </a:r>
          </a:p>
        </p:txBody>
      </p:sp>
      <p:sp>
        <p:nvSpPr>
          <p:cNvPr id="4099" name="Rectangle 2"/>
          <p:cNvSpPr>
            <a:spLocks noGrp="1" noChangeArrowheads="1"/>
          </p:cNvSpPr>
          <p:nvPr>
            <p:ph type="body" idx="1"/>
          </p:nvPr>
        </p:nvSpPr>
        <p:spPr bwMode="auto">
          <a:xfrm>
            <a:off x="457200" y="1600200"/>
            <a:ext cx="8229600" cy="5257800"/>
          </a:xfrm>
          <a:prstGeom prst="rect">
            <a:avLst/>
          </a:prstGeom>
          <a:noFill/>
          <a:ln w="12700">
            <a:noFill/>
            <a:miter lim="800000"/>
            <a:headEnd/>
            <a:tailEnd/>
          </a:ln>
          <a:effectLst/>
        </p:spPr>
        <p:txBody>
          <a:bodyPr vert="horz" wrap="square" lIns="50800" tIns="50800" rIns="91440" bIns="5080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p>
        </p:txBody>
      </p:sp>
      <p:sp>
        <p:nvSpPr>
          <p:cNvPr id="2" name="Text Box 3"/>
          <p:cNvSpPr txBox="1">
            <a:spLocks noGrp="1" noChangeArrowheads="1"/>
          </p:cNvSpPr>
          <p:nvPr>
            <p:ph type="sldNum" sz="quarter" idx="4"/>
          </p:nvPr>
        </p:nvSpPr>
        <p:spPr bwMode="auto">
          <a:xfrm>
            <a:off x="7462838" y="6245225"/>
            <a:ext cx="312737"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400" smtClean="0">
                <a:solidFill>
                  <a:schemeClr val="tx1"/>
                </a:solidFill>
                <a:latin typeface="+mn-lt"/>
                <a:cs typeface="Arial" charset="0"/>
              </a:defRPr>
            </a:lvl1pPr>
            <a:lvl2pPr>
              <a:defRPr sz="1200">
                <a:solidFill>
                  <a:schemeClr val="tx1"/>
                </a:solidFill>
                <a:latin typeface="+mn-lt"/>
              </a:defRPr>
            </a:lvl2pPr>
            <a:lvl3pPr>
              <a:defRPr sz="1200">
                <a:solidFill>
                  <a:schemeClr val="tx1"/>
                </a:solidFill>
                <a:latin typeface="+mn-lt"/>
              </a:defRPr>
            </a:lvl3pPr>
            <a:lvl4pPr>
              <a:defRPr sz="1200">
                <a:solidFill>
                  <a:schemeClr val="tx1"/>
                </a:solidFill>
                <a:latin typeface="+mn-lt"/>
              </a:defRPr>
            </a:lvl4pPr>
            <a:lvl5pPr>
              <a:defRPr sz="1200">
                <a:solidFill>
                  <a:schemeClr val="tx1"/>
                </a:solidFill>
                <a:latin typeface="+mn-lt"/>
              </a:defRPr>
            </a:lvl5pPr>
            <a:lvl6pPr fontAlgn="base">
              <a:spcBef>
                <a:spcPct val="0"/>
              </a:spcBef>
              <a:spcAft>
                <a:spcPct val="0"/>
              </a:spcAft>
              <a:defRPr sz="1200">
                <a:solidFill>
                  <a:schemeClr val="tx1"/>
                </a:solidFill>
                <a:latin typeface="+mn-lt"/>
              </a:defRPr>
            </a:lvl6pPr>
            <a:lvl7pPr fontAlgn="base">
              <a:spcBef>
                <a:spcPct val="0"/>
              </a:spcBef>
              <a:spcAft>
                <a:spcPct val="0"/>
              </a:spcAft>
              <a:defRPr sz="1200">
                <a:solidFill>
                  <a:schemeClr val="tx1"/>
                </a:solidFill>
                <a:latin typeface="+mn-lt"/>
              </a:defRPr>
            </a:lvl7pPr>
            <a:lvl8pPr fontAlgn="base">
              <a:spcBef>
                <a:spcPct val="0"/>
              </a:spcBef>
              <a:spcAft>
                <a:spcPct val="0"/>
              </a:spcAft>
              <a:defRPr sz="1200">
                <a:solidFill>
                  <a:schemeClr val="tx1"/>
                </a:solidFill>
                <a:latin typeface="+mn-lt"/>
              </a:defRPr>
            </a:lvl8pPr>
            <a:lvl9pPr fontAlgn="base">
              <a:spcBef>
                <a:spcPct val="0"/>
              </a:spcBef>
              <a:spcAft>
                <a:spcPct val="0"/>
              </a:spcAft>
              <a:defRPr sz="1200">
                <a:solidFill>
                  <a:schemeClr val="tx1"/>
                </a:solidFill>
                <a:latin typeface="+mn-lt"/>
              </a:defRPr>
            </a:lvl9pPr>
          </a:lstStyle>
          <a:p>
            <a:pPr>
              <a:defRPr/>
            </a:pPr>
            <a:fld id="{E4E7607A-DF33-4296-93CF-3C76724249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968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Clr>
          <a:srgbClr val="333399"/>
        </a:buClr>
        <a:buSzPct val="100000"/>
        <a:buFont typeface="Wingdings" pitchFamily="2" charset="2"/>
        <a:buChar char="§"/>
        <a:defRPr sz="3200">
          <a:solidFill>
            <a:srgbClr val="333399"/>
          </a:solidFill>
          <a:latin typeface="+mn-lt"/>
          <a:ea typeface="+mn-ea"/>
          <a:cs typeface="+mn-cs"/>
          <a:sym typeface="Arial" charset="0"/>
        </a:defRPr>
      </a:lvl1pPr>
      <a:lvl2pPr marL="731838" indent="-285750" algn="l" rtl="0" eaLnBrk="0" fontAlgn="base" hangingPunct="0">
        <a:spcBef>
          <a:spcPts val="600"/>
        </a:spcBef>
        <a:spcAft>
          <a:spcPct val="0"/>
        </a:spcAft>
        <a:buClr>
          <a:srgbClr val="000000"/>
        </a:buClr>
        <a:buSzPct val="100000"/>
        <a:buFont typeface="Wingdings" pitchFamily="2" charset="2"/>
        <a:buChar char="§"/>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Clr>
          <a:srgbClr val="333399"/>
        </a:buClr>
        <a:buSzPct val="100000"/>
        <a:buFont typeface="Wingdings" pitchFamily="2" charset="2"/>
        <a:buChar char="§"/>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Clr>
          <a:srgbClr val="000000"/>
        </a:buClr>
        <a:buSzPct val="100000"/>
        <a:buFont typeface="Wingdings" pitchFamily="2" charset="2"/>
        <a:buChar char="§"/>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457200" y="0"/>
            <a:ext cx="8229600" cy="1600200"/>
          </a:xfrm>
          <a:prstGeom prst="rect">
            <a:avLst/>
          </a:prstGeom>
          <a:noFill/>
          <a:ln w="12700">
            <a:noFill/>
            <a:miter lim="800000"/>
            <a:headEnd/>
            <a:tailEnd/>
          </a:ln>
          <a:effectLst/>
        </p:spPr>
        <p:txBody>
          <a:bodyPr vert="horz" wrap="square" lIns="50800" tIns="50800" rIns="91440" bIns="50800" numCol="1" anchor="ctr" anchorCtr="0" compatLnSpc="1">
            <a:prstTxWarp prst="textNoShape">
              <a:avLst/>
            </a:prstTxWarp>
          </a:bodyPr>
          <a:lstStyle/>
          <a:p>
            <a:pPr lvl="0"/>
            <a:r>
              <a:rPr lang="en-US" smtClean="0">
                <a:sym typeface="Arial" charset="0"/>
              </a:rPr>
              <a:t>Click to edit Master title style</a:t>
            </a:r>
          </a:p>
        </p:txBody>
      </p:sp>
      <p:sp>
        <p:nvSpPr>
          <p:cNvPr id="5123" name="Rectangle 2"/>
          <p:cNvSpPr>
            <a:spLocks noGrp="1" noChangeArrowheads="1"/>
          </p:cNvSpPr>
          <p:nvPr>
            <p:ph type="body" idx="1"/>
          </p:nvPr>
        </p:nvSpPr>
        <p:spPr bwMode="auto">
          <a:xfrm>
            <a:off x="457200" y="1600200"/>
            <a:ext cx="8229600" cy="5257800"/>
          </a:xfrm>
          <a:prstGeom prst="rect">
            <a:avLst/>
          </a:prstGeom>
          <a:noFill/>
          <a:ln w="12700">
            <a:noFill/>
            <a:miter lim="800000"/>
            <a:headEnd/>
            <a:tailEnd/>
          </a:ln>
          <a:effectLst/>
        </p:spPr>
        <p:txBody>
          <a:bodyPr vert="horz" wrap="square" lIns="50800" tIns="50800" rIns="91440" bIns="5080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p>
        </p:txBody>
      </p:sp>
      <p:sp>
        <p:nvSpPr>
          <p:cNvPr id="2" name="Text Box 3"/>
          <p:cNvSpPr txBox="1">
            <a:spLocks noGrp="1" noChangeArrowheads="1"/>
          </p:cNvSpPr>
          <p:nvPr>
            <p:ph type="sldNum" sz="quarter" idx="4"/>
          </p:nvPr>
        </p:nvSpPr>
        <p:spPr bwMode="auto">
          <a:xfrm>
            <a:off x="7462838" y="6245225"/>
            <a:ext cx="312737"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400" smtClean="0">
                <a:solidFill>
                  <a:schemeClr val="tx1"/>
                </a:solidFill>
                <a:latin typeface="+mn-lt"/>
                <a:cs typeface="Arial" charset="0"/>
              </a:defRPr>
            </a:lvl1pPr>
            <a:lvl2pPr>
              <a:defRPr sz="1200">
                <a:solidFill>
                  <a:schemeClr val="tx1"/>
                </a:solidFill>
                <a:latin typeface="+mn-lt"/>
              </a:defRPr>
            </a:lvl2pPr>
            <a:lvl3pPr>
              <a:defRPr sz="1200">
                <a:solidFill>
                  <a:schemeClr val="tx1"/>
                </a:solidFill>
                <a:latin typeface="+mn-lt"/>
              </a:defRPr>
            </a:lvl3pPr>
            <a:lvl4pPr>
              <a:defRPr sz="1200">
                <a:solidFill>
                  <a:schemeClr val="tx1"/>
                </a:solidFill>
                <a:latin typeface="+mn-lt"/>
              </a:defRPr>
            </a:lvl4pPr>
            <a:lvl5pPr>
              <a:defRPr sz="1200">
                <a:solidFill>
                  <a:schemeClr val="tx1"/>
                </a:solidFill>
                <a:latin typeface="+mn-lt"/>
              </a:defRPr>
            </a:lvl5pPr>
            <a:lvl6pPr fontAlgn="base">
              <a:spcBef>
                <a:spcPct val="0"/>
              </a:spcBef>
              <a:spcAft>
                <a:spcPct val="0"/>
              </a:spcAft>
              <a:defRPr sz="1200">
                <a:solidFill>
                  <a:schemeClr val="tx1"/>
                </a:solidFill>
                <a:latin typeface="+mn-lt"/>
              </a:defRPr>
            </a:lvl6pPr>
            <a:lvl7pPr fontAlgn="base">
              <a:spcBef>
                <a:spcPct val="0"/>
              </a:spcBef>
              <a:spcAft>
                <a:spcPct val="0"/>
              </a:spcAft>
              <a:defRPr sz="1200">
                <a:solidFill>
                  <a:schemeClr val="tx1"/>
                </a:solidFill>
                <a:latin typeface="+mn-lt"/>
              </a:defRPr>
            </a:lvl7pPr>
            <a:lvl8pPr fontAlgn="base">
              <a:spcBef>
                <a:spcPct val="0"/>
              </a:spcBef>
              <a:spcAft>
                <a:spcPct val="0"/>
              </a:spcAft>
              <a:defRPr sz="1200">
                <a:solidFill>
                  <a:schemeClr val="tx1"/>
                </a:solidFill>
                <a:latin typeface="+mn-lt"/>
              </a:defRPr>
            </a:lvl8pPr>
            <a:lvl9pPr fontAlgn="base">
              <a:spcBef>
                <a:spcPct val="0"/>
              </a:spcBef>
              <a:spcAft>
                <a:spcPct val="0"/>
              </a:spcAft>
              <a:defRPr sz="1200">
                <a:solidFill>
                  <a:schemeClr val="tx1"/>
                </a:solidFill>
                <a:latin typeface="+mn-lt"/>
              </a:defRPr>
            </a:lvl9pPr>
          </a:lstStyle>
          <a:p>
            <a:pPr>
              <a:defRPr/>
            </a:pPr>
            <a:fld id="{9707D2EF-7477-4F29-B855-DCAE75BDDF1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968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Clr>
          <a:srgbClr val="333399"/>
        </a:buClr>
        <a:buSzPct val="100000"/>
        <a:buFont typeface="Wingdings" pitchFamily="2" charset="2"/>
        <a:buChar char="§"/>
        <a:defRPr sz="3200">
          <a:solidFill>
            <a:srgbClr val="333399"/>
          </a:solidFill>
          <a:latin typeface="+mn-lt"/>
          <a:ea typeface="+mn-ea"/>
          <a:cs typeface="+mn-cs"/>
          <a:sym typeface="Arial" charset="0"/>
        </a:defRPr>
      </a:lvl1pPr>
      <a:lvl2pPr marL="731838" indent="-285750" algn="l" rtl="0" eaLnBrk="0" fontAlgn="base" hangingPunct="0">
        <a:spcBef>
          <a:spcPts val="600"/>
        </a:spcBef>
        <a:spcAft>
          <a:spcPct val="0"/>
        </a:spcAft>
        <a:buClr>
          <a:srgbClr val="000000"/>
        </a:buClr>
        <a:buSzPct val="100000"/>
        <a:buFont typeface="Wingdings" pitchFamily="2" charset="2"/>
        <a:buChar char="§"/>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Clr>
          <a:srgbClr val="333399"/>
        </a:buClr>
        <a:buSzPct val="100000"/>
        <a:buFont typeface="Wingdings" pitchFamily="2" charset="2"/>
        <a:buChar char="§"/>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Clr>
          <a:srgbClr val="000000"/>
        </a:buClr>
        <a:buSzPct val="100000"/>
        <a:buFont typeface="Wingdings" pitchFamily="2" charset="2"/>
        <a:buChar char="§"/>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457200" y="0"/>
            <a:ext cx="8229600" cy="1600200"/>
          </a:xfrm>
          <a:prstGeom prst="rect">
            <a:avLst/>
          </a:prstGeom>
          <a:noFill/>
          <a:ln w="12700">
            <a:noFill/>
            <a:miter lim="800000"/>
            <a:headEnd/>
            <a:tailEnd/>
          </a:ln>
          <a:effectLst/>
        </p:spPr>
        <p:txBody>
          <a:bodyPr vert="horz" wrap="square" lIns="50800" tIns="50800" rIns="91440" bIns="50800" numCol="1" anchor="ctr" anchorCtr="0" compatLnSpc="1">
            <a:prstTxWarp prst="textNoShape">
              <a:avLst/>
            </a:prstTxWarp>
          </a:bodyPr>
          <a:lstStyle/>
          <a:p>
            <a:pPr lvl="0"/>
            <a:r>
              <a:rPr lang="en-US" smtClean="0">
                <a:sym typeface="Arial" charset="0"/>
              </a:rPr>
              <a:t>Click to edit Master title style</a:t>
            </a:r>
          </a:p>
        </p:txBody>
      </p:sp>
      <p:sp>
        <p:nvSpPr>
          <p:cNvPr id="6147" name="Rectangle 2"/>
          <p:cNvSpPr>
            <a:spLocks noGrp="1" noChangeArrowheads="1"/>
          </p:cNvSpPr>
          <p:nvPr>
            <p:ph type="body" idx="1"/>
          </p:nvPr>
        </p:nvSpPr>
        <p:spPr bwMode="auto">
          <a:xfrm>
            <a:off x="457200" y="1600200"/>
            <a:ext cx="8229600" cy="5257800"/>
          </a:xfrm>
          <a:prstGeom prst="rect">
            <a:avLst/>
          </a:prstGeom>
          <a:noFill/>
          <a:ln w="12700">
            <a:noFill/>
            <a:miter lim="800000"/>
            <a:headEnd/>
            <a:tailEnd/>
          </a:ln>
          <a:effectLst/>
        </p:spPr>
        <p:txBody>
          <a:bodyPr vert="horz" wrap="square" lIns="50800" tIns="50800" rIns="91440" bIns="5080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p>
        </p:txBody>
      </p:sp>
      <p:sp>
        <p:nvSpPr>
          <p:cNvPr id="6148" name="Rectangle 3"/>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968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Clr>
          <a:srgbClr val="333399"/>
        </a:buClr>
        <a:buSzPct val="100000"/>
        <a:buFont typeface="Wingdings" pitchFamily="2" charset="2"/>
        <a:buChar char="§"/>
        <a:defRPr sz="3200">
          <a:solidFill>
            <a:srgbClr val="333399"/>
          </a:solidFill>
          <a:latin typeface="+mn-lt"/>
          <a:ea typeface="+mn-ea"/>
          <a:cs typeface="+mn-cs"/>
          <a:sym typeface="Arial" charset="0"/>
        </a:defRPr>
      </a:lvl1pPr>
      <a:lvl2pPr marL="731838" indent="-285750" algn="l" rtl="0" eaLnBrk="0" fontAlgn="base" hangingPunct="0">
        <a:spcBef>
          <a:spcPts val="600"/>
        </a:spcBef>
        <a:spcAft>
          <a:spcPct val="0"/>
        </a:spcAft>
        <a:buClr>
          <a:srgbClr val="000000"/>
        </a:buClr>
        <a:buSzPct val="100000"/>
        <a:buFont typeface="Wingdings" pitchFamily="2" charset="2"/>
        <a:buChar char="§"/>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Clr>
          <a:srgbClr val="333399"/>
        </a:buClr>
        <a:buSzPct val="100000"/>
        <a:buFont typeface="Wingdings" pitchFamily="2" charset="2"/>
        <a:buChar char="§"/>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Clr>
          <a:srgbClr val="000000"/>
        </a:buClr>
        <a:buSzPct val="100000"/>
        <a:buFont typeface="Wingdings" pitchFamily="2" charset="2"/>
        <a:buChar char="§"/>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bwMode="auto">
          <a:xfrm>
            <a:off x="457200" y="0"/>
            <a:ext cx="8229600" cy="1600200"/>
          </a:xfrm>
          <a:prstGeom prst="rect">
            <a:avLst/>
          </a:prstGeom>
          <a:noFill/>
          <a:ln w="12700">
            <a:noFill/>
            <a:miter lim="800000"/>
            <a:headEnd/>
            <a:tailEnd/>
          </a:ln>
          <a:effectLst/>
        </p:spPr>
        <p:txBody>
          <a:bodyPr vert="horz" wrap="square" lIns="50800" tIns="50800" rIns="91440" bIns="50800" numCol="1" anchor="ctr" anchorCtr="0" compatLnSpc="1">
            <a:prstTxWarp prst="textNoShape">
              <a:avLst/>
            </a:prstTxWarp>
          </a:bodyPr>
          <a:lstStyle/>
          <a:p>
            <a:pPr lvl="0"/>
            <a:r>
              <a:rPr lang="en-US" smtClean="0">
                <a:sym typeface="Arial" charset="0"/>
              </a:rPr>
              <a:t>Click to edit Master title style</a:t>
            </a:r>
          </a:p>
        </p:txBody>
      </p:sp>
      <p:sp>
        <p:nvSpPr>
          <p:cNvPr id="7171" name="Rectangle 2"/>
          <p:cNvSpPr>
            <a:spLocks noGrp="1" noChangeArrowheads="1"/>
          </p:cNvSpPr>
          <p:nvPr>
            <p:ph type="body" idx="1"/>
          </p:nvPr>
        </p:nvSpPr>
        <p:spPr bwMode="auto">
          <a:xfrm>
            <a:off x="457200" y="1600200"/>
            <a:ext cx="8229600" cy="5257800"/>
          </a:xfrm>
          <a:prstGeom prst="rect">
            <a:avLst/>
          </a:prstGeom>
          <a:noFill/>
          <a:ln w="12700">
            <a:noFill/>
            <a:miter lim="800000"/>
            <a:headEnd/>
            <a:tailEnd/>
          </a:ln>
          <a:effectLst/>
        </p:spPr>
        <p:txBody>
          <a:bodyPr vert="horz" wrap="square" lIns="50800" tIns="50800" rIns="91440" bIns="5080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p>
        </p:txBody>
      </p:sp>
      <p:sp>
        <p:nvSpPr>
          <p:cNvPr id="7172" name="Rectangle 3"/>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968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Clr>
          <a:srgbClr val="333399"/>
        </a:buClr>
        <a:buSzPct val="100000"/>
        <a:buFont typeface="Wingdings" pitchFamily="2" charset="2"/>
        <a:buChar char="§"/>
        <a:defRPr sz="3200">
          <a:solidFill>
            <a:srgbClr val="333399"/>
          </a:solidFill>
          <a:latin typeface="+mn-lt"/>
          <a:ea typeface="+mn-ea"/>
          <a:cs typeface="+mn-cs"/>
          <a:sym typeface="Arial" charset="0"/>
        </a:defRPr>
      </a:lvl1pPr>
      <a:lvl2pPr marL="731838" indent="-285750" algn="l" rtl="0" eaLnBrk="0" fontAlgn="base" hangingPunct="0">
        <a:spcBef>
          <a:spcPts val="600"/>
        </a:spcBef>
        <a:spcAft>
          <a:spcPct val="0"/>
        </a:spcAft>
        <a:buClr>
          <a:srgbClr val="000000"/>
        </a:buClr>
        <a:buSzPct val="100000"/>
        <a:buFont typeface="Wingdings" pitchFamily="2" charset="2"/>
        <a:buChar char="§"/>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Clr>
          <a:srgbClr val="333399"/>
        </a:buClr>
        <a:buSzPct val="100000"/>
        <a:buFont typeface="Wingdings" pitchFamily="2" charset="2"/>
        <a:buChar char="§"/>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Clr>
          <a:srgbClr val="000000"/>
        </a:buClr>
        <a:buSzPct val="100000"/>
        <a:buFont typeface="Wingdings" pitchFamily="2" charset="2"/>
        <a:buChar char="§"/>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4.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00.xml.rels><?xml version="1.0" encoding="UTF-8" standalone="yes"?>
<Relationships xmlns="http://schemas.openxmlformats.org/package/2006/relationships"><Relationship Id="rId3" Type="http://schemas.openxmlformats.org/officeDocument/2006/relationships/image" Target="../media/image142.png"/><Relationship Id="rId7" Type="http://schemas.openxmlformats.org/officeDocument/2006/relationships/image" Target="../media/image146.png"/><Relationship Id="rId2" Type="http://schemas.openxmlformats.org/officeDocument/2006/relationships/notesSlide" Target="../notesSlides/notesSlide100.xml"/><Relationship Id="rId1" Type="http://schemas.openxmlformats.org/officeDocument/2006/relationships/slideLayout" Target="../slideLayouts/slideLayout46.xml"/><Relationship Id="rId6" Type="http://schemas.openxmlformats.org/officeDocument/2006/relationships/image" Target="../media/image145.png"/><Relationship Id="rId5" Type="http://schemas.openxmlformats.org/officeDocument/2006/relationships/image" Target="../media/image144.png"/><Relationship Id="rId4" Type="http://schemas.openxmlformats.org/officeDocument/2006/relationships/image" Target="../media/image143.png"/></Relationships>
</file>

<file path=ppt/slides/_rels/slide101.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101.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image" Target="../media/image20.png"/><Relationship Id="rId5" Type="http://schemas.openxmlformats.org/officeDocument/2006/relationships/image" Target="../media/image7.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3.xml"/><Relationship Id="rId7" Type="http://schemas.openxmlformats.org/officeDocument/2006/relationships/image" Target="../media/image2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2.jpeg"/><Relationship Id="rId5" Type="http://schemas.openxmlformats.org/officeDocument/2006/relationships/notesSlide" Target="../notesSlides/notesSlide14.xml"/><Relationship Id="rId4" Type="http://schemas.openxmlformats.org/officeDocument/2006/relationships/slideLayout" Target="../slideLayouts/slideLayout26.xml"/><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oleObject" Target="../embeddings/oleObject6.bin"/><Relationship Id="rId2" Type="http://schemas.openxmlformats.org/officeDocument/2006/relationships/slideLayout" Target="../slideLayouts/slideLayout24.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21.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4.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24.xml"/><Relationship Id="rId6" Type="http://schemas.openxmlformats.org/officeDocument/2006/relationships/hyperlink" Target="http://en.wikipedia.org/wiki/Image:Thomasbayes.jpg" TargetMode="External"/><Relationship Id="rId5" Type="http://schemas.openxmlformats.org/officeDocument/2006/relationships/image" Target="../media/image46.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2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24.xml"/><Relationship Id="rId5" Type="http://schemas.openxmlformats.org/officeDocument/2006/relationships/image" Target="../media/image56.png"/><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24.xml"/><Relationship Id="rId5" Type="http://schemas.openxmlformats.org/officeDocument/2006/relationships/image" Target="../media/image59.png"/><Relationship Id="rId4" Type="http://schemas.openxmlformats.org/officeDocument/2006/relationships/image" Target="../media/image58.png"/></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9.xml"/><Relationship Id="rId1" Type="http://schemas.openxmlformats.org/officeDocument/2006/relationships/slideLayout" Target="../slideLayouts/slideLayout35.xml"/><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1.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2.xml"/><Relationship Id="rId1" Type="http://schemas.openxmlformats.org/officeDocument/2006/relationships/slideLayout" Target="../slideLayouts/slideLayout35.xml"/><Relationship Id="rId4" Type="http://schemas.openxmlformats.org/officeDocument/2006/relationships/image" Target="../media/image65.png"/></Relationships>
</file>

<file path=ppt/slides/_rels/slide4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3.xml"/><Relationship Id="rId1" Type="http://schemas.openxmlformats.org/officeDocument/2006/relationships/slideLayout" Target="../slideLayouts/slideLayout35.xml"/><Relationship Id="rId5" Type="http://schemas.openxmlformats.org/officeDocument/2006/relationships/image" Target="../media/image68.png"/><Relationship Id="rId4" Type="http://schemas.openxmlformats.org/officeDocument/2006/relationships/image" Target="../media/image67.png"/></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4.xml"/><Relationship Id="rId1" Type="http://schemas.openxmlformats.org/officeDocument/2006/relationships/slideLayout" Target="../slideLayouts/slideLayout35.xml"/><Relationship Id="rId4" Type="http://schemas.openxmlformats.org/officeDocument/2006/relationships/image" Target="../media/image70.png"/></Relationships>
</file>

<file path=ppt/slides/_rels/slide45.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45.xml"/><Relationship Id="rId1" Type="http://schemas.openxmlformats.org/officeDocument/2006/relationships/slideLayout" Target="../slideLayouts/slideLayout35.xml"/><Relationship Id="rId6" Type="http://schemas.openxmlformats.org/officeDocument/2006/relationships/image" Target="../media/image74.pn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5.xml"/><Relationship Id="rId1" Type="http://schemas.openxmlformats.org/officeDocument/2006/relationships/video" Target="Macintosh%20HD:Users:lsz:teaching:cse473au11:share:cse473au11-hmms.ppt_media:one-ghost-markov-chain-1.mov" TargetMode="External"/><Relationship Id="rId4" Type="http://schemas.openxmlformats.org/officeDocument/2006/relationships/image" Target="../media/image79.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0.xml"/><Relationship Id="rId1" Type="http://schemas.openxmlformats.org/officeDocument/2006/relationships/slideLayout" Target="../slideLayouts/slideLayout35.xml"/><Relationship Id="rId5" Type="http://schemas.openxmlformats.org/officeDocument/2006/relationships/image" Target="../media/image82.png"/><Relationship Id="rId4" Type="http://schemas.openxmlformats.org/officeDocument/2006/relationships/image" Target="../media/image81.png"/></Relationships>
</file>

<file path=ppt/slides/_rels/slide5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1.xml"/><Relationship Id="rId1" Type="http://schemas.openxmlformats.org/officeDocument/2006/relationships/slideLayout" Target="../slideLayouts/slideLayout35.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61.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86.png"/><Relationship Id="rId7" Type="http://schemas.openxmlformats.org/officeDocument/2006/relationships/hyperlink" Target="http://en.wikipedia.org/wiki/Image:Thomasbayes.jpg" TargetMode="External"/><Relationship Id="rId2" Type="http://schemas.openxmlformats.org/officeDocument/2006/relationships/notesSlide" Target="../notesSlides/notesSlide67.xml"/><Relationship Id="rId1" Type="http://schemas.openxmlformats.org/officeDocument/2006/relationships/slideLayout" Target="../slideLayouts/slideLayout35.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8.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png"/><Relationship Id="rId7" Type="http://schemas.openxmlformats.org/officeDocument/2006/relationships/image" Target="../media/image89.png"/><Relationship Id="rId2" Type="http://schemas.openxmlformats.org/officeDocument/2006/relationships/notesSlide" Target="../notesSlides/notesSlide68.xml"/><Relationship Id="rId1" Type="http://schemas.openxmlformats.org/officeDocument/2006/relationships/slideLayout" Target="../slideLayouts/slideLayout35.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90.png"/><Relationship Id="rId9" Type="http://schemas.openxmlformats.org/officeDocument/2006/relationships/image" Target="../media/image92.png"/></Relationships>
</file>

<file path=ppt/slides/_rels/slide6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69.xml"/><Relationship Id="rId1" Type="http://schemas.openxmlformats.org/officeDocument/2006/relationships/slideLayout" Target="../slideLayouts/slideLayout35.xml"/><Relationship Id="rId4" Type="http://schemas.openxmlformats.org/officeDocument/2006/relationships/image" Target="../media/image9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70.xml"/><Relationship Id="rId1" Type="http://schemas.openxmlformats.org/officeDocument/2006/relationships/slideLayout" Target="../slideLayouts/slideLayout35.xml"/><Relationship Id="rId5" Type="http://schemas.openxmlformats.org/officeDocument/2006/relationships/image" Target="../media/image97.png"/><Relationship Id="rId4" Type="http://schemas.openxmlformats.org/officeDocument/2006/relationships/image" Target="../media/image96.png"/></Relationships>
</file>

<file path=ppt/slides/_rels/slide7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71.xml"/><Relationship Id="rId1" Type="http://schemas.openxmlformats.org/officeDocument/2006/relationships/slideLayout" Target="../slideLayouts/slideLayout35.xml"/><Relationship Id="rId6" Type="http://schemas.openxmlformats.org/officeDocument/2006/relationships/image" Target="../media/image97.png"/><Relationship Id="rId5" Type="http://schemas.openxmlformats.org/officeDocument/2006/relationships/image" Target="../media/image100.png"/><Relationship Id="rId4" Type="http://schemas.openxmlformats.org/officeDocument/2006/relationships/image" Target="../media/image99.png"/></Relationships>
</file>

<file path=ppt/slides/_rels/slide7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72.xml"/><Relationship Id="rId1" Type="http://schemas.openxmlformats.org/officeDocument/2006/relationships/slideLayout" Target="../slideLayouts/slideLayout35.xml"/><Relationship Id="rId5" Type="http://schemas.openxmlformats.org/officeDocument/2006/relationships/image" Target="../media/image103.png"/><Relationship Id="rId4" Type="http://schemas.openxmlformats.org/officeDocument/2006/relationships/image" Target="../media/image102.png"/></Relationships>
</file>

<file path=ppt/slides/_rels/slide7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73.xml"/><Relationship Id="rId1" Type="http://schemas.openxmlformats.org/officeDocument/2006/relationships/slideLayout" Target="../slideLayouts/slideLayout35.xml"/><Relationship Id="rId5" Type="http://schemas.openxmlformats.org/officeDocument/2006/relationships/image" Target="../media/image106.png"/><Relationship Id="rId4" Type="http://schemas.openxmlformats.org/officeDocument/2006/relationships/image" Target="../media/image105.png"/></Relationships>
</file>

<file path=ppt/slides/_rels/slide74.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notesSlide" Target="../notesSlides/notesSlide74.xml"/><Relationship Id="rId1" Type="http://schemas.openxmlformats.org/officeDocument/2006/relationships/slideLayout" Target="../slideLayouts/slideLayout35.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7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75.xml"/><Relationship Id="rId1" Type="http://schemas.openxmlformats.org/officeDocument/2006/relationships/slideLayout" Target="../slideLayouts/slideLayout35.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61.png"/></Relationships>
</file>

<file path=ppt/slides/_rels/slide76.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76.xml"/><Relationship Id="rId1" Type="http://schemas.openxmlformats.org/officeDocument/2006/relationships/slideLayout" Target="../slideLayouts/slideLayout35.xml"/><Relationship Id="rId4" Type="http://schemas.openxmlformats.org/officeDocument/2006/relationships/image" Target="../media/image83.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35.xml"/><Relationship Id="rId1" Type="http://schemas.openxmlformats.org/officeDocument/2006/relationships/video" Target="Macintosh%20HD:Users:lsz:teaching:cse473au11:share:cse473au11-hmms.ppt_media:oneghost-withobs-1.mov" TargetMode="External"/><Relationship Id="rId4" Type="http://schemas.openxmlformats.org/officeDocument/2006/relationships/image" Target="../media/image113.png"/></Relationships>
</file>

<file path=ppt/slides/_rels/slide78.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78.xml"/><Relationship Id="rId1" Type="http://schemas.openxmlformats.org/officeDocument/2006/relationships/slideLayout" Target="../slideLayouts/slideLayout35.xml"/><Relationship Id="rId5" Type="http://schemas.openxmlformats.org/officeDocument/2006/relationships/image" Target="../media/image116.png"/><Relationship Id="rId4" Type="http://schemas.openxmlformats.org/officeDocument/2006/relationships/image" Target="../media/image115.png"/></Relationships>
</file>

<file path=ppt/slides/_rels/slide79.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79.xml"/><Relationship Id="rId1" Type="http://schemas.openxmlformats.org/officeDocument/2006/relationships/slideLayout" Target="../slideLayouts/slideLayout46.xml"/><Relationship Id="rId5" Type="http://schemas.openxmlformats.org/officeDocument/2006/relationships/image" Target="../media/image84.png"/><Relationship Id="rId4" Type="http://schemas.openxmlformats.org/officeDocument/2006/relationships/image" Target="../media/image1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19.png"/><Relationship Id="rId7" Type="http://schemas.openxmlformats.org/officeDocument/2006/relationships/image" Target="../media/image115.png"/><Relationship Id="rId2" Type="http://schemas.openxmlformats.org/officeDocument/2006/relationships/notesSlide" Target="../notesSlides/notesSlide80.xml"/><Relationship Id="rId1" Type="http://schemas.openxmlformats.org/officeDocument/2006/relationships/slideLayout" Target="../slideLayouts/slideLayout46.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6.xml"/></Relationships>
</file>

<file path=ppt/slides/_rels/slide83.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83.xml"/><Relationship Id="rId1" Type="http://schemas.openxmlformats.org/officeDocument/2006/relationships/slideLayout" Target="../slideLayouts/slideLayout4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6.xml"/></Relationships>
</file>

<file path=ppt/slides/_rels/slide85.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85.xml"/><Relationship Id="rId1" Type="http://schemas.openxmlformats.org/officeDocument/2006/relationships/slideLayout" Target="../slideLayouts/slideLayout46.xml"/><Relationship Id="rId4" Type="http://schemas.openxmlformats.org/officeDocument/2006/relationships/image" Target="../media/image125.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6.xml"/></Relationships>
</file>

<file path=ppt/slides/_rels/slide87.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87.xml"/><Relationship Id="rId1" Type="http://schemas.openxmlformats.org/officeDocument/2006/relationships/slideLayout" Target="../slideLayouts/slideLayout46.xml"/><Relationship Id="rId4" Type="http://schemas.openxmlformats.org/officeDocument/2006/relationships/image" Target="../media/image127.png"/></Relationships>
</file>

<file path=ppt/slides/_rels/slide88.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88.xml"/><Relationship Id="rId1" Type="http://schemas.openxmlformats.org/officeDocument/2006/relationships/slideLayout" Target="../slideLayouts/slideLayout46.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46.xml"/><Relationship Id="rId1" Type="http://schemas.openxmlformats.org/officeDocument/2006/relationships/video" Target="Macintosh%20HD:Users:lsz:teaching:cse473au11:share:cse473au11-hmms.ppt_media:global-floor-1.mov" TargetMode="External"/><Relationship Id="rId4" Type="http://schemas.openxmlformats.org/officeDocument/2006/relationships/image" Target="../media/image129.wmf"/></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46.xml"/><Relationship Id="rId1" Type="http://schemas.openxmlformats.org/officeDocument/2006/relationships/video" Target="Macintosh%20HD:Users:lsz:teaching:cse473au11:share:cse473au11-hmms.ppt_media:partfilter-25-big-1.mov" TargetMode="External"/><Relationship Id="rId4" Type="http://schemas.openxmlformats.org/officeDocument/2006/relationships/image" Target="../media/image130.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46.xml"/><Relationship Id="rId1" Type="http://schemas.openxmlformats.org/officeDocument/2006/relationships/video" Target="Macintosh%20HD:Users:lsz:teaching:cse473au11:share:cse473au11-hmms.ppt_media:partfilter-big-2.mov" TargetMode="External"/><Relationship Id="rId4" Type="http://schemas.openxmlformats.org/officeDocument/2006/relationships/image" Target="../media/image131.pn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46.xml"/><Relationship Id="rId1" Type="http://schemas.openxmlformats.org/officeDocument/2006/relationships/video" Target="Macintosh%20HD:Users:lsz:teaching:cse473au11:share:cse473au11-hmms.ppt_media:exactfilter-big-2.mov" TargetMode="External"/><Relationship Id="rId4" Type="http://schemas.openxmlformats.org/officeDocument/2006/relationships/image" Target="../media/image132.pn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46.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6.xml"/></Relationships>
</file>

<file path=ppt/slides/_rels/slide97.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97.xml"/><Relationship Id="rId1" Type="http://schemas.openxmlformats.org/officeDocument/2006/relationships/slideLayout" Target="../slideLayouts/slideLayout46.xml"/></Relationships>
</file>

<file path=ppt/slides/_rels/slide98.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98.xml"/><Relationship Id="rId1" Type="http://schemas.openxmlformats.org/officeDocument/2006/relationships/slideLayout" Target="../slideLayouts/slideLayout46.xml"/></Relationships>
</file>

<file path=ppt/slides/_rels/slide99.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image" Target="../media/image136.png"/><Relationship Id="rId7" Type="http://schemas.openxmlformats.org/officeDocument/2006/relationships/image" Target="../media/image140.png"/><Relationship Id="rId2" Type="http://schemas.openxmlformats.org/officeDocument/2006/relationships/notesSlide" Target="../notesSlides/notesSlide99.xml"/><Relationship Id="rId1" Type="http://schemas.openxmlformats.org/officeDocument/2006/relationships/slideLayout" Target="../slideLayouts/slideLayout46.x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image" Target="../media/image1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685800" y="1"/>
            <a:ext cx="7772400" cy="2362200"/>
          </a:xfrm>
        </p:spPr>
        <p:txBody>
          <a:bodyPr rIns="132080"/>
          <a:lstStyle/>
          <a:p>
            <a:pPr indent="0" eaLnBrk="1" hangingPunct="1"/>
            <a:r>
              <a:rPr lang="en-US" dirty="0" smtClean="0">
                <a:solidFill>
                  <a:srgbClr val="333399"/>
                </a:solidFill>
              </a:rPr>
              <a:t>CSE 473: Artificial Intelligence</a:t>
            </a:r>
            <a:br>
              <a:rPr lang="en-US" dirty="0" smtClean="0">
                <a:solidFill>
                  <a:srgbClr val="333399"/>
                </a:solidFill>
              </a:rPr>
            </a:br>
            <a:r>
              <a:rPr lang="en-US" sz="3600" dirty="0" smtClean="0">
                <a:solidFill>
                  <a:srgbClr val="333399"/>
                </a:solidFill>
              </a:rPr>
              <a:t>Spring 2012</a:t>
            </a:r>
          </a:p>
        </p:txBody>
      </p:sp>
      <p:sp>
        <p:nvSpPr>
          <p:cNvPr id="8195" name="Rectangle 2"/>
          <p:cNvSpPr>
            <a:spLocks noGrp="1" noChangeArrowheads="1"/>
          </p:cNvSpPr>
          <p:nvPr>
            <p:ph type="body" idx="1"/>
          </p:nvPr>
        </p:nvSpPr>
        <p:spPr>
          <a:xfrm>
            <a:off x="1295400" y="2514600"/>
            <a:ext cx="6705600" cy="3238500"/>
          </a:xfrm>
        </p:spPr>
        <p:txBody>
          <a:bodyPr rIns="132080"/>
          <a:lstStyle/>
          <a:p>
            <a:pPr marL="39688" indent="0" algn="ctr" eaLnBrk="1" hangingPunct="1">
              <a:buFont typeface="Wingdings" pitchFamily="2" charset="2"/>
              <a:buNone/>
            </a:pPr>
            <a:r>
              <a:rPr lang="en-US" dirty="0" smtClean="0">
                <a:solidFill>
                  <a:srgbClr val="FF0000"/>
                </a:solidFill>
              </a:rPr>
              <a:t>Reasoning about Uncertainty </a:t>
            </a:r>
          </a:p>
          <a:p>
            <a:pPr marL="39688" indent="0" algn="ctr" eaLnBrk="1" hangingPunct="1">
              <a:buFont typeface="Wingdings" pitchFamily="2" charset="2"/>
              <a:buNone/>
            </a:pPr>
            <a:r>
              <a:rPr lang="en-US" dirty="0" smtClean="0">
                <a:solidFill>
                  <a:srgbClr val="FF0000"/>
                </a:solidFill>
              </a:rPr>
              <a:t>&amp;</a:t>
            </a:r>
          </a:p>
          <a:p>
            <a:pPr marL="39688" indent="0" algn="ctr" eaLnBrk="1" hangingPunct="1">
              <a:buFont typeface="Wingdings" pitchFamily="2" charset="2"/>
              <a:buNone/>
            </a:pPr>
            <a:r>
              <a:rPr lang="en-US" dirty="0" smtClean="0">
                <a:solidFill>
                  <a:srgbClr val="FF0000"/>
                </a:solidFill>
              </a:rPr>
              <a:t>Hidden Markov Models</a:t>
            </a:r>
          </a:p>
          <a:p>
            <a:pPr marL="39688" indent="0" algn="ctr" eaLnBrk="1" hangingPunct="1">
              <a:buFont typeface="Wingdings" pitchFamily="2" charset="2"/>
              <a:buNone/>
            </a:pPr>
            <a:endParaRPr lang="en-US" dirty="0" smtClean="0">
              <a:solidFill>
                <a:schemeClr val="tx1"/>
              </a:solidFill>
            </a:endParaRPr>
          </a:p>
          <a:p>
            <a:pPr marL="39688" indent="0" algn="ctr" eaLnBrk="1" hangingPunct="1">
              <a:buFont typeface="Wingdings" pitchFamily="2" charset="2"/>
              <a:buNone/>
            </a:pPr>
            <a:r>
              <a:rPr lang="en-US" sz="2800" dirty="0" smtClean="0">
                <a:solidFill>
                  <a:schemeClr val="tx1"/>
                </a:solidFill>
              </a:rPr>
              <a:t>Daniel Weld</a:t>
            </a:r>
          </a:p>
        </p:txBody>
      </p:sp>
      <p:sp>
        <p:nvSpPr>
          <p:cNvPr id="8196" name="Rectangle 3"/>
          <p:cNvSpPr>
            <a:spLocks/>
          </p:cNvSpPr>
          <p:nvPr/>
        </p:nvSpPr>
        <p:spPr bwMode="auto">
          <a:xfrm>
            <a:off x="1282700" y="5816600"/>
            <a:ext cx="6565900" cy="622300"/>
          </a:xfrm>
          <a:prstGeom prst="rect">
            <a:avLst/>
          </a:prstGeom>
          <a:noFill/>
          <a:ln w="12700">
            <a:noFill/>
            <a:miter lim="800000"/>
            <a:headEnd/>
            <a:tailEnd/>
          </a:ln>
        </p:spPr>
        <p:txBody>
          <a:bodyPr lIns="0" tIns="0" rIns="40639" bIns="0"/>
          <a:lstStyle/>
          <a:p>
            <a:pPr marL="39688" algn="ctr">
              <a:spcBef>
                <a:spcPts val="1050"/>
              </a:spcBef>
            </a:pPr>
            <a:r>
              <a:rPr lang="en-US">
                <a:solidFill>
                  <a:schemeClr val="tx1"/>
                </a:solidFill>
                <a:cs typeface="Arial" charset="0"/>
              </a:rPr>
              <a:t>Many slides adapted from Dan Klein, Stuart Russell, Andrew Moore &amp; Luke Zettlemoyer</a:t>
            </a:r>
          </a:p>
        </p:txBody>
      </p:sp>
      <p:sp>
        <p:nvSpPr>
          <p:cNvPr id="8197" name="Rectangle 4"/>
          <p:cNvSpPr>
            <a:spLocks/>
          </p:cNvSpPr>
          <p:nvPr/>
        </p:nvSpPr>
        <p:spPr bwMode="auto">
          <a:xfrm>
            <a:off x="7010400" y="6553200"/>
            <a:ext cx="2146300" cy="304800"/>
          </a:xfrm>
          <a:prstGeom prst="rect">
            <a:avLst/>
          </a:prstGeom>
          <a:noFill/>
          <a:ln w="12700">
            <a:noFill/>
            <a:miter lim="800000"/>
            <a:headEnd/>
            <a:tailEnd/>
          </a:ln>
        </p:spPr>
        <p:txBody>
          <a:bodyPr lIns="0" tIns="0" rIns="40639" bIns="0"/>
          <a:lstStyle/>
          <a:p>
            <a:pPr marL="39688" algn="r"/>
            <a:r>
              <a:rPr lang="en-US" sz="1400">
                <a:solidFill>
                  <a:schemeClr val="tx1"/>
                </a:solidFill>
                <a:cs typeface="Arial" charset="0"/>
              </a:rPr>
              <a:t>1</a:t>
            </a:r>
          </a:p>
        </p:txBody>
      </p:sp>
      <p:sp>
        <p:nvSpPr>
          <p:cNvPr id="8198" name="Rectangle 5"/>
          <p:cNvSpPr>
            <a:spLocks/>
          </p:cNvSpPr>
          <p:nvPr/>
        </p:nvSpPr>
        <p:spPr bwMode="auto">
          <a:xfrm>
            <a:off x="8763000" y="6553200"/>
            <a:ext cx="381000" cy="304800"/>
          </a:xfrm>
          <a:prstGeom prst="rect">
            <a:avLst/>
          </a:prstGeom>
          <a:solidFill>
            <a:srgbClr val="FFFFFF"/>
          </a:solidFill>
          <a:ln w="25400">
            <a:noFill/>
            <a:miter lim="800000"/>
            <a:headEnd/>
            <a:tailEnd/>
          </a:ln>
        </p:spPr>
        <p:txBody>
          <a:bodyPr lIns="0" tIns="0" rIns="0" bIns="0"/>
          <a:lstStyle/>
          <a:p>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reeform 1"/>
          <p:cNvSpPr/>
          <p:nvPr/>
        </p:nvSpPr>
        <p:spPr>
          <a:xfrm>
            <a:off x="3593302" y="5522096"/>
            <a:ext cx="970761" cy="902517"/>
          </a:xfrm>
          <a:custGeom>
            <a:avLst/>
            <a:gdLst>
              <a:gd name="connsiteX0" fmla="*/ 507211 w 1009654"/>
              <a:gd name="connsiteY0" fmla="*/ 14310 h 902517"/>
              <a:gd name="connsiteX1" fmla="*/ 445298 w 1009654"/>
              <a:gd name="connsiteY1" fmla="*/ 19073 h 902517"/>
              <a:gd name="connsiteX2" fmla="*/ 428629 w 1009654"/>
              <a:gd name="connsiteY2" fmla="*/ 23835 h 902517"/>
              <a:gd name="connsiteX3" fmla="*/ 409579 w 1009654"/>
              <a:gd name="connsiteY3" fmla="*/ 28598 h 902517"/>
              <a:gd name="connsiteX4" fmla="*/ 400054 w 1009654"/>
              <a:gd name="connsiteY4" fmla="*/ 33360 h 902517"/>
              <a:gd name="connsiteX5" fmla="*/ 388148 w 1009654"/>
              <a:gd name="connsiteY5" fmla="*/ 35742 h 902517"/>
              <a:gd name="connsiteX6" fmla="*/ 371479 w 1009654"/>
              <a:gd name="connsiteY6" fmla="*/ 40504 h 902517"/>
              <a:gd name="connsiteX7" fmla="*/ 364336 w 1009654"/>
              <a:gd name="connsiteY7" fmla="*/ 42885 h 902517"/>
              <a:gd name="connsiteX8" fmla="*/ 345286 w 1009654"/>
              <a:gd name="connsiteY8" fmla="*/ 47648 h 902517"/>
              <a:gd name="connsiteX9" fmla="*/ 316711 w 1009654"/>
              <a:gd name="connsiteY9" fmla="*/ 66698 h 902517"/>
              <a:gd name="connsiteX10" fmla="*/ 297661 w 1009654"/>
              <a:gd name="connsiteY10" fmla="*/ 76223 h 902517"/>
              <a:gd name="connsiteX11" fmla="*/ 273848 w 1009654"/>
              <a:gd name="connsiteY11" fmla="*/ 92892 h 902517"/>
              <a:gd name="connsiteX12" fmla="*/ 266704 w 1009654"/>
              <a:gd name="connsiteY12" fmla="*/ 97654 h 902517"/>
              <a:gd name="connsiteX13" fmla="*/ 259561 w 1009654"/>
              <a:gd name="connsiteY13" fmla="*/ 102417 h 902517"/>
              <a:gd name="connsiteX14" fmla="*/ 252417 w 1009654"/>
              <a:gd name="connsiteY14" fmla="*/ 104798 h 902517"/>
              <a:gd name="connsiteX15" fmla="*/ 242892 w 1009654"/>
              <a:gd name="connsiteY15" fmla="*/ 111942 h 902517"/>
              <a:gd name="connsiteX16" fmla="*/ 223842 w 1009654"/>
              <a:gd name="connsiteY16" fmla="*/ 123848 h 902517"/>
              <a:gd name="connsiteX17" fmla="*/ 216698 w 1009654"/>
              <a:gd name="connsiteY17" fmla="*/ 130992 h 902517"/>
              <a:gd name="connsiteX18" fmla="*/ 202411 w 1009654"/>
              <a:gd name="connsiteY18" fmla="*/ 135754 h 902517"/>
              <a:gd name="connsiteX19" fmla="*/ 195267 w 1009654"/>
              <a:gd name="connsiteY19" fmla="*/ 140517 h 902517"/>
              <a:gd name="connsiteX20" fmla="*/ 185742 w 1009654"/>
              <a:gd name="connsiteY20" fmla="*/ 154804 h 902517"/>
              <a:gd name="connsiteX21" fmla="*/ 180979 w 1009654"/>
              <a:gd name="connsiteY21" fmla="*/ 161948 h 902517"/>
              <a:gd name="connsiteX22" fmla="*/ 173836 w 1009654"/>
              <a:gd name="connsiteY22" fmla="*/ 164329 h 902517"/>
              <a:gd name="connsiteX23" fmla="*/ 159548 w 1009654"/>
              <a:gd name="connsiteY23" fmla="*/ 178617 h 902517"/>
              <a:gd name="connsiteX24" fmla="*/ 150023 w 1009654"/>
              <a:gd name="connsiteY24" fmla="*/ 188142 h 902517"/>
              <a:gd name="connsiteX25" fmla="*/ 142879 w 1009654"/>
              <a:gd name="connsiteY25" fmla="*/ 192904 h 902517"/>
              <a:gd name="connsiteX26" fmla="*/ 126211 w 1009654"/>
              <a:gd name="connsiteY26" fmla="*/ 204810 h 902517"/>
              <a:gd name="connsiteX27" fmla="*/ 121448 w 1009654"/>
              <a:gd name="connsiteY27" fmla="*/ 211954 h 902517"/>
              <a:gd name="connsiteX28" fmla="*/ 111923 w 1009654"/>
              <a:gd name="connsiteY28" fmla="*/ 216717 h 902517"/>
              <a:gd name="connsiteX29" fmla="*/ 104779 w 1009654"/>
              <a:gd name="connsiteY29" fmla="*/ 221479 h 902517"/>
              <a:gd name="connsiteX30" fmla="*/ 100017 w 1009654"/>
              <a:gd name="connsiteY30" fmla="*/ 228623 h 902517"/>
              <a:gd name="connsiteX31" fmla="*/ 83348 w 1009654"/>
              <a:gd name="connsiteY31" fmla="*/ 240529 h 902517"/>
              <a:gd name="connsiteX32" fmla="*/ 69061 w 1009654"/>
              <a:gd name="connsiteY32" fmla="*/ 250054 h 902517"/>
              <a:gd name="connsiteX33" fmla="*/ 61917 w 1009654"/>
              <a:gd name="connsiteY33" fmla="*/ 257198 h 902517"/>
              <a:gd name="connsiteX34" fmla="*/ 59536 w 1009654"/>
              <a:gd name="connsiteY34" fmla="*/ 264342 h 902517"/>
              <a:gd name="connsiteX35" fmla="*/ 50011 w 1009654"/>
              <a:gd name="connsiteY35" fmla="*/ 278629 h 902517"/>
              <a:gd name="connsiteX36" fmla="*/ 45248 w 1009654"/>
              <a:gd name="connsiteY36" fmla="*/ 285773 h 902517"/>
              <a:gd name="connsiteX37" fmla="*/ 35723 w 1009654"/>
              <a:gd name="connsiteY37" fmla="*/ 326254 h 902517"/>
              <a:gd name="connsiteX38" fmla="*/ 33342 w 1009654"/>
              <a:gd name="connsiteY38" fmla="*/ 333398 h 902517"/>
              <a:gd name="connsiteX39" fmla="*/ 28579 w 1009654"/>
              <a:gd name="connsiteY39" fmla="*/ 345304 h 902517"/>
              <a:gd name="connsiteX40" fmla="*/ 26198 w 1009654"/>
              <a:gd name="connsiteY40" fmla="*/ 354829 h 902517"/>
              <a:gd name="connsiteX41" fmla="*/ 19054 w 1009654"/>
              <a:gd name="connsiteY41" fmla="*/ 373879 h 902517"/>
              <a:gd name="connsiteX42" fmla="*/ 14292 w 1009654"/>
              <a:gd name="connsiteY42" fmla="*/ 381023 h 902517"/>
              <a:gd name="connsiteX43" fmla="*/ 9529 w 1009654"/>
              <a:gd name="connsiteY43" fmla="*/ 397692 h 902517"/>
              <a:gd name="connsiteX44" fmla="*/ 4767 w 1009654"/>
              <a:gd name="connsiteY44" fmla="*/ 414360 h 902517"/>
              <a:gd name="connsiteX45" fmla="*/ 2386 w 1009654"/>
              <a:gd name="connsiteY45" fmla="*/ 457223 h 902517"/>
              <a:gd name="connsiteX46" fmla="*/ 4 w 1009654"/>
              <a:gd name="connsiteY46" fmla="*/ 471510 h 902517"/>
              <a:gd name="connsiteX47" fmla="*/ 4767 w 1009654"/>
              <a:gd name="connsiteY47" fmla="*/ 554854 h 902517"/>
              <a:gd name="connsiteX48" fmla="*/ 7148 w 1009654"/>
              <a:gd name="connsiteY48" fmla="*/ 566760 h 902517"/>
              <a:gd name="connsiteX49" fmla="*/ 11911 w 1009654"/>
              <a:gd name="connsiteY49" fmla="*/ 581048 h 902517"/>
              <a:gd name="connsiteX50" fmla="*/ 16673 w 1009654"/>
              <a:gd name="connsiteY50" fmla="*/ 600098 h 902517"/>
              <a:gd name="connsiteX51" fmla="*/ 19054 w 1009654"/>
              <a:gd name="connsiteY51" fmla="*/ 609623 h 902517"/>
              <a:gd name="connsiteX52" fmla="*/ 26198 w 1009654"/>
              <a:gd name="connsiteY52" fmla="*/ 616767 h 902517"/>
              <a:gd name="connsiteX53" fmla="*/ 30961 w 1009654"/>
              <a:gd name="connsiteY53" fmla="*/ 631054 h 902517"/>
              <a:gd name="connsiteX54" fmla="*/ 52392 w 1009654"/>
              <a:gd name="connsiteY54" fmla="*/ 654867 h 902517"/>
              <a:gd name="connsiteX55" fmla="*/ 64298 w 1009654"/>
              <a:gd name="connsiteY55" fmla="*/ 673917 h 902517"/>
              <a:gd name="connsiteX56" fmla="*/ 71442 w 1009654"/>
              <a:gd name="connsiteY56" fmla="*/ 683442 h 902517"/>
              <a:gd name="connsiteX57" fmla="*/ 85729 w 1009654"/>
              <a:gd name="connsiteY57" fmla="*/ 702492 h 902517"/>
              <a:gd name="connsiteX58" fmla="*/ 88111 w 1009654"/>
              <a:gd name="connsiteY58" fmla="*/ 712017 h 902517"/>
              <a:gd name="connsiteX59" fmla="*/ 95254 w 1009654"/>
              <a:gd name="connsiteY59" fmla="*/ 719160 h 902517"/>
              <a:gd name="connsiteX60" fmla="*/ 102398 w 1009654"/>
              <a:gd name="connsiteY60" fmla="*/ 728685 h 902517"/>
              <a:gd name="connsiteX61" fmla="*/ 116686 w 1009654"/>
              <a:gd name="connsiteY61" fmla="*/ 745354 h 902517"/>
              <a:gd name="connsiteX62" fmla="*/ 121448 w 1009654"/>
              <a:gd name="connsiteY62" fmla="*/ 759642 h 902517"/>
              <a:gd name="connsiteX63" fmla="*/ 145261 w 1009654"/>
              <a:gd name="connsiteY63" fmla="*/ 783454 h 902517"/>
              <a:gd name="connsiteX64" fmla="*/ 152404 w 1009654"/>
              <a:gd name="connsiteY64" fmla="*/ 785835 h 902517"/>
              <a:gd name="connsiteX65" fmla="*/ 169073 w 1009654"/>
              <a:gd name="connsiteY65" fmla="*/ 800123 h 902517"/>
              <a:gd name="connsiteX66" fmla="*/ 176217 w 1009654"/>
              <a:gd name="connsiteY66" fmla="*/ 804885 h 902517"/>
              <a:gd name="connsiteX67" fmla="*/ 185742 w 1009654"/>
              <a:gd name="connsiteY67" fmla="*/ 812029 h 902517"/>
              <a:gd name="connsiteX68" fmla="*/ 200029 w 1009654"/>
              <a:gd name="connsiteY68" fmla="*/ 821554 h 902517"/>
              <a:gd name="connsiteX69" fmla="*/ 207173 w 1009654"/>
              <a:gd name="connsiteY69" fmla="*/ 828698 h 902517"/>
              <a:gd name="connsiteX70" fmla="*/ 238129 w 1009654"/>
              <a:gd name="connsiteY70" fmla="*/ 838223 h 902517"/>
              <a:gd name="connsiteX71" fmla="*/ 245273 w 1009654"/>
              <a:gd name="connsiteY71" fmla="*/ 840604 h 902517"/>
              <a:gd name="connsiteX72" fmla="*/ 278611 w 1009654"/>
              <a:gd name="connsiteY72" fmla="*/ 847748 h 902517"/>
              <a:gd name="connsiteX73" fmla="*/ 288136 w 1009654"/>
              <a:gd name="connsiteY73" fmla="*/ 852510 h 902517"/>
              <a:gd name="connsiteX74" fmla="*/ 304804 w 1009654"/>
              <a:gd name="connsiteY74" fmla="*/ 857273 h 902517"/>
              <a:gd name="connsiteX75" fmla="*/ 319092 w 1009654"/>
              <a:gd name="connsiteY75" fmla="*/ 862035 h 902517"/>
              <a:gd name="connsiteX76" fmla="*/ 345286 w 1009654"/>
              <a:gd name="connsiteY76" fmla="*/ 866798 h 902517"/>
              <a:gd name="connsiteX77" fmla="*/ 357192 w 1009654"/>
              <a:gd name="connsiteY77" fmla="*/ 871560 h 902517"/>
              <a:gd name="connsiteX78" fmla="*/ 373861 w 1009654"/>
              <a:gd name="connsiteY78" fmla="*/ 873942 h 902517"/>
              <a:gd name="connsiteX79" fmla="*/ 385767 w 1009654"/>
              <a:gd name="connsiteY79" fmla="*/ 876323 h 902517"/>
              <a:gd name="connsiteX80" fmla="*/ 402436 w 1009654"/>
              <a:gd name="connsiteY80" fmla="*/ 881085 h 902517"/>
              <a:gd name="connsiteX81" fmla="*/ 416723 w 1009654"/>
              <a:gd name="connsiteY81" fmla="*/ 883467 h 902517"/>
              <a:gd name="connsiteX82" fmla="*/ 433392 w 1009654"/>
              <a:gd name="connsiteY82" fmla="*/ 888229 h 902517"/>
              <a:gd name="connsiteX83" fmla="*/ 461967 w 1009654"/>
              <a:gd name="connsiteY83" fmla="*/ 895373 h 902517"/>
              <a:gd name="connsiteX84" fmla="*/ 471492 w 1009654"/>
              <a:gd name="connsiteY84" fmla="*/ 897754 h 902517"/>
              <a:gd name="connsiteX85" fmla="*/ 483398 w 1009654"/>
              <a:gd name="connsiteY85" fmla="*/ 902517 h 902517"/>
              <a:gd name="connsiteX86" fmla="*/ 540548 w 1009654"/>
              <a:gd name="connsiteY86" fmla="*/ 897754 h 902517"/>
              <a:gd name="connsiteX87" fmla="*/ 561979 w 1009654"/>
              <a:gd name="connsiteY87" fmla="*/ 888229 h 902517"/>
              <a:gd name="connsiteX88" fmla="*/ 576267 w 1009654"/>
              <a:gd name="connsiteY88" fmla="*/ 883467 h 902517"/>
              <a:gd name="connsiteX89" fmla="*/ 592936 w 1009654"/>
              <a:gd name="connsiteY89" fmla="*/ 866798 h 902517"/>
              <a:gd name="connsiteX90" fmla="*/ 607223 w 1009654"/>
              <a:gd name="connsiteY90" fmla="*/ 857273 h 902517"/>
              <a:gd name="connsiteX91" fmla="*/ 616748 w 1009654"/>
              <a:gd name="connsiteY91" fmla="*/ 850129 h 902517"/>
              <a:gd name="connsiteX92" fmla="*/ 623892 w 1009654"/>
              <a:gd name="connsiteY92" fmla="*/ 847748 h 902517"/>
              <a:gd name="connsiteX93" fmla="*/ 642942 w 1009654"/>
              <a:gd name="connsiteY93" fmla="*/ 842985 h 902517"/>
              <a:gd name="connsiteX94" fmla="*/ 657229 w 1009654"/>
              <a:gd name="connsiteY94" fmla="*/ 838223 h 902517"/>
              <a:gd name="connsiteX95" fmla="*/ 666754 w 1009654"/>
              <a:gd name="connsiteY95" fmla="*/ 833460 h 902517"/>
              <a:gd name="connsiteX96" fmla="*/ 688186 w 1009654"/>
              <a:gd name="connsiteY96" fmla="*/ 828698 h 902517"/>
              <a:gd name="connsiteX97" fmla="*/ 711998 w 1009654"/>
              <a:gd name="connsiteY97" fmla="*/ 816792 h 902517"/>
              <a:gd name="connsiteX98" fmla="*/ 731048 w 1009654"/>
              <a:gd name="connsiteY98" fmla="*/ 812029 h 902517"/>
              <a:gd name="connsiteX99" fmla="*/ 750098 w 1009654"/>
              <a:gd name="connsiteY99" fmla="*/ 804885 h 902517"/>
              <a:gd name="connsiteX100" fmla="*/ 771529 w 1009654"/>
              <a:gd name="connsiteY100" fmla="*/ 797742 h 902517"/>
              <a:gd name="connsiteX101" fmla="*/ 781054 w 1009654"/>
              <a:gd name="connsiteY101" fmla="*/ 792979 h 902517"/>
              <a:gd name="connsiteX102" fmla="*/ 795342 w 1009654"/>
              <a:gd name="connsiteY102" fmla="*/ 790598 h 902517"/>
              <a:gd name="connsiteX103" fmla="*/ 812011 w 1009654"/>
              <a:gd name="connsiteY103" fmla="*/ 785835 h 902517"/>
              <a:gd name="connsiteX104" fmla="*/ 821536 w 1009654"/>
              <a:gd name="connsiteY104" fmla="*/ 771548 h 902517"/>
              <a:gd name="connsiteX105" fmla="*/ 826298 w 1009654"/>
              <a:gd name="connsiteY105" fmla="*/ 764404 h 902517"/>
              <a:gd name="connsiteX106" fmla="*/ 838204 w 1009654"/>
              <a:gd name="connsiteY106" fmla="*/ 759642 h 902517"/>
              <a:gd name="connsiteX107" fmla="*/ 840586 w 1009654"/>
              <a:gd name="connsiteY107" fmla="*/ 752498 h 902517"/>
              <a:gd name="connsiteX108" fmla="*/ 859636 w 1009654"/>
              <a:gd name="connsiteY108" fmla="*/ 735829 h 902517"/>
              <a:gd name="connsiteX109" fmla="*/ 866779 w 1009654"/>
              <a:gd name="connsiteY109" fmla="*/ 728685 h 902517"/>
              <a:gd name="connsiteX110" fmla="*/ 876304 w 1009654"/>
              <a:gd name="connsiteY110" fmla="*/ 723923 h 902517"/>
              <a:gd name="connsiteX111" fmla="*/ 892973 w 1009654"/>
              <a:gd name="connsiteY111" fmla="*/ 709635 h 902517"/>
              <a:gd name="connsiteX112" fmla="*/ 895354 w 1009654"/>
              <a:gd name="connsiteY112" fmla="*/ 702492 h 902517"/>
              <a:gd name="connsiteX113" fmla="*/ 900117 w 1009654"/>
              <a:gd name="connsiteY113" fmla="*/ 695348 h 902517"/>
              <a:gd name="connsiteX114" fmla="*/ 902498 w 1009654"/>
              <a:gd name="connsiteY114" fmla="*/ 685823 h 902517"/>
              <a:gd name="connsiteX115" fmla="*/ 907261 w 1009654"/>
              <a:gd name="connsiteY115" fmla="*/ 671535 h 902517"/>
              <a:gd name="connsiteX116" fmla="*/ 919167 w 1009654"/>
              <a:gd name="connsiteY116" fmla="*/ 657248 h 902517"/>
              <a:gd name="connsiteX117" fmla="*/ 928692 w 1009654"/>
              <a:gd name="connsiteY117" fmla="*/ 645342 h 902517"/>
              <a:gd name="connsiteX118" fmla="*/ 938217 w 1009654"/>
              <a:gd name="connsiteY118" fmla="*/ 631054 h 902517"/>
              <a:gd name="connsiteX119" fmla="*/ 947742 w 1009654"/>
              <a:gd name="connsiteY119" fmla="*/ 619148 h 902517"/>
              <a:gd name="connsiteX120" fmla="*/ 957267 w 1009654"/>
              <a:gd name="connsiteY120" fmla="*/ 592954 h 902517"/>
              <a:gd name="connsiteX121" fmla="*/ 964411 w 1009654"/>
              <a:gd name="connsiteY121" fmla="*/ 588192 h 902517"/>
              <a:gd name="connsiteX122" fmla="*/ 966792 w 1009654"/>
              <a:gd name="connsiteY122" fmla="*/ 578667 h 902517"/>
              <a:gd name="connsiteX123" fmla="*/ 976317 w 1009654"/>
              <a:gd name="connsiteY123" fmla="*/ 564379 h 902517"/>
              <a:gd name="connsiteX124" fmla="*/ 978698 w 1009654"/>
              <a:gd name="connsiteY124" fmla="*/ 547710 h 902517"/>
              <a:gd name="connsiteX125" fmla="*/ 990604 w 1009654"/>
              <a:gd name="connsiteY125" fmla="*/ 528660 h 902517"/>
              <a:gd name="connsiteX126" fmla="*/ 995367 w 1009654"/>
              <a:gd name="connsiteY126" fmla="*/ 514373 h 902517"/>
              <a:gd name="connsiteX127" fmla="*/ 1000129 w 1009654"/>
              <a:gd name="connsiteY127" fmla="*/ 504848 h 902517"/>
              <a:gd name="connsiteX128" fmla="*/ 1002511 w 1009654"/>
              <a:gd name="connsiteY128" fmla="*/ 495323 h 902517"/>
              <a:gd name="connsiteX129" fmla="*/ 1004892 w 1009654"/>
              <a:gd name="connsiteY129" fmla="*/ 488179 h 902517"/>
              <a:gd name="connsiteX130" fmla="*/ 1009654 w 1009654"/>
              <a:gd name="connsiteY130" fmla="*/ 450079 h 902517"/>
              <a:gd name="connsiteX131" fmla="*/ 1004892 w 1009654"/>
              <a:gd name="connsiteY131" fmla="*/ 419123 h 902517"/>
              <a:gd name="connsiteX132" fmla="*/ 995367 w 1009654"/>
              <a:gd name="connsiteY132" fmla="*/ 400073 h 902517"/>
              <a:gd name="connsiteX133" fmla="*/ 992986 w 1009654"/>
              <a:gd name="connsiteY133" fmla="*/ 390548 h 902517"/>
              <a:gd name="connsiteX134" fmla="*/ 988223 w 1009654"/>
              <a:gd name="connsiteY134" fmla="*/ 376260 h 902517"/>
              <a:gd name="connsiteX135" fmla="*/ 985842 w 1009654"/>
              <a:gd name="connsiteY135" fmla="*/ 369117 h 902517"/>
              <a:gd name="connsiteX136" fmla="*/ 981079 w 1009654"/>
              <a:gd name="connsiteY136" fmla="*/ 357210 h 902517"/>
              <a:gd name="connsiteX137" fmla="*/ 976317 w 1009654"/>
              <a:gd name="connsiteY137" fmla="*/ 342923 h 902517"/>
              <a:gd name="connsiteX138" fmla="*/ 973936 w 1009654"/>
              <a:gd name="connsiteY138" fmla="*/ 335779 h 902517"/>
              <a:gd name="connsiteX139" fmla="*/ 971554 w 1009654"/>
              <a:gd name="connsiteY139" fmla="*/ 326254 h 902517"/>
              <a:gd name="connsiteX140" fmla="*/ 964411 w 1009654"/>
              <a:gd name="connsiteY140" fmla="*/ 307204 h 902517"/>
              <a:gd name="connsiteX141" fmla="*/ 959648 w 1009654"/>
              <a:gd name="connsiteY141" fmla="*/ 283392 h 902517"/>
              <a:gd name="connsiteX142" fmla="*/ 952504 w 1009654"/>
              <a:gd name="connsiteY142" fmla="*/ 264342 h 902517"/>
              <a:gd name="connsiteX143" fmla="*/ 950123 w 1009654"/>
              <a:gd name="connsiteY143" fmla="*/ 254817 h 902517"/>
              <a:gd name="connsiteX144" fmla="*/ 947742 w 1009654"/>
              <a:gd name="connsiteY144" fmla="*/ 240529 h 902517"/>
              <a:gd name="connsiteX145" fmla="*/ 945361 w 1009654"/>
              <a:gd name="connsiteY145" fmla="*/ 228623 h 902517"/>
              <a:gd name="connsiteX146" fmla="*/ 942979 w 1009654"/>
              <a:gd name="connsiteY146" fmla="*/ 214335 h 902517"/>
              <a:gd name="connsiteX147" fmla="*/ 928692 w 1009654"/>
              <a:gd name="connsiteY147" fmla="*/ 207192 h 902517"/>
              <a:gd name="connsiteX148" fmla="*/ 921548 w 1009654"/>
              <a:gd name="connsiteY148" fmla="*/ 200048 h 902517"/>
              <a:gd name="connsiteX149" fmla="*/ 904879 w 1009654"/>
              <a:gd name="connsiteY149" fmla="*/ 190523 h 902517"/>
              <a:gd name="connsiteX150" fmla="*/ 890592 w 1009654"/>
              <a:gd name="connsiteY150" fmla="*/ 180998 h 902517"/>
              <a:gd name="connsiteX151" fmla="*/ 878686 w 1009654"/>
              <a:gd name="connsiteY151" fmla="*/ 176235 h 902517"/>
              <a:gd name="connsiteX152" fmla="*/ 869161 w 1009654"/>
              <a:gd name="connsiteY152" fmla="*/ 171473 h 902517"/>
              <a:gd name="connsiteX153" fmla="*/ 852492 w 1009654"/>
              <a:gd name="connsiteY153" fmla="*/ 166710 h 902517"/>
              <a:gd name="connsiteX154" fmla="*/ 838204 w 1009654"/>
              <a:gd name="connsiteY154" fmla="*/ 157185 h 902517"/>
              <a:gd name="connsiteX155" fmla="*/ 826298 w 1009654"/>
              <a:gd name="connsiteY155" fmla="*/ 150042 h 902517"/>
              <a:gd name="connsiteX156" fmla="*/ 809629 w 1009654"/>
              <a:gd name="connsiteY156" fmla="*/ 145279 h 902517"/>
              <a:gd name="connsiteX157" fmla="*/ 797723 w 1009654"/>
              <a:gd name="connsiteY157" fmla="*/ 135754 h 902517"/>
              <a:gd name="connsiteX158" fmla="*/ 788198 w 1009654"/>
              <a:gd name="connsiteY158" fmla="*/ 133373 h 902517"/>
              <a:gd name="connsiteX159" fmla="*/ 776292 w 1009654"/>
              <a:gd name="connsiteY159" fmla="*/ 128610 h 902517"/>
              <a:gd name="connsiteX160" fmla="*/ 757242 w 1009654"/>
              <a:gd name="connsiteY160" fmla="*/ 116704 h 902517"/>
              <a:gd name="connsiteX161" fmla="*/ 747717 w 1009654"/>
              <a:gd name="connsiteY161" fmla="*/ 111942 h 902517"/>
              <a:gd name="connsiteX162" fmla="*/ 733429 w 1009654"/>
              <a:gd name="connsiteY162" fmla="*/ 100035 h 902517"/>
              <a:gd name="connsiteX163" fmla="*/ 716761 w 1009654"/>
              <a:gd name="connsiteY163" fmla="*/ 95273 h 902517"/>
              <a:gd name="connsiteX164" fmla="*/ 709617 w 1009654"/>
              <a:gd name="connsiteY164" fmla="*/ 90510 h 902517"/>
              <a:gd name="connsiteX165" fmla="*/ 700092 w 1009654"/>
              <a:gd name="connsiteY165" fmla="*/ 88129 h 902517"/>
              <a:gd name="connsiteX166" fmla="*/ 692948 w 1009654"/>
              <a:gd name="connsiteY166" fmla="*/ 85748 h 902517"/>
              <a:gd name="connsiteX167" fmla="*/ 678661 w 1009654"/>
              <a:gd name="connsiteY167" fmla="*/ 76223 h 902517"/>
              <a:gd name="connsiteX168" fmla="*/ 669136 w 1009654"/>
              <a:gd name="connsiteY168" fmla="*/ 66698 h 902517"/>
              <a:gd name="connsiteX169" fmla="*/ 654848 w 1009654"/>
              <a:gd name="connsiteY169" fmla="*/ 61935 h 902517"/>
              <a:gd name="connsiteX170" fmla="*/ 645323 w 1009654"/>
              <a:gd name="connsiteY170" fmla="*/ 54792 h 902517"/>
              <a:gd name="connsiteX171" fmla="*/ 638179 w 1009654"/>
              <a:gd name="connsiteY171" fmla="*/ 47648 h 902517"/>
              <a:gd name="connsiteX172" fmla="*/ 628654 w 1009654"/>
              <a:gd name="connsiteY172" fmla="*/ 45267 h 902517"/>
              <a:gd name="connsiteX173" fmla="*/ 616748 w 1009654"/>
              <a:gd name="connsiteY173" fmla="*/ 38123 h 902517"/>
              <a:gd name="connsiteX174" fmla="*/ 600079 w 1009654"/>
              <a:gd name="connsiteY174" fmla="*/ 28598 h 902517"/>
              <a:gd name="connsiteX175" fmla="*/ 592936 w 1009654"/>
              <a:gd name="connsiteY175" fmla="*/ 21454 h 902517"/>
              <a:gd name="connsiteX176" fmla="*/ 588173 w 1009654"/>
              <a:gd name="connsiteY176" fmla="*/ 14310 h 902517"/>
              <a:gd name="connsiteX177" fmla="*/ 545311 w 1009654"/>
              <a:gd name="connsiteY177" fmla="*/ 7167 h 902517"/>
              <a:gd name="connsiteX178" fmla="*/ 533404 w 1009654"/>
              <a:gd name="connsiteY178" fmla="*/ 4785 h 902517"/>
              <a:gd name="connsiteX179" fmla="*/ 521498 w 1009654"/>
              <a:gd name="connsiteY179" fmla="*/ 23 h 902517"/>
              <a:gd name="connsiteX180" fmla="*/ 507211 w 1009654"/>
              <a:gd name="connsiteY180" fmla="*/ 14310 h 90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009654" h="902517">
                <a:moveTo>
                  <a:pt x="507211" y="14310"/>
                </a:moveTo>
                <a:cubicBezTo>
                  <a:pt x="494511" y="17485"/>
                  <a:pt x="465894" y="17013"/>
                  <a:pt x="445298" y="19073"/>
                </a:cubicBezTo>
                <a:cubicBezTo>
                  <a:pt x="439038" y="19699"/>
                  <a:pt x="434506" y="22232"/>
                  <a:pt x="428629" y="23835"/>
                </a:cubicBezTo>
                <a:cubicBezTo>
                  <a:pt x="422314" y="25557"/>
                  <a:pt x="415434" y="25671"/>
                  <a:pt x="409579" y="28598"/>
                </a:cubicBezTo>
                <a:cubicBezTo>
                  <a:pt x="406404" y="30185"/>
                  <a:pt x="403422" y="32237"/>
                  <a:pt x="400054" y="33360"/>
                </a:cubicBezTo>
                <a:cubicBezTo>
                  <a:pt x="396214" y="34640"/>
                  <a:pt x="392074" y="34760"/>
                  <a:pt x="388148" y="35742"/>
                </a:cubicBezTo>
                <a:cubicBezTo>
                  <a:pt x="382542" y="37144"/>
                  <a:pt x="377014" y="38844"/>
                  <a:pt x="371479" y="40504"/>
                </a:cubicBezTo>
                <a:cubicBezTo>
                  <a:pt x="369075" y="41225"/>
                  <a:pt x="366771" y="42276"/>
                  <a:pt x="364336" y="42885"/>
                </a:cubicBezTo>
                <a:lnTo>
                  <a:pt x="345286" y="47648"/>
                </a:lnTo>
                <a:cubicBezTo>
                  <a:pt x="330619" y="58649"/>
                  <a:pt x="337526" y="53889"/>
                  <a:pt x="316711" y="66698"/>
                </a:cubicBezTo>
                <a:cubicBezTo>
                  <a:pt x="303419" y="74878"/>
                  <a:pt x="308779" y="72517"/>
                  <a:pt x="297661" y="76223"/>
                </a:cubicBezTo>
                <a:cubicBezTo>
                  <a:pt x="283560" y="86799"/>
                  <a:pt x="291433" y="81169"/>
                  <a:pt x="273848" y="92892"/>
                </a:cubicBezTo>
                <a:lnTo>
                  <a:pt x="266704" y="97654"/>
                </a:lnTo>
                <a:cubicBezTo>
                  <a:pt x="264323" y="99241"/>
                  <a:pt x="262276" y="101512"/>
                  <a:pt x="259561" y="102417"/>
                </a:cubicBezTo>
                <a:lnTo>
                  <a:pt x="252417" y="104798"/>
                </a:lnTo>
                <a:cubicBezTo>
                  <a:pt x="249242" y="107179"/>
                  <a:pt x="246194" y="109741"/>
                  <a:pt x="242892" y="111942"/>
                </a:cubicBezTo>
                <a:cubicBezTo>
                  <a:pt x="236661" y="116096"/>
                  <a:pt x="229137" y="118553"/>
                  <a:pt x="223842" y="123848"/>
                </a:cubicBezTo>
                <a:cubicBezTo>
                  <a:pt x="221461" y="126229"/>
                  <a:pt x="219642" y="129357"/>
                  <a:pt x="216698" y="130992"/>
                </a:cubicBezTo>
                <a:cubicBezTo>
                  <a:pt x="212310" y="133430"/>
                  <a:pt x="202411" y="135754"/>
                  <a:pt x="202411" y="135754"/>
                </a:cubicBezTo>
                <a:cubicBezTo>
                  <a:pt x="200030" y="137342"/>
                  <a:pt x="197152" y="138363"/>
                  <a:pt x="195267" y="140517"/>
                </a:cubicBezTo>
                <a:cubicBezTo>
                  <a:pt x="191498" y="144824"/>
                  <a:pt x="188917" y="150042"/>
                  <a:pt x="185742" y="154804"/>
                </a:cubicBezTo>
                <a:cubicBezTo>
                  <a:pt x="184154" y="157185"/>
                  <a:pt x="183694" y="161043"/>
                  <a:pt x="180979" y="161948"/>
                </a:cubicBezTo>
                <a:lnTo>
                  <a:pt x="173836" y="164329"/>
                </a:lnTo>
                <a:cubicBezTo>
                  <a:pt x="169380" y="177694"/>
                  <a:pt x="174731" y="166807"/>
                  <a:pt x="159548" y="178617"/>
                </a:cubicBezTo>
                <a:cubicBezTo>
                  <a:pt x="156004" y="181374"/>
                  <a:pt x="153432" y="185220"/>
                  <a:pt x="150023" y="188142"/>
                </a:cubicBezTo>
                <a:cubicBezTo>
                  <a:pt x="147850" y="190004"/>
                  <a:pt x="145078" y="191072"/>
                  <a:pt x="142879" y="192904"/>
                </a:cubicBezTo>
                <a:cubicBezTo>
                  <a:pt x="128397" y="204973"/>
                  <a:pt x="143839" y="195997"/>
                  <a:pt x="126211" y="204810"/>
                </a:cubicBezTo>
                <a:cubicBezTo>
                  <a:pt x="124623" y="207191"/>
                  <a:pt x="123647" y="210122"/>
                  <a:pt x="121448" y="211954"/>
                </a:cubicBezTo>
                <a:cubicBezTo>
                  <a:pt x="118721" y="214227"/>
                  <a:pt x="115005" y="214956"/>
                  <a:pt x="111923" y="216717"/>
                </a:cubicBezTo>
                <a:cubicBezTo>
                  <a:pt x="109438" y="218137"/>
                  <a:pt x="107160" y="219892"/>
                  <a:pt x="104779" y="221479"/>
                </a:cubicBezTo>
                <a:cubicBezTo>
                  <a:pt x="103192" y="223860"/>
                  <a:pt x="102041" y="226599"/>
                  <a:pt x="100017" y="228623"/>
                </a:cubicBezTo>
                <a:cubicBezTo>
                  <a:pt x="91434" y="237206"/>
                  <a:pt x="91464" y="233766"/>
                  <a:pt x="83348" y="240529"/>
                </a:cubicBezTo>
                <a:cubicBezTo>
                  <a:pt x="71455" y="250439"/>
                  <a:pt x="81615" y="245869"/>
                  <a:pt x="69061" y="250054"/>
                </a:cubicBezTo>
                <a:cubicBezTo>
                  <a:pt x="66680" y="252435"/>
                  <a:pt x="63785" y="254396"/>
                  <a:pt x="61917" y="257198"/>
                </a:cubicBezTo>
                <a:cubicBezTo>
                  <a:pt x="60525" y="259287"/>
                  <a:pt x="60755" y="262148"/>
                  <a:pt x="59536" y="264342"/>
                </a:cubicBezTo>
                <a:cubicBezTo>
                  <a:pt x="56756" y="269345"/>
                  <a:pt x="53186" y="273867"/>
                  <a:pt x="50011" y="278629"/>
                </a:cubicBezTo>
                <a:lnTo>
                  <a:pt x="45248" y="285773"/>
                </a:lnTo>
                <a:cubicBezTo>
                  <a:pt x="40081" y="321943"/>
                  <a:pt x="46713" y="309770"/>
                  <a:pt x="35723" y="326254"/>
                </a:cubicBezTo>
                <a:cubicBezTo>
                  <a:pt x="34929" y="328635"/>
                  <a:pt x="34223" y="331048"/>
                  <a:pt x="33342" y="333398"/>
                </a:cubicBezTo>
                <a:cubicBezTo>
                  <a:pt x="31841" y="337400"/>
                  <a:pt x="29931" y="341249"/>
                  <a:pt x="28579" y="345304"/>
                </a:cubicBezTo>
                <a:cubicBezTo>
                  <a:pt x="27544" y="348409"/>
                  <a:pt x="27097" y="351682"/>
                  <a:pt x="26198" y="354829"/>
                </a:cubicBezTo>
                <a:cubicBezTo>
                  <a:pt x="24823" y="359642"/>
                  <a:pt x="20735" y="370518"/>
                  <a:pt x="19054" y="373879"/>
                </a:cubicBezTo>
                <a:cubicBezTo>
                  <a:pt x="17774" y="376439"/>
                  <a:pt x="15572" y="378463"/>
                  <a:pt x="14292" y="381023"/>
                </a:cubicBezTo>
                <a:cubicBezTo>
                  <a:pt x="12469" y="384669"/>
                  <a:pt x="10443" y="394340"/>
                  <a:pt x="9529" y="397692"/>
                </a:cubicBezTo>
                <a:cubicBezTo>
                  <a:pt x="8009" y="403267"/>
                  <a:pt x="6354" y="408804"/>
                  <a:pt x="4767" y="414360"/>
                </a:cubicBezTo>
                <a:cubicBezTo>
                  <a:pt x="3973" y="428648"/>
                  <a:pt x="3574" y="442963"/>
                  <a:pt x="2386" y="457223"/>
                </a:cubicBezTo>
                <a:cubicBezTo>
                  <a:pt x="1985" y="462034"/>
                  <a:pt x="-114" y="466683"/>
                  <a:pt x="4" y="471510"/>
                </a:cubicBezTo>
                <a:cubicBezTo>
                  <a:pt x="682" y="499328"/>
                  <a:pt x="2686" y="527105"/>
                  <a:pt x="4767" y="554854"/>
                </a:cubicBezTo>
                <a:cubicBezTo>
                  <a:pt x="5070" y="558890"/>
                  <a:pt x="6083" y="562855"/>
                  <a:pt x="7148" y="566760"/>
                </a:cubicBezTo>
                <a:cubicBezTo>
                  <a:pt x="8469" y="571603"/>
                  <a:pt x="10532" y="576221"/>
                  <a:pt x="11911" y="581048"/>
                </a:cubicBezTo>
                <a:cubicBezTo>
                  <a:pt x="13709" y="587342"/>
                  <a:pt x="15086" y="593748"/>
                  <a:pt x="16673" y="600098"/>
                </a:cubicBezTo>
                <a:cubicBezTo>
                  <a:pt x="17467" y="603273"/>
                  <a:pt x="16740" y="607309"/>
                  <a:pt x="19054" y="609623"/>
                </a:cubicBezTo>
                <a:lnTo>
                  <a:pt x="26198" y="616767"/>
                </a:lnTo>
                <a:cubicBezTo>
                  <a:pt x="27786" y="621529"/>
                  <a:pt x="27411" y="627504"/>
                  <a:pt x="30961" y="631054"/>
                </a:cubicBezTo>
                <a:cubicBezTo>
                  <a:pt x="41724" y="641818"/>
                  <a:pt x="44937" y="643684"/>
                  <a:pt x="52392" y="654867"/>
                </a:cubicBezTo>
                <a:cubicBezTo>
                  <a:pt x="56546" y="661098"/>
                  <a:pt x="59805" y="667927"/>
                  <a:pt x="64298" y="673917"/>
                </a:cubicBezTo>
                <a:cubicBezTo>
                  <a:pt x="66679" y="677092"/>
                  <a:pt x="69240" y="680140"/>
                  <a:pt x="71442" y="683442"/>
                </a:cubicBezTo>
                <a:cubicBezTo>
                  <a:pt x="83278" y="701196"/>
                  <a:pt x="73160" y="689921"/>
                  <a:pt x="85729" y="702492"/>
                </a:cubicBezTo>
                <a:cubicBezTo>
                  <a:pt x="86523" y="705667"/>
                  <a:pt x="86487" y="709175"/>
                  <a:pt x="88111" y="712017"/>
                </a:cubicBezTo>
                <a:cubicBezTo>
                  <a:pt x="89782" y="714941"/>
                  <a:pt x="93063" y="716603"/>
                  <a:pt x="95254" y="719160"/>
                </a:cubicBezTo>
                <a:cubicBezTo>
                  <a:pt x="97837" y="722173"/>
                  <a:pt x="100197" y="725383"/>
                  <a:pt x="102398" y="728685"/>
                </a:cubicBezTo>
                <a:cubicBezTo>
                  <a:pt x="112738" y="744195"/>
                  <a:pt x="104625" y="737314"/>
                  <a:pt x="116686" y="745354"/>
                </a:cubicBezTo>
                <a:cubicBezTo>
                  <a:pt x="118273" y="750117"/>
                  <a:pt x="118312" y="755722"/>
                  <a:pt x="121448" y="759642"/>
                </a:cubicBezTo>
                <a:cubicBezTo>
                  <a:pt x="130585" y="771063"/>
                  <a:pt x="132265" y="774791"/>
                  <a:pt x="145261" y="783454"/>
                </a:cubicBezTo>
                <a:cubicBezTo>
                  <a:pt x="147349" y="784846"/>
                  <a:pt x="150023" y="785041"/>
                  <a:pt x="152404" y="785835"/>
                </a:cubicBezTo>
                <a:cubicBezTo>
                  <a:pt x="157960" y="790598"/>
                  <a:pt x="163358" y="795551"/>
                  <a:pt x="169073" y="800123"/>
                </a:cubicBezTo>
                <a:cubicBezTo>
                  <a:pt x="171308" y="801911"/>
                  <a:pt x="173888" y="803222"/>
                  <a:pt x="176217" y="804885"/>
                </a:cubicBezTo>
                <a:cubicBezTo>
                  <a:pt x="179447" y="807192"/>
                  <a:pt x="182491" y="809753"/>
                  <a:pt x="185742" y="812029"/>
                </a:cubicBezTo>
                <a:cubicBezTo>
                  <a:pt x="190431" y="815311"/>
                  <a:pt x="195982" y="817507"/>
                  <a:pt x="200029" y="821554"/>
                </a:cubicBezTo>
                <a:cubicBezTo>
                  <a:pt x="202410" y="823935"/>
                  <a:pt x="204229" y="827063"/>
                  <a:pt x="207173" y="828698"/>
                </a:cubicBezTo>
                <a:cubicBezTo>
                  <a:pt x="210789" y="830707"/>
                  <a:pt x="235227" y="837352"/>
                  <a:pt x="238129" y="838223"/>
                </a:cubicBezTo>
                <a:cubicBezTo>
                  <a:pt x="240533" y="838944"/>
                  <a:pt x="242838" y="839995"/>
                  <a:pt x="245273" y="840604"/>
                </a:cubicBezTo>
                <a:cubicBezTo>
                  <a:pt x="256575" y="843430"/>
                  <a:pt x="267316" y="845489"/>
                  <a:pt x="278611" y="847748"/>
                </a:cubicBezTo>
                <a:cubicBezTo>
                  <a:pt x="281786" y="849335"/>
                  <a:pt x="284873" y="851112"/>
                  <a:pt x="288136" y="852510"/>
                </a:cubicBezTo>
                <a:cubicBezTo>
                  <a:pt x="294370" y="855182"/>
                  <a:pt x="298078" y="855255"/>
                  <a:pt x="304804" y="857273"/>
                </a:cubicBezTo>
                <a:cubicBezTo>
                  <a:pt x="309613" y="858715"/>
                  <a:pt x="314249" y="860714"/>
                  <a:pt x="319092" y="862035"/>
                </a:cubicBezTo>
                <a:cubicBezTo>
                  <a:pt x="324335" y="863465"/>
                  <a:pt x="340603" y="866018"/>
                  <a:pt x="345286" y="866798"/>
                </a:cubicBezTo>
                <a:cubicBezTo>
                  <a:pt x="349255" y="868385"/>
                  <a:pt x="353045" y="870523"/>
                  <a:pt x="357192" y="871560"/>
                </a:cubicBezTo>
                <a:cubicBezTo>
                  <a:pt x="362637" y="872921"/>
                  <a:pt x="368325" y="873019"/>
                  <a:pt x="373861" y="873942"/>
                </a:cubicBezTo>
                <a:cubicBezTo>
                  <a:pt x="377853" y="874607"/>
                  <a:pt x="381841" y="875341"/>
                  <a:pt x="385767" y="876323"/>
                </a:cubicBezTo>
                <a:cubicBezTo>
                  <a:pt x="391373" y="877724"/>
                  <a:pt x="396805" y="879786"/>
                  <a:pt x="402436" y="881085"/>
                </a:cubicBezTo>
                <a:cubicBezTo>
                  <a:pt x="407140" y="882171"/>
                  <a:pt x="412019" y="882381"/>
                  <a:pt x="416723" y="883467"/>
                </a:cubicBezTo>
                <a:cubicBezTo>
                  <a:pt x="422354" y="884766"/>
                  <a:pt x="427804" y="886758"/>
                  <a:pt x="433392" y="888229"/>
                </a:cubicBezTo>
                <a:cubicBezTo>
                  <a:pt x="442887" y="890728"/>
                  <a:pt x="452442" y="892992"/>
                  <a:pt x="461967" y="895373"/>
                </a:cubicBezTo>
                <a:cubicBezTo>
                  <a:pt x="465142" y="896167"/>
                  <a:pt x="468453" y="896538"/>
                  <a:pt x="471492" y="897754"/>
                </a:cubicBezTo>
                <a:lnTo>
                  <a:pt x="483398" y="902517"/>
                </a:lnTo>
                <a:cubicBezTo>
                  <a:pt x="498654" y="901754"/>
                  <a:pt x="522940" y="903623"/>
                  <a:pt x="540548" y="897754"/>
                </a:cubicBezTo>
                <a:cubicBezTo>
                  <a:pt x="564669" y="889715"/>
                  <a:pt x="541224" y="896531"/>
                  <a:pt x="561979" y="888229"/>
                </a:cubicBezTo>
                <a:cubicBezTo>
                  <a:pt x="566640" y="886365"/>
                  <a:pt x="576267" y="883467"/>
                  <a:pt x="576267" y="883467"/>
                </a:cubicBezTo>
                <a:cubicBezTo>
                  <a:pt x="587184" y="867090"/>
                  <a:pt x="580362" y="870989"/>
                  <a:pt x="592936" y="866798"/>
                </a:cubicBezTo>
                <a:cubicBezTo>
                  <a:pt x="609558" y="850174"/>
                  <a:pt x="591142" y="866462"/>
                  <a:pt x="607223" y="857273"/>
                </a:cubicBezTo>
                <a:cubicBezTo>
                  <a:pt x="610669" y="855304"/>
                  <a:pt x="613302" y="852098"/>
                  <a:pt x="616748" y="850129"/>
                </a:cubicBezTo>
                <a:cubicBezTo>
                  <a:pt x="618927" y="848884"/>
                  <a:pt x="621470" y="848408"/>
                  <a:pt x="623892" y="847748"/>
                </a:cubicBezTo>
                <a:cubicBezTo>
                  <a:pt x="630207" y="846026"/>
                  <a:pt x="636732" y="845055"/>
                  <a:pt x="642942" y="842985"/>
                </a:cubicBezTo>
                <a:cubicBezTo>
                  <a:pt x="647704" y="841398"/>
                  <a:pt x="652739" y="840468"/>
                  <a:pt x="657229" y="838223"/>
                </a:cubicBezTo>
                <a:cubicBezTo>
                  <a:pt x="660404" y="836635"/>
                  <a:pt x="663430" y="834706"/>
                  <a:pt x="666754" y="833460"/>
                </a:cubicBezTo>
                <a:cubicBezTo>
                  <a:pt x="670597" y="832019"/>
                  <a:pt x="684954" y="829344"/>
                  <a:pt x="688186" y="828698"/>
                </a:cubicBezTo>
                <a:cubicBezTo>
                  <a:pt x="718771" y="816463"/>
                  <a:pt x="680855" y="832363"/>
                  <a:pt x="711998" y="816792"/>
                </a:cubicBezTo>
                <a:cubicBezTo>
                  <a:pt x="716883" y="814349"/>
                  <a:pt x="726513" y="812936"/>
                  <a:pt x="731048" y="812029"/>
                </a:cubicBezTo>
                <a:cubicBezTo>
                  <a:pt x="745721" y="802249"/>
                  <a:pt x="729501" y="811751"/>
                  <a:pt x="750098" y="804885"/>
                </a:cubicBezTo>
                <a:cubicBezTo>
                  <a:pt x="779664" y="795029"/>
                  <a:pt x="737420" y="804563"/>
                  <a:pt x="771529" y="797742"/>
                </a:cubicBezTo>
                <a:cubicBezTo>
                  <a:pt x="774704" y="796154"/>
                  <a:pt x="777654" y="793999"/>
                  <a:pt x="781054" y="792979"/>
                </a:cubicBezTo>
                <a:cubicBezTo>
                  <a:pt x="785679" y="791592"/>
                  <a:pt x="790607" y="791545"/>
                  <a:pt x="795342" y="790598"/>
                </a:cubicBezTo>
                <a:cubicBezTo>
                  <a:pt x="802821" y="789102"/>
                  <a:pt x="805199" y="788106"/>
                  <a:pt x="812011" y="785835"/>
                </a:cubicBezTo>
                <a:cubicBezTo>
                  <a:pt x="816196" y="773281"/>
                  <a:pt x="811626" y="783441"/>
                  <a:pt x="821536" y="771548"/>
                </a:cubicBezTo>
                <a:cubicBezTo>
                  <a:pt x="823368" y="769349"/>
                  <a:pt x="823969" y="766067"/>
                  <a:pt x="826298" y="764404"/>
                </a:cubicBezTo>
                <a:cubicBezTo>
                  <a:pt x="829776" y="761920"/>
                  <a:pt x="834235" y="761229"/>
                  <a:pt x="838204" y="759642"/>
                </a:cubicBezTo>
                <a:cubicBezTo>
                  <a:pt x="838998" y="757261"/>
                  <a:pt x="839127" y="754541"/>
                  <a:pt x="840586" y="752498"/>
                </a:cubicBezTo>
                <a:cubicBezTo>
                  <a:pt x="846761" y="743853"/>
                  <a:pt x="851960" y="742409"/>
                  <a:pt x="859636" y="735829"/>
                </a:cubicBezTo>
                <a:cubicBezTo>
                  <a:pt x="862193" y="733637"/>
                  <a:pt x="864039" y="730642"/>
                  <a:pt x="866779" y="728685"/>
                </a:cubicBezTo>
                <a:cubicBezTo>
                  <a:pt x="869667" y="726622"/>
                  <a:pt x="873294" y="725804"/>
                  <a:pt x="876304" y="723923"/>
                </a:cubicBezTo>
                <a:cubicBezTo>
                  <a:pt x="884449" y="718833"/>
                  <a:pt x="886480" y="716128"/>
                  <a:pt x="892973" y="709635"/>
                </a:cubicBezTo>
                <a:cubicBezTo>
                  <a:pt x="893767" y="707254"/>
                  <a:pt x="894232" y="704737"/>
                  <a:pt x="895354" y="702492"/>
                </a:cubicBezTo>
                <a:cubicBezTo>
                  <a:pt x="896634" y="699932"/>
                  <a:pt x="898990" y="697979"/>
                  <a:pt x="900117" y="695348"/>
                </a:cubicBezTo>
                <a:cubicBezTo>
                  <a:pt x="901406" y="692340"/>
                  <a:pt x="901558" y="688958"/>
                  <a:pt x="902498" y="685823"/>
                </a:cubicBezTo>
                <a:cubicBezTo>
                  <a:pt x="903941" y="681014"/>
                  <a:pt x="903711" y="675085"/>
                  <a:pt x="907261" y="671535"/>
                </a:cubicBezTo>
                <a:cubicBezTo>
                  <a:pt x="916428" y="662368"/>
                  <a:pt x="912536" y="667194"/>
                  <a:pt x="919167" y="657248"/>
                </a:cubicBezTo>
                <a:cubicBezTo>
                  <a:pt x="924529" y="641159"/>
                  <a:pt x="917092" y="658599"/>
                  <a:pt x="928692" y="645342"/>
                </a:cubicBezTo>
                <a:cubicBezTo>
                  <a:pt x="932461" y="641034"/>
                  <a:pt x="938217" y="631054"/>
                  <a:pt x="938217" y="631054"/>
                </a:cubicBezTo>
                <a:cubicBezTo>
                  <a:pt x="946901" y="604999"/>
                  <a:pt x="932355" y="643767"/>
                  <a:pt x="947742" y="619148"/>
                </a:cubicBezTo>
                <a:cubicBezTo>
                  <a:pt x="953856" y="609365"/>
                  <a:pt x="950639" y="602233"/>
                  <a:pt x="957267" y="592954"/>
                </a:cubicBezTo>
                <a:cubicBezTo>
                  <a:pt x="958931" y="590625"/>
                  <a:pt x="962030" y="589779"/>
                  <a:pt x="964411" y="588192"/>
                </a:cubicBezTo>
                <a:cubicBezTo>
                  <a:pt x="965205" y="585017"/>
                  <a:pt x="965168" y="581509"/>
                  <a:pt x="966792" y="578667"/>
                </a:cubicBezTo>
                <a:cubicBezTo>
                  <a:pt x="981061" y="553696"/>
                  <a:pt x="968884" y="586682"/>
                  <a:pt x="976317" y="564379"/>
                </a:cubicBezTo>
                <a:cubicBezTo>
                  <a:pt x="977111" y="558823"/>
                  <a:pt x="976614" y="552921"/>
                  <a:pt x="978698" y="547710"/>
                </a:cubicBezTo>
                <a:cubicBezTo>
                  <a:pt x="981479" y="540757"/>
                  <a:pt x="988236" y="535764"/>
                  <a:pt x="990604" y="528660"/>
                </a:cubicBezTo>
                <a:cubicBezTo>
                  <a:pt x="992192" y="523898"/>
                  <a:pt x="993122" y="518863"/>
                  <a:pt x="995367" y="514373"/>
                </a:cubicBezTo>
                <a:cubicBezTo>
                  <a:pt x="996954" y="511198"/>
                  <a:pt x="998883" y="508172"/>
                  <a:pt x="1000129" y="504848"/>
                </a:cubicBezTo>
                <a:cubicBezTo>
                  <a:pt x="1001278" y="501784"/>
                  <a:pt x="1001612" y="498470"/>
                  <a:pt x="1002511" y="495323"/>
                </a:cubicBezTo>
                <a:cubicBezTo>
                  <a:pt x="1003201" y="492909"/>
                  <a:pt x="1004348" y="490629"/>
                  <a:pt x="1004892" y="488179"/>
                </a:cubicBezTo>
                <a:cubicBezTo>
                  <a:pt x="1007578" y="476093"/>
                  <a:pt x="1008456" y="462058"/>
                  <a:pt x="1009654" y="450079"/>
                </a:cubicBezTo>
                <a:cubicBezTo>
                  <a:pt x="1009260" y="446534"/>
                  <a:pt x="1007947" y="425996"/>
                  <a:pt x="1004892" y="419123"/>
                </a:cubicBezTo>
                <a:cubicBezTo>
                  <a:pt x="995355" y="397666"/>
                  <a:pt x="999809" y="415621"/>
                  <a:pt x="995367" y="400073"/>
                </a:cubicBezTo>
                <a:cubicBezTo>
                  <a:pt x="994468" y="396926"/>
                  <a:pt x="993926" y="393683"/>
                  <a:pt x="992986" y="390548"/>
                </a:cubicBezTo>
                <a:cubicBezTo>
                  <a:pt x="991543" y="385739"/>
                  <a:pt x="989811" y="381023"/>
                  <a:pt x="988223" y="376260"/>
                </a:cubicBezTo>
                <a:cubicBezTo>
                  <a:pt x="987429" y="373879"/>
                  <a:pt x="986774" y="371447"/>
                  <a:pt x="985842" y="369117"/>
                </a:cubicBezTo>
                <a:cubicBezTo>
                  <a:pt x="984254" y="365148"/>
                  <a:pt x="982540" y="361227"/>
                  <a:pt x="981079" y="357210"/>
                </a:cubicBezTo>
                <a:cubicBezTo>
                  <a:pt x="979363" y="352492"/>
                  <a:pt x="977904" y="347685"/>
                  <a:pt x="976317" y="342923"/>
                </a:cubicBezTo>
                <a:cubicBezTo>
                  <a:pt x="975523" y="340542"/>
                  <a:pt x="974545" y="338214"/>
                  <a:pt x="973936" y="335779"/>
                </a:cubicBezTo>
                <a:cubicBezTo>
                  <a:pt x="973142" y="332604"/>
                  <a:pt x="972453" y="329401"/>
                  <a:pt x="971554" y="326254"/>
                </a:cubicBezTo>
                <a:cubicBezTo>
                  <a:pt x="969686" y="319717"/>
                  <a:pt x="966930" y="313503"/>
                  <a:pt x="964411" y="307204"/>
                </a:cubicBezTo>
                <a:cubicBezTo>
                  <a:pt x="962540" y="295981"/>
                  <a:pt x="962489" y="293336"/>
                  <a:pt x="959648" y="283392"/>
                </a:cubicBezTo>
                <a:cubicBezTo>
                  <a:pt x="956302" y="271679"/>
                  <a:pt x="957541" y="279453"/>
                  <a:pt x="952504" y="264342"/>
                </a:cubicBezTo>
                <a:cubicBezTo>
                  <a:pt x="951469" y="261237"/>
                  <a:pt x="950765" y="258026"/>
                  <a:pt x="950123" y="254817"/>
                </a:cubicBezTo>
                <a:cubicBezTo>
                  <a:pt x="949176" y="250082"/>
                  <a:pt x="948606" y="245279"/>
                  <a:pt x="947742" y="240529"/>
                </a:cubicBezTo>
                <a:cubicBezTo>
                  <a:pt x="947018" y="236547"/>
                  <a:pt x="946085" y="232605"/>
                  <a:pt x="945361" y="228623"/>
                </a:cubicBezTo>
                <a:cubicBezTo>
                  <a:pt x="944497" y="223872"/>
                  <a:pt x="945138" y="218654"/>
                  <a:pt x="942979" y="214335"/>
                </a:cubicBezTo>
                <a:cubicBezTo>
                  <a:pt x="941132" y="210642"/>
                  <a:pt x="932073" y="208319"/>
                  <a:pt x="928692" y="207192"/>
                </a:cubicBezTo>
                <a:cubicBezTo>
                  <a:pt x="926311" y="204811"/>
                  <a:pt x="924135" y="202204"/>
                  <a:pt x="921548" y="200048"/>
                </a:cubicBezTo>
                <a:cubicBezTo>
                  <a:pt x="914484" y="194161"/>
                  <a:pt x="913202" y="195517"/>
                  <a:pt x="904879" y="190523"/>
                </a:cubicBezTo>
                <a:cubicBezTo>
                  <a:pt x="899971" y="187578"/>
                  <a:pt x="895906" y="183124"/>
                  <a:pt x="890592" y="180998"/>
                </a:cubicBezTo>
                <a:cubicBezTo>
                  <a:pt x="886623" y="179410"/>
                  <a:pt x="882592" y="177971"/>
                  <a:pt x="878686" y="176235"/>
                </a:cubicBezTo>
                <a:cubicBezTo>
                  <a:pt x="875442" y="174793"/>
                  <a:pt x="872424" y="172871"/>
                  <a:pt x="869161" y="171473"/>
                </a:cubicBezTo>
                <a:cubicBezTo>
                  <a:pt x="864382" y="169425"/>
                  <a:pt x="857320" y="167917"/>
                  <a:pt x="852492" y="166710"/>
                </a:cubicBezTo>
                <a:cubicBezTo>
                  <a:pt x="838951" y="153171"/>
                  <a:pt x="851988" y="164077"/>
                  <a:pt x="838204" y="157185"/>
                </a:cubicBezTo>
                <a:cubicBezTo>
                  <a:pt x="834064" y="155115"/>
                  <a:pt x="830438" y="152112"/>
                  <a:pt x="826298" y="150042"/>
                </a:cubicBezTo>
                <a:cubicBezTo>
                  <a:pt x="822877" y="148332"/>
                  <a:pt x="812687" y="146044"/>
                  <a:pt x="809629" y="145279"/>
                </a:cubicBezTo>
                <a:cubicBezTo>
                  <a:pt x="805660" y="142104"/>
                  <a:pt x="802166" y="138222"/>
                  <a:pt x="797723" y="135754"/>
                </a:cubicBezTo>
                <a:cubicBezTo>
                  <a:pt x="794862" y="134165"/>
                  <a:pt x="791303" y="134408"/>
                  <a:pt x="788198" y="133373"/>
                </a:cubicBezTo>
                <a:cubicBezTo>
                  <a:pt x="784143" y="132021"/>
                  <a:pt x="780115" y="130522"/>
                  <a:pt x="776292" y="128610"/>
                </a:cubicBezTo>
                <a:cubicBezTo>
                  <a:pt x="758306" y="119617"/>
                  <a:pt x="770479" y="124268"/>
                  <a:pt x="757242" y="116704"/>
                </a:cubicBezTo>
                <a:cubicBezTo>
                  <a:pt x="754160" y="114943"/>
                  <a:pt x="750892" y="113529"/>
                  <a:pt x="747717" y="111942"/>
                </a:cubicBezTo>
                <a:cubicBezTo>
                  <a:pt x="742451" y="106676"/>
                  <a:pt x="740059" y="103350"/>
                  <a:pt x="733429" y="100035"/>
                </a:cubicBezTo>
                <a:cubicBezTo>
                  <a:pt x="730013" y="98327"/>
                  <a:pt x="719813" y="96036"/>
                  <a:pt x="716761" y="95273"/>
                </a:cubicBezTo>
                <a:cubicBezTo>
                  <a:pt x="714380" y="93685"/>
                  <a:pt x="712248" y="91637"/>
                  <a:pt x="709617" y="90510"/>
                </a:cubicBezTo>
                <a:cubicBezTo>
                  <a:pt x="706609" y="89221"/>
                  <a:pt x="703239" y="89028"/>
                  <a:pt x="700092" y="88129"/>
                </a:cubicBezTo>
                <a:cubicBezTo>
                  <a:pt x="697678" y="87439"/>
                  <a:pt x="695329" y="86542"/>
                  <a:pt x="692948" y="85748"/>
                </a:cubicBezTo>
                <a:cubicBezTo>
                  <a:pt x="688186" y="82573"/>
                  <a:pt x="682708" y="80270"/>
                  <a:pt x="678661" y="76223"/>
                </a:cubicBezTo>
                <a:cubicBezTo>
                  <a:pt x="675486" y="73048"/>
                  <a:pt x="672986" y="69008"/>
                  <a:pt x="669136" y="66698"/>
                </a:cubicBezTo>
                <a:cubicBezTo>
                  <a:pt x="664831" y="64115"/>
                  <a:pt x="654848" y="61935"/>
                  <a:pt x="654848" y="61935"/>
                </a:cubicBezTo>
                <a:cubicBezTo>
                  <a:pt x="651673" y="59554"/>
                  <a:pt x="648336" y="57375"/>
                  <a:pt x="645323" y="54792"/>
                </a:cubicBezTo>
                <a:cubicBezTo>
                  <a:pt x="642766" y="52600"/>
                  <a:pt x="641103" y="49319"/>
                  <a:pt x="638179" y="47648"/>
                </a:cubicBezTo>
                <a:cubicBezTo>
                  <a:pt x="635337" y="46024"/>
                  <a:pt x="631829" y="46061"/>
                  <a:pt x="628654" y="45267"/>
                </a:cubicBezTo>
                <a:cubicBezTo>
                  <a:pt x="624685" y="42886"/>
                  <a:pt x="620888" y="40193"/>
                  <a:pt x="616748" y="38123"/>
                </a:cubicBezTo>
                <a:cubicBezTo>
                  <a:pt x="602936" y="31217"/>
                  <a:pt x="616202" y="42418"/>
                  <a:pt x="600079" y="28598"/>
                </a:cubicBezTo>
                <a:cubicBezTo>
                  <a:pt x="597522" y="26406"/>
                  <a:pt x="595092" y="24041"/>
                  <a:pt x="592936" y="21454"/>
                </a:cubicBezTo>
                <a:cubicBezTo>
                  <a:pt x="591104" y="19255"/>
                  <a:pt x="590733" y="15590"/>
                  <a:pt x="588173" y="14310"/>
                </a:cubicBezTo>
                <a:cubicBezTo>
                  <a:pt x="578128" y="9288"/>
                  <a:pt x="555230" y="8159"/>
                  <a:pt x="545311" y="7167"/>
                </a:cubicBezTo>
                <a:cubicBezTo>
                  <a:pt x="541342" y="6373"/>
                  <a:pt x="537281" y="5948"/>
                  <a:pt x="533404" y="4785"/>
                </a:cubicBezTo>
                <a:cubicBezTo>
                  <a:pt x="529310" y="3557"/>
                  <a:pt x="525768" y="217"/>
                  <a:pt x="521498" y="23"/>
                </a:cubicBezTo>
                <a:cubicBezTo>
                  <a:pt x="507995" y="-591"/>
                  <a:pt x="519911" y="11135"/>
                  <a:pt x="507211" y="14310"/>
                </a:cubicBezTo>
                <a:close/>
              </a:path>
            </a:pathLst>
          </a:cu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Times New Roman" pitchFamily="18" charset="0"/>
                <a:cs typeface="Times New Roman" pitchFamily="18" charset="0"/>
              </a:rPr>
              <a:t>A </a:t>
            </a:r>
            <a:r>
              <a:rPr lang="en-US" sz="2400" dirty="0" smtClean="0">
                <a:latin typeface="Times New Roman" pitchFamily="18" charset="0"/>
                <a:cs typeface="Times New Roman" pitchFamily="18" charset="0"/>
                <a:sym typeface="Symbol"/>
              </a:rPr>
              <a:t></a:t>
            </a:r>
            <a:r>
              <a:rPr lang="en-US" sz="2400" dirty="0" smtClean="0">
                <a:latin typeface="Times New Roman" pitchFamily="18" charset="0"/>
                <a:cs typeface="Times New Roman" pitchFamily="18" charset="0"/>
              </a:rPr>
              <a:t> B</a:t>
            </a:r>
            <a:endParaRPr lang="en-US" sz="2400" dirty="0">
              <a:latin typeface="Times New Roman" pitchFamily="18" charset="0"/>
              <a:cs typeface="Times New Roman" pitchFamily="18" charset="0"/>
            </a:endParaRPr>
          </a:p>
        </p:txBody>
      </p:sp>
      <p:sp>
        <p:nvSpPr>
          <p:cNvPr id="2053" name="Slide Number Placeholder 4"/>
          <p:cNvSpPr>
            <a:spLocks noGrp="1"/>
          </p:cNvSpPr>
          <p:nvPr>
            <p:ph type="sldNum" sz="quarter" idx="4294967295"/>
          </p:nvPr>
        </p:nvSpPr>
        <p:spPr>
          <a:xfrm>
            <a:off x="3124200" y="6356350"/>
            <a:ext cx="2895600" cy="3651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fld id="{4BBD45EE-A3A2-48CB-A2E0-91C7B4ABD21F}" type="slidenum">
              <a:rPr lang="en-US" sz="1200" smtClean="0">
                <a:latin typeface="Helvetica" pitchFamily="34" charset="0"/>
              </a:rPr>
              <a:pPr eaLnBrk="1" hangingPunct="1"/>
              <a:t>10</a:t>
            </a:fld>
            <a:endParaRPr lang="en-US" sz="1200" smtClean="0"/>
          </a:p>
        </p:txBody>
      </p:sp>
      <p:sp>
        <p:nvSpPr>
          <p:cNvPr id="2054" name="Rectangle 2"/>
          <p:cNvSpPr>
            <a:spLocks noGrp="1" noChangeArrowheads="1"/>
          </p:cNvSpPr>
          <p:nvPr>
            <p:ph type="title"/>
          </p:nvPr>
        </p:nvSpPr>
        <p:spPr/>
        <p:txBody>
          <a:bodyPr/>
          <a:lstStyle/>
          <a:p>
            <a:pPr eaLnBrk="1" hangingPunct="1"/>
            <a:r>
              <a:rPr lang="en-US" dirty="0" smtClean="0">
                <a:solidFill>
                  <a:srgbClr val="7030A0"/>
                </a:solidFill>
              </a:rPr>
              <a:t>Axioms of Probability Theory</a:t>
            </a:r>
          </a:p>
        </p:txBody>
      </p:sp>
      <p:sp>
        <p:nvSpPr>
          <p:cNvPr id="2055" name="Rectangle 3"/>
          <p:cNvSpPr>
            <a:spLocks noGrp="1" noChangeArrowheads="1"/>
          </p:cNvSpPr>
          <p:nvPr>
            <p:ph type="body" idx="1"/>
          </p:nvPr>
        </p:nvSpPr>
        <p:spPr>
          <a:xfrm>
            <a:off x="685800" y="1371600"/>
            <a:ext cx="7772400" cy="3886200"/>
          </a:xfrm>
        </p:spPr>
        <p:txBody>
          <a:bodyPr/>
          <a:lstStyle/>
          <a:p>
            <a:pPr eaLnBrk="1" hangingPunct="1"/>
            <a:r>
              <a:rPr lang="en-US" smtClean="0"/>
              <a:t>All probabilities between 0 and 1</a:t>
            </a:r>
          </a:p>
          <a:p>
            <a:pPr eaLnBrk="1" hangingPunct="1"/>
            <a:endParaRPr lang="en-US" smtClean="0"/>
          </a:p>
          <a:p>
            <a:pPr eaLnBrk="1" hangingPunct="1"/>
            <a:r>
              <a:rPr lang="en-US" smtClean="0"/>
              <a:t>Probability of truth and falsity </a:t>
            </a:r>
          </a:p>
          <a:p>
            <a:pPr eaLnBrk="1" hangingPunct="1">
              <a:buFont typeface="Wingdings" pitchFamily="2" charset="2"/>
              <a:buNone/>
            </a:pPr>
            <a:r>
              <a:rPr lang="en-US" smtClean="0"/>
              <a:t>        P(true) = 1        P(false) = 0.</a:t>
            </a:r>
          </a:p>
          <a:p>
            <a:pPr eaLnBrk="1" hangingPunct="1">
              <a:buFont typeface="Wingdings" pitchFamily="2" charset="2"/>
              <a:buNone/>
            </a:pPr>
            <a:r>
              <a:rPr lang="en-US" smtClean="0"/>
              <a:t>					</a:t>
            </a:r>
          </a:p>
          <a:p>
            <a:pPr eaLnBrk="1" hangingPunct="1"/>
            <a:r>
              <a:rPr lang="en-US" smtClean="0"/>
              <a:t>The probability of  disjunction is:</a:t>
            </a:r>
          </a:p>
        </p:txBody>
      </p:sp>
      <p:graphicFrame>
        <p:nvGraphicFramePr>
          <p:cNvPr id="2050" name="Object 2"/>
          <p:cNvGraphicFramePr>
            <a:graphicFrameLocks noChangeAspect="1"/>
          </p:cNvGraphicFramePr>
          <p:nvPr/>
        </p:nvGraphicFramePr>
        <p:xfrm>
          <a:off x="1676400" y="1905000"/>
          <a:ext cx="1987550" cy="520700"/>
        </p:xfrm>
        <a:graphic>
          <a:graphicData uri="http://schemas.openxmlformats.org/presentationml/2006/ole">
            <p:oleObj spid="_x0000_s79886" name="Equation" r:id="rId4" imgW="774364" imgH="203112" progId="Equation.3">
              <p:embed/>
            </p:oleObj>
          </a:graphicData>
        </a:graphic>
      </p:graphicFrame>
      <p:graphicFrame>
        <p:nvGraphicFramePr>
          <p:cNvPr id="2051" name="Object 3"/>
          <p:cNvGraphicFramePr>
            <a:graphicFrameLocks noChangeAspect="1"/>
          </p:cNvGraphicFramePr>
          <p:nvPr/>
        </p:nvGraphicFramePr>
        <p:xfrm>
          <a:off x="1447800" y="4800600"/>
          <a:ext cx="5410200" cy="496888"/>
        </p:xfrm>
        <a:graphic>
          <a:graphicData uri="http://schemas.openxmlformats.org/presentationml/2006/ole">
            <p:oleObj spid="_x0000_s79887" name="Equation" r:id="rId5" imgW="2209800" imgH="203200" progId="Equation.3">
              <p:embed/>
            </p:oleObj>
          </a:graphicData>
        </a:graphic>
      </p:graphicFrame>
      <p:sp>
        <p:nvSpPr>
          <p:cNvPr id="2056" name="Oval 6"/>
          <p:cNvSpPr>
            <a:spLocks noChangeArrowheads="1"/>
          </p:cNvSpPr>
          <p:nvPr/>
        </p:nvSpPr>
        <p:spPr bwMode="auto">
          <a:xfrm>
            <a:off x="2963863" y="5487988"/>
            <a:ext cx="1600200" cy="990600"/>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nchor="ctr">
            <a:spAutoFit/>
          </a:bodyPr>
          <a:lstStyle/>
          <a:p>
            <a:endParaRPr lang="en-US"/>
          </a:p>
        </p:txBody>
      </p:sp>
      <p:sp>
        <p:nvSpPr>
          <p:cNvPr id="2057" name="Oval 7"/>
          <p:cNvSpPr>
            <a:spLocks noChangeArrowheads="1"/>
          </p:cNvSpPr>
          <p:nvPr/>
        </p:nvSpPr>
        <p:spPr bwMode="auto">
          <a:xfrm>
            <a:off x="3573463" y="5487988"/>
            <a:ext cx="1752600" cy="990600"/>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nchor="ctr">
            <a:spAutoFit/>
          </a:bodyPr>
          <a:lstStyle/>
          <a:p>
            <a:endParaRPr lang="en-US"/>
          </a:p>
        </p:txBody>
      </p:sp>
      <p:sp>
        <p:nvSpPr>
          <p:cNvPr id="2058" name="Text Box 8"/>
          <p:cNvSpPr txBox="1">
            <a:spLocks noChangeArrowheads="1"/>
          </p:cNvSpPr>
          <p:nvPr/>
        </p:nvSpPr>
        <p:spPr bwMode="auto">
          <a:xfrm>
            <a:off x="3040063" y="5716588"/>
            <a:ext cx="404576" cy="463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400" dirty="0"/>
              <a:t>A</a:t>
            </a:r>
          </a:p>
        </p:txBody>
      </p:sp>
      <p:sp>
        <p:nvSpPr>
          <p:cNvPr id="2059" name="Text Box 9"/>
          <p:cNvSpPr txBox="1">
            <a:spLocks noChangeArrowheads="1"/>
          </p:cNvSpPr>
          <p:nvPr/>
        </p:nvSpPr>
        <p:spPr bwMode="auto">
          <a:xfrm>
            <a:off x="4800600" y="5715000"/>
            <a:ext cx="386942" cy="463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400" dirty="0"/>
              <a:t>B</a:t>
            </a:r>
          </a:p>
        </p:txBody>
      </p:sp>
    </p:spTree>
    <p:extLst>
      <p:ext uri="{BB962C8B-B14F-4D97-AF65-F5344CB8AC3E}">
        <p14:creationId xmlns:p14="http://schemas.microsoft.com/office/powerpoint/2010/main" xmlns="" val="32956177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5">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5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animBg="1"/>
      <p:bldP spid="2057" grpId="0" animBg="1"/>
      <p:bldP spid="2058" grpId="0"/>
      <p:bldP spid="2059" grpId="0"/>
    </p:bld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86019" name="Rectangle 2"/>
          <p:cNvSpPr>
            <a:spLocks noGrp="1" noChangeArrowheads="1"/>
          </p:cNvSpPr>
          <p:nvPr>
            <p:ph type="title"/>
          </p:nvPr>
        </p:nvSpPr>
        <p:spPr/>
        <p:txBody>
          <a:bodyPr rIns="132080"/>
          <a:lstStyle/>
          <a:p>
            <a:pPr indent="0" eaLnBrk="1" hangingPunct="1"/>
            <a:r>
              <a:rPr lang="en-US" smtClean="0"/>
              <a:t>Viterbi Algorithm</a:t>
            </a:r>
          </a:p>
        </p:txBody>
      </p:sp>
      <p:pic>
        <p:nvPicPr>
          <p:cNvPr id="86020" name="Picture 3"/>
          <p:cNvPicPr>
            <a:picLocks noChangeArrowheads="1"/>
          </p:cNvPicPr>
          <p:nvPr/>
        </p:nvPicPr>
        <p:blipFill>
          <a:blip r:embed="rId3" cstate="print"/>
          <a:srcRect/>
          <a:stretch>
            <a:fillRect/>
          </a:stretch>
        </p:blipFill>
        <p:spPr bwMode="auto">
          <a:xfrm>
            <a:off x="1182688" y="3200400"/>
            <a:ext cx="7656512" cy="511175"/>
          </a:xfrm>
          <a:prstGeom prst="rect">
            <a:avLst/>
          </a:prstGeom>
          <a:noFill/>
          <a:ln w="9525">
            <a:noFill/>
            <a:miter lim="800000"/>
            <a:headEnd/>
            <a:tailEnd/>
          </a:ln>
        </p:spPr>
      </p:pic>
      <p:pic>
        <p:nvPicPr>
          <p:cNvPr id="86021" name="Picture 4"/>
          <p:cNvPicPr>
            <a:picLocks noChangeArrowheads="1"/>
          </p:cNvPicPr>
          <p:nvPr/>
        </p:nvPicPr>
        <p:blipFill>
          <a:blip r:embed="rId4" cstate="print"/>
          <a:srcRect/>
          <a:stretch>
            <a:fillRect/>
          </a:stretch>
        </p:blipFill>
        <p:spPr bwMode="auto">
          <a:xfrm>
            <a:off x="914400" y="3968750"/>
            <a:ext cx="4564063" cy="450850"/>
          </a:xfrm>
          <a:prstGeom prst="rect">
            <a:avLst/>
          </a:prstGeom>
          <a:noFill/>
          <a:ln w="9525">
            <a:noFill/>
            <a:miter lim="800000"/>
            <a:headEnd/>
            <a:tailEnd/>
          </a:ln>
        </p:spPr>
      </p:pic>
      <p:pic>
        <p:nvPicPr>
          <p:cNvPr id="87045" name="Picture 5"/>
          <p:cNvPicPr>
            <a:picLocks noChangeArrowheads="1"/>
          </p:cNvPicPr>
          <p:nvPr/>
        </p:nvPicPr>
        <p:blipFill>
          <a:blip r:embed="rId5" cstate="print"/>
          <a:srcRect/>
          <a:stretch>
            <a:fillRect/>
          </a:stretch>
        </p:blipFill>
        <p:spPr bwMode="auto">
          <a:xfrm>
            <a:off x="1890713" y="4648200"/>
            <a:ext cx="6230937" cy="450850"/>
          </a:xfrm>
          <a:prstGeom prst="rect">
            <a:avLst/>
          </a:prstGeom>
          <a:noFill/>
          <a:ln w="9525">
            <a:noFill/>
            <a:miter lim="800000"/>
            <a:headEnd/>
            <a:tailEnd/>
          </a:ln>
        </p:spPr>
      </p:pic>
      <p:pic>
        <p:nvPicPr>
          <p:cNvPr id="87046" name="Picture 6"/>
          <p:cNvPicPr>
            <a:picLocks noChangeArrowheads="1"/>
          </p:cNvPicPr>
          <p:nvPr/>
        </p:nvPicPr>
        <p:blipFill>
          <a:blip r:embed="rId6" cstate="print"/>
          <a:srcRect/>
          <a:stretch>
            <a:fillRect/>
          </a:stretch>
        </p:blipFill>
        <p:spPr bwMode="auto">
          <a:xfrm>
            <a:off x="1914525" y="5410200"/>
            <a:ext cx="6965950" cy="450850"/>
          </a:xfrm>
          <a:prstGeom prst="rect">
            <a:avLst/>
          </a:prstGeom>
          <a:noFill/>
          <a:ln w="9525">
            <a:noFill/>
            <a:miter lim="800000"/>
            <a:headEnd/>
            <a:tailEnd/>
          </a:ln>
        </p:spPr>
      </p:pic>
      <p:pic>
        <p:nvPicPr>
          <p:cNvPr id="87047" name="Picture 7"/>
          <p:cNvPicPr>
            <a:picLocks noChangeArrowheads="1"/>
          </p:cNvPicPr>
          <p:nvPr/>
        </p:nvPicPr>
        <p:blipFill>
          <a:blip r:embed="rId7" cstate="print"/>
          <a:srcRect/>
          <a:stretch>
            <a:fillRect/>
          </a:stretch>
        </p:blipFill>
        <p:spPr bwMode="auto">
          <a:xfrm>
            <a:off x="1905000" y="6172200"/>
            <a:ext cx="5359400" cy="450850"/>
          </a:xfrm>
          <a:prstGeom prst="rect">
            <a:avLst/>
          </a:prstGeom>
          <a:noFill/>
          <a:ln w="9525">
            <a:noFill/>
            <a:miter lim="800000"/>
            <a:headEnd/>
            <a:tailEnd/>
          </a:ln>
        </p:spPr>
      </p:pic>
      <p:grpSp>
        <p:nvGrpSpPr>
          <p:cNvPr id="86025" name="Group 10"/>
          <p:cNvGrpSpPr>
            <a:grpSpLocks/>
          </p:cNvGrpSpPr>
          <p:nvPr/>
        </p:nvGrpSpPr>
        <p:grpSpPr bwMode="auto">
          <a:xfrm>
            <a:off x="1828800" y="1447800"/>
            <a:ext cx="685800" cy="381000"/>
            <a:chOff x="0" y="0"/>
            <a:chExt cx="432" cy="240"/>
          </a:xfrm>
        </p:grpSpPr>
        <p:sp>
          <p:nvSpPr>
            <p:cNvPr id="86060" name="Rectangle 8"/>
            <p:cNvSpPr>
              <a:spLocks/>
            </p:cNvSpPr>
            <p:nvPr/>
          </p:nvSpPr>
          <p:spPr bwMode="auto">
            <a:xfrm>
              <a:off x="0" y="0"/>
              <a:ext cx="432" cy="240"/>
            </a:xfrm>
            <a:prstGeom prst="rect">
              <a:avLst/>
            </a:prstGeom>
            <a:solidFill>
              <a:srgbClr val="FFCC00"/>
            </a:solidFill>
            <a:ln w="9525">
              <a:solidFill>
                <a:schemeClr val="tx1"/>
              </a:solidFill>
              <a:round/>
              <a:headEnd/>
              <a:tailEnd/>
            </a:ln>
          </p:spPr>
          <p:txBody>
            <a:bodyPr lIns="0" tIns="0" rIns="0" bIns="0"/>
            <a:lstStyle/>
            <a:p>
              <a:endParaRPr lang="en-US"/>
            </a:p>
          </p:txBody>
        </p:sp>
        <p:sp>
          <p:nvSpPr>
            <p:cNvPr id="86061" name="Rectangle 9"/>
            <p:cNvSpPr>
              <a:spLocks/>
            </p:cNvSpPr>
            <p:nvPr/>
          </p:nvSpPr>
          <p:spPr bwMode="auto">
            <a:xfrm>
              <a:off x="51" y="8"/>
              <a:ext cx="329"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sun</a:t>
              </a:r>
            </a:p>
          </p:txBody>
        </p:sp>
      </p:grpSp>
      <p:grpSp>
        <p:nvGrpSpPr>
          <p:cNvPr id="86026" name="Group 13"/>
          <p:cNvGrpSpPr>
            <a:grpSpLocks/>
          </p:cNvGrpSpPr>
          <p:nvPr/>
        </p:nvGrpSpPr>
        <p:grpSpPr bwMode="auto">
          <a:xfrm>
            <a:off x="1828800" y="2133600"/>
            <a:ext cx="685800" cy="381000"/>
            <a:chOff x="0" y="0"/>
            <a:chExt cx="432" cy="240"/>
          </a:xfrm>
        </p:grpSpPr>
        <p:sp>
          <p:nvSpPr>
            <p:cNvPr id="86058" name="Rectangle 11"/>
            <p:cNvSpPr>
              <a:spLocks/>
            </p:cNvSpPr>
            <p:nvPr/>
          </p:nvSpPr>
          <p:spPr bwMode="auto">
            <a:xfrm>
              <a:off x="0" y="0"/>
              <a:ext cx="432" cy="24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86059" name="Rectangle 12"/>
            <p:cNvSpPr>
              <a:spLocks/>
            </p:cNvSpPr>
            <p:nvPr/>
          </p:nvSpPr>
          <p:spPr bwMode="auto">
            <a:xfrm>
              <a:off x="47" y="8"/>
              <a:ext cx="33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rain</a:t>
              </a:r>
            </a:p>
          </p:txBody>
        </p:sp>
      </p:grpSp>
      <p:grpSp>
        <p:nvGrpSpPr>
          <p:cNvPr id="86027" name="Group 16"/>
          <p:cNvGrpSpPr>
            <a:grpSpLocks/>
          </p:cNvGrpSpPr>
          <p:nvPr/>
        </p:nvGrpSpPr>
        <p:grpSpPr bwMode="auto">
          <a:xfrm>
            <a:off x="3276600" y="1447800"/>
            <a:ext cx="685800" cy="381000"/>
            <a:chOff x="0" y="0"/>
            <a:chExt cx="432" cy="240"/>
          </a:xfrm>
        </p:grpSpPr>
        <p:sp>
          <p:nvSpPr>
            <p:cNvPr id="86056" name="Rectangle 14"/>
            <p:cNvSpPr>
              <a:spLocks/>
            </p:cNvSpPr>
            <p:nvPr/>
          </p:nvSpPr>
          <p:spPr bwMode="auto">
            <a:xfrm>
              <a:off x="0" y="0"/>
              <a:ext cx="432" cy="240"/>
            </a:xfrm>
            <a:prstGeom prst="rect">
              <a:avLst/>
            </a:prstGeom>
            <a:solidFill>
              <a:srgbClr val="FFCC00"/>
            </a:solidFill>
            <a:ln w="9525">
              <a:solidFill>
                <a:schemeClr val="tx1"/>
              </a:solidFill>
              <a:round/>
              <a:headEnd/>
              <a:tailEnd/>
            </a:ln>
          </p:spPr>
          <p:txBody>
            <a:bodyPr lIns="0" tIns="0" rIns="0" bIns="0"/>
            <a:lstStyle/>
            <a:p>
              <a:endParaRPr lang="en-US"/>
            </a:p>
          </p:txBody>
        </p:sp>
        <p:sp>
          <p:nvSpPr>
            <p:cNvPr id="86057" name="Rectangle 15"/>
            <p:cNvSpPr>
              <a:spLocks/>
            </p:cNvSpPr>
            <p:nvPr/>
          </p:nvSpPr>
          <p:spPr bwMode="auto">
            <a:xfrm>
              <a:off x="51" y="8"/>
              <a:ext cx="329"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sun</a:t>
              </a:r>
            </a:p>
          </p:txBody>
        </p:sp>
      </p:grpSp>
      <p:grpSp>
        <p:nvGrpSpPr>
          <p:cNvPr id="86028" name="Group 19"/>
          <p:cNvGrpSpPr>
            <a:grpSpLocks/>
          </p:cNvGrpSpPr>
          <p:nvPr/>
        </p:nvGrpSpPr>
        <p:grpSpPr bwMode="auto">
          <a:xfrm>
            <a:off x="3276600" y="2133600"/>
            <a:ext cx="685800" cy="381000"/>
            <a:chOff x="0" y="0"/>
            <a:chExt cx="432" cy="240"/>
          </a:xfrm>
        </p:grpSpPr>
        <p:sp>
          <p:nvSpPr>
            <p:cNvPr id="86054" name="Rectangle 17"/>
            <p:cNvSpPr>
              <a:spLocks/>
            </p:cNvSpPr>
            <p:nvPr/>
          </p:nvSpPr>
          <p:spPr bwMode="auto">
            <a:xfrm>
              <a:off x="0" y="0"/>
              <a:ext cx="432" cy="24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86055" name="Rectangle 18"/>
            <p:cNvSpPr>
              <a:spLocks/>
            </p:cNvSpPr>
            <p:nvPr/>
          </p:nvSpPr>
          <p:spPr bwMode="auto">
            <a:xfrm>
              <a:off x="47" y="8"/>
              <a:ext cx="33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rain</a:t>
              </a:r>
            </a:p>
          </p:txBody>
        </p:sp>
      </p:grpSp>
      <p:grpSp>
        <p:nvGrpSpPr>
          <p:cNvPr id="86029" name="Group 22"/>
          <p:cNvGrpSpPr>
            <a:grpSpLocks/>
          </p:cNvGrpSpPr>
          <p:nvPr/>
        </p:nvGrpSpPr>
        <p:grpSpPr bwMode="auto">
          <a:xfrm>
            <a:off x="4800600" y="1447800"/>
            <a:ext cx="685800" cy="381000"/>
            <a:chOff x="0" y="0"/>
            <a:chExt cx="432" cy="240"/>
          </a:xfrm>
        </p:grpSpPr>
        <p:sp>
          <p:nvSpPr>
            <p:cNvPr id="86052" name="Rectangle 20"/>
            <p:cNvSpPr>
              <a:spLocks/>
            </p:cNvSpPr>
            <p:nvPr/>
          </p:nvSpPr>
          <p:spPr bwMode="auto">
            <a:xfrm>
              <a:off x="0" y="0"/>
              <a:ext cx="432" cy="240"/>
            </a:xfrm>
            <a:prstGeom prst="rect">
              <a:avLst/>
            </a:prstGeom>
            <a:solidFill>
              <a:srgbClr val="FFCC00"/>
            </a:solidFill>
            <a:ln w="9525">
              <a:solidFill>
                <a:schemeClr val="tx1"/>
              </a:solidFill>
              <a:round/>
              <a:headEnd/>
              <a:tailEnd/>
            </a:ln>
          </p:spPr>
          <p:txBody>
            <a:bodyPr lIns="0" tIns="0" rIns="0" bIns="0"/>
            <a:lstStyle/>
            <a:p>
              <a:endParaRPr lang="en-US"/>
            </a:p>
          </p:txBody>
        </p:sp>
        <p:sp>
          <p:nvSpPr>
            <p:cNvPr id="86053" name="Rectangle 21"/>
            <p:cNvSpPr>
              <a:spLocks/>
            </p:cNvSpPr>
            <p:nvPr/>
          </p:nvSpPr>
          <p:spPr bwMode="auto">
            <a:xfrm>
              <a:off x="51" y="8"/>
              <a:ext cx="329"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sun</a:t>
              </a:r>
            </a:p>
          </p:txBody>
        </p:sp>
      </p:grpSp>
      <p:grpSp>
        <p:nvGrpSpPr>
          <p:cNvPr id="86030" name="Group 25"/>
          <p:cNvGrpSpPr>
            <a:grpSpLocks/>
          </p:cNvGrpSpPr>
          <p:nvPr/>
        </p:nvGrpSpPr>
        <p:grpSpPr bwMode="auto">
          <a:xfrm>
            <a:off x="4800600" y="2133600"/>
            <a:ext cx="685800" cy="381000"/>
            <a:chOff x="0" y="0"/>
            <a:chExt cx="432" cy="240"/>
          </a:xfrm>
        </p:grpSpPr>
        <p:sp>
          <p:nvSpPr>
            <p:cNvPr id="86050" name="Rectangle 23"/>
            <p:cNvSpPr>
              <a:spLocks/>
            </p:cNvSpPr>
            <p:nvPr/>
          </p:nvSpPr>
          <p:spPr bwMode="auto">
            <a:xfrm>
              <a:off x="0" y="0"/>
              <a:ext cx="432" cy="24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86051" name="Rectangle 24"/>
            <p:cNvSpPr>
              <a:spLocks/>
            </p:cNvSpPr>
            <p:nvPr/>
          </p:nvSpPr>
          <p:spPr bwMode="auto">
            <a:xfrm>
              <a:off x="47" y="8"/>
              <a:ext cx="33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rain</a:t>
              </a:r>
            </a:p>
          </p:txBody>
        </p:sp>
      </p:grpSp>
      <p:grpSp>
        <p:nvGrpSpPr>
          <p:cNvPr id="86031" name="Group 28"/>
          <p:cNvGrpSpPr>
            <a:grpSpLocks/>
          </p:cNvGrpSpPr>
          <p:nvPr/>
        </p:nvGrpSpPr>
        <p:grpSpPr bwMode="auto">
          <a:xfrm>
            <a:off x="6324600" y="1447800"/>
            <a:ext cx="685800" cy="381000"/>
            <a:chOff x="0" y="0"/>
            <a:chExt cx="432" cy="240"/>
          </a:xfrm>
        </p:grpSpPr>
        <p:sp>
          <p:nvSpPr>
            <p:cNvPr id="86048" name="Rectangle 26"/>
            <p:cNvSpPr>
              <a:spLocks/>
            </p:cNvSpPr>
            <p:nvPr/>
          </p:nvSpPr>
          <p:spPr bwMode="auto">
            <a:xfrm>
              <a:off x="0" y="0"/>
              <a:ext cx="432" cy="240"/>
            </a:xfrm>
            <a:prstGeom prst="rect">
              <a:avLst/>
            </a:prstGeom>
            <a:solidFill>
              <a:srgbClr val="FFCC00"/>
            </a:solidFill>
            <a:ln w="9525">
              <a:solidFill>
                <a:schemeClr val="tx1"/>
              </a:solidFill>
              <a:round/>
              <a:headEnd/>
              <a:tailEnd/>
            </a:ln>
          </p:spPr>
          <p:txBody>
            <a:bodyPr lIns="0" tIns="0" rIns="0" bIns="0"/>
            <a:lstStyle/>
            <a:p>
              <a:endParaRPr lang="en-US"/>
            </a:p>
          </p:txBody>
        </p:sp>
        <p:sp>
          <p:nvSpPr>
            <p:cNvPr id="86049" name="Rectangle 27"/>
            <p:cNvSpPr>
              <a:spLocks/>
            </p:cNvSpPr>
            <p:nvPr/>
          </p:nvSpPr>
          <p:spPr bwMode="auto">
            <a:xfrm>
              <a:off x="51" y="8"/>
              <a:ext cx="329"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sun</a:t>
              </a:r>
            </a:p>
          </p:txBody>
        </p:sp>
      </p:grpSp>
      <p:grpSp>
        <p:nvGrpSpPr>
          <p:cNvPr id="86032" name="Group 31"/>
          <p:cNvGrpSpPr>
            <a:grpSpLocks/>
          </p:cNvGrpSpPr>
          <p:nvPr/>
        </p:nvGrpSpPr>
        <p:grpSpPr bwMode="auto">
          <a:xfrm>
            <a:off x="6324600" y="2133600"/>
            <a:ext cx="685800" cy="381000"/>
            <a:chOff x="0" y="0"/>
            <a:chExt cx="432" cy="240"/>
          </a:xfrm>
        </p:grpSpPr>
        <p:sp>
          <p:nvSpPr>
            <p:cNvPr id="86046" name="Rectangle 29"/>
            <p:cNvSpPr>
              <a:spLocks/>
            </p:cNvSpPr>
            <p:nvPr/>
          </p:nvSpPr>
          <p:spPr bwMode="auto">
            <a:xfrm>
              <a:off x="0" y="0"/>
              <a:ext cx="432" cy="24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86047" name="Rectangle 30"/>
            <p:cNvSpPr>
              <a:spLocks/>
            </p:cNvSpPr>
            <p:nvPr/>
          </p:nvSpPr>
          <p:spPr bwMode="auto">
            <a:xfrm>
              <a:off x="47" y="8"/>
              <a:ext cx="33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rain</a:t>
              </a:r>
            </a:p>
          </p:txBody>
        </p:sp>
      </p:grpSp>
      <p:cxnSp>
        <p:nvCxnSpPr>
          <p:cNvPr id="86033" name="AutoShape 32"/>
          <p:cNvCxnSpPr>
            <a:cxnSpLocks noChangeShapeType="1"/>
          </p:cNvCxnSpPr>
          <p:nvPr/>
        </p:nvCxnSpPr>
        <p:spPr bwMode="auto">
          <a:xfrm rot="10800000" flipH="1">
            <a:off x="2171700" y="1638300"/>
            <a:ext cx="1447800" cy="0"/>
          </a:xfrm>
          <a:prstGeom prst="straightConnector1">
            <a:avLst/>
          </a:prstGeom>
          <a:noFill/>
          <a:ln w="28575">
            <a:solidFill>
              <a:schemeClr val="tx1"/>
            </a:solidFill>
            <a:round/>
            <a:headEnd/>
            <a:tailEnd type="triangle" w="med" len="med"/>
          </a:ln>
        </p:spPr>
      </p:cxnSp>
      <p:cxnSp>
        <p:nvCxnSpPr>
          <p:cNvPr id="86034" name="AutoShape 33"/>
          <p:cNvCxnSpPr>
            <a:cxnSpLocks noChangeShapeType="1"/>
          </p:cNvCxnSpPr>
          <p:nvPr/>
        </p:nvCxnSpPr>
        <p:spPr bwMode="auto">
          <a:xfrm>
            <a:off x="2171700" y="1638300"/>
            <a:ext cx="1447800" cy="685800"/>
          </a:xfrm>
          <a:prstGeom prst="straightConnector1">
            <a:avLst/>
          </a:prstGeom>
          <a:noFill/>
          <a:ln w="9525">
            <a:solidFill>
              <a:schemeClr val="tx1"/>
            </a:solidFill>
            <a:round/>
            <a:headEnd/>
            <a:tailEnd type="triangle" w="med" len="med"/>
          </a:ln>
        </p:spPr>
      </p:cxnSp>
      <p:cxnSp>
        <p:nvCxnSpPr>
          <p:cNvPr id="86035" name="AutoShape 34"/>
          <p:cNvCxnSpPr>
            <a:cxnSpLocks noChangeShapeType="1"/>
          </p:cNvCxnSpPr>
          <p:nvPr/>
        </p:nvCxnSpPr>
        <p:spPr bwMode="auto">
          <a:xfrm rot="10800000" flipH="1">
            <a:off x="2171700" y="1638300"/>
            <a:ext cx="1447800" cy="685800"/>
          </a:xfrm>
          <a:prstGeom prst="straightConnector1">
            <a:avLst/>
          </a:prstGeom>
          <a:noFill/>
          <a:ln w="9525">
            <a:solidFill>
              <a:schemeClr val="tx1"/>
            </a:solidFill>
            <a:round/>
            <a:headEnd/>
            <a:tailEnd type="triangle" w="med" len="med"/>
          </a:ln>
        </p:spPr>
      </p:cxnSp>
      <p:cxnSp>
        <p:nvCxnSpPr>
          <p:cNvPr id="86036" name="AutoShape 35"/>
          <p:cNvCxnSpPr>
            <a:cxnSpLocks noChangeShapeType="1"/>
          </p:cNvCxnSpPr>
          <p:nvPr/>
        </p:nvCxnSpPr>
        <p:spPr bwMode="auto">
          <a:xfrm rot="10800000" flipH="1">
            <a:off x="2171700" y="2324100"/>
            <a:ext cx="1447800" cy="0"/>
          </a:xfrm>
          <a:prstGeom prst="straightConnector1">
            <a:avLst/>
          </a:prstGeom>
          <a:noFill/>
          <a:ln w="28575">
            <a:solidFill>
              <a:schemeClr val="tx1"/>
            </a:solidFill>
            <a:round/>
            <a:headEnd/>
            <a:tailEnd type="triangle" w="med" len="med"/>
          </a:ln>
        </p:spPr>
      </p:cxnSp>
      <p:cxnSp>
        <p:nvCxnSpPr>
          <p:cNvPr id="86037" name="AutoShape 36"/>
          <p:cNvCxnSpPr>
            <a:cxnSpLocks noChangeShapeType="1"/>
          </p:cNvCxnSpPr>
          <p:nvPr/>
        </p:nvCxnSpPr>
        <p:spPr bwMode="auto">
          <a:xfrm rot="10800000" flipH="1">
            <a:off x="3619500" y="1638300"/>
            <a:ext cx="1524000" cy="0"/>
          </a:xfrm>
          <a:prstGeom prst="straightConnector1">
            <a:avLst/>
          </a:prstGeom>
          <a:noFill/>
          <a:ln w="28575">
            <a:solidFill>
              <a:schemeClr val="tx1"/>
            </a:solidFill>
            <a:round/>
            <a:headEnd/>
            <a:tailEnd type="triangle" w="med" len="med"/>
          </a:ln>
        </p:spPr>
      </p:cxnSp>
      <p:cxnSp>
        <p:nvCxnSpPr>
          <p:cNvPr id="86038" name="AutoShape 37"/>
          <p:cNvCxnSpPr>
            <a:cxnSpLocks noChangeShapeType="1"/>
          </p:cNvCxnSpPr>
          <p:nvPr/>
        </p:nvCxnSpPr>
        <p:spPr bwMode="auto">
          <a:xfrm>
            <a:off x="3619500" y="1638300"/>
            <a:ext cx="1524000" cy="685800"/>
          </a:xfrm>
          <a:prstGeom prst="straightConnector1">
            <a:avLst/>
          </a:prstGeom>
          <a:noFill/>
          <a:ln w="9525">
            <a:solidFill>
              <a:schemeClr val="tx1"/>
            </a:solidFill>
            <a:round/>
            <a:headEnd/>
            <a:tailEnd type="triangle" w="med" len="med"/>
          </a:ln>
        </p:spPr>
      </p:cxnSp>
      <p:cxnSp>
        <p:nvCxnSpPr>
          <p:cNvPr id="86039" name="AutoShape 38"/>
          <p:cNvCxnSpPr>
            <a:cxnSpLocks noChangeShapeType="1"/>
          </p:cNvCxnSpPr>
          <p:nvPr/>
        </p:nvCxnSpPr>
        <p:spPr bwMode="auto">
          <a:xfrm rot="10800000" flipH="1">
            <a:off x="3619500" y="1638300"/>
            <a:ext cx="1524000" cy="685800"/>
          </a:xfrm>
          <a:prstGeom prst="straightConnector1">
            <a:avLst/>
          </a:prstGeom>
          <a:noFill/>
          <a:ln w="9525">
            <a:solidFill>
              <a:schemeClr val="tx1"/>
            </a:solidFill>
            <a:round/>
            <a:headEnd/>
            <a:tailEnd type="triangle" w="med" len="med"/>
          </a:ln>
        </p:spPr>
      </p:cxnSp>
      <p:cxnSp>
        <p:nvCxnSpPr>
          <p:cNvPr id="86040" name="AutoShape 39"/>
          <p:cNvCxnSpPr>
            <a:cxnSpLocks noChangeShapeType="1"/>
          </p:cNvCxnSpPr>
          <p:nvPr/>
        </p:nvCxnSpPr>
        <p:spPr bwMode="auto">
          <a:xfrm rot="10800000" flipH="1">
            <a:off x="3619500" y="2324100"/>
            <a:ext cx="1524000" cy="0"/>
          </a:xfrm>
          <a:prstGeom prst="straightConnector1">
            <a:avLst/>
          </a:prstGeom>
          <a:noFill/>
          <a:ln w="28575">
            <a:solidFill>
              <a:schemeClr val="tx1"/>
            </a:solidFill>
            <a:round/>
            <a:headEnd/>
            <a:tailEnd type="triangle" w="med" len="med"/>
          </a:ln>
        </p:spPr>
      </p:cxnSp>
      <p:cxnSp>
        <p:nvCxnSpPr>
          <p:cNvPr id="86041" name="AutoShape 40"/>
          <p:cNvCxnSpPr>
            <a:cxnSpLocks noChangeShapeType="1"/>
          </p:cNvCxnSpPr>
          <p:nvPr/>
        </p:nvCxnSpPr>
        <p:spPr bwMode="auto">
          <a:xfrm rot="10800000" flipH="1">
            <a:off x="5143500" y="1638300"/>
            <a:ext cx="1524000" cy="0"/>
          </a:xfrm>
          <a:prstGeom prst="straightConnector1">
            <a:avLst/>
          </a:prstGeom>
          <a:noFill/>
          <a:ln w="28575">
            <a:solidFill>
              <a:schemeClr val="tx1"/>
            </a:solidFill>
            <a:round/>
            <a:headEnd/>
            <a:tailEnd type="triangle" w="med" len="med"/>
          </a:ln>
        </p:spPr>
      </p:cxnSp>
      <p:cxnSp>
        <p:nvCxnSpPr>
          <p:cNvPr id="86042" name="AutoShape 41"/>
          <p:cNvCxnSpPr>
            <a:cxnSpLocks noChangeShapeType="1"/>
          </p:cNvCxnSpPr>
          <p:nvPr/>
        </p:nvCxnSpPr>
        <p:spPr bwMode="auto">
          <a:xfrm>
            <a:off x="5143500" y="1638300"/>
            <a:ext cx="1524000" cy="685800"/>
          </a:xfrm>
          <a:prstGeom prst="straightConnector1">
            <a:avLst/>
          </a:prstGeom>
          <a:noFill/>
          <a:ln w="9525">
            <a:solidFill>
              <a:schemeClr val="tx1"/>
            </a:solidFill>
            <a:round/>
            <a:headEnd/>
            <a:tailEnd type="triangle" w="med" len="med"/>
          </a:ln>
        </p:spPr>
      </p:cxnSp>
      <p:cxnSp>
        <p:nvCxnSpPr>
          <p:cNvPr id="86043" name="AutoShape 42"/>
          <p:cNvCxnSpPr>
            <a:cxnSpLocks noChangeShapeType="1"/>
          </p:cNvCxnSpPr>
          <p:nvPr/>
        </p:nvCxnSpPr>
        <p:spPr bwMode="auto">
          <a:xfrm rot="10800000" flipH="1">
            <a:off x="5143500" y="1638300"/>
            <a:ext cx="1524000" cy="685800"/>
          </a:xfrm>
          <a:prstGeom prst="straightConnector1">
            <a:avLst/>
          </a:prstGeom>
          <a:noFill/>
          <a:ln w="9525">
            <a:solidFill>
              <a:schemeClr val="tx1"/>
            </a:solidFill>
            <a:round/>
            <a:headEnd/>
            <a:tailEnd type="triangle" w="med" len="med"/>
          </a:ln>
        </p:spPr>
      </p:cxnSp>
      <p:cxnSp>
        <p:nvCxnSpPr>
          <p:cNvPr id="86044" name="AutoShape 43"/>
          <p:cNvCxnSpPr>
            <a:cxnSpLocks noChangeShapeType="1"/>
          </p:cNvCxnSpPr>
          <p:nvPr/>
        </p:nvCxnSpPr>
        <p:spPr bwMode="auto">
          <a:xfrm rot="10800000" flipH="1">
            <a:off x="5143500" y="2324100"/>
            <a:ext cx="1524000" cy="0"/>
          </a:xfrm>
          <a:prstGeom prst="straightConnector1">
            <a:avLst/>
          </a:prstGeom>
          <a:noFill/>
          <a:ln w="28575">
            <a:solidFill>
              <a:schemeClr val="tx1"/>
            </a:solidFill>
            <a:round/>
            <a:headEnd/>
            <a:tailEnd type="triangle" w="med" len="med"/>
          </a:ln>
        </p:spPr>
      </p:cxnSp>
      <p:sp>
        <p:nvSpPr>
          <p:cNvPr id="86045" name="Rectangle 44"/>
          <p:cNvSpPr>
            <a:spLocks/>
          </p:cNvSpPr>
          <p:nvPr/>
        </p:nvSpPr>
        <p:spPr bwMode="auto">
          <a:xfrm>
            <a:off x="6553200" y="6245225"/>
            <a:ext cx="2146300" cy="304800"/>
          </a:xfrm>
          <a:prstGeom prst="rect">
            <a:avLst/>
          </a:prstGeom>
          <a:noFill/>
          <a:ln w="12700">
            <a:noFill/>
            <a:miter lim="800000"/>
            <a:headEnd/>
            <a:tailEnd/>
          </a:ln>
        </p:spPr>
        <p:txBody>
          <a:bodyPr lIns="0" tIns="0" rIns="40639" bIns="0"/>
          <a:lstStyle/>
          <a:p>
            <a:pPr marL="39688" algn="r"/>
            <a:r>
              <a:rPr lang="en-US" sz="1400">
                <a:solidFill>
                  <a:schemeClr val="tx1"/>
                </a:solidFill>
                <a:cs typeface="Arial" charset="0"/>
              </a:rPr>
              <a:t>22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704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1"/>
                                  </p:stCondLst>
                                  <p:childTnLst>
                                    <p:set>
                                      <p:cBhvr>
                                        <p:cTn id="9" dur="1" fill="hold">
                                          <p:stCondLst>
                                            <p:cond delay="499"/>
                                          </p:stCondLst>
                                        </p:cTn>
                                        <p:tgtEl>
                                          <p:spTgt spid="87046"/>
                                        </p:tgtEl>
                                        <p:attrNameLst>
                                          <p:attrName>style.visibility</p:attrName>
                                        </p:attrNameLst>
                                      </p:cBhvr>
                                      <p:to>
                                        <p:strVal val="visible"/>
                                      </p:to>
                                    </p:set>
                                  </p:childTnLst>
                                </p:cTn>
                              </p:par>
                            </p:childTnLst>
                          </p:cTn>
                        </p:par>
                        <p:par>
                          <p:cTn id="10" fill="hold" nodeType="afterGroup">
                            <p:stCondLst>
                              <p:cond delay="1001"/>
                            </p:stCondLst>
                            <p:childTnLst>
                              <p:par>
                                <p:cTn id="11" presetID="1" presetClass="entr" presetSubtype="0" fill="hold" nodeType="afterEffect">
                                  <p:stCondLst>
                                    <p:cond delay="1"/>
                                  </p:stCondLst>
                                  <p:childTnLst>
                                    <p:set>
                                      <p:cBhvr>
                                        <p:cTn id="12" dur="1" fill="hold">
                                          <p:stCondLst>
                                            <p:cond delay="499"/>
                                          </p:stCondLst>
                                        </p:cTn>
                                        <p:tgtEl>
                                          <p:spTgt spid="870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2"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87043" name="Rectangle 2"/>
          <p:cNvSpPr>
            <a:spLocks noGrp="1" noChangeArrowheads="1"/>
          </p:cNvSpPr>
          <p:nvPr>
            <p:ph type="title"/>
          </p:nvPr>
        </p:nvSpPr>
        <p:spPr/>
        <p:txBody>
          <a:bodyPr rIns="132080"/>
          <a:lstStyle/>
          <a:p>
            <a:pPr indent="0" eaLnBrk="1" hangingPunct="1"/>
            <a:r>
              <a:rPr lang="en-US" smtClean="0"/>
              <a:t>Example</a:t>
            </a:r>
          </a:p>
        </p:txBody>
      </p:sp>
      <p:sp>
        <p:nvSpPr>
          <p:cNvPr id="87044" name="Rectangle 3"/>
          <p:cNvSpPr>
            <a:spLocks noGrp="1" noChangeArrowheads="1"/>
          </p:cNvSpPr>
          <p:nvPr>
            <p:ph type="body" idx="1"/>
          </p:nvPr>
        </p:nvSpPr>
        <p:spPr/>
        <p:txBody>
          <a:bodyPr rIns="132080"/>
          <a:lstStyle/>
          <a:p>
            <a:pPr eaLnBrk="1" hangingPunct="1"/>
            <a:endParaRPr lang="en-US" smtClean="0"/>
          </a:p>
        </p:txBody>
      </p:sp>
      <p:pic>
        <p:nvPicPr>
          <p:cNvPr id="87045" name="Picture 4"/>
          <p:cNvPicPr>
            <a:picLocks noChangeArrowheads="1"/>
          </p:cNvPicPr>
          <p:nvPr/>
        </p:nvPicPr>
        <p:blipFill>
          <a:blip r:embed="rId3" cstate="print"/>
          <a:srcRect/>
          <a:stretch>
            <a:fillRect/>
          </a:stretch>
        </p:blipFill>
        <p:spPr bwMode="auto">
          <a:xfrm>
            <a:off x="609600" y="1660525"/>
            <a:ext cx="7907338" cy="4359275"/>
          </a:xfrm>
          <a:prstGeom prst="rect">
            <a:avLst/>
          </a:prstGeom>
          <a:noFill/>
          <a:ln w="9525">
            <a:noFill/>
            <a:miter lim="800000"/>
            <a:headEnd/>
            <a:tailEnd/>
          </a:ln>
        </p:spPr>
      </p:pic>
      <p:sp>
        <p:nvSpPr>
          <p:cNvPr id="87046" name="Rectangle 5"/>
          <p:cNvSpPr>
            <a:spLocks/>
          </p:cNvSpPr>
          <p:nvPr/>
        </p:nvSpPr>
        <p:spPr bwMode="auto">
          <a:xfrm>
            <a:off x="6553200" y="6245225"/>
            <a:ext cx="2146300" cy="304800"/>
          </a:xfrm>
          <a:prstGeom prst="rect">
            <a:avLst/>
          </a:prstGeom>
          <a:noFill/>
          <a:ln w="12700">
            <a:noFill/>
            <a:miter lim="800000"/>
            <a:headEnd/>
            <a:tailEnd/>
          </a:ln>
        </p:spPr>
        <p:txBody>
          <a:bodyPr lIns="0" tIns="0" rIns="40639" bIns="0"/>
          <a:lstStyle/>
          <a:p>
            <a:pPr marL="39688" algn="r"/>
            <a:r>
              <a:rPr lang="en-US" sz="1400">
                <a:solidFill>
                  <a:schemeClr val="tx1"/>
                </a:solidFill>
                <a:cs typeface="Arial" charset="0"/>
              </a:rPr>
              <a:t>23</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14339" name="Rectangle 2"/>
          <p:cNvSpPr>
            <a:spLocks noGrp="1" noChangeArrowheads="1"/>
          </p:cNvSpPr>
          <p:nvPr>
            <p:ph type="title"/>
          </p:nvPr>
        </p:nvSpPr>
        <p:spPr/>
        <p:txBody>
          <a:bodyPr rIns="132080"/>
          <a:lstStyle/>
          <a:p>
            <a:pPr indent="0" eaLnBrk="1" hangingPunct="1"/>
            <a:r>
              <a:rPr lang="en-US" smtClean="0"/>
              <a:t>Events</a:t>
            </a:r>
          </a:p>
        </p:txBody>
      </p:sp>
      <p:sp>
        <p:nvSpPr>
          <p:cNvPr id="14340" name="Rectangle 3"/>
          <p:cNvSpPr>
            <a:spLocks noGrp="1" noChangeArrowheads="1"/>
          </p:cNvSpPr>
          <p:nvPr>
            <p:ph type="body" idx="1"/>
          </p:nvPr>
        </p:nvSpPr>
        <p:spPr>
          <a:xfrm>
            <a:off x="444500" y="2590800"/>
            <a:ext cx="5613400" cy="571500"/>
          </a:xfrm>
        </p:spPr>
        <p:txBody>
          <a:bodyPr rIns="132080"/>
          <a:lstStyle/>
          <a:p>
            <a:pPr eaLnBrk="1" hangingPunct="1">
              <a:lnSpc>
                <a:spcPct val="90000"/>
              </a:lnSpc>
            </a:pPr>
            <a:r>
              <a:rPr lang="en-US" sz="2400" dirty="0" smtClean="0"/>
              <a:t>An </a:t>
            </a:r>
            <a:r>
              <a:rPr lang="en-US" sz="2400" dirty="0" smtClean="0">
                <a:solidFill>
                  <a:srgbClr val="FF0000"/>
                </a:solidFill>
                <a:latin typeface="Arial Italic" charset="0"/>
                <a:cs typeface="Arial Italic" charset="0"/>
                <a:sym typeface="Arial Italic" charset="0"/>
              </a:rPr>
              <a:t>event</a:t>
            </a:r>
            <a:r>
              <a:rPr lang="en-US" sz="2400" dirty="0" smtClean="0"/>
              <a:t> is a set E of outcomes</a:t>
            </a:r>
          </a:p>
        </p:txBody>
      </p:sp>
      <p:graphicFrame>
        <p:nvGraphicFramePr>
          <p:cNvPr id="15364" name="Group 4"/>
          <p:cNvGraphicFramePr>
            <a:graphicFrameLocks noGrp="1"/>
          </p:cNvGraphicFramePr>
          <p:nvPr/>
        </p:nvGraphicFramePr>
        <p:xfrm>
          <a:off x="6121400" y="2895600"/>
          <a:ext cx="2743200" cy="2032000"/>
        </p:xfrm>
        <a:graphic>
          <a:graphicData uri="http://schemas.openxmlformats.org/drawingml/2006/table">
            <a:tbl>
              <a:tblPr/>
              <a:tblGrid>
                <a:gridCol w="914400"/>
                <a:gridCol w="914400"/>
                <a:gridCol w="914400"/>
              </a:tblGrid>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0.4</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0.2</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0.3</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4367" name="Picture 58"/>
          <p:cNvPicPr>
            <a:picLocks noChangeArrowheads="1"/>
          </p:cNvPicPr>
          <p:nvPr/>
        </p:nvPicPr>
        <p:blipFill>
          <a:blip r:embed="rId3" cstate="print"/>
          <a:srcRect/>
          <a:stretch>
            <a:fillRect/>
          </a:stretch>
        </p:blipFill>
        <p:spPr bwMode="auto">
          <a:xfrm>
            <a:off x="1049338" y="3092450"/>
            <a:ext cx="4344987" cy="671513"/>
          </a:xfrm>
          <a:prstGeom prst="rect">
            <a:avLst/>
          </a:prstGeom>
          <a:noFill/>
          <a:ln w="9525">
            <a:noFill/>
            <a:miter lim="800000"/>
            <a:headEnd/>
            <a:tailEnd/>
          </a:ln>
        </p:spPr>
      </p:pic>
      <p:sp>
        <p:nvSpPr>
          <p:cNvPr id="15419" name="Rectangle 59"/>
          <p:cNvSpPr>
            <a:spLocks/>
          </p:cNvSpPr>
          <p:nvPr/>
        </p:nvSpPr>
        <p:spPr bwMode="auto">
          <a:xfrm>
            <a:off x="419100" y="3987800"/>
            <a:ext cx="5613400" cy="2171700"/>
          </a:xfrm>
          <a:prstGeom prst="rect">
            <a:avLst/>
          </a:prstGeom>
          <a:noFill/>
          <a:ln w="12700">
            <a:noFill/>
            <a:miter lim="800000"/>
            <a:headEnd/>
            <a:tailEnd/>
          </a:ln>
        </p:spPr>
        <p:txBody>
          <a:bodyPr lIns="0" tIns="0" rIns="40639" bIns="0"/>
          <a:lstStyle/>
          <a:p>
            <a:pPr marL="382588" indent="-342900">
              <a:lnSpc>
                <a:spcPct val="90000"/>
              </a:lnSpc>
              <a:spcBef>
                <a:spcPts val="738"/>
              </a:spcBef>
              <a:buClr>
                <a:srgbClr val="333399"/>
              </a:buClr>
              <a:buSzPct val="100000"/>
              <a:buFont typeface="Wingdings" pitchFamily="2" charset="2"/>
              <a:buChar char="§"/>
            </a:pPr>
            <a:r>
              <a:rPr lang="en-US" sz="2400">
                <a:solidFill>
                  <a:srgbClr val="333399"/>
                </a:solidFill>
                <a:cs typeface="Arial" charset="0"/>
              </a:rPr>
              <a:t>From a joint distribution, we can calculate the probability of any event</a:t>
            </a:r>
          </a:p>
          <a:p>
            <a:pPr marL="782638" lvl="1" indent="-285750">
              <a:lnSpc>
                <a:spcPct val="90000"/>
              </a:lnSpc>
              <a:spcBef>
                <a:spcPts val="1600"/>
              </a:spcBef>
              <a:buClr>
                <a:srgbClr val="000000"/>
              </a:buClr>
              <a:buSzPct val="100000"/>
              <a:buFont typeface="Wingdings" pitchFamily="2" charset="2"/>
              <a:buChar char="§"/>
            </a:pPr>
            <a:r>
              <a:rPr lang="en-US" sz="2000">
                <a:solidFill>
                  <a:schemeClr val="tx1"/>
                </a:solidFill>
                <a:cs typeface="Arial" charset="0"/>
              </a:rPr>
              <a:t>Probability that it’s hot AND sunny?</a:t>
            </a:r>
          </a:p>
          <a:p>
            <a:pPr marL="782638" lvl="1" indent="-285750">
              <a:lnSpc>
                <a:spcPct val="90000"/>
              </a:lnSpc>
              <a:spcBef>
                <a:spcPts val="1700"/>
              </a:spcBef>
              <a:buClr>
                <a:srgbClr val="000000"/>
              </a:buClr>
              <a:buSzPct val="100000"/>
              <a:buFont typeface="Wingdings" pitchFamily="2" charset="2"/>
              <a:buChar char="§"/>
            </a:pPr>
            <a:r>
              <a:rPr lang="en-US" sz="2000">
                <a:solidFill>
                  <a:schemeClr val="tx1"/>
                </a:solidFill>
                <a:cs typeface="Arial" charset="0"/>
              </a:rPr>
              <a:t>Probability that it’s hot?</a:t>
            </a:r>
          </a:p>
          <a:p>
            <a:pPr marL="782638" lvl="1" indent="-285750">
              <a:lnSpc>
                <a:spcPct val="90000"/>
              </a:lnSpc>
              <a:spcBef>
                <a:spcPts val="1500"/>
              </a:spcBef>
              <a:buClr>
                <a:srgbClr val="000000"/>
              </a:buClr>
              <a:buSzPct val="100000"/>
              <a:buFont typeface="Wingdings" pitchFamily="2" charset="2"/>
              <a:buChar char="§"/>
            </a:pPr>
            <a:r>
              <a:rPr lang="en-US" sz="2000">
                <a:solidFill>
                  <a:schemeClr val="tx1"/>
                </a:solidFill>
                <a:cs typeface="Arial" charset="0"/>
              </a:rPr>
              <a:t>Probability that it’s hot OR sunny?</a:t>
            </a:r>
          </a:p>
        </p:txBody>
      </p:sp>
      <p:sp>
        <p:nvSpPr>
          <p:cNvPr id="14369" name="Rectangle 60"/>
          <p:cNvSpPr>
            <a:spLocks/>
          </p:cNvSpPr>
          <p:nvPr/>
        </p:nvSpPr>
        <p:spPr bwMode="auto">
          <a:xfrm>
            <a:off x="457200" y="1435100"/>
            <a:ext cx="8077200" cy="1384300"/>
          </a:xfrm>
          <a:prstGeom prst="rect">
            <a:avLst/>
          </a:prstGeom>
          <a:noFill/>
          <a:ln w="12700">
            <a:noFill/>
            <a:miter lim="800000"/>
            <a:headEnd/>
            <a:tailEnd/>
          </a:ln>
        </p:spPr>
        <p:txBody>
          <a:bodyPr lIns="0" tIns="0" rIns="40639" bIns="0"/>
          <a:lstStyle/>
          <a:p>
            <a:pPr marL="342900" indent="-342900">
              <a:lnSpc>
                <a:spcPct val="90000"/>
              </a:lnSpc>
              <a:spcBef>
                <a:spcPts val="9300"/>
              </a:spcBef>
              <a:buClr>
                <a:srgbClr val="333399"/>
              </a:buClr>
              <a:buSzPct val="100000"/>
              <a:buFont typeface="Wingdings" pitchFamily="2" charset="2"/>
              <a:buChar char="§"/>
            </a:pPr>
            <a:r>
              <a:rPr lang="en-US" sz="2400" dirty="0">
                <a:solidFill>
                  <a:srgbClr val="333399"/>
                </a:solidFill>
                <a:cs typeface="Arial" charset="0"/>
              </a:rPr>
              <a:t>An </a:t>
            </a:r>
            <a:r>
              <a:rPr lang="en-US" sz="2400" dirty="0">
                <a:solidFill>
                  <a:srgbClr val="FF0000"/>
                </a:solidFill>
                <a:latin typeface="Arial Italic" charset="0"/>
                <a:cs typeface="Arial Italic" charset="0"/>
                <a:sym typeface="Arial Italic" charset="0"/>
              </a:rPr>
              <a:t>outcome</a:t>
            </a:r>
            <a:r>
              <a:rPr lang="en-US" sz="2400" dirty="0">
                <a:solidFill>
                  <a:srgbClr val="333399"/>
                </a:solidFill>
                <a:latin typeface="Arial Italic" charset="0"/>
                <a:cs typeface="Arial Italic" charset="0"/>
                <a:sym typeface="Arial Italic" charset="0"/>
              </a:rPr>
              <a:t> </a:t>
            </a:r>
            <a:r>
              <a:rPr lang="en-US" sz="2400" dirty="0">
                <a:solidFill>
                  <a:srgbClr val="333399"/>
                </a:solidFill>
                <a:cs typeface="Arial" charset="0"/>
              </a:rPr>
              <a:t>is a joint assignment for all the variables</a:t>
            </a:r>
          </a:p>
        </p:txBody>
      </p:sp>
      <p:pic>
        <p:nvPicPr>
          <p:cNvPr id="14370" name="Picture 61"/>
          <p:cNvPicPr>
            <a:picLocks noChangeArrowheads="1"/>
          </p:cNvPicPr>
          <p:nvPr/>
        </p:nvPicPr>
        <p:blipFill>
          <a:blip r:embed="rId4" cstate="print"/>
          <a:srcRect l="11348"/>
          <a:stretch>
            <a:fillRect/>
          </a:stretch>
        </p:blipFill>
        <p:spPr bwMode="auto">
          <a:xfrm>
            <a:off x="3048000" y="1974850"/>
            <a:ext cx="1971675" cy="2984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4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1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15363" name="Rectangle 2"/>
          <p:cNvSpPr>
            <a:spLocks noGrp="1" noChangeArrowheads="1"/>
          </p:cNvSpPr>
          <p:nvPr>
            <p:ph type="title"/>
          </p:nvPr>
        </p:nvSpPr>
        <p:spPr>
          <a:xfrm>
            <a:off x="457200" y="147638"/>
            <a:ext cx="8229600" cy="1304925"/>
          </a:xfrm>
        </p:spPr>
        <p:txBody>
          <a:bodyPr rIns="132080"/>
          <a:lstStyle/>
          <a:p>
            <a:pPr indent="0" eaLnBrk="1" hangingPunct="1"/>
            <a:r>
              <a:rPr lang="en-US" smtClean="0"/>
              <a:t>Marginal Distributions</a:t>
            </a:r>
          </a:p>
        </p:txBody>
      </p:sp>
      <p:sp>
        <p:nvSpPr>
          <p:cNvPr id="15364" name="Rectangle 3"/>
          <p:cNvSpPr>
            <a:spLocks noGrp="1" noChangeArrowheads="1"/>
          </p:cNvSpPr>
          <p:nvPr>
            <p:ph type="body" idx="1"/>
          </p:nvPr>
        </p:nvSpPr>
        <p:spPr>
          <a:xfrm>
            <a:off x="457200" y="1452563"/>
            <a:ext cx="8229600" cy="5405437"/>
          </a:xfrm>
        </p:spPr>
        <p:txBody>
          <a:bodyPr rIns="132080"/>
          <a:lstStyle/>
          <a:p>
            <a:pPr eaLnBrk="1" hangingPunct="1"/>
            <a:r>
              <a:rPr lang="en-US" sz="2000" dirty="0" smtClean="0">
                <a:solidFill>
                  <a:srgbClr val="FF0000"/>
                </a:solidFill>
                <a:latin typeface="Arial Italic" charset="0"/>
                <a:cs typeface="Arial Italic" charset="0"/>
                <a:sym typeface="Arial Italic" charset="0"/>
              </a:rPr>
              <a:t>Marginal distributions </a:t>
            </a:r>
            <a:r>
              <a:rPr lang="en-US" sz="2000" dirty="0" smtClean="0"/>
              <a:t>are sub-tables which eliminate variables </a:t>
            </a:r>
          </a:p>
          <a:p>
            <a:pPr eaLnBrk="1" hangingPunct="1"/>
            <a:r>
              <a:rPr lang="en-US" sz="2000" dirty="0" smtClean="0">
                <a:solidFill>
                  <a:srgbClr val="FF0000"/>
                </a:solidFill>
              </a:rPr>
              <a:t>Marginalization</a:t>
            </a:r>
            <a:r>
              <a:rPr lang="en-US" sz="2000" dirty="0" smtClean="0"/>
              <a:t> (summing out): Combine collapsed rows by adding</a:t>
            </a:r>
          </a:p>
        </p:txBody>
      </p:sp>
      <p:graphicFrame>
        <p:nvGraphicFramePr>
          <p:cNvPr id="16388" name="Group 4"/>
          <p:cNvGraphicFramePr>
            <a:graphicFrameLocks noGrp="1"/>
          </p:cNvGraphicFramePr>
          <p:nvPr/>
        </p:nvGraphicFramePr>
        <p:xfrm>
          <a:off x="654050" y="3978275"/>
          <a:ext cx="2743200" cy="2032000"/>
        </p:xfrm>
        <a:graphic>
          <a:graphicData uri="http://schemas.openxmlformats.org/drawingml/2006/table">
            <a:tbl>
              <a:tblPr/>
              <a:tblGrid>
                <a:gridCol w="914400"/>
                <a:gridCol w="914400"/>
                <a:gridCol w="914400"/>
              </a:tblGrid>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0.4</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0.2</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0.3</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5391" name="Picture 58"/>
          <p:cNvPicPr>
            <a:picLocks noChangeArrowheads="1"/>
          </p:cNvPicPr>
          <p:nvPr/>
        </p:nvPicPr>
        <p:blipFill>
          <a:blip r:embed="rId3" cstate="print"/>
          <a:srcRect/>
          <a:stretch>
            <a:fillRect/>
          </a:stretch>
        </p:blipFill>
        <p:spPr bwMode="auto">
          <a:xfrm>
            <a:off x="1462088" y="3506788"/>
            <a:ext cx="1177925" cy="298450"/>
          </a:xfrm>
          <a:prstGeom prst="rect">
            <a:avLst/>
          </a:prstGeom>
          <a:noFill/>
          <a:ln w="9525">
            <a:noFill/>
            <a:miter lim="800000"/>
            <a:headEnd/>
            <a:tailEnd/>
          </a:ln>
        </p:spPr>
      </p:pic>
      <p:pic>
        <p:nvPicPr>
          <p:cNvPr id="15392" name="Picture 59"/>
          <p:cNvPicPr>
            <a:picLocks noChangeArrowheads="1"/>
          </p:cNvPicPr>
          <p:nvPr/>
        </p:nvPicPr>
        <p:blipFill>
          <a:blip r:embed="rId4" cstate="print"/>
          <a:srcRect/>
          <a:stretch>
            <a:fillRect/>
          </a:stretch>
        </p:blipFill>
        <p:spPr bwMode="auto">
          <a:xfrm>
            <a:off x="1714500" y="2343150"/>
            <a:ext cx="5716588" cy="611188"/>
          </a:xfrm>
          <a:prstGeom prst="rect">
            <a:avLst/>
          </a:prstGeom>
          <a:noFill/>
          <a:ln w="9525">
            <a:noFill/>
            <a:miter lim="800000"/>
            <a:headEnd/>
            <a:tailEnd/>
          </a:ln>
        </p:spPr>
      </p:pic>
      <p:pic>
        <p:nvPicPr>
          <p:cNvPr id="16444" name="Picture 60"/>
          <p:cNvPicPr>
            <a:picLocks noChangeArrowheads="1"/>
          </p:cNvPicPr>
          <p:nvPr/>
        </p:nvPicPr>
        <p:blipFill>
          <a:blip r:embed="rId5" cstate="print"/>
          <a:srcRect/>
          <a:stretch>
            <a:fillRect/>
          </a:stretch>
        </p:blipFill>
        <p:spPr bwMode="auto">
          <a:xfrm>
            <a:off x="7175500" y="2992438"/>
            <a:ext cx="731838" cy="298450"/>
          </a:xfrm>
          <a:prstGeom prst="rect">
            <a:avLst/>
          </a:prstGeom>
          <a:noFill/>
          <a:ln w="9525">
            <a:noFill/>
            <a:miter lim="800000"/>
            <a:headEnd/>
            <a:tailEnd/>
          </a:ln>
        </p:spPr>
      </p:pic>
      <p:graphicFrame>
        <p:nvGraphicFramePr>
          <p:cNvPr id="16445" name="Group 61"/>
          <p:cNvGraphicFramePr>
            <a:graphicFrameLocks noGrp="1"/>
          </p:cNvGraphicFramePr>
          <p:nvPr/>
        </p:nvGraphicFramePr>
        <p:xfrm>
          <a:off x="6597650" y="3397250"/>
          <a:ext cx="1828800" cy="1219200"/>
        </p:xfrm>
        <a:graphic>
          <a:graphicData uri="http://schemas.openxmlformats.org/drawingml/2006/table">
            <a:tbl>
              <a:tblPr/>
              <a:tblGrid>
                <a:gridCol w="914400"/>
                <a:gridCol w="914400"/>
              </a:tblGrid>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6472" name="Group 88"/>
          <p:cNvGraphicFramePr>
            <a:graphicFrameLocks noGrp="1"/>
          </p:cNvGraphicFramePr>
          <p:nvPr/>
        </p:nvGraphicFramePr>
        <p:xfrm>
          <a:off x="6597650" y="5226050"/>
          <a:ext cx="1828800" cy="1219200"/>
        </p:xfrm>
        <a:graphic>
          <a:graphicData uri="http://schemas.openxmlformats.org/drawingml/2006/table">
            <a:tbl>
              <a:tblPr/>
              <a:tblGrid>
                <a:gridCol w="914400"/>
                <a:gridCol w="914400"/>
              </a:tblGrid>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0.6</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0.4</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427" name="Line 85"/>
          <p:cNvSpPr>
            <a:spLocks noChangeShapeType="1"/>
          </p:cNvSpPr>
          <p:nvPr/>
        </p:nvSpPr>
        <p:spPr bwMode="auto">
          <a:xfrm rot="10800000" flipH="1">
            <a:off x="3625850" y="4202113"/>
            <a:ext cx="2743200" cy="1588"/>
          </a:xfrm>
          <a:prstGeom prst="line">
            <a:avLst/>
          </a:prstGeom>
          <a:noFill/>
          <a:ln w="76200">
            <a:solidFill>
              <a:schemeClr val="tx1"/>
            </a:solidFill>
            <a:round/>
            <a:headEnd/>
            <a:tailEnd type="triangle" w="med" len="med"/>
          </a:ln>
        </p:spPr>
        <p:txBody>
          <a:bodyPr lIns="0" tIns="0" rIns="0" bIns="0"/>
          <a:lstStyle/>
          <a:p>
            <a:endParaRPr lang="en-US"/>
          </a:p>
        </p:txBody>
      </p:sp>
      <p:pic>
        <p:nvPicPr>
          <p:cNvPr id="15428" name="Picture 86"/>
          <p:cNvPicPr>
            <a:picLocks noChangeAspect="1" noChangeArrowheads="1"/>
          </p:cNvPicPr>
          <p:nvPr/>
        </p:nvPicPr>
        <p:blipFill>
          <a:blip r:embed="rId6" cstate="print"/>
          <a:srcRect/>
          <a:stretch>
            <a:fillRect/>
          </a:stretch>
        </p:blipFill>
        <p:spPr bwMode="auto">
          <a:xfrm>
            <a:off x="3670300" y="4356100"/>
            <a:ext cx="2530475" cy="749300"/>
          </a:xfrm>
          <a:prstGeom prst="rect">
            <a:avLst/>
          </a:prstGeom>
          <a:noFill/>
          <a:ln w="9525">
            <a:noFill/>
            <a:round/>
            <a:headEnd/>
            <a:tailEnd/>
          </a:ln>
        </p:spPr>
      </p:pic>
      <p:sp>
        <p:nvSpPr>
          <p:cNvPr id="15424" name="Line 112"/>
          <p:cNvSpPr>
            <a:spLocks noChangeShapeType="1"/>
          </p:cNvSpPr>
          <p:nvPr/>
        </p:nvSpPr>
        <p:spPr bwMode="auto">
          <a:xfrm>
            <a:off x="3625850" y="5421313"/>
            <a:ext cx="2743200" cy="1588"/>
          </a:xfrm>
          <a:prstGeom prst="line">
            <a:avLst/>
          </a:prstGeom>
          <a:noFill/>
          <a:ln w="76200">
            <a:solidFill>
              <a:schemeClr val="tx1"/>
            </a:solidFill>
            <a:round/>
            <a:headEnd/>
            <a:tailEnd type="triangle" w="med" len="med"/>
          </a:ln>
        </p:spPr>
        <p:txBody>
          <a:bodyPr lIns="0" tIns="0" rIns="0" bIns="0"/>
          <a:lstStyle/>
          <a:p>
            <a:endParaRPr lang="en-US"/>
          </a:p>
        </p:txBody>
      </p:sp>
      <p:pic>
        <p:nvPicPr>
          <p:cNvPr id="15425" name="Picture 113"/>
          <p:cNvPicPr>
            <a:picLocks noChangeArrowheads="1"/>
          </p:cNvPicPr>
          <p:nvPr/>
        </p:nvPicPr>
        <p:blipFill>
          <a:blip r:embed="rId7" cstate="print"/>
          <a:srcRect/>
          <a:stretch>
            <a:fillRect/>
          </a:stretch>
        </p:blipFill>
        <p:spPr bwMode="auto">
          <a:xfrm>
            <a:off x="7073900" y="4821238"/>
            <a:ext cx="850900" cy="298450"/>
          </a:xfrm>
          <a:prstGeom prst="rect">
            <a:avLst/>
          </a:prstGeom>
          <a:noFill/>
          <a:ln w="9525">
            <a:noFill/>
            <a:miter lim="800000"/>
            <a:headEnd/>
            <a:tailEnd/>
          </a:ln>
        </p:spPr>
      </p:pic>
      <p:pic>
        <p:nvPicPr>
          <p:cNvPr id="15426" name="Picture 114"/>
          <p:cNvPicPr>
            <a:picLocks noChangeAspect="1" noChangeArrowheads="1"/>
          </p:cNvPicPr>
          <p:nvPr/>
        </p:nvPicPr>
        <p:blipFill>
          <a:blip r:embed="rId8" cstate="print"/>
          <a:srcRect/>
          <a:stretch>
            <a:fillRect/>
          </a:stretch>
        </p:blipFill>
        <p:spPr bwMode="auto">
          <a:xfrm>
            <a:off x="3683000" y="5537201"/>
            <a:ext cx="2514600" cy="790575"/>
          </a:xfrm>
          <a:prstGeom prst="rect">
            <a:avLst/>
          </a:prstGeom>
          <a:no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4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4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644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4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4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4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64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27" grpId="0" animBg="1"/>
      <p:bldP spid="1542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16387" name="Rectangle 2"/>
          <p:cNvSpPr>
            <a:spLocks noGrp="1" noChangeArrowheads="1"/>
          </p:cNvSpPr>
          <p:nvPr>
            <p:ph type="title"/>
          </p:nvPr>
        </p:nvSpPr>
        <p:spPr>
          <a:xfrm>
            <a:off x="457200" y="152400"/>
            <a:ext cx="8229600" cy="1295400"/>
          </a:xfrm>
        </p:spPr>
        <p:txBody>
          <a:bodyPr rIns="132080"/>
          <a:lstStyle/>
          <a:p>
            <a:pPr indent="0" eaLnBrk="1" hangingPunct="1"/>
            <a:r>
              <a:rPr lang="en-US" smtClean="0"/>
              <a:t>Conditional Distributions</a:t>
            </a:r>
          </a:p>
        </p:txBody>
      </p:sp>
      <p:sp>
        <p:nvSpPr>
          <p:cNvPr id="16388" name="Rectangle 3"/>
          <p:cNvSpPr>
            <a:spLocks noGrp="1" noChangeArrowheads="1"/>
          </p:cNvSpPr>
          <p:nvPr>
            <p:ph type="body" idx="1"/>
          </p:nvPr>
        </p:nvSpPr>
        <p:spPr>
          <a:xfrm>
            <a:off x="457200" y="1447800"/>
            <a:ext cx="8229600" cy="5410200"/>
          </a:xfrm>
        </p:spPr>
        <p:txBody>
          <a:bodyPr rIns="132080"/>
          <a:lstStyle/>
          <a:p>
            <a:pPr eaLnBrk="1" hangingPunct="1"/>
            <a:r>
              <a:rPr lang="en-US" sz="2400" smtClean="0">
                <a:solidFill>
                  <a:schemeClr val="tx1"/>
                </a:solidFill>
              </a:rPr>
              <a:t>Conditional distributions are probability distributions over some variables given fixed values of others</a:t>
            </a:r>
          </a:p>
        </p:txBody>
      </p:sp>
      <p:pic>
        <p:nvPicPr>
          <p:cNvPr id="17412" name="Picture 4"/>
          <p:cNvPicPr>
            <a:picLocks noChangeArrowheads="1"/>
          </p:cNvPicPr>
          <p:nvPr/>
        </p:nvPicPr>
        <p:blipFill>
          <a:blip r:embed="rId3" cstate="print"/>
          <a:srcRect/>
          <a:stretch>
            <a:fillRect/>
          </a:stretch>
        </p:blipFill>
        <p:spPr bwMode="auto">
          <a:xfrm>
            <a:off x="1573213" y="2943225"/>
            <a:ext cx="2071687" cy="312738"/>
          </a:xfrm>
          <a:prstGeom prst="rect">
            <a:avLst/>
          </a:prstGeom>
          <a:noFill/>
          <a:ln w="9525">
            <a:noFill/>
            <a:miter lim="800000"/>
            <a:headEnd/>
            <a:tailEnd/>
          </a:ln>
        </p:spPr>
      </p:pic>
      <p:graphicFrame>
        <p:nvGraphicFramePr>
          <p:cNvPr id="17413" name="Group 5"/>
          <p:cNvGraphicFramePr>
            <a:graphicFrameLocks noGrp="1"/>
          </p:cNvGraphicFramePr>
          <p:nvPr/>
        </p:nvGraphicFramePr>
        <p:xfrm>
          <a:off x="5416550" y="3435350"/>
          <a:ext cx="2743200" cy="2032000"/>
        </p:xfrm>
        <a:graphic>
          <a:graphicData uri="http://schemas.openxmlformats.org/drawingml/2006/table">
            <a:tbl>
              <a:tblPr/>
              <a:tblGrid>
                <a:gridCol w="914400"/>
                <a:gridCol w="914400"/>
                <a:gridCol w="914400"/>
              </a:tblGrid>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0.4</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0.1</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952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0.2</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0.3</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7467" name="Group 59"/>
          <p:cNvGraphicFramePr>
            <a:graphicFrameLocks noGrp="1"/>
          </p:cNvGraphicFramePr>
          <p:nvPr/>
        </p:nvGraphicFramePr>
        <p:xfrm>
          <a:off x="1708150" y="3384550"/>
          <a:ext cx="1828800" cy="1219200"/>
        </p:xfrm>
        <a:graphic>
          <a:graphicData uri="http://schemas.openxmlformats.org/drawingml/2006/table">
            <a:tbl>
              <a:tblPr/>
              <a:tblGrid>
                <a:gridCol w="914400"/>
                <a:gridCol w="914400"/>
              </a:tblGrid>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0.8</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0.2</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7491" name="Picture 83"/>
          <p:cNvPicPr>
            <a:picLocks noChangeArrowheads="1"/>
          </p:cNvPicPr>
          <p:nvPr/>
        </p:nvPicPr>
        <p:blipFill>
          <a:blip r:embed="rId4" cstate="print"/>
          <a:srcRect/>
          <a:stretch>
            <a:fillRect/>
          </a:stretch>
        </p:blipFill>
        <p:spPr bwMode="auto">
          <a:xfrm>
            <a:off x="1531938" y="4800600"/>
            <a:ext cx="2163762" cy="312738"/>
          </a:xfrm>
          <a:prstGeom prst="rect">
            <a:avLst/>
          </a:prstGeom>
          <a:noFill/>
          <a:ln w="9525">
            <a:noFill/>
            <a:miter lim="800000"/>
            <a:headEnd/>
            <a:tailEnd/>
          </a:ln>
        </p:spPr>
      </p:pic>
      <p:graphicFrame>
        <p:nvGraphicFramePr>
          <p:cNvPr id="17492" name="Group 84"/>
          <p:cNvGraphicFramePr>
            <a:graphicFrameLocks noGrp="1"/>
          </p:cNvGraphicFramePr>
          <p:nvPr/>
        </p:nvGraphicFramePr>
        <p:xfrm>
          <a:off x="1712913" y="5241925"/>
          <a:ext cx="1828800" cy="1219200"/>
        </p:xfrm>
        <a:graphic>
          <a:graphicData uri="http://schemas.openxmlformats.org/drawingml/2006/table">
            <a:tbl>
              <a:tblPr/>
              <a:tblGrid>
                <a:gridCol w="914400"/>
                <a:gridCol w="914400"/>
              </a:tblGrid>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0.4</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0.6</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6445" name="Picture 108"/>
          <p:cNvPicPr>
            <a:picLocks noChangeArrowheads="1"/>
          </p:cNvPicPr>
          <p:nvPr/>
        </p:nvPicPr>
        <p:blipFill>
          <a:blip r:embed="rId5" cstate="print"/>
          <a:srcRect/>
          <a:stretch>
            <a:fillRect/>
          </a:stretch>
        </p:blipFill>
        <p:spPr bwMode="auto">
          <a:xfrm>
            <a:off x="6149975" y="3011488"/>
            <a:ext cx="1179513" cy="298450"/>
          </a:xfrm>
          <a:prstGeom prst="rect">
            <a:avLst/>
          </a:prstGeom>
          <a:noFill/>
          <a:ln w="9525">
            <a:noFill/>
            <a:miter lim="800000"/>
            <a:headEnd/>
            <a:tailEnd/>
          </a:ln>
        </p:spPr>
      </p:pic>
      <p:sp>
        <p:nvSpPr>
          <p:cNvPr id="16446" name="Rectangle 109"/>
          <p:cNvSpPr>
            <a:spLocks/>
          </p:cNvSpPr>
          <p:nvPr/>
        </p:nvSpPr>
        <p:spPr bwMode="auto">
          <a:xfrm>
            <a:off x="1309688" y="2386013"/>
            <a:ext cx="2755900" cy="355600"/>
          </a:xfrm>
          <a:prstGeom prst="rect">
            <a:avLst/>
          </a:prstGeom>
          <a:noFill/>
          <a:ln w="12700">
            <a:noFill/>
            <a:miter lim="800000"/>
            <a:headEnd/>
            <a:tailEnd/>
          </a:ln>
        </p:spPr>
        <p:txBody>
          <a:bodyPr lIns="0" tIns="0" rIns="40639" bIns="0"/>
          <a:lstStyle/>
          <a:p>
            <a:pPr marL="39688"/>
            <a:r>
              <a:rPr lang="en-US">
                <a:solidFill>
                  <a:srgbClr val="333399"/>
                </a:solidFill>
                <a:cs typeface="Arial" charset="0"/>
              </a:rPr>
              <a:t>Conditional Distributions</a:t>
            </a:r>
          </a:p>
        </p:txBody>
      </p:sp>
      <p:sp>
        <p:nvSpPr>
          <p:cNvPr id="16447" name="Rectangle 110"/>
          <p:cNvSpPr>
            <a:spLocks/>
          </p:cNvSpPr>
          <p:nvPr/>
        </p:nvSpPr>
        <p:spPr bwMode="auto">
          <a:xfrm>
            <a:off x="5827713" y="2384425"/>
            <a:ext cx="2603500" cy="355600"/>
          </a:xfrm>
          <a:prstGeom prst="rect">
            <a:avLst/>
          </a:prstGeom>
          <a:noFill/>
          <a:ln w="12700">
            <a:noFill/>
            <a:miter lim="800000"/>
            <a:headEnd/>
            <a:tailEnd/>
          </a:ln>
        </p:spPr>
        <p:txBody>
          <a:bodyPr lIns="0" tIns="0" rIns="40639" bIns="0"/>
          <a:lstStyle/>
          <a:p>
            <a:pPr marL="39688"/>
            <a:r>
              <a:rPr lang="en-US">
                <a:solidFill>
                  <a:srgbClr val="333399"/>
                </a:solidFill>
                <a:cs typeface="Arial" charset="0"/>
              </a:rPr>
              <a:t>Joint Distribution</a:t>
            </a:r>
          </a:p>
        </p:txBody>
      </p:sp>
      <p:sp>
        <p:nvSpPr>
          <p:cNvPr id="17519" name="Freeform 111"/>
          <p:cNvSpPr>
            <a:spLocks/>
          </p:cNvSpPr>
          <p:nvPr/>
        </p:nvSpPr>
        <p:spPr bwMode="auto">
          <a:xfrm>
            <a:off x="1139825" y="2921000"/>
            <a:ext cx="207963" cy="3517900"/>
          </a:xfrm>
          <a:custGeom>
            <a:avLst/>
            <a:gdLst>
              <a:gd name="T0" fmla="*/ 207963 w 21600"/>
              <a:gd name="T1" fmla="*/ 0 h 21600"/>
              <a:gd name="T2" fmla="*/ 103981 w 21600"/>
              <a:gd name="T3" fmla="*/ 17264 h 21600"/>
              <a:gd name="T4" fmla="*/ 103981 w 21600"/>
              <a:gd name="T5" fmla="*/ 1741686 h 21600"/>
              <a:gd name="T6" fmla="*/ 0 w 21600"/>
              <a:gd name="T7" fmla="*/ 1758950 h 21600"/>
              <a:gd name="T8" fmla="*/ 103981 w 21600"/>
              <a:gd name="T9" fmla="*/ 1776214 h 21600"/>
              <a:gd name="T10" fmla="*/ 103981 w 21600"/>
              <a:gd name="T11" fmla="*/ 3500636 h 21600"/>
              <a:gd name="T12" fmla="*/ 207963 w 21600"/>
              <a:gd name="T13" fmla="*/ 351790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21600" y="0"/>
                </a:moveTo>
                <a:cubicBezTo>
                  <a:pt x="15635" y="0"/>
                  <a:pt x="10800" y="47"/>
                  <a:pt x="10800" y="106"/>
                </a:cubicBezTo>
                <a:lnTo>
                  <a:pt x="10800" y="10694"/>
                </a:lnTo>
                <a:cubicBezTo>
                  <a:pt x="10800" y="10753"/>
                  <a:pt x="5965" y="10800"/>
                  <a:pt x="0" y="10800"/>
                </a:cubicBezTo>
                <a:cubicBezTo>
                  <a:pt x="5965" y="10800"/>
                  <a:pt x="10800" y="10847"/>
                  <a:pt x="10800" y="10906"/>
                </a:cubicBezTo>
                <a:lnTo>
                  <a:pt x="10800" y="21494"/>
                </a:lnTo>
                <a:cubicBezTo>
                  <a:pt x="10800" y="21553"/>
                  <a:pt x="15635" y="21600"/>
                  <a:pt x="21600" y="21600"/>
                </a:cubicBezTo>
              </a:path>
            </a:pathLst>
          </a:custGeom>
          <a:noFill/>
          <a:ln w="9525" cap="flat">
            <a:solidFill>
              <a:schemeClr val="tx1"/>
            </a:solidFill>
            <a:prstDash val="solid"/>
            <a:round/>
            <a:headEnd type="none" w="med" len="med"/>
            <a:tailEnd type="none" w="med" len="med"/>
          </a:ln>
        </p:spPr>
        <p:txBody>
          <a:bodyPr lIns="0" tIns="0" rIns="0" bIns="0"/>
          <a:lstStyle/>
          <a:p>
            <a:endParaRPr lang="en-US"/>
          </a:p>
        </p:txBody>
      </p:sp>
      <p:pic>
        <p:nvPicPr>
          <p:cNvPr id="17520" name="Picture 112"/>
          <p:cNvPicPr>
            <a:picLocks noChangeArrowheads="1"/>
          </p:cNvPicPr>
          <p:nvPr/>
        </p:nvPicPr>
        <p:blipFill>
          <a:blip r:embed="rId6" cstate="print"/>
          <a:srcRect/>
          <a:stretch>
            <a:fillRect/>
          </a:stretch>
        </p:blipFill>
        <p:spPr bwMode="auto">
          <a:xfrm>
            <a:off x="652463" y="4097338"/>
            <a:ext cx="312737" cy="1147762"/>
          </a:xfrm>
          <a:prstGeom prst="rect">
            <a:avLst/>
          </a:prstGeom>
          <a:noFill/>
          <a:ln w="9525">
            <a:noFill/>
            <a:miter lim="800000"/>
            <a:headEnd/>
            <a:tailEnd/>
          </a:ln>
        </p:spPr>
      </p:pic>
      <p:pic>
        <p:nvPicPr>
          <p:cNvPr id="16450" name="Picture 113"/>
          <p:cNvPicPr>
            <a:picLocks noChangeArrowheads="1"/>
          </p:cNvPicPr>
          <p:nvPr/>
        </p:nvPicPr>
        <p:blipFill>
          <a:blip r:embed="rId7" cstate="print"/>
          <a:srcRect r="42325"/>
          <a:stretch>
            <a:fillRect/>
          </a:stretch>
        </p:blipFill>
        <p:spPr bwMode="auto">
          <a:xfrm>
            <a:off x="4564063" y="5842000"/>
            <a:ext cx="3221037" cy="7921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746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1"/>
                                  </p:stCondLst>
                                  <p:childTnLst>
                                    <p:set>
                                      <p:cBhvr>
                                        <p:cTn id="9" dur="1" fill="hold">
                                          <p:stCondLst>
                                            <p:cond delay="499"/>
                                          </p:stCondLst>
                                        </p:cTn>
                                        <p:tgtEl>
                                          <p:spTgt spid="1741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17491"/>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nodeType="afterEffect">
                                  <p:stCondLst>
                                    <p:cond delay="1"/>
                                  </p:stCondLst>
                                  <p:childTnLst>
                                    <p:set>
                                      <p:cBhvr>
                                        <p:cTn id="16" dur="1" fill="hold">
                                          <p:stCondLst>
                                            <p:cond delay="499"/>
                                          </p:stCondLst>
                                        </p:cTn>
                                        <p:tgtEl>
                                          <p:spTgt spid="1749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7519"/>
                                        </p:tgtEl>
                                        <p:attrNameLst>
                                          <p:attrName>style.visibility</p:attrName>
                                        </p:attrNameLst>
                                      </p:cBhvr>
                                      <p:to>
                                        <p:strVal val="visible"/>
                                      </p:to>
                                    </p:set>
                                  </p:childTnLst>
                                </p:cTn>
                              </p:par>
                            </p:childTnLst>
                          </p:cTn>
                        </p:par>
                        <p:par>
                          <p:cTn id="21" fill="hold" nodeType="afterGroup">
                            <p:stCondLst>
                              <p:cond delay="500"/>
                            </p:stCondLst>
                            <p:childTnLst>
                              <p:par>
                                <p:cTn id="22" presetID="1" presetClass="entr" presetSubtype="0" fill="hold" nodeType="afterEffect">
                                  <p:stCondLst>
                                    <p:cond delay="1"/>
                                  </p:stCondLst>
                                  <p:childTnLst>
                                    <p:set>
                                      <p:cBhvr>
                                        <p:cTn id="23" dur="1" fill="hold">
                                          <p:stCondLst>
                                            <p:cond delay="499"/>
                                          </p:stCondLst>
                                        </p:cTn>
                                        <p:tgtEl>
                                          <p:spTgt spid="175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a:bodyPr>
          <a:lstStyle/>
          <a:p>
            <a:r>
              <a:rPr lang="en-GB" sz="4000" b="0" dirty="0" smtClean="0">
                <a:solidFill>
                  <a:srgbClr val="7030A0"/>
                </a:solidFill>
                <a:latin typeface="Calibri" pitchFamily="34" charset="0"/>
                <a:cs typeface="Calibri" pitchFamily="34" charset="0"/>
              </a:rPr>
              <a:t>Terminology</a:t>
            </a:r>
            <a:endParaRPr lang="en-GB" sz="4000" b="0" dirty="0">
              <a:solidFill>
                <a:srgbClr val="7030A0"/>
              </a:solidFill>
              <a:latin typeface="Calibri" pitchFamily="34" charset="0"/>
              <a:cs typeface="Calibri" pitchFamily="34" charset="0"/>
            </a:endParaRPr>
          </a:p>
        </p:txBody>
      </p:sp>
      <p:pic>
        <p:nvPicPr>
          <p:cNvPr id="9" name="Content Placeholder 8" descr="Figure1.10.jpg"/>
          <p:cNvPicPr>
            <a:picLocks noGrp="1" noChangeAspect="1"/>
          </p:cNvPicPr>
          <p:nvPr>
            <p:ph sz="half" idx="1"/>
          </p:nvPr>
        </p:nvPicPr>
        <p:blipFill>
          <a:blip r:embed="rId6" cstate="print"/>
          <a:stretch>
            <a:fillRect/>
          </a:stretch>
        </p:blipFill>
        <p:spPr>
          <a:xfrm>
            <a:off x="585216" y="1295400"/>
            <a:ext cx="3834384" cy="2511552"/>
          </a:xfrm>
        </p:spPr>
      </p:pic>
      <p:sp>
        <p:nvSpPr>
          <p:cNvPr id="5" name="Content Placeholder 4"/>
          <p:cNvSpPr>
            <a:spLocks noGrp="1"/>
          </p:cNvSpPr>
          <p:nvPr>
            <p:ph sz="half" idx="2"/>
          </p:nvPr>
        </p:nvSpPr>
        <p:spPr>
          <a:xfrm>
            <a:off x="4648633" y="3738571"/>
            <a:ext cx="4038600" cy="1706563"/>
          </a:xfrm>
        </p:spPr>
        <p:txBody>
          <a:bodyPr>
            <a:noAutofit/>
          </a:bodyPr>
          <a:lstStyle/>
          <a:p>
            <a:pPr>
              <a:buNone/>
            </a:pPr>
            <a:r>
              <a:rPr lang="en-GB" sz="3200" b="0" dirty="0" smtClean="0">
                <a:solidFill>
                  <a:srgbClr val="0000FF"/>
                </a:solidFill>
              </a:rPr>
              <a:t>Conditional Probability</a:t>
            </a:r>
          </a:p>
        </p:txBody>
      </p:sp>
      <p:sp>
        <p:nvSpPr>
          <p:cNvPr id="8" name="TextBox 7"/>
          <p:cNvSpPr txBox="1"/>
          <p:nvPr/>
        </p:nvSpPr>
        <p:spPr>
          <a:xfrm>
            <a:off x="685800" y="4114800"/>
            <a:ext cx="4038600" cy="954107"/>
          </a:xfrm>
          <a:prstGeom prst="rect">
            <a:avLst/>
          </a:prstGeom>
          <a:noFill/>
        </p:spPr>
        <p:txBody>
          <a:bodyPr wrap="square" rtlCol="0">
            <a:spAutoFit/>
          </a:bodyPr>
          <a:lstStyle/>
          <a:p>
            <a:r>
              <a:rPr lang="en-GB" sz="3200" dirty="0" smtClean="0">
                <a:solidFill>
                  <a:srgbClr val="0000FF"/>
                </a:solidFill>
                <a:latin typeface="+mn-lt"/>
              </a:rPr>
              <a:t>Joint Probability</a:t>
            </a:r>
          </a:p>
          <a:p>
            <a:endParaRPr lang="en-GB" sz="2400" dirty="0">
              <a:latin typeface="+mn-lt"/>
            </a:endParaRPr>
          </a:p>
        </p:txBody>
      </p:sp>
      <p:pic>
        <p:nvPicPr>
          <p:cNvPr id="13" name="Picture 12" descr="TP_tmp.emf"/>
          <p:cNvPicPr>
            <a:picLocks noChangeAspect="1"/>
          </p:cNvPicPr>
          <p:nvPr>
            <p:custDataLst>
              <p:tags r:id="rId1"/>
            </p:custDataLst>
          </p:nvPr>
        </p:nvPicPr>
        <p:blipFill>
          <a:blip r:embed="rId7" cstate="print">
            <a:clrChange>
              <a:clrFrom>
                <a:srgbClr val="FFFFFF"/>
              </a:clrFrom>
              <a:clrTo>
                <a:srgbClr val="FFFFFF">
                  <a:alpha val="0"/>
                </a:srgbClr>
              </a:clrTo>
            </a:clrChange>
          </a:blip>
          <a:stretch>
            <a:fillRect/>
          </a:stretch>
        </p:blipFill>
        <p:spPr bwMode="auto">
          <a:xfrm>
            <a:off x="982482" y="4876800"/>
            <a:ext cx="2751318" cy="483008"/>
          </a:xfrm>
          <a:prstGeom prst="rect">
            <a:avLst/>
          </a:prstGeom>
          <a:noFill/>
          <a:ln/>
          <a:effectLst/>
        </p:spPr>
      </p:pic>
      <p:pic>
        <p:nvPicPr>
          <p:cNvPr id="14" name="Picture 13" descr="TP_tmp.emf"/>
          <p:cNvPicPr>
            <a:picLocks noChangeAspect="1"/>
          </p:cNvPicPr>
          <p:nvPr>
            <p:custDataLst>
              <p:tags r:id="rId2"/>
            </p:custDataLst>
          </p:nvPr>
        </p:nvPicPr>
        <p:blipFill>
          <a:blip r:embed="rId8" cstate="print">
            <a:clrChange>
              <a:clrFrom>
                <a:srgbClr val="FFFFFF"/>
              </a:clrFrom>
              <a:clrTo>
                <a:srgbClr val="FFFFFF">
                  <a:alpha val="0"/>
                </a:srgbClr>
              </a:clrTo>
            </a:clrChange>
          </a:blip>
          <a:stretch>
            <a:fillRect/>
          </a:stretch>
        </p:blipFill>
        <p:spPr bwMode="auto">
          <a:xfrm>
            <a:off x="4976615" y="2743200"/>
            <a:ext cx="1834216" cy="483009"/>
          </a:xfrm>
          <a:prstGeom prst="rect">
            <a:avLst/>
          </a:prstGeom>
          <a:noFill/>
          <a:ln/>
          <a:effectLst/>
        </p:spPr>
      </p:pic>
      <p:pic>
        <p:nvPicPr>
          <p:cNvPr id="15" name="Picture 14" descr="TP_tmp.emf"/>
          <p:cNvPicPr>
            <a:picLocks noChangeAspect="1"/>
          </p:cNvPicPr>
          <p:nvPr>
            <p:custDataLst>
              <p:tags r:id="rId3"/>
            </p:custDataLst>
          </p:nvPr>
        </p:nvPicPr>
        <p:blipFill>
          <a:blip r:embed="rId9" cstate="print">
            <a:clrChange>
              <a:clrFrom>
                <a:srgbClr val="FFFFFF"/>
              </a:clrFrom>
              <a:clrTo>
                <a:srgbClr val="FFFFFF">
                  <a:alpha val="0"/>
                </a:srgbClr>
              </a:clrTo>
            </a:clrChange>
          </a:blip>
          <a:stretch>
            <a:fillRect/>
          </a:stretch>
        </p:blipFill>
        <p:spPr bwMode="auto">
          <a:xfrm>
            <a:off x="4976781" y="4876800"/>
            <a:ext cx="2698331" cy="534778"/>
          </a:xfrm>
          <a:prstGeom prst="rect">
            <a:avLst/>
          </a:prstGeom>
          <a:noFill/>
          <a:ln/>
          <a:effectLst/>
        </p:spPr>
      </p:pic>
      <p:sp>
        <p:nvSpPr>
          <p:cNvPr id="10" name="Content Placeholder 4"/>
          <p:cNvSpPr txBox="1">
            <a:spLocks/>
          </p:cNvSpPr>
          <p:nvPr/>
        </p:nvSpPr>
        <p:spPr>
          <a:xfrm>
            <a:off x="4724400" y="1828800"/>
            <a:ext cx="4038600" cy="7921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buFont typeface="Arial"/>
              <a:buNone/>
            </a:pPr>
            <a:r>
              <a:rPr lang="en-GB" sz="3200" dirty="0" smtClean="0">
                <a:solidFill>
                  <a:srgbClr val="0000FF"/>
                </a:solidFill>
              </a:rPr>
              <a:t>Marginal Probability</a:t>
            </a:r>
            <a:endParaRPr lang="en-GB" sz="3600" dirty="0" smtClean="0">
              <a:solidFill>
                <a:srgbClr val="0000FF"/>
              </a:solidFill>
            </a:endParaRPr>
          </a:p>
          <a:p>
            <a:pPr>
              <a:buFont typeface="Arial"/>
              <a:buNone/>
            </a:pPr>
            <a:endParaRPr lang="en-GB" sz="3600" dirty="0" smtClean="0"/>
          </a:p>
        </p:txBody>
      </p:sp>
      <p:sp>
        <p:nvSpPr>
          <p:cNvPr id="3" name="TextBox 2"/>
          <p:cNvSpPr txBox="1"/>
          <p:nvPr/>
        </p:nvSpPr>
        <p:spPr>
          <a:xfrm>
            <a:off x="6705600" y="6096000"/>
            <a:ext cx="1981633" cy="400110"/>
          </a:xfrm>
          <a:prstGeom prst="rect">
            <a:avLst/>
          </a:prstGeom>
          <a:noFill/>
        </p:spPr>
        <p:txBody>
          <a:bodyPr wrap="none" rtlCol="0">
            <a:spAutoFit/>
          </a:bodyPr>
          <a:lstStyle/>
          <a:p>
            <a:r>
              <a:rPr lang="en-US" sz="2000" dirty="0" smtClean="0">
                <a:solidFill>
                  <a:srgbClr val="0000FF"/>
                </a:solidFill>
              </a:rPr>
              <a:t>X value is given</a:t>
            </a:r>
            <a:endParaRPr lang="en-US" sz="2000" dirty="0">
              <a:solidFill>
                <a:srgbClr val="0000FF"/>
              </a:solidFill>
            </a:endParaRPr>
          </a:p>
        </p:txBody>
      </p:sp>
      <p:sp>
        <p:nvSpPr>
          <p:cNvPr id="4" name="Freeform 3"/>
          <p:cNvSpPr/>
          <p:nvPr/>
        </p:nvSpPr>
        <p:spPr>
          <a:xfrm>
            <a:off x="6427323" y="5410621"/>
            <a:ext cx="316377" cy="914400"/>
          </a:xfrm>
          <a:custGeom>
            <a:avLst/>
            <a:gdLst>
              <a:gd name="connsiteX0" fmla="*/ 202077 w 202077"/>
              <a:gd name="connsiteY0" fmla="*/ 914400 h 914400"/>
              <a:gd name="connsiteX1" fmla="*/ 40415 w 202077"/>
              <a:gd name="connsiteY1" fmla="*/ 722427 h 914400"/>
              <a:gd name="connsiteX2" fmla="*/ 0 w 202077"/>
              <a:gd name="connsiteY2" fmla="*/ 0 h 914400"/>
              <a:gd name="connsiteX3" fmla="*/ 0 w 202077"/>
              <a:gd name="connsiteY3" fmla="*/ 0 h 914400"/>
              <a:gd name="connsiteX4" fmla="*/ 0 w 202077"/>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077" h="914400">
                <a:moveTo>
                  <a:pt x="202077" y="914400"/>
                </a:moveTo>
                <a:cubicBezTo>
                  <a:pt x="138085" y="894613"/>
                  <a:pt x="74094" y="874827"/>
                  <a:pt x="40415" y="722427"/>
                </a:cubicBezTo>
                <a:cubicBezTo>
                  <a:pt x="6736" y="570027"/>
                  <a:pt x="0" y="0"/>
                  <a:pt x="0" y="0"/>
                </a:cubicBezTo>
                <a:lnTo>
                  <a:pt x="0" y="0"/>
                </a:lnTo>
                <a:lnTo>
                  <a:pt x="0" y="0"/>
                </a:lnTo>
              </a:path>
            </a:pathLst>
          </a:custGeom>
          <a:noFill/>
          <a:ln w="25400">
            <a:solidFill>
              <a:srgbClr val="0000FF"/>
            </a:solidFill>
            <a:headEnd type="none" w="med" len="med"/>
            <a:tailEnd type="triangle" w="lg"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2893687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P spid="3"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02" name="Slide Number Placeholder 4"/>
          <p:cNvSpPr>
            <a:spLocks noGrp="1"/>
          </p:cNvSpPr>
          <p:nvPr>
            <p:ph type="sldNum" sz="quarter" idx="4294967295"/>
          </p:nvPr>
        </p:nvSpPr>
        <p:spPr>
          <a:xfrm>
            <a:off x="3124200" y="6356350"/>
            <a:ext cx="2895600" cy="3651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fld id="{659F40B5-6F58-4049-B43D-9BC277A32565}" type="slidenum">
              <a:rPr lang="en-US" sz="1200" smtClean="0">
                <a:latin typeface="Helvetica" pitchFamily="34" charset="0"/>
              </a:rPr>
              <a:pPr eaLnBrk="1" hangingPunct="1"/>
              <a:t>15</a:t>
            </a:fld>
            <a:endParaRPr lang="en-US" sz="1200" smtClean="0"/>
          </a:p>
        </p:txBody>
      </p:sp>
      <p:sp>
        <p:nvSpPr>
          <p:cNvPr id="4103" name="Rectangle 1026"/>
          <p:cNvSpPr>
            <a:spLocks noGrp="1" noChangeArrowheads="1"/>
          </p:cNvSpPr>
          <p:nvPr>
            <p:ph type="title"/>
          </p:nvPr>
        </p:nvSpPr>
        <p:spPr>
          <a:xfrm>
            <a:off x="304800" y="0"/>
            <a:ext cx="8229600" cy="1143000"/>
          </a:xfrm>
        </p:spPr>
        <p:txBody>
          <a:bodyPr/>
          <a:lstStyle/>
          <a:p>
            <a:pPr eaLnBrk="1" hangingPunct="1"/>
            <a:r>
              <a:rPr lang="en-US" dirty="0" smtClean="0">
                <a:solidFill>
                  <a:srgbClr val="7030A0"/>
                </a:solidFill>
              </a:rPr>
              <a:t>Independence</a:t>
            </a:r>
          </a:p>
        </p:txBody>
      </p:sp>
      <p:sp>
        <p:nvSpPr>
          <p:cNvPr id="4104" name="Rectangle 1027"/>
          <p:cNvSpPr>
            <a:spLocks noGrp="1" noChangeArrowheads="1"/>
          </p:cNvSpPr>
          <p:nvPr>
            <p:ph type="body" idx="1"/>
          </p:nvPr>
        </p:nvSpPr>
        <p:spPr>
          <a:xfrm>
            <a:off x="457200" y="1447800"/>
            <a:ext cx="8229600" cy="4525963"/>
          </a:xfrm>
        </p:spPr>
        <p:txBody>
          <a:bodyPr/>
          <a:lstStyle/>
          <a:p>
            <a:pPr eaLnBrk="1" hangingPunct="1"/>
            <a:r>
              <a:rPr lang="en-US" i="1" dirty="0" smtClean="0">
                <a:solidFill>
                  <a:srgbClr val="0000FF"/>
                </a:solidFill>
              </a:rPr>
              <a:t>A</a:t>
            </a:r>
            <a:r>
              <a:rPr lang="en-US" dirty="0" smtClean="0">
                <a:solidFill>
                  <a:srgbClr val="0000FF"/>
                </a:solidFill>
              </a:rPr>
              <a:t> and </a:t>
            </a:r>
            <a:r>
              <a:rPr lang="en-US" i="1" dirty="0" smtClean="0">
                <a:solidFill>
                  <a:srgbClr val="0000FF"/>
                </a:solidFill>
              </a:rPr>
              <a:t>B</a:t>
            </a:r>
            <a:r>
              <a:rPr lang="en-US" dirty="0" smtClean="0">
                <a:solidFill>
                  <a:srgbClr val="0000FF"/>
                </a:solidFill>
              </a:rPr>
              <a:t> are </a:t>
            </a:r>
            <a:r>
              <a:rPr lang="en-US" i="1" dirty="0" smtClean="0">
                <a:solidFill>
                  <a:srgbClr val="0000FF"/>
                </a:solidFill>
              </a:rPr>
              <a:t>independent </a:t>
            </a:r>
            <a:r>
              <a:rPr lang="en-US" dirty="0" err="1" smtClean="0">
                <a:solidFill>
                  <a:srgbClr val="0000FF"/>
                </a:solidFill>
              </a:rPr>
              <a:t>iff</a:t>
            </a:r>
            <a:r>
              <a:rPr lang="en-US" dirty="0" smtClean="0">
                <a:solidFill>
                  <a:srgbClr val="0000FF"/>
                </a:solidFill>
              </a:rPr>
              <a:t>:</a:t>
            </a:r>
          </a:p>
          <a:p>
            <a:pPr eaLnBrk="1" hangingPunct="1"/>
            <a:endParaRPr lang="en-US" dirty="0" smtClean="0"/>
          </a:p>
          <a:p>
            <a:pPr eaLnBrk="1" hangingPunct="1"/>
            <a:endParaRPr lang="en-US" dirty="0" smtClean="0"/>
          </a:p>
          <a:p>
            <a:pPr eaLnBrk="1" hangingPunct="1"/>
            <a:r>
              <a:rPr lang="en-US" dirty="0" smtClean="0">
                <a:solidFill>
                  <a:srgbClr val="0000FF"/>
                </a:solidFill>
              </a:rPr>
              <a:t>Therefore, if </a:t>
            </a:r>
            <a:r>
              <a:rPr lang="en-US" i="1" dirty="0" smtClean="0">
                <a:solidFill>
                  <a:srgbClr val="0000FF"/>
                </a:solidFill>
              </a:rPr>
              <a:t>A</a:t>
            </a:r>
            <a:r>
              <a:rPr lang="en-US" dirty="0" smtClean="0">
                <a:solidFill>
                  <a:srgbClr val="0000FF"/>
                </a:solidFill>
              </a:rPr>
              <a:t> and </a:t>
            </a:r>
            <a:r>
              <a:rPr lang="en-US" i="1" dirty="0" smtClean="0">
                <a:solidFill>
                  <a:srgbClr val="0000FF"/>
                </a:solidFill>
              </a:rPr>
              <a:t>B</a:t>
            </a:r>
            <a:r>
              <a:rPr lang="en-US" dirty="0" smtClean="0">
                <a:solidFill>
                  <a:srgbClr val="0000FF"/>
                </a:solidFill>
              </a:rPr>
              <a:t> are independent:</a:t>
            </a:r>
          </a:p>
        </p:txBody>
      </p:sp>
      <p:graphicFrame>
        <p:nvGraphicFramePr>
          <p:cNvPr id="4098" name="Object 2"/>
          <p:cNvGraphicFramePr>
            <a:graphicFrameLocks noChangeAspect="1"/>
          </p:cNvGraphicFramePr>
          <p:nvPr/>
        </p:nvGraphicFramePr>
        <p:xfrm>
          <a:off x="1447800" y="2057400"/>
          <a:ext cx="2057400" cy="415925"/>
        </p:xfrm>
        <a:graphic>
          <a:graphicData uri="http://schemas.openxmlformats.org/presentationml/2006/ole">
            <p:oleObj spid="_x0000_s80922" name="Equation" r:id="rId4" imgW="1002865" imgH="203112" progId="Equation.3">
              <p:embed/>
            </p:oleObj>
          </a:graphicData>
        </a:graphic>
      </p:graphicFrame>
      <p:graphicFrame>
        <p:nvGraphicFramePr>
          <p:cNvPr id="4099" name="Object 3"/>
          <p:cNvGraphicFramePr>
            <a:graphicFrameLocks noChangeAspect="1"/>
          </p:cNvGraphicFramePr>
          <p:nvPr/>
        </p:nvGraphicFramePr>
        <p:xfrm>
          <a:off x="1447800" y="2590800"/>
          <a:ext cx="2057400" cy="415925"/>
        </p:xfrm>
        <a:graphic>
          <a:graphicData uri="http://schemas.openxmlformats.org/presentationml/2006/ole">
            <p:oleObj spid="_x0000_s80923" name="Equation" r:id="rId5" imgW="1002865" imgH="203112" progId="Equation.3">
              <p:embed/>
            </p:oleObj>
          </a:graphicData>
        </a:graphic>
      </p:graphicFrame>
      <p:graphicFrame>
        <p:nvGraphicFramePr>
          <p:cNvPr id="235522" name="Object 4"/>
          <p:cNvGraphicFramePr>
            <a:graphicFrameLocks noChangeAspect="1"/>
          </p:cNvGraphicFramePr>
          <p:nvPr>
            <p:extLst>
              <p:ext uri="{D42A27DB-BD31-4B8C-83A1-F6EECF244321}">
                <p14:modId xmlns:p14="http://schemas.microsoft.com/office/powerpoint/2010/main" xmlns="" val="3429280099"/>
              </p:ext>
            </p:extLst>
          </p:nvPr>
        </p:nvGraphicFramePr>
        <p:xfrm>
          <a:off x="1371600" y="4057650"/>
          <a:ext cx="3824288" cy="920750"/>
        </p:xfrm>
        <a:graphic>
          <a:graphicData uri="http://schemas.openxmlformats.org/presentationml/2006/ole">
            <p:oleObj spid="_x0000_s80924" name="Equation" r:id="rId6" imgW="1739900" imgH="419100" progId="Equation.3">
              <p:embed/>
            </p:oleObj>
          </a:graphicData>
        </a:graphic>
      </p:graphicFrame>
      <p:graphicFrame>
        <p:nvGraphicFramePr>
          <p:cNvPr id="235523" name="Object 5"/>
          <p:cNvGraphicFramePr>
            <a:graphicFrameLocks noChangeAspect="1"/>
          </p:cNvGraphicFramePr>
          <p:nvPr>
            <p:extLst>
              <p:ext uri="{D42A27DB-BD31-4B8C-83A1-F6EECF244321}">
                <p14:modId xmlns:p14="http://schemas.microsoft.com/office/powerpoint/2010/main" xmlns="" val="1449551781"/>
              </p:ext>
            </p:extLst>
          </p:nvPr>
        </p:nvGraphicFramePr>
        <p:xfrm>
          <a:off x="1371600" y="5200650"/>
          <a:ext cx="3505200" cy="514350"/>
        </p:xfrm>
        <a:graphic>
          <a:graphicData uri="http://schemas.openxmlformats.org/presentationml/2006/ole">
            <p:oleObj spid="_x0000_s80925" name="Equation" r:id="rId7" imgW="1384300" imgH="203200" progId="Equation.3">
              <p:embed/>
            </p:oleObj>
          </a:graphicData>
        </a:graphic>
      </p:graphicFrame>
      <p:sp>
        <p:nvSpPr>
          <p:cNvPr id="4105" name="Text Box 1032"/>
          <p:cNvSpPr txBox="1">
            <a:spLocks noChangeArrowheads="1"/>
          </p:cNvSpPr>
          <p:nvPr/>
        </p:nvSpPr>
        <p:spPr bwMode="auto">
          <a:xfrm>
            <a:off x="3625850" y="2224088"/>
            <a:ext cx="5369075" cy="463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sz="2400" i="1" dirty="0">
                <a:solidFill>
                  <a:srgbClr val="FF0000"/>
                </a:solidFill>
                <a:latin typeface="+mn-lt"/>
              </a:rPr>
              <a:t>These constraints </a:t>
            </a:r>
            <a:r>
              <a:rPr lang="en-US" sz="2400" i="1" dirty="0" smtClean="0">
                <a:solidFill>
                  <a:srgbClr val="FF0000"/>
                </a:solidFill>
                <a:latin typeface="+mn-lt"/>
              </a:rPr>
              <a:t> </a:t>
            </a:r>
            <a:r>
              <a:rPr lang="en-US" sz="2400" i="1" dirty="0">
                <a:solidFill>
                  <a:srgbClr val="FF0000"/>
                </a:solidFill>
                <a:latin typeface="+mn-lt"/>
              </a:rPr>
              <a:t>logically equivalent</a:t>
            </a:r>
          </a:p>
        </p:txBody>
      </p:sp>
      <p:grpSp>
        <p:nvGrpSpPr>
          <p:cNvPr id="2" name="Group 1"/>
          <p:cNvGrpSpPr/>
          <p:nvPr/>
        </p:nvGrpSpPr>
        <p:grpSpPr>
          <a:xfrm>
            <a:off x="5638800" y="4259783"/>
            <a:ext cx="3263900" cy="1872729"/>
            <a:chOff x="1873250" y="2798763"/>
            <a:chExt cx="5810250" cy="3333750"/>
          </a:xfrm>
        </p:grpSpPr>
        <p:sp>
          <p:nvSpPr>
            <p:cNvPr id="10" name="Rectangle 4"/>
            <p:cNvSpPr>
              <a:spLocks noChangeArrowheads="1"/>
            </p:cNvSpPr>
            <p:nvPr/>
          </p:nvSpPr>
          <p:spPr bwMode="auto">
            <a:xfrm>
              <a:off x="1873250" y="2798763"/>
              <a:ext cx="5810250" cy="3333750"/>
            </a:xfrm>
            <a:prstGeom prst="rect">
              <a:avLst/>
            </a:prstGeom>
            <a:solidFill>
              <a:schemeClr val="bg1"/>
            </a:solidFill>
            <a:ln w="9525" algn="ctr">
              <a:solidFill>
                <a:schemeClr val="tx1"/>
              </a:solidFill>
              <a:miter lim="800000"/>
              <a:headEnd/>
              <a:tailEnd/>
            </a:ln>
          </p:spPr>
          <p:txBody>
            <a:bodyPr wrap="none" lIns="92075" tIns="46038" rIns="92075" bIns="46038" anchor="ctr"/>
            <a:lstStyle/>
            <a:p>
              <a:pPr marL="342900" indent="-342900" eaLnBrk="0" hangingPunct="0">
                <a:lnSpc>
                  <a:spcPct val="95000"/>
                </a:lnSpc>
                <a:spcBef>
                  <a:spcPct val="10000"/>
                </a:spcBef>
                <a:buFontTx/>
                <a:buChar char="•"/>
              </a:pPr>
              <a:endParaRPr lang="en-US" sz="2000" i="1">
                <a:solidFill>
                  <a:srgbClr val="0033CC"/>
                </a:solidFill>
                <a:latin typeface="Calibri" pitchFamily="34" charset="0"/>
                <a:cs typeface="Calibri" pitchFamily="34" charset="0"/>
              </a:endParaRPr>
            </a:p>
          </p:txBody>
        </p:sp>
        <p:sp>
          <p:nvSpPr>
            <p:cNvPr id="11" name="Rectangle 9"/>
            <p:cNvSpPr>
              <a:spLocks noChangeArrowheads="1"/>
            </p:cNvSpPr>
            <p:nvPr/>
          </p:nvSpPr>
          <p:spPr bwMode="auto">
            <a:xfrm>
              <a:off x="1873250" y="2798763"/>
              <a:ext cx="5810250" cy="1666875"/>
            </a:xfrm>
            <a:prstGeom prst="rect">
              <a:avLst/>
            </a:prstGeom>
            <a:solidFill>
              <a:srgbClr val="FF0000"/>
            </a:solidFill>
            <a:ln w="9525" algn="ctr">
              <a:solidFill>
                <a:schemeClr val="tx1"/>
              </a:solidFill>
              <a:miter lim="800000"/>
              <a:headEnd/>
              <a:tailEnd/>
            </a:ln>
          </p:spPr>
          <p:txBody>
            <a:bodyPr wrap="none" lIns="92075" tIns="46038" rIns="92075" bIns="46038" anchor="ctr"/>
            <a:lstStyle/>
            <a:p>
              <a:pPr eaLnBrk="0" hangingPunct="0">
                <a:lnSpc>
                  <a:spcPct val="95000"/>
                </a:lnSpc>
                <a:spcBef>
                  <a:spcPct val="10000"/>
                </a:spcBef>
                <a:buFontTx/>
                <a:buChar char="•"/>
              </a:pPr>
              <a:endParaRPr lang="en-US" sz="2000" i="1">
                <a:solidFill>
                  <a:srgbClr val="0033CC"/>
                </a:solidFill>
                <a:latin typeface="Calibri" pitchFamily="34" charset="0"/>
                <a:cs typeface="Calibri" pitchFamily="34" charset="0"/>
              </a:endParaRPr>
            </a:p>
          </p:txBody>
        </p:sp>
        <p:sp>
          <p:nvSpPr>
            <p:cNvPr id="12" name="Rectangle 10"/>
            <p:cNvSpPr>
              <a:spLocks noChangeArrowheads="1"/>
            </p:cNvSpPr>
            <p:nvPr/>
          </p:nvSpPr>
          <p:spPr bwMode="auto">
            <a:xfrm>
              <a:off x="5646738" y="2798763"/>
              <a:ext cx="2036762" cy="3333750"/>
            </a:xfrm>
            <a:prstGeom prst="rect">
              <a:avLst/>
            </a:prstGeom>
            <a:solidFill>
              <a:srgbClr val="3333CC">
                <a:alpha val="63136"/>
              </a:srgbClr>
            </a:solidFill>
            <a:ln w="9525" algn="ctr">
              <a:solidFill>
                <a:schemeClr val="tx1"/>
              </a:solidFill>
              <a:miter lim="800000"/>
              <a:headEnd/>
              <a:tailEnd/>
            </a:ln>
          </p:spPr>
          <p:txBody>
            <a:bodyPr wrap="none" lIns="92075" tIns="46038" rIns="92075" bIns="46038" anchor="ctr"/>
            <a:lstStyle/>
            <a:p>
              <a:pPr eaLnBrk="0" hangingPunct="0">
                <a:lnSpc>
                  <a:spcPct val="95000"/>
                </a:lnSpc>
                <a:spcBef>
                  <a:spcPct val="10000"/>
                </a:spcBef>
                <a:buFontTx/>
                <a:buChar char="•"/>
              </a:pPr>
              <a:endParaRPr lang="en-US" sz="2000" i="1">
                <a:solidFill>
                  <a:srgbClr val="0033CC"/>
                </a:solidFill>
                <a:latin typeface="Calibri" pitchFamily="34" charset="0"/>
                <a:cs typeface="Calibri" pitchFamily="34" charset="0"/>
              </a:endParaRPr>
            </a:p>
          </p:txBody>
        </p:sp>
        <p:sp>
          <p:nvSpPr>
            <p:cNvPr id="13" name="Text Box 11"/>
            <p:cNvSpPr txBox="1">
              <a:spLocks noChangeArrowheads="1"/>
            </p:cNvSpPr>
            <p:nvPr/>
          </p:nvSpPr>
          <p:spPr bwMode="auto">
            <a:xfrm>
              <a:off x="6184900" y="4929188"/>
              <a:ext cx="383118" cy="38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5000"/>
                </a:lnSpc>
                <a:spcBef>
                  <a:spcPct val="10000"/>
                </a:spcBef>
              </a:pPr>
              <a:r>
                <a:rPr lang="en-US" i="1">
                  <a:solidFill>
                    <a:srgbClr val="0033CC"/>
                  </a:solidFill>
                  <a:latin typeface="Calibri" pitchFamily="34" charset="0"/>
                  <a:cs typeface="Calibri" pitchFamily="34" charset="0"/>
                </a:rPr>
                <a:t> </a:t>
              </a:r>
              <a:r>
                <a:rPr lang="en-US">
                  <a:solidFill>
                    <a:schemeClr val="bg1"/>
                  </a:solidFill>
                  <a:latin typeface="Calibri" pitchFamily="34" charset="0"/>
                  <a:cs typeface="Calibri" pitchFamily="34" charset="0"/>
                </a:rPr>
                <a:t>B</a:t>
              </a:r>
            </a:p>
          </p:txBody>
        </p:sp>
        <p:sp>
          <p:nvSpPr>
            <p:cNvPr id="14" name="Text Box 12"/>
            <p:cNvSpPr txBox="1">
              <a:spLocks noChangeArrowheads="1"/>
            </p:cNvSpPr>
            <p:nvPr/>
          </p:nvSpPr>
          <p:spPr bwMode="auto">
            <a:xfrm>
              <a:off x="2762250" y="3352800"/>
              <a:ext cx="335028" cy="38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5000"/>
                </a:lnSpc>
                <a:spcBef>
                  <a:spcPct val="10000"/>
                </a:spcBef>
              </a:pPr>
              <a:r>
                <a:rPr lang="en-US">
                  <a:solidFill>
                    <a:schemeClr val="bg1"/>
                  </a:solidFill>
                  <a:latin typeface="Calibri" pitchFamily="34" charset="0"/>
                  <a:cs typeface="Calibri" pitchFamily="34" charset="0"/>
                </a:rPr>
                <a:t>A</a:t>
              </a:r>
            </a:p>
          </p:txBody>
        </p:sp>
        <p:sp>
          <p:nvSpPr>
            <p:cNvPr id="15" name="Text Box 13"/>
            <p:cNvSpPr txBox="1">
              <a:spLocks noChangeArrowheads="1"/>
            </p:cNvSpPr>
            <p:nvPr/>
          </p:nvSpPr>
          <p:spPr bwMode="auto">
            <a:xfrm>
              <a:off x="5954713" y="3352800"/>
              <a:ext cx="743793" cy="38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5000"/>
                </a:lnSpc>
                <a:spcBef>
                  <a:spcPct val="10000"/>
                </a:spcBef>
              </a:pPr>
              <a:r>
                <a:rPr lang="en-US">
                  <a:solidFill>
                    <a:schemeClr val="bg1"/>
                  </a:solidFill>
                  <a:latin typeface="Calibri" pitchFamily="34" charset="0"/>
                  <a:cs typeface="Calibri" pitchFamily="34" charset="0"/>
                </a:rPr>
                <a:t>A </a:t>
              </a:r>
              <a:r>
                <a:rPr lang="en-US">
                  <a:solidFill>
                    <a:schemeClr val="bg1"/>
                  </a:solidFill>
                  <a:latin typeface="Calibri" pitchFamily="34" charset="0"/>
                  <a:cs typeface="Calibri" pitchFamily="34" charset="0"/>
                  <a:sym typeface="Symbol" pitchFamily="18" charset="2"/>
                </a:rPr>
                <a:t> B</a:t>
              </a:r>
            </a:p>
          </p:txBody>
        </p:sp>
      </p:grpSp>
    </p:spTree>
    <p:extLst>
      <p:ext uri="{BB962C8B-B14F-4D97-AF65-F5344CB8AC3E}">
        <p14:creationId xmlns:p14="http://schemas.microsoft.com/office/powerpoint/2010/main" xmlns="" val="29122708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Footer Placeholder 2"/>
          <p:cNvSpPr txBox="1">
            <a:spLocks noGrp="1"/>
          </p:cNvSpPr>
          <p:nvPr/>
        </p:nvSpPr>
        <p:spPr bwMode="auto">
          <a:xfrm>
            <a:off x="0" y="6667500"/>
            <a:ext cx="57912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US" sz="1000"/>
              <a:t>© Daniel S. Weld</a:t>
            </a:r>
          </a:p>
        </p:txBody>
      </p:sp>
      <p:sp>
        <p:nvSpPr>
          <p:cNvPr id="45059" name="Slide Number Placeholder 3"/>
          <p:cNvSpPr txBox="1">
            <a:spLocks noGrp="1"/>
          </p:cNvSpPr>
          <p:nvPr/>
        </p:nvSpPr>
        <p:spPr bwMode="auto">
          <a:xfrm>
            <a:off x="7239000" y="6629400"/>
            <a:ext cx="19050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a:fld id="{BD72D363-B91B-402F-A93C-D1525C51BFD0}" type="slidenum">
              <a:rPr lang="en-US" sz="1400"/>
              <a:pPr algn="r"/>
              <a:t>16</a:t>
            </a:fld>
            <a:endParaRPr lang="en-US" sz="1400"/>
          </a:p>
        </p:txBody>
      </p:sp>
      <p:sp>
        <p:nvSpPr>
          <p:cNvPr id="45060" name="Rectangle 2"/>
          <p:cNvSpPr>
            <a:spLocks noGrp="1" noChangeArrowheads="1"/>
          </p:cNvSpPr>
          <p:nvPr>
            <p:ph type="title" idx="4294967295"/>
          </p:nvPr>
        </p:nvSpPr>
        <p:spPr/>
        <p:txBody>
          <a:bodyPr/>
          <a:lstStyle/>
          <a:p>
            <a:r>
              <a:rPr lang="en-US" smtClean="0"/>
              <a:t>Independence</a:t>
            </a:r>
          </a:p>
        </p:txBody>
      </p:sp>
      <p:sp>
        <p:nvSpPr>
          <p:cNvPr id="45061" name="Rectangle 4"/>
          <p:cNvSpPr>
            <a:spLocks noChangeArrowheads="1"/>
          </p:cNvSpPr>
          <p:nvPr/>
        </p:nvSpPr>
        <p:spPr bwMode="auto">
          <a:xfrm>
            <a:off x="1873250" y="2798763"/>
            <a:ext cx="5810250" cy="3333750"/>
          </a:xfrm>
          <a:prstGeom prst="rect">
            <a:avLst/>
          </a:prstGeom>
          <a:solidFill>
            <a:schemeClr val="bg1"/>
          </a:solidFill>
          <a:ln w="9525" algn="ctr">
            <a:solidFill>
              <a:schemeClr val="tx1"/>
            </a:solidFill>
            <a:miter lim="800000"/>
            <a:headEnd/>
            <a:tailEnd/>
          </a:ln>
        </p:spPr>
        <p:txBody>
          <a:bodyPr wrap="none" lIns="92075" tIns="46038" rIns="92075" bIns="46038" anchor="ctr"/>
          <a:lstStyle/>
          <a:p>
            <a:pPr marL="342900" indent="-342900" eaLnBrk="0" hangingPunct="0">
              <a:lnSpc>
                <a:spcPct val="95000"/>
              </a:lnSpc>
              <a:spcBef>
                <a:spcPct val="10000"/>
              </a:spcBef>
              <a:buFontTx/>
              <a:buChar char="•"/>
            </a:pPr>
            <a:endParaRPr lang="en-US" sz="3200" i="1">
              <a:solidFill>
                <a:srgbClr val="0033CC"/>
              </a:solidFill>
            </a:endParaRPr>
          </a:p>
        </p:txBody>
      </p:sp>
      <p:sp>
        <p:nvSpPr>
          <p:cNvPr id="45062" name="Text Box 8"/>
          <p:cNvSpPr txBox="1">
            <a:spLocks noChangeArrowheads="1"/>
          </p:cNvSpPr>
          <p:nvPr/>
        </p:nvSpPr>
        <p:spPr bwMode="auto">
          <a:xfrm rot="-5400000">
            <a:off x="997744" y="5404644"/>
            <a:ext cx="1100137"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5000"/>
              </a:lnSpc>
              <a:spcBef>
                <a:spcPct val="10000"/>
              </a:spcBef>
            </a:pPr>
            <a:r>
              <a:rPr lang="en-US" sz="3200"/>
              <a:t>True</a:t>
            </a:r>
            <a:endParaRPr lang="en-US" sz="3200">
              <a:sym typeface="Symbol" pitchFamily="18" charset="2"/>
            </a:endParaRPr>
          </a:p>
        </p:txBody>
      </p:sp>
      <p:sp>
        <p:nvSpPr>
          <p:cNvPr id="45063" name="Rectangle 9"/>
          <p:cNvSpPr>
            <a:spLocks noChangeArrowheads="1"/>
          </p:cNvSpPr>
          <p:nvPr/>
        </p:nvSpPr>
        <p:spPr bwMode="auto">
          <a:xfrm>
            <a:off x="1873250" y="2798763"/>
            <a:ext cx="5810250" cy="1666875"/>
          </a:xfrm>
          <a:prstGeom prst="rect">
            <a:avLst/>
          </a:prstGeom>
          <a:solidFill>
            <a:srgbClr val="FF0000"/>
          </a:solidFill>
          <a:ln w="9525" algn="ctr">
            <a:solidFill>
              <a:schemeClr val="tx1"/>
            </a:solidFill>
            <a:miter lim="800000"/>
            <a:headEnd/>
            <a:tailEnd/>
          </a:ln>
        </p:spPr>
        <p:txBody>
          <a:bodyPr wrap="none" lIns="92075" tIns="46038" rIns="92075" bIns="46038" anchor="ctr"/>
          <a:lstStyle/>
          <a:p>
            <a:pPr eaLnBrk="0" hangingPunct="0">
              <a:lnSpc>
                <a:spcPct val="95000"/>
              </a:lnSpc>
              <a:spcBef>
                <a:spcPct val="10000"/>
              </a:spcBef>
              <a:buFontTx/>
              <a:buChar char="•"/>
            </a:pPr>
            <a:endParaRPr lang="en-US" sz="3200" i="1">
              <a:solidFill>
                <a:srgbClr val="0033CC"/>
              </a:solidFill>
            </a:endParaRPr>
          </a:p>
        </p:txBody>
      </p:sp>
      <p:sp>
        <p:nvSpPr>
          <p:cNvPr id="1326090" name="Rectangle 10"/>
          <p:cNvSpPr>
            <a:spLocks noChangeArrowheads="1"/>
          </p:cNvSpPr>
          <p:nvPr/>
        </p:nvSpPr>
        <p:spPr bwMode="auto">
          <a:xfrm>
            <a:off x="5646738" y="2798763"/>
            <a:ext cx="2036762" cy="3333750"/>
          </a:xfrm>
          <a:prstGeom prst="rect">
            <a:avLst/>
          </a:prstGeom>
          <a:solidFill>
            <a:srgbClr val="3333CC">
              <a:alpha val="63136"/>
            </a:srgbClr>
          </a:solidFill>
          <a:ln w="9525" algn="ctr">
            <a:solidFill>
              <a:schemeClr val="tx1"/>
            </a:solidFill>
            <a:miter lim="800000"/>
            <a:headEnd/>
            <a:tailEnd/>
          </a:ln>
        </p:spPr>
        <p:txBody>
          <a:bodyPr wrap="none" lIns="92075" tIns="46038" rIns="92075" bIns="46038" anchor="ctr"/>
          <a:lstStyle/>
          <a:p>
            <a:pPr eaLnBrk="0" hangingPunct="0">
              <a:lnSpc>
                <a:spcPct val="95000"/>
              </a:lnSpc>
              <a:spcBef>
                <a:spcPct val="10000"/>
              </a:spcBef>
              <a:buFontTx/>
              <a:buChar char="•"/>
            </a:pPr>
            <a:endParaRPr lang="en-US" sz="3200" i="1">
              <a:solidFill>
                <a:srgbClr val="0033CC"/>
              </a:solidFill>
            </a:endParaRPr>
          </a:p>
        </p:txBody>
      </p:sp>
      <p:sp>
        <p:nvSpPr>
          <p:cNvPr id="1326091" name="Text Box 11"/>
          <p:cNvSpPr txBox="1">
            <a:spLocks noChangeArrowheads="1"/>
          </p:cNvSpPr>
          <p:nvPr/>
        </p:nvSpPr>
        <p:spPr bwMode="auto">
          <a:xfrm>
            <a:off x="6184900" y="4929188"/>
            <a:ext cx="61595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5000"/>
              </a:lnSpc>
              <a:spcBef>
                <a:spcPct val="10000"/>
              </a:spcBef>
            </a:pPr>
            <a:r>
              <a:rPr lang="en-US" sz="3200" i="1">
                <a:solidFill>
                  <a:srgbClr val="0033CC"/>
                </a:solidFill>
              </a:rPr>
              <a:t> </a:t>
            </a:r>
            <a:r>
              <a:rPr lang="en-US" sz="3200">
                <a:solidFill>
                  <a:schemeClr val="bg1"/>
                </a:solidFill>
              </a:rPr>
              <a:t>B</a:t>
            </a:r>
          </a:p>
        </p:txBody>
      </p:sp>
      <p:sp>
        <p:nvSpPr>
          <p:cNvPr id="45066" name="Text Box 12"/>
          <p:cNvSpPr txBox="1">
            <a:spLocks noChangeArrowheads="1"/>
          </p:cNvSpPr>
          <p:nvPr/>
        </p:nvSpPr>
        <p:spPr bwMode="auto">
          <a:xfrm>
            <a:off x="2762250" y="3352800"/>
            <a:ext cx="481013"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5000"/>
              </a:lnSpc>
              <a:spcBef>
                <a:spcPct val="10000"/>
              </a:spcBef>
            </a:pPr>
            <a:r>
              <a:rPr lang="en-US" sz="3200">
                <a:solidFill>
                  <a:schemeClr val="bg1"/>
                </a:solidFill>
              </a:rPr>
              <a:t>A</a:t>
            </a:r>
          </a:p>
        </p:txBody>
      </p:sp>
      <p:sp>
        <p:nvSpPr>
          <p:cNvPr id="1326093" name="Text Box 13"/>
          <p:cNvSpPr txBox="1">
            <a:spLocks noChangeArrowheads="1"/>
          </p:cNvSpPr>
          <p:nvPr/>
        </p:nvSpPr>
        <p:spPr bwMode="auto">
          <a:xfrm>
            <a:off x="5954713" y="3352800"/>
            <a:ext cx="1335087"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5000"/>
              </a:lnSpc>
              <a:spcBef>
                <a:spcPct val="10000"/>
              </a:spcBef>
            </a:pPr>
            <a:r>
              <a:rPr lang="en-US" sz="3200">
                <a:solidFill>
                  <a:schemeClr val="bg1"/>
                </a:solidFill>
              </a:rPr>
              <a:t>A </a:t>
            </a:r>
            <a:r>
              <a:rPr lang="en-US" sz="3200">
                <a:solidFill>
                  <a:schemeClr val="bg1"/>
                </a:solidFill>
                <a:sym typeface="Symbol" pitchFamily="18" charset="2"/>
              </a:rPr>
              <a:t> B</a:t>
            </a:r>
          </a:p>
        </p:txBody>
      </p:sp>
      <p:sp>
        <p:nvSpPr>
          <p:cNvPr id="45068" name="Text Box 12"/>
          <p:cNvSpPr txBox="1">
            <a:spLocks noChangeArrowheads="1"/>
          </p:cNvSpPr>
          <p:nvPr/>
        </p:nvSpPr>
        <p:spPr bwMode="auto">
          <a:xfrm>
            <a:off x="3497263" y="1662113"/>
            <a:ext cx="310213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800" dirty="0"/>
              <a:t>P(A</a:t>
            </a:r>
            <a:r>
              <a:rPr lang="en-US" sz="2800" dirty="0">
                <a:sym typeface="Symbol" pitchFamily="18" charset="2"/>
              </a:rPr>
              <a:t>B) = P(A)P(B)</a:t>
            </a:r>
          </a:p>
        </p:txBody>
      </p:sp>
    </p:spTree>
    <p:extLst>
      <p:ext uri="{BB962C8B-B14F-4D97-AF65-F5344CB8AC3E}">
        <p14:creationId xmlns:p14="http://schemas.microsoft.com/office/powerpoint/2010/main" xmlns="" val="35317005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60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2609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260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6090" grpId="0" animBg="1"/>
      <p:bldP spid="1326091" grpId="0"/>
      <p:bldP spid="1326093"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8482" name="Footer Placeholder 2"/>
          <p:cNvSpPr txBox="1">
            <a:spLocks noGrp="1"/>
          </p:cNvSpPr>
          <p:nvPr/>
        </p:nvSpPr>
        <p:spPr bwMode="auto">
          <a:xfrm>
            <a:off x="0" y="6667500"/>
            <a:ext cx="57912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US" sz="1000"/>
              <a:t>© Daniel S. Weld</a:t>
            </a:r>
          </a:p>
        </p:txBody>
      </p:sp>
      <p:sp>
        <p:nvSpPr>
          <p:cNvPr id="148483" name="Slide Number Placeholder 3"/>
          <p:cNvSpPr txBox="1">
            <a:spLocks noGrp="1"/>
          </p:cNvSpPr>
          <p:nvPr/>
        </p:nvSpPr>
        <p:spPr bwMode="auto">
          <a:xfrm>
            <a:off x="7239000" y="6629400"/>
            <a:ext cx="19050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a:fld id="{8903869E-1FF3-409E-BB80-4FC361430723}" type="slidenum">
              <a:rPr lang="en-US" sz="1400"/>
              <a:pPr algn="r"/>
              <a:t>17</a:t>
            </a:fld>
            <a:endParaRPr lang="en-US" sz="1400"/>
          </a:p>
        </p:txBody>
      </p:sp>
      <p:sp>
        <p:nvSpPr>
          <p:cNvPr id="148484" name="Rectangle 2"/>
          <p:cNvSpPr>
            <a:spLocks noGrp="1" noChangeArrowheads="1"/>
          </p:cNvSpPr>
          <p:nvPr>
            <p:ph type="title" idx="4294967295"/>
          </p:nvPr>
        </p:nvSpPr>
        <p:spPr/>
        <p:txBody>
          <a:bodyPr/>
          <a:lstStyle/>
          <a:p>
            <a:r>
              <a:rPr lang="en-US" smtClean="0"/>
              <a:t>Conditional Independence</a:t>
            </a:r>
          </a:p>
        </p:txBody>
      </p:sp>
      <p:sp>
        <p:nvSpPr>
          <p:cNvPr id="148487" name="Rectangle 9"/>
          <p:cNvSpPr>
            <a:spLocks noChangeArrowheads="1"/>
          </p:cNvSpPr>
          <p:nvPr/>
        </p:nvSpPr>
        <p:spPr bwMode="auto">
          <a:xfrm>
            <a:off x="304800" y="2438400"/>
            <a:ext cx="2971800" cy="990600"/>
          </a:xfrm>
          <a:prstGeom prst="rect">
            <a:avLst/>
          </a:prstGeom>
          <a:solidFill>
            <a:srgbClr val="FF0000"/>
          </a:solidFill>
          <a:ln>
            <a:noFill/>
          </a:ln>
          <a:extLst>
            <a:ext uri="{91240B29-F687-4F45-9708-019B960494DF}">
              <a14:hiddenLine xmlns:a14="http://schemas.microsoft.com/office/drawing/2010/main" xmlns="" w="9525" algn="ctr">
                <a:solidFill>
                  <a:schemeClr val="tx1"/>
                </a:solidFill>
                <a:miter lim="800000"/>
                <a:headEnd/>
                <a:tailEnd/>
              </a14:hiddenLine>
            </a:ext>
          </a:extLst>
        </p:spPr>
        <p:txBody>
          <a:bodyPr wrap="none" lIns="92075" tIns="46038" rIns="92075" bIns="46038" anchor="ctr"/>
          <a:lstStyle/>
          <a:p>
            <a:pPr eaLnBrk="0" hangingPunct="0">
              <a:lnSpc>
                <a:spcPct val="95000"/>
              </a:lnSpc>
              <a:spcBef>
                <a:spcPct val="10000"/>
              </a:spcBef>
              <a:buFontTx/>
              <a:buChar char="•"/>
            </a:pPr>
            <a:endParaRPr lang="en-US" sz="3200" i="1">
              <a:solidFill>
                <a:srgbClr val="0033CC"/>
              </a:solidFill>
            </a:endParaRPr>
          </a:p>
        </p:txBody>
      </p:sp>
      <p:sp>
        <p:nvSpPr>
          <p:cNvPr id="148494" name="Rectangle 9"/>
          <p:cNvSpPr>
            <a:spLocks noChangeArrowheads="1"/>
          </p:cNvSpPr>
          <p:nvPr/>
        </p:nvSpPr>
        <p:spPr bwMode="auto">
          <a:xfrm>
            <a:off x="3276600" y="2438400"/>
            <a:ext cx="2971800" cy="990600"/>
          </a:xfrm>
          <a:prstGeom prst="rect">
            <a:avLst/>
          </a:prstGeom>
          <a:solidFill>
            <a:srgbClr val="FF0000"/>
          </a:solidFill>
          <a:ln>
            <a:noFill/>
          </a:ln>
          <a:extLst>
            <a:ext uri="{91240B29-F687-4F45-9708-019B960494DF}">
              <a14:hiddenLine xmlns:a14="http://schemas.microsoft.com/office/drawing/2010/main" xmlns="" w="9525" algn="ctr">
                <a:solidFill>
                  <a:schemeClr val="tx1"/>
                </a:solidFill>
                <a:miter lim="800000"/>
                <a:headEnd/>
                <a:tailEnd/>
              </a14:hiddenLine>
            </a:ext>
          </a:extLst>
        </p:spPr>
        <p:txBody>
          <a:bodyPr wrap="none" lIns="92075" tIns="46038" rIns="92075" bIns="46038" anchor="ctr"/>
          <a:lstStyle/>
          <a:p>
            <a:pPr eaLnBrk="0" hangingPunct="0">
              <a:lnSpc>
                <a:spcPct val="95000"/>
              </a:lnSpc>
              <a:spcBef>
                <a:spcPct val="10000"/>
              </a:spcBef>
              <a:buFontTx/>
              <a:buChar char="•"/>
            </a:pPr>
            <a:endParaRPr lang="en-US" sz="3200" i="1">
              <a:solidFill>
                <a:srgbClr val="0033CC"/>
              </a:solidFill>
            </a:endParaRPr>
          </a:p>
        </p:txBody>
      </p:sp>
      <p:sp>
        <p:nvSpPr>
          <p:cNvPr id="148496" name="Rectangle 9"/>
          <p:cNvSpPr>
            <a:spLocks noChangeArrowheads="1"/>
          </p:cNvSpPr>
          <p:nvPr/>
        </p:nvSpPr>
        <p:spPr bwMode="auto">
          <a:xfrm>
            <a:off x="304800" y="3429000"/>
            <a:ext cx="2971800" cy="990600"/>
          </a:xfrm>
          <a:prstGeom prst="rect">
            <a:avLst/>
          </a:prstGeom>
          <a:solidFill>
            <a:srgbClr val="FF0000"/>
          </a:solidFill>
          <a:ln>
            <a:noFill/>
          </a:ln>
          <a:extLst>
            <a:ext uri="{91240B29-F687-4F45-9708-019B960494DF}">
              <a14:hiddenLine xmlns:a14="http://schemas.microsoft.com/office/drawing/2010/main" xmlns="" w="9525" algn="ctr">
                <a:solidFill>
                  <a:schemeClr val="tx1"/>
                </a:solidFill>
                <a:miter lim="800000"/>
                <a:headEnd/>
                <a:tailEnd/>
              </a14:hiddenLine>
            </a:ext>
          </a:extLst>
        </p:spPr>
        <p:txBody>
          <a:bodyPr wrap="none" lIns="92075" tIns="46038" rIns="92075" bIns="46038" anchor="ctr"/>
          <a:lstStyle/>
          <a:p>
            <a:pPr eaLnBrk="0" hangingPunct="0">
              <a:lnSpc>
                <a:spcPct val="95000"/>
              </a:lnSpc>
              <a:spcBef>
                <a:spcPct val="10000"/>
              </a:spcBef>
              <a:buFontTx/>
              <a:buChar char="•"/>
            </a:pPr>
            <a:endParaRPr lang="en-US" sz="3200" i="1">
              <a:solidFill>
                <a:srgbClr val="0033CC"/>
              </a:solidFill>
            </a:endParaRPr>
          </a:p>
        </p:txBody>
      </p:sp>
      <p:sp>
        <p:nvSpPr>
          <p:cNvPr id="249870" name="Text Box 22"/>
          <p:cNvSpPr txBox="1">
            <a:spLocks noChangeArrowheads="1"/>
          </p:cNvSpPr>
          <p:nvPr/>
        </p:nvSpPr>
        <p:spPr bwMode="auto">
          <a:xfrm>
            <a:off x="1066800" y="1524000"/>
            <a:ext cx="7198702" cy="560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5000"/>
              </a:lnSpc>
              <a:spcBef>
                <a:spcPct val="10000"/>
              </a:spcBef>
            </a:pPr>
            <a:r>
              <a:rPr lang="en-US" sz="3200" dirty="0"/>
              <a:t>Are A &amp; B independent?   P(A|B)  ?  </a:t>
            </a:r>
            <a:r>
              <a:rPr lang="en-US" sz="3200" dirty="0" smtClean="0"/>
              <a:t> P(A</a:t>
            </a:r>
            <a:r>
              <a:rPr lang="en-US" sz="3200" dirty="0"/>
              <a:t>)</a:t>
            </a:r>
          </a:p>
        </p:txBody>
      </p:sp>
      <p:sp>
        <p:nvSpPr>
          <p:cNvPr id="148498" name="Rectangle 4"/>
          <p:cNvSpPr>
            <a:spLocks noChangeArrowheads="1"/>
          </p:cNvSpPr>
          <p:nvPr/>
        </p:nvSpPr>
        <p:spPr bwMode="auto">
          <a:xfrm>
            <a:off x="304800" y="2438400"/>
            <a:ext cx="5943600" cy="3962400"/>
          </a:xfrm>
          <a:prstGeom prst="rect">
            <a:avLst/>
          </a:prstGeom>
          <a:noFill/>
          <a:ln w="9525" algn="ctr">
            <a:solidFill>
              <a:schemeClr val="tx1"/>
            </a:solidFill>
            <a:miter lim="800000"/>
            <a:headEnd/>
            <a:tailEnd/>
          </a:ln>
          <a:extLst>
            <a:ext uri="{909E8E84-426E-40DD-AFC4-6F175D3DCCD1}">
              <a14:hiddenFill xmlns:a14="http://schemas.microsoft.com/office/drawing/2010/main" xmlns="">
                <a:solidFill>
                  <a:schemeClr val="bg1"/>
                </a:solidFill>
              </a14:hiddenFill>
            </a:ext>
          </a:extLst>
        </p:spPr>
        <p:txBody>
          <a:bodyPr wrap="none" lIns="92075" tIns="46038" rIns="92075" bIns="46038" anchor="ctr"/>
          <a:lstStyle/>
          <a:p>
            <a:pPr marL="342900" indent="-342900" eaLnBrk="0" hangingPunct="0">
              <a:lnSpc>
                <a:spcPct val="95000"/>
              </a:lnSpc>
              <a:spcBef>
                <a:spcPct val="10000"/>
              </a:spcBef>
              <a:buFontTx/>
              <a:buChar char="•"/>
            </a:pPr>
            <a:endParaRPr lang="en-US" sz="3200" i="1">
              <a:solidFill>
                <a:srgbClr val="0033CC"/>
              </a:solidFill>
            </a:endParaRPr>
          </a:p>
        </p:txBody>
      </p:sp>
      <p:sp>
        <p:nvSpPr>
          <p:cNvPr id="1326090" name="Rectangle 10"/>
          <p:cNvSpPr>
            <a:spLocks noChangeArrowheads="1"/>
          </p:cNvSpPr>
          <p:nvPr/>
        </p:nvSpPr>
        <p:spPr bwMode="auto">
          <a:xfrm>
            <a:off x="1828800" y="2438400"/>
            <a:ext cx="4419600" cy="3962400"/>
          </a:xfrm>
          <a:prstGeom prst="rect">
            <a:avLst/>
          </a:prstGeom>
          <a:solidFill>
            <a:srgbClr val="3333CC">
              <a:alpha val="63136"/>
            </a:srgbClr>
          </a:solidFill>
          <a:ln w="9525" algn="ctr">
            <a:solidFill>
              <a:schemeClr val="tx1"/>
            </a:solidFill>
            <a:miter lim="800000"/>
            <a:headEnd/>
            <a:tailEnd/>
          </a:ln>
        </p:spPr>
        <p:txBody>
          <a:bodyPr wrap="none" lIns="92075" tIns="46038" rIns="92075" bIns="46038" anchor="ctr"/>
          <a:lstStyle/>
          <a:p>
            <a:pPr eaLnBrk="0" hangingPunct="0">
              <a:lnSpc>
                <a:spcPct val="95000"/>
              </a:lnSpc>
              <a:spcBef>
                <a:spcPct val="10000"/>
              </a:spcBef>
              <a:buFontTx/>
              <a:buChar char="•"/>
            </a:pPr>
            <a:endParaRPr lang="en-US" sz="3200" i="1">
              <a:solidFill>
                <a:srgbClr val="0033CC"/>
              </a:solidFill>
            </a:endParaRPr>
          </a:p>
        </p:txBody>
      </p:sp>
      <p:sp>
        <p:nvSpPr>
          <p:cNvPr id="148490" name="Text Box 12"/>
          <p:cNvSpPr txBox="1">
            <a:spLocks noChangeArrowheads="1"/>
          </p:cNvSpPr>
          <p:nvPr/>
        </p:nvSpPr>
        <p:spPr bwMode="auto">
          <a:xfrm>
            <a:off x="1066800" y="2971800"/>
            <a:ext cx="481013"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5000"/>
              </a:lnSpc>
              <a:spcBef>
                <a:spcPct val="10000"/>
              </a:spcBef>
            </a:pPr>
            <a:r>
              <a:rPr lang="en-US" sz="3200">
                <a:solidFill>
                  <a:schemeClr val="bg1"/>
                </a:solidFill>
              </a:rPr>
              <a:t>A</a:t>
            </a:r>
          </a:p>
        </p:txBody>
      </p:sp>
      <p:sp>
        <p:nvSpPr>
          <p:cNvPr id="1326093" name="Text Box 13"/>
          <p:cNvSpPr txBox="1">
            <a:spLocks noChangeArrowheads="1"/>
          </p:cNvSpPr>
          <p:nvPr/>
        </p:nvSpPr>
        <p:spPr bwMode="auto">
          <a:xfrm>
            <a:off x="3124200" y="2667000"/>
            <a:ext cx="1196975"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5000"/>
              </a:lnSpc>
              <a:spcBef>
                <a:spcPct val="10000"/>
              </a:spcBef>
            </a:pPr>
            <a:r>
              <a:rPr lang="en-US" sz="3200">
                <a:solidFill>
                  <a:schemeClr val="bg1"/>
                </a:solidFill>
              </a:rPr>
              <a:t>A </a:t>
            </a:r>
            <a:r>
              <a:rPr lang="en-US" sz="3200">
                <a:solidFill>
                  <a:schemeClr val="bg1"/>
                </a:solidFill>
                <a:sym typeface="Symbol" pitchFamily="18" charset="2"/>
              </a:rPr>
              <a:t> B</a:t>
            </a:r>
          </a:p>
        </p:txBody>
      </p:sp>
      <p:sp>
        <p:nvSpPr>
          <p:cNvPr id="1326091" name="Text Box 11"/>
          <p:cNvSpPr txBox="1">
            <a:spLocks noChangeArrowheads="1"/>
          </p:cNvSpPr>
          <p:nvPr/>
        </p:nvSpPr>
        <p:spPr bwMode="auto">
          <a:xfrm>
            <a:off x="4648200" y="5029200"/>
            <a:ext cx="557213"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5000"/>
              </a:lnSpc>
              <a:spcBef>
                <a:spcPct val="10000"/>
              </a:spcBef>
            </a:pPr>
            <a:r>
              <a:rPr lang="en-US" sz="3200" i="1">
                <a:solidFill>
                  <a:srgbClr val="0033CC"/>
                </a:solidFill>
              </a:rPr>
              <a:t> </a:t>
            </a:r>
            <a:r>
              <a:rPr lang="en-US" sz="3200">
                <a:solidFill>
                  <a:schemeClr val="bg1"/>
                </a:solidFill>
              </a:rPr>
              <a:t>B</a:t>
            </a:r>
          </a:p>
        </p:txBody>
      </p:sp>
      <p:sp>
        <p:nvSpPr>
          <p:cNvPr id="2" name="Text Box 22"/>
          <p:cNvSpPr txBox="1">
            <a:spLocks noChangeArrowheads="1"/>
          </p:cNvSpPr>
          <p:nvPr/>
        </p:nvSpPr>
        <p:spPr bwMode="auto">
          <a:xfrm>
            <a:off x="6781800" y="1524000"/>
            <a:ext cx="509588" cy="555625"/>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5000"/>
              </a:lnSpc>
              <a:spcBef>
                <a:spcPct val="10000"/>
              </a:spcBef>
            </a:pPr>
            <a:r>
              <a:rPr lang="en-US" sz="3200">
                <a:sym typeface="Symbol" pitchFamily="18" charset="2"/>
              </a:rPr>
              <a:t></a:t>
            </a:r>
            <a:r>
              <a:rPr lang="en-US" sz="3200"/>
              <a:t> </a:t>
            </a:r>
          </a:p>
        </p:txBody>
      </p:sp>
      <p:sp>
        <p:nvSpPr>
          <p:cNvPr id="148500" name="Line 20"/>
          <p:cNvSpPr>
            <a:spLocks noChangeShapeType="1"/>
          </p:cNvSpPr>
          <p:nvPr/>
        </p:nvSpPr>
        <p:spPr bwMode="auto">
          <a:xfrm>
            <a:off x="228600" y="3352800"/>
            <a:ext cx="762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148501" name="Line 21"/>
          <p:cNvSpPr>
            <a:spLocks noChangeShapeType="1"/>
          </p:cNvSpPr>
          <p:nvPr/>
        </p:nvSpPr>
        <p:spPr bwMode="auto">
          <a:xfrm>
            <a:off x="228600" y="4419600"/>
            <a:ext cx="762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148502" name="Line 22"/>
          <p:cNvSpPr>
            <a:spLocks noChangeShapeType="1"/>
          </p:cNvSpPr>
          <p:nvPr/>
        </p:nvSpPr>
        <p:spPr bwMode="auto">
          <a:xfrm>
            <a:off x="228600" y="5486400"/>
            <a:ext cx="762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148503" name="Line 23"/>
          <p:cNvSpPr>
            <a:spLocks noChangeShapeType="1"/>
          </p:cNvSpPr>
          <p:nvPr/>
        </p:nvSpPr>
        <p:spPr bwMode="auto">
          <a:xfrm>
            <a:off x="3276600" y="2362200"/>
            <a:ext cx="0" cy="762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3" name="Text Box 22"/>
          <p:cNvSpPr txBox="1">
            <a:spLocks noChangeArrowheads="1"/>
          </p:cNvSpPr>
          <p:nvPr/>
        </p:nvSpPr>
        <p:spPr bwMode="auto">
          <a:xfrm>
            <a:off x="6324600" y="2590800"/>
            <a:ext cx="2894013" cy="2744788"/>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lnSpc>
                <a:spcPct val="95000"/>
              </a:lnSpc>
              <a:spcBef>
                <a:spcPct val="10000"/>
              </a:spcBef>
            </a:pPr>
            <a:r>
              <a:rPr lang="en-US" sz="2400">
                <a:sym typeface="Symbol" pitchFamily="18" charset="2"/>
              </a:rPr>
              <a:t>P(A)=(.25+.5)/2 </a:t>
            </a:r>
          </a:p>
          <a:p>
            <a:pPr algn="l">
              <a:lnSpc>
                <a:spcPct val="95000"/>
              </a:lnSpc>
              <a:spcBef>
                <a:spcPct val="10000"/>
              </a:spcBef>
            </a:pPr>
            <a:r>
              <a:rPr lang="en-US" sz="2400"/>
              <a:t>        = .375</a:t>
            </a:r>
          </a:p>
          <a:p>
            <a:pPr algn="l">
              <a:lnSpc>
                <a:spcPct val="95000"/>
              </a:lnSpc>
              <a:spcBef>
                <a:spcPct val="10000"/>
              </a:spcBef>
            </a:pPr>
            <a:endParaRPr lang="en-US" sz="2400"/>
          </a:p>
          <a:p>
            <a:pPr algn="l">
              <a:lnSpc>
                <a:spcPct val="95000"/>
              </a:lnSpc>
              <a:spcBef>
                <a:spcPct val="10000"/>
              </a:spcBef>
            </a:pPr>
            <a:r>
              <a:rPr lang="en-US" sz="2400"/>
              <a:t>P(B)= .75</a:t>
            </a:r>
          </a:p>
          <a:p>
            <a:pPr algn="l">
              <a:lnSpc>
                <a:spcPct val="95000"/>
              </a:lnSpc>
              <a:spcBef>
                <a:spcPct val="10000"/>
              </a:spcBef>
            </a:pPr>
            <a:endParaRPr lang="en-US" sz="2400"/>
          </a:p>
          <a:p>
            <a:pPr algn="l">
              <a:lnSpc>
                <a:spcPct val="95000"/>
              </a:lnSpc>
              <a:spcBef>
                <a:spcPct val="10000"/>
              </a:spcBef>
            </a:pPr>
            <a:r>
              <a:rPr lang="en-US" sz="2400"/>
              <a:t>P(A|B)=</a:t>
            </a:r>
            <a:r>
              <a:rPr lang="en-US"/>
              <a:t>(</a:t>
            </a:r>
            <a:r>
              <a:rPr lang="en-US" sz="2400"/>
              <a:t>.25</a:t>
            </a:r>
            <a:r>
              <a:rPr lang="en-US"/>
              <a:t>+</a:t>
            </a:r>
            <a:r>
              <a:rPr lang="en-US" sz="2400"/>
              <a:t>.25</a:t>
            </a:r>
            <a:r>
              <a:rPr lang="en-US"/>
              <a:t>+</a:t>
            </a:r>
            <a:r>
              <a:rPr lang="en-US" sz="2400"/>
              <a:t>.5</a:t>
            </a:r>
            <a:r>
              <a:rPr lang="en-US"/>
              <a:t>)</a:t>
            </a:r>
            <a:r>
              <a:rPr lang="en-US" sz="2400"/>
              <a:t>/3</a:t>
            </a:r>
          </a:p>
          <a:p>
            <a:pPr algn="l">
              <a:lnSpc>
                <a:spcPct val="95000"/>
              </a:lnSpc>
              <a:spcBef>
                <a:spcPct val="10000"/>
              </a:spcBef>
            </a:pPr>
            <a:r>
              <a:rPr lang="en-US" sz="2400"/>
              <a:t>           =.3333</a:t>
            </a:r>
          </a:p>
        </p:txBody>
      </p:sp>
    </p:spTree>
    <p:extLst>
      <p:ext uri="{BB962C8B-B14F-4D97-AF65-F5344CB8AC3E}">
        <p14:creationId xmlns:p14="http://schemas.microsoft.com/office/powerpoint/2010/main" xmlns="" val="31047841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2578" name="Footer Placeholder 2"/>
          <p:cNvSpPr txBox="1">
            <a:spLocks noGrp="1"/>
          </p:cNvSpPr>
          <p:nvPr/>
        </p:nvSpPr>
        <p:spPr bwMode="auto">
          <a:xfrm>
            <a:off x="0" y="6667500"/>
            <a:ext cx="57912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US" sz="1000"/>
              <a:t>© Daniel S. Weld</a:t>
            </a:r>
          </a:p>
        </p:txBody>
      </p:sp>
      <p:sp>
        <p:nvSpPr>
          <p:cNvPr id="152579" name="Slide Number Placeholder 3"/>
          <p:cNvSpPr txBox="1">
            <a:spLocks noGrp="1"/>
          </p:cNvSpPr>
          <p:nvPr/>
        </p:nvSpPr>
        <p:spPr bwMode="auto">
          <a:xfrm>
            <a:off x="7239000" y="6629400"/>
            <a:ext cx="19050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a:fld id="{E818D29B-F9AC-4779-B31B-0E2172DCF625}" type="slidenum">
              <a:rPr lang="en-US" sz="1400"/>
              <a:pPr algn="r"/>
              <a:t>18</a:t>
            </a:fld>
            <a:endParaRPr lang="en-US" sz="1400"/>
          </a:p>
        </p:txBody>
      </p:sp>
      <p:sp>
        <p:nvSpPr>
          <p:cNvPr id="152580" name="Rectangle 2"/>
          <p:cNvSpPr>
            <a:spLocks noGrp="1" noChangeArrowheads="1"/>
          </p:cNvSpPr>
          <p:nvPr>
            <p:ph type="title" idx="4294967295"/>
          </p:nvPr>
        </p:nvSpPr>
        <p:spPr/>
        <p:txBody>
          <a:bodyPr>
            <a:normAutofit/>
          </a:bodyPr>
          <a:lstStyle/>
          <a:p>
            <a:r>
              <a:rPr lang="en-US" smtClean="0"/>
              <a:t>A, B Conditionally Independent Given C</a:t>
            </a:r>
          </a:p>
        </p:txBody>
      </p:sp>
      <p:sp>
        <p:nvSpPr>
          <p:cNvPr id="152581" name="Rectangle 9"/>
          <p:cNvSpPr>
            <a:spLocks noChangeArrowheads="1"/>
          </p:cNvSpPr>
          <p:nvPr/>
        </p:nvSpPr>
        <p:spPr bwMode="auto">
          <a:xfrm>
            <a:off x="304800" y="2438400"/>
            <a:ext cx="2971800" cy="990600"/>
          </a:xfrm>
          <a:prstGeom prst="rect">
            <a:avLst/>
          </a:prstGeom>
          <a:solidFill>
            <a:srgbClr val="FF0000"/>
          </a:solidFill>
          <a:ln>
            <a:noFill/>
          </a:ln>
          <a:extLst>
            <a:ext uri="{91240B29-F687-4F45-9708-019B960494DF}">
              <a14:hiddenLine xmlns:a14="http://schemas.microsoft.com/office/drawing/2010/main" xmlns="" w="9525" algn="ctr">
                <a:solidFill>
                  <a:schemeClr val="tx1"/>
                </a:solidFill>
                <a:miter lim="800000"/>
                <a:headEnd/>
                <a:tailEnd/>
              </a14:hiddenLine>
            </a:ext>
          </a:extLst>
        </p:spPr>
        <p:txBody>
          <a:bodyPr wrap="none" lIns="92075" tIns="46038" rIns="92075" bIns="46038" anchor="ctr"/>
          <a:lstStyle/>
          <a:p>
            <a:pPr eaLnBrk="0" hangingPunct="0">
              <a:lnSpc>
                <a:spcPct val="95000"/>
              </a:lnSpc>
              <a:spcBef>
                <a:spcPct val="10000"/>
              </a:spcBef>
              <a:buFontTx/>
              <a:buChar char="•"/>
            </a:pPr>
            <a:endParaRPr lang="en-US" sz="3200" i="1">
              <a:solidFill>
                <a:srgbClr val="0033CC"/>
              </a:solidFill>
            </a:endParaRPr>
          </a:p>
        </p:txBody>
      </p:sp>
      <p:sp>
        <p:nvSpPr>
          <p:cNvPr id="152582" name="Rectangle 9"/>
          <p:cNvSpPr>
            <a:spLocks noChangeArrowheads="1"/>
          </p:cNvSpPr>
          <p:nvPr/>
        </p:nvSpPr>
        <p:spPr bwMode="auto">
          <a:xfrm>
            <a:off x="3276600" y="2438400"/>
            <a:ext cx="2971800" cy="990600"/>
          </a:xfrm>
          <a:prstGeom prst="rect">
            <a:avLst/>
          </a:prstGeom>
          <a:solidFill>
            <a:srgbClr val="FF0000"/>
          </a:solidFill>
          <a:ln>
            <a:noFill/>
          </a:ln>
          <a:extLst>
            <a:ext uri="{91240B29-F687-4F45-9708-019B960494DF}">
              <a14:hiddenLine xmlns:a14="http://schemas.microsoft.com/office/drawing/2010/main" xmlns="" w="9525" algn="ctr">
                <a:solidFill>
                  <a:schemeClr val="tx1"/>
                </a:solidFill>
                <a:miter lim="800000"/>
                <a:headEnd/>
                <a:tailEnd/>
              </a14:hiddenLine>
            </a:ext>
          </a:extLst>
        </p:spPr>
        <p:txBody>
          <a:bodyPr wrap="none" lIns="92075" tIns="46038" rIns="92075" bIns="46038" anchor="ctr"/>
          <a:lstStyle/>
          <a:p>
            <a:pPr eaLnBrk="0" hangingPunct="0">
              <a:lnSpc>
                <a:spcPct val="95000"/>
              </a:lnSpc>
              <a:spcBef>
                <a:spcPct val="10000"/>
              </a:spcBef>
              <a:buFontTx/>
              <a:buChar char="•"/>
            </a:pPr>
            <a:endParaRPr lang="en-US" sz="3200" i="1">
              <a:solidFill>
                <a:srgbClr val="0033CC"/>
              </a:solidFill>
            </a:endParaRPr>
          </a:p>
        </p:txBody>
      </p:sp>
      <p:sp>
        <p:nvSpPr>
          <p:cNvPr id="152583" name="Rectangle 9"/>
          <p:cNvSpPr>
            <a:spLocks noChangeArrowheads="1"/>
          </p:cNvSpPr>
          <p:nvPr/>
        </p:nvSpPr>
        <p:spPr bwMode="auto">
          <a:xfrm>
            <a:off x="304800" y="3429000"/>
            <a:ext cx="2971800" cy="990600"/>
          </a:xfrm>
          <a:prstGeom prst="rect">
            <a:avLst/>
          </a:prstGeom>
          <a:solidFill>
            <a:srgbClr val="FF0000"/>
          </a:solidFill>
          <a:ln>
            <a:noFill/>
          </a:ln>
          <a:extLst>
            <a:ext uri="{91240B29-F687-4F45-9708-019B960494DF}">
              <a14:hiddenLine xmlns:a14="http://schemas.microsoft.com/office/drawing/2010/main" xmlns="" w="9525" algn="ctr">
                <a:solidFill>
                  <a:schemeClr val="tx1"/>
                </a:solidFill>
                <a:miter lim="800000"/>
                <a:headEnd/>
                <a:tailEnd/>
              </a14:hiddenLine>
            </a:ext>
          </a:extLst>
        </p:spPr>
        <p:txBody>
          <a:bodyPr wrap="none" lIns="92075" tIns="46038" rIns="92075" bIns="46038" anchor="ctr"/>
          <a:lstStyle/>
          <a:p>
            <a:pPr eaLnBrk="0" hangingPunct="0">
              <a:lnSpc>
                <a:spcPct val="95000"/>
              </a:lnSpc>
              <a:spcBef>
                <a:spcPct val="10000"/>
              </a:spcBef>
              <a:buFontTx/>
              <a:buChar char="•"/>
            </a:pPr>
            <a:endParaRPr lang="en-US" sz="3200" i="1">
              <a:solidFill>
                <a:srgbClr val="0033CC"/>
              </a:solidFill>
            </a:endParaRPr>
          </a:p>
        </p:txBody>
      </p:sp>
      <p:sp>
        <p:nvSpPr>
          <p:cNvPr id="249870" name="Text Box 22"/>
          <p:cNvSpPr txBox="1">
            <a:spLocks noChangeArrowheads="1"/>
          </p:cNvSpPr>
          <p:nvPr/>
        </p:nvSpPr>
        <p:spPr bwMode="auto">
          <a:xfrm>
            <a:off x="2057400" y="1524000"/>
            <a:ext cx="6538913"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5000"/>
              </a:lnSpc>
              <a:spcBef>
                <a:spcPct val="10000"/>
              </a:spcBef>
            </a:pPr>
            <a:r>
              <a:rPr lang="en-US" sz="3200"/>
              <a:t>P(A|B,C) = P(A|C)               C = spots  </a:t>
            </a:r>
          </a:p>
        </p:txBody>
      </p:sp>
      <p:sp>
        <p:nvSpPr>
          <p:cNvPr id="152585" name="Rectangle 4"/>
          <p:cNvSpPr>
            <a:spLocks noChangeArrowheads="1"/>
          </p:cNvSpPr>
          <p:nvPr/>
        </p:nvSpPr>
        <p:spPr bwMode="auto">
          <a:xfrm>
            <a:off x="304800" y="2438400"/>
            <a:ext cx="5943600" cy="3962400"/>
          </a:xfrm>
          <a:prstGeom prst="rect">
            <a:avLst/>
          </a:prstGeom>
          <a:noFill/>
          <a:ln w="9525" algn="ctr">
            <a:solidFill>
              <a:schemeClr val="tx1"/>
            </a:solidFill>
            <a:miter lim="800000"/>
            <a:headEnd/>
            <a:tailEnd/>
          </a:ln>
          <a:extLst>
            <a:ext uri="{909E8E84-426E-40DD-AFC4-6F175D3DCCD1}">
              <a14:hiddenFill xmlns:a14="http://schemas.microsoft.com/office/drawing/2010/main" xmlns="">
                <a:solidFill>
                  <a:schemeClr val="bg1"/>
                </a:solidFill>
              </a14:hiddenFill>
            </a:ext>
          </a:extLst>
        </p:spPr>
        <p:txBody>
          <a:bodyPr wrap="none" lIns="92075" tIns="46038" rIns="92075" bIns="46038" anchor="ctr"/>
          <a:lstStyle/>
          <a:p>
            <a:pPr marL="342900" indent="-342900" eaLnBrk="0" hangingPunct="0">
              <a:lnSpc>
                <a:spcPct val="95000"/>
              </a:lnSpc>
              <a:spcBef>
                <a:spcPct val="10000"/>
              </a:spcBef>
              <a:buFontTx/>
              <a:buChar char="•"/>
            </a:pPr>
            <a:endParaRPr lang="en-US" sz="3200" i="1">
              <a:solidFill>
                <a:srgbClr val="0033CC"/>
              </a:solidFill>
            </a:endParaRPr>
          </a:p>
        </p:txBody>
      </p:sp>
      <p:sp>
        <p:nvSpPr>
          <p:cNvPr id="1326090" name="Rectangle 10"/>
          <p:cNvSpPr>
            <a:spLocks noChangeArrowheads="1"/>
          </p:cNvSpPr>
          <p:nvPr/>
        </p:nvSpPr>
        <p:spPr bwMode="auto">
          <a:xfrm>
            <a:off x="1752600" y="2438400"/>
            <a:ext cx="4495800" cy="3962400"/>
          </a:xfrm>
          <a:prstGeom prst="rect">
            <a:avLst/>
          </a:prstGeom>
          <a:solidFill>
            <a:srgbClr val="3333CC">
              <a:alpha val="63136"/>
            </a:srgbClr>
          </a:solidFill>
          <a:ln w="9525" algn="ctr">
            <a:solidFill>
              <a:schemeClr val="tx1"/>
            </a:solidFill>
            <a:miter lim="800000"/>
            <a:headEnd/>
            <a:tailEnd/>
          </a:ln>
        </p:spPr>
        <p:txBody>
          <a:bodyPr wrap="none" lIns="92075" tIns="46038" rIns="92075" bIns="46038" anchor="ctr"/>
          <a:lstStyle/>
          <a:p>
            <a:pPr eaLnBrk="0" hangingPunct="0">
              <a:lnSpc>
                <a:spcPct val="95000"/>
              </a:lnSpc>
              <a:spcBef>
                <a:spcPct val="10000"/>
              </a:spcBef>
              <a:buFontTx/>
              <a:buChar char="•"/>
            </a:pPr>
            <a:endParaRPr lang="en-US" sz="3200" i="1">
              <a:solidFill>
                <a:srgbClr val="0033CC"/>
              </a:solidFill>
            </a:endParaRPr>
          </a:p>
        </p:txBody>
      </p:sp>
      <p:sp>
        <p:nvSpPr>
          <p:cNvPr id="152591" name="Line 15"/>
          <p:cNvSpPr>
            <a:spLocks noChangeShapeType="1"/>
          </p:cNvSpPr>
          <p:nvPr/>
        </p:nvSpPr>
        <p:spPr bwMode="auto">
          <a:xfrm>
            <a:off x="228600" y="3352800"/>
            <a:ext cx="762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152592" name="Line 16"/>
          <p:cNvSpPr>
            <a:spLocks noChangeShapeType="1"/>
          </p:cNvSpPr>
          <p:nvPr/>
        </p:nvSpPr>
        <p:spPr bwMode="auto">
          <a:xfrm>
            <a:off x="228600" y="4419600"/>
            <a:ext cx="762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152593" name="Line 17"/>
          <p:cNvSpPr>
            <a:spLocks noChangeShapeType="1"/>
          </p:cNvSpPr>
          <p:nvPr/>
        </p:nvSpPr>
        <p:spPr bwMode="auto">
          <a:xfrm>
            <a:off x="228600" y="5486400"/>
            <a:ext cx="762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152594" name="Line 18"/>
          <p:cNvSpPr>
            <a:spLocks noChangeShapeType="1"/>
          </p:cNvSpPr>
          <p:nvPr/>
        </p:nvSpPr>
        <p:spPr bwMode="auto">
          <a:xfrm>
            <a:off x="3276600" y="2362200"/>
            <a:ext cx="0" cy="762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2" name="Text Box 22"/>
          <p:cNvSpPr txBox="1">
            <a:spLocks noChangeArrowheads="1"/>
          </p:cNvSpPr>
          <p:nvPr/>
        </p:nvSpPr>
        <p:spPr bwMode="auto">
          <a:xfrm>
            <a:off x="6324600" y="2590800"/>
            <a:ext cx="1898650" cy="1208088"/>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lnSpc>
                <a:spcPct val="95000"/>
              </a:lnSpc>
              <a:spcBef>
                <a:spcPct val="10000"/>
              </a:spcBef>
            </a:pPr>
            <a:r>
              <a:rPr lang="en-US" sz="2400">
                <a:sym typeface="Symbol" pitchFamily="18" charset="2"/>
              </a:rPr>
              <a:t>P(A|C)   =.25 </a:t>
            </a:r>
          </a:p>
          <a:p>
            <a:pPr algn="l">
              <a:lnSpc>
                <a:spcPct val="95000"/>
              </a:lnSpc>
              <a:spcBef>
                <a:spcPct val="10000"/>
              </a:spcBef>
            </a:pPr>
            <a:endParaRPr lang="en-US" sz="2400"/>
          </a:p>
          <a:p>
            <a:pPr algn="l">
              <a:lnSpc>
                <a:spcPct val="95000"/>
              </a:lnSpc>
              <a:spcBef>
                <a:spcPct val="10000"/>
              </a:spcBef>
            </a:pPr>
            <a:endParaRPr lang="en-US" sz="2400"/>
          </a:p>
        </p:txBody>
      </p:sp>
      <p:grpSp>
        <p:nvGrpSpPr>
          <p:cNvPr id="152597" name="Group 21"/>
          <p:cNvGrpSpPr>
            <a:grpSpLocks/>
          </p:cNvGrpSpPr>
          <p:nvPr/>
        </p:nvGrpSpPr>
        <p:grpSpPr bwMode="auto">
          <a:xfrm>
            <a:off x="3276600" y="2514600"/>
            <a:ext cx="2971800" cy="3886200"/>
            <a:chOff x="2064" y="1584"/>
            <a:chExt cx="1872" cy="2448"/>
          </a:xfrm>
        </p:grpSpPr>
        <p:sp>
          <p:nvSpPr>
            <p:cNvPr id="152598" name="Oval 22"/>
            <p:cNvSpPr>
              <a:spLocks noChangeArrowheads="1"/>
            </p:cNvSpPr>
            <p:nvPr/>
          </p:nvSpPr>
          <p:spPr bwMode="auto">
            <a:xfrm>
              <a:off x="2064"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599" name="Oval 23"/>
            <p:cNvSpPr>
              <a:spLocks noChangeArrowheads="1"/>
            </p:cNvSpPr>
            <p:nvPr/>
          </p:nvSpPr>
          <p:spPr bwMode="auto">
            <a:xfrm>
              <a:off x="2160"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00" name="Oval 24"/>
            <p:cNvSpPr>
              <a:spLocks noChangeArrowheads="1"/>
            </p:cNvSpPr>
            <p:nvPr/>
          </p:nvSpPr>
          <p:spPr bwMode="auto">
            <a:xfrm>
              <a:off x="2256"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01" name="Oval 25"/>
            <p:cNvSpPr>
              <a:spLocks noChangeArrowheads="1"/>
            </p:cNvSpPr>
            <p:nvPr/>
          </p:nvSpPr>
          <p:spPr bwMode="auto">
            <a:xfrm>
              <a:off x="2352"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02" name="Oval 26"/>
            <p:cNvSpPr>
              <a:spLocks noChangeArrowheads="1"/>
            </p:cNvSpPr>
            <p:nvPr/>
          </p:nvSpPr>
          <p:spPr bwMode="auto">
            <a:xfrm>
              <a:off x="2448"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03" name="Oval 27"/>
            <p:cNvSpPr>
              <a:spLocks noChangeArrowheads="1"/>
            </p:cNvSpPr>
            <p:nvPr/>
          </p:nvSpPr>
          <p:spPr bwMode="auto">
            <a:xfrm>
              <a:off x="2544"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04" name="Oval 28"/>
            <p:cNvSpPr>
              <a:spLocks noChangeArrowheads="1"/>
            </p:cNvSpPr>
            <p:nvPr/>
          </p:nvSpPr>
          <p:spPr bwMode="auto">
            <a:xfrm>
              <a:off x="2640"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05" name="Oval 29"/>
            <p:cNvSpPr>
              <a:spLocks noChangeArrowheads="1"/>
            </p:cNvSpPr>
            <p:nvPr/>
          </p:nvSpPr>
          <p:spPr bwMode="auto">
            <a:xfrm>
              <a:off x="2736"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06" name="Oval 30"/>
            <p:cNvSpPr>
              <a:spLocks noChangeArrowheads="1"/>
            </p:cNvSpPr>
            <p:nvPr/>
          </p:nvSpPr>
          <p:spPr bwMode="auto">
            <a:xfrm>
              <a:off x="2832"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07" name="Oval 31"/>
            <p:cNvSpPr>
              <a:spLocks noChangeArrowheads="1"/>
            </p:cNvSpPr>
            <p:nvPr/>
          </p:nvSpPr>
          <p:spPr bwMode="auto">
            <a:xfrm>
              <a:off x="2928"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08" name="Oval 32"/>
            <p:cNvSpPr>
              <a:spLocks noChangeArrowheads="1"/>
            </p:cNvSpPr>
            <p:nvPr/>
          </p:nvSpPr>
          <p:spPr bwMode="auto">
            <a:xfrm>
              <a:off x="3024"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09" name="Oval 33"/>
            <p:cNvSpPr>
              <a:spLocks noChangeArrowheads="1"/>
            </p:cNvSpPr>
            <p:nvPr/>
          </p:nvSpPr>
          <p:spPr bwMode="auto">
            <a:xfrm>
              <a:off x="3120"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10" name="Oval 34"/>
            <p:cNvSpPr>
              <a:spLocks noChangeArrowheads="1"/>
            </p:cNvSpPr>
            <p:nvPr/>
          </p:nvSpPr>
          <p:spPr bwMode="auto">
            <a:xfrm>
              <a:off x="3216"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11" name="Oval 35"/>
            <p:cNvSpPr>
              <a:spLocks noChangeArrowheads="1"/>
            </p:cNvSpPr>
            <p:nvPr/>
          </p:nvSpPr>
          <p:spPr bwMode="auto">
            <a:xfrm>
              <a:off x="3312"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12" name="Oval 36"/>
            <p:cNvSpPr>
              <a:spLocks noChangeArrowheads="1"/>
            </p:cNvSpPr>
            <p:nvPr/>
          </p:nvSpPr>
          <p:spPr bwMode="auto">
            <a:xfrm>
              <a:off x="3408"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13" name="Oval 37"/>
            <p:cNvSpPr>
              <a:spLocks noChangeArrowheads="1"/>
            </p:cNvSpPr>
            <p:nvPr/>
          </p:nvSpPr>
          <p:spPr bwMode="auto">
            <a:xfrm>
              <a:off x="3504"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14" name="Oval 38"/>
            <p:cNvSpPr>
              <a:spLocks noChangeArrowheads="1"/>
            </p:cNvSpPr>
            <p:nvPr/>
          </p:nvSpPr>
          <p:spPr bwMode="auto">
            <a:xfrm>
              <a:off x="3600"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15" name="Oval 39"/>
            <p:cNvSpPr>
              <a:spLocks noChangeArrowheads="1"/>
            </p:cNvSpPr>
            <p:nvPr/>
          </p:nvSpPr>
          <p:spPr bwMode="auto">
            <a:xfrm>
              <a:off x="3696"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16" name="Oval 40"/>
            <p:cNvSpPr>
              <a:spLocks noChangeArrowheads="1"/>
            </p:cNvSpPr>
            <p:nvPr/>
          </p:nvSpPr>
          <p:spPr bwMode="auto">
            <a:xfrm>
              <a:off x="3792"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17" name="Oval 41"/>
            <p:cNvSpPr>
              <a:spLocks noChangeArrowheads="1"/>
            </p:cNvSpPr>
            <p:nvPr/>
          </p:nvSpPr>
          <p:spPr bwMode="auto">
            <a:xfrm>
              <a:off x="3888"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18" name="Oval 42"/>
            <p:cNvSpPr>
              <a:spLocks noChangeArrowheads="1"/>
            </p:cNvSpPr>
            <p:nvPr/>
          </p:nvSpPr>
          <p:spPr bwMode="auto">
            <a:xfrm>
              <a:off x="2064"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19" name="Oval 43"/>
            <p:cNvSpPr>
              <a:spLocks noChangeArrowheads="1"/>
            </p:cNvSpPr>
            <p:nvPr/>
          </p:nvSpPr>
          <p:spPr bwMode="auto">
            <a:xfrm>
              <a:off x="2160"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20" name="Oval 44"/>
            <p:cNvSpPr>
              <a:spLocks noChangeArrowheads="1"/>
            </p:cNvSpPr>
            <p:nvPr/>
          </p:nvSpPr>
          <p:spPr bwMode="auto">
            <a:xfrm>
              <a:off x="2256"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21" name="Oval 45"/>
            <p:cNvSpPr>
              <a:spLocks noChangeArrowheads="1"/>
            </p:cNvSpPr>
            <p:nvPr/>
          </p:nvSpPr>
          <p:spPr bwMode="auto">
            <a:xfrm>
              <a:off x="2352"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22" name="Oval 46"/>
            <p:cNvSpPr>
              <a:spLocks noChangeArrowheads="1"/>
            </p:cNvSpPr>
            <p:nvPr/>
          </p:nvSpPr>
          <p:spPr bwMode="auto">
            <a:xfrm>
              <a:off x="2448"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23" name="Oval 47"/>
            <p:cNvSpPr>
              <a:spLocks noChangeArrowheads="1"/>
            </p:cNvSpPr>
            <p:nvPr/>
          </p:nvSpPr>
          <p:spPr bwMode="auto">
            <a:xfrm>
              <a:off x="2544"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24" name="Oval 48"/>
            <p:cNvSpPr>
              <a:spLocks noChangeArrowheads="1"/>
            </p:cNvSpPr>
            <p:nvPr/>
          </p:nvSpPr>
          <p:spPr bwMode="auto">
            <a:xfrm>
              <a:off x="2640"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25" name="Oval 49"/>
            <p:cNvSpPr>
              <a:spLocks noChangeArrowheads="1"/>
            </p:cNvSpPr>
            <p:nvPr/>
          </p:nvSpPr>
          <p:spPr bwMode="auto">
            <a:xfrm>
              <a:off x="2736"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26" name="Oval 50"/>
            <p:cNvSpPr>
              <a:spLocks noChangeArrowheads="1"/>
            </p:cNvSpPr>
            <p:nvPr/>
          </p:nvSpPr>
          <p:spPr bwMode="auto">
            <a:xfrm>
              <a:off x="2832"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27" name="Oval 51"/>
            <p:cNvSpPr>
              <a:spLocks noChangeArrowheads="1"/>
            </p:cNvSpPr>
            <p:nvPr/>
          </p:nvSpPr>
          <p:spPr bwMode="auto">
            <a:xfrm>
              <a:off x="2928"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28" name="Oval 52"/>
            <p:cNvSpPr>
              <a:spLocks noChangeArrowheads="1"/>
            </p:cNvSpPr>
            <p:nvPr/>
          </p:nvSpPr>
          <p:spPr bwMode="auto">
            <a:xfrm>
              <a:off x="3024"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29" name="Oval 53"/>
            <p:cNvSpPr>
              <a:spLocks noChangeArrowheads="1"/>
            </p:cNvSpPr>
            <p:nvPr/>
          </p:nvSpPr>
          <p:spPr bwMode="auto">
            <a:xfrm>
              <a:off x="3120"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30" name="Oval 54"/>
            <p:cNvSpPr>
              <a:spLocks noChangeArrowheads="1"/>
            </p:cNvSpPr>
            <p:nvPr/>
          </p:nvSpPr>
          <p:spPr bwMode="auto">
            <a:xfrm>
              <a:off x="3216"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31" name="Oval 55"/>
            <p:cNvSpPr>
              <a:spLocks noChangeArrowheads="1"/>
            </p:cNvSpPr>
            <p:nvPr/>
          </p:nvSpPr>
          <p:spPr bwMode="auto">
            <a:xfrm>
              <a:off x="3312"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32" name="Oval 56"/>
            <p:cNvSpPr>
              <a:spLocks noChangeArrowheads="1"/>
            </p:cNvSpPr>
            <p:nvPr/>
          </p:nvSpPr>
          <p:spPr bwMode="auto">
            <a:xfrm>
              <a:off x="3408"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33" name="Oval 57"/>
            <p:cNvSpPr>
              <a:spLocks noChangeArrowheads="1"/>
            </p:cNvSpPr>
            <p:nvPr/>
          </p:nvSpPr>
          <p:spPr bwMode="auto">
            <a:xfrm>
              <a:off x="3504"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34" name="Oval 58"/>
            <p:cNvSpPr>
              <a:spLocks noChangeArrowheads="1"/>
            </p:cNvSpPr>
            <p:nvPr/>
          </p:nvSpPr>
          <p:spPr bwMode="auto">
            <a:xfrm>
              <a:off x="3600"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35" name="Oval 59"/>
            <p:cNvSpPr>
              <a:spLocks noChangeArrowheads="1"/>
            </p:cNvSpPr>
            <p:nvPr/>
          </p:nvSpPr>
          <p:spPr bwMode="auto">
            <a:xfrm>
              <a:off x="3696"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36" name="Oval 60"/>
            <p:cNvSpPr>
              <a:spLocks noChangeArrowheads="1"/>
            </p:cNvSpPr>
            <p:nvPr/>
          </p:nvSpPr>
          <p:spPr bwMode="auto">
            <a:xfrm>
              <a:off x="3792"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37" name="Oval 61"/>
            <p:cNvSpPr>
              <a:spLocks noChangeArrowheads="1"/>
            </p:cNvSpPr>
            <p:nvPr/>
          </p:nvSpPr>
          <p:spPr bwMode="auto">
            <a:xfrm>
              <a:off x="3888"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38" name="Oval 62"/>
            <p:cNvSpPr>
              <a:spLocks noChangeArrowheads="1"/>
            </p:cNvSpPr>
            <p:nvPr/>
          </p:nvSpPr>
          <p:spPr bwMode="auto">
            <a:xfrm>
              <a:off x="2064"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39" name="Oval 63"/>
            <p:cNvSpPr>
              <a:spLocks noChangeArrowheads="1"/>
            </p:cNvSpPr>
            <p:nvPr/>
          </p:nvSpPr>
          <p:spPr bwMode="auto">
            <a:xfrm>
              <a:off x="2160"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40" name="Oval 64"/>
            <p:cNvSpPr>
              <a:spLocks noChangeArrowheads="1"/>
            </p:cNvSpPr>
            <p:nvPr/>
          </p:nvSpPr>
          <p:spPr bwMode="auto">
            <a:xfrm>
              <a:off x="2256"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41" name="Oval 65"/>
            <p:cNvSpPr>
              <a:spLocks noChangeArrowheads="1"/>
            </p:cNvSpPr>
            <p:nvPr/>
          </p:nvSpPr>
          <p:spPr bwMode="auto">
            <a:xfrm>
              <a:off x="2352"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42" name="Oval 66"/>
            <p:cNvSpPr>
              <a:spLocks noChangeArrowheads="1"/>
            </p:cNvSpPr>
            <p:nvPr/>
          </p:nvSpPr>
          <p:spPr bwMode="auto">
            <a:xfrm>
              <a:off x="2448"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43" name="Oval 67"/>
            <p:cNvSpPr>
              <a:spLocks noChangeArrowheads="1"/>
            </p:cNvSpPr>
            <p:nvPr/>
          </p:nvSpPr>
          <p:spPr bwMode="auto">
            <a:xfrm>
              <a:off x="2544"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44" name="Oval 68"/>
            <p:cNvSpPr>
              <a:spLocks noChangeArrowheads="1"/>
            </p:cNvSpPr>
            <p:nvPr/>
          </p:nvSpPr>
          <p:spPr bwMode="auto">
            <a:xfrm>
              <a:off x="2640"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45" name="Oval 69"/>
            <p:cNvSpPr>
              <a:spLocks noChangeArrowheads="1"/>
            </p:cNvSpPr>
            <p:nvPr/>
          </p:nvSpPr>
          <p:spPr bwMode="auto">
            <a:xfrm>
              <a:off x="2736"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46" name="Oval 70"/>
            <p:cNvSpPr>
              <a:spLocks noChangeArrowheads="1"/>
            </p:cNvSpPr>
            <p:nvPr/>
          </p:nvSpPr>
          <p:spPr bwMode="auto">
            <a:xfrm>
              <a:off x="2832"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47" name="Oval 71"/>
            <p:cNvSpPr>
              <a:spLocks noChangeArrowheads="1"/>
            </p:cNvSpPr>
            <p:nvPr/>
          </p:nvSpPr>
          <p:spPr bwMode="auto">
            <a:xfrm>
              <a:off x="2928"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48" name="Oval 72"/>
            <p:cNvSpPr>
              <a:spLocks noChangeArrowheads="1"/>
            </p:cNvSpPr>
            <p:nvPr/>
          </p:nvSpPr>
          <p:spPr bwMode="auto">
            <a:xfrm>
              <a:off x="3024"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49" name="Oval 73"/>
            <p:cNvSpPr>
              <a:spLocks noChangeArrowheads="1"/>
            </p:cNvSpPr>
            <p:nvPr/>
          </p:nvSpPr>
          <p:spPr bwMode="auto">
            <a:xfrm>
              <a:off x="3120"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50" name="Oval 74"/>
            <p:cNvSpPr>
              <a:spLocks noChangeArrowheads="1"/>
            </p:cNvSpPr>
            <p:nvPr/>
          </p:nvSpPr>
          <p:spPr bwMode="auto">
            <a:xfrm>
              <a:off x="3216"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51" name="Oval 75"/>
            <p:cNvSpPr>
              <a:spLocks noChangeArrowheads="1"/>
            </p:cNvSpPr>
            <p:nvPr/>
          </p:nvSpPr>
          <p:spPr bwMode="auto">
            <a:xfrm>
              <a:off x="3312"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52" name="Oval 76"/>
            <p:cNvSpPr>
              <a:spLocks noChangeArrowheads="1"/>
            </p:cNvSpPr>
            <p:nvPr/>
          </p:nvSpPr>
          <p:spPr bwMode="auto">
            <a:xfrm>
              <a:off x="3408"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53" name="Oval 77"/>
            <p:cNvSpPr>
              <a:spLocks noChangeArrowheads="1"/>
            </p:cNvSpPr>
            <p:nvPr/>
          </p:nvSpPr>
          <p:spPr bwMode="auto">
            <a:xfrm>
              <a:off x="3504"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54" name="Oval 78"/>
            <p:cNvSpPr>
              <a:spLocks noChangeArrowheads="1"/>
            </p:cNvSpPr>
            <p:nvPr/>
          </p:nvSpPr>
          <p:spPr bwMode="auto">
            <a:xfrm>
              <a:off x="3600"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55" name="Oval 79"/>
            <p:cNvSpPr>
              <a:spLocks noChangeArrowheads="1"/>
            </p:cNvSpPr>
            <p:nvPr/>
          </p:nvSpPr>
          <p:spPr bwMode="auto">
            <a:xfrm>
              <a:off x="3696"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56" name="Oval 80"/>
            <p:cNvSpPr>
              <a:spLocks noChangeArrowheads="1"/>
            </p:cNvSpPr>
            <p:nvPr/>
          </p:nvSpPr>
          <p:spPr bwMode="auto">
            <a:xfrm>
              <a:off x="3792"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57" name="Oval 81"/>
            <p:cNvSpPr>
              <a:spLocks noChangeArrowheads="1"/>
            </p:cNvSpPr>
            <p:nvPr/>
          </p:nvSpPr>
          <p:spPr bwMode="auto">
            <a:xfrm>
              <a:off x="3888"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58" name="Oval 82"/>
            <p:cNvSpPr>
              <a:spLocks noChangeArrowheads="1"/>
            </p:cNvSpPr>
            <p:nvPr/>
          </p:nvSpPr>
          <p:spPr bwMode="auto">
            <a:xfrm>
              <a:off x="2064"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59" name="Oval 83"/>
            <p:cNvSpPr>
              <a:spLocks noChangeArrowheads="1"/>
            </p:cNvSpPr>
            <p:nvPr/>
          </p:nvSpPr>
          <p:spPr bwMode="auto">
            <a:xfrm>
              <a:off x="2160"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60" name="Oval 84"/>
            <p:cNvSpPr>
              <a:spLocks noChangeArrowheads="1"/>
            </p:cNvSpPr>
            <p:nvPr/>
          </p:nvSpPr>
          <p:spPr bwMode="auto">
            <a:xfrm>
              <a:off x="2256"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61" name="Oval 85"/>
            <p:cNvSpPr>
              <a:spLocks noChangeArrowheads="1"/>
            </p:cNvSpPr>
            <p:nvPr/>
          </p:nvSpPr>
          <p:spPr bwMode="auto">
            <a:xfrm>
              <a:off x="2352"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62" name="Oval 86"/>
            <p:cNvSpPr>
              <a:spLocks noChangeArrowheads="1"/>
            </p:cNvSpPr>
            <p:nvPr/>
          </p:nvSpPr>
          <p:spPr bwMode="auto">
            <a:xfrm>
              <a:off x="2448"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63" name="Oval 87"/>
            <p:cNvSpPr>
              <a:spLocks noChangeArrowheads="1"/>
            </p:cNvSpPr>
            <p:nvPr/>
          </p:nvSpPr>
          <p:spPr bwMode="auto">
            <a:xfrm>
              <a:off x="2544"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64" name="Oval 88"/>
            <p:cNvSpPr>
              <a:spLocks noChangeArrowheads="1"/>
            </p:cNvSpPr>
            <p:nvPr/>
          </p:nvSpPr>
          <p:spPr bwMode="auto">
            <a:xfrm>
              <a:off x="2640"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65" name="Oval 89"/>
            <p:cNvSpPr>
              <a:spLocks noChangeArrowheads="1"/>
            </p:cNvSpPr>
            <p:nvPr/>
          </p:nvSpPr>
          <p:spPr bwMode="auto">
            <a:xfrm>
              <a:off x="2736"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66" name="Oval 90"/>
            <p:cNvSpPr>
              <a:spLocks noChangeArrowheads="1"/>
            </p:cNvSpPr>
            <p:nvPr/>
          </p:nvSpPr>
          <p:spPr bwMode="auto">
            <a:xfrm>
              <a:off x="2832"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67" name="Oval 91"/>
            <p:cNvSpPr>
              <a:spLocks noChangeArrowheads="1"/>
            </p:cNvSpPr>
            <p:nvPr/>
          </p:nvSpPr>
          <p:spPr bwMode="auto">
            <a:xfrm>
              <a:off x="2928"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68" name="Oval 92"/>
            <p:cNvSpPr>
              <a:spLocks noChangeArrowheads="1"/>
            </p:cNvSpPr>
            <p:nvPr/>
          </p:nvSpPr>
          <p:spPr bwMode="auto">
            <a:xfrm>
              <a:off x="3024"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69" name="Oval 93"/>
            <p:cNvSpPr>
              <a:spLocks noChangeArrowheads="1"/>
            </p:cNvSpPr>
            <p:nvPr/>
          </p:nvSpPr>
          <p:spPr bwMode="auto">
            <a:xfrm>
              <a:off x="3120"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70" name="Oval 94"/>
            <p:cNvSpPr>
              <a:spLocks noChangeArrowheads="1"/>
            </p:cNvSpPr>
            <p:nvPr/>
          </p:nvSpPr>
          <p:spPr bwMode="auto">
            <a:xfrm>
              <a:off x="3216"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71" name="Oval 95"/>
            <p:cNvSpPr>
              <a:spLocks noChangeArrowheads="1"/>
            </p:cNvSpPr>
            <p:nvPr/>
          </p:nvSpPr>
          <p:spPr bwMode="auto">
            <a:xfrm>
              <a:off x="3312"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72" name="Oval 96"/>
            <p:cNvSpPr>
              <a:spLocks noChangeArrowheads="1"/>
            </p:cNvSpPr>
            <p:nvPr/>
          </p:nvSpPr>
          <p:spPr bwMode="auto">
            <a:xfrm>
              <a:off x="3408"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73" name="Oval 97"/>
            <p:cNvSpPr>
              <a:spLocks noChangeArrowheads="1"/>
            </p:cNvSpPr>
            <p:nvPr/>
          </p:nvSpPr>
          <p:spPr bwMode="auto">
            <a:xfrm>
              <a:off x="3504"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74" name="Oval 98"/>
            <p:cNvSpPr>
              <a:spLocks noChangeArrowheads="1"/>
            </p:cNvSpPr>
            <p:nvPr/>
          </p:nvSpPr>
          <p:spPr bwMode="auto">
            <a:xfrm>
              <a:off x="3600"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75" name="Oval 99"/>
            <p:cNvSpPr>
              <a:spLocks noChangeArrowheads="1"/>
            </p:cNvSpPr>
            <p:nvPr/>
          </p:nvSpPr>
          <p:spPr bwMode="auto">
            <a:xfrm>
              <a:off x="3696"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76" name="Oval 100"/>
            <p:cNvSpPr>
              <a:spLocks noChangeArrowheads="1"/>
            </p:cNvSpPr>
            <p:nvPr/>
          </p:nvSpPr>
          <p:spPr bwMode="auto">
            <a:xfrm>
              <a:off x="3792"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77" name="Oval 101"/>
            <p:cNvSpPr>
              <a:spLocks noChangeArrowheads="1"/>
            </p:cNvSpPr>
            <p:nvPr/>
          </p:nvSpPr>
          <p:spPr bwMode="auto">
            <a:xfrm>
              <a:off x="3888"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78" name="Oval 102"/>
            <p:cNvSpPr>
              <a:spLocks noChangeArrowheads="1"/>
            </p:cNvSpPr>
            <p:nvPr/>
          </p:nvSpPr>
          <p:spPr bwMode="auto">
            <a:xfrm>
              <a:off x="2064"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79" name="Oval 103"/>
            <p:cNvSpPr>
              <a:spLocks noChangeArrowheads="1"/>
            </p:cNvSpPr>
            <p:nvPr/>
          </p:nvSpPr>
          <p:spPr bwMode="auto">
            <a:xfrm>
              <a:off x="2160"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80" name="Oval 104"/>
            <p:cNvSpPr>
              <a:spLocks noChangeArrowheads="1"/>
            </p:cNvSpPr>
            <p:nvPr/>
          </p:nvSpPr>
          <p:spPr bwMode="auto">
            <a:xfrm>
              <a:off x="2256"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81" name="Oval 105"/>
            <p:cNvSpPr>
              <a:spLocks noChangeArrowheads="1"/>
            </p:cNvSpPr>
            <p:nvPr/>
          </p:nvSpPr>
          <p:spPr bwMode="auto">
            <a:xfrm>
              <a:off x="2352"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82" name="Oval 106"/>
            <p:cNvSpPr>
              <a:spLocks noChangeArrowheads="1"/>
            </p:cNvSpPr>
            <p:nvPr/>
          </p:nvSpPr>
          <p:spPr bwMode="auto">
            <a:xfrm>
              <a:off x="2448"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83" name="Oval 107"/>
            <p:cNvSpPr>
              <a:spLocks noChangeArrowheads="1"/>
            </p:cNvSpPr>
            <p:nvPr/>
          </p:nvSpPr>
          <p:spPr bwMode="auto">
            <a:xfrm>
              <a:off x="2544"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84" name="Oval 108"/>
            <p:cNvSpPr>
              <a:spLocks noChangeArrowheads="1"/>
            </p:cNvSpPr>
            <p:nvPr/>
          </p:nvSpPr>
          <p:spPr bwMode="auto">
            <a:xfrm>
              <a:off x="2640"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85" name="Oval 109"/>
            <p:cNvSpPr>
              <a:spLocks noChangeArrowheads="1"/>
            </p:cNvSpPr>
            <p:nvPr/>
          </p:nvSpPr>
          <p:spPr bwMode="auto">
            <a:xfrm>
              <a:off x="2736"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86" name="Oval 110"/>
            <p:cNvSpPr>
              <a:spLocks noChangeArrowheads="1"/>
            </p:cNvSpPr>
            <p:nvPr/>
          </p:nvSpPr>
          <p:spPr bwMode="auto">
            <a:xfrm>
              <a:off x="2832"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87" name="Oval 111"/>
            <p:cNvSpPr>
              <a:spLocks noChangeArrowheads="1"/>
            </p:cNvSpPr>
            <p:nvPr/>
          </p:nvSpPr>
          <p:spPr bwMode="auto">
            <a:xfrm>
              <a:off x="2928"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88" name="Oval 112"/>
            <p:cNvSpPr>
              <a:spLocks noChangeArrowheads="1"/>
            </p:cNvSpPr>
            <p:nvPr/>
          </p:nvSpPr>
          <p:spPr bwMode="auto">
            <a:xfrm>
              <a:off x="3024"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89" name="Oval 113"/>
            <p:cNvSpPr>
              <a:spLocks noChangeArrowheads="1"/>
            </p:cNvSpPr>
            <p:nvPr/>
          </p:nvSpPr>
          <p:spPr bwMode="auto">
            <a:xfrm>
              <a:off x="3120"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90" name="Oval 114"/>
            <p:cNvSpPr>
              <a:spLocks noChangeArrowheads="1"/>
            </p:cNvSpPr>
            <p:nvPr/>
          </p:nvSpPr>
          <p:spPr bwMode="auto">
            <a:xfrm>
              <a:off x="3216"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91" name="Oval 115"/>
            <p:cNvSpPr>
              <a:spLocks noChangeArrowheads="1"/>
            </p:cNvSpPr>
            <p:nvPr/>
          </p:nvSpPr>
          <p:spPr bwMode="auto">
            <a:xfrm>
              <a:off x="3312"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92" name="Oval 116"/>
            <p:cNvSpPr>
              <a:spLocks noChangeArrowheads="1"/>
            </p:cNvSpPr>
            <p:nvPr/>
          </p:nvSpPr>
          <p:spPr bwMode="auto">
            <a:xfrm>
              <a:off x="3408"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93" name="Oval 117"/>
            <p:cNvSpPr>
              <a:spLocks noChangeArrowheads="1"/>
            </p:cNvSpPr>
            <p:nvPr/>
          </p:nvSpPr>
          <p:spPr bwMode="auto">
            <a:xfrm>
              <a:off x="3504"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94" name="Oval 118"/>
            <p:cNvSpPr>
              <a:spLocks noChangeArrowheads="1"/>
            </p:cNvSpPr>
            <p:nvPr/>
          </p:nvSpPr>
          <p:spPr bwMode="auto">
            <a:xfrm>
              <a:off x="3600"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95" name="Oval 119"/>
            <p:cNvSpPr>
              <a:spLocks noChangeArrowheads="1"/>
            </p:cNvSpPr>
            <p:nvPr/>
          </p:nvSpPr>
          <p:spPr bwMode="auto">
            <a:xfrm>
              <a:off x="3696"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96" name="Oval 120"/>
            <p:cNvSpPr>
              <a:spLocks noChangeArrowheads="1"/>
            </p:cNvSpPr>
            <p:nvPr/>
          </p:nvSpPr>
          <p:spPr bwMode="auto">
            <a:xfrm>
              <a:off x="3792"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97" name="Oval 121"/>
            <p:cNvSpPr>
              <a:spLocks noChangeArrowheads="1"/>
            </p:cNvSpPr>
            <p:nvPr/>
          </p:nvSpPr>
          <p:spPr bwMode="auto">
            <a:xfrm>
              <a:off x="3888"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98" name="Oval 122"/>
            <p:cNvSpPr>
              <a:spLocks noChangeArrowheads="1"/>
            </p:cNvSpPr>
            <p:nvPr/>
          </p:nvSpPr>
          <p:spPr bwMode="auto">
            <a:xfrm>
              <a:off x="2064"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699" name="Oval 123"/>
            <p:cNvSpPr>
              <a:spLocks noChangeArrowheads="1"/>
            </p:cNvSpPr>
            <p:nvPr/>
          </p:nvSpPr>
          <p:spPr bwMode="auto">
            <a:xfrm>
              <a:off x="2160"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00" name="Oval 124"/>
            <p:cNvSpPr>
              <a:spLocks noChangeArrowheads="1"/>
            </p:cNvSpPr>
            <p:nvPr/>
          </p:nvSpPr>
          <p:spPr bwMode="auto">
            <a:xfrm>
              <a:off x="2256"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01" name="Oval 125"/>
            <p:cNvSpPr>
              <a:spLocks noChangeArrowheads="1"/>
            </p:cNvSpPr>
            <p:nvPr/>
          </p:nvSpPr>
          <p:spPr bwMode="auto">
            <a:xfrm>
              <a:off x="2352"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02" name="Oval 126"/>
            <p:cNvSpPr>
              <a:spLocks noChangeArrowheads="1"/>
            </p:cNvSpPr>
            <p:nvPr/>
          </p:nvSpPr>
          <p:spPr bwMode="auto">
            <a:xfrm>
              <a:off x="2448"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03" name="Oval 127"/>
            <p:cNvSpPr>
              <a:spLocks noChangeArrowheads="1"/>
            </p:cNvSpPr>
            <p:nvPr/>
          </p:nvSpPr>
          <p:spPr bwMode="auto">
            <a:xfrm>
              <a:off x="2544"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04" name="Oval 128"/>
            <p:cNvSpPr>
              <a:spLocks noChangeArrowheads="1"/>
            </p:cNvSpPr>
            <p:nvPr/>
          </p:nvSpPr>
          <p:spPr bwMode="auto">
            <a:xfrm>
              <a:off x="2640"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05" name="Oval 129"/>
            <p:cNvSpPr>
              <a:spLocks noChangeArrowheads="1"/>
            </p:cNvSpPr>
            <p:nvPr/>
          </p:nvSpPr>
          <p:spPr bwMode="auto">
            <a:xfrm>
              <a:off x="2736"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06" name="Oval 130"/>
            <p:cNvSpPr>
              <a:spLocks noChangeArrowheads="1"/>
            </p:cNvSpPr>
            <p:nvPr/>
          </p:nvSpPr>
          <p:spPr bwMode="auto">
            <a:xfrm>
              <a:off x="2832"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07" name="Oval 131"/>
            <p:cNvSpPr>
              <a:spLocks noChangeArrowheads="1"/>
            </p:cNvSpPr>
            <p:nvPr/>
          </p:nvSpPr>
          <p:spPr bwMode="auto">
            <a:xfrm>
              <a:off x="2928"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08" name="Oval 132"/>
            <p:cNvSpPr>
              <a:spLocks noChangeArrowheads="1"/>
            </p:cNvSpPr>
            <p:nvPr/>
          </p:nvSpPr>
          <p:spPr bwMode="auto">
            <a:xfrm>
              <a:off x="3024"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09" name="Oval 133"/>
            <p:cNvSpPr>
              <a:spLocks noChangeArrowheads="1"/>
            </p:cNvSpPr>
            <p:nvPr/>
          </p:nvSpPr>
          <p:spPr bwMode="auto">
            <a:xfrm>
              <a:off x="3120"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10" name="Oval 134"/>
            <p:cNvSpPr>
              <a:spLocks noChangeArrowheads="1"/>
            </p:cNvSpPr>
            <p:nvPr/>
          </p:nvSpPr>
          <p:spPr bwMode="auto">
            <a:xfrm>
              <a:off x="3216"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11" name="Oval 135"/>
            <p:cNvSpPr>
              <a:spLocks noChangeArrowheads="1"/>
            </p:cNvSpPr>
            <p:nvPr/>
          </p:nvSpPr>
          <p:spPr bwMode="auto">
            <a:xfrm>
              <a:off x="3312"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12" name="Oval 136"/>
            <p:cNvSpPr>
              <a:spLocks noChangeArrowheads="1"/>
            </p:cNvSpPr>
            <p:nvPr/>
          </p:nvSpPr>
          <p:spPr bwMode="auto">
            <a:xfrm>
              <a:off x="3408"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13" name="Oval 137"/>
            <p:cNvSpPr>
              <a:spLocks noChangeArrowheads="1"/>
            </p:cNvSpPr>
            <p:nvPr/>
          </p:nvSpPr>
          <p:spPr bwMode="auto">
            <a:xfrm>
              <a:off x="3504"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14" name="Oval 138"/>
            <p:cNvSpPr>
              <a:spLocks noChangeArrowheads="1"/>
            </p:cNvSpPr>
            <p:nvPr/>
          </p:nvSpPr>
          <p:spPr bwMode="auto">
            <a:xfrm>
              <a:off x="3600"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15" name="Oval 139"/>
            <p:cNvSpPr>
              <a:spLocks noChangeArrowheads="1"/>
            </p:cNvSpPr>
            <p:nvPr/>
          </p:nvSpPr>
          <p:spPr bwMode="auto">
            <a:xfrm>
              <a:off x="3696"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16" name="Oval 140"/>
            <p:cNvSpPr>
              <a:spLocks noChangeArrowheads="1"/>
            </p:cNvSpPr>
            <p:nvPr/>
          </p:nvSpPr>
          <p:spPr bwMode="auto">
            <a:xfrm>
              <a:off x="3792"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17" name="Oval 141"/>
            <p:cNvSpPr>
              <a:spLocks noChangeArrowheads="1"/>
            </p:cNvSpPr>
            <p:nvPr/>
          </p:nvSpPr>
          <p:spPr bwMode="auto">
            <a:xfrm>
              <a:off x="3888"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18" name="Oval 142"/>
            <p:cNvSpPr>
              <a:spLocks noChangeArrowheads="1"/>
            </p:cNvSpPr>
            <p:nvPr/>
          </p:nvSpPr>
          <p:spPr bwMode="auto">
            <a:xfrm>
              <a:off x="2064"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19" name="Oval 143"/>
            <p:cNvSpPr>
              <a:spLocks noChangeArrowheads="1"/>
            </p:cNvSpPr>
            <p:nvPr/>
          </p:nvSpPr>
          <p:spPr bwMode="auto">
            <a:xfrm>
              <a:off x="2160"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20" name="Oval 144"/>
            <p:cNvSpPr>
              <a:spLocks noChangeArrowheads="1"/>
            </p:cNvSpPr>
            <p:nvPr/>
          </p:nvSpPr>
          <p:spPr bwMode="auto">
            <a:xfrm>
              <a:off x="2256"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21" name="Oval 145"/>
            <p:cNvSpPr>
              <a:spLocks noChangeArrowheads="1"/>
            </p:cNvSpPr>
            <p:nvPr/>
          </p:nvSpPr>
          <p:spPr bwMode="auto">
            <a:xfrm>
              <a:off x="2352"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22" name="Oval 146"/>
            <p:cNvSpPr>
              <a:spLocks noChangeArrowheads="1"/>
            </p:cNvSpPr>
            <p:nvPr/>
          </p:nvSpPr>
          <p:spPr bwMode="auto">
            <a:xfrm>
              <a:off x="2448"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23" name="Oval 147"/>
            <p:cNvSpPr>
              <a:spLocks noChangeArrowheads="1"/>
            </p:cNvSpPr>
            <p:nvPr/>
          </p:nvSpPr>
          <p:spPr bwMode="auto">
            <a:xfrm>
              <a:off x="2544"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24" name="Oval 148"/>
            <p:cNvSpPr>
              <a:spLocks noChangeArrowheads="1"/>
            </p:cNvSpPr>
            <p:nvPr/>
          </p:nvSpPr>
          <p:spPr bwMode="auto">
            <a:xfrm>
              <a:off x="2640"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25" name="Oval 149"/>
            <p:cNvSpPr>
              <a:spLocks noChangeArrowheads="1"/>
            </p:cNvSpPr>
            <p:nvPr/>
          </p:nvSpPr>
          <p:spPr bwMode="auto">
            <a:xfrm>
              <a:off x="2736"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26" name="Oval 150"/>
            <p:cNvSpPr>
              <a:spLocks noChangeArrowheads="1"/>
            </p:cNvSpPr>
            <p:nvPr/>
          </p:nvSpPr>
          <p:spPr bwMode="auto">
            <a:xfrm>
              <a:off x="2832"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27" name="Oval 151"/>
            <p:cNvSpPr>
              <a:spLocks noChangeArrowheads="1"/>
            </p:cNvSpPr>
            <p:nvPr/>
          </p:nvSpPr>
          <p:spPr bwMode="auto">
            <a:xfrm>
              <a:off x="2928"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28" name="Oval 152"/>
            <p:cNvSpPr>
              <a:spLocks noChangeArrowheads="1"/>
            </p:cNvSpPr>
            <p:nvPr/>
          </p:nvSpPr>
          <p:spPr bwMode="auto">
            <a:xfrm>
              <a:off x="3024"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29" name="Oval 153"/>
            <p:cNvSpPr>
              <a:spLocks noChangeArrowheads="1"/>
            </p:cNvSpPr>
            <p:nvPr/>
          </p:nvSpPr>
          <p:spPr bwMode="auto">
            <a:xfrm>
              <a:off x="3120"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30" name="Oval 154"/>
            <p:cNvSpPr>
              <a:spLocks noChangeArrowheads="1"/>
            </p:cNvSpPr>
            <p:nvPr/>
          </p:nvSpPr>
          <p:spPr bwMode="auto">
            <a:xfrm>
              <a:off x="3216"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31" name="Oval 155"/>
            <p:cNvSpPr>
              <a:spLocks noChangeArrowheads="1"/>
            </p:cNvSpPr>
            <p:nvPr/>
          </p:nvSpPr>
          <p:spPr bwMode="auto">
            <a:xfrm>
              <a:off x="3312"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32" name="Oval 156"/>
            <p:cNvSpPr>
              <a:spLocks noChangeArrowheads="1"/>
            </p:cNvSpPr>
            <p:nvPr/>
          </p:nvSpPr>
          <p:spPr bwMode="auto">
            <a:xfrm>
              <a:off x="3408"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33" name="Oval 157"/>
            <p:cNvSpPr>
              <a:spLocks noChangeArrowheads="1"/>
            </p:cNvSpPr>
            <p:nvPr/>
          </p:nvSpPr>
          <p:spPr bwMode="auto">
            <a:xfrm>
              <a:off x="3504"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34" name="Oval 158"/>
            <p:cNvSpPr>
              <a:spLocks noChangeArrowheads="1"/>
            </p:cNvSpPr>
            <p:nvPr/>
          </p:nvSpPr>
          <p:spPr bwMode="auto">
            <a:xfrm>
              <a:off x="3600"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35" name="Oval 159"/>
            <p:cNvSpPr>
              <a:spLocks noChangeArrowheads="1"/>
            </p:cNvSpPr>
            <p:nvPr/>
          </p:nvSpPr>
          <p:spPr bwMode="auto">
            <a:xfrm>
              <a:off x="3696"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36" name="Oval 160"/>
            <p:cNvSpPr>
              <a:spLocks noChangeArrowheads="1"/>
            </p:cNvSpPr>
            <p:nvPr/>
          </p:nvSpPr>
          <p:spPr bwMode="auto">
            <a:xfrm>
              <a:off x="3792"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37" name="Oval 161"/>
            <p:cNvSpPr>
              <a:spLocks noChangeArrowheads="1"/>
            </p:cNvSpPr>
            <p:nvPr/>
          </p:nvSpPr>
          <p:spPr bwMode="auto">
            <a:xfrm>
              <a:off x="3888"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38" name="Oval 162"/>
            <p:cNvSpPr>
              <a:spLocks noChangeArrowheads="1"/>
            </p:cNvSpPr>
            <p:nvPr/>
          </p:nvSpPr>
          <p:spPr bwMode="auto">
            <a:xfrm>
              <a:off x="2064"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39" name="Oval 163"/>
            <p:cNvSpPr>
              <a:spLocks noChangeArrowheads="1"/>
            </p:cNvSpPr>
            <p:nvPr/>
          </p:nvSpPr>
          <p:spPr bwMode="auto">
            <a:xfrm>
              <a:off x="2160"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40" name="Oval 164"/>
            <p:cNvSpPr>
              <a:spLocks noChangeArrowheads="1"/>
            </p:cNvSpPr>
            <p:nvPr/>
          </p:nvSpPr>
          <p:spPr bwMode="auto">
            <a:xfrm>
              <a:off x="2256"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41" name="Oval 165"/>
            <p:cNvSpPr>
              <a:spLocks noChangeArrowheads="1"/>
            </p:cNvSpPr>
            <p:nvPr/>
          </p:nvSpPr>
          <p:spPr bwMode="auto">
            <a:xfrm>
              <a:off x="2352"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42" name="Oval 166"/>
            <p:cNvSpPr>
              <a:spLocks noChangeArrowheads="1"/>
            </p:cNvSpPr>
            <p:nvPr/>
          </p:nvSpPr>
          <p:spPr bwMode="auto">
            <a:xfrm>
              <a:off x="2448"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43" name="Oval 167"/>
            <p:cNvSpPr>
              <a:spLocks noChangeArrowheads="1"/>
            </p:cNvSpPr>
            <p:nvPr/>
          </p:nvSpPr>
          <p:spPr bwMode="auto">
            <a:xfrm>
              <a:off x="2544"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44" name="Oval 168"/>
            <p:cNvSpPr>
              <a:spLocks noChangeArrowheads="1"/>
            </p:cNvSpPr>
            <p:nvPr/>
          </p:nvSpPr>
          <p:spPr bwMode="auto">
            <a:xfrm>
              <a:off x="2640"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45" name="Oval 169"/>
            <p:cNvSpPr>
              <a:spLocks noChangeArrowheads="1"/>
            </p:cNvSpPr>
            <p:nvPr/>
          </p:nvSpPr>
          <p:spPr bwMode="auto">
            <a:xfrm>
              <a:off x="2736"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46" name="Oval 170"/>
            <p:cNvSpPr>
              <a:spLocks noChangeArrowheads="1"/>
            </p:cNvSpPr>
            <p:nvPr/>
          </p:nvSpPr>
          <p:spPr bwMode="auto">
            <a:xfrm>
              <a:off x="2832"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47" name="Oval 171"/>
            <p:cNvSpPr>
              <a:spLocks noChangeArrowheads="1"/>
            </p:cNvSpPr>
            <p:nvPr/>
          </p:nvSpPr>
          <p:spPr bwMode="auto">
            <a:xfrm>
              <a:off x="2928"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48" name="Oval 172"/>
            <p:cNvSpPr>
              <a:spLocks noChangeArrowheads="1"/>
            </p:cNvSpPr>
            <p:nvPr/>
          </p:nvSpPr>
          <p:spPr bwMode="auto">
            <a:xfrm>
              <a:off x="3024"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49" name="Oval 173"/>
            <p:cNvSpPr>
              <a:spLocks noChangeArrowheads="1"/>
            </p:cNvSpPr>
            <p:nvPr/>
          </p:nvSpPr>
          <p:spPr bwMode="auto">
            <a:xfrm>
              <a:off x="3120"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50" name="Oval 174"/>
            <p:cNvSpPr>
              <a:spLocks noChangeArrowheads="1"/>
            </p:cNvSpPr>
            <p:nvPr/>
          </p:nvSpPr>
          <p:spPr bwMode="auto">
            <a:xfrm>
              <a:off x="3216"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51" name="Oval 175"/>
            <p:cNvSpPr>
              <a:spLocks noChangeArrowheads="1"/>
            </p:cNvSpPr>
            <p:nvPr/>
          </p:nvSpPr>
          <p:spPr bwMode="auto">
            <a:xfrm>
              <a:off x="3312"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52" name="Oval 176"/>
            <p:cNvSpPr>
              <a:spLocks noChangeArrowheads="1"/>
            </p:cNvSpPr>
            <p:nvPr/>
          </p:nvSpPr>
          <p:spPr bwMode="auto">
            <a:xfrm>
              <a:off x="3408"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53" name="Oval 177"/>
            <p:cNvSpPr>
              <a:spLocks noChangeArrowheads="1"/>
            </p:cNvSpPr>
            <p:nvPr/>
          </p:nvSpPr>
          <p:spPr bwMode="auto">
            <a:xfrm>
              <a:off x="3504"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54" name="Oval 178"/>
            <p:cNvSpPr>
              <a:spLocks noChangeArrowheads="1"/>
            </p:cNvSpPr>
            <p:nvPr/>
          </p:nvSpPr>
          <p:spPr bwMode="auto">
            <a:xfrm>
              <a:off x="3600"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55" name="Oval 179"/>
            <p:cNvSpPr>
              <a:spLocks noChangeArrowheads="1"/>
            </p:cNvSpPr>
            <p:nvPr/>
          </p:nvSpPr>
          <p:spPr bwMode="auto">
            <a:xfrm>
              <a:off x="3696"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56" name="Oval 180"/>
            <p:cNvSpPr>
              <a:spLocks noChangeArrowheads="1"/>
            </p:cNvSpPr>
            <p:nvPr/>
          </p:nvSpPr>
          <p:spPr bwMode="auto">
            <a:xfrm>
              <a:off x="3792"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57" name="Oval 181"/>
            <p:cNvSpPr>
              <a:spLocks noChangeArrowheads="1"/>
            </p:cNvSpPr>
            <p:nvPr/>
          </p:nvSpPr>
          <p:spPr bwMode="auto">
            <a:xfrm>
              <a:off x="3888"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58" name="Oval 182"/>
            <p:cNvSpPr>
              <a:spLocks noChangeArrowheads="1"/>
            </p:cNvSpPr>
            <p:nvPr/>
          </p:nvSpPr>
          <p:spPr bwMode="auto">
            <a:xfrm>
              <a:off x="2064"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59" name="Oval 183"/>
            <p:cNvSpPr>
              <a:spLocks noChangeArrowheads="1"/>
            </p:cNvSpPr>
            <p:nvPr/>
          </p:nvSpPr>
          <p:spPr bwMode="auto">
            <a:xfrm>
              <a:off x="2160"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60" name="Oval 184"/>
            <p:cNvSpPr>
              <a:spLocks noChangeArrowheads="1"/>
            </p:cNvSpPr>
            <p:nvPr/>
          </p:nvSpPr>
          <p:spPr bwMode="auto">
            <a:xfrm>
              <a:off x="2256"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61" name="Oval 185"/>
            <p:cNvSpPr>
              <a:spLocks noChangeArrowheads="1"/>
            </p:cNvSpPr>
            <p:nvPr/>
          </p:nvSpPr>
          <p:spPr bwMode="auto">
            <a:xfrm>
              <a:off x="2352"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62" name="Oval 186"/>
            <p:cNvSpPr>
              <a:spLocks noChangeArrowheads="1"/>
            </p:cNvSpPr>
            <p:nvPr/>
          </p:nvSpPr>
          <p:spPr bwMode="auto">
            <a:xfrm>
              <a:off x="2448"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63" name="Oval 187"/>
            <p:cNvSpPr>
              <a:spLocks noChangeArrowheads="1"/>
            </p:cNvSpPr>
            <p:nvPr/>
          </p:nvSpPr>
          <p:spPr bwMode="auto">
            <a:xfrm>
              <a:off x="2544"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64" name="Oval 188"/>
            <p:cNvSpPr>
              <a:spLocks noChangeArrowheads="1"/>
            </p:cNvSpPr>
            <p:nvPr/>
          </p:nvSpPr>
          <p:spPr bwMode="auto">
            <a:xfrm>
              <a:off x="2640"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65" name="Oval 189"/>
            <p:cNvSpPr>
              <a:spLocks noChangeArrowheads="1"/>
            </p:cNvSpPr>
            <p:nvPr/>
          </p:nvSpPr>
          <p:spPr bwMode="auto">
            <a:xfrm>
              <a:off x="2736"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66" name="Oval 190"/>
            <p:cNvSpPr>
              <a:spLocks noChangeArrowheads="1"/>
            </p:cNvSpPr>
            <p:nvPr/>
          </p:nvSpPr>
          <p:spPr bwMode="auto">
            <a:xfrm>
              <a:off x="2832"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67" name="Oval 191"/>
            <p:cNvSpPr>
              <a:spLocks noChangeArrowheads="1"/>
            </p:cNvSpPr>
            <p:nvPr/>
          </p:nvSpPr>
          <p:spPr bwMode="auto">
            <a:xfrm>
              <a:off x="2928"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68" name="Oval 192"/>
            <p:cNvSpPr>
              <a:spLocks noChangeArrowheads="1"/>
            </p:cNvSpPr>
            <p:nvPr/>
          </p:nvSpPr>
          <p:spPr bwMode="auto">
            <a:xfrm>
              <a:off x="3024"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69" name="Oval 193"/>
            <p:cNvSpPr>
              <a:spLocks noChangeArrowheads="1"/>
            </p:cNvSpPr>
            <p:nvPr/>
          </p:nvSpPr>
          <p:spPr bwMode="auto">
            <a:xfrm>
              <a:off x="3120"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70" name="Oval 194"/>
            <p:cNvSpPr>
              <a:spLocks noChangeArrowheads="1"/>
            </p:cNvSpPr>
            <p:nvPr/>
          </p:nvSpPr>
          <p:spPr bwMode="auto">
            <a:xfrm>
              <a:off x="3216"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71" name="Oval 195"/>
            <p:cNvSpPr>
              <a:spLocks noChangeArrowheads="1"/>
            </p:cNvSpPr>
            <p:nvPr/>
          </p:nvSpPr>
          <p:spPr bwMode="auto">
            <a:xfrm>
              <a:off x="3312"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72" name="Oval 196"/>
            <p:cNvSpPr>
              <a:spLocks noChangeArrowheads="1"/>
            </p:cNvSpPr>
            <p:nvPr/>
          </p:nvSpPr>
          <p:spPr bwMode="auto">
            <a:xfrm>
              <a:off x="3408"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73" name="Oval 197"/>
            <p:cNvSpPr>
              <a:spLocks noChangeArrowheads="1"/>
            </p:cNvSpPr>
            <p:nvPr/>
          </p:nvSpPr>
          <p:spPr bwMode="auto">
            <a:xfrm>
              <a:off x="3504"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74" name="Oval 198"/>
            <p:cNvSpPr>
              <a:spLocks noChangeArrowheads="1"/>
            </p:cNvSpPr>
            <p:nvPr/>
          </p:nvSpPr>
          <p:spPr bwMode="auto">
            <a:xfrm>
              <a:off x="3600"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75" name="Oval 199"/>
            <p:cNvSpPr>
              <a:spLocks noChangeArrowheads="1"/>
            </p:cNvSpPr>
            <p:nvPr/>
          </p:nvSpPr>
          <p:spPr bwMode="auto">
            <a:xfrm>
              <a:off x="3696"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76" name="Oval 200"/>
            <p:cNvSpPr>
              <a:spLocks noChangeArrowheads="1"/>
            </p:cNvSpPr>
            <p:nvPr/>
          </p:nvSpPr>
          <p:spPr bwMode="auto">
            <a:xfrm>
              <a:off x="3792"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77" name="Oval 201"/>
            <p:cNvSpPr>
              <a:spLocks noChangeArrowheads="1"/>
            </p:cNvSpPr>
            <p:nvPr/>
          </p:nvSpPr>
          <p:spPr bwMode="auto">
            <a:xfrm>
              <a:off x="3888"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78" name="Oval 202"/>
            <p:cNvSpPr>
              <a:spLocks noChangeArrowheads="1"/>
            </p:cNvSpPr>
            <p:nvPr/>
          </p:nvSpPr>
          <p:spPr bwMode="auto">
            <a:xfrm>
              <a:off x="2064"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79" name="Oval 203"/>
            <p:cNvSpPr>
              <a:spLocks noChangeArrowheads="1"/>
            </p:cNvSpPr>
            <p:nvPr/>
          </p:nvSpPr>
          <p:spPr bwMode="auto">
            <a:xfrm>
              <a:off x="2160"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80" name="Oval 204"/>
            <p:cNvSpPr>
              <a:spLocks noChangeArrowheads="1"/>
            </p:cNvSpPr>
            <p:nvPr/>
          </p:nvSpPr>
          <p:spPr bwMode="auto">
            <a:xfrm>
              <a:off x="2256"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81" name="Oval 205"/>
            <p:cNvSpPr>
              <a:spLocks noChangeArrowheads="1"/>
            </p:cNvSpPr>
            <p:nvPr/>
          </p:nvSpPr>
          <p:spPr bwMode="auto">
            <a:xfrm>
              <a:off x="2352"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82" name="Oval 206"/>
            <p:cNvSpPr>
              <a:spLocks noChangeArrowheads="1"/>
            </p:cNvSpPr>
            <p:nvPr/>
          </p:nvSpPr>
          <p:spPr bwMode="auto">
            <a:xfrm>
              <a:off x="2448"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83" name="Oval 207"/>
            <p:cNvSpPr>
              <a:spLocks noChangeArrowheads="1"/>
            </p:cNvSpPr>
            <p:nvPr/>
          </p:nvSpPr>
          <p:spPr bwMode="auto">
            <a:xfrm>
              <a:off x="2544"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84" name="Oval 208"/>
            <p:cNvSpPr>
              <a:spLocks noChangeArrowheads="1"/>
            </p:cNvSpPr>
            <p:nvPr/>
          </p:nvSpPr>
          <p:spPr bwMode="auto">
            <a:xfrm>
              <a:off x="2640"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85" name="Oval 209"/>
            <p:cNvSpPr>
              <a:spLocks noChangeArrowheads="1"/>
            </p:cNvSpPr>
            <p:nvPr/>
          </p:nvSpPr>
          <p:spPr bwMode="auto">
            <a:xfrm>
              <a:off x="2736"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86" name="Oval 210"/>
            <p:cNvSpPr>
              <a:spLocks noChangeArrowheads="1"/>
            </p:cNvSpPr>
            <p:nvPr/>
          </p:nvSpPr>
          <p:spPr bwMode="auto">
            <a:xfrm>
              <a:off x="2832"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87" name="Oval 211"/>
            <p:cNvSpPr>
              <a:spLocks noChangeArrowheads="1"/>
            </p:cNvSpPr>
            <p:nvPr/>
          </p:nvSpPr>
          <p:spPr bwMode="auto">
            <a:xfrm>
              <a:off x="2928"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88" name="Oval 212"/>
            <p:cNvSpPr>
              <a:spLocks noChangeArrowheads="1"/>
            </p:cNvSpPr>
            <p:nvPr/>
          </p:nvSpPr>
          <p:spPr bwMode="auto">
            <a:xfrm>
              <a:off x="3024"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89" name="Oval 213"/>
            <p:cNvSpPr>
              <a:spLocks noChangeArrowheads="1"/>
            </p:cNvSpPr>
            <p:nvPr/>
          </p:nvSpPr>
          <p:spPr bwMode="auto">
            <a:xfrm>
              <a:off x="3120"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90" name="Oval 214"/>
            <p:cNvSpPr>
              <a:spLocks noChangeArrowheads="1"/>
            </p:cNvSpPr>
            <p:nvPr/>
          </p:nvSpPr>
          <p:spPr bwMode="auto">
            <a:xfrm>
              <a:off x="3216"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91" name="Oval 215"/>
            <p:cNvSpPr>
              <a:spLocks noChangeArrowheads="1"/>
            </p:cNvSpPr>
            <p:nvPr/>
          </p:nvSpPr>
          <p:spPr bwMode="auto">
            <a:xfrm>
              <a:off x="3312"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92" name="Oval 216"/>
            <p:cNvSpPr>
              <a:spLocks noChangeArrowheads="1"/>
            </p:cNvSpPr>
            <p:nvPr/>
          </p:nvSpPr>
          <p:spPr bwMode="auto">
            <a:xfrm>
              <a:off x="3408"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93" name="Oval 217"/>
            <p:cNvSpPr>
              <a:spLocks noChangeArrowheads="1"/>
            </p:cNvSpPr>
            <p:nvPr/>
          </p:nvSpPr>
          <p:spPr bwMode="auto">
            <a:xfrm>
              <a:off x="3504"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94" name="Oval 218"/>
            <p:cNvSpPr>
              <a:spLocks noChangeArrowheads="1"/>
            </p:cNvSpPr>
            <p:nvPr/>
          </p:nvSpPr>
          <p:spPr bwMode="auto">
            <a:xfrm>
              <a:off x="3600"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95" name="Oval 219"/>
            <p:cNvSpPr>
              <a:spLocks noChangeArrowheads="1"/>
            </p:cNvSpPr>
            <p:nvPr/>
          </p:nvSpPr>
          <p:spPr bwMode="auto">
            <a:xfrm>
              <a:off x="3696"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96" name="Oval 220"/>
            <p:cNvSpPr>
              <a:spLocks noChangeArrowheads="1"/>
            </p:cNvSpPr>
            <p:nvPr/>
          </p:nvSpPr>
          <p:spPr bwMode="auto">
            <a:xfrm>
              <a:off x="3792"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97" name="Oval 221"/>
            <p:cNvSpPr>
              <a:spLocks noChangeArrowheads="1"/>
            </p:cNvSpPr>
            <p:nvPr/>
          </p:nvSpPr>
          <p:spPr bwMode="auto">
            <a:xfrm>
              <a:off x="3888"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98" name="Oval 222"/>
            <p:cNvSpPr>
              <a:spLocks noChangeArrowheads="1"/>
            </p:cNvSpPr>
            <p:nvPr/>
          </p:nvSpPr>
          <p:spPr bwMode="auto">
            <a:xfrm>
              <a:off x="2064"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799" name="Oval 223"/>
            <p:cNvSpPr>
              <a:spLocks noChangeArrowheads="1"/>
            </p:cNvSpPr>
            <p:nvPr/>
          </p:nvSpPr>
          <p:spPr bwMode="auto">
            <a:xfrm>
              <a:off x="2160"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00" name="Oval 224"/>
            <p:cNvSpPr>
              <a:spLocks noChangeArrowheads="1"/>
            </p:cNvSpPr>
            <p:nvPr/>
          </p:nvSpPr>
          <p:spPr bwMode="auto">
            <a:xfrm>
              <a:off x="2256"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01" name="Oval 225"/>
            <p:cNvSpPr>
              <a:spLocks noChangeArrowheads="1"/>
            </p:cNvSpPr>
            <p:nvPr/>
          </p:nvSpPr>
          <p:spPr bwMode="auto">
            <a:xfrm>
              <a:off x="2352"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02" name="Oval 226"/>
            <p:cNvSpPr>
              <a:spLocks noChangeArrowheads="1"/>
            </p:cNvSpPr>
            <p:nvPr/>
          </p:nvSpPr>
          <p:spPr bwMode="auto">
            <a:xfrm>
              <a:off x="2448"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03" name="Oval 227"/>
            <p:cNvSpPr>
              <a:spLocks noChangeArrowheads="1"/>
            </p:cNvSpPr>
            <p:nvPr/>
          </p:nvSpPr>
          <p:spPr bwMode="auto">
            <a:xfrm>
              <a:off x="2544"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04" name="Oval 228"/>
            <p:cNvSpPr>
              <a:spLocks noChangeArrowheads="1"/>
            </p:cNvSpPr>
            <p:nvPr/>
          </p:nvSpPr>
          <p:spPr bwMode="auto">
            <a:xfrm>
              <a:off x="2640"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05" name="Oval 229"/>
            <p:cNvSpPr>
              <a:spLocks noChangeArrowheads="1"/>
            </p:cNvSpPr>
            <p:nvPr/>
          </p:nvSpPr>
          <p:spPr bwMode="auto">
            <a:xfrm>
              <a:off x="2736"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06" name="Oval 230"/>
            <p:cNvSpPr>
              <a:spLocks noChangeArrowheads="1"/>
            </p:cNvSpPr>
            <p:nvPr/>
          </p:nvSpPr>
          <p:spPr bwMode="auto">
            <a:xfrm>
              <a:off x="2832"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07" name="Oval 231"/>
            <p:cNvSpPr>
              <a:spLocks noChangeArrowheads="1"/>
            </p:cNvSpPr>
            <p:nvPr/>
          </p:nvSpPr>
          <p:spPr bwMode="auto">
            <a:xfrm>
              <a:off x="2928"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08" name="Oval 232"/>
            <p:cNvSpPr>
              <a:spLocks noChangeArrowheads="1"/>
            </p:cNvSpPr>
            <p:nvPr/>
          </p:nvSpPr>
          <p:spPr bwMode="auto">
            <a:xfrm>
              <a:off x="3024"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09" name="Oval 233"/>
            <p:cNvSpPr>
              <a:spLocks noChangeArrowheads="1"/>
            </p:cNvSpPr>
            <p:nvPr/>
          </p:nvSpPr>
          <p:spPr bwMode="auto">
            <a:xfrm>
              <a:off x="3120"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10" name="Oval 234"/>
            <p:cNvSpPr>
              <a:spLocks noChangeArrowheads="1"/>
            </p:cNvSpPr>
            <p:nvPr/>
          </p:nvSpPr>
          <p:spPr bwMode="auto">
            <a:xfrm>
              <a:off x="3216"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11" name="Oval 235"/>
            <p:cNvSpPr>
              <a:spLocks noChangeArrowheads="1"/>
            </p:cNvSpPr>
            <p:nvPr/>
          </p:nvSpPr>
          <p:spPr bwMode="auto">
            <a:xfrm>
              <a:off x="3312"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12" name="Oval 236"/>
            <p:cNvSpPr>
              <a:spLocks noChangeArrowheads="1"/>
            </p:cNvSpPr>
            <p:nvPr/>
          </p:nvSpPr>
          <p:spPr bwMode="auto">
            <a:xfrm>
              <a:off x="3408"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13" name="Oval 237"/>
            <p:cNvSpPr>
              <a:spLocks noChangeArrowheads="1"/>
            </p:cNvSpPr>
            <p:nvPr/>
          </p:nvSpPr>
          <p:spPr bwMode="auto">
            <a:xfrm>
              <a:off x="3504"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14" name="Oval 238"/>
            <p:cNvSpPr>
              <a:spLocks noChangeArrowheads="1"/>
            </p:cNvSpPr>
            <p:nvPr/>
          </p:nvSpPr>
          <p:spPr bwMode="auto">
            <a:xfrm>
              <a:off x="3600"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15" name="Oval 239"/>
            <p:cNvSpPr>
              <a:spLocks noChangeArrowheads="1"/>
            </p:cNvSpPr>
            <p:nvPr/>
          </p:nvSpPr>
          <p:spPr bwMode="auto">
            <a:xfrm>
              <a:off x="3696"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16" name="Oval 240"/>
            <p:cNvSpPr>
              <a:spLocks noChangeArrowheads="1"/>
            </p:cNvSpPr>
            <p:nvPr/>
          </p:nvSpPr>
          <p:spPr bwMode="auto">
            <a:xfrm>
              <a:off x="3792"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17" name="Oval 241"/>
            <p:cNvSpPr>
              <a:spLocks noChangeArrowheads="1"/>
            </p:cNvSpPr>
            <p:nvPr/>
          </p:nvSpPr>
          <p:spPr bwMode="auto">
            <a:xfrm>
              <a:off x="3888"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18" name="Oval 242"/>
            <p:cNvSpPr>
              <a:spLocks noChangeArrowheads="1"/>
            </p:cNvSpPr>
            <p:nvPr/>
          </p:nvSpPr>
          <p:spPr bwMode="auto">
            <a:xfrm>
              <a:off x="2064"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19" name="Oval 243"/>
            <p:cNvSpPr>
              <a:spLocks noChangeArrowheads="1"/>
            </p:cNvSpPr>
            <p:nvPr/>
          </p:nvSpPr>
          <p:spPr bwMode="auto">
            <a:xfrm>
              <a:off x="2160"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20" name="Oval 244"/>
            <p:cNvSpPr>
              <a:spLocks noChangeArrowheads="1"/>
            </p:cNvSpPr>
            <p:nvPr/>
          </p:nvSpPr>
          <p:spPr bwMode="auto">
            <a:xfrm>
              <a:off x="2256"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21" name="Oval 245"/>
            <p:cNvSpPr>
              <a:spLocks noChangeArrowheads="1"/>
            </p:cNvSpPr>
            <p:nvPr/>
          </p:nvSpPr>
          <p:spPr bwMode="auto">
            <a:xfrm>
              <a:off x="2352"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22" name="Oval 246"/>
            <p:cNvSpPr>
              <a:spLocks noChangeArrowheads="1"/>
            </p:cNvSpPr>
            <p:nvPr/>
          </p:nvSpPr>
          <p:spPr bwMode="auto">
            <a:xfrm>
              <a:off x="2448"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23" name="Oval 247"/>
            <p:cNvSpPr>
              <a:spLocks noChangeArrowheads="1"/>
            </p:cNvSpPr>
            <p:nvPr/>
          </p:nvSpPr>
          <p:spPr bwMode="auto">
            <a:xfrm>
              <a:off x="2544"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24" name="Oval 248"/>
            <p:cNvSpPr>
              <a:spLocks noChangeArrowheads="1"/>
            </p:cNvSpPr>
            <p:nvPr/>
          </p:nvSpPr>
          <p:spPr bwMode="auto">
            <a:xfrm>
              <a:off x="2640"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25" name="Oval 249"/>
            <p:cNvSpPr>
              <a:spLocks noChangeArrowheads="1"/>
            </p:cNvSpPr>
            <p:nvPr/>
          </p:nvSpPr>
          <p:spPr bwMode="auto">
            <a:xfrm>
              <a:off x="2736"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26" name="Oval 250"/>
            <p:cNvSpPr>
              <a:spLocks noChangeArrowheads="1"/>
            </p:cNvSpPr>
            <p:nvPr/>
          </p:nvSpPr>
          <p:spPr bwMode="auto">
            <a:xfrm>
              <a:off x="2832"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27" name="Oval 251"/>
            <p:cNvSpPr>
              <a:spLocks noChangeArrowheads="1"/>
            </p:cNvSpPr>
            <p:nvPr/>
          </p:nvSpPr>
          <p:spPr bwMode="auto">
            <a:xfrm>
              <a:off x="2928"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28" name="Oval 252"/>
            <p:cNvSpPr>
              <a:spLocks noChangeArrowheads="1"/>
            </p:cNvSpPr>
            <p:nvPr/>
          </p:nvSpPr>
          <p:spPr bwMode="auto">
            <a:xfrm>
              <a:off x="3024"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29" name="Oval 253"/>
            <p:cNvSpPr>
              <a:spLocks noChangeArrowheads="1"/>
            </p:cNvSpPr>
            <p:nvPr/>
          </p:nvSpPr>
          <p:spPr bwMode="auto">
            <a:xfrm>
              <a:off x="3120"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30" name="Oval 254"/>
            <p:cNvSpPr>
              <a:spLocks noChangeArrowheads="1"/>
            </p:cNvSpPr>
            <p:nvPr/>
          </p:nvSpPr>
          <p:spPr bwMode="auto">
            <a:xfrm>
              <a:off x="3216"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31" name="Oval 255"/>
            <p:cNvSpPr>
              <a:spLocks noChangeArrowheads="1"/>
            </p:cNvSpPr>
            <p:nvPr/>
          </p:nvSpPr>
          <p:spPr bwMode="auto">
            <a:xfrm>
              <a:off x="3312"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32" name="Oval 256"/>
            <p:cNvSpPr>
              <a:spLocks noChangeArrowheads="1"/>
            </p:cNvSpPr>
            <p:nvPr/>
          </p:nvSpPr>
          <p:spPr bwMode="auto">
            <a:xfrm>
              <a:off x="3408"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33" name="Oval 257"/>
            <p:cNvSpPr>
              <a:spLocks noChangeArrowheads="1"/>
            </p:cNvSpPr>
            <p:nvPr/>
          </p:nvSpPr>
          <p:spPr bwMode="auto">
            <a:xfrm>
              <a:off x="3504"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34" name="Oval 258"/>
            <p:cNvSpPr>
              <a:spLocks noChangeArrowheads="1"/>
            </p:cNvSpPr>
            <p:nvPr/>
          </p:nvSpPr>
          <p:spPr bwMode="auto">
            <a:xfrm>
              <a:off x="3600"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35" name="Oval 259"/>
            <p:cNvSpPr>
              <a:spLocks noChangeArrowheads="1"/>
            </p:cNvSpPr>
            <p:nvPr/>
          </p:nvSpPr>
          <p:spPr bwMode="auto">
            <a:xfrm>
              <a:off x="3696"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36" name="Oval 260"/>
            <p:cNvSpPr>
              <a:spLocks noChangeArrowheads="1"/>
            </p:cNvSpPr>
            <p:nvPr/>
          </p:nvSpPr>
          <p:spPr bwMode="auto">
            <a:xfrm>
              <a:off x="3792"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37" name="Oval 261"/>
            <p:cNvSpPr>
              <a:spLocks noChangeArrowheads="1"/>
            </p:cNvSpPr>
            <p:nvPr/>
          </p:nvSpPr>
          <p:spPr bwMode="auto">
            <a:xfrm>
              <a:off x="3888"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38" name="Oval 262"/>
            <p:cNvSpPr>
              <a:spLocks noChangeArrowheads="1"/>
            </p:cNvSpPr>
            <p:nvPr/>
          </p:nvSpPr>
          <p:spPr bwMode="auto">
            <a:xfrm>
              <a:off x="2064"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39" name="Oval 263"/>
            <p:cNvSpPr>
              <a:spLocks noChangeArrowheads="1"/>
            </p:cNvSpPr>
            <p:nvPr/>
          </p:nvSpPr>
          <p:spPr bwMode="auto">
            <a:xfrm>
              <a:off x="2160"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40" name="Oval 264"/>
            <p:cNvSpPr>
              <a:spLocks noChangeArrowheads="1"/>
            </p:cNvSpPr>
            <p:nvPr/>
          </p:nvSpPr>
          <p:spPr bwMode="auto">
            <a:xfrm>
              <a:off x="2256"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41" name="Oval 265"/>
            <p:cNvSpPr>
              <a:spLocks noChangeArrowheads="1"/>
            </p:cNvSpPr>
            <p:nvPr/>
          </p:nvSpPr>
          <p:spPr bwMode="auto">
            <a:xfrm>
              <a:off x="2352"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42" name="Oval 266"/>
            <p:cNvSpPr>
              <a:spLocks noChangeArrowheads="1"/>
            </p:cNvSpPr>
            <p:nvPr/>
          </p:nvSpPr>
          <p:spPr bwMode="auto">
            <a:xfrm>
              <a:off x="2448"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43" name="Oval 267"/>
            <p:cNvSpPr>
              <a:spLocks noChangeArrowheads="1"/>
            </p:cNvSpPr>
            <p:nvPr/>
          </p:nvSpPr>
          <p:spPr bwMode="auto">
            <a:xfrm>
              <a:off x="2544"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44" name="Oval 268"/>
            <p:cNvSpPr>
              <a:spLocks noChangeArrowheads="1"/>
            </p:cNvSpPr>
            <p:nvPr/>
          </p:nvSpPr>
          <p:spPr bwMode="auto">
            <a:xfrm>
              <a:off x="2640"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45" name="Oval 269"/>
            <p:cNvSpPr>
              <a:spLocks noChangeArrowheads="1"/>
            </p:cNvSpPr>
            <p:nvPr/>
          </p:nvSpPr>
          <p:spPr bwMode="auto">
            <a:xfrm>
              <a:off x="2736"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46" name="Oval 270"/>
            <p:cNvSpPr>
              <a:spLocks noChangeArrowheads="1"/>
            </p:cNvSpPr>
            <p:nvPr/>
          </p:nvSpPr>
          <p:spPr bwMode="auto">
            <a:xfrm>
              <a:off x="2832"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47" name="Oval 271"/>
            <p:cNvSpPr>
              <a:spLocks noChangeArrowheads="1"/>
            </p:cNvSpPr>
            <p:nvPr/>
          </p:nvSpPr>
          <p:spPr bwMode="auto">
            <a:xfrm>
              <a:off x="2928"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48" name="Oval 272"/>
            <p:cNvSpPr>
              <a:spLocks noChangeArrowheads="1"/>
            </p:cNvSpPr>
            <p:nvPr/>
          </p:nvSpPr>
          <p:spPr bwMode="auto">
            <a:xfrm>
              <a:off x="3024"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49" name="Oval 273"/>
            <p:cNvSpPr>
              <a:spLocks noChangeArrowheads="1"/>
            </p:cNvSpPr>
            <p:nvPr/>
          </p:nvSpPr>
          <p:spPr bwMode="auto">
            <a:xfrm>
              <a:off x="3120"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50" name="Oval 274"/>
            <p:cNvSpPr>
              <a:spLocks noChangeArrowheads="1"/>
            </p:cNvSpPr>
            <p:nvPr/>
          </p:nvSpPr>
          <p:spPr bwMode="auto">
            <a:xfrm>
              <a:off x="3216"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51" name="Oval 275"/>
            <p:cNvSpPr>
              <a:spLocks noChangeArrowheads="1"/>
            </p:cNvSpPr>
            <p:nvPr/>
          </p:nvSpPr>
          <p:spPr bwMode="auto">
            <a:xfrm>
              <a:off x="3312"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52" name="Oval 276"/>
            <p:cNvSpPr>
              <a:spLocks noChangeArrowheads="1"/>
            </p:cNvSpPr>
            <p:nvPr/>
          </p:nvSpPr>
          <p:spPr bwMode="auto">
            <a:xfrm>
              <a:off x="3408"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53" name="Oval 277"/>
            <p:cNvSpPr>
              <a:spLocks noChangeArrowheads="1"/>
            </p:cNvSpPr>
            <p:nvPr/>
          </p:nvSpPr>
          <p:spPr bwMode="auto">
            <a:xfrm>
              <a:off x="3504"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54" name="Oval 278"/>
            <p:cNvSpPr>
              <a:spLocks noChangeArrowheads="1"/>
            </p:cNvSpPr>
            <p:nvPr/>
          </p:nvSpPr>
          <p:spPr bwMode="auto">
            <a:xfrm>
              <a:off x="3600"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55" name="Oval 279"/>
            <p:cNvSpPr>
              <a:spLocks noChangeArrowheads="1"/>
            </p:cNvSpPr>
            <p:nvPr/>
          </p:nvSpPr>
          <p:spPr bwMode="auto">
            <a:xfrm>
              <a:off x="3696"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56" name="Oval 280"/>
            <p:cNvSpPr>
              <a:spLocks noChangeArrowheads="1"/>
            </p:cNvSpPr>
            <p:nvPr/>
          </p:nvSpPr>
          <p:spPr bwMode="auto">
            <a:xfrm>
              <a:off x="3792"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57" name="Oval 281"/>
            <p:cNvSpPr>
              <a:spLocks noChangeArrowheads="1"/>
            </p:cNvSpPr>
            <p:nvPr/>
          </p:nvSpPr>
          <p:spPr bwMode="auto">
            <a:xfrm>
              <a:off x="3888"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58" name="Oval 282"/>
            <p:cNvSpPr>
              <a:spLocks noChangeArrowheads="1"/>
            </p:cNvSpPr>
            <p:nvPr/>
          </p:nvSpPr>
          <p:spPr bwMode="auto">
            <a:xfrm>
              <a:off x="2064"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59" name="Oval 283"/>
            <p:cNvSpPr>
              <a:spLocks noChangeArrowheads="1"/>
            </p:cNvSpPr>
            <p:nvPr/>
          </p:nvSpPr>
          <p:spPr bwMode="auto">
            <a:xfrm>
              <a:off x="2160"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60" name="Oval 284"/>
            <p:cNvSpPr>
              <a:spLocks noChangeArrowheads="1"/>
            </p:cNvSpPr>
            <p:nvPr/>
          </p:nvSpPr>
          <p:spPr bwMode="auto">
            <a:xfrm>
              <a:off x="2256"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61" name="Oval 285"/>
            <p:cNvSpPr>
              <a:spLocks noChangeArrowheads="1"/>
            </p:cNvSpPr>
            <p:nvPr/>
          </p:nvSpPr>
          <p:spPr bwMode="auto">
            <a:xfrm>
              <a:off x="2352"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62" name="Oval 286"/>
            <p:cNvSpPr>
              <a:spLocks noChangeArrowheads="1"/>
            </p:cNvSpPr>
            <p:nvPr/>
          </p:nvSpPr>
          <p:spPr bwMode="auto">
            <a:xfrm>
              <a:off x="2448"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63" name="Oval 287"/>
            <p:cNvSpPr>
              <a:spLocks noChangeArrowheads="1"/>
            </p:cNvSpPr>
            <p:nvPr/>
          </p:nvSpPr>
          <p:spPr bwMode="auto">
            <a:xfrm>
              <a:off x="2544"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64" name="Oval 288"/>
            <p:cNvSpPr>
              <a:spLocks noChangeArrowheads="1"/>
            </p:cNvSpPr>
            <p:nvPr/>
          </p:nvSpPr>
          <p:spPr bwMode="auto">
            <a:xfrm>
              <a:off x="2640"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65" name="Oval 289"/>
            <p:cNvSpPr>
              <a:spLocks noChangeArrowheads="1"/>
            </p:cNvSpPr>
            <p:nvPr/>
          </p:nvSpPr>
          <p:spPr bwMode="auto">
            <a:xfrm>
              <a:off x="2736"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66" name="Oval 290"/>
            <p:cNvSpPr>
              <a:spLocks noChangeArrowheads="1"/>
            </p:cNvSpPr>
            <p:nvPr/>
          </p:nvSpPr>
          <p:spPr bwMode="auto">
            <a:xfrm>
              <a:off x="2832"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67" name="Oval 291"/>
            <p:cNvSpPr>
              <a:spLocks noChangeArrowheads="1"/>
            </p:cNvSpPr>
            <p:nvPr/>
          </p:nvSpPr>
          <p:spPr bwMode="auto">
            <a:xfrm>
              <a:off x="2928"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68" name="Oval 292"/>
            <p:cNvSpPr>
              <a:spLocks noChangeArrowheads="1"/>
            </p:cNvSpPr>
            <p:nvPr/>
          </p:nvSpPr>
          <p:spPr bwMode="auto">
            <a:xfrm>
              <a:off x="3024"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69" name="Oval 293"/>
            <p:cNvSpPr>
              <a:spLocks noChangeArrowheads="1"/>
            </p:cNvSpPr>
            <p:nvPr/>
          </p:nvSpPr>
          <p:spPr bwMode="auto">
            <a:xfrm>
              <a:off x="3120"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70" name="Oval 294"/>
            <p:cNvSpPr>
              <a:spLocks noChangeArrowheads="1"/>
            </p:cNvSpPr>
            <p:nvPr/>
          </p:nvSpPr>
          <p:spPr bwMode="auto">
            <a:xfrm>
              <a:off x="3216"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71" name="Oval 295"/>
            <p:cNvSpPr>
              <a:spLocks noChangeArrowheads="1"/>
            </p:cNvSpPr>
            <p:nvPr/>
          </p:nvSpPr>
          <p:spPr bwMode="auto">
            <a:xfrm>
              <a:off x="3312"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72" name="Oval 296"/>
            <p:cNvSpPr>
              <a:spLocks noChangeArrowheads="1"/>
            </p:cNvSpPr>
            <p:nvPr/>
          </p:nvSpPr>
          <p:spPr bwMode="auto">
            <a:xfrm>
              <a:off x="3408"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73" name="Oval 297"/>
            <p:cNvSpPr>
              <a:spLocks noChangeArrowheads="1"/>
            </p:cNvSpPr>
            <p:nvPr/>
          </p:nvSpPr>
          <p:spPr bwMode="auto">
            <a:xfrm>
              <a:off x="3504"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74" name="Oval 298"/>
            <p:cNvSpPr>
              <a:spLocks noChangeArrowheads="1"/>
            </p:cNvSpPr>
            <p:nvPr/>
          </p:nvSpPr>
          <p:spPr bwMode="auto">
            <a:xfrm>
              <a:off x="3600"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75" name="Oval 299"/>
            <p:cNvSpPr>
              <a:spLocks noChangeArrowheads="1"/>
            </p:cNvSpPr>
            <p:nvPr/>
          </p:nvSpPr>
          <p:spPr bwMode="auto">
            <a:xfrm>
              <a:off x="3696"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76" name="Oval 300"/>
            <p:cNvSpPr>
              <a:spLocks noChangeArrowheads="1"/>
            </p:cNvSpPr>
            <p:nvPr/>
          </p:nvSpPr>
          <p:spPr bwMode="auto">
            <a:xfrm>
              <a:off x="3792"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77" name="Oval 301"/>
            <p:cNvSpPr>
              <a:spLocks noChangeArrowheads="1"/>
            </p:cNvSpPr>
            <p:nvPr/>
          </p:nvSpPr>
          <p:spPr bwMode="auto">
            <a:xfrm>
              <a:off x="3888"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78" name="Oval 302"/>
            <p:cNvSpPr>
              <a:spLocks noChangeArrowheads="1"/>
            </p:cNvSpPr>
            <p:nvPr/>
          </p:nvSpPr>
          <p:spPr bwMode="auto">
            <a:xfrm>
              <a:off x="2064"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79" name="Oval 303"/>
            <p:cNvSpPr>
              <a:spLocks noChangeArrowheads="1"/>
            </p:cNvSpPr>
            <p:nvPr/>
          </p:nvSpPr>
          <p:spPr bwMode="auto">
            <a:xfrm>
              <a:off x="2160"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80" name="Oval 304"/>
            <p:cNvSpPr>
              <a:spLocks noChangeArrowheads="1"/>
            </p:cNvSpPr>
            <p:nvPr/>
          </p:nvSpPr>
          <p:spPr bwMode="auto">
            <a:xfrm>
              <a:off x="2256"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81" name="Oval 305"/>
            <p:cNvSpPr>
              <a:spLocks noChangeArrowheads="1"/>
            </p:cNvSpPr>
            <p:nvPr/>
          </p:nvSpPr>
          <p:spPr bwMode="auto">
            <a:xfrm>
              <a:off x="2352"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82" name="Oval 306"/>
            <p:cNvSpPr>
              <a:spLocks noChangeArrowheads="1"/>
            </p:cNvSpPr>
            <p:nvPr/>
          </p:nvSpPr>
          <p:spPr bwMode="auto">
            <a:xfrm>
              <a:off x="2448"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83" name="Oval 307"/>
            <p:cNvSpPr>
              <a:spLocks noChangeArrowheads="1"/>
            </p:cNvSpPr>
            <p:nvPr/>
          </p:nvSpPr>
          <p:spPr bwMode="auto">
            <a:xfrm>
              <a:off x="2544"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84" name="Oval 308"/>
            <p:cNvSpPr>
              <a:spLocks noChangeArrowheads="1"/>
            </p:cNvSpPr>
            <p:nvPr/>
          </p:nvSpPr>
          <p:spPr bwMode="auto">
            <a:xfrm>
              <a:off x="2640"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85" name="Oval 309"/>
            <p:cNvSpPr>
              <a:spLocks noChangeArrowheads="1"/>
            </p:cNvSpPr>
            <p:nvPr/>
          </p:nvSpPr>
          <p:spPr bwMode="auto">
            <a:xfrm>
              <a:off x="2736"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86" name="Oval 310"/>
            <p:cNvSpPr>
              <a:spLocks noChangeArrowheads="1"/>
            </p:cNvSpPr>
            <p:nvPr/>
          </p:nvSpPr>
          <p:spPr bwMode="auto">
            <a:xfrm>
              <a:off x="2832"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87" name="Oval 311"/>
            <p:cNvSpPr>
              <a:spLocks noChangeArrowheads="1"/>
            </p:cNvSpPr>
            <p:nvPr/>
          </p:nvSpPr>
          <p:spPr bwMode="auto">
            <a:xfrm>
              <a:off x="2928"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88" name="Oval 312"/>
            <p:cNvSpPr>
              <a:spLocks noChangeArrowheads="1"/>
            </p:cNvSpPr>
            <p:nvPr/>
          </p:nvSpPr>
          <p:spPr bwMode="auto">
            <a:xfrm>
              <a:off x="3024"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89" name="Oval 313"/>
            <p:cNvSpPr>
              <a:spLocks noChangeArrowheads="1"/>
            </p:cNvSpPr>
            <p:nvPr/>
          </p:nvSpPr>
          <p:spPr bwMode="auto">
            <a:xfrm>
              <a:off x="3120"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90" name="Oval 314"/>
            <p:cNvSpPr>
              <a:spLocks noChangeArrowheads="1"/>
            </p:cNvSpPr>
            <p:nvPr/>
          </p:nvSpPr>
          <p:spPr bwMode="auto">
            <a:xfrm>
              <a:off x="3216"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91" name="Oval 315"/>
            <p:cNvSpPr>
              <a:spLocks noChangeArrowheads="1"/>
            </p:cNvSpPr>
            <p:nvPr/>
          </p:nvSpPr>
          <p:spPr bwMode="auto">
            <a:xfrm>
              <a:off x="3312"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92" name="Oval 316"/>
            <p:cNvSpPr>
              <a:spLocks noChangeArrowheads="1"/>
            </p:cNvSpPr>
            <p:nvPr/>
          </p:nvSpPr>
          <p:spPr bwMode="auto">
            <a:xfrm>
              <a:off x="3408"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93" name="Oval 317"/>
            <p:cNvSpPr>
              <a:spLocks noChangeArrowheads="1"/>
            </p:cNvSpPr>
            <p:nvPr/>
          </p:nvSpPr>
          <p:spPr bwMode="auto">
            <a:xfrm>
              <a:off x="3504"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94" name="Oval 318"/>
            <p:cNvSpPr>
              <a:spLocks noChangeArrowheads="1"/>
            </p:cNvSpPr>
            <p:nvPr/>
          </p:nvSpPr>
          <p:spPr bwMode="auto">
            <a:xfrm>
              <a:off x="3600"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95" name="Oval 319"/>
            <p:cNvSpPr>
              <a:spLocks noChangeArrowheads="1"/>
            </p:cNvSpPr>
            <p:nvPr/>
          </p:nvSpPr>
          <p:spPr bwMode="auto">
            <a:xfrm>
              <a:off x="3696"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96" name="Oval 320"/>
            <p:cNvSpPr>
              <a:spLocks noChangeArrowheads="1"/>
            </p:cNvSpPr>
            <p:nvPr/>
          </p:nvSpPr>
          <p:spPr bwMode="auto">
            <a:xfrm>
              <a:off x="3792"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97" name="Oval 321"/>
            <p:cNvSpPr>
              <a:spLocks noChangeArrowheads="1"/>
            </p:cNvSpPr>
            <p:nvPr/>
          </p:nvSpPr>
          <p:spPr bwMode="auto">
            <a:xfrm>
              <a:off x="3888"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98" name="Oval 322"/>
            <p:cNvSpPr>
              <a:spLocks noChangeArrowheads="1"/>
            </p:cNvSpPr>
            <p:nvPr/>
          </p:nvSpPr>
          <p:spPr bwMode="auto">
            <a:xfrm>
              <a:off x="2064"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899" name="Oval 323"/>
            <p:cNvSpPr>
              <a:spLocks noChangeArrowheads="1"/>
            </p:cNvSpPr>
            <p:nvPr/>
          </p:nvSpPr>
          <p:spPr bwMode="auto">
            <a:xfrm>
              <a:off x="2160"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00" name="Oval 324"/>
            <p:cNvSpPr>
              <a:spLocks noChangeArrowheads="1"/>
            </p:cNvSpPr>
            <p:nvPr/>
          </p:nvSpPr>
          <p:spPr bwMode="auto">
            <a:xfrm>
              <a:off x="2256"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01" name="Oval 325"/>
            <p:cNvSpPr>
              <a:spLocks noChangeArrowheads="1"/>
            </p:cNvSpPr>
            <p:nvPr/>
          </p:nvSpPr>
          <p:spPr bwMode="auto">
            <a:xfrm>
              <a:off x="2352"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02" name="Oval 326"/>
            <p:cNvSpPr>
              <a:spLocks noChangeArrowheads="1"/>
            </p:cNvSpPr>
            <p:nvPr/>
          </p:nvSpPr>
          <p:spPr bwMode="auto">
            <a:xfrm>
              <a:off x="2448"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03" name="Oval 327"/>
            <p:cNvSpPr>
              <a:spLocks noChangeArrowheads="1"/>
            </p:cNvSpPr>
            <p:nvPr/>
          </p:nvSpPr>
          <p:spPr bwMode="auto">
            <a:xfrm>
              <a:off x="2544"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04" name="Oval 328"/>
            <p:cNvSpPr>
              <a:spLocks noChangeArrowheads="1"/>
            </p:cNvSpPr>
            <p:nvPr/>
          </p:nvSpPr>
          <p:spPr bwMode="auto">
            <a:xfrm>
              <a:off x="2640"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05" name="Oval 329"/>
            <p:cNvSpPr>
              <a:spLocks noChangeArrowheads="1"/>
            </p:cNvSpPr>
            <p:nvPr/>
          </p:nvSpPr>
          <p:spPr bwMode="auto">
            <a:xfrm>
              <a:off x="2736"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06" name="Oval 330"/>
            <p:cNvSpPr>
              <a:spLocks noChangeArrowheads="1"/>
            </p:cNvSpPr>
            <p:nvPr/>
          </p:nvSpPr>
          <p:spPr bwMode="auto">
            <a:xfrm>
              <a:off x="2832"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07" name="Oval 331"/>
            <p:cNvSpPr>
              <a:spLocks noChangeArrowheads="1"/>
            </p:cNvSpPr>
            <p:nvPr/>
          </p:nvSpPr>
          <p:spPr bwMode="auto">
            <a:xfrm>
              <a:off x="2928"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08" name="Oval 332"/>
            <p:cNvSpPr>
              <a:spLocks noChangeArrowheads="1"/>
            </p:cNvSpPr>
            <p:nvPr/>
          </p:nvSpPr>
          <p:spPr bwMode="auto">
            <a:xfrm>
              <a:off x="3024"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09" name="Oval 333"/>
            <p:cNvSpPr>
              <a:spLocks noChangeArrowheads="1"/>
            </p:cNvSpPr>
            <p:nvPr/>
          </p:nvSpPr>
          <p:spPr bwMode="auto">
            <a:xfrm>
              <a:off x="3120"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10" name="Oval 334"/>
            <p:cNvSpPr>
              <a:spLocks noChangeArrowheads="1"/>
            </p:cNvSpPr>
            <p:nvPr/>
          </p:nvSpPr>
          <p:spPr bwMode="auto">
            <a:xfrm>
              <a:off x="3216"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11" name="Oval 335"/>
            <p:cNvSpPr>
              <a:spLocks noChangeArrowheads="1"/>
            </p:cNvSpPr>
            <p:nvPr/>
          </p:nvSpPr>
          <p:spPr bwMode="auto">
            <a:xfrm>
              <a:off x="3312"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12" name="Oval 336"/>
            <p:cNvSpPr>
              <a:spLocks noChangeArrowheads="1"/>
            </p:cNvSpPr>
            <p:nvPr/>
          </p:nvSpPr>
          <p:spPr bwMode="auto">
            <a:xfrm>
              <a:off x="3408"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13" name="Oval 337"/>
            <p:cNvSpPr>
              <a:spLocks noChangeArrowheads="1"/>
            </p:cNvSpPr>
            <p:nvPr/>
          </p:nvSpPr>
          <p:spPr bwMode="auto">
            <a:xfrm>
              <a:off x="3504"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14" name="Oval 338"/>
            <p:cNvSpPr>
              <a:spLocks noChangeArrowheads="1"/>
            </p:cNvSpPr>
            <p:nvPr/>
          </p:nvSpPr>
          <p:spPr bwMode="auto">
            <a:xfrm>
              <a:off x="3600"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15" name="Oval 339"/>
            <p:cNvSpPr>
              <a:spLocks noChangeArrowheads="1"/>
            </p:cNvSpPr>
            <p:nvPr/>
          </p:nvSpPr>
          <p:spPr bwMode="auto">
            <a:xfrm>
              <a:off x="3696"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16" name="Oval 340"/>
            <p:cNvSpPr>
              <a:spLocks noChangeArrowheads="1"/>
            </p:cNvSpPr>
            <p:nvPr/>
          </p:nvSpPr>
          <p:spPr bwMode="auto">
            <a:xfrm>
              <a:off x="3792"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17" name="Oval 341"/>
            <p:cNvSpPr>
              <a:spLocks noChangeArrowheads="1"/>
            </p:cNvSpPr>
            <p:nvPr/>
          </p:nvSpPr>
          <p:spPr bwMode="auto">
            <a:xfrm>
              <a:off x="3888"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18" name="Oval 342"/>
            <p:cNvSpPr>
              <a:spLocks noChangeArrowheads="1"/>
            </p:cNvSpPr>
            <p:nvPr/>
          </p:nvSpPr>
          <p:spPr bwMode="auto">
            <a:xfrm>
              <a:off x="2064"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19" name="Oval 343"/>
            <p:cNvSpPr>
              <a:spLocks noChangeArrowheads="1"/>
            </p:cNvSpPr>
            <p:nvPr/>
          </p:nvSpPr>
          <p:spPr bwMode="auto">
            <a:xfrm>
              <a:off x="2160"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20" name="Oval 344"/>
            <p:cNvSpPr>
              <a:spLocks noChangeArrowheads="1"/>
            </p:cNvSpPr>
            <p:nvPr/>
          </p:nvSpPr>
          <p:spPr bwMode="auto">
            <a:xfrm>
              <a:off x="2256"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21" name="Oval 345"/>
            <p:cNvSpPr>
              <a:spLocks noChangeArrowheads="1"/>
            </p:cNvSpPr>
            <p:nvPr/>
          </p:nvSpPr>
          <p:spPr bwMode="auto">
            <a:xfrm>
              <a:off x="2352"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22" name="Oval 346"/>
            <p:cNvSpPr>
              <a:spLocks noChangeArrowheads="1"/>
            </p:cNvSpPr>
            <p:nvPr/>
          </p:nvSpPr>
          <p:spPr bwMode="auto">
            <a:xfrm>
              <a:off x="2448"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23" name="Oval 347"/>
            <p:cNvSpPr>
              <a:spLocks noChangeArrowheads="1"/>
            </p:cNvSpPr>
            <p:nvPr/>
          </p:nvSpPr>
          <p:spPr bwMode="auto">
            <a:xfrm>
              <a:off x="2544"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24" name="Oval 348"/>
            <p:cNvSpPr>
              <a:spLocks noChangeArrowheads="1"/>
            </p:cNvSpPr>
            <p:nvPr/>
          </p:nvSpPr>
          <p:spPr bwMode="auto">
            <a:xfrm>
              <a:off x="2640"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25" name="Oval 349"/>
            <p:cNvSpPr>
              <a:spLocks noChangeArrowheads="1"/>
            </p:cNvSpPr>
            <p:nvPr/>
          </p:nvSpPr>
          <p:spPr bwMode="auto">
            <a:xfrm>
              <a:off x="2736"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26" name="Oval 350"/>
            <p:cNvSpPr>
              <a:spLocks noChangeArrowheads="1"/>
            </p:cNvSpPr>
            <p:nvPr/>
          </p:nvSpPr>
          <p:spPr bwMode="auto">
            <a:xfrm>
              <a:off x="2832"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27" name="Oval 351"/>
            <p:cNvSpPr>
              <a:spLocks noChangeArrowheads="1"/>
            </p:cNvSpPr>
            <p:nvPr/>
          </p:nvSpPr>
          <p:spPr bwMode="auto">
            <a:xfrm>
              <a:off x="2928"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28" name="Oval 352"/>
            <p:cNvSpPr>
              <a:spLocks noChangeArrowheads="1"/>
            </p:cNvSpPr>
            <p:nvPr/>
          </p:nvSpPr>
          <p:spPr bwMode="auto">
            <a:xfrm>
              <a:off x="3024"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29" name="Oval 353"/>
            <p:cNvSpPr>
              <a:spLocks noChangeArrowheads="1"/>
            </p:cNvSpPr>
            <p:nvPr/>
          </p:nvSpPr>
          <p:spPr bwMode="auto">
            <a:xfrm>
              <a:off x="3120"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30" name="Oval 354"/>
            <p:cNvSpPr>
              <a:spLocks noChangeArrowheads="1"/>
            </p:cNvSpPr>
            <p:nvPr/>
          </p:nvSpPr>
          <p:spPr bwMode="auto">
            <a:xfrm>
              <a:off x="3216"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31" name="Oval 355"/>
            <p:cNvSpPr>
              <a:spLocks noChangeArrowheads="1"/>
            </p:cNvSpPr>
            <p:nvPr/>
          </p:nvSpPr>
          <p:spPr bwMode="auto">
            <a:xfrm>
              <a:off x="3312"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32" name="Oval 356"/>
            <p:cNvSpPr>
              <a:spLocks noChangeArrowheads="1"/>
            </p:cNvSpPr>
            <p:nvPr/>
          </p:nvSpPr>
          <p:spPr bwMode="auto">
            <a:xfrm>
              <a:off x="3408"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33" name="Oval 357"/>
            <p:cNvSpPr>
              <a:spLocks noChangeArrowheads="1"/>
            </p:cNvSpPr>
            <p:nvPr/>
          </p:nvSpPr>
          <p:spPr bwMode="auto">
            <a:xfrm>
              <a:off x="3504"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34" name="Oval 358"/>
            <p:cNvSpPr>
              <a:spLocks noChangeArrowheads="1"/>
            </p:cNvSpPr>
            <p:nvPr/>
          </p:nvSpPr>
          <p:spPr bwMode="auto">
            <a:xfrm>
              <a:off x="3600"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35" name="Oval 359"/>
            <p:cNvSpPr>
              <a:spLocks noChangeArrowheads="1"/>
            </p:cNvSpPr>
            <p:nvPr/>
          </p:nvSpPr>
          <p:spPr bwMode="auto">
            <a:xfrm>
              <a:off x="3696"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36" name="Oval 360"/>
            <p:cNvSpPr>
              <a:spLocks noChangeArrowheads="1"/>
            </p:cNvSpPr>
            <p:nvPr/>
          </p:nvSpPr>
          <p:spPr bwMode="auto">
            <a:xfrm>
              <a:off x="3792"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37" name="Oval 361"/>
            <p:cNvSpPr>
              <a:spLocks noChangeArrowheads="1"/>
            </p:cNvSpPr>
            <p:nvPr/>
          </p:nvSpPr>
          <p:spPr bwMode="auto">
            <a:xfrm>
              <a:off x="3888"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38" name="Oval 362"/>
            <p:cNvSpPr>
              <a:spLocks noChangeArrowheads="1"/>
            </p:cNvSpPr>
            <p:nvPr/>
          </p:nvSpPr>
          <p:spPr bwMode="auto">
            <a:xfrm>
              <a:off x="2064"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39" name="Oval 363"/>
            <p:cNvSpPr>
              <a:spLocks noChangeArrowheads="1"/>
            </p:cNvSpPr>
            <p:nvPr/>
          </p:nvSpPr>
          <p:spPr bwMode="auto">
            <a:xfrm>
              <a:off x="2160"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40" name="Oval 364"/>
            <p:cNvSpPr>
              <a:spLocks noChangeArrowheads="1"/>
            </p:cNvSpPr>
            <p:nvPr/>
          </p:nvSpPr>
          <p:spPr bwMode="auto">
            <a:xfrm>
              <a:off x="2256"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41" name="Oval 365"/>
            <p:cNvSpPr>
              <a:spLocks noChangeArrowheads="1"/>
            </p:cNvSpPr>
            <p:nvPr/>
          </p:nvSpPr>
          <p:spPr bwMode="auto">
            <a:xfrm>
              <a:off x="2352"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42" name="Oval 366"/>
            <p:cNvSpPr>
              <a:spLocks noChangeArrowheads="1"/>
            </p:cNvSpPr>
            <p:nvPr/>
          </p:nvSpPr>
          <p:spPr bwMode="auto">
            <a:xfrm>
              <a:off x="2448"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43" name="Oval 367"/>
            <p:cNvSpPr>
              <a:spLocks noChangeArrowheads="1"/>
            </p:cNvSpPr>
            <p:nvPr/>
          </p:nvSpPr>
          <p:spPr bwMode="auto">
            <a:xfrm>
              <a:off x="2544"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44" name="Oval 368"/>
            <p:cNvSpPr>
              <a:spLocks noChangeArrowheads="1"/>
            </p:cNvSpPr>
            <p:nvPr/>
          </p:nvSpPr>
          <p:spPr bwMode="auto">
            <a:xfrm>
              <a:off x="2640"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45" name="Oval 369"/>
            <p:cNvSpPr>
              <a:spLocks noChangeArrowheads="1"/>
            </p:cNvSpPr>
            <p:nvPr/>
          </p:nvSpPr>
          <p:spPr bwMode="auto">
            <a:xfrm>
              <a:off x="2736"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46" name="Oval 370"/>
            <p:cNvSpPr>
              <a:spLocks noChangeArrowheads="1"/>
            </p:cNvSpPr>
            <p:nvPr/>
          </p:nvSpPr>
          <p:spPr bwMode="auto">
            <a:xfrm>
              <a:off x="2832"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47" name="Oval 371"/>
            <p:cNvSpPr>
              <a:spLocks noChangeArrowheads="1"/>
            </p:cNvSpPr>
            <p:nvPr/>
          </p:nvSpPr>
          <p:spPr bwMode="auto">
            <a:xfrm>
              <a:off x="2928"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48" name="Oval 372"/>
            <p:cNvSpPr>
              <a:spLocks noChangeArrowheads="1"/>
            </p:cNvSpPr>
            <p:nvPr/>
          </p:nvSpPr>
          <p:spPr bwMode="auto">
            <a:xfrm>
              <a:off x="3024"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49" name="Oval 373"/>
            <p:cNvSpPr>
              <a:spLocks noChangeArrowheads="1"/>
            </p:cNvSpPr>
            <p:nvPr/>
          </p:nvSpPr>
          <p:spPr bwMode="auto">
            <a:xfrm>
              <a:off x="3120"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50" name="Oval 374"/>
            <p:cNvSpPr>
              <a:spLocks noChangeArrowheads="1"/>
            </p:cNvSpPr>
            <p:nvPr/>
          </p:nvSpPr>
          <p:spPr bwMode="auto">
            <a:xfrm>
              <a:off x="3216"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51" name="Oval 375"/>
            <p:cNvSpPr>
              <a:spLocks noChangeArrowheads="1"/>
            </p:cNvSpPr>
            <p:nvPr/>
          </p:nvSpPr>
          <p:spPr bwMode="auto">
            <a:xfrm>
              <a:off x="3312"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52" name="Oval 376"/>
            <p:cNvSpPr>
              <a:spLocks noChangeArrowheads="1"/>
            </p:cNvSpPr>
            <p:nvPr/>
          </p:nvSpPr>
          <p:spPr bwMode="auto">
            <a:xfrm>
              <a:off x="3408"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53" name="Oval 377"/>
            <p:cNvSpPr>
              <a:spLocks noChangeArrowheads="1"/>
            </p:cNvSpPr>
            <p:nvPr/>
          </p:nvSpPr>
          <p:spPr bwMode="auto">
            <a:xfrm>
              <a:off x="3504"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54" name="Oval 378"/>
            <p:cNvSpPr>
              <a:spLocks noChangeArrowheads="1"/>
            </p:cNvSpPr>
            <p:nvPr/>
          </p:nvSpPr>
          <p:spPr bwMode="auto">
            <a:xfrm>
              <a:off x="3600"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55" name="Oval 379"/>
            <p:cNvSpPr>
              <a:spLocks noChangeArrowheads="1"/>
            </p:cNvSpPr>
            <p:nvPr/>
          </p:nvSpPr>
          <p:spPr bwMode="auto">
            <a:xfrm>
              <a:off x="3696"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56" name="Oval 380"/>
            <p:cNvSpPr>
              <a:spLocks noChangeArrowheads="1"/>
            </p:cNvSpPr>
            <p:nvPr/>
          </p:nvSpPr>
          <p:spPr bwMode="auto">
            <a:xfrm>
              <a:off x="3792"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57" name="Oval 381"/>
            <p:cNvSpPr>
              <a:spLocks noChangeArrowheads="1"/>
            </p:cNvSpPr>
            <p:nvPr/>
          </p:nvSpPr>
          <p:spPr bwMode="auto">
            <a:xfrm>
              <a:off x="3888"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58" name="Oval 382"/>
            <p:cNvSpPr>
              <a:spLocks noChangeArrowheads="1"/>
            </p:cNvSpPr>
            <p:nvPr/>
          </p:nvSpPr>
          <p:spPr bwMode="auto">
            <a:xfrm>
              <a:off x="2064"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59" name="Oval 383"/>
            <p:cNvSpPr>
              <a:spLocks noChangeArrowheads="1"/>
            </p:cNvSpPr>
            <p:nvPr/>
          </p:nvSpPr>
          <p:spPr bwMode="auto">
            <a:xfrm>
              <a:off x="2160"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60" name="Oval 384"/>
            <p:cNvSpPr>
              <a:spLocks noChangeArrowheads="1"/>
            </p:cNvSpPr>
            <p:nvPr/>
          </p:nvSpPr>
          <p:spPr bwMode="auto">
            <a:xfrm>
              <a:off x="2256"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61" name="Oval 385"/>
            <p:cNvSpPr>
              <a:spLocks noChangeArrowheads="1"/>
            </p:cNvSpPr>
            <p:nvPr/>
          </p:nvSpPr>
          <p:spPr bwMode="auto">
            <a:xfrm>
              <a:off x="2352"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62" name="Oval 386"/>
            <p:cNvSpPr>
              <a:spLocks noChangeArrowheads="1"/>
            </p:cNvSpPr>
            <p:nvPr/>
          </p:nvSpPr>
          <p:spPr bwMode="auto">
            <a:xfrm>
              <a:off x="2448"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63" name="Oval 387"/>
            <p:cNvSpPr>
              <a:spLocks noChangeArrowheads="1"/>
            </p:cNvSpPr>
            <p:nvPr/>
          </p:nvSpPr>
          <p:spPr bwMode="auto">
            <a:xfrm>
              <a:off x="2544"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64" name="Oval 388"/>
            <p:cNvSpPr>
              <a:spLocks noChangeArrowheads="1"/>
            </p:cNvSpPr>
            <p:nvPr/>
          </p:nvSpPr>
          <p:spPr bwMode="auto">
            <a:xfrm>
              <a:off x="2640"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65" name="Oval 389"/>
            <p:cNvSpPr>
              <a:spLocks noChangeArrowheads="1"/>
            </p:cNvSpPr>
            <p:nvPr/>
          </p:nvSpPr>
          <p:spPr bwMode="auto">
            <a:xfrm>
              <a:off x="2736"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66" name="Oval 390"/>
            <p:cNvSpPr>
              <a:spLocks noChangeArrowheads="1"/>
            </p:cNvSpPr>
            <p:nvPr/>
          </p:nvSpPr>
          <p:spPr bwMode="auto">
            <a:xfrm>
              <a:off x="2832"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67" name="Oval 391"/>
            <p:cNvSpPr>
              <a:spLocks noChangeArrowheads="1"/>
            </p:cNvSpPr>
            <p:nvPr/>
          </p:nvSpPr>
          <p:spPr bwMode="auto">
            <a:xfrm>
              <a:off x="2928"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68" name="Oval 392"/>
            <p:cNvSpPr>
              <a:spLocks noChangeArrowheads="1"/>
            </p:cNvSpPr>
            <p:nvPr/>
          </p:nvSpPr>
          <p:spPr bwMode="auto">
            <a:xfrm>
              <a:off x="3024"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69" name="Oval 393"/>
            <p:cNvSpPr>
              <a:spLocks noChangeArrowheads="1"/>
            </p:cNvSpPr>
            <p:nvPr/>
          </p:nvSpPr>
          <p:spPr bwMode="auto">
            <a:xfrm>
              <a:off x="3120"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70" name="Oval 394"/>
            <p:cNvSpPr>
              <a:spLocks noChangeArrowheads="1"/>
            </p:cNvSpPr>
            <p:nvPr/>
          </p:nvSpPr>
          <p:spPr bwMode="auto">
            <a:xfrm>
              <a:off x="3216"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71" name="Oval 395"/>
            <p:cNvSpPr>
              <a:spLocks noChangeArrowheads="1"/>
            </p:cNvSpPr>
            <p:nvPr/>
          </p:nvSpPr>
          <p:spPr bwMode="auto">
            <a:xfrm>
              <a:off x="3312"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72" name="Oval 396"/>
            <p:cNvSpPr>
              <a:spLocks noChangeArrowheads="1"/>
            </p:cNvSpPr>
            <p:nvPr/>
          </p:nvSpPr>
          <p:spPr bwMode="auto">
            <a:xfrm>
              <a:off x="3408"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73" name="Oval 397"/>
            <p:cNvSpPr>
              <a:spLocks noChangeArrowheads="1"/>
            </p:cNvSpPr>
            <p:nvPr/>
          </p:nvSpPr>
          <p:spPr bwMode="auto">
            <a:xfrm>
              <a:off x="3504"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74" name="Oval 398"/>
            <p:cNvSpPr>
              <a:spLocks noChangeArrowheads="1"/>
            </p:cNvSpPr>
            <p:nvPr/>
          </p:nvSpPr>
          <p:spPr bwMode="auto">
            <a:xfrm>
              <a:off x="3600"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75" name="Oval 399"/>
            <p:cNvSpPr>
              <a:spLocks noChangeArrowheads="1"/>
            </p:cNvSpPr>
            <p:nvPr/>
          </p:nvSpPr>
          <p:spPr bwMode="auto">
            <a:xfrm>
              <a:off x="3696"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76" name="Oval 400"/>
            <p:cNvSpPr>
              <a:spLocks noChangeArrowheads="1"/>
            </p:cNvSpPr>
            <p:nvPr/>
          </p:nvSpPr>
          <p:spPr bwMode="auto">
            <a:xfrm>
              <a:off x="3792"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77" name="Oval 401"/>
            <p:cNvSpPr>
              <a:spLocks noChangeArrowheads="1"/>
            </p:cNvSpPr>
            <p:nvPr/>
          </p:nvSpPr>
          <p:spPr bwMode="auto">
            <a:xfrm>
              <a:off x="3888"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78" name="Oval 402"/>
            <p:cNvSpPr>
              <a:spLocks noChangeArrowheads="1"/>
            </p:cNvSpPr>
            <p:nvPr/>
          </p:nvSpPr>
          <p:spPr bwMode="auto">
            <a:xfrm>
              <a:off x="2064"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79" name="Oval 403"/>
            <p:cNvSpPr>
              <a:spLocks noChangeArrowheads="1"/>
            </p:cNvSpPr>
            <p:nvPr/>
          </p:nvSpPr>
          <p:spPr bwMode="auto">
            <a:xfrm>
              <a:off x="2160"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80" name="Oval 404"/>
            <p:cNvSpPr>
              <a:spLocks noChangeArrowheads="1"/>
            </p:cNvSpPr>
            <p:nvPr/>
          </p:nvSpPr>
          <p:spPr bwMode="auto">
            <a:xfrm>
              <a:off x="2256"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81" name="Oval 405"/>
            <p:cNvSpPr>
              <a:spLocks noChangeArrowheads="1"/>
            </p:cNvSpPr>
            <p:nvPr/>
          </p:nvSpPr>
          <p:spPr bwMode="auto">
            <a:xfrm>
              <a:off x="2352"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82" name="Oval 406"/>
            <p:cNvSpPr>
              <a:spLocks noChangeArrowheads="1"/>
            </p:cNvSpPr>
            <p:nvPr/>
          </p:nvSpPr>
          <p:spPr bwMode="auto">
            <a:xfrm>
              <a:off x="2448"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83" name="Oval 407"/>
            <p:cNvSpPr>
              <a:spLocks noChangeArrowheads="1"/>
            </p:cNvSpPr>
            <p:nvPr/>
          </p:nvSpPr>
          <p:spPr bwMode="auto">
            <a:xfrm>
              <a:off x="2544"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84" name="Oval 408"/>
            <p:cNvSpPr>
              <a:spLocks noChangeArrowheads="1"/>
            </p:cNvSpPr>
            <p:nvPr/>
          </p:nvSpPr>
          <p:spPr bwMode="auto">
            <a:xfrm>
              <a:off x="2640"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85" name="Oval 409"/>
            <p:cNvSpPr>
              <a:spLocks noChangeArrowheads="1"/>
            </p:cNvSpPr>
            <p:nvPr/>
          </p:nvSpPr>
          <p:spPr bwMode="auto">
            <a:xfrm>
              <a:off x="2736"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86" name="Oval 410"/>
            <p:cNvSpPr>
              <a:spLocks noChangeArrowheads="1"/>
            </p:cNvSpPr>
            <p:nvPr/>
          </p:nvSpPr>
          <p:spPr bwMode="auto">
            <a:xfrm>
              <a:off x="2832"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87" name="Oval 411"/>
            <p:cNvSpPr>
              <a:spLocks noChangeArrowheads="1"/>
            </p:cNvSpPr>
            <p:nvPr/>
          </p:nvSpPr>
          <p:spPr bwMode="auto">
            <a:xfrm>
              <a:off x="2928"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88" name="Oval 412"/>
            <p:cNvSpPr>
              <a:spLocks noChangeArrowheads="1"/>
            </p:cNvSpPr>
            <p:nvPr/>
          </p:nvSpPr>
          <p:spPr bwMode="auto">
            <a:xfrm>
              <a:off x="3024"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89" name="Oval 413"/>
            <p:cNvSpPr>
              <a:spLocks noChangeArrowheads="1"/>
            </p:cNvSpPr>
            <p:nvPr/>
          </p:nvSpPr>
          <p:spPr bwMode="auto">
            <a:xfrm>
              <a:off x="3120"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90" name="Oval 414"/>
            <p:cNvSpPr>
              <a:spLocks noChangeArrowheads="1"/>
            </p:cNvSpPr>
            <p:nvPr/>
          </p:nvSpPr>
          <p:spPr bwMode="auto">
            <a:xfrm>
              <a:off x="3216"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91" name="Oval 415"/>
            <p:cNvSpPr>
              <a:spLocks noChangeArrowheads="1"/>
            </p:cNvSpPr>
            <p:nvPr/>
          </p:nvSpPr>
          <p:spPr bwMode="auto">
            <a:xfrm>
              <a:off x="3312"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92" name="Oval 416"/>
            <p:cNvSpPr>
              <a:spLocks noChangeArrowheads="1"/>
            </p:cNvSpPr>
            <p:nvPr/>
          </p:nvSpPr>
          <p:spPr bwMode="auto">
            <a:xfrm>
              <a:off x="3408"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93" name="Oval 417"/>
            <p:cNvSpPr>
              <a:spLocks noChangeArrowheads="1"/>
            </p:cNvSpPr>
            <p:nvPr/>
          </p:nvSpPr>
          <p:spPr bwMode="auto">
            <a:xfrm>
              <a:off x="3504"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94" name="Oval 418"/>
            <p:cNvSpPr>
              <a:spLocks noChangeArrowheads="1"/>
            </p:cNvSpPr>
            <p:nvPr/>
          </p:nvSpPr>
          <p:spPr bwMode="auto">
            <a:xfrm>
              <a:off x="3600"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95" name="Oval 419"/>
            <p:cNvSpPr>
              <a:spLocks noChangeArrowheads="1"/>
            </p:cNvSpPr>
            <p:nvPr/>
          </p:nvSpPr>
          <p:spPr bwMode="auto">
            <a:xfrm>
              <a:off x="3696"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96" name="Oval 420"/>
            <p:cNvSpPr>
              <a:spLocks noChangeArrowheads="1"/>
            </p:cNvSpPr>
            <p:nvPr/>
          </p:nvSpPr>
          <p:spPr bwMode="auto">
            <a:xfrm>
              <a:off x="3792"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97" name="Oval 421"/>
            <p:cNvSpPr>
              <a:spLocks noChangeArrowheads="1"/>
            </p:cNvSpPr>
            <p:nvPr/>
          </p:nvSpPr>
          <p:spPr bwMode="auto">
            <a:xfrm>
              <a:off x="3888"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98" name="Oval 422"/>
            <p:cNvSpPr>
              <a:spLocks noChangeArrowheads="1"/>
            </p:cNvSpPr>
            <p:nvPr/>
          </p:nvSpPr>
          <p:spPr bwMode="auto">
            <a:xfrm>
              <a:off x="2064"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2999" name="Oval 423"/>
            <p:cNvSpPr>
              <a:spLocks noChangeArrowheads="1"/>
            </p:cNvSpPr>
            <p:nvPr/>
          </p:nvSpPr>
          <p:spPr bwMode="auto">
            <a:xfrm>
              <a:off x="2160"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00" name="Oval 424"/>
            <p:cNvSpPr>
              <a:spLocks noChangeArrowheads="1"/>
            </p:cNvSpPr>
            <p:nvPr/>
          </p:nvSpPr>
          <p:spPr bwMode="auto">
            <a:xfrm>
              <a:off x="2256"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01" name="Oval 425"/>
            <p:cNvSpPr>
              <a:spLocks noChangeArrowheads="1"/>
            </p:cNvSpPr>
            <p:nvPr/>
          </p:nvSpPr>
          <p:spPr bwMode="auto">
            <a:xfrm>
              <a:off x="2352"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02" name="Oval 426"/>
            <p:cNvSpPr>
              <a:spLocks noChangeArrowheads="1"/>
            </p:cNvSpPr>
            <p:nvPr/>
          </p:nvSpPr>
          <p:spPr bwMode="auto">
            <a:xfrm>
              <a:off x="2448"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03" name="Oval 427"/>
            <p:cNvSpPr>
              <a:spLocks noChangeArrowheads="1"/>
            </p:cNvSpPr>
            <p:nvPr/>
          </p:nvSpPr>
          <p:spPr bwMode="auto">
            <a:xfrm>
              <a:off x="2544"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04" name="Oval 428"/>
            <p:cNvSpPr>
              <a:spLocks noChangeArrowheads="1"/>
            </p:cNvSpPr>
            <p:nvPr/>
          </p:nvSpPr>
          <p:spPr bwMode="auto">
            <a:xfrm>
              <a:off x="2640"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05" name="Oval 429"/>
            <p:cNvSpPr>
              <a:spLocks noChangeArrowheads="1"/>
            </p:cNvSpPr>
            <p:nvPr/>
          </p:nvSpPr>
          <p:spPr bwMode="auto">
            <a:xfrm>
              <a:off x="2736"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06" name="Oval 430"/>
            <p:cNvSpPr>
              <a:spLocks noChangeArrowheads="1"/>
            </p:cNvSpPr>
            <p:nvPr/>
          </p:nvSpPr>
          <p:spPr bwMode="auto">
            <a:xfrm>
              <a:off x="2832"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07" name="Oval 431"/>
            <p:cNvSpPr>
              <a:spLocks noChangeArrowheads="1"/>
            </p:cNvSpPr>
            <p:nvPr/>
          </p:nvSpPr>
          <p:spPr bwMode="auto">
            <a:xfrm>
              <a:off x="2928"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08" name="Oval 432"/>
            <p:cNvSpPr>
              <a:spLocks noChangeArrowheads="1"/>
            </p:cNvSpPr>
            <p:nvPr/>
          </p:nvSpPr>
          <p:spPr bwMode="auto">
            <a:xfrm>
              <a:off x="3024"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09" name="Oval 433"/>
            <p:cNvSpPr>
              <a:spLocks noChangeArrowheads="1"/>
            </p:cNvSpPr>
            <p:nvPr/>
          </p:nvSpPr>
          <p:spPr bwMode="auto">
            <a:xfrm>
              <a:off x="3120"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10" name="Oval 434"/>
            <p:cNvSpPr>
              <a:spLocks noChangeArrowheads="1"/>
            </p:cNvSpPr>
            <p:nvPr/>
          </p:nvSpPr>
          <p:spPr bwMode="auto">
            <a:xfrm>
              <a:off x="3216"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11" name="Oval 435"/>
            <p:cNvSpPr>
              <a:spLocks noChangeArrowheads="1"/>
            </p:cNvSpPr>
            <p:nvPr/>
          </p:nvSpPr>
          <p:spPr bwMode="auto">
            <a:xfrm>
              <a:off x="3312"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12" name="Oval 436"/>
            <p:cNvSpPr>
              <a:spLocks noChangeArrowheads="1"/>
            </p:cNvSpPr>
            <p:nvPr/>
          </p:nvSpPr>
          <p:spPr bwMode="auto">
            <a:xfrm>
              <a:off x="3408"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13" name="Oval 437"/>
            <p:cNvSpPr>
              <a:spLocks noChangeArrowheads="1"/>
            </p:cNvSpPr>
            <p:nvPr/>
          </p:nvSpPr>
          <p:spPr bwMode="auto">
            <a:xfrm>
              <a:off x="3504"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14" name="Oval 438"/>
            <p:cNvSpPr>
              <a:spLocks noChangeArrowheads="1"/>
            </p:cNvSpPr>
            <p:nvPr/>
          </p:nvSpPr>
          <p:spPr bwMode="auto">
            <a:xfrm>
              <a:off x="3600"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15" name="Oval 439"/>
            <p:cNvSpPr>
              <a:spLocks noChangeArrowheads="1"/>
            </p:cNvSpPr>
            <p:nvPr/>
          </p:nvSpPr>
          <p:spPr bwMode="auto">
            <a:xfrm>
              <a:off x="3696"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16" name="Oval 440"/>
            <p:cNvSpPr>
              <a:spLocks noChangeArrowheads="1"/>
            </p:cNvSpPr>
            <p:nvPr/>
          </p:nvSpPr>
          <p:spPr bwMode="auto">
            <a:xfrm>
              <a:off x="3792"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17" name="Oval 441"/>
            <p:cNvSpPr>
              <a:spLocks noChangeArrowheads="1"/>
            </p:cNvSpPr>
            <p:nvPr/>
          </p:nvSpPr>
          <p:spPr bwMode="auto">
            <a:xfrm>
              <a:off x="3888"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18" name="Oval 442"/>
            <p:cNvSpPr>
              <a:spLocks noChangeArrowheads="1"/>
            </p:cNvSpPr>
            <p:nvPr/>
          </p:nvSpPr>
          <p:spPr bwMode="auto">
            <a:xfrm>
              <a:off x="2064"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19" name="Oval 443"/>
            <p:cNvSpPr>
              <a:spLocks noChangeArrowheads="1"/>
            </p:cNvSpPr>
            <p:nvPr/>
          </p:nvSpPr>
          <p:spPr bwMode="auto">
            <a:xfrm>
              <a:off x="2160"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20" name="Oval 444"/>
            <p:cNvSpPr>
              <a:spLocks noChangeArrowheads="1"/>
            </p:cNvSpPr>
            <p:nvPr/>
          </p:nvSpPr>
          <p:spPr bwMode="auto">
            <a:xfrm>
              <a:off x="2256"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21" name="Oval 445"/>
            <p:cNvSpPr>
              <a:spLocks noChangeArrowheads="1"/>
            </p:cNvSpPr>
            <p:nvPr/>
          </p:nvSpPr>
          <p:spPr bwMode="auto">
            <a:xfrm>
              <a:off x="2352"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22" name="Oval 446"/>
            <p:cNvSpPr>
              <a:spLocks noChangeArrowheads="1"/>
            </p:cNvSpPr>
            <p:nvPr/>
          </p:nvSpPr>
          <p:spPr bwMode="auto">
            <a:xfrm>
              <a:off x="2448"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23" name="Oval 447"/>
            <p:cNvSpPr>
              <a:spLocks noChangeArrowheads="1"/>
            </p:cNvSpPr>
            <p:nvPr/>
          </p:nvSpPr>
          <p:spPr bwMode="auto">
            <a:xfrm>
              <a:off x="2544"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24" name="Oval 448"/>
            <p:cNvSpPr>
              <a:spLocks noChangeArrowheads="1"/>
            </p:cNvSpPr>
            <p:nvPr/>
          </p:nvSpPr>
          <p:spPr bwMode="auto">
            <a:xfrm>
              <a:off x="2640"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25" name="Oval 449"/>
            <p:cNvSpPr>
              <a:spLocks noChangeArrowheads="1"/>
            </p:cNvSpPr>
            <p:nvPr/>
          </p:nvSpPr>
          <p:spPr bwMode="auto">
            <a:xfrm>
              <a:off x="2736"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26" name="Oval 450"/>
            <p:cNvSpPr>
              <a:spLocks noChangeArrowheads="1"/>
            </p:cNvSpPr>
            <p:nvPr/>
          </p:nvSpPr>
          <p:spPr bwMode="auto">
            <a:xfrm>
              <a:off x="2832"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27" name="Oval 451"/>
            <p:cNvSpPr>
              <a:spLocks noChangeArrowheads="1"/>
            </p:cNvSpPr>
            <p:nvPr/>
          </p:nvSpPr>
          <p:spPr bwMode="auto">
            <a:xfrm>
              <a:off x="2928"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28" name="Oval 452"/>
            <p:cNvSpPr>
              <a:spLocks noChangeArrowheads="1"/>
            </p:cNvSpPr>
            <p:nvPr/>
          </p:nvSpPr>
          <p:spPr bwMode="auto">
            <a:xfrm>
              <a:off x="3024"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29" name="Oval 453"/>
            <p:cNvSpPr>
              <a:spLocks noChangeArrowheads="1"/>
            </p:cNvSpPr>
            <p:nvPr/>
          </p:nvSpPr>
          <p:spPr bwMode="auto">
            <a:xfrm>
              <a:off x="3120"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30" name="Oval 454"/>
            <p:cNvSpPr>
              <a:spLocks noChangeArrowheads="1"/>
            </p:cNvSpPr>
            <p:nvPr/>
          </p:nvSpPr>
          <p:spPr bwMode="auto">
            <a:xfrm>
              <a:off x="3216"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31" name="Oval 455"/>
            <p:cNvSpPr>
              <a:spLocks noChangeArrowheads="1"/>
            </p:cNvSpPr>
            <p:nvPr/>
          </p:nvSpPr>
          <p:spPr bwMode="auto">
            <a:xfrm>
              <a:off x="3312"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32" name="Oval 456"/>
            <p:cNvSpPr>
              <a:spLocks noChangeArrowheads="1"/>
            </p:cNvSpPr>
            <p:nvPr/>
          </p:nvSpPr>
          <p:spPr bwMode="auto">
            <a:xfrm>
              <a:off x="3408"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33" name="Oval 457"/>
            <p:cNvSpPr>
              <a:spLocks noChangeArrowheads="1"/>
            </p:cNvSpPr>
            <p:nvPr/>
          </p:nvSpPr>
          <p:spPr bwMode="auto">
            <a:xfrm>
              <a:off x="3504"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34" name="Oval 458"/>
            <p:cNvSpPr>
              <a:spLocks noChangeArrowheads="1"/>
            </p:cNvSpPr>
            <p:nvPr/>
          </p:nvSpPr>
          <p:spPr bwMode="auto">
            <a:xfrm>
              <a:off x="3600"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35" name="Oval 459"/>
            <p:cNvSpPr>
              <a:spLocks noChangeArrowheads="1"/>
            </p:cNvSpPr>
            <p:nvPr/>
          </p:nvSpPr>
          <p:spPr bwMode="auto">
            <a:xfrm>
              <a:off x="3696"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36" name="Oval 460"/>
            <p:cNvSpPr>
              <a:spLocks noChangeArrowheads="1"/>
            </p:cNvSpPr>
            <p:nvPr/>
          </p:nvSpPr>
          <p:spPr bwMode="auto">
            <a:xfrm>
              <a:off x="3792"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37" name="Oval 461"/>
            <p:cNvSpPr>
              <a:spLocks noChangeArrowheads="1"/>
            </p:cNvSpPr>
            <p:nvPr/>
          </p:nvSpPr>
          <p:spPr bwMode="auto">
            <a:xfrm>
              <a:off x="3888"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38" name="Oval 462"/>
            <p:cNvSpPr>
              <a:spLocks noChangeArrowheads="1"/>
            </p:cNvSpPr>
            <p:nvPr/>
          </p:nvSpPr>
          <p:spPr bwMode="auto">
            <a:xfrm>
              <a:off x="2064"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39" name="Oval 463"/>
            <p:cNvSpPr>
              <a:spLocks noChangeArrowheads="1"/>
            </p:cNvSpPr>
            <p:nvPr/>
          </p:nvSpPr>
          <p:spPr bwMode="auto">
            <a:xfrm>
              <a:off x="2160"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40" name="Oval 464"/>
            <p:cNvSpPr>
              <a:spLocks noChangeArrowheads="1"/>
            </p:cNvSpPr>
            <p:nvPr/>
          </p:nvSpPr>
          <p:spPr bwMode="auto">
            <a:xfrm>
              <a:off x="2256"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41" name="Oval 465"/>
            <p:cNvSpPr>
              <a:spLocks noChangeArrowheads="1"/>
            </p:cNvSpPr>
            <p:nvPr/>
          </p:nvSpPr>
          <p:spPr bwMode="auto">
            <a:xfrm>
              <a:off x="2352"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42" name="Oval 466"/>
            <p:cNvSpPr>
              <a:spLocks noChangeArrowheads="1"/>
            </p:cNvSpPr>
            <p:nvPr/>
          </p:nvSpPr>
          <p:spPr bwMode="auto">
            <a:xfrm>
              <a:off x="2448"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43" name="Oval 467"/>
            <p:cNvSpPr>
              <a:spLocks noChangeArrowheads="1"/>
            </p:cNvSpPr>
            <p:nvPr/>
          </p:nvSpPr>
          <p:spPr bwMode="auto">
            <a:xfrm>
              <a:off x="2544"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44" name="Oval 468"/>
            <p:cNvSpPr>
              <a:spLocks noChangeArrowheads="1"/>
            </p:cNvSpPr>
            <p:nvPr/>
          </p:nvSpPr>
          <p:spPr bwMode="auto">
            <a:xfrm>
              <a:off x="2640"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45" name="Oval 469"/>
            <p:cNvSpPr>
              <a:spLocks noChangeArrowheads="1"/>
            </p:cNvSpPr>
            <p:nvPr/>
          </p:nvSpPr>
          <p:spPr bwMode="auto">
            <a:xfrm>
              <a:off x="2736"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46" name="Oval 470"/>
            <p:cNvSpPr>
              <a:spLocks noChangeArrowheads="1"/>
            </p:cNvSpPr>
            <p:nvPr/>
          </p:nvSpPr>
          <p:spPr bwMode="auto">
            <a:xfrm>
              <a:off x="2832"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47" name="Oval 471"/>
            <p:cNvSpPr>
              <a:spLocks noChangeArrowheads="1"/>
            </p:cNvSpPr>
            <p:nvPr/>
          </p:nvSpPr>
          <p:spPr bwMode="auto">
            <a:xfrm>
              <a:off x="2928"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48" name="Oval 472"/>
            <p:cNvSpPr>
              <a:spLocks noChangeArrowheads="1"/>
            </p:cNvSpPr>
            <p:nvPr/>
          </p:nvSpPr>
          <p:spPr bwMode="auto">
            <a:xfrm>
              <a:off x="3024"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49" name="Oval 473"/>
            <p:cNvSpPr>
              <a:spLocks noChangeArrowheads="1"/>
            </p:cNvSpPr>
            <p:nvPr/>
          </p:nvSpPr>
          <p:spPr bwMode="auto">
            <a:xfrm>
              <a:off x="3120"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50" name="Oval 474"/>
            <p:cNvSpPr>
              <a:spLocks noChangeArrowheads="1"/>
            </p:cNvSpPr>
            <p:nvPr/>
          </p:nvSpPr>
          <p:spPr bwMode="auto">
            <a:xfrm>
              <a:off x="3216"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51" name="Oval 475"/>
            <p:cNvSpPr>
              <a:spLocks noChangeArrowheads="1"/>
            </p:cNvSpPr>
            <p:nvPr/>
          </p:nvSpPr>
          <p:spPr bwMode="auto">
            <a:xfrm>
              <a:off x="3312"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52" name="Oval 476"/>
            <p:cNvSpPr>
              <a:spLocks noChangeArrowheads="1"/>
            </p:cNvSpPr>
            <p:nvPr/>
          </p:nvSpPr>
          <p:spPr bwMode="auto">
            <a:xfrm>
              <a:off x="3408"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53" name="Oval 477"/>
            <p:cNvSpPr>
              <a:spLocks noChangeArrowheads="1"/>
            </p:cNvSpPr>
            <p:nvPr/>
          </p:nvSpPr>
          <p:spPr bwMode="auto">
            <a:xfrm>
              <a:off x="3504"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54" name="Oval 478"/>
            <p:cNvSpPr>
              <a:spLocks noChangeArrowheads="1"/>
            </p:cNvSpPr>
            <p:nvPr/>
          </p:nvSpPr>
          <p:spPr bwMode="auto">
            <a:xfrm>
              <a:off x="3600"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55" name="Oval 479"/>
            <p:cNvSpPr>
              <a:spLocks noChangeArrowheads="1"/>
            </p:cNvSpPr>
            <p:nvPr/>
          </p:nvSpPr>
          <p:spPr bwMode="auto">
            <a:xfrm>
              <a:off x="3696"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56" name="Oval 480"/>
            <p:cNvSpPr>
              <a:spLocks noChangeArrowheads="1"/>
            </p:cNvSpPr>
            <p:nvPr/>
          </p:nvSpPr>
          <p:spPr bwMode="auto">
            <a:xfrm>
              <a:off x="3792"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57" name="Oval 481"/>
            <p:cNvSpPr>
              <a:spLocks noChangeArrowheads="1"/>
            </p:cNvSpPr>
            <p:nvPr/>
          </p:nvSpPr>
          <p:spPr bwMode="auto">
            <a:xfrm>
              <a:off x="3888"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58" name="Oval 482"/>
            <p:cNvSpPr>
              <a:spLocks noChangeArrowheads="1"/>
            </p:cNvSpPr>
            <p:nvPr/>
          </p:nvSpPr>
          <p:spPr bwMode="auto">
            <a:xfrm>
              <a:off x="2064"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59" name="Oval 483"/>
            <p:cNvSpPr>
              <a:spLocks noChangeArrowheads="1"/>
            </p:cNvSpPr>
            <p:nvPr/>
          </p:nvSpPr>
          <p:spPr bwMode="auto">
            <a:xfrm>
              <a:off x="2160"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60" name="Oval 484"/>
            <p:cNvSpPr>
              <a:spLocks noChangeArrowheads="1"/>
            </p:cNvSpPr>
            <p:nvPr/>
          </p:nvSpPr>
          <p:spPr bwMode="auto">
            <a:xfrm>
              <a:off x="2256"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61" name="Oval 485"/>
            <p:cNvSpPr>
              <a:spLocks noChangeArrowheads="1"/>
            </p:cNvSpPr>
            <p:nvPr/>
          </p:nvSpPr>
          <p:spPr bwMode="auto">
            <a:xfrm>
              <a:off x="2352"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62" name="Oval 486"/>
            <p:cNvSpPr>
              <a:spLocks noChangeArrowheads="1"/>
            </p:cNvSpPr>
            <p:nvPr/>
          </p:nvSpPr>
          <p:spPr bwMode="auto">
            <a:xfrm>
              <a:off x="2448"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63" name="Oval 487"/>
            <p:cNvSpPr>
              <a:spLocks noChangeArrowheads="1"/>
            </p:cNvSpPr>
            <p:nvPr/>
          </p:nvSpPr>
          <p:spPr bwMode="auto">
            <a:xfrm>
              <a:off x="2544"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64" name="Oval 488"/>
            <p:cNvSpPr>
              <a:spLocks noChangeArrowheads="1"/>
            </p:cNvSpPr>
            <p:nvPr/>
          </p:nvSpPr>
          <p:spPr bwMode="auto">
            <a:xfrm>
              <a:off x="2640"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65" name="Oval 489"/>
            <p:cNvSpPr>
              <a:spLocks noChangeArrowheads="1"/>
            </p:cNvSpPr>
            <p:nvPr/>
          </p:nvSpPr>
          <p:spPr bwMode="auto">
            <a:xfrm>
              <a:off x="2736"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66" name="Oval 490"/>
            <p:cNvSpPr>
              <a:spLocks noChangeArrowheads="1"/>
            </p:cNvSpPr>
            <p:nvPr/>
          </p:nvSpPr>
          <p:spPr bwMode="auto">
            <a:xfrm>
              <a:off x="2832"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67" name="Oval 491"/>
            <p:cNvSpPr>
              <a:spLocks noChangeArrowheads="1"/>
            </p:cNvSpPr>
            <p:nvPr/>
          </p:nvSpPr>
          <p:spPr bwMode="auto">
            <a:xfrm>
              <a:off x="2928"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68" name="Oval 492"/>
            <p:cNvSpPr>
              <a:spLocks noChangeArrowheads="1"/>
            </p:cNvSpPr>
            <p:nvPr/>
          </p:nvSpPr>
          <p:spPr bwMode="auto">
            <a:xfrm>
              <a:off x="3024"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69" name="Oval 493"/>
            <p:cNvSpPr>
              <a:spLocks noChangeArrowheads="1"/>
            </p:cNvSpPr>
            <p:nvPr/>
          </p:nvSpPr>
          <p:spPr bwMode="auto">
            <a:xfrm>
              <a:off x="3120"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70" name="Oval 494"/>
            <p:cNvSpPr>
              <a:spLocks noChangeArrowheads="1"/>
            </p:cNvSpPr>
            <p:nvPr/>
          </p:nvSpPr>
          <p:spPr bwMode="auto">
            <a:xfrm>
              <a:off x="3216"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71" name="Oval 495"/>
            <p:cNvSpPr>
              <a:spLocks noChangeArrowheads="1"/>
            </p:cNvSpPr>
            <p:nvPr/>
          </p:nvSpPr>
          <p:spPr bwMode="auto">
            <a:xfrm>
              <a:off x="3312"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72" name="Oval 496"/>
            <p:cNvSpPr>
              <a:spLocks noChangeArrowheads="1"/>
            </p:cNvSpPr>
            <p:nvPr/>
          </p:nvSpPr>
          <p:spPr bwMode="auto">
            <a:xfrm>
              <a:off x="3408"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73" name="Oval 497"/>
            <p:cNvSpPr>
              <a:spLocks noChangeArrowheads="1"/>
            </p:cNvSpPr>
            <p:nvPr/>
          </p:nvSpPr>
          <p:spPr bwMode="auto">
            <a:xfrm>
              <a:off x="3504"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74" name="Oval 498"/>
            <p:cNvSpPr>
              <a:spLocks noChangeArrowheads="1"/>
            </p:cNvSpPr>
            <p:nvPr/>
          </p:nvSpPr>
          <p:spPr bwMode="auto">
            <a:xfrm>
              <a:off x="3600"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75" name="Oval 499"/>
            <p:cNvSpPr>
              <a:spLocks noChangeArrowheads="1"/>
            </p:cNvSpPr>
            <p:nvPr/>
          </p:nvSpPr>
          <p:spPr bwMode="auto">
            <a:xfrm>
              <a:off x="3696"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76" name="Oval 500"/>
            <p:cNvSpPr>
              <a:spLocks noChangeArrowheads="1"/>
            </p:cNvSpPr>
            <p:nvPr/>
          </p:nvSpPr>
          <p:spPr bwMode="auto">
            <a:xfrm>
              <a:off x="3792"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77" name="Oval 501"/>
            <p:cNvSpPr>
              <a:spLocks noChangeArrowheads="1"/>
            </p:cNvSpPr>
            <p:nvPr/>
          </p:nvSpPr>
          <p:spPr bwMode="auto">
            <a:xfrm>
              <a:off x="3888"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78" name="Oval 502"/>
            <p:cNvSpPr>
              <a:spLocks noChangeArrowheads="1"/>
            </p:cNvSpPr>
            <p:nvPr/>
          </p:nvSpPr>
          <p:spPr bwMode="auto">
            <a:xfrm>
              <a:off x="2064"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79" name="Oval 503"/>
            <p:cNvSpPr>
              <a:spLocks noChangeArrowheads="1"/>
            </p:cNvSpPr>
            <p:nvPr/>
          </p:nvSpPr>
          <p:spPr bwMode="auto">
            <a:xfrm>
              <a:off x="2160"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80" name="Oval 504"/>
            <p:cNvSpPr>
              <a:spLocks noChangeArrowheads="1"/>
            </p:cNvSpPr>
            <p:nvPr/>
          </p:nvSpPr>
          <p:spPr bwMode="auto">
            <a:xfrm>
              <a:off x="2256"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81" name="Oval 505"/>
            <p:cNvSpPr>
              <a:spLocks noChangeArrowheads="1"/>
            </p:cNvSpPr>
            <p:nvPr/>
          </p:nvSpPr>
          <p:spPr bwMode="auto">
            <a:xfrm>
              <a:off x="2352"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82" name="Oval 506"/>
            <p:cNvSpPr>
              <a:spLocks noChangeArrowheads="1"/>
            </p:cNvSpPr>
            <p:nvPr/>
          </p:nvSpPr>
          <p:spPr bwMode="auto">
            <a:xfrm>
              <a:off x="2448"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83" name="Oval 507"/>
            <p:cNvSpPr>
              <a:spLocks noChangeArrowheads="1"/>
            </p:cNvSpPr>
            <p:nvPr/>
          </p:nvSpPr>
          <p:spPr bwMode="auto">
            <a:xfrm>
              <a:off x="2544"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84" name="Oval 508"/>
            <p:cNvSpPr>
              <a:spLocks noChangeArrowheads="1"/>
            </p:cNvSpPr>
            <p:nvPr/>
          </p:nvSpPr>
          <p:spPr bwMode="auto">
            <a:xfrm>
              <a:off x="2640"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85" name="Oval 509"/>
            <p:cNvSpPr>
              <a:spLocks noChangeArrowheads="1"/>
            </p:cNvSpPr>
            <p:nvPr/>
          </p:nvSpPr>
          <p:spPr bwMode="auto">
            <a:xfrm>
              <a:off x="2736"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86" name="Oval 510"/>
            <p:cNvSpPr>
              <a:spLocks noChangeArrowheads="1"/>
            </p:cNvSpPr>
            <p:nvPr/>
          </p:nvSpPr>
          <p:spPr bwMode="auto">
            <a:xfrm>
              <a:off x="2832"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87" name="Oval 511"/>
            <p:cNvSpPr>
              <a:spLocks noChangeArrowheads="1"/>
            </p:cNvSpPr>
            <p:nvPr/>
          </p:nvSpPr>
          <p:spPr bwMode="auto">
            <a:xfrm>
              <a:off x="2928"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88" name="Oval 512"/>
            <p:cNvSpPr>
              <a:spLocks noChangeArrowheads="1"/>
            </p:cNvSpPr>
            <p:nvPr/>
          </p:nvSpPr>
          <p:spPr bwMode="auto">
            <a:xfrm>
              <a:off x="3024"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89" name="Oval 513"/>
            <p:cNvSpPr>
              <a:spLocks noChangeArrowheads="1"/>
            </p:cNvSpPr>
            <p:nvPr/>
          </p:nvSpPr>
          <p:spPr bwMode="auto">
            <a:xfrm>
              <a:off x="3120"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90" name="Oval 514"/>
            <p:cNvSpPr>
              <a:spLocks noChangeArrowheads="1"/>
            </p:cNvSpPr>
            <p:nvPr/>
          </p:nvSpPr>
          <p:spPr bwMode="auto">
            <a:xfrm>
              <a:off x="3216"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91" name="Oval 515"/>
            <p:cNvSpPr>
              <a:spLocks noChangeArrowheads="1"/>
            </p:cNvSpPr>
            <p:nvPr/>
          </p:nvSpPr>
          <p:spPr bwMode="auto">
            <a:xfrm>
              <a:off x="3312"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92" name="Oval 516"/>
            <p:cNvSpPr>
              <a:spLocks noChangeArrowheads="1"/>
            </p:cNvSpPr>
            <p:nvPr/>
          </p:nvSpPr>
          <p:spPr bwMode="auto">
            <a:xfrm>
              <a:off x="3408"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93" name="Oval 517"/>
            <p:cNvSpPr>
              <a:spLocks noChangeArrowheads="1"/>
            </p:cNvSpPr>
            <p:nvPr/>
          </p:nvSpPr>
          <p:spPr bwMode="auto">
            <a:xfrm>
              <a:off x="3504"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94" name="Oval 518"/>
            <p:cNvSpPr>
              <a:spLocks noChangeArrowheads="1"/>
            </p:cNvSpPr>
            <p:nvPr/>
          </p:nvSpPr>
          <p:spPr bwMode="auto">
            <a:xfrm>
              <a:off x="3600"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95" name="Oval 519"/>
            <p:cNvSpPr>
              <a:spLocks noChangeArrowheads="1"/>
            </p:cNvSpPr>
            <p:nvPr/>
          </p:nvSpPr>
          <p:spPr bwMode="auto">
            <a:xfrm>
              <a:off x="3696"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96" name="Oval 520"/>
            <p:cNvSpPr>
              <a:spLocks noChangeArrowheads="1"/>
            </p:cNvSpPr>
            <p:nvPr/>
          </p:nvSpPr>
          <p:spPr bwMode="auto">
            <a:xfrm>
              <a:off x="3792"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97" name="Oval 521"/>
            <p:cNvSpPr>
              <a:spLocks noChangeArrowheads="1"/>
            </p:cNvSpPr>
            <p:nvPr/>
          </p:nvSpPr>
          <p:spPr bwMode="auto">
            <a:xfrm>
              <a:off x="3888"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98" name="Oval 522"/>
            <p:cNvSpPr>
              <a:spLocks noChangeArrowheads="1"/>
            </p:cNvSpPr>
            <p:nvPr/>
          </p:nvSpPr>
          <p:spPr bwMode="auto">
            <a:xfrm>
              <a:off x="2064"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099" name="Oval 523"/>
            <p:cNvSpPr>
              <a:spLocks noChangeArrowheads="1"/>
            </p:cNvSpPr>
            <p:nvPr/>
          </p:nvSpPr>
          <p:spPr bwMode="auto">
            <a:xfrm>
              <a:off x="2160"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100" name="Oval 524"/>
            <p:cNvSpPr>
              <a:spLocks noChangeArrowheads="1"/>
            </p:cNvSpPr>
            <p:nvPr/>
          </p:nvSpPr>
          <p:spPr bwMode="auto">
            <a:xfrm>
              <a:off x="2256"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101" name="Oval 525"/>
            <p:cNvSpPr>
              <a:spLocks noChangeArrowheads="1"/>
            </p:cNvSpPr>
            <p:nvPr/>
          </p:nvSpPr>
          <p:spPr bwMode="auto">
            <a:xfrm>
              <a:off x="2352"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102" name="Oval 526"/>
            <p:cNvSpPr>
              <a:spLocks noChangeArrowheads="1"/>
            </p:cNvSpPr>
            <p:nvPr/>
          </p:nvSpPr>
          <p:spPr bwMode="auto">
            <a:xfrm>
              <a:off x="2448"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103" name="Oval 527"/>
            <p:cNvSpPr>
              <a:spLocks noChangeArrowheads="1"/>
            </p:cNvSpPr>
            <p:nvPr/>
          </p:nvSpPr>
          <p:spPr bwMode="auto">
            <a:xfrm>
              <a:off x="2544"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104" name="Oval 528"/>
            <p:cNvSpPr>
              <a:spLocks noChangeArrowheads="1"/>
            </p:cNvSpPr>
            <p:nvPr/>
          </p:nvSpPr>
          <p:spPr bwMode="auto">
            <a:xfrm>
              <a:off x="2640"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105" name="Oval 529"/>
            <p:cNvSpPr>
              <a:spLocks noChangeArrowheads="1"/>
            </p:cNvSpPr>
            <p:nvPr/>
          </p:nvSpPr>
          <p:spPr bwMode="auto">
            <a:xfrm>
              <a:off x="2736"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106" name="Oval 530"/>
            <p:cNvSpPr>
              <a:spLocks noChangeArrowheads="1"/>
            </p:cNvSpPr>
            <p:nvPr/>
          </p:nvSpPr>
          <p:spPr bwMode="auto">
            <a:xfrm>
              <a:off x="2832"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107" name="Oval 531"/>
            <p:cNvSpPr>
              <a:spLocks noChangeArrowheads="1"/>
            </p:cNvSpPr>
            <p:nvPr/>
          </p:nvSpPr>
          <p:spPr bwMode="auto">
            <a:xfrm>
              <a:off x="2928"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108" name="Oval 532"/>
            <p:cNvSpPr>
              <a:spLocks noChangeArrowheads="1"/>
            </p:cNvSpPr>
            <p:nvPr/>
          </p:nvSpPr>
          <p:spPr bwMode="auto">
            <a:xfrm>
              <a:off x="3024"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109" name="Oval 533"/>
            <p:cNvSpPr>
              <a:spLocks noChangeArrowheads="1"/>
            </p:cNvSpPr>
            <p:nvPr/>
          </p:nvSpPr>
          <p:spPr bwMode="auto">
            <a:xfrm>
              <a:off x="3120"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110" name="Oval 534"/>
            <p:cNvSpPr>
              <a:spLocks noChangeArrowheads="1"/>
            </p:cNvSpPr>
            <p:nvPr/>
          </p:nvSpPr>
          <p:spPr bwMode="auto">
            <a:xfrm>
              <a:off x="3216"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111" name="Oval 535"/>
            <p:cNvSpPr>
              <a:spLocks noChangeArrowheads="1"/>
            </p:cNvSpPr>
            <p:nvPr/>
          </p:nvSpPr>
          <p:spPr bwMode="auto">
            <a:xfrm>
              <a:off x="3312"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112" name="Oval 536"/>
            <p:cNvSpPr>
              <a:spLocks noChangeArrowheads="1"/>
            </p:cNvSpPr>
            <p:nvPr/>
          </p:nvSpPr>
          <p:spPr bwMode="auto">
            <a:xfrm>
              <a:off x="3408"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113" name="Oval 537"/>
            <p:cNvSpPr>
              <a:spLocks noChangeArrowheads="1"/>
            </p:cNvSpPr>
            <p:nvPr/>
          </p:nvSpPr>
          <p:spPr bwMode="auto">
            <a:xfrm>
              <a:off x="3504"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114" name="Oval 538"/>
            <p:cNvSpPr>
              <a:spLocks noChangeArrowheads="1"/>
            </p:cNvSpPr>
            <p:nvPr/>
          </p:nvSpPr>
          <p:spPr bwMode="auto">
            <a:xfrm>
              <a:off x="3600"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115" name="Oval 539"/>
            <p:cNvSpPr>
              <a:spLocks noChangeArrowheads="1"/>
            </p:cNvSpPr>
            <p:nvPr/>
          </p:nvSpPr>
          <p:spPr bwMode="auto">
            <a:xfrm>
              <a:off x="3696"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116" name="Oval 540"/>
            <p:cNvSpPr>
              <a:spLocks noChangeArrowheads="1"/>
            </p:cNvSpPr>
            <p:nvPr/>
          </p:nvSpPr>
          <p:spPr bwMode="auto">
            <a:xfrm>
              <a:off x="3792"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3117" name="Oval 541"/>
            <p:cNvSpPr>
              <a:spLocks noChangeArrowheads="1"/>
            </p:cNvSpPr>
            <p:nvPr/>
          </p:nvSpPr>
          <p:spPr bwMode="auto">
            <a:xfrm>
              <a:off x="3888"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grpSp>
      <p:sp>
        <p:nvSpPr>
          <p:cNvPr id="153121" name="Rectangle 545"/>
          <p:cNvSpPr>
            <a:spLocks noChangeArrowheads="1"/>
          </p:cNvSpPr>
          <p:nvPr/>
        </p:nvSpPr>
        <p:spPr bwMode="auto">
          <a:xfrm>
            <a:off x="3276600" y="2438400"/>
            <a:ext cx="2971800" cy="990600"/>
          </a:xfrm>
          <a:prstGeom prst="rect">
            <a:avLst/>
          </a:prstGeom>
          <a:noFill/>
          <a:ln w="38100">
            <a:solidFill>
              <a:srgbClr val="FFFF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153122" name="Rectangle 546"/>
          <p:cNvSpPr>
            <a:spLocks noChangeArrowheads="1"/>
          </p:cNvSpPr>
          <p:nvPr/>
        </p:nvSpPr>
        <p:spPr bwMode="auto">
          <a:xfrm>
            <a:off x="3276600" y="2438400"/>
            <a:ext cx="2971800" cy="3962400"/>
          </a:xfrm>
          <a:prstGeom prst="rect">
            <a:avLst/>
          </a:prstGeom>
          <a:noFill/>
          <a:ln w="38100">
            <a:solidFill>
              <a:srgbClr val="FFFF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3" name="Text Box 22"/>
          <p:cNvSpPr txBox="1">
            <a:spLocks noChangeArrowheads="1"/>
          </p:cNvSpPr>
          <p:nvPr/>
        </p:nvSpPr>
        <p:spPr bwMode="auto">
          <a:xfrm>
            <a:off x="3810000" y="2667000"/>
            <a:ext cx="1744663"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5000"/>
              </a:lnSpc>
              <a:spcBef>
                <a:spcPct val="10000"/>
              </a:spcBef>
            </a:pPr>
            <a:r>
              <a:rPr lang="en-US" sz="3200">
                <a:solidFill>
                  <a:schemeClr val="bg1"/>
                </a:solidFill>
              </a:rPr>
              <a:t>A</a:t>
            </a:r>
            <a:r>
              <a:rPr lang="en-US" sz="3200">
                <a:solidFill>
                  <a:schemeClr val="bg1"/>
                </a:solidFill>
                <a:sym typeface="Symbol" pitchFamily="18" charset="2"/>
              </a:rPr>
              <a:t></a:t>
            </a:r>
            <a:r>
              <a:rPr lang="en-US" sz="3200">
                <a:solidFill>
                  <a:schemeClr val="bg1"/>
                </a:solidFill>
              </a:rPr>
              <a:t>C          </a:t>
            </a:r>
          </a:p>
        </p:txBody>
      </p:sp>
      <p:sp>
        <p:nvSpPr>
          <p:cNvPr id="4" name="Text Box 22"/>
          <p:cNvSpPr txBox="1">
            <a:spLocks noChangeArrowheads="1"/>
          </p:cNvSpPr>
          <p:nvPr/>
        </p:nvSpPr>
        <p:spPr bwMode="auto">
          <a:xfrm>
            <a:off x="3962400" y="4191000"/>
            <a:ext cx="1744663"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5000"/>
              </a:lnSpc>
              <a:spcBef>
                <a:spcPct val="10000"/>
              </a:spcBef>
            </a:pPr>
            <a:r>
              <a:rPr lang="en-US" sz="3200">
                <a:solidFill>
                  <a:schemeClr val="bg1"/>
                </a:solidFill>
              </a:rPr>
              <a:t>C         </a:t>
            </a:r>
          </a:p>
        </p:txBody>
      </p:sp>
    </p:spTree>
    <p:extLst>
      <p:ext uri="{BB962C8B-B14F-4D97-AF65-F5344CB8AC3E}">
        <p14:creationId xmlns:p14="http://schemas.microsoft.com/office/powerpoint/2010/main" xmlns="" val="7364825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repeatCount="indefinite" fill="hold" grpId="0" nodeType="withEffect">
                                  <p:stCondLst>
                                    <p:cond delay="0"/>
                                  </p:stCondLst>
                                  <p:childTnLst>
                                    <p:animClr clrSpc="hsl" dir="cw">
                                      <p:cBhvr override="childStyle">
                                        <p:cTn id="6" dur="500" fill="hold"/>
                                        <p:tgtEl>
                                          <p:spTgt spid="153122"/>
                                        </p:tgtEl>
                                        <p:attrNameLst>
                                          <p:attrName>style.color</p:attrName>
                                        </p:attrNameLst>
                                      </p:cBhvr>
                                      <p:by>
                                        <p:hsl h="7200000" s="0" l="0"/>
                                      </p:by>
                                    </p:animClr>
                                    <p:animClr clrSpc="hsl" dir="cw">
                                      <p:cBhvr>
                                        <p:cTn id="7" dur="500" fill="hold"/>
                                        <p:tgtEl>
                                          <p:spTgt spid="153122"/>
                                        </p:tgtEl>
                                        <p:attrNameLst>
                                          <p:attrName>fillcolor</p:attrName>
                                        </p:attrNameLst>
                                      </p:cBhvr>
                                      <p:by>
                                        <p:hsl h="7200000" s="0" l="0"/>
                                      </p:by>
                                    </p:animClr>
                                    <p:animClr clrSpc="hsl" dir="cw">
                                      <p:cBhvr>
                                        <p:cTn id="8" dur="500" fill="hold"/>
                                        <p:tgtEl>
                                          <p:spTgt spid="153122"/>
                                        </p:tgtEl>
                                        <p:attrNameLst>
                                          <p:attrName>stroke.color</p:attrName>
                                        </p:attrNameLst>
                                      </p:cBhvr>
                                      <p:by>
                                        <p:hsl h="7200000" s="0" l="0"/>
                                      </p:by>
                                    </p:animClr>
                                    <p:set>
                                      <p:cBhvr>
                                        <p:cTn id="9" dur="500" fill="hold"/>
                                        <p:tgtEl>
                                          <p:spTgt spid="153122"/>
                                        </p:tgtEl>
                                        <p:attrNameLst>
                                          <p:attrName>fill.type</p:attrName>
                                        </p:attrNameLst>
                                      </p:cBhvr>
                                      <p:to>
                                        <p:strVal val="solid"/>
                                      </p:to>
                                    </p:set>
                                  </p:childTnLst>
                                </p:cTn>
                              </p:par>
                              <p:par>
                                <p:cTn id="10" presetID="21" presetClass="emph" presetSubtype="0" repeatCount="indefinite" fill="hold" grpId="0" nodeType="withEffect">
                                  <p:stCondLst>
                                    <p:cond delay="0"/>
                                  </p:stCondLst>
                                  <p:childTnLst>
                                    <p:animClr clrSpc="hsl" dir="cw">
                                      <p:cBhvr override="childStyle">
                                        <p:cTn id="11" dur="500" fill="hold"/>
                                        <p:tgtEl>
                                          <p:spTgt spid="153121"/>
                                        </p:tgtEl>
                                        <p:attrNameLst>
                                          <p:attrName>style.color</p:attrName>
                                        </p:attrNameLst>
                                      </p:cBhvr>
                                      <p:by>
                                        <p:hsl h="7200000" s="0" l="0"/>
                                      </p:by>
                                    </p:animClr>
                                    <p:animClr clrSpc="hsl" dir="cw">
                                      <p:cBhvr>
                                        <p:cTn id="12" dur="500" fill="hold"/>
                                        <p:tgtEl>
                                          <p:spTgt spid="153121"/>
                                        </p:tgtEl>
                                        <p:attrNameLst>
                                          <p:attrName>fillcolor</p:attrName>
                                        </p:attrNameLst>
                                      </p:cBhvr>
                                      <p:by>
                                        <p:hsl h="7200000" s="0" l="0"/>
                                      </p:by>
                                    </p:animClr>
                                    <p:animClr clrSpc="hsl" dir="cw">
                                      <p:cBhvr>
                                        <p:cTn id="13" dur="500" fill="hold"/>
                                        <p:tgtEl>
                                          <p:spTgt spid="153121"/>
                                        </p:tgtEl>
                                        <p:attrNameLst>
                                          <p:attrName>stroke.color</p:attrName>
                                        </p:attrNameLst>
                                      </p:cBhvr>
                                      <p:by>
                                        <p:hsl h="7200000" s="0" l="0"/>
                                      </p:by>
                                    </p:animClr>
                                    <p:set>
                                      <p:cBhvr>
                                        <p:cTn id="14" dur="500" fill="hold"/>
                                        <p:tgtEl>
                                          <p:spTgt spid="1531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121" grpId="0" animBg="1"/>
      <p:bldP spid="153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4866" name="Footer Placeholder 2"/>
          <p:cNvSpPr txBox="1">
            <a:spLocks noGrp="1"/>
          </p:cNvSpPr>
          <p:nvPr/>
        </p:nvSpPr>
        <p:spPr bwMode="auto">
          <a:xfrm>
            <a:off x="0" y="6667500"/>
            <a:ext cx="57912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US" sz="1000"/>
              <a:t>© Daniel S. Weld</a:t>
            </a:r>
          </a:p>
        </p:txBody>
      </p:sp>
      <p:sp>
        <p:nvSpPr>
          <p:cNvPr id="164867" name="Slide Number Placeholder 3"/>
          <p:cNvSpPr txBox="1">
            <a:spLocks noGrp="1"/>
          </p:cNvSpPr>
          <p:nvPr/>
        </p:nvSpPr>
        <p:spPr bwMode="auto">
          <a:xfrm>
            <a:off x="7239000" y="6629400"/>
            <a:ext cx="19050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a:fld id="{D22749C1-6DF8-49B5-A020-6C6E395EF568}" type="slidenum">
              <a:rPr lang="en-US" sz="1400"/>
              <a:pPr algn="r"/>
              <a:t>19</a:t>
            </a:fld>
            <a:endParaRPr lang="en-US" sz="1400"/>
          </a:p>
        </p:txBody>
      </p:sp>
      <p:sp>
        <p:nvSpPr>
          <p:cNvPr id="164868" name="Rectangle 2"/>
          <p:cNvSpPr>
            <a:spLocks noGrp="1" noChangeArrowheads="1"/>
          </p:cNvSpPr>
          <p:nvPr>
            <p:ph type="title" idx="4294967295"/>
          </p:nvPr>
        </p:nvSpPr>
        <p:spPr/>
        <p:txBody>
          <a:bodyPr>
            <a:normAutofit/>
          </a:bodyPr>
          <a:lstStyle/>
          <a:p>
            <a:r>
              <a:rPr lang="en-US" smtClean="0"/>
              <a:t>A, B Conditionally Independent Given C</a:t>
            </a:r>
          </a:p>
        </p:txBody>
      </p:sp>
      <p:sp>
        <p:nvSpPr>
          <p:cNvPr id="164869" name="Rectangle 9"/>
          <p:cNvSpPr>
            <a:spLocks noChangeArrowheads="1"/>
          </p:cNvSpPr>
          <p:nvPr/>
        </p:nvSpPr>
        <p:spPr bwMode="auto">
          <a:xfrm>
            <a:off x="304800" y="2438400"/>
            <a:ext cx="2971800" cy="990600"/>
          </a:xfrm>
          <a:prstGeom prst="rect">
            <a:avLst/>
          </a:prstGeom>
          <a:solidFill>
            <a:srgbClr val="FF0000"/>
          </a:solidFill>
          <a:ln>
            <a:noFill/>
          </a:ln>
          <a:extLst>
            <a:ext uri="{91240B29-F687-4F45-9708-019B960494DF}">
              <a14:hiddenLine xmlns:a14="http://schemas.microsoft.com/office/drawing/2010/main" xmlns="" w="9525" algn="ctr">
                <a:solidFill>
                  <a:schemeClr val="tx1"/>
                </a:solidFill>
                <a:miter lim="800000"/>
                <a:headEnd/>
                <a:tailEnd/>
              </a14:hiddenLine>
            </a:ext>
          </a:extLst>
        </p:spPr>
        <p:txBody>
          <a:bodyPr wrap="none" lIns="92075" tIns="46038" rIns="92075" bIns="46038" anchor="ctr"/>
          <a:lstStyle/>
          <a:p>
            <a:pPr eaLnBrk="0" hangingPunct="0">
              <a:lnSpc>
                <a:spcPct val="95000"/>
              </a:lnSpc>
              <a:spcBef>
                <a:spcPct val="10000"/>
              </a:spcBef>
              <a:buFontTx/>
              <a:buChar char="•"/>
            </a:pPr>
            <a:endParaRPr lang="en-US" sz="3200" i="1">
              <a:solidFill>
                <a:srgbClr val="0033CC"/>
              </a:solidFill>
            </a:endParaRPr>
          </a:p>
        </p:txBody>
      </p:sp>
      <p:sp>
        <p:nvSpPr>
          <p:cNvPr id="164870" name="Rectangle 9"/>
          <p:cNvSpPr>
            <a:spLocks noChangeArrowheads="1"/>
          </p:cNvSpPr>
          <p:nvPr/>
        </p:nvSpPr>
        <p:spPr bwMode="auto">
          <a:xfrm>
            <a:off x="3276600" y="2438400"/>
            <a:ext cx="2971800" cy="990600"/>
          </a:xfrm>
          <a:prstGeom prst="rect">
            <a:avLst/>
          </a:prstGeom>
          <a:solidFill>
            <a:srgbClr val="FF0000"/>
          </a:solidFill>
          <a:ln>
            <a:noFill/>
          </a:ln>
          <a:extLst>
            <a:ext uri="{91240B29-F687-4F45-9708-019B960494DF}">
              <a14:hiddenLine xmlns:a14="http://schemas.microsoft.com/office/drawing/2010/main" xmlns="" w="9525" algn="ctr">
                <a:solidFill>
                  <a:schemeClr val="tx1"/>
                </a:solidFill>
                <a:miter lim="800000"/>
                <a:headEnd/>
                <a:tailEnd/>
              </a14:hiddenLine>
            </a:ext>
          </a:extLst>
        </p:spPr>
        <p:txBody>
          <a:bodyPr wrap="none" lIns="92075" tIns="46038" rIns="92075" bIns="46038" anchor="ctr"/>
          <a:lstStyle/>
          <a:p>
            <a:pPr eaLnBrk="0" hangingPunct="0">
              <a:lnSpc>
                <a:spcPct val="95000"/>
              </a:lnSpc>
              <a:spcBef>
                <a:spcPct val="10000"/>
              </a:spcBef>
              <a:buFontTx/>
              <a:buChar char="•"/>
            </a:pPr>
            <a:endParaRPr lang="en-US" sz="3200" i="1">
              <a:solidFill>
                <a:srgbClr val="0033CC"/>
              </a:solidFill>
            </a:endParaRPr>
          </a:p>
        </p:txBody>
      </p:sp>
      <p:sp>
        <p:nvSpPr>
          <p:cNvPr id="164871" name="Rectangle 9"/>
          <p:cNvSpPr>
            <a:spLocks noChangeArrowheads="1"/>
          </p:cNvSpPr>
          <p:nvPr/>
        </p:nvSpPr>
        <p:spPr bwMode="auto">
          <a:xfrm>
            <a:off x="304800" y="3429000"/>
            <a:ext cx="2971800" cy="990600"/>
          </a:xfrm>
          <a:prstGeom prst="rect">
            <a:avLst/>
          </a:prstGeom>
          <a:solidFill>
            <a:srgbClr val="FF0000"/>
          </a:solidFill>
          <a:ln>
            <a:noFill/>
          </a:ln>
          <a:extLst>
            <a:ext uri="{91240B29-F687-4F45-9708-019B960494DF}">
              <a14:hiddenLine xmlns:a14="http://schemas.microsoft.com/office/drawing/2010/main" xmlns="" w="9525" algn="ctr">
                <a:solidFill>
                  <a:schemeClr val="tx1"/>
                </a:solidFill>
                <a:miter lim="800000"/>
                <a:headEnd/>
                <a:tailEnd/>
              </a14:hiddenLine>
            </a:ext>
          </a:extLst>
        </p:spPr>
        <p:txBody>
          <a:bodyPr wrap="none" lIns="92075" tIns="46038" rIns="92075" bIns="46038" anchor="ctr"/>
          <a:lstStyle/>
          <a:p>
            <a:pPr eaLnBrk="0" hangingPunct="0">
              <a:lnSpc>
                <a:spcPct val="95000"/>
              </a:lnSpc>
              <a:spcBef>
                <a:spcPct val="10000"/>
              </a:spcBef>
              <a:buFontTx/>
              <a:buChar char="•"/>
            </a:pPr>
            <a:endParaRPr lang="en-US" sz="3200" i="1">
              <a:solidFill>
                <a:srgbClr val="0033CC"/>
              </a:solidFill>
            </a:endParaRPr>
          </a:p>
        </p:txBody>
      </p:sp>
      <p:sp>
        <p:nvSpPr>
          <p:cNvPr id="249870" name="Text Box 22"/>
          <p:cNvSpPr txBox="1">
            <a:spLocks noChangeArrowheads="1"/>
          </p:cNvSpPr>
          <p:nvPr/>
        </p:nvSpPr>
        <p:spPr bwMode="auto">
          <a:xfrm>
            <a:off x="2057400" y="1524000"/>
            <a:ext cx="6538913"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5000"/>
              </a:lnSpc>
              <a:spcBef>
                <a:spcPct val="10000"/>
              </a:spcBef>
            </a:pPr>
            <a:r>
              <a:rPr lang="en-US" sz="3200"/>
              <a:t>P(A|B,C) = P(A|C)               C = spots  </a:t>
            </a:r>
          </a:p>
        </p:txBody>
      </p:sp>
      <p:sp>
        <p:nvSpPr>
          <p:cNvPr id="164873" name="Rectangle 4"/>
          <p:cNvSpPr>
            <a:spLocks noChangeArrowheads="1"/>
          </p:cNvSpPr>
          <p:nvPr/>
        </p:nvSpPr>
        <p:spPr bwMode="auto">
          <a:xfrm>
            <a:off x="304800" y="2438400"/>
            <a:ext cx="5943600" cy="3962400"/>
          </a:xfrm>
          <a:prstGeom prst="rect">
            <a:avLst/>
          </a:prstGeom>
          <a:noFill/>
          <a:ln w="9525" algn="ctr">
            <a:solidFill>
              <a:schemeClr val="tx1"/>
            </a:solidFill>
            <a:miter lim="800000"/>
            <a:headEnd/>
            <a:tailEnd/>
          </a:ln>
          <a:extLst>
            <a:ext uri="{909E8E84-426E-40DD-AFC4-6F175D3DCCD1}">
              <a14:hiddenFill xmlns:a14="http://schemas.microsoft.com/office/drawing/2010/main" xmlns="">
                <a:solidFill>
                  <a:schemeClr val="bg1"/>
                </a:solidFill>
              </a14:hiddenFill>
            </a:ext>
          </a:extLst>
        </p:spPr>
        <p:txBody>
          <a:bodyPr wrap="none" lIns="92075" tIns="46038" rIns="92075" bIns="46038" anchor="ctr"/>
          <a:lstStyle/>
          <a:p>
            <a:pPr marL="342900" indent="-342900" eaLnBrk="0" hangingPunct="0">
              <a:lnSpc>
                <a:spcPct val="95000"/>
              </a:lnSpc>
              <a:spcBef>
                <a:spcPct val="10000"/>
              </a:spcBef>
              <a:buFontTx/>
              <a:buChar char="•"/>
            </a:pPr>
            <a:endParaRPr lang="en-US" sz="3200" i="1">
              <a:solidFill>
                <a:srgbClr val="0033CC"/>
              </a:solidFill>
            </a:endParaRPr>
          </a:p>
        </p:txBody>
      </p:sp>
      <p:sp>
        <p:nvSpPr>
          <p:cNvPr id="1326090" name="Rectangle 10"/>
          <p:cNvSpPr>
            <a:spLocks noChangeArrowheads="1"/>
          </p:cNvSpPr>
          <p:nvPr/>
        </p:nvSpPr>
        <p:spPr bwMode="auto">
          <a:xfrm>
            <a:off x="1752600" y="2438400"/>
            <a:ext cx="4495800" cy="3962400"/>
          </a:xfrm>
          <a:prstGeom prst="rect">
            <a:avLst/>
          </a:prstGeom>
          <a:solidFill>
            <a:srgbClr val="3333CC">
              <a:alpha val="63136"/>
            </a:srgbClr>
          </a:solidFill>
          <a:ln w="9525" algn="ctr">
            <a:solidFill>
              <a:schemeClr val="tx1"/>
            </a:solidFill>
            <a:miter lim="800000"/>
            <a:headEnd/>
            <a:tailEnd/>
          </a:ln>
        </p:spPr>
        <p:txBody>
          <a:bodyPr wrap="none" lIns="92075" tIns="46038" rIns="92075" bIns="46038" anchor="ctr"/>
          <a:lstStyle/>
          <a:p>
            <a:pPr eaLnBrk="0" hangingPunct="0">
              <a:lnSpc>
                <a:spcPct val="95000"/>
              </a:lnSpc>
              <a:spcBef>
                <a:spcPct val="10000"/>
              </a:spcBef>
              <a:buFontTx/>
              <a:buChar char="•"/>
            </a:pPr>
            <a:endParaRPr lang="en-US" sz="3200" i="1">
              <a:solidFill>
                <a:srgbClr val="0033CC"/>
              </a:solidFill>
            </a:endParaRPr>
          </a:p>
        </p:txBody>
      </p:sp>
      <p:sp>
        <p:nvSpPr>
          <p:cNvPr id="164875" name="Line 11"/>
          <p:cNvSpPr>
            <a:spLocks noChangeShapeType="1"/>
          </p:cNvSpPr>
          <p:nvPr/>
        </p:nvSpPr>
        <p:spPr bwMode="auto">
          <a:xfrm>
            <a:off x="228600" y="3352800"/>
            <a:ext cx="762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164876" name="Line 12"/>
          <p:cNvSpPr>
            <a:spLocks noChangeShapeType="1"/>
          </p:cNvSpPr>
          <p:nvPr/>
        </p:nvSpPr>
        <p:spPr bwMode="auto">
          <a:xfrm>
            <a:off x="228600" y="4419600"/>
            <a:ext cx="762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164877" name="Line 13"/>
          <p:cNvSpPr>
            <a:spLocks noChangeShapeType="1"/>
          </p:cNvSpPr>
          <p:nvPr/>
        </p:nvSpPr>
        <p:spPr bwMode="auto">
          <a:xfrm>
            <a:off x="228600" y="5486400"/>
            <a:ext cx="762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164878" name="Line 14"/>
          <p:cNvSpPr>
            <a:spLocks noChangeShapeType="1"/>
          </p:cNvSpPr>
          <p:nvPr/>
        </p:nvSpPr>
        <p:spPr bwMode="auto">
          <a:xfrm>
            <a:off x="3276600" y="2362200"/>
            <a:ext cx="0" cy="762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2" name="Text Box 22"/>
          <p:cNvSpPr txBox="1">
            <a:spLocks noChangeArrowheads="1"/>
          </p:cNvSpPr>
          <p:nvPr/>
        </p:nvSpPr>
        <p:spPr bwMode="auto">
          <a:xfrm>
            <a:off x="6324600" y="2590800"/>
            <a:ext cx="1898650" cy="1219437"/>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lnSpc>
                <a:spcPct val="95000"/>
              </a:lnSpc>
              <a:spcBef>
                <a:spcPct val="10000"/>
              </a:spcBef>
            </a:pPr>
            <a:r>
              <a:rPr lang="en-US" sz="2400" dirty="0">
                <a:solidFill>
                  <a:srgbClr val="969696"/>
                </a:solidFill>
                <a:sym typeface="Symbol" pitchFamily="18" charset="2"/>
              </a:rPr>
              <a:t>P(A|C)   =.25 </a:t>
            </a:r>
          </a:p>
          <a:p>
            <a:pPr algn="l">
              <a:lnSpc>
                <a:spcPct val="95000"/>
              </a:lnSpc>
              <a:spcBef>
                <a:spcPct val="10000"/>
              </a:spcBef>
            </a:pPr>
            <a:r>
              <a:rPr lang="en-US" sz="2400" dirty="0" smtClean="0"/>
              <a:t>P(A|B,C</a:t>
            </a:r>
            <a:r>
              <a:rPr lang="en-US" sz="2400" dirty="0"/>
              <a:t>)=.25</a:t>
            </a:r>
          </a:p>
          <a:p>
            <a:pPr algn="l">
              <a:lnSpc>
                <a:spcPct val="95000"/>
              </a:lnSpc>
              <a:spcBef>
                <a:spcPct val="10000"/>
              </a:spcBef>
            </a:pPr>
            <a:endParaRPr lang="en-US" sz="2400" dirty="0"/>
          </a:p>
        </p:txBody>
      </p:sp>
      <p:grpSp>
        <p:nvGrpSpPr>
          <p:cNvPr id="164880" name="Group 16"/>
          <p:cNvGrpSpPr>
            <a:grpSpLocks/>
          </p:cNvGrpSpPr>
          <p:nvPr/>
        </p:nvGrpSpPr>
        <p:grpSpPr bwMode="auto">
          <a:xfrm>
            <a:off x="3276600" y="2514600"/>
            <a:ext cx="2971800" cy="3886200"/>
            <a:chOff x="2064" y="1584"/>
            <a:chExt cx="1872" cy="2448"/>
          </a:xfrm>
        </p:grpSpPr>
        <p:sp>
          <p:nvSpPr>
            <p:cNvPr id="164881" name="Oval 17"/>
            <p:cNvSpPr>
              <a:spLocks noChangeArrowheads="1"/>
            </p:cNvSpPr>
            <p:nvPr/>
          </p:nvSpPr>
          <p:spPr bwMode="auto">
            <a:xfrm>
              <a:off x="2064"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882" name="Oval 18"/>
            <p:cNvSpPr>
              <a:spLocks noChangeArrowheads="1"/>
            </p:cNvSpPr>
            <p:nvPr/>
          </p:nvSpPr>
          <p:spPr bwMode="auto">
            <a:xfrm>
              <a:off x="2160"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883" name="Oval 19"/>
            <p:cNvSpPr>
              <a:spLocks noChangeArrowheads="1"/>
            </p:cNvSpPr>
            <p:nvPr/>
          </p:nvSpPr>
          <p:spPr bwMode="auto">
            <a:xfrm>
              <a:off x="2256"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884" name="Oval 20"/>
            <p:cNvSpPr>
              <a:spLocks noChangeArrowheads="1"/>
            </p:cNvSpPr>
            <p:nvPr/>
          </p:nvSpPr>
          <p:spPr bwMode="auto">
            <a:xfrm>
              <a:off x="2352"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885" name="Oval 21"/>
            <p:cNvSpPr>
              <a:spLocks noChangeArrowheads="1"/>
            </p:cNvSpPr>
            <p:nvPr/>
          </p:nvSpPr>
          <p:spPr bwMode="auto">
            <a:xfrm>
              <a:off x="2448"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886" name="Oval 22"/>
            <p:cNvSpPr>
              <a:spLocks noChangeArrowheads="1"/>
            </p:cNvSpPr>
            <p:nvPr/>
          </p:nvSpPr>
          <p:spPr bwMode="auto">
            <a:xfrm>
              <a:off x="2544"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887" name="Oval 23"/>
            <p:cNvSpPr>
              <a:spLocks noChangeArrowheads="1"/>
            </p:cNvSpPr>
            <p:nvPr/>
          </p:nvSpPr>
          <p:spPr bwMode="auto">
            <a:xfrm>
              <a:off x="2640"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888" name="Oval 24"/>
            <p:cNvSpPr>
              <a:spLocks noChangeArrowheads="1"/>
            </p:cNvSpPr>
            <p:nvPr/>
          </p:nvSpPr>
          <p:spPr bwMode="auto">
            <a:xfrm>
              <a:off x="2736"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889" name="Oval 25"/>
            <p:cNvSpPr>
              <a:spLocks noChangeArrowheads="1"/>
            </p:cNvSpPr>
            <p:nvPr/>
          </p:nvSpPr>
          <p:spPr bwMode="auto">
            <a:xfrm>
              <a:off x="2832"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890" name="Oval 26"/>
            <p:cNvSpPr>
              <a:spLocks noChangeArrowheads="1"/>
            </p:cNvSpPr>
            <p:nvPr/>
          </p:nvSpPr>
          <p:spPr bwMode="auto">
            <a:xfrm>
              <a:off x="2928"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891" name="Oval 27"/>
            <p:cNvSpPr>
              <a:spLocks noChangeArrowheads="1"/>
            </p:cNvSpPr>
            <p:nvPr/>
          </p:nvSpPr>
          <p:spPr bwMode="auto">
            <a:xfrm>
              <a:off x="3024"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892" name="Oval 28"/>
            <p:cNvSpPr>
              <a:spLocks noChangeArrowheads="1"/>
            </p:cNvSpPr>
            <p:nvPr/>
          </p:nvSpPr>
          <p:spPr bwMode="auto">
            <a:xfrm>
              <a:off x="3120"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893" name="Oval 29"/>
            <p:cNvSpPr>
              <a:spLocks noChangeArrowheads="1"/>
            </p:cNvSpPr>
            <p:nvPr/>
          </p:nvSpPr>
          <p:spPr bwMode="auto">
            <a:xfrm>
              <a:off x="3216"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894" name="Oval 30"/>
            <p:cNvSpPr>
              <a:spLocks noChangeArrowheads="1"/>
            </p:cNvSpPr>
            <p:nvPr/>
          </p:nvSpPr>
          <p:spPr bwMode="auto">
            <a:xfrm>
              <a:off x="3312"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895" name="Oval 31"/>
            <p:cNvSpPr>
              <a:spLocks noChangeArrowheads="1"/>
            </p:cNvSpPr>
            <p:nvPr/>
          </p:nvSpPr>
          <p:spPr bwMode="auto">
            <a:xfrm>
              <a:off x="3408"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896" name="Oval 32"/>
            <p:cNvSpPr>
              <a:spLocks noChangeArrowheads="1"/>
            </p:cNvSpPr>
            <p:nvPr/>
          </p:nvSpPr>
          <p:spPr bwMode="auto">
            <a:xfrm>
              <a:off x="3504"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897" name="Oval 33"/>
            <p:cNvSpPr>
              <a:spLocks noChangeArrowheads="1"/>
            </p:cNvSpPr>
            <p:nvPr/>
          </p:nvSpPr>
          <p:spPr bwMode="auto">
            <a:xfrm>
              <a:off x="3600"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898" name="Oval 34"/>
            <p:cNvSpPr>
              <a:spLocks noChangeArrowheads="1"/>
            </p:cNvSpPr>
            <p:nvPr/>
          </p:nvSpPr>
          <p:spPr bwMode="auto">
            <a:xfrm>
              <a:off x="3696"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899" name="Oval 35"/>
            <p:cNvSpPr>
              <a:spLocks noChangeArrowheads="1"/>
            </p:cNvSpPr>
            <p:nvPr/>
          </p:nvSpPr>
          <p:spPr bwMode="auto">
            <a:xfrm>
              <a:off x="3792"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00" name="Oval 36"/>
            <p:cNvSpPr>
              <a:spLocks noChangeArrowheads="1"/>
            </p:cNvSpPr>
            <p:nvPr/>
          </p:nvSpPr>
          <p:spPr bwMode="auto">
            <a:xfrm>
              <a:off x="3888"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01" name="Oval 37"/>
            <p:cNvSpPr>
              <a:spLocks noChangeArrowheads="1"/>
            </p:cNvSpPr>
            <p:nvPr/>
          </p:nvSpPr>
          <p:spPr bwMode="auto">
            <a:xfrm>
              <a:off x="2064"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02" name="Oval 38"/>
            <p:cNvSpPr>
              <a:spLocks noChangeArrowheads="1"/>
            </p:cNvSpPr>
            <p:nvPr/>
          </p:nvSpPr>
          <p:spPr bwMode="auto">
            <a:xfrm>
              <a:off x="2160"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03" name="Oval 39"/>
            <p:cNvSpPr>
              <a:spLocks noChangeArrowheads="1"/>
            </p:cNvSpPr>
            <p:nvPr/>
          </p:nvSpPr>
          <p:spPr bwMode="auto">
            <a:xfrm>
              <a:off x="2256"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04" name="Oval 40"/>
            <p:cNvSpPr>
              <a:spLocks noChangeArrowheads="1"/>
            </p:cNvSpPr>
            <p:nvPr/>
          </p:nvSpPr>
          <p:spPr bwMode="auto">
            <a:xfrm>
              <a:off x="2352"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05" name="Oval 41"/>
            <p:cNvSpPr>
              <a:spLocks noChangeArrowheads="1"/>
            </p:cNvSpPr>
            <p:nvPr/>
          </p:nvSpPr>
          <p:spPr bwMode="auto">
            <a:xfrm>
              <a:off x="2448"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06" name="Oval 42"/>
            <p:cNvSpPr>
              <a:spLocks noChangeArrowheads="1"/>
            </p:cNvSpPr>
            <p:nvPr/>
          </p:nvSpPr>
          <p:spPr bwMode="auto">
            <a:xfrm>
              <a:off x="2544"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07" name="Oval 43"/>
            <p:cNvSpPr>
              <a:spLocks noChangeArrowheads="1"/>
            </p:cNvSpPr>
            <p:nvPr/>
          </p:nvSpPr>
          <p:spPr bwMode="auto">
            <a:xfrm>
              <a:off x="2640"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08" name="Oval 44"/>
            <p:cNvSpPr>
              <a:spLocks noChangeArrowheads="1"/>
            </p:cNvSpPr>
            <p:nvPr/>
          </p:nvSpPr>
          <p:spPr bwMode="auto">
            <a:xfrm>
              <a:off x="2736"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09" name="Oval 45"/>
            <p:cNvSpPr>
              <a:spLocks noChangeArrowheads="1"/>
            </p:cNvSpPr>
            <p:nvPr/>
          </p:nvSpPr>
          <p:spPr bwMode="auto">
            <a:xfrm>
              <a:off x="2832"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10" name="Oval 46"/>
            <p:cNvSpPr>
              <a:spLocks noChangeArrowheads="1"/>
            </p:cNvSpPr>
            <p:nvPr/>
          </p:nvSpPr>
          <p:spPr bwMode="auto">
            <a:xfrm>
              <a:off x="2928"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11" name="Oval 47"/>
            <p:cNvSpPr>
              <a:spLocks noChangeArrowheads="1"/>
            </p:cNvSpPr>
            <p:nvPr/>
          </p:nvSpPr>
          <p:spPr bwMode="auto">
            <a:xfrm>
              <a:off x="3024"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12" name="Oval 48"/>
            <p:cNvSpPr>
              <a:spLocks noChangeArrowheads="1"/>
            </p:cNvSpPr>
            <p:nvPr/>
          </p:nvSpPr>
          <p:spPr bwMode="auto">
            <a:xfrm>
              <a:off x="3120"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13" name="Oval 49"/>
            <p:cNvSpPr>
              <a:spLocks noChangeArrowheads="1"/>
            </p:cNvSpPr>
            <p:nvPr/>
          </p:nvSpPr>
          <p:spPr bwMode="auto">
            <a:xfrm>
              <a:off x="3216"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14" name="Oval 50"/>
            <p:cNvSpPr>
              <a:spLocks noChangeArrowheads="1"/>
            </p:cNvSpPr>
            <p:nvPr/>
          </p:nvSpPr>
          <p:spPr bwMode="auto">
            <a:xfrm>
              <a:off x="3312"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15" name="Oval 51"/>
            <p:cNvSpPr>
              <a:spLocks noChangeArrowheads="1"/>
            </p:cNvSpPr>
            <p:nvPr/>
          </p:nvSpPr>
          <p:spPr bwMode="auto">
            <a:xfrm>
              <a:off x="3408"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16" name="Oval 52"/>
            <p:cNvSpPr>
              <a:spLocks noChangeArrowheads="1"/>
            </p:cNvSpPr>
            <p:nvPr/>
          </p:nvSpPr>
          <p:spPr bwMode="auto">
            <a:xfrm>
              <a:off x="3504"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17" name="Oval 53"/>
            <p:cNvSpPr>
              <a:spLocks noChangeArrowheads="1"/>
            </p:cNvSpPr>
            <p:nvPr/>
          </p:nvSpPr>
          <p:spPr bwMode="auto">
            <a:xfrm>
              <a:off x="3600"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18" name="Oval 54"/>
            <p:cNvSpPr>
              <a:spLocks noChangeArrowheads="1"/>
            </p:cNvSpPr>
            <p:nvPr/>
          </p:nvSpPr>
          <p:spPr bwMode="auto">
            <a:xfrm>
              <a:off x="3696"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19" name="Oval 55"/>
            <p:cNvSpPr>
              <a:spLocks noChangeArrowheads="1"/>
            </p:cNvSpPr>
            <p:nvPr/>
          </p:nvSpPr>
          <p:spPr bwMode="auto">
            <a:xfrm>
              <a:off x="3792"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20" name="Oval 56"/>
            <p:cNvSpPr>
              <a:spLocks noChangeArrowheads="1"/>
            </p:cNvSpPr>
            <p:nvPr/>
          </p:nvSpPr>
          <p:spPr bwMode="auto">
            <a:xfrm>
              <a:off x="3888"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21" name="Oval 57"/>
            <p:cNvSpPr>
              <a:spLocks noChangeArrowheads="1"/>
            </p:cNvSpPr>
            <p:nvPr/>
          </p:nvSpPr>
          <p:spPr bwMode="auto">
            <a:xfrm>
              <a:off x="2064"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22" name="Oval 58"/>
            <p:cNvSpPr>
              <a:spLocks noChangeArrowheads="1"/>
            </p:cNvSpPr>
            <p:nvPr/>
          </p:nvSpPr>
          <p:spPr bwMode="auto">
            <a:xfrm>
              <a:off x="2160"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23" name="Oval 59"/>
            <p:cNvSpPr>
              <a:spLocks noChangeArrowheads="1"/>
            </p:cNvSpPr>
            <p:nvPr/>
          </p:nvSpPr>
          <p:spPr bwMode="auto">
            <a:xfrm>
              <a:off x="2256"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24" name="Oval 60"/>
            <p:cNvSpPr>
              <a:spLocks noChangeArrowheads="1"/>
            </p:cNvSpPr>
            <p:nvPr/>
          </p:nvSpPr>
          <p:spPr bwMode="auto">
            <a:xfrm>
              <a:off x="2352"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25" name="Oval 61"/>
            <p:cNvSpPr>
              <a:spLocks noChangeArrowheads="1"/>
            </p:cNvSpPr>
            <p:nvPr/>
          </p:nvSpPr>
          <p:spPr bwMode="auto">
            <a:xfrm>
              <a:off x="2448"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26" name="Oval 62"/>
            <p:cNvSpPr>
              <a:spLocks noChangeArrowheads="1"/>
            </p:cNvSpPr>
            <p:nvPr/>
          </p:nvSpPr>
          <p:spPr bwMode="auto">
            <a:xfrm>
              <a:off x="2544"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27" name="Oval 63"/>
            <p:cNvSpPr>
              <a:spLocks noChangeArrowheads="1"/>
            </p:cNvSpPr>
            <p:nvPr/>
          </p:nvSpPr>
          <p:spPr bwMode="auto">
            <a:xfrm>
              <a:off x="2640"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28" name="Oval 64"/>
            <p:cNvSpPr>
              <a:spLocks noChangeArrowheads="1"/>
            </p:cNvSpPr>
            <p:nvPr/>
          </p:nvSpPr>
          <p:spPr bwMode="auto">
            <a:xfrm>
              <a:off x="2736"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29" name="Oval 65"/>
            <p:cNvSpPr>
              <a:spLocks noChangeArrowheads="1"/>
            </p:cNvSpPr>
            <p:nvPr/>
          </p:nvSpPr>
          <p:spPr bwMode="auto">
            <a:xfrm>
              <a:off x="2832"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30" name="Oval 66"/>
            <p:cNvSpPr>
              <a:spLocks noChangeArrowheads="1"/>
            </p:cNvSpPr>
            <p:nvPr/>
          </p:nvSpPr>
          <p:spPr bwMode="auto">
            <a:xfrm>
              <a:off x="2928"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31" name="Oval 67"/>
            <p:cNvSpPr>
              <a:spLocks noChangeArrowheads="1"/>
            </p:cNvSpPr>
            <p:nvPr/>
          </p:nvSpPr>
          <p:spPr bwMode="auto">
            <a:xfrm>
              <a:off x="3024"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32" name="Oval 68"/>
            <p:cNvSpPr>
              <a:spLocks noChangeArrowheads="1"/>
            </p:cNvSpPr>
            <p:nvPr/>
          </p:nvSpPr>
          <p:spPr bwMode="auto">
            <a:xfrm>
              <a:off x="3120"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33" name="Oval 69"/>
            <p:cNvSpPr>
              <a:spLocks noChangeArrowheads="1"/>
            </p:cNvSpPr>
            <p:nvPr/>
          </p:nvSpPr>
          <p:spPr bwMode="auto">
            <a:xfrm>
              <a:off x="3216"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34" name="Oval 70"/>
            <p:cNvSpPr>
              <a:spLocks noChangeArrowheads="1"/>
            </p:cNvSpPr>
            <p:nvPr/>
          </p:nvSpPr>
          <p:spPr bwMode="auto">
            <a:xfrm>
              <a:off x="3312"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35" name="Oval 71"/>
            <p:cNvSpPr>
              <a:spLocks noChangeArrowheads="1"/>
            </p:cNvSpPr>
            <p:nvPr/>
          </p:nvSpPr>
          <p:spPr bwMode="auto">
            <a:xfrm>
              <a:off x="3408"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36" name="Oval 72"/>
            <p:cNvSpPr>
              <a:spLocks noChangeArrowheads="1"/>
            </p:cNvSpPr>
            <p:nvPr/>
          </p:nvSpPr>
          <p:spPr bwMode="auto">
            <a:xfrm>
              <a:off x="3504"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37" name="Oval 73"/>
            <p:cNvSpPr>
              <a:spLocks noChangeArrowheads="1"/>
            </p:cNvSpPr>
            <p:nvPr/>
          </p:nvSpPr>
          <p:spPr bwMode="auto">
            <a:xfrm>
              <a:off x="3600"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38" name="Oval 74"/>
            <p:cNvSpPr>
              <a:spLocks noChangeArrowheads="1"/>
            </p:cNvSpPr>
            <p:nvPr/>
          </p:nvSpPr>
          <p:spPr bwMode="auto">
            <a:xfrm>
              <a:off x="3696"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39" name="Oval 75"/>
            <p:cNvSpPr>
              <a:spLocks noChangeArrowheads="1"/>
            </p:cNvSpPr>
            <p:nvPr/>
          </p:nvSpPr>
          <p:spPr bwMode="auto">
            <a:xfrm>
              <a:off x="3792"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40" name="Oval 76"/>
            <p:cNvSpPr>
              <a:spLocks noChangeArrowheads="1"/>
            </p:cNvSpPr>
            <p:nvPr/>
          </p:nvSpPr>
          <p:spPr bwMode="auto">
            <a:xfrm>
              <a:off x="3888"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41" name="Oval 77"/>
            <p:cNvSpPr>
              <a:spLocks noChangeArrowheads="1"/>
            </p:cNvSpPr>
            <p:nvPr/>
          </p:nvSpPr>
          <p:spPr bwMode="auto">
            <a:xfrm>
              <a:off x="2064"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42" name="Oval 78"/>
            <p:cNvSpPr>
              <a:spLocks noChangeArrowheads="1"/>
            </p:cNvSpPr>
            <p:nvPr/>
          </p:nvSpPr>
          <p:spPr bwMode="auto">
            <a:xfrm>
              <a:off x="2160"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43" name="Oval 79"/>
            <p:cNvSpPr>
              <a:spLocks noChangeArrowheads="1"/>
            </p:cNvSpPr>
            <p:nvPr/>
          </p:nvSpPr>
          <p:spPr bwMode="auto">
            <a:xfrm>
              <a:off x="2256"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44" name="Oval 80"/>
            <p:cNvSpPr>
              <a:spLocks noChangeArrowheads="1"/>
            </p:cNvSpPr>
            <p:nvPr/>
          </p:nvSpPr>
          <p:spPr bwMode="auto">
            <a:xfrm>
              <a:off x="2352"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45" name="Oval 81"/>
            <p:cNvSpPr>
              <a:spLocks noChangeArrowheads="1"/>
            </p:cNvSpPr>
            <p:nvPr/>
          </p:nvSpPr>
          <p:spPr bwMode="auto">
            <a:xfrm>
              <a:off x="2448"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46" name="Oval 82"/>
            <p:cNvSpPr>
              <a:spLocks noChangeArrowheads="1"/>
            </p:cNvSpPr>
            <p:nvPr/>
          </p:nvSpPr>
          <p:spPr bwMode="auto">
            <a:xfrm>
              <a:off x="2544"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47" name="Oval 83"/>
            <p:cNvSpPr>
              <a:spLocks noChangeArrowheads="1"/>
            </p:cNvSpPr>
            <p:nvPr/>
          </p:nvSpPr>
          <p:spPr bwMode="auto">
            <a:xfrm>
              <a:off x="2640"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48" name="Oval 84"/>
            <p:cNvSpPr>
              <a:spLocks noChangeArrowheads="1"/>
            </p:cNvSpPr>
            <p:nvPr/>
          </p:nvSpPr>
          <p:spPr bwMode="auto">
            <a:xfrm>
              <a:off x="2736"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49" name="Oval 85"/>
            <p:cNvSpPr>
              <a:spLocks noChangeArrowheads="1"/>
            </p:cNvSpPr>
            <p:nvPr/>
          </p:nvSpPr>
          <p:spPr bwMode="auto">
            <a:xfrm>
              <a:off x="2832"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50" name="Oval 86"/>
            <p:cNvSpPr>
              <a:spLocks noChangeArrowheads="1"/>
            </p:cNvSpPr>
            <p:nvPr/>
          </p:nvSpPr>
          <p:spPr bwMode="auto">
            <a:xfrm>
              <a:off x="2928"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51" name="Oval 87"/>
            <p:cNvSpPr>
              <a:spLocks noChangeArrowheads="1"/>
            </p:cNvSpPr>
            <p:nvPr/>
          </p:nvSpPr>
          <p:spPr bwMode="auto">
            <a:xfrm>
              <a:off x="3024"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52" name="Oval 88"/>
            <p:cNvSpPr>
              <a:spLocks noChangeArrowheads="1"/>
            </p:cNvSpPr>
            <p:nvPr/>
          </p:nvSpPr>
          <p:spPr bwMode="auto">
            <a:xfrm>
              <a:off x="3120"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53" name="Oval 89"/>
            <p:cNvSpPr>
              <a:spLocks noChangeArrowheads="1"/>
            </p:cNvSpPr>
            <p:nvPr/>
          </p:nvSpPr>
          <p:spPr bwMode="auto">
            <a:xfrm>
              <a:off x="3216"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54" name="Oval 90"/>
            <p:cNvSpPr>
              <a:spLocks noChangeArrowheads="1"/>
            </p:cNvSpPr>
            <p:nvPr/>
          </p:nvSpPr>
          <p:spPr bwMode="auto">
            <a:xfrm>
              <a:off x="3312"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55" name="Oval 91"/>
            <p:cNvSpPr>
              <a:spLocks noChangeArrowheads="1"/>
            </p:cNvSpPr>
            <p:nvPr/>
          </p:nvSpPr>
          <p:spPr bwMode="auto">
            <a:xfrm>
              <a:off x="3408"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56" name="Oval 92"/>
            <p:cNvSpPr>
              <a:spLocks noChangeArrowheads="1"/>
            </p:cNvSpPr>
            <p:nvPr/>
          </p:nvSpPr>
          <p:spPr bwMode="auto">
            <a:xfrm>
              <a:off x="3504"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57" name="Oval 93"/>
            <p:cNvSpPr>
              <a:spLocks noChangeArrowheads="1"/>
            </p:cNvSpPr>
            <p:nvPr/>
          </p:nvSpPr>
          <p:spPr bwMode="auto">
            <a:xfrm>
              <a:off x="3600"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58" name="Oval 94"/>
            <p:cNvSpPr>
              <a:spLocks noChangeArrowheads="1"/>
            </p:cNvSpPr>
            <p:nvPr/>
          </p:nvSpPr>
          <p:spPr bwMode="auto">
            <a:xfrm>
              <a:off x="3696"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59" name="Oval 95"/>
            <p:cNvSpPr>
              <a:spLocks noChangeArrowheads="1"/>
            </p:cNvSpPr>
            <p:nvPr/>
          </p:nvSpPr>
          <p:spPr bwMode="auto">
            <a:xfrm>
              <a:off x="3792"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60" name="Oval 96"/>
            <p:cNvSpPr>
              <a:spLocks noChangeArrowheads="1"/>
            </p:cNvSpPr>
            <p:nvPr/>
          </p:nvSpPr>
          <p:spPr bwMode="auto">
            <a:xfrm>
              <a:off x="3888"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61" name="Oval 97"/>
            <p:cNvSpPr>
              <a:spLocks noChangeArrowheads="1"/>
            </p:cNvSpPr>
            <p:nvPr/>
          </p:nvSpPr>
          <p:spPr bwMode="auto">
            <a:xfrm>
              <a:off x="2064"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62" name="Oval 98"/>
            <p:cNvSpPr>
              <a:spLocks noChangeArrowheads="1"/>
            </p:cNvSpPr>
            <p:nvPr/>
          </p:nvSpPr>
          <p:spPr bwMode="auto">
            <a:xfrm>
              <a:off x="2160"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63" name="Oval 99"/>
            <p:cNvSpPr>
              <a:spLocks noChangeArrowheads="1"/>
            </p:cNvSpPr>
            <p:nvPr/>
          </p:nvSpPr>
          <p:spPr bwMode="auto">
            <a:xfrm>
              <a:off x="2256"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64" name="Oval 100"/>
            <p:cNvSpPr>
              <a:spLocks noChangeArrowheads="1"/>
            </p:cNvSpPr>
            <p:nvPr/>
          </p:nvSpPr>
          <p:spPr bwMode="auto">
            <a:xfrm>
              <a:off x="2352"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65" name="Oval 101"/>
            <p:cNvSpPr>
              <a:spLocks noChangeArrowheads="1"/>
            </p:cNvSpPr>
            <p:nvPr/>
          </p:nvSpPr>
          <p:spPr bwMode="auto">
            <a:xfrm>
              <a:off x="2448"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66" name="Oval 102"/>
            <p:cNvSpPr>
              <a:spLocks noChangeArrowheads="1"/>
            </p:cNvSpPr>
            <p:nvPr/>
          </p:nvSpPr>
          <p:spPr bwMode="auto">
            <a:xfrm>
              <a:off x="2544"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67" name="Oval 103"/>
            <p:cNvSpPr>
              <a:spLocks noChangeArrowheads="1"/>
            </p:cNvSpPr>
            <p:nvPr/>
          </p:nvSpPr>
          <p:spPr bwMode="auto">
            <a:xfrm>
              <a:off x="2640"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68" name="Oval 104"/>
            <p:cNvSpPr>
              <a:spLocks noChangeArrowheads="1"/>
            </p:cNvSpPr>
            <p:nvPr/>
          </p:nvSpPr>
          <p:spPr bwMode="auto">
            <a:xfrm>
              <a:off x="2736"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69" name="Oval 105"/>
            <p:cNvSpPr>
              <a:spLocks noChangeArrowheads="1"/>
            </p:cNvSpPr>
            <p:nvPr/>
          </p:nvSpPr>
          <p:spPr bwMode="auto">
            <a:xfrm>
              <a:off x="2832"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70" name="Oval 106"/>
            <p:cNvSpPr>
              <a:spLocks noChangeArrowheads="1"/>
            </p:cNvSpPr>
            <p:nvPr/>
          </p:nvSpPr>
          <p:spPr bwMode="auto">
            <a:xfrm>
              <a:off x="2928"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71" name="Oval 107"/>
            <p:cNvSpPr>
              <a:spLocks noChangeArrowheads="1"/>
            </p:cNvSpPr>
            <p:nvPr/>
          </p:nvSpPr>
          <p:spPr bwMode="auto">
            <a:xfrm>
              <a:off x="3024"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72" name="Oval 108"/>
            <p:cNvSpPr>
              <a:spLocks noChangeArrowheads="1"/>
            </p:cNvSpPr>
            <p:nvPr/>
          </p:nvSpPr>
          <p:spPr bwMode="auto">
            <a:xfrm>
              <a:off x="3120"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73" name="Oval 109"/>
            <p:cNvSpPr>
              <a:spLocks noChangeArrowheads="1"/>
            </p:cNvSpPr>
            <p:nvPr/>
          </p:nvSpPr>
          <p:spPr bwMode="auto">
            <a:xfrm>
              <a:off x="3216"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74" name="Oval 110"/>
            <p:cNvSpPr>
              <a:spLocks noChangeArrowheads="1"/>
            </p:cNvSpPr>
            <p:nvPr/>
          </p:nvSpPr>
          <p:spPr bwMode="auto">
            <a:xfrm>
              <a:off x="3312"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75" name="Oval 111"/>
            <p:cNvSpPr>
              <a:spLocks noChangeArrowheads="1"/>
            </p:cNvSpPr>
            <p:nvPr/>
          </p:nvSpPr>
          <p:spPr bwMode="auto">
            <a:xfrm>
              <a:off x="3408"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76" name="Oval 112"/>
            <p:cNvSpPr>
              <a:spLocks noChangeArrowheads="1"/>
            </p:cNvSpPr>
            <p:nvPr/>
          </p:nvSpPr>
          <p:spPr bwMode="auto">
            <a:xfrm>
              <a:off x="3504"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77" name="Oval 113"/>
            <p:cNvSpPr>
              <a:spLocks noChangeArrowheads="1"/>
            </p:cNvSpPr>
            <p:nvPr/>
          </p:nvSpPr>
          <p:spPr bwMode="auto">
            <a:xfrm>
              <a:off x="3600"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78" name="Oval 114"/>
            <p:cNvSpPr>
              <a:spLocks noChangeArrowheads="1"/>
            </p:cNvSpPr>
            <p:nvPr/>
          </p:nvSpPr>
          <p:spPr bwMode="auto">
            <a:xfrm>
              <a:off x="3696"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79" name="Oval 115"/>
            <p:cNvSpPr>
              <a:spLocks noChangeArrowheads="1"/>
            </p:cNvSpPr>
            <p:nvPr/>
          </p:nvSpPr>
          <p:spPr bwMode="auto">
            <a:xfrm>
              <a:off x="3792"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80" name="Oval 116"/>
            <p:cNvSpPr>
              <a:spLocks noChangeArrowheads="1"/>
            </p:cNvSpPr>
            <p:nvPr/>
          </p:nvSpPr>
          <p:spPr bwMode="auto">
            <a:xfrm>
              <a:off x="3888"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81" name="Oval 117"/>
            <p:cNvSpPr>
              <a:spLocks noChangeArrowheads="1"/>
            </p:cNvSpPr>
            <p:nvPr/>
          </p:nvSpPr>
          <p:spPr bwMode="auto">
            <a:xfrm>
              <a:off x="2064"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82" name="Oval 118"/>
            <p:cNvSpPr>
              <a:spLocks noChangeArrowheads="1"/>
            </p:cNvSpPr>
            <p:nvPr/>
          </p:nvSpPr>
          <p:spPr bwMode="auto">
            <a:xfrm>
              <a:off x="2160"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83" name="Oval 119"/>
            <p:cNvSpPr>
              <a:spLocks noChangeArrowheads="1"/>
            </p:cNvSpPr>
            <p:nvPr/>
          </p:nvSpPr>
          <p:spPr bwMode="auto">
            <a:xfrm>
              <a:off x="2256"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84" name="Oval 120"/>
            <p:cNvSpPr>
              <a:spLocks noChangeArrowheads="1"/>
            </p:cNvSpPr>
            <p:nvPr/>
          </p:nvSpPr>
          <p:spPr bwMode="auto">
            <a:xfrm>
              <a:off x="2352"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85" name="Oval 121"/>
            <p:cNvSpPr>
              <a:spLocks noChangeArrowheads="1"/>
            </p:cNvSpPr>
            <p:nvPr/>
          </p:nvSpPr>
          <p:spPr bwMode="auto">
            <a:xfrm>
              <a:off x="2448"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86" name="Oval 122"/>
            <p:cNvSpPr>
              <a:spLocks noChangeArrowheads="1"/>
            </p:cNvSpPr>
            <p:nvPr/>
          </p:nvSpPr>
          <p:spPr bwMode="auto">
            <a:xfrm>
              <a:off x="2544"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87" name="Oval 123"/>
            <p:cNvSpPr>
              <a:spLocks noChangeArrowheads="1"/>
            </p:cNvSpPr>
            <p:nvPr/>
          </p:nvSpPr>
          <p:spPr bwMode="auto">
            <a:xfrm>
              <a:off x="2640"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88" name="Oval 124"/>
            <p:cNvSpPr>
              <a:spLocks noChangeArrowheads="1"/>
            </p:cNvSpPr>
            <p:nvPr/>
          </p:nvSpPr>
          <p:spPr bwMode="auto">
            <a:xfrm>
              <a:off x="2736"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89" name="Oval 125"/>
            <p:cNvSpPr>
              <a:spLocks noChangeArrowheads="1"/>
            </p:cNvSpPr>
            <p:nvPr/>
          </p:nvSpPr>
          <p:spPr bwMode="auto">
            <a:xfrm>
              <a:off x="2832"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90" name="Oval 126"/>
            <p:cNvSpPr>
              <a:spLocks noChangeArrowheads="1"/>
            </p:cNvSpPr>
            <p:nvPr/>
          </p:nvSpPr>
          <p:spPr bwMode="auto">
            <a:xfrm>
              <a:off x="2928"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91" name="Oval 127"/>
            <p:cNvSpPr>
              <a:spLocks noChangeArrowheads="1"/>
            </p:cNvSpPr>
            <p:nvPr/>
          </p:nvSpPr>
          <p:spPr bwMode="auto">
            <a:xfrm>
              <a:off x="3024"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92" name="Oval 128"/>
            <p:cNvSpPr>
              <a:spLocks noChangeArrowheads="1"/>
            </p:cNvSpPr>
            <p:nvPr/>
          </p:nvSpPr>
          <p:spPr bwMode="auto">
            <a:xfrm>
              <a:off x="3120"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93" name="Oval 129"/>
            <p:cNvSpPr>
              <a:spLocks noChangeArrowheads="1"/>
            </p:cNvSpPr>
            <p:nvPr/>
          </p:nvSpPr>
          <p:spPr bwMode="auto">
            <a:xfrm>
              <a:off x="3216"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94" name="Oval 130"/>
            <p:cNvSpPr>
              <a:spLocks noChangeArrowheads="1"/>
            </p:cNvSpPr>
            <p:nvPr/>
          </p:nvSpPr>
          <p:spPr bwMode="auto">
            <a:xfrm>
              <a:off x="3312"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95" name="Oval 131"/>
            <p:cNvSpPr>
              <a:spLocks noChangeArrowheads="1"/>
            </p:cNvSpPr>
            <p:nvPr/>
          </p:nvSpPr>
          <p:spPr bwMode="auto">
            <a:xfrm>
              <a:off x="3408"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96" name="Oval 132"/>
            <p:cNvSpPr>
              <a:spLocks noChangeArrowheads="1"/>
            </p:cNvSpPr>
            <p:nvPr/>
          </p:nvSpPr>
          <p:spPr bwMode="auto">
            <a:xfrm>
              <a:off x="3504"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97" name="Oval 133"/>
            <p:cNvSpPr>
              <a:spLocks noChangeArrowheads="1"/>
            </p:cNvSpPr>
            <p:nvPr/>
          </p:nvSpPr>
          <p:spPr bwMode="auto">
            <a:xfrm>
              <a:off x="3600"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98" name="Oval 134"/>
            <p:cNvSpPr>
              <a:spLocks noChangeArrowheads="1"/>
            </p:cNvSpPr>
            <p:nvPr/>
          </p:nvSpPr>
          <p:spPr bwMode="auto">
            <a:xfrm>
              <a:off x="3696"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4999" name="Oval 135"/>
            <p:cNvSpPr>
              <a:spLocks noChangeArrowheads="1"/>
            </p:cNvSpPr>
            <p:nvPr/>
          </p:nvSpPr>
          <p:spPr bwMode="auto">
            <a:xfrm>
              <a:off x="3792"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00" name="Oval 136"/>
            <p:cNvSpPr>
              <a:spLocks noChangeArrowheads="1"/>
            </p:cNvSpPr>
            <p:nvPr/>
          </p:nvSpPr>
          <p:spPr bwMode="auto">
            <a:xfrm>
              <a:off x="3888"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01" name="Oval 137"/>
            <p:cNvSpPr>
              <a:spLocks noChangeArrowheads="1"/>
            </p:cNvSpPr>
            <p:nvPr/>
          </p:nvSpPr>
          <p:spPr bwMode="auto">
            <a:xfrm>
              <a:off x="2064"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02" name="Oval 138"/>
            <p:cNvSpPr>
              <a:spLocks noChangeArrowheads="1"/>
            </p:cNvSpPr>
            <p:nvPr/>
          </p:nvSpPr>
          <p:spPr bwMode="auto">
            <a:xfrm>
              <a:off x="2160"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03" name="Oval 139"/>
            <p:cNvSpPr>
              <a:spLocks noChangeArrowheads="1"/>
            </p:cNvSpPr>
            <p:nvPr/>
          </p:nvSpPr>
          <p:spPr bwMode="auto">
            <a:xfrm>
              <a:off x="2256"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04" name="Oval 140"/>
            <p:cNvSpPr>
              <a:spLocks noChangeArrowheads="1"/>
            </p:cNvSpPr>
            <p:nvPr/>
          </p:nvSpPr>
          <p:spPr bwMode="auto">
            <a:xfrm>
              <a:off x="2352"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05" name="Oval 141"/>
            <p:cNvSpPr>
              <a:spLocks noChangeArrowheads="1"/>
            </p:cNvSpPr>
            <p:nvPr/>
          </p:nvSpPr>
          <p:spPr bwMode="auto">
            <a:xfrm>
              <a:off x="2448"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06" name="Oval 142"/>
            <p:cNvSpPr>
              <a:spLocks noChangeArrowheads="1"/>
            </p:cNvSpPr>
            <p:nvPr/>
          </p:nvSpPr>
          <p:spPr bwMode="auto">
            <a:xfrm>
              <a:off x="2544"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07" name="Oval 143"/>
            <p:cNvSpPr>
              <a:spLocks noChangeArrowheads="1"/>
            </p:cNvSpPr>
            <p:nvPr/>
          </p:nvSpPr>
          <p:spPr bwMode="auto">
            <a:xfrm>
              <a:off x="2640"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08" name="Oval 144"/>
            <p:cNvSpPr>
              <a:spLocks noChangeArrowheads="1"/>
            </p:cNvSpPr>
            <p:nvPr/>
          </p:nvSpPr>
          <p:spPr bwMode="auto">
            <a:xfrm>
              <a:off x="2736"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09" name="Oval 145"/>
            <p:cNvSpPr>
              <a:spLocks noChangeArrowheads="1"/>
            </p:cNvSpPr>
            <p:nvPr/>
          </p:nvSpPr>
          <p:spPr bwMode="auto">
            <a:xfrm>
              <a:off x="2832"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10" name="Oval 146"/>
            <p:cNvSpPr>
              <a:spLocks noChangeArrowheads="1"/>
            </p:cNvSpPr>
            <p:nvPr/>
          </p:nvSpPr>
          <p:spPr bwMode="auto">
            <a:xfrm>
              <a:off x="2928"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11" name="Oval 147"/>
            <p:cNvSpPr>
              <a:spLocks noChangeArrowheads="1"/>
            </p:cNvSpPr>
            <p:nvPr/>
          </p:nvSpPr>
          <p:spPr bwMode="auto">
            <a:xfrm>
              <a:off x="3024"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12" name="Oval 148"/>
            <p:cNvSpPr>
              <a:spLocks noChangeArrowheads="1"/>
            </p:cNvSpPr>
            <p:nvPr/>
          </p:nvSpPr>
          <p:spPr bwMode="auto">
            <a:xfrm>
              <a:off x="3120"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13" name="Oval 149"/>
            <p:cNvSpPr>
              <a:spLocks noChangeArrowheads="1"/>
            </p:cNvSpPr>
            <p:nvPr/>
          </p:nvSpPr>
          <p:spPr bwMode="auto">
            <a:xfrm>
              <a:off x="3216"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14" name="Oval 150"/>
            <p:cNvSpPr>
              <a:spLocks noChangeArrowheads="1"/>
            </p:cNvSpPr>
            <p:nvPr/>
          </p:nvSpPr>
          <p:spPr bwMode="auto">
            <a:xfrm>
              <a:off x="3312"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15" name="Oval 151"/>
            <p:cNvSpPr>
              <a:spLocks noChangeArrowheads="1"/>
            </p:cNvSpPr>
            <p:nvPr/>
          </p:nvSpPr>
          <p:spPr bwMode="auto">
            <a:xfrm>
              <a:off x="3408"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16" name="Oval 152"/>
            <p:cNvSpPr>
              <a:spLocks noChangeArrowheads="1"/>
            </p:cNvSpPr>
            <p:nvPr/>
          </p:nvSpPr>
          <p:spPr bwMode="auto">
            <a:xfrm>
              <a:off x="3504"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17" name="Oval 153"/>
            <p:cNvSpPr>
              <a:spLocks noChangeArrowheads="1"/>
            </p:cNvSpPr>
            <p:nvPr/>
          </p:nvSpPr>
          <p:spPr bwMode="auto">
            <a:xfrm>
              <a:off x="3600"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18" name="Oval 154"/>
            <p:cNvSpPr>
              <a:spLocks noChangeArrowheads="1"/>
            </p:cNvSpPr>
            <p:nvPr/>
          </p:nvSpPr>
          <p:spPr bwMode="auto">
            <a:xfrm>
              <a:off x="3696"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19" name="Oval 155"/>
            <p:cNvSpPr>
              <a:spLocks noChangeArrowheads="1"/>
            </p:cNvSpPr>
            <p:nvPr/>
          </p:nvSpPr>
          <p:spPr bwMode="auto">
            <a:xfrm>
              <a:off x="3792"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20" name="Oval 156"/>
            <p:cNvSpPr>
              <a:spLocks noChangeArrowheads="1"/>
            </p:cNvSpPr>
            <p:nvPr/>
          </p:nvSpPr>
          <p:spPr bwMode="auto">
            <a:xfrm>
              <a:off x="3888"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21" name="Oval 157"/>
            <p:cNvSpPr>
              <a:spLocks noChangeArrowheads="1"/>
            </p:cNvSpPr>
            <p:nvPr/>
          </p:nvSpPr>
          <p:spPr bwMode="auto">
            <a:xfrm>
              <a:off x="2064"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22" name="Oval 158"/>
            <p:cNvSpPr>
              <a:spLocks noChangeArrowheads="1"/>
            </p:cNvSpPr>
            <p:nvPr/>
          </p:nvSpPr>
          <p:spPr bwMode="auto">
            <a:xfrm>
              <a:off x="2160"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23" name="Oval 159"/>
            <p:cNvSpPr>
              <a:spLocks noChangeArrowheads="1"/>
            </p:cNvSpPr>
            <p:nvPr/>
          </p:nvSpPr>
          <p:spPr bwMode="auto">
            <a:xfrm>
              <a:off x="2256"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24" name="Oval 160"/>
            <p:cNvSpPr>
              <a:spLocks noChangeArrowheads="1"/>
            </p:cNvSpPr>
            <p:nvPr/>
          </p:nvSpPr>
          <p:spPr bwMode="auto">
            <a:xfrm>
              <a:off x="2352"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25" name="Oval 161"/>
            <p:cNvSpPr>
              <a:spLocks noChangeArrowheads="1"/>
            </p:cNvSpPr>
            <p:nvPr/>
          </p:nvSpPr>
          <p:spPr bwMode="auto">
            <a:xfrm>
              <a:off x="2448"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26" name="Oval 162"/>
            <p:cNvSpPr>
              <a:spLocks noChangeArrowheads="1"/>
            </p:cNvSpPr>
            <p:nvPr/>
          </p:nvSpPr>
          <p:spPr bwMode="auto">
            <a:xfrm>
              <a:off x="2544"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27" name="Oval 163"/>
            <p:cNvSpPr>
              <a:spLocks noChangeArrowheads="1"/>
            </p:cNvSpPr>
            <p:nvPr/>
          </p:nvSpPr>
          <p:spPr bwMode="auto">
            <a:xfrm>
              <a:off x="2640"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28" name="Oval 164"/>
            <p:cNvSpPr>
              <a:spLocks noChangeArrowheads="1"/>
            </p:cNvSpPr>
            <p:nvPr/>
          </p:nvSpPr>
          <p:spPr bwMode="auto">
            <a:xfrm>
              <a:off x="2736"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29" name="Oval 165"/>
            <p:cNvSpPr>
              <a:spLocks noChangeArrowheads="1"/>
            </p:cNvSpPr>
            <p:nvPr/>
          </p:nvSpPr>
          <p:spPr bwMode="auto">
            <a:xfrm>
              <a:off x="2832"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30" name="Oval 166"/>
            <p:cNvSpPr>
              <a:spLocks noChangeArrowheads="1"/>
            </p:cNvSpPr>
            <p:nvPr/>
          </p:nvSpPr>
          <p:spPr bwMode="auto">
            <a:xfrm>
              <a:off x="2928"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31" name="Oval 167"/>
            <p:cNvSpPr>
              <a:spLocks noChangeArrowheads="1"/>
            </p:cNvSpPr>
            <p:nvPr/>
          </p:nvSpPr>
          <p:spPr bwMode="auto">
            <a:xfrm>
              <a:off x="3024"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32" name="Oval 168"/>
            <p:cNvSpPr>
              <a:spLocks noChangeArrowheads="1"/>
            </p:cNvSpPr>
            <p:nvPr/>
          </p:nvSpPr>
          <p:spPr bwMode="auto">
            <a:xfrm>
              <a:off x="3120"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33" name="Oval 169"/>
            <p:cNvSpPr>
              <a:spLocks noChangeArrowheads="1"/>
            </p:cNvSpPr>
            <p:nvPr/>
          </p:nvSpPr>
          <p:spPr bwMode="auto">
            <a:xfrm>
              <a:off x="3216"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34" name="Oval 170"/>
            <p:cNvSpPr>
              <a:spLocks noChangeArrowheads="1"/>
            </p:cNvSpPr>
            <p:nvPr/>
          </p:nvSpPr>
          <p:spPr bwMode="auto">
            <a:xfrm>
              <a:off x="3312"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35" name="Oval 171"/>
            <p:cNvSpPr>
              <a:spLocks noChangeArrowheads="1"/>
            </p:cNvSpPr>
            <p:nvPr/>
          </p:nvSpPr>
          <p:spPr bwMode="auto">
            <a:xfrm>
              <a:off x="3408"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36" name="Oval 172"/>
            <p:cNvSpPr>
              <a:spLocks noChangeArrowheads="1"/>
            </p:cNvSpPr>
            <p:nvPr/>
          </p:nvSpPr>
          <p:spPr bwMode="auto">
            <a:xfrm>
              <a:off x="3504"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37" name="Oval 173"/>
            <p:cNvSpPr>
              <a:spLocks noChangeArrowheads="1"/>
            </p:cNvSpPr>
            <p:nvPr/>
          </p:nvSpPr>
          <p:spPr bwMode="auto">
            <a:xfrm>
              <a:off x="3600"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38" name="Oval 174"/>
            <p:cNvSpPr>
              <a:spLocks noChangeArrowheads="1"/>
            </p:cNvSpPr>
            <p:nvPr/>
          </p:nvSpPr>
          <p:spPr bwMode="auto">
            <a:xfrm>
              <a:off x="3696"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39" name="Oval 175"/>
            <p:cNvSpPr>
              <a:spLocks noChangeArrowheads="1"/>
            </p:cNvSpPr>
            <p:nvPr/>
          </p:nvSpPr>
          <p:spPr bwMode="auto">
            <a:xfrm>
              <a:off x="3792"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40" name="Oval 176"/>
            <p:cNvSpPr>
              <a:spLocks noChangeArrowheads="1"/>
            </p:cNvSpPr>
            <p:nvPr/>
          </p:nvSpPr>
          <p:spPr bwMode="auto">
            <a:xfrm>
              <a:off x="3888"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41" name="Oval 177"/>
            <p:cNvSpPr>
              <a:spLocks noChangeArrowheads="1"/>
            </p:cNvSpPr>
            <p:nvPr/>
          </p:nvSpPr>
          <p:spPr bwMode="auto">
            <a:xfrm>
              <a:off x="2064"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42" name="Oval 178"/>
            <p:cNvSpPr>
              <a:spLocks noChangeArrowheads="1"/>
            </p:cNvSpPr>
            <p:nvPr/>
          </p:nvSpPr>
          <p:spPr bwMode="auto">
            <a:xfrm>
              <a:off x="2160"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43" name="Oval 179"/>
            <p:cNvSpPr>
              <a:spLocks noChangeArrowheads="1"/>
            </p:cNvSpPr>
            <p:nvPr/>
          </p:nvSpPr>
          <p:spPr bwMode="auto">
            <a:xfrm>
              <a:off x="2256"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44" name="Oval 180"/>
            <p:cNvSpPr>
              <a:spLocks noChangeArrowheads="1"/>
            </p:cNvSpPr>
            <p:nvPr/>
          </p:nvSpPr>
          <p:spPr bwMode="auto">
            <a:xfrm>
              <a:off x="2352"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45" name="Oval 181"/>
            <p:cNvSpPr>
              <a:spLocks noChangeArrowheads="1"/>
            </p:cNvSpPr>
            <p:nvPr/>
          </p:nvSpPr>
          <p:spPr bwMode="auto">
            <a:xfrm>
              <a:off x="2448"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46" name="Oval 182"/>
            <p:cNvSpPr>
              <a:spLocks noChangeArrowheads="1"/>
            </p:cNvSpPr>
            <p:nvPr/>
          </p:nvSpPr>
          <p:spPr bwMode="auto">
            <a:xfrm>
              <a:off x="2544"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47" name="Oval 183"/>
            <p:cNvSpPr>
              <a:spLocks noChangeArrowheads="1"/>
            </p:cNvSpPr>
            <p:nvPr/>
          </p:nvSpPr>
          <p:spPr bwMode="auto">
            <a:xfrm>
              <a:off x="2640"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48" name="Oval 184"/>
            <p:cNvSpPr>
              <a:spLocks noChangeArrowheads="1"/>
            </p:cNvSpPr>
            <p:nvPr/>
          </p:nvSpPr>
          <p:spPr bwMode="auto">
            <a:xfrm>
              <a:off x="2736"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49" name="Oval 185"/>
            <p:cNvSpPr>
              <a:spLocks noChangeArrowheads="1"/>
            </p:cNvSpPr>
            <p:nvPr/>
          </p:nvSpPr>
          <p:spPr bwMode="auto">
            <a:xfrm>
              <a:off x="2832"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50" name="Oval 186"/>
            <p:cNvSpPr>
              <a:spLocks noChangeArrowheads="1"/>
            </p:cNvSpPr>
            <p:nvPr/>
          </p:nvSpPr>
          <p:spPr bwMode="auto">
            <a:xfrm>
              <a:off x="2928"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51" name="Oval 187"/>
            <p:cNvSpPr>
              <a:spLocks noChangeArrowheads="1"/>
            </p:cNvSpPr>
            <p:nvPr/>
          </p:nvSpPr>
          <p:spPr bwMode="auto">
            <a:xfrm>
              <a:off x="3024"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52" name="Oval 188"/>
            <p:cNvSpPr>
              <a:spLocks noChangeArrowheads="1"/>
            </p:cNvSpPr>
            <p:nvPr/>
          </p:nvSpPr>
          <p:spPr bwMode="auto">
            <a:xfrm>
              <a:off x="3120"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53" name="Oval 189"/>
            <p:cNvSpPr>
              <a:spLocks noChangeArrowheads="1"/>
            </p:cNvSpPr>
            <p:nvPr/>
          </p:nvSpPr>
          <p:spPr bwMode="auto">
            <a:xfrm>
              <a:off x="3216"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54" name="Oval 190"/>
            <p:cNvSpPr>
              <a:spLocks noChangeArrowheads="1"/>
            </p:cNvSpPr>
            <p:nvPr/>
          </p:nvSpPr>
          <p:spPr bwMode="auto">
            <a:xfrm>
              <a:off x="3312"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55" name="Oval 191"/>
            <p:cNvSpPr>
              <a:spLocks noChangeArrowheads="1"/>
            </p:cNvSpPr>
            <p:nvPr/>
          </p:nvSpPr>
          <p:spPr bwMode="auto">
            <a:xfrm>
              <a:off x="3408"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56" name="Oval 192"/>
            <p:cNvSpPr>
              <a:spLocks noChangeArrowheads="1"/>
            </p:cNvSpPr>
            <p:nvPr/>
          </p:nvSpPr>
          <p:spPr bwMode="auto">
            <a:xfrm>
              <a:off x="3504"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57" name="Oval 193"/>
            <p:cNvSpPr>
              <a:spLocks noChangeArrowheads="1"/>
            </p:cNvSpPr>
            <p:nvPr/>
          </p:nvSpPr>
          <p:spPr bwMode="auto">
            <a:xfrm>
              <a:off x="3600"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58" name="Oval 194"/>
            <p:cNvSpPr>
              <a:spLocks noChangeArrowheads="1"/>
            </p:cNvSpPr>
            <p:nvPr/>
          </p:nvSpPr>
          <p:spPr bwMode="auto">
            <a:xfrm>
              <a:off x="3696"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59" name="Oval 195"/>
            <p:cNvSpPr>
              <a:spLocks noChangeArrowheads="1"/>
            </p:cNvSpPr>
            <p:nvPr/>
          </p:nvSpPr>
          <p:spPr bwMode="auto">
            <a:xfrm>
              <a:off x="3792"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60" name="Oval 196"/>
            <p:cNvSpPr>
              <a:spLocks noChangeArrowheads="1"/>
            </p:cNvSpPr>
            <p:nvPr/>
          </p:nvSpPr>
          <p:spPr bwMode="auto">
            <a:xfrm>
              <a:off x="3888"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61" name="Oval 197"/>
            <p:cNvSpPr>
              <a:spLocks noChangeArrowheads="1"/>
            </p:cNvSpPr>
            <p:nvPr/>
          </p:nvSpPr>
          <p:spPr bwMode="auto">
            <a:xfrm>
              <a:off x="2064"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62" name="Oval 198"/>
            <p:cNvSpPr>
              <a:spLocks noChangeArrowheads="1"/>
            </p:cNvSpPr>
            <p:nvPr/>
          </p:nvSpPr>
          <p:spPr bwMode="auto">
            <a:xfrm>
              <a:off x="2160"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63" name="Oval 199"/>
            <p:cNvSpPr>
              <a:spLocks noChangeArrowheads="1"/>
            </p:cNvSpPr>
            <p:nvPr/>
          </p:nvSpPr>
          <p:spPr bwMode="auto">
            <a:xfrm>
              <a:off x="2256"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64" name="Oval 200"/>
            <p:cNvSpPr>
              <a:spLocks noChangeArrowheads="1"/>
            </p:cNvSpPr>
            <p:nvPr/>
          </p:nvSpPr>
          <p:spPr bwMode="auto">
            <a:xfrm>
              <a:off x="2352"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65" name="Oval 201"/>
            <p:cNvSpPr>
              <a:spLocks noChangeArrowheads="1"/>
            </p:cNvSpPr>
            <p:nvPr/>
          </p:nvSpPr>
          <p:spPr bwMode="auto">
            <a:xfrm>
              <a:off x="2448"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66" name="Oval 202"/>
            <p:cNvSpPr>
              <a:spLocks noChangeArrowheads="1"/>
            </p:cNvSpPr>
            <p:nvPr/>
          </p:nvSpPr>
          <p:spPr bwMode="auto">
            <a:xfrm>
              <a:off x="2544"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67" name="Oval 203"/>
            <p:cNvSpPr>
              <a:spLocks noChangeArrowheads="1"/>
            </p:cNvSpPr>
            <p:nvPr/>
          </p:nvSpPr>
          <p:spPr bwMode="auto">
            <a:xfrm>
              <a:off x="2640"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68" name="Oval 204"/>
            <p:cNvSpPr>
              <a:spLocks noChangeArrowheads="1"/>
            </p:cNvSpPr>
            <p:nvPr/>
          </p:nvSpPr>
          <p:spPr bwMode="auto">
            <a:xfrm>
              <a:off x="2736"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69" name="Oval 205"/>
            <p:cNvSpPr>
              <a:spLocks noChangeArrowheads="1"/>
            </p:cNvSpPr>
            <p:nvPr/>
          </p:nvSpPr>
          <p:spPr bwMode="auto">
            <a:xfrm>
              <a:off x="2832"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70" name="Oval 206"/>
            <p:cNvSpPr>
              <a:spLocks noChangeArrowheads="1"/>
            </p:cNvSpPr>
            <p:nvPr/>
          </p:nvSpPr>
          <p:spPr bwMode="auto">
            <a:xfrm>
              <a:off x="2928"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71" name="Oval 207"/>
            <p:cNvSpPr>
              <a:spLocks noChangeArrowheads="1"/>
            </p:cNvSpPr>
            <p:nvPr/>
          </p:nvSpPr>
          <p:spPr bwMode="auto">
            <a:xfrm>
              <a:off x="3024"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72" name="Oval 208"/>
            <p:cNvSpPr>
              <a:spLocks noChangeArrowheads="1"/>
            </p:cNvSpPr>
            <p:nvPr/>
          </p:nvSpPr>
          <p:spPr bwMode="auto">
            <a:xfrm>
              <a:off x="3120"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73" name="Oval 209"/>
            <p:cNvSpPr>
              <a:spLocks noChangeArrowheads="1"/>
            </p:cNvSpPr>
            <p:nvPr/>
          </p:nvSpPr>
          <p:spPr bwMode="auto">
            <a:xfrm>
              <a:off x="3216"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74" name="Oval 210"/>
            <p:cNvSpPr>
              <a:spLocks noChangeArrowheads="1"/>
            </p:cNvSpPr>
            <p:nvPr/>
          </p:nvSpPr>
          <p:spPr bwMode="auto">
            <a:xfrm>
              <a:off x="3312"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75" name="Oval 211"/>
            <p:cNvSpPr>
              <a:spLocks noChangeArrowheads="1"/>
            </p:cNvSpPr>
            <p:nvPr/>
          </p:nvSpPr>
          <p:spPr bwMode="auto">
            <a:xfrm>
              <a:off x="3408"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76" name="Oval 212"/>
            <p:cNvSpPr>
              <a:spLocks noChangeArrowheads="1"/>
            </p:cNvSpPr>
            <p:nvPr/>
          </p:nvSpPr>
          <p:spPr bwMode="auto">
            <a:xfrm>
              <a:off x="3504"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77" name="Oval 213"/>
            <p:cNvSpPr>
              <a:spLocks noChangeArrowheads="1"/>
            </p:cNvSpPr>
            <p:nvPr/>
          </p:nvSpPr>
          <p:spPr bwMode="auto">
            <a:xfrm>
              <a:off x="3600"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78" name="Oval 214"/>
            <p:cNvSpPr>
              <a:spLocks noChangeArrowheads="1"/>
            </p:cNvSpPr>
            <p:nvPr/>
          </p:nvSpPr>
          <p:spPr bwMode="auto">
            <a:xfrm>
              <a:off x="3696"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79" name="Oval 215"/>
            <p:cNvSpPr>
              <a:spLocks noChangeArrowheads="1"/>
            </p:cNvSpPr>
            <p:nvPr/>
          </p:nvSpPr>
          <p:spPr bwMode="auto">
            <a:xfrm>
              <a:off x="3792"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80" name="Oval 216"/>
            <p:cNvSpPr>
              <a:spLocks noChangeArrowheads="1"/>
            </p:cNvSpPr>
            <p:nvPr/>
          </p:nvSpPr>
          <p:spPr bwMode="auto">
            <a:xfrm>
              <a:off x="3888"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81" name="Oval 217"/>
            <p:cNvSpPr>
              <a:spLocks noChangeArrowheads="1"/>
            </p:cNvSpPr>
            <p:nvPr/>
          </p:nvSpPr>
          <p:spPr bwMode="auto">
            <a:xfrm>
              <a:off x="2064"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82" name="Oval 218"/>
            <p:cNvSpPr>
              <a:spLocks noChangeArrowheads="1"/>
            </p:cNvSpPr>
            <p:nvPr/>
          </p:nvSpPr>
          <p:spPr bwMode="auto">
            <a:xfrm>
              <a:off x="2160"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83" name="Oval 219"/>
            <p:cNvSpPr>
              <a:spLocks noChangeArrowheads="1"/>
            </p:cNvSpPr>
            <p:nvPr/>
          </p:nvSpPr>
          <p:spPr bwMode="auto">
            <a:xfrm>
              <a:off x="2256"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84" name="Oval 220"/>
            <p:cNvSpPr>
              <a:spLocks noChangeArrowheads="1"/>
            </p:cNvSpPr>
            <p:nvPr/>
          </p:nvSpPr>
          <p:spPr bwMode="auto">
            <a:xfrm>
              <a:off x="2352"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85" name="Oval 221"/>
            <p:cNvSpPr>
              <a:spLocks noChangeArrowheads="1"/>
            </p:cNvSpPr>
            <p:nvPr/>
          </p:nvSpPr>
          <p:spPr bwMode="auto">
            <a:xfrm>
              <a:off x="2448"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86" name="Oval 222"/>
            <p:cNvSpPr>
              <a:spLocks noChangeArrowheads="1"/>
            </p:cNvSpPr>
            <p:nvPr/>
          </p:nvSpPr>
          <p:spPr bwMode="auto">
            <a:xfrm>
              <a:off x="2544"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87" name="Oval 223"/>
            <p:cNvSpPr>
              <a:spLocks noChangeArrowheads="1"/>
            </p:cNvSpPr>
            <p:nvPr/>
          </p:nvSpPr>
          <p:spPr bwMode="auto">
            <a:xfrm>
              <a:off x="2640"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88" name="Oval 224"/>
            <p:cNvSpPr>
              <a:spLocks noChangeArrowheads="1"/>
            </p:cNvSpPr>
            <p:nvPr/>
          </p:nvSpPr>
          <p:spPr bwMode="auto">
            <a:xfrm>
              <a:off x="2736"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89" name="Oval 225"/>
            <p:cNvSpPr>
              <a:spLocks noChangeArrowheads="1"/>
            </p:cNvSpPr>
            <p:nvPr/>
          </p:nvSpPr>
          <p:spPr bwMode="auto">
            <a:xfrm>
              <a:off x="2832"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90" name="Oval 226"/>
            <p:cNvSpPr>
              <a:spLocks noChangeArrowheads="1"/>
            </p:cNvSpPr>
            <p:nvPr/>
          </p:nvSpPr>
          <p:spPr bwMode="auto">
            <a:xfrm>
              <a:off x="2928"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91" name="Oval 227"/>
            <p:cNvSpPr>
              <a:spLocks noChangeArrowheads="1"/>
            </p:cNvSpPr>
            <p:nvPr/>
          </p:nvSpPr>
          <p:spPr bwMode="auto">
            <a:xfrm>
              <a:off x="3024"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92" name="Oval 228"/>
            <p:cNvSpPr>
              <a:spLocks noChangeArrowheads="1"/>
            </p:cNvSpPr>
            <p:nvPr/>
          </p:nvSpPr>
          <p:spPr bwMode="auto">
            <a:xfrm>
              <a:off x="3120"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93" name="Oval 229"/>
            <p:cNvSpPr>
              <a:spLocks noChangeArrowheads="1"/>
            </p:cNvSpPr>
            <p:nvPr/>
          </p:nvSpPr>
          <p:spPr bwMode="auto">
            <a:xfrm>
              <a:off x="3216"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94" name="Oval 230"/>
            <p:cNvSpPr>
              <a:spLocks noChangeArrowheads="1"/>
            </p:cNvSpPr>
            <p:nvPr/>
          </p:nvSpPr>
          <p:spPr bwMode="auto">
            <a:xfrm>
              <a:off x="3312"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95" name="Oval 231"/>
            <p:cNvSpPr>
              <a:spLocks noChangeArrowheads="1"/>
            </p:cNvSpPr>
            <p:nvPr/>
          </p:nvSpPr>
          <p:spPr bwMode="auto">
            <a:xfrm>
              <a:off x="3408"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96" name="Oval 232"/>
            <p:cNvSpPr>
              <a:spLocks noChangeArrowheads="1"/>
            </p:cNvSpPr>
            <p:nvPr/>
          </p:nvSpPr>
          <p:spPr bwMode="auto">
            <a:xfrm>
              <a:off x="3504"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97" name="Oval 233"/>
            <p:cNvSpPr>
              <a:spLocks noChangeArrowheads="1"/>
            </p:cNvSpPr>
            <p:nvPr/>
          </p:nvSpPr>
          <p:spPr bwMode="auto">
            <a:xfrm>
              <a:off x="3600"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98" name="Oval 234"/>
            <p:cNvSpPr>
              <a:spLocks noChangeArrowheads="1"/>
            </p:cNvSpPr>
            <p:nvPr/>
          </p:nvSpPr>
          <p:spPr bwMode="auto">
            <a:xfrm>
              <a:off x="3696"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099" name="Oval 235"/>
            <p:cNvSpPr>
              <a:spLocks noChangeArrowheads="1"/>
            </p:cNvSpPr>
            <p:nvPr/>
          </p:nvSpPr>
          <p:spPr bwMode="auto">
            <a:xfrm>
              <a:off x="3792"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00" name="Oval 236"/>
            <p:cNvSpPr>
              <a:spLocks noChangeArrowheads="1"/>
            </p:cNvSpPr>
            <p:nvPr/>
          </p:nvSpPr>
          <p:spPr bwMode="auto">
            <a:xfrm>
              <a:off x="3888"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01" name="Oval 237"/>
            <p:cNvSpPr>
              <a:spLocks noChangeArrowheads="1"/>
            </p:cNvSpPr>
            <p:nvPr/>
          </p:nvSpPr>
          <p:spPr bwMode="auto">
            <a:xfrm>
              <a:off x="2064"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02" name="Oval 238"/>
            <p:cNvSpPr>
              <a:spLocks noChangeArrowheads="1"/>
            </p:cNvSpPr>
            <p:nvPr/>
          </p:nvSpPr>
          <p:spPr bwMode="auto">
            <a:xfrm>
              <a:off x="2160"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03" name="Oval 239"/>
            <p:cNvSpPr>
              <a:spLocks noChangeArrowheads="1"/>
            </p:cNvSpPr>
            <p:nvPr/>
          </p:nvSpPr>
          <p:spPr bwMode="auto">
            <a:xfrm>
              <a:off x="2256"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04" name="Oval 240"/>
            <p:cNvSpPr>
              <a:spLocks noChangeArrowheads="1"/>
            </p:cNvSpPr>
            <p:nvPr/>
          </p:nvSpPr>
          <p:spPr bwMode="auto">
            <a:xfrm>
              <a:off x="2352"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05" name="Oval 241"/>
            <p:cNvSpPr>
              <a:spLocks noChangeArrowheads="1"/>
            </p:cNvSpPr>
            <p:nvPr/>
          </p:nvSpPr>
          <p:spPr bwMode="auto">
            <a:xfrm>
              <a:off x="2448"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06" name="Oval 242"/>
            <p:cNvSpPr>
              <a:spLocks noChangeArrowheads="1"/>
            </p:cNvSpPr>
            <p:nvPr/>
          </p:nvSpPr>
          <p:spPr bwMode="auto">
            <a:xfrm>
              <a:off x="2544"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07" name="Oval 243"/>
            <p:cNvSpPr>
              <a:spLocks noChangeArrowheads="1"/>
            </p:cNvSpPr>
            <p:nvPr/>
          </p:nvSpPr>
          <p:spPr bwMode="auto">
            <a:xfrm>
              <a:off x="2640"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08" name="Oval 244"/>
            <p:cNvSpPr>
              <a:spLocks noChangeArrowheads="1"/>
            </p:cNvSpPr>
            <p:nvPr/>
          </p:nvSpPr>
          <p:spPr bwMode="auto">
            <a:xfrm>
              <a:off x="2736"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09" name="Oval 245"/>
            <p:cNvSpPr>
              <a:spLocks noChangeArrowheads="1"/>
            </p:cNvSpPr>
            <p:nvPr/>
          </p:nvSpPr>
          <p:spPr bwMode="auto">
            <a:xfrm>
              <a:off x="2832"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10" name="Oval 246"/>
            <p:cNvSpPr>
              <a:spLocks noChangeArrowheads="1"/>
            </p:cNvSpPr>
            <p:nvPr/>
          </p:nvSpPr>
          <p:spPr bwMode="auto">
            <a:xfrm>
              <a:off x="2928"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11" name="Oval 247"/>
            <p:cNvSpPr>
              <a:spLocks noChangeArrowheads="1"/>
            </p:cNvSpPr>
            <p:nvPr/>
          </p:nvSpPr>
          <p:spPr bwMode="auto">
            <a:xfrm>
              <a:off x="3024"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12" name="Oval 248"/>
            <p:cNvSpPr>
              <a:spLocks noChangeArrowheads="1"/>
            </p:cNvSpPr>
            <p:nvPr/>
          </p:nvSpPr>
          <p:spPr bwMode="auto">
            <a:xfrm>
              <a:off x="3120"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13" name="Oval 249"/>
            <p:cNvSpPr>
              <a:spLocks noChangeArrowheads="1"/>
            </p:cNvSpPr>
            <p:nvPr/>
          </p:nvSpPr>
          <p:spPr bwMode="auto">
            <a:xfrm>
              <a:off x="3216"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14" name="Oval 250"/>
            <p:cNvSpPr>
              <a:spLocks noChangeArrowheads="1"/>
            </p:cNvSpPr>
            <p:nvPr/>
          </p:nvSpPr>
          <p:spPr bwMode="auto">
            <a:xfrm>
              <a:off x="3312"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15" name="Oval 251"/>
            <p:cNvSpPr>
              <a:spLocks noChangeArrowheads="1"/>
            </p:cNvSpPr>
            <p:nvPr/>
          </p:nvSpPr>
          <p:spPr bwMode="auto">
            <a:xfrm>
              <a:off x="3408"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16" name="Oval 252"/>
            <p:cNvSpPr>
              <a:spLocks noChangeArrowheads="1"/>
            </p:cNvSpPr>
            <p:nvPr/>
          </p:nvSpPr>
          <p:spPr bwMode="auto">
            <a:xfrm>
              <a:off x="3504"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17" name="Oval 253"/>
            <p:cNvSpPr>
              <a:spLocks noChangeArrowheads="1"/>
            </p:cNvSpPr>
            <p:nvPr/>
          </p:nvSpPr>
          <p:spPr bwMode="auto">
            <a:xfrm>
              <a:off x="3600"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18" name="Oval 254"/>
            <p:cNvSpPr>
              <a:spLocks noChangeArrowheads="1"/>
            </p:cNvSpPr>
            <p:nvPr/>
          </p:nvSpPr>
          <p:spPr bwMode="auto">
            <a:xfrm>
              <a:off x="3696"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19" name="Oval 255"/>
            <p:cNvSpPr>
              <a:spLocks noChangeArrowheads="1"/>
            </p:cNvSpPr>
            <p:nvPr/>
          </p:nvSpPr>
          <p:spPr bwMode="auto">
            <a:xfrm>
              <a:off x="3792"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20" name="Oval 256"/>
            <p:cNvSpPr>
              <a:spLocks noChangeArrowheads="1"/>
            </p:cNvSpPr>
            <p:nvPr/>
          </p:nvSpPr>
          <p:spPr bwMode="auto">
            <a:xfrm>
              <a:off x="3888"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21" name="Oval 257"/>
            <p:cNvSpPr>
              <a:spLocks noChangeArrowheads="1"/>
            </p:cNvSpPr>
            <p:nvPr/>
          </p:nvSpPr>
          <p:spPr bwMode="auto">
            <a:xfrm>
              <a:off x="2064"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22" name="Oval 258"/>
            <p:cNvSpPr>
              <a:spLocks noChangeArrowheads="1"/>
            </p:cNvSpPr>
            <p:nvPr/>
          </p:nvSpPr>
          <p:spPr bwMode="auto">
            <a:xfrm>
              <a:off x="2160"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23" name="Oval 259"/>
            <p:cNvSpPr>
              <a:spLocks noChangeArrowheads="1"/>
            </p:cNvSpPr>
            <p:nvPr/>
          </p:nvSpPr>
          <p:spPr bwMode="auto">
            <a:xfrm>
              <a:off x="2256"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24" name="Oval 260"/>
            <p:cNvSpPr>
              <a:spLocks noChangeArrowheads="1"/>
            </p:cNvSpPr>
            <p:nvPr/>
          </p:nvSpPr>
          <p:spPr bwMode="auto">
            <a:xfrm>
              <a:off x="2352"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25" name="Oval 261"/>
            <p:cNvSpPr>
              <a:spLocks noChangeArrowheads="1"/>
            </p:cNvSpPr>
            <p:nvPr/>
          </p:nvSpPr>
          <p:spPr bwMode="auto">
            <a:xfrm>
              <a:off x="2448"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26" name="Oval 262"/>
            <p:cNvSpPr>
              <a:spLocks noChangeArrowheads="1"/>
            </p:cNvSpPr>
            <p:nvPr/>
          </p:nvSpPr>
          <p:spPr bwMode="auto">
            <a:xfrm>
              <a:off x="2544"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27" name="Oval 263"/>
            <p:cNvSpPr>
              <a:spLocks noChangeArrowheads="1"/>
            </p:cNvSpPr>
            <p:nvPr/>
          </p:nvSpPr>
          <p:spPr bwMode="auto">
            <a:xfrm>
              <a:off x="2640"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28" name="Oval 264"/>
            <p:cNvSpPr>
              <a:spLocks noChangeArrowheads="1"/>
            </p:cNvSpPr>
            <p:nvPr/>
          </p:nvSpPr>
          <p:spPr bwMode="auto">
            <a:xfrm>
              <a:off x="2736"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29" name="Oval 265"/>
            <p:cNvSpPr>
              <a:spLocks noChangeArrowheads="1"/>
            </p:cNvSpPr>
            <p:nvPr/>
          </p:nvSpPr>
          <p:spPr bwMode="auto">
            <a:xfrm>
              <a:off x="2832"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30" name="Oval 266"/>
            <p:cNvSpPr>
              <a:spLocks noChangeArrowheads="1"/>
            </p:cNvSpPr>
            <p:nvPr/>
          </p:nvSpPr>
          <p:spPr bwMode="auto">
            <a:xfrm>
              <a:off x="2928"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31" name="Oval 267"/>
            <p:cNvSpPr>
              <a:spLocks noChangeArrowheads="1"/>
            </p:cNvSpPr>
            <p:nvPr/>
          </p:nvSpPr>
          <p:spPr bwMode="auto">
            <a:xfrm>
              <a:off x="3024"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32" name="Oval 268"/>
            <p:cNvSpPr>
              <a:spLocks noChangeArrowheads="1"/>
            </p:cNvSpPr>
            <p:nvPr/>
          </p:nvSpPr>
          <p:spPr bwMode="auto">
            <a:xfrm>
              <a:off x="3120"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33" name="Oval 269"/>
            <p:cNvSpPr>
              <a:spLocks noChangeArrowheads="1"/>
            </p:cNvSpPr>
            <p:nvPr/>
          </p:nvSpPr>
          <p:spPr bwMode="auto">
            <a:xfrm>
              <a:off x="3216"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34" name="Oval 270"/>
            <p:cNvSpPr>
              <a:spLocks noChangeArrowheads="1"/>
            </p:cNvSpPr>
            <p:nvPr/>
          </p:nvSpPr>
          <p:spPr bwMode="auto">
            <a:xfrm>
              <a:off x="3312"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35" name="Oval 271"/>
            <p:cNvSpPr>
              <a:spLocks noChangeArrowheads="1"/>
            </p:cNvSpPr>
            <p:nvPr/>
          </p:nvSpPr>
          <p:spPr bwMode="auto">
            <a:xfrm>
              <a:off x="3408"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36" name="Oval 272"/>
            <p:cNvSpPr>
              <a:spLocks noChangeArrowheads="1"/>
            </p:cNvSpPr>
            <p:nvPr/>
          </p:nvSpPr>
          <p:spPr bwMode="auto">
            <a:xfrm>
              <a:off x="3504"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37" name="Oval 273"/>
            <p:cNvSpPr>
              <a:spLocks noChangeArrowheads="1"/>
            </p:cNvSpPr>
            <p:nvPr/>
          </p:nvSpPr>
          <p:spPr bwMode="auto">
            <a:xfrm>
              <a:off x="3600"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38" name="Oval 274"/>
            <p:cNvSpPr>
              <a:spLocks noChangeArrowheads="1"/>
            </p:cNvSpPr>
            <p:nvPr/>
          </p:nvSpPr>
          <p:spPr bwMode="auto">
            <a:xfrm>
              <a:off x="3696"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39" name="Oval 275"/>
            <p:cNvSpPr>
              <a:spLocks noChangeArrowheads="1"/>
            </p:cNvSpPr>
            <p:nvPr/>
          </p:nvSpPr>
          <p:spPr bwMode="auto">
            <a:xfrm>
              <a:off x="3792"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40" name="Oval 276"/>
            <p:cNvSpPr>
              <a:spLocks noChangeArrowheads="1"/>
            </p:cNvSpPr>
            <p:nvPr/>
          </p:nvSpPr>
          <p:spPr bwMode="auto">
            <a:xfrm>
              <a:off x="3888"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41" name="Oval 277"/>
            <p:cNvSpPr>
              <a:spLocks noChangeArrowheads="1"/>
            </p:cNvSpPr>
            <p:nvPr/>
          </p:nvSpPr>
          <p:spPr bwMode="auto">
            <a:xfrm>
              <a:off x="2064"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42" name="Oval 278"/>
            <p:cNvSpPr>
              <a:spLocks noChangeArrowheads="1"/>
            </p:cNvSpPr>
            <p:nvPr/>
          </p:nvSpPr>
          <p:spPr bwMode="auto">
            <a:xfrm>
              <a:off x="2160"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43" name="Oval 279"/>
            <p:cNvSpPr>
              <a:spLocks noChangeArrowheads="1"/>
            </p:cNvSpPr>
            <p:nvPr/>
          </p:nvSpPr>
          <p:spPr bwMode="auto">
            <a:xfrm>
              <a:off x="2256"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44" name="Oval 280"/>
            <p:cNvSpPr>
              <a:spLocks noChangeArrowheads="1"/>
            </p:cNvSpPr>
            <p:nvPr/>
          </p:nvSpPr>
          <p:spPr bwMode="auto">
            <a:xfrm>
              <a:off x="2352"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45" name="Oval 281"/>
            <p:cNvSpPr>
              <a:spLocks noChangeArrowheads="1"/>
            </p:cNvSpPr>
            <p:nvPr/>
          </p:nvSpPr>
          <p:spPr bwMode="auto">
            <a:xfrm>
              <a:off x="2448"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46" name="Oval 282"/>
            <p:cNvSpPr>
              <a:spLocks noChangeArrowheads="1"/>
            </p:cNvSpPr>
            <p:nvPr/>
          </p:nvSpPr>
          <p:spPr bwMode="auto">
            <a:xfrm>
              <a:off x="2544"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47" name="Oval 283"/>
            <p:cNvSpPr>
              <a:spLocks noChangeArrowheads="1"/>
            </p:cNvSpPr>
            <p:nvPr/>
          </p:nvSpPr>
          <p:spPr bwMode="auto">
            <a:xfrm>
              <a:off x="2640"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48" name="Oval 284"/>
            <p:cNvSpPr>
              <a:spLocks noChangeArrowheads="1"/>
            </p:cNvSpPr>
            <p:nvPr/>
          </p:nvSpPr>
          <p:spPr bwMode="auto">
            <a:xfrm>
              <a:off x="2736"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49" name="Oval 285"/>
            <p:cNvSpPr>
              <a:spLocks noChangeArrowheads="1"/>
            </p:cNvSpPr>
            <p:nvPr/>
          </p:nvSpPr>
          <p:spPr bwMode="auto">
            <a:xfrm>
              <a:off x="2832"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50" name="Oval 286"/>
            <p:cNvSpPr>
              <a:spLocks noChangeArrowheads="1"/>
            </p:cNvSpPr>
            <p:nvPr/>
          </p:nvSpPr>
          <p:spPr bwMode="auto">
            <a:xfrm>
              <a:off x="2928"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51" name="Oval 287"/>
            <p:cNvSpPr>
              <a:spLocks noChangeArrowheads="1"/>
            </p:cNvSpPr>
            <p:nvPr/>
          </p:nvSpPr>
          <p:spPr bwMode="auto">
            <a:xfrm>
              <a:off x="3024"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52" name="Oval 288"/>
            <p:cNvSpPr>
              <a:spLocks noChangeArrowheads="1"/>
            </p:cNvSpPr>
            <p:nvPr/>
          </p:nvSpPr>
          <p:spPr bwMode="auto">
            <a:xfrm>
              <a:off x="3120"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53" name="Oval 289"/>
            <p:cNvSpPr>
              <a:spLocks noChangeArrowheads="1"/>
            </p:cNvSpPr>
            <p:nvPr/>
          </p:nvSpPr>
          <p:spPr bwMode="auto">
            <a:xfrm>
              <a:off x="3216"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54" name="Oval 290"/>
            <p:cNvSpPr>
              <a:spLocks noChangeArrowheads="1"/>
            </p:cNvSpPr>
            <p:nvPr/>
          </p:nvSpPr>
          <p:spPr bwMode="auto">
            <a:xfrm>
              <a:off x="3312"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55" name="Oval 291"/>
            <p:cNvSpPr>
              <a:spLocks noChangeArrowheads="1"/>
            </p:cNvSpPr>
            <p:nvPr/>
          </p:nvSpPr>
          <p:spPr bwMode="auto">
            <a:xfrm>
              <a:off x="3408"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56" name="Oval 292"/>
            <p:cNvSpPr>
              <a:spLocks noChangeArrowheads="1"/>
            </p:cNvSpPr>
            <p:nvPr/>
          </p:nvSpPr>
          <p:spPr bwMode="auto">
            <a:xfrm>
              <a:off x="3504"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57" name="Oval 293"/>
            <p:cNvSpPr>
              <a:spLocks noChangeArrowheads="1"/>
            </p:cNvSpPr>
            <p:nvPr/>
          </p:nvSpPr>
          <p:spPr bwMode="auto">
            <a:xfrm>
              <a:off x="3600"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58" name="Oval 294"/>
            <p:cNvSpPr>
              <a:spLocks noChangeArrowheads="1"/>
            </p:cNvSpPr>
            <p:nvPr/>
          </p:nvSpPr>
          <p:spPr bwMode="auto">
            <a:xfrm>
              <a:off x="3696"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59" name="Oval 295"/>
            <p:cNvSpPr>
              <a:spLocks noChangeArrowheads="1"/>
            </p:cNvSpPr>
            <p:nvPr/>
          </p:nvSpPr>
          <p:spPr bwMode="auto">
            <a:xfrm>
              <a:off x="3792"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60" name="Oval 296"/>
            <p:cNvSpPr>
              <a:spLocks noChangeArrowheads="1"/>
            </p:cNvSpPr>
            <p:nvPr/>
          </p:nvSpPr>
          <p:spPr bwMode="auto">
            <a:xfrm>
              <a:off x="3888"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61" name="Oval 297"/>
            <p:cNvSpPr>
              <a:spLocks noChangeArrowheads="1"/>
            </p:cNvSpPr>
            <p:nvPr/>
          </p:nvSpPr>
          <p:spPr bwMode="auto">
            <a:xfrm>
              <a:off x="2064"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62" name="Oval 298"/>
            <p:cNvSpPr>
              <a:spLocks noChangeArrowheads="1"/>
            </p:cNvSpPr>
            <p:nvPr/>
          </p:nvSpPr>
          <p:spPr bwMode="auto">
            <a:xfrm>
              <a:off x="2160"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63" name="Oval 299"/>
            <p:cNvSpPr>
              <a:spLocks noChangeArrowheads="1"/>
            </p:cNvSpPr>
            <p:nvPr/>
          </p:nvSpPr>
          <p:spPr bwMode="auto">
            <a:xfrm>
              <a:off x="2256"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64" name="Oval 300"/>
            <p:cNvSpPr>
              <a:spLocks noChangeArrowheads="1"/>
            </p:cNvSpPr>
            <p:nvPr/>
          </p:nvSpPr>
          <p:spPr bwMode="auto">
            <a:xfrm>
              <a:off x="2352"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65" name="Oval 301"/>
            <p:cNvSpPr>
              <a:spLocks noChangeArrowheads="1"/>
            </p:cNvSpPr>
            <p:nvPr/>
          </p:nvSpPr>
          <p:spPr bwMode="auto">
            <a:xfrm>
              <a:off x="2448"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66" name="Oval 302"/>
            <p:cNvSpPr>
              <a:spLocks noChangeArrowheads="1"/>
            </p:cNvSpPr>
            <p:nvPr/>
          </p:nvSpPr>
          <p:spPr bwMode="auto">
            <a:xfrm>
              <a:off x="2544"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67" name="Oval 303"/>
            <p:cNvSpPr>
              <a:spLocks noChangeArrowheads="1"/>
            </p:cNvSpPr>
            <p:nvPr/>
          </p:nvSpPr>
          <p:spPr bwMode="auto">
            <a:xfrm>
              <a:off x="2640"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68" name="Oval 304"/>
            <p:cNvSpPr>
              <a:spLocks noChangeArrowheads="1"/>
            </p:cNvSpPr>
            <p:nvPr/>
          </p:nvSpPr>
          <p:spPr bwMode="auto">
            <a:xfrm>
              <a:off x="2736"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69" name="Oval 305"/>
            <p:cNvSpPr>
              <a:spLocks noChangeArrowheads="1"/>
            </p:cNvSpPr>
            <p:nvPr/>
          </p:nvSpPr>
          <p:spPr bwMode="auto">
            <a:xfrm>
              <a:off x="2832"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70" name="Oval 306"/>
            <p:cNvSpPr>
              <a:spLocks noChangeArrowheads="1"/>
            </p:cNvSpPr>
            <p:nvPr/>
          </p:nvSpPr>
          <p:spPr bwMode="auto">
            <a:xfrm>
              <a:off x="2928"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71" name="Oval 307"/>
            <p:cNvSpPr>
              <a:spLocks noChangeArrowheads="1"/>
            </p:cNvSpPr>
            <p:nvPr/>
          </p:nvSpPr>
          <p:spPr bwMode="auto">
            <a:xfrm>
              <a:off x="3024"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72" name="Oval 308"/>
            <p:cNvSpPr>
              <a:spLocks noChangeArrowheads="1"/>
            </p:cNvSpPr>
            <p:nvPr/>
          </p:nvSpPr>
          <p:spPr bwMode="auto">
            <a:xfrm>
              <a:off x="3120"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73" name="Oval 309"/>
            <p:cNvSpPr>
              <a:spLocks noChangeArrowheads="1"/>
            </p:cNvSpPr>
            <p:nvPr/>
          </p:nvSpPr>
          <p:spPr bwMode="auto">
            <a:xfrm>
              <a:off x="3216"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74" name="Oval 310"/>
            <p:cNvSpPr>
              <a:spLocks noChangeArrowheads="1"/>
            </p:cNvSpPr>
            <p:nvPr/>
          </p:nvSpPr>
          <p:spPr bwMode="auto">
            <a:xfrm>
              <a:off x="3312"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75" name="Oval 311"/>
            <p:cNvSpPr>
              <a:spLocks noChangeArrowheads="1"/>
            </p:cNvSpPr>
            <p:nvPr/>
          </p:nvSpPr>
          <p:spPr bwMode="auto">
            <a:xfrm>
              <a:off x="3408"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76" name="Oval 312"/>
            <p:cNvSpPr>
              <a:spLocks noChangeArrowheads="1"/>
            </p:cNvSpPr>
            <p:nvPr/>
          </p:nvSpPr>
          <p:spPr bwMode="auto">
            <a:xfrm>
              <a:off x="3504"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77" name="Oval 313"/>
            <p:cNvSpPr>
              <a:spLocks noChangeArrowheads="1"/>
            </p:cNvSpPr>
            <p:nvPr/>
          </p:nvSpPr>
          <p:spPr bwMode="auto">
            <a:xfrm>
              <a:off x="3600"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78" name="Oval 314"/>
            <p:cNvSpPr>
              <a:spLocks noChangeArrowheads="1"/>
            </p:cNvSpPr>
            <p:nvPr/>
          </p:nvSpPr>
          <p:spPr bwMode="auto">
            <a:xfrm>
              <a:off x="3696"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79" name="Oval 315"/>
            <p:cNvSpPr>
              <a:spLocks noChangeArrowheads="1"/>
            </p:cNvSpPr>
            <p:nvPr/>
          </p:nvSpPr>
          <p:spPr bwMode="auto">
            <a:xfrm>
              <a:off x="3792"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80" name="Oval 316"/>
            <p:cNvSpPr>
              <a:spLocks noChangeArrowheads="1"/>
            </p:cNvSpPr>
            <p:nvPr/>
          </p:nvSpPr>
          <p:spPr bwMode="auto">
            <a:xfrm>
              <a:off x="3888"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81" name="Oval 317"/>
            <p:cNvSpPr>
              <a:spLocks noChangeArrowheads="1"/>
            </p:cNvSpPr>
            <p:nvPr/>
          </p:nvSpPr>
          <p:spPr bwMode="auto">
            <a:xfrm>
              <a:off x="2064"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82" name="Oval 318"/>
            <p:cNvSpPr>
              <a:spLocks noChangeArrowheads="1"/>
            </p:cNvSpPr>
            <p:nvPr/>
          </p:nvSpPr>
          <p:spPr bwMode="auto">
            <a:xfrm>
              <a:off x="2160"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83" name="Oval 319"/>
            <p:cNvSpPr>
              <a:spLocks noChangeArrowheads="1"/>
            </p:cNvSpPr>
            <p:nvPr/>
          </p:nvSpPr>
          <p:spPr bwMode="auto">
            <a:xfrm>
              <a:off x="2256"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84" name="Oval 320"/>
            <p:cNvSpPr>
              <a:spLocks noChangeArrowheads="1"/>
            </p:cNvSpPr>
            <p:nvPr/>
          </p:nvSpPr>
          <p:spPr bwMode="auto">
            <a:xfrm>
              <a:off x="2352"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85" name="Oval 321"/>
            <p:cNvSpPr>
              <a:spLocks noChangeArrowheads="1"/>
            </p:cNvSpPr>
            <p:nvPr/>
          </p:nvSpPr>
          <p:spPr bwMode="auto">
            <a:xfrm>
              <a:off x="2448"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86" name="Oval 322"/>
            <p:cNvSpPr>
              <a:spLocks noChangeArrowheads="1"/>
            </p:cNvSpPr>
            <p:nvPr/>
          </p:nvSpPr>
          <p:spPr bwMode="auto">
            <a:xfrm>
              <a:off x="2544"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87" name="Oval 323"/>
            <p:cNvSpPr>
              <a:spLocks noChangeArrowheads="1"/>
            </p:cNvSpPr>
            <p:nvPr/>
          </p:nvSpPr>
          <p:spPr bwMode="auto">
            <a:xfrm>
              <a:off x="2640"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88" name="Oval 324"/>
            <p:cNvSpPr>
              <a:spLocks noChangeArrowheads="1"/>
            </p:cNvSpPr>
            <p:nvPr/>
          </p:nvSpPr>
          <p:spPr bwMode="auto">
            <a:xfrm>
              <a:off x="2736"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89" name="Oval 325"/>
            <p:cNvSpPr>
              <a:spLocks noChangeArrowheads="1"/>
            </p:cNvSpPr>
            <p:nvPr/>
          </p:nvSpPr>
          <p:spPr bwMode="auto">
            <a:xfrm>
              <a:off x="2832"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90" name="Oval 326"/>
            <p:cNvSpPr>
              <a:spLocks noChangeArrowheads="1"/>
            </p:cNvSpPr>
            <p:nvPr/>
          </p:nvSpPr>
          <p:spPr bwMode="auto">
            <a:xfrm>
              <a:off x="2928"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91" name="Oval 327"/>
            <p:cNvSpPr>
              <a:spLocks noChangeArrowheads="1"/>
            </p:cNvSpPr>
            <p:nvPr/>
          </p:nvSpPr>
          <p:spPr bwMode="auto">
            <a:xfrm>
              <a:off x="3024"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92" name="Oval 328"/>
            <p:cNvSpPr>
              <a:spLocks noChangeArrowheads="1"/>
            </p:cNvSpPr>
            <p:nvPr/>
          </p:nvSpPr>
          <p:spPr bwMode="auto">
            <a:xfrm>
              <a:off x="3120"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93" name="Oval 329"/>
            <p:cNvSpPr>
              <a:spLocks noChangeArrowheads="1"/>
            </p:cNvSpPr>
            <p:nvPr/>
          </p:nvSpPr>
          <p:spPr bwMode="auto">
            <a:xfrm>
              <a:off x="3216"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94" name="Oval 330"/>
            <p:cNvSpPr>
              <a:spLocks noChangeArrowheads="1"/>
            </p:cNvSpPr>
            <p:nvPr/>
          </p:nvSpPr>
          <p:spPr bwMode="auto">
            <a:xfrm>
              <a:off x="3312"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95" name="Oval 331"/>
            <p:cNvSpPr>
              <a:spLocks noChangeArrowheads="1"/>
            </p:cNvSpPr>
            <p:nvPr/>
          </p:nvSpPr>
          <p:spPr bwMode="auto">
            <a:xfrm>
              <a:off x="3408"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96" name="Oval 332"/>
            <p:cNvSpPr>
              <a:spLocks noChangeArrowheads="1"/>
            </p:cNvSpPr>
            <p:nvPr/>
          </p:nvSpPr>
          <p:spPr bwMode="auto">
            <a:xfrm>
              <a:off x="3504"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97" name="Oval 333"/>
            <p:cNvSpPr>
              <a:spLocks noChangeArrowheads="1"/>
            </p:cNvSpPr>
            <p:nvPr/>
          </p:nvSpPr>
          <p:spPr bwMode="auto">
            <a:xfrm>
              <a:off x="3600"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98" name="Oval 334"/>
            <p:cNvSpPr>
              <a:spLocks noChangeArrowheads="1"/>
            </p:cNvSpPr>
            <p:nvPr/>
          </p:nvSpPr>
          <p:spPr bwMode="auto">
            <a:xfrm>
              <a:off x="3696"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199" name="Oval 335"/>
            <p:cNvSpPr>
              <a:spLocks noChangeArrowheads="1"/>
            </p:cNvSpPr>
            <p:nvPr/>
          </p:nvSpPr>
          <p:spPr bwMode="auto">
            <a:xfrm>
              <a:off x="3792"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00" name="Oval 336"/>
            <p:cNvSpPr>
              <a:spLocks noChangeArrowheads="1"/>
            </p:cNvSpPr>
            <p:nvPr/>
          </p:nvSpPr>
          <p:spPr bwMode="auto">
            <a:xfrm>
              <a:off x="3888"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01" name="Oval 337"/>
            <p:cNvSpPr>
              <a:spLocks noChangeArrowheads="1"/>
            </p:cNvSpPr>
            <p:nvPr/>
          </p:nvSpPr>
          <p:spPr bwMode="auto">
            <a:xfrm>
              <a:off x="2064"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02" name="Oval 338"/>
            <p:cNvSpPr>
              <a:spLocks noChangeArrowheads="1"/>
            </p:cNvSpPr>
            <p:nvPr/>
          </p:nvSpPr>
          <p:spPr bwMode="auto">
            <a:xfrm>
              <a:off x="2160"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03" name="Oval 339"/>
            <p:cNvSpPr>
              <a:spLocks noChangeArrowheads="1"/>
            </p:cNvSpPr>
            <p:nvPr/>
          </p:nvSpPr>
          <p:spPr bwMode="auto">
            <a:xfrm>
              <a:off x="2256"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04" name="Oval 340"/>
            <p:cNvSpPr>
              <a:spLocks noChangeArrowheads="1"/>
            </p:cNvSpPr>
            <p:nvPr/>
          </p:nvSpPr>
          <p:spPr bwMode="auto">
            <a:xfrm>
              <a:off x="2352"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05" name="Oval 341"/>
            <p:cNvSpPr>
              <a:spLocks noChangeArrowheads="1"/>
            </p:cNvSpPr>
            <p:nvPr/>
          </p:nvSpPr>
          <p:spPr bwMode="auto">
            <a:xfrm>
              <a:off x="2448"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06" name="Oval 342"/>
            <p:cNvSpPr>
              <a:spLocks noChangeArrowheads="1"/>
            </p:cNvSpPr>
            <p:nvPr/>
          </p:nvSpPr>
          <p:spPr bwMode="auto">
            <a:xfrm>
              <a:off x="2544"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07" name="Oval 343"/>
            <p:cNvSpPr>
              <a:spLocks noChangeArrowheads="1"/>
            </p:cNvSpPr>
            <p:nvPr/>
          </p:nvSpPr>
          <p:spPr bwMode="auto">
            <a:xfrm>
              <a:off x="2640"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08" name="Oval 344"/>
            <p:cNvSpPr>
              <a:spLocks noChangeArrowheads="1"/>
            </p:cNvSpPr>
            <p:nvPr/>
          </p:nvSpPr>
          <p:spPr bwMode="auto">
            <a:xfrm>
              <a:off x="2736"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09" name="Oval 345"/>
            <p:cNvSpPr>
              <a:spLocks noChangeArrowheads="1"/>
            </p:cNvSpPr>
            <p:nvPr/>
          </p:nvSpPr>
          <p:spPr bwMode="auto">
            <a:xfrm>
              <a:off x="2832"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10" name="Oval 346"/>
            <p:cNvSpPr>
              <a:spLocks noChangeArrowheads="1"/>
            </p:cNvSpPr>
            <p:nvPr/>
          </p:nvSpPr>
          <p:spPr bwMode="auto">
            <a:xfrm>
              <a:off x="2928"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11" name="Oval 347"/>
            <p:cNvSpPr>
              <a:spLocks noChangeArrowheads="1"/>
            </p:cNvSpPr>
            <p:nvPr/>
          </p:nvSpPr>
          <p:spPr bwMode="auto">
            <a:xfrm>
              <a:off x="3024"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12" name="Oval 348"/>
            <p:cNvSpPr>
              <a:spLocks noChangeArrowheads="1"/>
            </p:cNvSpPr>
            <p:nvPr/>
          </p:nvSpPr>
          <p:spPr bwMode="auto">
            <a:xfrm>
              <a:off x="3120"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13" name="Oval 349"/>
            <p:cNvSpPr>
              <a:spLocks noChangeArrowheads="1"/>
            </p:cNvSpPr>
            <p:nvPr/>
          </p:nvSpPr>
          <p:spPr bwMode="auto">
            <a:xfrm>
              <a:off x="3216"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14" name="Oval 350"/>
            <p:cNvSpPr>
              <a:spLocks noChangeArrowheads="1"/>
            </p:cNvSpPr>
            <p:nvPr/>
          </p:nvSpPr>
          <p:spPr bwMode="auto">
            <a:xfrm>
              <a:off x="3312"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15" name="Oval 351"/>
            <p:cNvSpPr>
              <a:spLocks noChangeArrowheads="1"/>
            </p:cNvSpPr>
            <p:nvPr/>
          </p:nvSpPr>
          <p:spPr bwMode="auto">
            <a:xfrm>
              <a:off x="3408"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16" name="Oval 352"/>
            <p:cNvSpPr>
              <a:spLocks noChangeArrowheads="1"/>
            </p:cNvSpPr>
            <p:nvPr/>
          </p:nvSpPr>
          <p:spPr bwMode="auto">
            <a:xfrm>
              <a:off x="3504"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17" name="Oval 353"/>
            <p:cNvSpPr>
              <a:spLocks noChangeArrowheads="1"/>
            </p:cNvSpPr>
            <p:nvPr/>
          </p:nvSpPr>
          <p:spPr bwMode="auto">
            <a:xfrm>
              <a:off x="3600"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18" name="Oval 354"/>
            <p:cNvSpPr>
              <a:spLocks noChangeArrowheads="1"/>
            </p:cNvSpPr>
            <p:nvPr/>
          </p:nvSpPr>
          <p:spPr bwMode="auto">
            <a:xfrm>
              <a:off x="3696"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19" name="Oval 355"/>
            <p:cNvSpPr>
              <a:spLocks noChangeArrowheads="1"/>
            </p:cNvSpPr>
            <p:nvPr/>
          </p:nvSpPr>
          <p:spPr bwMode="auto">
            <a:xfrm>
              <a:off x="3792"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20" name="Oval 356"/>
            <p:cNvSpPr>
              <a:spLocks noChangeArrowheads="1"/>
            </p:cNvSpPr>
            <p:nvPr/>
          </p:nvSpPr>
          <p:spPr bwMode="auto">
            <a:xfrm>
              <a:off x="3888"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21" name="Oval 357"/>
            <p:cNvSpPr>
              <a:spLocks noChangeArrowheads="1"/>
            </p:cNvSpPr>
            <p:nvPr/>
          </p:nvSpPr>
          <p:spPr bwMode="auto">
            <a:xfrm>
              <a:off x="2064"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22" name="Oval 358"/>
            <p:cNvSpPr>
              <a:spLocks noChangeArrowheads="1"/>
            </p:cNvSpPr>
            <p:nvPr/>
          </p:nvSpPr>
          <p:spPr bwMode="auto">
            <a:xfrm>
              <a:off x="2160"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23" name="Oval 359"/>
            <p:cNvSpPr>
              <a:spLocks noChangeArrowheads="1"/>
            </p:cNvSpPr>
            <p:nvPr/>
          </p:nvSpPr>
          <p:spPr bwMode="auto">
            <a:xfrm>
              <a:off x="2256"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24" name="Oval 360"/>
            <p:cNvSpPr>
              <a:spLocks noChangeArrowheads="1"/>
            </p:cNvSpPr>
            <p:nvPr/>
          </p:nvSpPr>
          <p:spPr bwMode="auto">
            <a:xfrm>
              <a:off x="2352"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25" name="Oval 361"/>
            <p:cNvSpPr>
              <a:spLocks noChangeArrowheads="1"/>
            </p:cNvSpPr>
            <p:nvPr/>
          </p:nvSpPr>
          <p:spPr bwMode="auto">
            <a:xfrm>
              <a:off x="2448"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26" name="Oval 362"/>
            <p:cNvSpPr>
              <a:spLocks noChangeArrowheads="1"/>
            </p:cNvSpPr>
            <p:nvPr/>
          </p:nvSpPr>
          <p:spPr bwMode="auto">
            <a:xfrm>
              <a:off x="2544"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27" name="Oval 363"/>
            <p:cNvSpPr>
              <a:spLocks noChangeArrowheads="1"/>
            </p:cNvSpPr>
            <p:nvPr/>
          </p:nvSpPr>
          <p:spPr bwMode="auto">
            <a:xfrm>
              <a:off x="2640"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28" name="Oval 364"/>
            <p:cNvSpPr>
              <a:spLocks noChangeArrowheads="1"/>
            </p:cNvSpPr>
            <p:nvPr/>
          </p:nvSpPr>
          <p:spPr bwMode="auto">
            <a:xfrm>
              <a:off x="2736"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29" name="Oval 365"/>
            <p:cNvSpPr>
              <a:spLocks noChangeArrowheads="1"/>
            </p:cNvSpPr>
            <p:nvPr/>
          </p:nvSpPr>
          <p:spPr bwMode="auto">
            <a:xfrm>
              <a:off x="2832"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30" name="Oval 366"/>
            <p:cNvSpPr>
              <a:spLocks noChangeArrowheads="1"/>
            </p:cNvSpPr>
            <p:nvPr/>
          </p:nvSpPr>
          <p:spPr bwMode="auto">
            <a:xfrm>
              <a:off x="2928"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31" name="Oval 367"/>
            <p:cNvSpPr>
              <a:spLocks noChangeArrowheads="1"/>
            </p:cNvSpPr>
            <p:nvPr/>
          </p:nvSpPr>
          <p:spPr bwMode="auto">
            <a:xfrm>
              <a:off x="3024"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32" name="Oval 368"/>
            <p:cNvSpPr>
              <a:spLocks noChangeArrowheads="1"/>
            </p:cNvSpPr>
            <p:nvPr/>
          </p:nvSpPr>
          <p:spPr bwMode="auto">
            <a:xfrm>
              <a:off x="3120"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33" name="Oval 369"/>
            <p:cNvSpPr>
              <a:spLocks noChangeArrowheads="1"/>
            </p:cNvSpPr>
            <p:nvPr/>
          </p:nvSpPr>
          <p:spPr bwMode="auto">
            <a:xfrm>
              <a:off x="3216"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34" name="Oval 370"/>
            <p:cNvSpPr>
              <a:spLocks noChangeArrowheads="1"/>
            </p:cNvSpPr>
            <p:nvPr/>
          </p:nvSpPr>
          <p:spPr bwMode="auto">
            <a:xfrm>
              <a:off x="3312"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35" name="Oval 371"/>
            <p:cNvSpPr>
              <a:spLocks noChangeArrowheads="1"/>
            </p:cNvSpPr>
            <p:nvPr/>
          </p:nvSpPr>
          <p:spPr bwMode="auto">
            <a:xfrm>
              <a:off x="3408"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36" name="Oval 372"/>
            <p:cNvSpPr>
              <a:spLocks noChangeArrowheads="1"/>
            </p:cNvSpPr>
            <p:nvPr/>
          </p:nvSpPr>
          <p:spPr bwMode="auto">
            <a:xfrm>
              <a:off x="3504"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37" name="Oval 373"/>
            <p:cNvSpPr>
              <a:spLocks noChangeArrowheads="1"/>
            </p:cNvSpPr>
            <p:nvPr/>
          </p:nvSpPr>
          <p:spPr bwMode="auto">
            <a:xfrm>
              <a:off x="3600"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38" name="Oval 374"/>
            <p:cNvSpPr>
              <a:spLocks noChangeArrowheads="1"/>
            </p:cNvSpPr>
            <p:nvPr/>
          </p:nvSpPr>
          <p:spPr bwMode="auto">
            <a:xfrm>
              <a:off x="3696"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39" name="Oval 375"/>
            <p:cNvSpPr>
              <a:spLocks noChangeArrowheads="1"/>
            </p:cNvSpPr>
            <p:nvPr/>
          </p:nvSpPr>
          <p:spPr bwMode="auto">
            <a:xfrm>
              <a:off x="3792"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40" name="Oval 376"/>
            <p:cNvSpPr>
              <a:spLocks noChangeArrowheads="1"/>
            </p:cNvSpPr>
            <p:nvPr/>
          </p:nvSpPr>
          <p:spPr bwMode="auto">
            <a:xfrm>
              <a:off x="3888"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41" name="Oval 377"/>
            <p:cNvSpPr>
              <a:spLocks noChangeArrowheads="1"/>
            </p:cNvSpPr>
            <p:nvPr/>
          </p:nvSpPr>
          <p:spPr bwMode="auto">
            <a:xfrm>
              <a:off x="2064"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42" name="Oval 378"/>
            <p:cNvSpPr>
              <a:spLocks noChangeArrowheads="1"/>
            </p:cNvSpPr>
            <p:nvPr/>
          </p:nvSpPr>
          <p:spPr bwMode="auto">
            <a:xfrm>
              <a:off x="2160"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43" name="Oval 379"/>
            <p:cNvSpPr>
              <a:spLocks noChangeArrowheads="1"/>
            </p:cNvSpPr>
            <p:nvPr/>
          </p:nvSpPr>
          <p:spPr bwMode="auto">
            <a:xfrm>
              <a:off x="2256"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44" name="Oval 380"/>
            <p:cNvSpPr>
              <a:spLocks noChangeArrowheads="1"/>
            </p:cNvSpPr>
            <p:nvPr/>
          </p:nvSpPr>
          <p:spPr bwMode="auto">
            <a:xfrm>
              <a:off x="2352"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45" name="Oval 381"/>
            <p:cNvSpPr>
              <a:spLocks noChangeArrowheads="1"/>
            </p:cNvSpPr>
            <p:nvPr/>
          </p:nvSpPr>
          <p:spPr bwMode="auto">
            <a:xfrm>
              <a:off x="2448"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46" name="Oval 382"/>
            <p:cNvSpPr>
              <a:spLocks noChangeArrowheads="1"/>
            </p:cNvSpPr>
            <p:nvPr/>
          </p:nvSpPr>
          <p:spPr bwMode="auto">
            <a:xfrm>
              <a:off x="2544"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47" name="Oval 383"/>
            <p:cNvSpPr>
              <a:spLocks noChangeArrowheads="1"/>
            </p:cNvSpPr>
            <p:nvPr/>
          </p:nvSpPr>
          <p:spPr bwMode="auto">
            <a:xfrm>
              <a:off x="2640"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48" name="Oval 384"/>
            <p:cNvSpPr>
              <a:spLocks noChangeArrowheads="1"/>
            </p:cNvSpPr>
            <p:nvPr/>
          </p:nvSpPr>
          <p:spPr bwMode="auto">
            <a:xfrm>
              <a:off x="2736"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49" name="Oval 385"/>
            <p:cNvSpPr>
              <a:spLocks noChangeArrowheads="1"/>
            </p:cNvSpPr>
            <p:nvPr/>
          </p:nvSpPr>
          <p:spPr bwMode="auto">
            <a:xfrm>
              <a:off x="2832"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50" name="Oval 386"/>
            <p:cNvSpPr>
              <a:spLocks noChangeArrowheads="1"/>
            </p:cNvSpPr>
            <p:nvPr/>
          </p:nvSpPr>
          <p:spPr bwMode="auto">
            <a:xfrm>
              <a:off x="2928"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51" name="Oval 387"/>
            <p:cNvSpPr>
              <a:spLocks noChangeArrowheads="1"/>
            </p:cNvSpPr>
            <p:nvPr/>
          </p:nvSpPr>
          <p:spPr bwMode="auto">
            <a:xfrm>
              <a:off x="3024"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52" name="Oval 388"/>
            <p:cNvSpPr>
              <a:spLocks noChangeArrowheads="1"/>
            </p:cNvSpPr>
            <p:nvPr/>
          </p:nvSpPr>
          <p:spPr bwMode="auto">
            <a:xfrm>
              <a:off x="3120"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53" name="Oval 389"/>
            <p:cNvSpPr>
              <a:spLocks noChangeArrowheads="1"/>
            </p:cNvSpPr>
            <p:nvPr/>
          </p:nvSpPr>
          <p:spPr bwMode="auto">
            <a:xfrm>
              <a:off x="3216"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54" name="Oval 390"/>
            <p:cNvSpPr>
              <a:spLocks noChangeArrowheads="1"/>
            </p:cNvSpPr>
            <p:nvPr/>
          </p:nvSpPr>
          <p:spPr bwMode="auto">
            <a:xfrm>
              <a:off x="3312"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55" name="Oval 391"/>
            <p:cNvSpPr>
              <a:spLocks noChangeArrowheads="1"/>
            </p:cNvSpPr>
            <p:nvPr/>
          </p:nvSpPr>
          <p:spPr bwMode="auto">
            <a:xfrm>
              <a:off x="3408"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56" name="Oval 392"/>
            <p:cNvSpPr>
              <a:spLocks noChangeArrowheads="1"/>
            </p:cNvSpPr>
            <p:nvPr/>
          </p:nvSpPr>
          <p:spPr bwMode="auto">
            <a:xfrm>
              <a:off x="3504"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57" name="Oval 393"/>
            <p:cNvSpPr>
              <a:spLocks noChangeArrowheads="1"/>
            </p:cNvSpPr>
            <p:nvPr/>
          </p:nvSpPr>
          <p:spPr bwMode="auto">
            <a:xfrm>
              <a:off x="3600"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58" name="Oval 394"/>
            <p:cNvSpPr>
              <a:spLocks noChangeArrowheads="1"/>
            </p:cNvSpPr>
            <p:nvPr/>
          </p:nvSpPr>
          <p:spPr bwMode="auto">
            <a:xfrm>
              <a:off x="3696"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59" name="Oval 395"/>
            <p:cNvSpPr>
              <a:spLocks noChangeArrowheads="1"/>
            </p:cNvSpPr>
            <p:nvPr/>
          </p:nvSpPr>
          <p:spPr bwMode="auto">
            <a:xfrm>
              <a:off x="3792"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60" name="Oval 396"/>
            <p:cNvSpPr>
              <a:spLocks noChangeArrowheads="1"/>
            </p:cNvSpPr>
            <p:nvPr/>
          </p:nvSpPr>
          <p:spPr bwMode="auto">
            <a:xfrm>
              <a:off x="3888"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61" name="Oval 397"/>
            <p:cNvSpPr>
              <a:spLocks noChangeArrowheads="1"/>
            </p:cNvSpPr>
            <p:nvPr/>
          </p:nvSpPr>
          <p:spPr bwMode="auto">
            <a:xfrm>
              <a:off x="2064"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62" name="Oval 398"/>
            <p:cNvSpPr>
              <a:spLocks noChangeArrowheads="1"/>
            </p:cNvSpPr>
            <p:nvPr/>
          </p:nvSpPr>
          <p:spPr bwMode="auto">
            <a:xfrm>
              <a:off x="2160"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63" name="Oval 399"/>
            <p:cNvSpPr>
              <a:spLocks noChangeArrowheads="1"/>
            </p:cNvSpPr>
            <p:nvPr/>
          </p:nvSpPr>
          <p:spPr bwMode="auto">
            <a:xfrm>
              <a:off x="2256"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64" name="Oval 400"/>
            <p:cNvSpPr>
              <a:spLocks noChangeArrowheads="1"/>
            </p:cNvSpPr>
            <p:nvPr/>
          </p:nvSpPr>
          <p:spPr bwMode="auto">
            <a:xfrm>
              <a:off x="2352"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65" name="Oval 401"/>
            <p:cNvSpPr>
              <a:spLocks noChangeArrowheads="1"/>
            </p:cNvSpPr>
            <p:nvPr/>
          </p:nvSpPr>
          <p:spPr bwMode="auto">
            <a:xfrm>
              <a:off x="2448"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66" name="Oval 402"/>
            <p:cNvSpPr>
              <a:spLocks noChangeArrowheads="1"/>
            </p:cNvSpPr>
            <p:nvPr/>
          </p:nvSpPr>
          <p:spPr bwMode="auto">
            <a:xfrm>
              <a:off x="2544"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67" name="Oval 403"/>
            <p:cNvSpPr>
              <a:spLocks noChangeArrowheads="1"/>
            </p:cNvSpPr>
            <p:nvPr/>
          </p:nvSpPr>
          <p:spPr bwMode="auto">
            <a:xfrm>
              <a:off x="2640"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68" name="Oval 404"/>
            <p:cNvSpPr>
              <a:spLocks noChangeArrowheads="1"/>
            </p:cNvSpPr>
            <p:nvPr/>
          </p:nvSpPr>
          <p:spPr bwMode="auto">
            <a:xfrm>
              <a:off x="2736"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69" name="Oval 405"/>
            <p:cNvSpPr>
              <a:spLocks noChangeArrowheads="1"/>
            </p:cNvSpPr>
            <p:nvPr/>
          </p:nvSpPr>
          <p:spPr bwMode="auto">
            <a:xfrm>
              <a:off x="2832"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70" name="Oval 406"/>
            <p:cNvSpPr>
              <a:spLocks noChangeArrowheads="1"/>
            </p:cNvSpPr>
            <p:nvPr/>
          </p:nvSpPr>
          <p:spPr bwMode="auto">
            <a:xfrm>
              <a:off x="2928"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71" name="Oval 407"/>
            <p:cNvSpPr>
              <a:spLocks noChangeArrowheads="1"/>
            </p:cNvSpPr>
            <p:nvPr/>
          </p:nvSpPr>
          <p:spPr bwMode="auto">
            <a:xfrm>
              <a:off x="3024"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72" name="Oval 408"/>
            <p:cNvSpPr>
              <a:spLocks noChangeArrowheads="1"/>
            </p:cNvSpPr>
            <p:nvPr/>
          </p:nvSpPr>
          <p:spPr bwMode="auto">
            <a:xfrm>
              <a:off x="3120"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73" name="Oval 409"/>
            <p:cNvSpPr>
              <a:spLocks noChangeArrowheads="1"/>
            </p:cNvSpPr>
            <p:nvPr/>
          </p:nvSpPr>
          <p:spPr bwMode="auto">
            <a:xfrm>
              <a:off x="3216"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74" name="Oval 410"/>
            <p:cNvSpPr>
              <a:spLocks noChangeArrowheads="1"/>
            </p:cNvSpPr>
            <p:nvPr/>
          </p:nvSpPr>
          <p:spPr bwMode="auto">
            <a:xfrm>
              <a:off x="3312"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75" name="Oval 411"/>
            <p:cNvSpPr>
              <a:spLocks noChangeArrowheads="1"/>
            </p:cNvSpPr>
            <p:nvPr/>
          </p:nvSpPr>
          <p:spPr bwMode="auto">
            <a:xfrm>
              <a:off x="3408"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76" name="Oval 412"/>
            <p:cNvSpPr>
              <a:spLocks noChangeArrowheads="1"/>
            </p:cNvSpPr>
            <p:nvPr/>
          </p:nvSpPr>
          <p:spPr bwMode="auto">
            <a:xfrm>
              <a:off x="3504"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77" name="Oval 413"/>
            <p:cNvSpPr>
              <a:spLocks noChangeArrowheads="1"/>
            </p:cNvSpPr>
            <p:nvPr/>
          </p:nvSpPr>
          <p:spPr bwMode="auto">
            <a:xfrm>
              <a:off x="3600"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78" name="Oval 414"/>
            <p:cNvSpPr>
              <a:spLocks noChangeArrowheads="1"/>
            </p:cNvSpPr>
            <p:nvPr/>
          </p:nvSpPr>
          <p:spPr bwMode="auto">
            <a:xfrm>
              <a:off x="3696"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79" name="Oval 415"/>
            <p:cNvSpPr>
              <a:spLocks noChangeArrowheads="1"/>
            </p:cNvSpPr>
            <p:nvPr/>
          </p:nvSpPr>
          <p:spPr bwMode="auto">
            <a:xfrm>
              <a:off x="3792"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80" name="Oval 416"/>
            <p:cNvSpPr>
              <a:spLocks noChangeArrowheads="1"/>
            </p:cNvSpPr>
            <p:nvPr/>
          </p:nvSpPr>
          <p:spPr bwMode="auto">
            <a:xfrm>
              <a:off x="3888"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81" name="Oval 417"/>
            <p:cNvSpPr>
              <a:spLocks noChangeArrowheads="1"/>
            </p:cNvSpPr>
            <p:nvPr/>
          </p:nvSpPr>
          <p:spPr bwMode="auto">
            <a:xfrm>
              <a:off x="2064"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82" name="Oval 418"/>
            <p:cNvSpPr>
              <a:spLocks noChangeArrowheads="1"/>
            </p:cNvSpPr>
            <p:nvPr/>
          </p:nvSpPr>
          <p:spPr bwMode="auto">
            <a:xfrm>
              <a:off x="2160"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83" name="Oval 419"/>
            <p:cNvSpPr>
              <a:spLocks noChangeArrowheads="1"/>
            </p:cNvSpPr>
            <p:nvPr/>
          </p:nvSpPr>
          <p:spPr bwMode="auto">
            <a:xfrm>
              <a:off x="2256"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84" name="Oval 420"/>
            <p:cNvSpPr>
              <a:spLocks noChangeArrowheads="1"/>
            </p:cNvSpPr>
            <p:nvPr/>
          </p:nvSpPr>
          <p:spPr bwMode="auto">
            <a:xfrm>
              <a:off x="2352"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85" name="Oval 421"/>
            <p:cNvSpPr>
              <a:spLocks noChangeArrowheads="1"/>
            </p:cNvSpPr>
            <p:nvPr/>
          </p:nvSpPr>
          <p:spPr bwMode="auto">
            <a:xfrm>
              <a:off x="2448"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86" name="Oval 422"/>
            <p:cNvSpPr>
              <a:spLocks noChangeArrowheads="1"/>
            </p:cNvSpPr>
            <p:nvPr/>
          </p:nvSpPr>
          <p:spPr bwMode="auto">
            <a:xfrm>
              <a:off x="2544"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87" name="Oval 423"/>
            <p:cNvSpPr>
              <a:spLocks noChangeArrowheads="1"/>
            </p:cNvSpPr>
            <p:nvPr/>
          </p:nvSpPr>
          <p:spPr bwMode="auto">
            <a:xfrm>
              <a:off x="2640"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88" name="Oval 424"/>
            <p:cNvSpPr>
              <a:spLocks noChangeArrowheads="1"/>
            </p:cNvSpPr>
            <p:nvPr/>
          </p:nvSpPr>
          <p:spPr bwMode="auto">
            <a:xfrm>
              <a:off x="2736"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89" name="Oval 425"/>
            <p:cNvSpPr>
              <a:spLocks noChangeArrowheads="1"/>
            </p:cNvSpPr>
            <p:nvPr/>
          </p:nvSpPr>
          <p:spPr bwMode="auto">
            <a:xfrm>
              <a:off x="2832"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90" name="Oval 426"/>
            <p:cNvSpPr>
              <a:spLocks noChangeArrowheads="1"/>
            </p:cNvSpPr>
            <p:nvPr/>
          </p:nvSpPr>
          <p:spPr bwMode="auto">
            <a:xfrm>
              <a:off x="2928"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91" name="Oval 427"/>
            <p:cNvSpPr>
              <a:spLocks noChangeArrowheads="1"/>
            </p:cNvSpPr>
            <p:nvPr/>
          </p:nvSpPr>
          <p:spPr bwMode="auto">
            <a:xfrm>
              <a:off x="3024"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92" name="Oval 428"/>
            <p:cNvSpPr>
              <a:spLocks noChangeArrowheads="1"/>
            </p:cNvSpPr>
            <p:nvPr/>
          </p:nvSpPr>
          <p:spPr bwMode="auto">
            <a:xfrm>
              <a:off x="3120"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93" name="Oval 429"/>
            <p:cNvSpPr>
              <a:spLocks noChangeArrowheads="1"/>
            </p:cNvSpPr>
            <p:nvPr/>
          </p:nvSpPr>
          <p:spPr bwMode="auto">
            <a:xfrm>
              <a:off x="3216"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94" name="Oval 430"/>
            <p:cNvSpPr>
              <a:spLocks noChangeArrowheads="1"/>
            </p:cNvSpPr>
            <p:nvPr/>
          </p:nvSpPr>
          <p:spPr bwMode="auto">
            <a:xfrm>
              <a:off x="3312"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95" name="Oval 431"/>
            <p:cNvSpPr>
              <a:spLocks noChangeArrowheads="1"/>
            </p:cNvSpPr>
            <p:nvPr/>
          </p:nvSpPr>
          <p:spPr bwMode="auto">
            <a:xfrm>
              <a:off x="3408"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96" name="Oval 432"/>
            <p:cNvSpPr>
              <a:spLocks noChangeArrowheads="1"/>
            </p:cNvSpPr>
            <p:nvPr/>
          </p:nvSpPr>
          <p:spPr bwMode="auto">
            <a:xfrm>
              <a:off x="3504"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97" name="Oval 433"/>
            <p:cNvSpPr>
              <a:spLocks noChangeArrowheads="1"/>
            </p:cNvSpPr>
            <p:nvPr/>
          </p:nvSpPr>
          <p:spPr bwMode="auto">
            <a:xfrm>
              <a:off x="3600"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98" name="Oval 434"/>
            <p:cNvSpPr>
              <a:spLocks noChangeArrowheads="1"/>
            </p:cNvSpPr>
            <p:nvPr/>
          </p:nvSpPr>
          <p:spPr bwMode="auto">
            <a:xfrm>
              <a:off x="3696"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299" name="Oval 435"/>
            <p:cNvSpPr>
              <a:spLocks noChangeArrowheads="1"/>
            </p:cNvSpPr>
            <p:nvPr/>
          </p:nvSpPr>
          <p:spPr bwMode="auto">
            <a:xfrm>
              <a:off x="3792"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00" name="Oval 436"/>
            <p:cNvSpPr>
              <a:spLocks noChangeArrowheads="1"/>
            </p:cNvSpPr>
            <p:nvPr/>
          </p:nvSpPr>
          <p:spPr bwMode="auto">
            <a:xfrm>
              <a:off x="3888"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01" name="Oval 437"/>
            <p:cNvSpPr>
              <a:spLocks noChangeArrowheads="1"/>
            </p:cNvSpPr>
            <p:nvPr/>
          </p:nvSpPr>
          <p:spPr bwMode="auto">
            <a:xfrm>
              <a:off x="2064"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02" name="Oval 438"/>
            <p:cNvSpPr>
              <a:spLocks noChangeArrowheads="1"/>
            </p:cNvSpPr>
            <p:nvPr/>
          </p:nvSpPr>
          <p:spPr bwMode="auto">
            <a:xfrm>
              <a:off x="2160"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03" name="Oval 439"/>
            <p:cNvSpPr>
              <a:spLocks noChangeArrowheads="1"/>
            </p:cNvSpPr>
            <p:nvPr/>
          </p:nvSpPr>
          <p:spPr bwMode="auto">
            <a:xfrm>
              <a:off x="2256"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04" name="Oval 440"/>
            <p:cNvSpPr>
              <a:spLocks noChangeArrowheads="1"/>
            </p:cNvSpPr>
            <p:nvPr/>
          </p:nvSpPr>
          <p:spPr bwMode="auto">
            <a:xfrm>
              <a:off x="2352"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05" name="Oval 441"/>
            <p:cNvSpPr>
              <a:spLocks noChangeArrowheads="1"/>
            </p:cNvSpPr>
            <p:nvPr/>
          </p:nvSpPr>
          <p:spPr bwMode="auto">
            <a:xfrm>
              <a:off x="2448"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06" name="Oval 442"/>
            <p:cNvSpPr>
              <a:spLocks noChangeArrowheads="1"/>
            </p:cNvSpPr>
            <p:nvPr/>
          </p:nvSpPr>
          <p:spPr bwMode="auto">
            <a:xfrm>
              <a:off x="2544"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07" name="Oval 443"/>
            <p:cNvSpPr>
              <a:spLocks noChangeArrowheads="1"/>
            </p:cNvSpPr>
            <p:nvPr/>
          </p:nvSpPr>
          <p:spPr bwMode="auto">
            <a:xfrm>
              <a:off x="2640"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08" name="Oval 444"/>
            <p:cNvSpPr>
              <a:spLocks noChangeArrowheads="1"/>
            </p:cNvSpPr>
            <p:nvPr/>
          </p:nvSpPr>
          <p:spPr bwMode="auto">
            <a:xfrm>
              <a:off x="2736"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09" name="Oval 445"/>
            <p:cNvSpPr>
              <a:spLocks noChangeArrowheads="1"/>
            </p:cNvSpPr>
            <p:nvPr/>
          </p:nvSpPr>
          <p:spPr bwMode="auto">
            <a:xfrm>
              <a:off x="2832"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10" name="Oval 446"/>
            <p:cNvSpPr>
              <a:spLocks noChangeArrowheads="1"/>
            </p:cNvSpPr>
            <p:nvPr/>
          </p:nvSpPr>
          <p:spPr bwMode="auto">
            <a:xfrm>
              <a:off x="2928"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11" name="Oval 447"/>
            <p:cNvSpPr>
              <a:spLocks noChangeArrowheads="1"/>
            </p:cNvSpPr>
            <p:nvPr/>
          </p:nvSpPr>
          <p:spPr bwMode="auto">
            <a:xfrm>
              <a:off x="3024"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12" name="Oval 448"/>
            <p:cNvSpPr>
              <a:spLocks noChangeArrowheads="1"/>
            </p:cNvSpPr>
            <p:nvPr/>
          </p:nvSpPr>
          <p:spPr bwMode="auto">
            <a:xfrm>
              <a:off x="3120"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13" name="Oval 449"/>
            <p:cNvSpPr>
              <a:spLocks noChangeArrowheads="1"/>
            </p:cNvSpPr>
            <p:nvPr/>
          </p:nvSpPr>
          <p:spPr bwMode="auto">
            <a:xfrm>
              <a:off x="3216"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14" name="Oval 450"/>
            <p:cNvSpPr>
              <a:spLocks noChangeArrowheads="1"/>
            </p:cNvSpPr>
            <p:nvPr/>
          </p:nvSpPr>
          <p:spPr bwMode="auto">
            <a:xfrm>
              <a:off x="3312"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15" name="Oval 451"/>
            <p:cNvSpPr>
              <a:spLocks noChangeArrowheads="1"/>
            </p:cNvSpPr>
            <p:nvPr/>
          </p:nvSpPr>
          <p:spPr bwMode="auto">
            <a:xfrm>
              <a:off x="3408"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16" name="Oval 452"/>
            <p:cNvSpPr>
              <a:spLocks noChangeArrowheads="1"/>
            </p:cNvSpPr>
            <p:nvPr/>
          </p:nvSpPr>
          <p:spPr bwMode="auto">
            <a:xfrm>
              <a:off x="3504"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17" name="Oval 453"/>
            <p:cNvSpPr>
              <a:spLocks noChangeArrowheads="1"/>
            </p:cNvSpPr>
            <p:nvPr/>
          </p:nvSpPr>
          <p:spPr bwMode="auto">
            <a:xfrm>
              <a:off x="3600"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18" name="Oval 454"/>
            <p:cNvSpPr>
              <a:spLocks noChangeArrowheads="1"/>
            </p:cNvSpPr>
            <p:nvPr/>
          </p:nvSpPr>
          <p:spPr bwMode="auto">
            <a:xfrm>
              <a:off x="3696"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19" name="Oval 455"/>
            <p:cNvSpPr>
              <a:spLocks noChangeArrowheads="1"/>
            </p:cNvSpPr>
            <p:nvPr/>
          </p:nvSpPr>
          <p:spPr bwMode="auto">
            <a:xfrm>
              <a:off x="3792"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20" name="Oval 456"/>
            <p:cNvSpPr>
              <a:spLocks noChangeArrowheads="1"/>
            </p:cNvSpPr>
            <p:nvPr/>
          </p:nvSpPr>
          <p:spPr bwMode="auto">
            <a:xfrm>
              <a:off x="3888"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21" name="Oval 457"/>
            <p:cNvSpPr>
              <a:spLocks noChangeArrowheads="1"/>
            </p:cNvSpPr>
            <p:nvPr/>
          </p:nvSpPr>
          <p:spPr bwMode="auto">
            <a:xfrm>
              <a:off x="2064"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22" name="Oval 458"/>
            <p:cNvSpPr>
              <a:spLocks noChangeArrowheads="1"/>
            </p:cNvSpPr>
            <p:nvPr/>
          </p:nvSpPr>
          <p:spPr bwMode="auto">
            <a:xfrm>
              <a:off x="2160"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23" name="Oval 459"/>
            <p:cNvSpPr>
              <a:spLocks noChangeArrowheads="1"/>
            </p:cNvSpPr>
            <p:nvPr/>
          </p:nvSpPr>
          <p:spPr bwMode="auto">
            <a:xfrm>
              <a:off x="2256"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24" name="Oval 460"/>
            <p:cNvSpPr>
              <a:spLocks noChangeArrowheads="1"/>
            </p:cNvSpPr>
            <p:nvPr/>
          </p:nvSpPr>
          <p:spPr bwMode="auto">
            <a:xfrm>
              <a:off x="2352"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25" name="Oval 461"/>
            <p:cNvSpPr>
              <a:spLocks noChangeArrowheads="1"/>
            </p:cNvSpPr>
            <p:nvPr/>
          </p:nvSpPr>
          <p:spPr bwMode="auto">
            <a:xfrm>
              <a:off x="2448"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26" name="Oval 462"/>
            <p:cNvSpPr>
              <a:spLocks noChangeArrowheads="1"/>
            </p:cNvSpPr>
            <p:nvPr/>
          </p:nvSpPr>
          <p:spPr bwMode="auto">
            <a:xfrm>
              <a:off x="2544"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27" name="Oval 463"/>
            <p:cNvSpPr>
              <a:spLocks noChangeArrowheads="1"/>
            </p:cNvSpPr>
            <p:nvPr/>
          </p:nvSpPr>
          <p:spPr bwMode="auto">
            <a:xfrm>
              <a:off x="2640"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28" name="Oval 464"/>
            <p:cNvSpPr>
              <a:spLocks noChangeArrowheads="1"/>
            </p:cNvSpPr>
            <p:nvPr/>
          </p:nvSpPr>
          <p:spPr bwMode="auto">
            <a:xfrm>
              <a:off x="2736"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29" name="Oval 465"/>
            <p:cNvSpPr>
              <a:spLocks noChangeArrowheads="1"/>
            </p:cNvSpPr>
            <p:nvPr/>
          </p:nvSpPr>
          <p:spPr bwMode="auto">
            <a:xfrm>
              <a:off x="2832"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30" name="Oval 466"/>
            <p:cNvSpPr>
              <a:spLocks noChangeArrowheads="1"/>
            </p:cNvSpPr>
            <p:nvPr/>
          </p:nvSpPr>
          <p:spPr bwMode="auto">
            <a:xfrm>
              <a:off x="2928"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31" name="Oval 467"/>
            <p:cNvSpPr>
              <a:spLocks noChangeArrowheads="1"/>
            </p:cNvSpPr>
            <p:nvPr/>
          </p:nvSpPr>
          <p:spPr bwMode="auto">
            <a:xfrm>
              <a:off x="3024"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32" name="Oval 468"/>
            <p:cNvSpPr>
              <a:spLocks noChangeArrowheads="1"/>
            </p:cNvSpPr>
            <p:nvPr/>
          </p:nvSpPr>
          <p:spPr bwMode="auto">
            <a:xfrm>
              <a:off x="3120"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33" name="Oval 469"/>
            <p:cNvSpPr>
              <a:spLocks noChangeArrowheads="1"/>
            </p:cNvSpPr>
            <p:nvPr/>
          </p:nvSpPr>
          <p:spPr bwMode="auto">
            <a:xfrm>
              <a:off x="3216"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34" name="Oval 470"/>
            <p:cNvSpPr>
              <a:spLocks noChangeArrowheads="1"/>
            </p:cNvSpPr>
            <p:nvPr/>
          </p:nvSpPr>
          <p:spPr bwMode="auto">
            <a:xfrm>
              <a:off x="3312"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35" name="Oval 471"/>
            <p:cNvSpPr>
              <a:spLocks noChangeArrowheads="1"/>
            </p:cNvSpPr>
            <p:nvPr/>
          </p:nvSpPr>
          <p:spPr bwMode="auto">
            <a:xfrm>
              <a:off x="3408"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36" name="Oval 472"/>
            <p:cNvSpPr>
              <a:spLocks noChangeArrowheads="1"/>
            </p:cNvSpPr>
            <p:nvPr/>
          </p:nvSpPr>
          <p:spPr bwMode="auto">
            <a:xfrm>
              <a:off x="3504"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37" name="Oval 473"/>
            <p:cNvSpPr>
              <a:spLocks noChangeArrowheads="1"/>
            </p:cNvSpPr>
            <p:nvPr/>
          </p:nvSpPr>
          <p:spPr bwMode="auto">
            <a:xfrm>
              <a:off x="3600"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38" name="Oval 474"/>
            <p:cNvSpPr>
              <a:spLocks noChangeArrowheads="1"/>
            </p:cNvSpPr>
            <p:nvPr/>
          </p:nvSpPr>
          <p:spPr bwMode="auto">
            <a:xfrm>
              <a:off x="3696"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39" name="Oval 475"/>
            <p:cNvSpPr>
              <a:spLocks noChangeArrowheads="1"/>
            </p:cNvSpPr>
            <p:nvPr/>
          </p:nvSpPr>
          <p:spPr bwMode="auto">
            <a:xfrm>
              <a:off x="3792"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40" name="Oval 476"/>
            <p:cNvSpPr>
              <a:spLocks noChangeArrowheads="1"/>
            </p:cNvSpPr>
            <p:nvPr/>
          </p:nvSpPr>
          <p:spPr bwMode="auto">
            <a:xfrm>
              <a:off x="3888"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41" name="Oval 477"/>
            <p:cNvSpPr>
              <a:spLocks noChangeArrowheads="1"/>
            </p:cNvSpPr>
            <p:nvPr/>
          </p:nvSpPr>
          <p:spPr bwMode="auto">
            <a:xfrm>
              <a:off x="2064"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42" name="Oval 478"/>
            <p:cNvSpPr>
              <a:spLocks noChangeArrowheads="1"/>
            </p:cNvSpPr>
            <p:nvPr/>
          </p:nvSpPr>
          <p:spPr bwMode="auto">
            <a:xfrm>
              <a:off x="2160"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43" name="Oval 479"/>
            <p:cNvSpPr>
              <a:spLocks noChangeArrowheads="1"/>
            </p:cNvSpPr>
            <p:nvPr/>
          </p:nvSpPr>
          <p:spPr bwMode="auto">
            <a:xfrm>
              <a:off x="2256"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44" name="Oval 480"/>
            <p:cNvSpPr>
              <a:spLocks noChangeArrowheads="1"/>
            </p:cNvSpPr>
            <p:nvPr/>
          </p:nvSpPr>
          <p:spPr bwMode="auto">
            <a:xfrm>
              <a:off x="2352"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45" name="Oval 481"/>
            <p:cNvSpPr>
              <a:spLocks noChangeArrowheads="1"/>
            </p:cNvSpPr>
            <p:nvPr/>
          </p:nvSpPr>
          <p:spPr bwMode="auto">
            <a:xfrm>
              <a:off x="2448"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46" name="Oval 482"/>
            <p:cNvSpPr>
              <a:spLocks noChangeArrowheads="1"/>
            </p:cNvSpPr>
            <p:nvPr/>
          </p:nvSpPr>
          <p:spPr bwMode="auto">
            <a:xfrm>
              <a:off x="2544"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47" name="Oval 483"/>
            <p:cNvSpPr>
              <a:spLocks noChangeArrowheads="1"/>
            </p:cNvSpPr>
            <p:nvPr/>
          </p:nvSpPr>
          <p:spPr bwMode="auto">
            <a:xfrm>
              <a:off x="2640"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48" name="Oval 484"/>
            <p:cNvSpPr>
              <a:spLocks noChangeArrowheads="1"/>
            </p:cNvSpPr>
            <p:nvPr/>
          </p:nvSpPr>
          <p:spPr bwMode="auto">
            <a:xfrm>
              <a:off x="2736"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49" name="Oval 485"/>
            <p:cNvSpPr>
              <a:spLocks noChangeArrowheads="1"/>
            </p:cNvSpPr>
            <p:nvPr/>
          </p:nvSpPr>
          <p:spPr bwMode="auto">
            <a:xfrm>
              <a:off x="2832"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50" name="Oval 486"/>
            <p:cNvSpPr>
              <a:spLocks noChangeArrowheads="1"/>
            </p:cNvSpPr>
            <p:nvPr/>
          </p:nvSpPr>
          <p:spPr bwMode="auto">
            <a:xfrm>
              <a:off x="2928"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51" name="Oval 487"/>
            <p:cNvSpPr>
              <a:spLocks noChangeArrowheads="1"/>
            </p:cNvSpPr>
            <p:nvPr/>
          </p:nvSpPr>
          <p:spPr bwMode="auto">
            <a:xfrm>
              <a:off x="3024"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52" name="Oval 488"/>
            <p:cNvSpPr>
              <a:spLocks noChangeArrowheads="1"/>
            </p:cNvSpPr>
            <p:nvPr/>
          </p:nvSpPr>
          <p:spPr bwMode="auto">
            <a:xfrm>
              <a:off x="3120"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53" name="Oval 489"/>
            <p:cNvSpPr>
              <a:spLocks noChangeArrowheads="1"/>
            </p:cNvSpPr>
            <p:nvPr/>
          </p:nvSpPr>
          <p:spPr bwMode="auto">
            <a:xfrm>
              <a:off x="3216"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54" name="Oval 490"/>
            <p:cNvSpPr>
              <a:spLocks noChangeArrowheads="1"/>
            </p:cNvSpPr>
            <p:nvPr/>
          </p:nvSpPr>
          <p:spPr bwMode="auto">
            <a:xfrm>
              <a:off x="3312"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55" name="Oval 491"/>
            <p:cNvSpPr>
              <a:spLocks noChangeArrowheads="1"/>
            </p:cNvSpPr>
            <p:nvPr/>
          </p:nvSpPr>
          <p:spPr bwMode="auto">
            <a:xfrm>
              <a:off x="3408"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56" name="Oval 492"/>
            <p:cNvSpPr>
              <a:spLocks noChangeArrowheads="1"/>
            </p:cNvSpPr>
            <p:nvPr/>
          </p:nvSpPr>
          <p:spPr bwMode="auto">
            <a:xfrm>
              <a:off x="3504"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57" name="Oval 493"/>
            <p:cNvSpPr>
              <a:spLocks noChangeArrowheads="1"/>
            </p:cNvSpPr>
            <p:nvPr/>
          </p:nvSpPr>
          <p:spPr bwMode="auto">
            <a:xfrm>
              <a:off x="3600"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58" name="Oval 494"/>
            <p:cNvSpPr>
              <a:spLocks noChangeArrowheads="1"/>
            </p:cNvSpPr>
            <p:nvPr/>
          </p:nvSpPr>
          <p:spPr bwMode="auto">
            <a:xfrm>
              <a:off x="3696"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59" name="Oval 495"/>
            <p:cNvSpPr>
              <a:spLocks noChangeArrowheads="1"/>
            </p:cNvSpPr>
            <p:nvPr/>
          </p:nvSpPr>
          <p:spPr bwMode="auto">
            <a:xfrm>
              <a:off x="3792"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60" name="Oval 496"/>
            <p:cNvSpPr>
              <a:spLocks noChangeArrowheads="1"/>
            </p:cNvSpPr>
            <p:nvPr/>
          </p:nvSpPr>
          <p:spPr bwMode="auto">
            <a:xfrm>
              <a:off x="3888"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61" name="Oval 497"/>
            <p:cNvSpPr>
              <a:spLocks noChangeArrowheads="1"/>
            </p:cNvSpPr>
            <p:nvPr/>
          </p:nvSpPr>
          <p:spPr bwMode="auto">
            <a:xfrm>
              <a:off x="2064"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62" name="Oval 498"/>
            <p:cNvSpPr>
              <a:spLocks noChangeArrowheads="1"/>
            </p:cNvSpPr>
            <p:nvPr/>
          </p:nvSpPr>
          <p:spPr bwMode="auto">
            <a:xfrm>
              <a:off x="2160"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63" name="Oval 499"/>
            <p:cNvSpPr>
              <a:spLocks noChangeArrowheads="1"/>
            </p:cNvSpPr>
            <p:nvPr/>
          </p:nvSpPr>
          <p:spPr bwMode="auto">
            <a:xfrm>
              <a:off x="2256"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64" name="Oval 500"/>
            <p:cNvSpPr>
              <a:spLocks noChangeArrowheads="1"/>
            </p:cNvSpPr>
            <p:nvPr/>
          </p:nvSpPr>
          <p:spPr bwMode="auto">
            <a:xfrm>
              <a:off x="2352"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65" name="Oval 501"/>
            <p:cNvSpPr>
              <a:spLocks noChangeArrowheads="1"/>
            </p:cNvSpPr>
            <p:nvPr/>
          </p:nvSpPr>
          <p:spPr bwMode="auto">
            <a:xfrm>
              <a:off x="2448"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66" name="Oval 502"/>
            <p:cNvSpPr>
              <a:spLocks noChangeArrowheads="1"/>
            </p:cNvSpPr>
            <p:nvPr/>
          </p:nvSpPr>
          <p:spPr bwMode="auto">
            <a:xfrm>
              <a:off x="2544"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67" name="Oval 503"/>
            <p:cNvSpPr>
              <a:spLocks noChangeArrowheads="1"/>
            </p:cNvSpPr>
            <p:nvPr/>
          </p:nvSpPr>
          <p:spPr bwMode="auto">
            <a:xfrm>
              <a:off x="2640"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68" name="Oval 504"/>
            <p:cNvSpPr>
              <a:spLocks noChangeArrowheads="1"/>
            </p:cNvSpPr>
            <p:nvPr/>
          </p:nvSpPr>
          <p:spPr bwMode="auto">
            <a:xfrm>
              <a:off x="2736"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69" name="Oval 505"/>
            <p:cNvSpPr>
              <a:spLocks noChangeArrowheads="1"/>
            </p:cNvSpPr>
            <p:nvPr/>
          </p:nvSpPr>
          <p:spPr bwMode="auto">
            <a:xfrm>
              <a:off x="2832"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70" name="Oval 506"/>
            <p:cNvSpPr>
              <a:spLocks noChangeArrowheads="1"/>
            </p:cNvSpPr>
            <p:nvPr/>
          </p:nvSpPr>
          <p:spPr bwMode="auto">
            <a:xfrm>
              <a:off x="2928"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71" name="Oval 507"/>
            <p:cNvSpPr>
              <a:spLocks noChangeArrowheads="1"/>
            </p:cNvSpPr>
            <p:nvPr/>
          </p:nvSpPr>
          <p:spPr bwMode="auto">
            <a:xfrm>
              <a:off x="3024"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72" name="Oval 508"/>
            <p:cNvSpPr>
              <a:spLocks noChangeArrowheads="1"/>
            </p:cNvSpPr>
            <p:nvPr/>
          </p:nvSpPr>
          <p:spPr bwMode="auto">
            <a:xfrm>
              <a:off x="3120"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73" name="Oval 509"/>
            <p:cNvSpPr>
              <a:spLocks noChangeArrowheads="1"/>
            </p:cNvSpPr>
            <p:nvPr/>
          </p:nvSpPr>
          <p:spPr bwMode="auto">
            <a:xfrm>
              <a:off x="3216"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74" name="Oval 510"/>
            <p:cNvSpPr>
              <a:spLocks noChangeArrowheads="1"/>
            </p:cNvSpPr>
            <p:nvPr/>
          </p:nvSpPr>
          <p:spPr bwMode="auto">
            <a:xfrm>
              <a:off x="3312"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75" name="Oval 511"/>
            <p:cNvSpPr>
              <a:spLocks noChangeArrowheads="1"/>
            </p:cNvSpPr>
            <p:nvPr/>
          </p:nvSpPr>
          <p:spPr bwMode="auto">
            <a:xfrm>
              <a:off x="3408"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76" name="Oval 512"/>
            <p:cNvSpPr>
              <a:spLocks noChangeArrowheads="1"/>
            </p:cNvSpPr>
            <p:nvPr/>
          </p:nvSpPr>
          <p:spPr bwMode="auto">
            <a:xfrm>
              <a:off x="3504"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77" name="Oval 513"/>
            <p:cNvSpPr>
              <a:spLocks noChangeArrowheads="1"/>
            </p:cNvSpPr>
            <p:nvPr/>
          </p:nvSpPr>
          <p:spPr bwMode="auto">
            <a:xfrm>
              <a:off x="3600"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78" name="Oval 514"/>
            <p:cNvSpPr>
              <a:spLocks noChangeArrowheads="1"/>
            </p:cNvSpPr>
            <p:nvPr/>
          </p:nvSpPr>
          <p:spPr bwMode="auto">
            <a:xfrm>
              <a:off x="3696"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79" name="Oval 515"/>
            <p:cNvSpPr>
              <a:spLocks noChangeArrowheads="1"/>
            </p:cNvSpPr>
            <p:nvPr/>
          </p:nvSpPr>
          <p:spPr bwMode="auto">
            <a:xfrm>
              <a:off x="3792"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80" name="Oval 516"/>
            <p:cNvSpPr>
              <a:spLocks noChangeArrowheads="1"/>
            </p:cNvSpPr>
            <p:nvPr/>
          </p:nvSpPr>
          <p:spPr bwMode="auto">
            <a:xfrm>
              <a:off x="3888"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81" name="Oval 517"/>
            <p:cNvSpPr>
              <a:spLocks noChangeArrowheads="1"/>
            </p:cNvSpPr>
            <p:nvPr/>
          </p:nvSpPr>
          <p:spPr bwMode="auto">
            <a:xfrm>
              <a:off x="2064"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82" name="Oval 518"/>
            <p:cNvSpPr>
              <a:spLocks noChangeArrowheads="1"/>
            </p:cNvSpPr>
            <p:nvPr/>
          </p:nvSpPr>
          <p:spPr bwMode="auto">
            <a:xfrm>
              <a:off x="2160"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83" name="Oval 519"/>
            <p:cNvSpPr>
              <a:spLocks noChangeArrowheads="1"/>
            </p:cNvSpPr>
            <p:nvPr/>
          </p:nvSpPr>
          <p:spPr bwMode="auto">
            <a:xfrm>
              <a:off x="2256"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84" name="Oval 520"/>
            <p:cNvSpPr>
              <a:spLocks noChangeArrowheads="1"/>
            </p:cNvSpPr>
            <p:nvPr/>
          </p:nvSpPr>
          <p:spPr bwMode="auto">
            <a:xfrm>
              <a:off x="2352"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85" name="Oval 521"/>
            <p:cNvSpPr>
              <a:spLocks noChangeArrowheads="1"/>
            </p:cNvSpPr>
            <p:nvPr/>
          </p:nvSpPr>
          <p:spPr bwMode="auto">
            <a:xfrm>
              <a:off x="2448"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86" name="Oval 522"/>
            <p:cNvSpPr>
              <a:spLocks noChangeArrowheads="1"/>
            </p:cNvSpPr>
            <p:nvPr/>
          </p:nvSpPr>
          <p:spPr bwMode="auto">
            <a:xfrm>
              <a:off x="2544"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87" name="Oval 523"/>
            <p:cNvSpPr>
              <a:spLocks noChangeArrowheads="1"/>
            </p:cNvSpPr>
            <p:nvPr/>
          </p:nvSpPr>
          <p:spPr bwMode="auto">
            <a:xfrm>
              <a:off x="2640"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88" name="Oval 524"/>
            <p:cNvSpPr>
              <a:spLocks noChangeArrowheads="1"/>
            </p:cNvSpPr>
            <p:nvPr/>
          </p:nvSpPr>
          <p:spPr bwMode="auto">
            <a:xfrm>
              <a:off x="2736"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89" name="Oval 525"/>
            <p:cNvSpPr>
              <a:spLocks noChangeArrowheads="1"/>
            </p:cNvSpPr>
            <p:nvPr/>
          </p:nvSpPr>
          <p:spPr bwMode="auto">
            <a:xfrm>
              <a:off x="2832"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90" name="Oval 526"/>
            <p:cNvSpPr>
              <a:spLocks noChangeArrowheads="1"/>
            </p:cNvSpPr>
            <p:nvPr/>
          </p:nvSpPr>
          <p:spPr bwMode="auto">
            <a:xfrm>
              <a:off x="2928"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91" name="Oval 527"/>
            <p:cNvSpPr>
              <a:spLocks noChangeArrowheads="1"/>
            </p:cNvSpPr>
            <p:nvPr/>
          </p:nvSpPr>
          <p:spPr bwMode="auto">
            <a:xfrm>
              <a:off x="3024"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92" name="Oval 528"/>
            <p:cNvSpPr>
              <a:spLocks noChangeArrowheads="1"/>
            </p:cNvSpPr>
            <p:nvPr/>
          </p:nvSpPr>
          <p:spPr bwMode="auto">
            <a:xfrm>
              <a:off x="3120"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93" name="Oval 529"/>
            <p:cNvSpPr>
              <a:spLocks noChangeArrowheads="1"/>
            </p:cNvSpPr>
            <p:nvPr/>
          </p:nvSpPr>
          <p:spPr bwMode="auto">
            <a:xfrm>
              <a:off x="3216"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94" name="Oval 530"/>
            <p:cNvSpPr>
              <a:spLocks noChangeArrowheads="1"/>
            </p:cNvSpPr>
            <p:nvPr/>
          </p:nvSpPr>
          <p:spPr bwMode="auto">
            <a:xfrm>
              <a:off x="3312"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95" name="Oval 531"/>
            <p:cNvSpPr>
              <a:spLocks noChangeArrowheads="1"/>
            </p:cNvSpPr>
            <p:nvPr/>
          </p:nvSpPr>
          <p:spPr bwMode="auto">
            <a:xfrm>
              <a:off x="3408"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96" name="Oval 532"/>
            <p:cNvSpPr>
              <a:spLocks noChangeArrowheads="1"/>
            </p:cNvSpPr>
            <p:nvPr/>
          </p:nvSpPr>
          <p:spPr bwMode="auto">
            <a:xfrm>
              <a:off x="3504"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97" name="Oval 533"/>
            <p:cNvSpPr>
              <a:spLocks noChangeArrowheads="1"/>
            </p:cNvSpPr>
            <p:nvPr/>
          </p:nvSpPr>
          <p:spPr bwMode="auto">
            <a:xfrm>
              <a:off x="3600"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98" name="Oval 534"/>
            <p:cNvSpPr>
              <a:spLocks noChangeArrowheads="1"/>
            </p:cNvSpPr>
            <p:nvPr/>
          </p:nvSpPr>
          <p:spPr bwMode="auto">
            <a:xfrm>
              <a:off x="3696"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399" name="Oval 535"/>
            <p:cNvSpPr>
              <a:spLocks noChangeArrowheads="1"/>
            </p:cNvSpPr>
            <p:nvPr/>
          </p:nvSpPr>
          <p:spPr bwMode="auto">
            <a:xfrm>
              <a:off x="3792"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5400" name="Oval 536"/>
            <p:cNvSpPr>
              <a:spLocks noChangeArrowheads="1"/>
            </p:cNvSpPr>
            <p:nvPr/>
          </p:nvSpPr>
          <p:spPr bwMode="auto">
            <a:xfrm>
              <a:off x="3888"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grpSp>
      <p:sp>
        <p:nvSpPr>
          <p:cNvPr id="165401" name="Rectangle 537"/>
          <p:cNvSpPr>
            <a:spLocks noChangeArrowheads="1"/>
          </p:cNvSpPr>
          <p:nvPr/>
        </p:nvSpPr>
        <p:spPr bwMode="auto">
          <a:xfrm>
            <a:off x="3276600" y="2438400"/>
            <a:ext cx="2971800" cy="990600"/>
          </a:xfrm>
          <a:prstGeom prst="rect">
            <a:avLst/>
          </a:prstGeom>
          <a:noFill/>
          <a:ln w="38100">
            <a:solidFill>
              <a:srgbClr val="FFFF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165402" name="Rectangle 538"/>
          <p:cNvSpPr>
            <a:spLocks noChangeArrowheads="1"/>
          </p:cNvSpPr>
          <p:nvPr/>
        </p:nvSpPr>
        <p:spPr bwMode="auto">
          <a:xfrm>
            <a:off x="3276600" y="2438400"/>
            <a:ext cx="2971800" cy="3962400"/>
          </a:xfrm>
          <a:prstGeom prst="rect">
            <a:avLst/>
          </a:prstGeom>
          <a:noFill/>
          <a:ln w="38100">
            <a:solidFill>
              <a:srgbClr val="FFFF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3" name="Text Box 22"/>
          <p:cNvSpPr txBox="1">
            <a:spLocks noChangeArrowheads="1"/>
          </p:cNvSpPr>
          <p:nvPr/>
        </p:nvSpPr>
        <p:spPr bwMode="auto">
          <a:xfrm>
            <a:off x="3581400" y="2667000"/>
            <a:ext cx="2133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5000"/>
              </a:lnSpc>
              <a:spcBef>
                <a:spcPct val="10000"/>
              </a:spcBef>
            </a:pPr>
            <a:r>
              <a:rPr lang="en-US" sz="3200">
                <a:solidFill>
                  <a:schemeClr val="bg1"/>
                </a:solidFill>
              </a:rPr>
              <a:t>A</a:t>
            </a:r>
            <a:r>
              <a:rPr lang="en-US" sz="3200">
                <a:solidFill>
                  <a:schemeClr val="bg1"/>
                </a:solidFill>
                <a:sym typeface="Symbol" pitchFamily="18" charset="2"/>
              </a:rPr>
              <a:t></a:t>
            </a:r>
            <a:r>
              <a:rPr lang="en-US" sz="2800">
                <a:solidFill>
                  <a:schemeClr val="bg1"/>
                </a:solidFill>
              </a:rPr>
              <a:t>B</a:t>
            </a:r>
            <a:r>
              <a:rPr lang="en-US" sz="2800">
                <a:solidFill>
                  <a:schemeClr val="bg1"/>
                </a:solidFill>
                <a:sym typeface="Symbol" pitchFamily="18" charset="2"/>
              </a:rPr>
              <a:t></a:t>
            </a:r>
            <a:r>
              <a:rPr lang="en-US" sz="3200">
                <a:solidFill>
                  <a:schemeClr val="bg1"/>
                </a:solidFill>
              </a:rPr>
              <a:t>C          </a:t>
            </a:r>
          </a:p>
        </p:txBody>
      </p:sp>
      <p:sp>
        <p:nvSpPr>
          <p:cNvPr id="4" name="Text Box 22"/>
          <p:cNvSpPr txBox="1">
            <a:spLocks noChangeArrowheads="1"/>
          </p:cNvSpPr>
          <p:nvPr/>
        </p:nvSpPr>
        <p:spPr bwMode="auto">
          <a:xfrm rot="-789339">
            <a:off x="3803650" y="3505200"/>
            <a:ext cx="1744663"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5000"/>
              </a:lnSpc>
              <a:spcBef>
                <a:spcPct val="10000"/>
              </a:spcBef>
            </a:pPr>
            <a:r>
              <a:rPr lang="en-US" sz="2800">
                <a:solidFill>
                  <a:schemeClr val="bg1"/>
                </a:solidFill>
              </a:rPr>
              <a:t>B</a:t>
            </a:r>
            <a:r>
              <a:rPr lang="en-US" sz="2800">
                <a:solidFill>
                  <a:schemeClr val="bg1"/>
                </a:solidFill>
                <a:sym typeface="Symbol" pitchFamily="18" charset="2"/>
              </a:rPr>
              <a:t></a:t>
            </a:r>
            <a:r>
              <a:rPr lang="en-US" sz="3200">
                <a:solidFill>
                  <a:schemeClr val="bg1"/>
                </a:solidFill>
              </a:rPr>
              <a:t>C          </a:t>
            </a:r>
          </a:p>
        </p:txBody>
      </p:sp>
    </p:spTree>
    <p:extLst>
      <p:ext uri="{BB962C8B-B14F-4D97-AF65-F5344CB8AC3E}">
        <p14:creationId xmlns:p14="http://schemas.microsoft.com/office/powerpoint/2010/main" xmlns="" val="30166253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repeatCount="indefinite" fill="hold" grpId="0" nodeType="withEffect">
                                  <p:stCondLst>
                                    <p:cond delay="0"/>
                                  </p:stCondLst>
                                  <p:childTnLst>
                                    <p:animClr clrSpc="hsl" dir="cw">
                                      <p:cBhvr override="childStyle">
                                        <p:cTn id="6" dur="500" fill="hold"/>
                                        <p:tgtEl>
                                          <p:spTgt spid="165402"/>
                                        </p:tgtEl>
                                        <p:attrNameLst>
                                          <p:attrName>style.color</p:attrName>
                                        </p:attrNameLst>
                                      </p:cBhvr>
                                      <p:by>
                                        <p:hsl h="7200000" s="0" l="0"/>
                                      </p:by>
                                    </p:animClr>
                                    <p:animClr clrSpc="hsl" dir="cw">
                                      <p:cBhvr>
                                        <p:cTn id="7" dur="500" fill="hold"/>
                                        <p:tgtEl>
                                          <p:spTgt spid="165402"/>
                                        </p:tgtEl>
                                        <p:attrNameLst>
                                          <p:attrName>fillcolor</p:attrName>
                                        </p:attrNameLst>
                                      </p:cBhvr>
                                      <p:by>
                                        <p:hsl h="7200000" s="0" l="0"/>
                                      </p:by>
                                    </p:animClr>
                                    <p:animClr clrSpc="hsl" dir="cw">
                                      <p:cBhvr>
                                        <p:cTn id="8" dur="500" fill="hold"/>
                                        <p:tgtEl>
                                          <p:spTgt spid="165402"/>
                                        </p:tgtEl>
                                        <p:attrNameLst>
                                          <p:attrName>stroke.color</p:attrName>
                                        </p:attrNameLst>
                                      </p:cBhvr>
                                      <p:by>
                                        <p:hsl h="7200000" s="0" l="0"/>
                                      </p:by>
                                    </p:animClr>
                                    <p:set>
                                      <p:cBhvr>
                                        <p:cTn id="9" dur="500" fill="hold"/>
                                        <p:tgtEl>
                                          <p:spTgt spid="165402"/>
                                        </p:tgtEl>
                                        <p:attrNameLst>
                                          <p:attrName>fill.type</p:attrName>
                                        </p:attrNameLst>
                                      </p:cBhvr>
                                      <p:to>
                                        <p:strVal val="solid"/>
                                      </p:to>
                                    </p:set>
                                  </p:childTnLst>
                                </p:cTn>
                              </p:par>
                              <p:par>
                                <p:cTn id="10" presetID="21" presetClass="emph" presetSubtype="0" repeatCount="indefinite" fill="hold" grpId="0" nodeType="withEffect">
                                  <p:stCondLst>
                                    <p:cond delay="0"/>
                                  </p:stCondLst>
                                  <p:childTnLst>
                                    <p:animClr clrSpc="hsl" dir="cw">
                                      <p:cBhvr override="childStyle">
                                        <p:cTn id="11" dur="500" fill="hold"/>
                                        <p:tgtEl>
                                          <p:spTgt spid="165401"/>
                                        </p:tgtEl>
                                        <p:attrNameLst>
                                          <p:attrName>style.color</p:attrName>
                                        </p:attrNameLst>
                                      </p:cBhvr>
                                      <p:by>
                                        <p:hsl h="7200000" s="0" l="0"/>
                                      </p:by>
                                    </p:animClr>
                                    <p:animClr clrSpc="hsl" dir="cw">
                                      <p:cBhvr>
                                        <p:cTn id="12" dur="500" fill="hold"/>
                                        <p:tgtEl>
                                          <p:spTgt spid="165401"/>
                                        </p:tgtEl>
                                        <p:attrNameLst>
                                          <p:attrName>fillcolor</p:attrName>
                                        </p:attrNameLst>
                                      </p:cBhvr>
                                      <p:by>
                                        <p:hsl h="7200000" s="0" l="0"/>
                                      </p:by>
                                    </p:animClr>
                                    <p:animClr clrSpc="hsl" dir="cw">
                                      <p:cBhvr>
                                        <p:cTn id="13" dur="500" fill="hold"/>
                                        <p:tgtEl>
                                          <p:spTgt spid="165401"/>
                                        </p:tgtEl>
                                        <p:attrNameLst>
                                          <p:attrName>stroke.color</p:attrName>
                                        </p:attrNameLst>
                                      </p:cBhvr>
                                      <p:by>
                                        <p:hsl h="7200000" s="0" l="0"/>
                                      </p:by>
                                    </p:animClr>
                                    <p:set>
                                      <p:cBhvr>
                                        <p:cTn id="14" dur="500" fill="hold"/>
                                        <p:tgtEl>
                                          <p:spTgt spid="16540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401" grpId="0" animBg="1"/>
      <p:bldP spid="16540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9219" name="Rectangle 2"/>
          <p:cNvSpPr>
            <a:spLocks noGrp="1" noChangeArrowheads="1"/>
          </p:cNvSpPr>
          <p:nvPr>
            <p:ph type="title"/>
          </p:nvPr>
        </p:nvSpPr>
        <p:spPr/>
        <p:txBody>
          <a:bodyPr rIns="132080"/>
          <a:lstStyle/>
          <a:p>
            <a:pPr indent="0" eaLnBrk="1" hangingPunct="1"/>
            <a:r>
              <a:rPr lang="en-US" smtClean="0"/>
              <a:t>Outline</a:t>
            </a:r>
          </a:p>
        </p:txBody>
      </p:sp>
      <p:sp>
        <p:nvSpPr>
          <p:cNvPr id="9220" name="Rectangle 3"/>
          <p:cNvSpPr>
            <a:spLocks noGrp="1" noChangeArrowheads="1"/>
          </p:cNvSpPr>
          <p:nvPr>
            <p:ph type="body" idx="1"/>
          </p:nvPr>
        </p:nvSpPr>
        <p:spPr>
          <a:xfrm>
            <a:off x="457200" y="1447800"/>
            <a:ext cx="8229600" cy="5257800"/>
          </a:xfrm>
        </p:spPr>
        <p:txBody>
          <a:bodyPr rIns="132080"/>
          <a:lstStyle/>
          <a:p>
            <a:pPr eaLnBrk="1" hangingPunct="1"/>
            <a:r>
              <a:rPr lang="en-US" sz="2800" smtClean="0"/>
              <a:t>Probability review</a:t>
            </a:r>
          </a:p>
          <a:p>
            <a:pPr marL="782638" lvl="1" eaLnBrk="1" hangingPunct="1"/>
            <a:r>
              <a:rPr lang="en-US" sz="2700" smtClean="0"/>
              <a:t>Random Variables and Events</a:t>
            </a:r>
          </a:p>
          <a:p>
            <a:pPr marL="782638" lvl="1" eaLnBrk="1" hangingPunct="1"/>
            <a:r>
              <a:rPr lang="en-US" sz="2700" smtClean="0"/>
              <a:t>Joint / Marginal / Conditional Distributions</a:t>
            </a:r>
          </a:p>
          <a:p>
            <a:pPr marL="782638" lvl="1" eaLnBrk="1" hangingPunct="1"/>
            <a:r>
              <a:rPr lang="en-US" sz="2700" smtClean="0"/>
              <a:t>Product Rule, Chain Rule, Bayes’ Rule</a:t>
            </a:r>
          </a:p>
          <a:p>
            <a:pPr marL="782638" lvl="1" eaLnBrk="1" hangingPunct="1"/>
            <a:r>
              <a:rPr lang="en-US" sz="2700" smtClean="0"/>
              <a:t>Probabilistic Inference</a:t>
            </a:r>
          </a:p>
          <a:p>
            <a:pPr marL="782638" lvl="1" eaLnBrk="1" hangingPunct="1"/>
            <a:endParaRPr lang="en-US" sz="2700" smtClean="0"/>
          </a:p>
          <a:p>
            <a:pPr eaLnBrk="1" hangingPunct="1"/>
            <a:r>
              <a:rPr lang="en-US" sz="2700" smtClean="0"/>
              <a:t>Probabilistic sequence models (and inference)</a:t>
            </a:r>
          </a:p>
          <a:p>
            <a:pPr marL="782638" lvl="1" eaLnBrk="1" hangingPunct="1"/>
            <a:r>
              <a:rPr lang="en-US" sz="2700" smtClean="0"/>
              <a:t>Markov Chains</a:t>
            </a:r>
          </a:p>
          <a:p>
            <a:pPr marL="782638" lvl="1" eaLnBrk="1" hangingPunct="1"/>
            <a:r>
              <a:rPr lang="en-US" sz="2700" smtClean="0"/>
              <a:t>Hidden Markov Models</a:t>
            </a:r>
          </a:p>
          <a:p>
            <a:pPr marL="782638" lvl="1" eaLnBrk="1" hangingPunct="1"/>
            <a:r>
              <a:rPr lang="en-US" sz="2700" smtClean="0"/>
              <a:t>Particle Filters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8722" name="Footer Placeholder 2"/>
          <p:cNvSpPr txBox="1">
            <a:spLocks noGrp="1"/>
          </p:cNvSpPr>
          <p:nvPr/>
        </p:nvSpPr>
        <p:spPr bwMode="auto">
          <a:xfrm>
            <a:off x="0" y="6667500"/>
            <a:ext cx="57912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US" sz="1000"/>
              <a:t>© Daniel S. Weld</a:t>
            </a:r>
          </a:p>
        </p:txBody>
      </p:sp>
      <p:sp>
        <p:nvSpPr>
          <p:cNvPr id="158723" name="Slide Number Placeholder 3"/>
          <p:cNvSpPr txBox="1">
            <a:spLocks noGrp="1"/>
          </p:cNvSpPr>
          <p:nvPr/>
        </p:nvSpPr>
        <p:spPr bwMode="auto">
          <a:xfrm>
            <a:off x="7239000" y="6629400"/>
            <a:ext cx="19050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a:fld id="{E65D25A0-4609-410E-A02B-B5B7963D64E9}" type="slidenum">
              <a:rPr lang="en-US" sz="1400"/>
              <a:pPr algn="r"/>
              <a:t>20</a:t>
            </a:fld>
            <a:endParaRPr lang="en-US" sz="1400"/>
          </a:p>
        </p:txBody>
      </p:sp>
      <p:sp>
        <p:nvSpPr>
          <p:cNvPr id="158724" name="Rectangle 2"/>
          <p:cNvSpPr>
            <a:spLocks noGrp="1" noChangeArrowheads="1"/>
          </p:cNvSpPr>
          <p:nvPr>
            <p:ph type="title" idx="4294967295"/>
          </p:nvPr>
        </p:nvSpPr>
        <p:spPr>
          <a:xfrm>
            <a:off x="76200" y="274638"/>
            <a:ext cx="8915400" cy="1143000"/>
          </a:xfrm>
        </p:spPr>
        <p:txBody>
          <a:bodyPr>
            <a:normAutofit fontScale="90000"/>
          </a:bodyPr>
          <a:lstStyle/>
          <a:p>
            <a:r>
              <a:rPr lang="en-US" dirty="0" smtClean="0">
                <a:solidFill>
                  <a:srgbClr val="0000FF"/>
                </a:solidFill>
              </a:rPr>
              <a:t>A, B Conditionally Independent Given </a:t>
            </a:r>
            <a:r>
              <a:rPr lang="en-US" dirty="0" smtClean="0">
                <a:solidFill>
                  <a:srgbClr val="0000FF"/>
                </a:solidFill>
                <a:sym typeface="Symbol"/>
              </a:rPr>
              <a:t></a:t>
            </a:r>
            <a:r>
              <a:rPr lang="en-US" dirty="0" smtClean="0">
                <a:solidFill>
                  <a:srgbClr val="0000FF"/>
                </a:solidFill>
              </a:rPr>
              <a:t>C</a:t>
            </a:r>
          </a:p>
        </p:txBody>
      </p:sp>
      <p:sp>
        <p:nvSpPr>
          <p:cNvPr id="158725" name="Rectangle 9"/>
          <p:cNvSpPr>
            <a:spLocks noChangeArrowheads="1"/>
          </p:cNvSpPr>
          <p:nvPr/>
        </p:nvSpPr>
        <p:spPr bwMode="auto">
          <a:xfrm>
            <a:off x="304800" y="2438400"/>
            <a:ext cx="2971800" cy="990600"/>
          </a:xfrm>
          <a:prstGeom prst="rect">
            <a:avLst/>
          </a:prstGeom>
          <a:solidFill>
            <a:srgbClr val="FF0000"/>
          </a:solidFill>
          <a:ln>
            <a:noFill/>
          </a:ln>
          <a:extLst>
            <a:ext uri="{91240B29-F687-4F45-9708-019B960494DF}">
              <a14:hiddenLine xmlns:a14="http://schemas.microsoft.com/office/drawing/2010/main" xmlns="" w="9525" algn="ctr">
                <a:solidFill>
                  <a:schemeClr val="tx1"/>
                </a:solidFill>
                <a:miter lim="800000"/>
                <a:headEnd/>
                <a:tailEnd/>
              </a14:hiddenLine>
            </a:ext>
          </a:extLst>
        </p:spPr>
        <p:txBody>
          <a:bodyPr wrap="none" lIns="92075" tIns="46038" rIns="92075" bIns="46038" anchor="ctr"/>
          <a:lstStyle/>
          <a:p>
            <a:pPr eaLnBrk="0" hangingPunct="0">
              <a:lnSpc>
                <a:spcPct val="95000"/>
              </a:lnSpc>
              <a:spcBef>
                <a:spcPct val="10000"/>
              </a:spcBef>
              <a:buFontTx/>
              <a:buChar char="•"/>
            </a:pPr>
            <a:endParaRPr lang="en-US" sz="3200" i="1">
              <a:solidFill>
                <a:srgbClr val="0033CC"/>
              </a:solidFill>
            </a:endParaRPr>
          </a:p>
        </p:txBody>
      </p:sp>
      <p:sp>
        <p:nvSpPr>
          <p:cNvPr id="158726" name="Rectangle 9"/>
          <p:cNvSpPr>
            <a:spLocks noChangeArrowheads="1"/>
          </p:cNvSpPr>
          <p:nvPr/>
        </p:nvSpPr>
        <p:spPr bwMode="auto">
          <a:xfrm>
            <a:off x="3276600" y="2438400"/>
            <a:ext cx="2971800" cy="990600"/>
          </a:xfrm>
          <a:prstGeom prst="rect">
            <a:avLst/>
          </a:prstGeom>
          <a:solidFill>
            <a:srgbClr val="FF0000"/>
          </a:solidFill>
          <a:ln>
            <a:noFill/>
          </a:ln>
          <a:extLst>
            <a:ext uri="{91240B29-F687-4F45-9708-019B960494DF}">
              <a14:hiddenLine xmlns:a14="http://schemas.microsoft.com/office/drawing/2010/main" xmlns="" w="9525" algn="ctr">
                <a:solidFill>
                  <a:schemeClr val="tx1"/>
                </a:solidFill>
                <a:miter lim="800000"/>
                <a:headEnd/>
                <a:tailEnd/>
              </a14:hiddenLine>
            </a:ext>
          </a:extLst>
        </p:spPr>
        <p:txBody>
          <a:bodyPr wrap="none" lIns="92075" tIns="46038" rIns="92075" bIns="46038" anchor="ctr"/>
          <a:lstStyle/>
          <a:p>
            <a:pPr eaLnBrk="0" hangingPunct="0">
              <a:lnSpc>
                <a:spcPct val="95000"/>
              </a:lnSpc>
              <a:spcBef>
                <a:spcPct val="10000"/>
              </a:spcBef>
              <a:buFontTx/>
              <a:buChar char="•"/>
            </a:pPr>
            <a:endParaRPr lang="en-US" sz="3200" i="1">
              <a:solidFill>
                <a:srgbClr val="0033CC"/>
              </a:solidFill>
            </a:endParaRPr>
          </a:p>
        </p:txBody>
      </p:sp>
      <p:sp>
        <p:nvSpPr>
          <p:cNvPr id="158727" name="Rectangle 9"/>
          <p:cNvSpPr>
            <a:spLocks noChangeArrowheads="1"/>
          </p:cNvSpPr>
          <p:nvPr/>
        </p:nvSpPr>
        <p:spPr bwMode="auto">
          <a:xfrm>
            <a:off x="304800" y="3429000"/>
            <a:ext cx="2971800" cy="990600"/>
          </a:xfrm>
          <a:prstGeom prst="rect">
            <a:avLst/>
          </a:prstGeom>
          <a:solidFill>
            <a:srgbClr val="FF0000"/>
          </a:solidFill>
          <a:ln>
            <a:noFill/>
          </a:ln>
          <a:extLst>
            <a:ext uri="{91240B29-F687-4F45-9708-019B960494DF}">
              <a14:hiddenLine xmlns:a14="http://schemas.microsoft.com/office/drawing/2010/main" xmlns="" w="9525" algn="ctr">
                <a:solidFill>
                  <a:schemeClr val="tx1"/>
                </a:solidFill>
                <a:miter lim="800000"/>
                <a:headEnd/>
                <a:tailEnd/>
              </a14:hiddenLine>
            </a:ext>
          </a:extLst>
        </p:spPr>
        <p:txBody>
          <a:bodyPr wrap="none" lIns="92075" tIns="46038" rIns="92075" bIns="46038" anchor="ctr"/>
          <a:lstStyle/>
          <a:p>
            <a:pPr eaLnBrk="0" hangingPunct="0">
              <a:lnSpc>
                <a:spcPct val="95000"/>
              </a:lnSpc>
              <a:spcBef>
                <a:spcPct val="10000"/>
              </a:spcBef>
              <a:buFontTx/>
              <a:buChar char="•"/>
            </a:pPr>
            <a:endParaRPr lang="en-US" sz="3200" i="1">
              <a:solidFill>
                <a:srgbClr val="0033CC"/>
              </a:solidFill>
            </a:endParaRPr>
          </a:p>
        </p:txBody>
      </p:sp>
      <p:sp>
        <p:nvSpPr>
          <p:cNvPr id="249870" name="Text Box 22"/>
          <p:cNvSpPr txBox="1">
            <a:spLocks noChangeArrowheads="1"/>
          </p:cNvSpPr>
          <p:nvPr/>
        </p:nvSpPr>
        <p:spPr bwMode="auto">
          <a:xfrm>
            <a:off x="2057400" y="1524000"/>
            <a:ext cx="6538913"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5000"/>
              </a:lnSpc>
              <a:spcBef>
                <a:spcPct val="10000"/>
              </a:spcBef>
            </a:pPr>
            <a:r>
              <a:rPr lang="en-US" sz="3200"/>
              <a:t>P(A|B,C) = P(A|C)               C = spots  </a:t>
            </a:r>
          </a:p>
        </p:txBody>
      </p:sp>
      <p:sp>
        <p:nvSpPr>
          <p:cNvPr id="158729" name="Rectangle 4"/>
          <p:cNvSpPr>
            <a:spLocks noChangeArrowheads="1"/>
          </p:cNvSpPr>
          <p:nvPr/>
        </p:nvSpPr>
        <p:spPr bwMode="auto">
          <a:xfrm>
            <a:off x="304800" y="2438400"/>
            <a:ext cx="5943600" cy="3962400"/>
          </a:xfrm>
          <a:prstGeom prst="rect">
            <a:avLst/>
          </a:prstGeom>
          <a:noFill/>
          <a:ln w="9525" algn="ctr">
            <a:solidFill>
              <a:schemeClr val="tx1"/>
            </a:solidFill>
            <a:miter lim="800000"/>
            <a:headEnd/>
            <a:tailEnd/>
          </a:ln>
          <a:extLst>
            <a:ext uri="{909E8E84-426E-40DD-AFC4-6F175D3DCCD1}">
              <a14:hiddenFill xmlns:a14="http://schemas.microsoft.com/office/drawing/2010/main" xmlns="">
                <a:solidFill>
                  <a:schemeClr val="bg1"/>
                </a:solidFill>
              </a14:hiddenFill>
            </a:ext>
          </a:extLst>
        </p:spPr>
        <p:txBody>
          <a:bodyPr wrap="none" lIns="92075" tIns="46038" rIns="92075" bIns="46038" anchor="ctr"/>
          <a:lstStyle/>
          <a:p>
            <a:pPr marL="342900" indent="-342900" eaLnBrk="0" hangingPunct="0">
              <a:lnSpc>
                <a:spcPct val="95000"/>
              </a:lnSpc>
              <a:spcBef>
                <a:spcPct val="10000"/>
              </a:spcBef>
              <a:buFontTx/>
              <a:buChar char="•"/>
            </a:pPr>
            <a:endParaRPr lang="en-US" sz="3200" i="1">
              <a:solidFill>
                <a:srgbClr val="0033CC"/>
              </a:solidFill>
            </a:endParaRPr>
          </a:p>
        </p:txBody>
      </p:sp>
      <p:sp>
        <p:nvSpPr>
          <p:cNvPr id="1326090" name="Rectangle 10"/>
          <p:cNvSpPr>
            <a:spLocks noChangeArrowheads="1"/>
          </p:cNvSpPr>
          <p:nvPr/>
        </p:nvSpPr>
        <p:spPr bwMode="auto">
          <a:xfrm>
            <a:off x="1752600" y="2438400"/>
            <a:ext cx="4495800" cy="3962400"/>
          </a:xfrm>
          <a:prstGeom prst="rect">
            <a:avLst/>
          </a:prstGeom>
          <a:solidFill>
            <a:srgbClr val="3333CC">
              <a:alpha val="63136"/>
            </a:srgbClr>
          </a:solidFill>
          <a:ln w="9525" algn="ctr">
            <a:solidFill>
              <a:schemeClr val="tx1"/>
            </a:solidFill>
            <a:miter lim="800000"/>
            <a:headEnd/>
            <a:tailEnd/>
          </a:ln>
        </p:spPr>
        <p:txBody>
          <a:bodyPr wrap="none" lIns="92075" tIns="46038" rIns="92075" bIns="46038" anchor="ctr"/>
          <a:lstStyle/>
          <a:p>
            <a:pPr eaLnBrk="0" hangingPunct="0">
              <a:lnSpc>
                <a:spcPct val="95000"/>
              </a:lnSpc>
              <a:spcBef>
                <a:spcPct val="10000"/>
              </a:spcBef>
              <a:buFontTx/>
              <a:buChar char="•"/>
            </a:pPr>
            <a:endParaRPr lang="en-US" sz="3200" i="1">
              <a:solidFill>
                <a:srgbClr val="0033CC"/>
              </a:solidFill>
            </a:endParaRPr>
          </a:p>
        </p:txBody>
      </p:sp>
      <p:sp>
        <p:nvSpPr>
          <p:cNvPr id="158731" name="Line 11"/>
          <p:cNvSpPr>
            <a:spLocks noChangeShapeType="1"/>
          </p:cNvSpPr>
          <p:nvPr/>
        </p:nvSpPr>
        <p:spPr bwMode="auto">
          <a:xfrm>
            <a:off x="228600" y="3352800"/>
            <a:ext cx="762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158732" name="Line 12"/>
          <p:cNvSpPr>
            <a:spLocks noChangeShapeType="1"/>
          </p:cNvSpPr>
          <p:nvPr/>
        </p:nvSpPr>
        <p:spPr bwMode="auto">
          <a:xfrm>
            <a:off x="228600" y="4419600"/>
            <a:ext cx="762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158733" name="Line 13"/>
          <p:cNvSpPr>
            <a:spLocks noChangeShapeType="1"/>
          </p:cNvSpPr>
          <p:nvPr/>
        </p:nvSpPr>
        <p:spPr bwMode="auto">
          <a:xfrm>
            <a:off x="228600" y="5486400"/>
            <a:ext cx="762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158734" name="Line 14"/>
          <p:cNvSpPr>
            <a:spLocks noChangeShapeType="1"/>
          </p:cNvSpPr>
          <p:nvPr/>
        </p:nvSpPr>
        <p:spPr bwMode="auto">
          <a:xfrm>
            <a:off x="3276600" y="2362200"/>
            <a:ext cx="0" cy="762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2" name="Text Box 22"/>
          <p:cNvSpPr txBox="1">
            <a:spLocks noChangeArrowheads="1"/>
          </p:cNvSpPr>
          <p:nvPr/>
        </p:nvSpPr>
        <p:spPr bwMode="auto">
          <a:xfrm>
            <a:off x="6324600" y="2590800"/>
            <a:ext cx="1898650" cy="1219437"/>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lnSpc>
                <a:spcPct val="95000"/>
              </a:lnSpc>
              <a:spcBef>
                <a:spcPct val="10000"/>
              </a:spcBef>
            </a:pPr>
            <a:r>
              <a:rPr lang="en-US" sz="2400" dirty="0">
                <a:solidFill>
                  <a:srgbClr val="B2B2B2"/>
                </a:solidFill>
                <a:sym typeface="Symbol" pitchFamily="18" charset="2"/>
              </a:rPr>
              <a:t>P(A|C)   =.25 </a:t>
            </a:r>
          </a:p>
          <a:p>
            <a:pPr algn="l">
              <a:lnSpc>
                <a:spcPct val="95000"/>
              </a:lnSpc>
              <a:spcBef>
                <a:spcPct val="10000"/>
              </a:spcBef>
            </a:pPr>
            <a:r>
              <a:rPr lang="en-US" sz="2400" dirty="0" smtClean="0">
                <a:solidFill>
                  <a:srgbClr val="B2B2B2"/>
                </a:solidFill>
              </a:rPr>
              <a:t>P(A|B,C</a:t>
            </a:r>
            <a:r>
              <a:rPr lang="en-US" sz="2400" dirty="0">
                <a:solidFill>
                  <a:srgbClr val="B2B2B2"/>
                </a:solidFill>
              </a:rPr>
              <a:t>)=.25</a:t>
            </a:r>
          </a:p>
          <a:p>
            <a:pPr algn="l">
              <a:lnSpc>
                <a:spcPct val="95000"/>
              </a:lnSpc>
              <a:spcBef>
                <a:spcPct val="10000"/>
              </a:spcBef>
            </a:pPr>
            <a:endParaRPr lang="en-US" sz="2400" dirty="0"/>
          </a:p>
        </p:txBody>
      </p:sp>
      <p:grpSp>
        <p:nvGrpSpPr>
          <p:cNvPr id="158736" name="Group 16"/>
          <p:cNvGrpSpPr>
            <a:grpSpLocks/>
          </p:cNvGrpSpPr>
          <p:nvPr/>
        </p:nvGrpSpPr>
        <p:grpSpPr bwMode="auto">
          <a:xfrm>
            <a:off x="3276600" y="2514600"/>
            <a:ext cx="2971800" cy="3886200"/>
            <a:chOff x="2064" y="1584"/>
            <a:chExt cx="1872" cy="2448"/>
          </a:xfrm>
        </p:grpSpPr>
        <p:sp>
          <p:nvSpPr>
            <p:cNvPr id="158737" name="Oval 17"/>
            <p:cNvSpPr>
              <a:spLocks noChangeArrowheads="1"/>
            </p:cNvSpPr>
            <p:nvPr/>
          </p:nvSpPr>
          <p:spPr bwMode="auto">
            <a:xfrm>
              <a:off x="2064"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38" name="Oval 18"/>
            <p:cNvSpPr>
              <a:spLocks noChangeArrowheads="1"/>
            </p:cNvSpPr>
            <p:nvPr/>
          </p:nvSpPr>
          <p:spPr bwMode="auto">
            <a:xfrm>
              <a:off x="2160"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39" name="Oval 19"/>
            <p:cNvSpPr>
              <a:spLocks noChangeArrowheads="1"/>
            </p:cNvSpPr>
            <p:nvPr/>
          </p:nvSpPr>
          <p:spPr bwMode="auto">
            <a:xfrm>
              <a:off x="2256"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40" name="Oval 20"/>
            <p:cNvSpPr>
              <a:spLocks noChangeArrowheads="1"/>
            </p:cNvSpPr>
            <p:nvPr/>
          </p:nvSpPr>
          <p:spPr bwMode="auto">
            <a:xfrm>
              <a:off x="2352"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41" name="Oval 21"/>
            <p:cNvSpPr>
              <a:spLocks noChangeArrowheads="1"/>
            </p:cNvSpPr>
            <p:nvPr/>
          </p:nvSpPr>
          <p:spPr bwMode="auto">
            <a:xfrm>
              <a:off x="2448"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42" name="Oval 22"/>
            <p:cNvSpPr>
              <a:spLocks noChangeArrowheads="1"/>
            </p:cNvSpPr>
            <p:nvPr/>
          </p:nvSpPr>
          <p:spPr bwMode="auto">
            <a:xfrm>
              <a:off x="2544"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43" name="Oval 23"/>
            <p:cNvSpPr>
              <a:spLocks noChangeArrowheads="1"/>
            </p:cNvSpPr>
            <p:nvPr/>
          </p:nvSpPr>
          <p:spPr bwMode="auto">
            <a:xfrm>
              <a:off x="2640"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44" name="Oval 24"/>
            <p:cNvSpPr>
              <a:spLocks noChangeArrowheads="1"/>
            </p:cNvSpPr>
            <p:nvPr/>
          </p:nvSpPr>
          <p:spPr bwMode="auto">
            <a:xfrm>
              <a:off x="2736"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45" name="Oval 25"/>
            <p:cNvSpPr>
              <a:spLocks noChangeArrowheads="1"/>
            </p:cNvSpPr>
            <p:nvPr/>
          </p:nvSpPr>
          <p:spPr bwMode="auto">
            <a:xfrm>
              <a:off x="2832"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46" name="Oval 26"/>
            <p:cNvSpPr>
              <a:spLocks noChangeArrowheads="1"/>
            </p:cNvSpPr>
            <p:nvPr/>
          </p:nvSpPr>
          <p:spPr bwMode="auto">
            <a:xfrm>
              <a:off x="2928"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47" name="Oval 27"/>
            <p:cNvSpPr>
              <a:spLocks noChangeArrowheads="1"/>
            </p:cNvSpPr>
            <p:nvPr/>
          </p:nvSpPr>
          <p:spPr bwMode="auto">
            <a:xfrm>
              <a:off x="3024"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48" name="Oval 28"/>
            <p:cNvSpPr>
              <a:spLocks noChangeArrowheads="1"/>
            </p:cNvSpPr>
            <p:nvPr/>
          </p:nvSpPr>
          <p:spPr bwMode="auto">
            <a:xfrm>
              <a:off x="3120"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49" name="Oval 29"/>
            <p:cNvSpPr>
              <a:spLocks noChangeArrowheads="1"/>
            </p:cNvSpPr>
            <p:nvPr/>
          </p:nvSpPr>
          <p:spPr bwMode="auto">
            <a:xfrm>
              <a:off x="3216"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50" name="Oval 30"/>
            <p:cNvSpPr>
              <a:spLocks noChangeArrowheads="1"/>
            </p:cNvSpPr>
            <p:nvPr/>
          </p:nvSpPr>
          <p:spPr bwMode="auto">
            <a:xfrm>
              <a:off x="3312"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51" name="Oval 31"/>
            <p:cNvSpPr>
              <a:spLocks noChangeArrowheads="1"/>
            </p:cNvSpPr>
            <p:nvPr/>
          </p:nvSpPr>
          <p:spPr bwMode="auto">
            <a:xfrm>
              <a:off x="3408"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52" name="Oval 32"/>
            <p:cNvSpPr>
              <a:spLocks noChangeArrowheads="1"/>
            </p:cNvSpPr>
            <p:nvPr/>
          </p:nvSpPr>
          <p:spPr bwMode="auto">
            <a:xfrm>
              <a:off x="3504"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53" name="Oval 33"/>
            <p:cNvSpPr>
              <a:spLocks noChangeArrowheads="1"/>
            </p:cNvSpPr>
            <p:nvPr/>
          </p:nvSpPr>
          <p:spPr bwMode="auto">
            <a:xfrm>
              <a:off x="3600"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54" name="Oval 34"/>
            <p:cNvSpPr>
              <a:spLocks noChangeArrowheads="1"/>
            </p:cNvSpPr>
            <p:nvPr/>
          </p:nvSpPr>
          <p:spPr bwMode="auto">
            <a:xfrm>
              <a:off x="3696"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55" name="Oval 35"/>
            <p:cNvSpPr>
              <a:spLocks noChangeArrowheads="1"/>
            </p:cNvSpPr>
            <p:nvPr/>
          </p:nvSpPr>
          <p:spPr bwMode="auto">
            <a:xfrm>
              <a:off x="3792"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56" name="Oval 36"/>
            <p:cNvSpPr>
              <a:spLocks noChangeArrowheads="1"/>
            </p:cNvSpPr>
            <p:nvPr/>
          </p:nvSpPr>
          <p:spPr bwMode="auto">
            <a:xfrm>
              <a:off x="3888" y="15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57" name="Oval 37"/>
            <p:cNvSpPr>
              <a:spLocks noChangeArrowheads="1"/>
            </p:cNvSpPr>
            <p:nvPr/>
          </p:nvSpPr>
          <p:spPr bwMode="auto">
            <a:xfrm>
              <a:off x="2064"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58" name="Oval 38"/>
            <p:cNvSpPr>
              <a:spLocks noChangeArrowheads="1"/>
            </p:cNvSpPr>
            <p:nvPr/>
          </p:nvSpPr>
          <p:spPr bwMode="auto">
            <a:xfrm>
              <a:off x="2160"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59" name="Oval 39"/>
            <p:cNvSpPr>
              <a:spLocks noChangeArrowheads="1"/>
            </p:cNvSpPr>
            <p:nvPr/>
          </p:nvSpPr>
          <p:spPr bwMode="auto">
            <a:xfrm>
              <a:off x="2256"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60" name="Oval 40"/>
            <p:cNvSpPr>
              <a:spLocks noChangeArrowheads="1"/>
            </p:cNvSpPr>
            <p:nvPr/>
          </p:nvSpPr>
          <p:spPr bwMode="auto">
            <a:xfrm>
              <a:off x="2352"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61" name="Oval 41"/>
            <p:cNvSpPr>
              <a:spLocks noChangeArrowheads="1"/>
            </p:cNvSpPr>
            <p:nvPr/>
          </p:nvSpPr>
          <p:spPr bwMode="auto">
            <a:xfrm>
              <a:off x="2448"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62" name="Oval 42"/>
            <p:cNvSpPr>
              <a:spLocks noChangeArrowheads="1"/>
            </p:cNvSpPr>
            <p:nvPr/>
          </p:nvSpPr>
          <p:spPr bwMode="auto">
            <a:xfrm>
              <a:off x="2544"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63" name="Oval 43"/>
            <p:cNvSpPr>
              <a:spLocks noChangeArrowheads="1"/>
            </p:cNvSpPr>
            <p:nvPr/>
          </p:nvSpPr>
          <p:spPr bwMode="auto">
            <a:xfrm>
              <a:off x="2640"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64" name="Oval 44"/>
            <p:cNvSpPr>
              <a:spLocks noChangeArrowheads="1"/>
            </p:cNvSpPr>
            <p:nvPr/>
          </p:nvSpPr>
          <p:spPr bwMode="auto">
            <a:xfrm>
              <a:off x="2736"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65" name="Oval 45"/>
            <p:cNvSpPr>
              <a:spLocks noChangeArrowheads="1"/>
            </p:cNvSpPr>
            <p:nvPr/>
          </p:nvSpPr>
          <p:spPr bwMode="auto">
            <a:xfrm>
              <a:off x="2832"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66" name="Oval 46"/>
            <p:cNvSpPr>
              <a:spLocks noChangeArrowheads="1"/>
            </p:cNvSpPr>
            <p:nvPr/>
          </p:nvSpPr>
          <p:spPr bwMode="auto">
            <a:xfrm>
              <a:off x="2928"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67" name="Oval 47"/>
            <p:cNvSpPr>
              <a:spLocks noChangeArrowheads="1"/>
            </p:cNvSpPr>
            <p:nvPr/>
          </p:nvSpPr>
          <p:spPr bwMode="auto">
            <a:xfrm>
              <a:off x="3024"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68" name="Oval 48"/>
            <p:cNvSpPr>
              <a:spLocks noChangeArrowheads="1"/>
            </p:cNvSpPr>
            <p:nvPr/>
          </p:nvSpPr>
          <p:spPr bwMode="auto">
            <a:xfrm>
              <a:off x="3120"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69" name="Oval 49"/>
            <p:cNvSpPr>
              <a:spLocks noChangeArrowheads="1"/>
            </p:cNvSpPr>
            <p:nvPr/>
          </p:nvSpPr>
          <p:spPr bwMode="auto">
            <a:xfrm>
              <a:off x="3216"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70" name="Oval 50"/>
            <p:cNvSpPr>
              <a:spLocks noChangeArrowheads="1"/>
            </p:cNvSpPr>
            <p:nvPr/>
          </p:nvSpPr>
          <p:spPr bwMode="auto">
            <a:xfrm>
              <a:off x="3312"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71" name="Oval 51"/>
            <p:cNvSpPr>
              <a:spLocks noChangeArrowheads="1"/>
            </p:cNvSpPr>
            <p:nvPr/>
          </p:nvSpPr>
          <p:spPr bwMode="auto">
            <a:xfrm>
              <a:off x="3408"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72" name="Oval 52"/>
            <p:cNvSpPr>
              <a:spLocks noChangeArrowheads="1"/>
            </p:cNvSpPr>
            <p:nvPr/>
          </p:nvSpPr>
          <p:spPr bwMode="auto">
            <a:xfrm>
              <a:off x="3504"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73" name="Oval 53"/>
            <p:cNvSpPr>
              <a:spLocks noChangeArrowheads="1"/>
            </p:cNvSpPr>
            <p:nvPr/>
          </p:nvSpPr>
          <p:spPr bwMode="auto">
            <a:xfrm>
              <a:off x="3600"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74" name="Oval 54"/>
            <p:cNvSpPr>
              <a:spLocks noChangeArrowheads="1"/>
            </p:cNvSpPr>
            <p:nvPr/>
          </p:nvSpPr>
          <p:spPr bwMode="auto">
            <a:xfrm>
              <a:off x="3696"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75" name="Oval 55"/>
            <p:cNvSpPr>
              <a:spLocks noChangeArrowheads="1"/>
            </p:cNvSpPr>
            <p:nvPr/>
          </p:nvSpPr>
          <p:spPr bwMode="auto">
            <a:xfrm>
              <a:off x="3792"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76" name="Oval 56"/>
            <p:cNvSpPr>
              <a:spLocks noChangeArrowheads="1"/>
            </p:cNvSpPr>
            <p:nvPr/>
          </p:nvSpPr>
          <p:spPr bwMode="auto">
            <a:xfrm>
              <a:off x="3888" y="168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77" name="Oval 57"/>
            <p:cNvSpPr>
              <a:spLocks noChangeArrowheads="1"/>
            </p:cNvSpPr>
            <p:nvPr/>
          </p:nvSpPr>
          <p:spPr bwMode="auto">
            <a:xfrm>
              <a:off x="2064"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78" name="Oval 58"/>
            <p:cNvSpPr>
              <a:spLocks noChangeArrowheads="1"/>
            </p:cNvSpPr>
            <p:nvPr/>
          </p:nvSpPr>
          <p:spPr bwMode="auto">
            <a:xfrm>
              <a:off x="2160"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79" name="Oval 59"/>
            <p:cNvSpPr>
              <a:spLocks noChangeArrowheads="1"/>
            </p:cNvSpPr>
            <p:nvPr/>
          </p:nvSpPr>
          <p:spPr bwMode="auto">
            <a:xfrm>
              <a:off x="2256"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80" name="Oval 60"/>
            <p:cNvSpPr>
              <a:spLocks noChangeArrowheads="1"/>
            </p:cNvSpPr>
            <p:nvPr/>
          </p:nvSpPr>
          <p:spPr bwMode="auto">
            <a:xfrm>
              <a:off x="2352"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81" name="Oval 61"/>
            <p:cNvSpPr>
              <a:spLocks noChangeArrowheads="1"/>
            </p:cNvSpPr>
            <p:nvPr/>
          </p:nvSpPr>
          <p:spPr bwMode="auto">
            <a:xfrm>
              <a:off x="2448"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82" name="Oval 62"/>
            <p:cNvSpPr>
              <a:spLocks noChangeArrowheads="1"/>
            </p:cNvSpPr>
            <p:nvPr/>
          </p:nvSpPr>
          <p:spPr bwMode="auto">
            <a:xfrm>
              <a:off x="2544"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83" name="Oval 63"/>
            <p:cNvSpPr>
              <a:spLocks noChangeArrowheads="1"/>
            </p:cNvSpPr>
            <p:nvPr/>
          </p:nvSpPr>
          <p:spPr bwMode="auto">
            <a:xfrm>
              <a:off x="2640"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84" name="Oval 64"/>
            <p:cNvSpPr>
              <a:spLocks noChangeArrowheads="1"/>
            </p:cNvSpPr>
            <p:nvPr/>
          </p:nvSpPr>
          <p:spPr bwMode="auto">
            <a:xfrm>
              <a:off x="2736"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85" name="Oval 65"/>
            <p:cNvSpPr>
              <a:spLocks noChangeArrowheads="1"/>
            </p:cNvSpPr>
            <p:nvPr/>
          </p:nvSpPr>
          <p:spPr bwMode="auto">
            <a:xfrm>
              <a:off x="2832"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86" name="Oval 66"/>
            <p:cNvSpPr>
              <a:spLocks noChangeArrowheads="1"/>
            </p:cNvSpPr>
            <p:nvPr/>
          </p:nvSpPr>
          <p:spPr bwMode="auto">
            <a:xfrm>
              <a:off x="2928"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87" name="Oval 67"/>
            <p:cNvSpPr>
              <a:spLocks noChangeArrowheads="1"/>
            </p:cNvSpPr>
            <p:nvPr/>
          </p:nvSpPr>
          <p:spPr bwMode="auto">
            <a:xfrm>
              <a:off x="3024"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88" name="Oval 68"/>
            <p:cNvSpPr>
              <a:spLocks noChangeArrowheads="1"/>
            </p:cNvSpPr>
            <p:nvPr/>
          </p:nvSpPr>
          <p:spPr bwMode="auto">
            <a:xfrm>
              <a:off x="3120"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89" name="Oval 69"/>
            <p:cNvSpPr>
              <a:spLocks noChangeArrowheads="1"/>
            </p:cNvSpPr>
            <p:nvPr/>
          </p:nvSpPr>
          <p:spPr bwMode="auto">
            <a:xfrm>
              <a:off x="3216"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90" name="Oval 70"/>
            <p:cNvSpPr>
              <a:spLocks noChangeArrowheads="1"/>
            </p:cNvSpPr>
            <p:nvPr/>
          </p:nvSpPr>
          <p:spPr bwMode="auto">
            <a:xfrm>
              <a:off x="3312"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91" name="Oval 71"/>
            <p:cNvSpPr>
              <a:spLocks noChangeArrowheads="1"/>
            </p:cNvSpPr>
            <p:nvPr/>
          </p:nvSpPr>
          <p:spPr bwMode="auto">
            <a:xfrm>
              <a:off x="3408"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92" name="Oval 72"/>
            <p:cNvSpPr>
              <a:spLocks noChangeArrowheads="1"/>
            </p:cNvSpPr>
            <p:nvPr/>
          </p:nvSpPr>
          <p:spPr bwMode="auto">
            <a:xfrm>
              <a:off x="3504"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93" name="Oval 73"/>
            <p:cNvSpPr>
              <a:spLocks noChangeArrowheads="1"/>
            </p:cNvSpPr>
            <p:nvPr/>
          </p:nvSpPr>
          <p:spPr bwMode="auto">
            <a:xfrm>
              <a:off x="3600"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94" name="Oval 74"/>
            <p:cNvSpPr>
              <a:spLocks noChangeArrowheads="1"/>
            </p:cNvSpPr>
            <p:nvPr/>
          </p:nvSpPr>
          <p:spPr bwMode="auto">
            <a:xfrm>
              <a:off x="3696"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95" name="Oval 75"/>
            <p:cNvSpPr>
              <a:spLocks noChangeArrowheads="1"/>
            </p:cNvSpPr>
            <p:nvPr/>
          </p:nvSpPr>
          <p:spPr bwMode="auto">
            <a:xfrm>
              <a:off x="3792"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96" name="Oval 76"/>
            <p:cNvSpPr>
              <a:spLocks noChangeArrowheads="1"/>
            </p:cNvSpPr>
            <p:nvPr/>
          </p:nvSpPr>
          <p:spPr bwMode="auto">
            <a:xfrm>
              <a:off x="3888" y="177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97" name="Oval 77"/>
            <p:cNvSpPr>
              <a:spLocks noChangeArrowheads="1"/>
            </p:cNvSpPr>
            <p:nvPr/>
          </p:nvSpPr>
          <p:spPr bwMode="auto">
            <a:xfrm>
              <a:off x="2064"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98" name="Oval 78"/>
            <p:cNvSpPr>
              <a:spLocks noChangeArrowheads="1"/>
            </p:cNvSpPr>
            <p:nvPr/>
          </p:nvSpPr>
          <p:spPr bwMode="auto">
            <a:xfrm>
              <a:off x="2160"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799" name="Oval 79"/>
            <p:cNvSpPr>
              <a:spLocks noChangeArrowheads="1"/>
            </p:cNvSpPr>
            <p:nvPr/>
          </p:nvSpPr>
          <p:spPr bwMode="auto">
            <a:xfrm>
              <a:off x="2256"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00" name="Oval 80"/>
            <p:cNvSpPr>
              <a:spLocks noChangeArrowheads="1"/>
            </p:cNvSpPr>
            <p:nvPr/>
          </p:nvSpPr>
          <p:spPr bwMode="auto">
            <a:xfrm>
              <a:off x="2352"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01" name="Oval 81"/>
            <p:cNvSpPr>
              <a:spLocks noChangeArrowheads="1"/>
            </p:cNvSpPr>
            <p:nvPr/>
          </p:nvSpPr>
          <p:spPr bwMode="auto">
            <a:xfrm>
              <a:off x="2448"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02" name="Oval 82"/>
            <p:cNvSpPr>
              <a:spLocks noChangeArrowheads="1"/>
            </p:cNvSpPr>
            <p:nvPr/>
          </p:nvSpPr>
          <p:spPr bwMode="auto">
            <a:xfrm>
              <a:off x="2544"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03" name="Oval 83"/>
            <p:cNvSpPr>
              <a:spLocks noChangeArrowheads="1"/>
            </p:cNvSpPr>
            <p:nvPr/>
          </p:nvSpPr>
          <p:spPr bwMode="auto">
            <a:xfrm>
              <a:off x="2640"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04" name="Oval 84"/>
            <p:cNvSpPr>
              <a:spLocks noChangeArrowheads="1"/>
            </p:cNvSpPr>
            <p:nvPr/>
          </p:nvSpPr>
          <p:spPr bwMode="auto">
            <a:xfrm>
              <a:off x="2736"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05" name="Oval 85"/>
            <p:cNvSpPr>
              <a:spLocks noChangeArrowheads="1"/>
            </p:cNvSpPr>
            <p:nvPr/>
          </p:nvSpPr>
          <p:spPr bwMode="auto">
            <a:xfrm>
              <a:off x="2832"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06" name="Oval 86"/>
            <p:cNvSpPr>
              <a:spLocks noChangeArrowheads="1"/>
            </p:cNvSpPr>
            <p:nvPr/>
          </p:nvSpPr>
          <p:spPr bwMode="auto">
            <a:xfrm>
              <a:off x="2928"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07" name="Oval 87"/>
            <p:cNvSpPr>
              <a:spLocks noChangeArrowheads="1"/>
            </p:cNvSpPr>
            <p:nvPr/>
          </p:nvSpPr>
          <p:spPr bwMode="auto">
            <a:xfrm>
              <a:off x="3024"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08" name="Oval 88"/>
            <p:cNvSpPr>
              <a:spLocks noChangeArrowheads="1"/>
            </p:cNvSpPr>
            <p:nvPr/>
          </p:nvSpPr>
          <p:spPr bwMode="auto">
            <a:xfrm>
              <a:off x="3120"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09" name="Oval 89"/>
            <p:cNvSpPr>
              <a:spLocks noChangeArrowheads="1"/>
            </p:cNvSpPr>
            <p:nvPr/>
          </p:nvSpPr>
          <p:spPr bwMode="auto">
            <a:xfrm>
              <a:off x="3216"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10" name="Oval 90"/>
            <p:cNvSpPr>
              <a:spLocks noChangeArrowheads="1"/>
            </p:cNvSpPr>
            <p:nvPr/>
          </p:nvSpPr>
          <p:spPr bwMode="auto">
            <a:xfrm>
              <a:off x="3312"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11" name="Oval 91"/>
            <p:cNvSpPr>
              <a:spLocks noChangeArrowheads="1"/>
            </p:cNvSpPr>
            <p:nvPr/>
          </p:nvSpPr>
          <p:spPr bwMode="auto">
            <a:xfrm>
              <a:off x="3408"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12" name="Oval 92"/>
            <p:cNvSpPr>
              <a:spLocks noChangeArrowheads="1"/>
            </p:cNvSpPr>
            <p:nvPr/>
          </p:nvSpPr>
          <p:spPr bwMode="auto">
            <a:xfrm>
              <a:off x="3504"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13" name="Oval 93"/>
            <p:cNvSpPr>
              <a:spLocks noChangeArrowheads="1"/>
            </p:cNvSpPr>
            <p:nvPr/>
          </p:nvSpPr>
          <p:spPr bwMode="auto">
            <a:xfrm>
              <a:off x="3600"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14" name="Oval 94"/>
            <p:cNvSpPr>
              <a:spLocks noChangeArrowheads="1"/>
            </p:cNvSpPr>
            <p:nvPr/>
          </p:nvSpPr>
          <p:spPr bwMode="auto">
            <a:xfrm>
              <a:off x="3696"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15" name="Oval 95"/>
            <p:cNvSpPr>
              <a:spLocks noChangeArrowheads="1"/>
            </p:cNvSpPr>
            <p:nvPr/>
          </p:nvSpPr>
          <p:spPr bwMode="auto">
            <a:xfrm>
              <a:off x="3792"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16" name="Oval 96"/>
            <p:cNvSpPr>
              <a:spLocks noChangeArrowheads="1"/>
            </p:cNvSpPr>
            <p:nvPr/>
          </p:nvSpPr>
          <p:spPr bwMode="auto">
            <a:xfrm>
              <a:off x="3888" y="187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17" name="Oval 97"/>
            <p:cNvSpPr>
              <a:spLocks noChangeArrowheads="1"/>
            </p:cNvSpPr>
            <p:nvPr/>
          </p:nvSpPr>
          <p:spPr bwMode="auto">
            <a:xfrm>
              <a:off x="2064"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18" name="Oval 98"/>
            <p:cNvSpPr>
              <a:spLocks noChangeArrowheads="1"/>
            </p:cNvSpPr>
            <p:nvPr/>
          </p:nvSpPr>
          <p:spPr bwMode="auto">
            <a:xfrm>
              <a:off x="2160"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19" name="Oval 99"/>
            <p:cNvSpPr>
              <a:spLocks noChangeArrowheads="1"/>
            </p:cNvSpPr>
            <p:nvPr/>
          </p:nvSpPr>
          <p:spPr bwMode="auto">
            <a:xfrm>
              <a:off x="2256"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20" name="Oval 100"/>
            <p:cNvSpPr>
              <a:spLocks noChangeArrowheads="1"/>
            </p:cNvSpPr>
            <p:nvPr/>
          </p:nvSpPr>
          <p:spPr bwMode="auto">
            <a:xfrm>
              <a:off x="2352"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21" name="Oval 101"/>
            <p:cNvSpPr>
              <a:spLocks noChangeArrowheads="1"/>
            </p:cNvSpPr>
            <p:nvPr/>
          </p:nvSpPr>
          <p:spPr bwMode="auto">
            <a:xfrm>
              <a:off x="2448"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22" name="Oval 102"/>
            <p:cNvSpPr>
              <a:spLocks noChangeArrowheads="1"/>
            </p:cNvSpPr>
            <p:nvPr/>
          </p:nvSpPr>
          <p:spPr bwMode="auto">
            <a:xfrm>
              <a:off x="2544"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23" name="Oval 103"/>
            <p:cNvSpPr>
              <a:spLocks noChangeArrowheads="1"/>
            </p:cNvSpPr>
            <p:nvPr/>
          </p:nvSpPr>
          <p:spPr bwMode="auto">
            <a:xfrm>
              <a:off x="2640"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24" name="Oval 104"/>
            <p:cNvSpPr>
              <a:spLocks noChangeArrowheads="1"/>
            </p:cNvSpPr>
            <p:nvPr/>
          </p:nvSpPr>
          <p:spPr bwMode="auto">
            <a:xfrm>
              <a:off x="2736"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25" name="Oval 105"/>
            <p:cNvSpPr>
              <a:spLocks noChangeArrowheads="1"/>
            </p:cNvSpPr>
            <p:nvPr/>
          </p:nvSpPr>
          <p:spPr bwMode="auto">
            <a:xfrm>
              <a:off x="2832"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26" name="Oval 106"/>
            <p:cNvSpPr>
              <a:spLocks noChangeArrowheads="1"/>
            </p:cNvSpPr>
            <p:nvPr/>
          </p:nvSpPr>
          <p:spPr bwMode="auto">
            <a:xfrm>
              <a:off x="2928"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27" name="Oval 107"/>
            <p:cNvSpPr>
              <a:spLocks noChangeArrowheads="1"/>
            </p:cNvSpPr>
            <p:nvPr/>
          </p:nvSpPr>
          <p:spPr bwMode="auto">
            <a:xfrm>
              <a:off x="3024"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28" name="Oval 108"/>
            <p:cNvSpPr>
              <a:spLocks noChangeArrowheads="1"/>
            </p:cNvSpPr>
            <p:nvPr/>
          </p:nvSpPr>
          <p:spPr bwMode="auto">
            <a:xfrm>
              <a:off x="3120"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29" name="Oval 109"/>
            <p:cNvSpPr>
              <a:spLocks noChangeArrowheads="1"/>
            </p:cNvSpPr>
            <p:nvPr/>
          </p:nvSpPr>
          <p:spPr bwMode="auto">
            <a:xfrm>
              <a:off x="3216"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30" name="Oval 110"/>
            <p:cNvSpPr>
              <a:spLocks noChangeArrowheads="1"/>
            </p:cNvSpPr>
            <p:nvPr/>
          </p:nvSpPr>
          <p:spPr bwMode="auto">
            <a:xfrm>
              <a:off x="3312"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31" name="Oval 111"/>
            <p:cNvSpPr>
              <a:spLocks noChangeArrowheads="1"/>
            </p:cNvSpPr>
            <p:nvPr/>
          </p:nvSpPr>
          <p:spPr bwMode="auto">
            <a:xfrm>
              <a:off x="3408"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32" name="Oval 112"/>
            <p:cNvSpPr>
              <a:spLocks noChangeArrowheads="1"/>
            </p:cNvSpPr>
            <p:nvPr/>
          </p:nvSpPr>
          <p:spPr bwMode="auto">
            <a:xfrm>
              <a:off x="3504"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33" name="Oval 113"/>
            <p:cNvSpPr>
              <a:spLocks noChangeArrowheads="1"/>
            </p:cNvSpPr>
            <p:nvPr/>
          </p:nvSpPr>
          <p:spPr bwMode="auto">
            <a:xfrm>
              <a:off x="3600"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34" name="Oval 114"/>
            <p:cNvSpPr>
              <a:spLocks noChangeArrowheads="1"/>
            </p:cNvSpPr>
            <p:nvPr/>
          </p:nvSpPr>
          <p:spPr bwMode="auto">
            <a:xfrm>
              <a:off x="3696"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35" name="Oval 115"/>
            <p:cNvSpPr>
              <a:spLocks noChangeArrowheads="1"/>
            </p:cNvSpPr>
            <p:nvPr/>
          </p:nvSpPr>
          <p:spPr bwMode="auto">
            <a:xfrm>
              <a:off x="3792"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36" name="Oval 116"/>
            <p:cNvSpPr>
              <a:spLocks noChangeArrowheads="1"/>
            </p:cNvSpPr>
            <p:nvPr/>
          </p:nvSpPr>
          <p:spPr bwMode="auto">
            <a:xfrm>
              <a:off x="3888" y="196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37" name="Oval 117"/>
            <p:cNvSpPr>
              <a:spLocks noChangeArrowheads="1"/>
            </p:cNvSpPr>
            <p:nvPr/>
          </p:nvSpPr>
          <p:spPr bwMode="auto">
            <a:xfrm>
              <a:off x="2064"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38" name="Oval 118"/>
            <p:cNvSpPr>
              <a:spLocks noChangeArrowheads="1"/>
            </p:cNvSpPr>
            <p:nvPr/>
          </p:nvSpPr>
          <p:spPr bwMode="auto">
            <a:xfrm>
              <a:off x="2160"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39" name="Oval 119"/>
            <p:cNvSpPr>
              <a:spLocks noChangeArrowheads="1"/>
            </p:cNvSpPr>
            <p:nvPr/>
          </p:nvSpPr>
          <p:spPr bwMode="auto">
            <a:xfrm>
              <a:off x="2256"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40" name="Oval 120"/>
            <p:cNvSpPr>
              <a:spLocks noChangeArrowheads="1"/>
            </p:cNvSpPr>
            <p:nvPr/>
          </p:nvSpPr>
          <p:spPr bwMode="auto">
            <a:xfrm>
              <a:off x="2352"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41" name="Oval 121"/>
            <p:cNvSpPr>
              <a:spLocks noChangeArrowheads="1"/>
            </p:cNvSpPr>
            <p:nvPr/>
          </p:nvSpPr>
          <p:spPr bwMode="auto">
            <a:xfrm>
              <a:off x="2448"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42" name="Oval 122"/>
            <p:cNvSpPr>
              <a:spLocks noChangeArrowheads="1"/>
            </p:cNvSpPr>
            <p:nvPr/>
          </p:nvSpPr>
          <p:spPr bwMode="auto">
            <a:xfrm>
              <a:off x="2544"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43" name="Oval 123"/>
            <p:cNvSpPr>
              <a:spLocks noChangeArrowheads="1"/>
            </p:cNvSpPr>
            <p:nvPr/>
          </p:nvSpPr>
          <p:spPr bwMode="auto">
            <a:xfrm>
              <a:off x="2640"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44" name="Oval 124"/>
            <p:cNvSpPr>
              <a:spLocks noChangeArrowheads="1"/>
            </p:cNvSpPr>
            <p:nvPr/>
          </p:nvSpPr>
          <p:spPr bwMode="auto">
            <a:xfrm>
              <a:off x="2736"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45" name="Oval 125"/>
            <p:cNvSpPr>
              <a:spLocks noChangeArrowheads="1"/>
            </p:cNvSpPr>
            <p:nvPr/>
          </p:nvSpPr>
          <p:spPr bwMode="auto">
            <a:xfrm>
              <a:off x="2832"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46" name="Oval 126"/>
            <p:cNvSpPr>
              <a:spLocks noChangeArrowheads="1"/>
            </p:cNvSpPr>
            <p:nvPr/>
          </p:nvSpPr>
          <p:spPr bwMode="auto">
            <a:xfrm>
              <a:off x="2928"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47" name="Oval 127"/>
            <p:cNvSpPr>
              <a:spLocks noChangeArrowheads="1"/>
            </p:cNvSpPr>
            <p:nvPr/>
          </p:nvSpPr>
          <p:spPr bwMode="auto">
            <a:xfrm>
              <a:off x="3024"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48" name="Oval 128"/>
            <p:cNvSpPr>
              <a:spLocks noChangeArrowheads="1"/>
            </p:cNvSpPr>
            <p:nvPr/>
          </p:nvSpPr>
          <p:spPr bwMode="auto">
            <a:xfrm>
              <a:off x="3120"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49" name="Oval 129"/>
            <p:cNvSpPr>
              <a:spLocks noChangeArrowheads="1"/>
            </p:cNvSpPr>
            <p:nvPr/>
          </p:nvSpPr>
          <p:spPr bwMode="auto">
            <a:xfrm>
              <a:off x="3216"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50" name="Oval 130"/>
            <p:cNvSpPr>
              <a:spLocks noChangeArrowheads="1"/>
            </p:cNvSpPr>
            <p:nvPr/>
          </p:nvSpPr>
          <p:spPr bwMode="auto">
            <a:xfrm>
              <a:off x="3312"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51" name="Oval 131"/>
            <p:cNvSpPr>
              <a:spLocks noChangeArrowheads="1"/>
            </p:cNvSpPr>
            <p:nvPr/>
          </p:nvSpPr>
          <p:spPr bwMode="auto">
            <a:xfrm>
              <a:off x="3408"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52" name="Oval 132"/>
            <p:cNvSpPr>
              <a:spLocks noChangeArrowheads="1"/>
            </p:cNvSpPr>
            <p:nvPr/>
          </p:nvSpPr>
          <p:spPr bwMode="auto">
            <a:xfrm>
              <a:off x="3504"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53" name="Oval 133"/>
            <p:cNvSpPr>
              <a:spLocks noChangeArrowheads="1"/>
            </p:cNvSpPr>
            <p:nvPr/>
          </p:nvSpPr>
          <p:spPr bwMode="auto">
            <a:xfrm>
              <a:off x="3600"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54" name="Oval 134"/>
            <p:cNvSpPr>
              <a:spLocks noChangeArrowheads="1"/>
            </p:cNvSpPr>
            <p:nvPr/>
          </p:nvSpPr>
          <p:spPr bwMode="auto">
            <a:xfrm>
              <a:off x="3696"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55" name="Oval 135"/>
            <p:cNvSpPr>
              <a:spLocks noChangeArrowheads="1"/>
            </p:cNvSpPr>
            <p:nvPr/>
          </p:nvSpPr>
          <p:spPr bwMode="auto">
            <a:xfrm>
              <a:off x="3792"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56" name="Oval 136"/>
            <p:cNvSpPr>
              <a:spLocks noChangeArrowheads="1"/>
            </p:cNvSpPr>
            <p:nvPr/>
          </p:nvSpPr>
          <p:spPr bwMode="auto">
            <a:xfrm>
              <a:off x="3888" y="206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57" name="Oval 137"/>
            <p:cNvSpPr>
              <a:spLocks noChangeArrowheads="1"/>
            </p:cNvSpPr>
            <p:nvPr/>
          </p:nvSpPr>
          <p:spPr bwMode="auto">
            <a:xfrm>
              <a:off x="2064"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58" name="Oval 138"/>
            <p:cNvSpPr>
              <a:spLocks noChangeArrowheads="1"/>
            </p:cNvSpPr>
            <p:nvPr/>
          </p:nvSpPr>
          <p:spPr bwMode="auto">
            <a:xfrm>
              <a:off x="2160"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59" name="Oval 139"/>
            <p:cNvSpPr>
              <a:spLocks noChangeArrowheads="1"/>
            </p:cNvSpPr>
            <p:nvPr/>
          </p:nvSpPr>
          <p:spPr bwMode="auto">
            <a:xfrm>
              <a:off x="2256"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60" name="Oval 140"/>
            <p:cNvSpPr>
              <a:spLocks noChangeArrowheads="1"/>
            </p:cNvSpPr>
            <p:nvPr/>
          </p:nvSpPr>
          <p:spPr bwMode="auto">
            <a:xfrm>
              <a:off x="2352"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61" name="Oval 141"/>
            <p:cNvSpPr>
              <a:spLocks noChangeArrowheads="1"/>
            </p:cNvSpPr>
            <p:nvPr/>
          </p:nvSpPr>
          <p:spPr bwMode="auto">
            <a:xfrm>
              <a:off x="2448"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62" name="Oval 142"/>
            <p:cNvSpPr>
              <a:spLocks noChangeArrowheads="1"/>
            </p:cNvSpPr>
            <p:nvPr/>
          </p:nvSpPr>
          <p:spPr bwMode="auto">
            <a:xfrm>
              <a:off x="2544"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63" name="Oval 143"/>
            <p:cNvSpPr>
              <a:spLocks noChangeArrowheads="1"/>
            </p:cNvSpPr>
            <p:nvPr/>
          </p:nvSpPr>
          <p:spPr bwMode="auto">
            <a:xfrm>
              <a:off x="2640"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64" name="Oval 144"/>
            <p:cNvSpPr>
              <a:spLocks noChangeArrowheads="1"/>
            </p:cNvSpPr>
            <p:nvPr/>
          </p:nvSpPr>
          <p:spPr bwMode="auto">
            <a:xfrm>
              <a:off x="2736"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65" name="Oval 145"/>
            <p:cNvSpPr>
              <a:spLocks noChangeArrowheads="1"/>
            </p:cNvSpPr>
            <p:nvPr/>
          </p:nvSpPr>
          <p:spPr bwMode="auto">
            <a:xfrm>
              <a:off x="2832"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66" name="Oval 146"/>
            <p:cNvSpPr>
              <a:spLocks noChangeArrowheads="1"/>
            </p:cNvSpPr>
            <p:nvPr/>
          </p:nvSpPr>
          <p:spPr bwMode="auto">
            <a:xfrm>
              <a:off x="2928"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67" name="Oval 147"/>
            <p:cNvSpPr>
              <a:spLocks noChangeArrowheads="1"/>
            </p:cNvSpPr>
            <p:nvPr/>
          </p:nvSpPr>
          <p:spPr bwMode="auto">
            <a:xfrm>
              <a:off x="3024"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68" name="Oval 148"/>
            <p:cNvSpPr>
              <a:spLocks noChangeArrowheads="1"/>
            </p:cNvSpPr>
            <p:nvPr/>
          </p:nvSpPr>
          <p:spPr bwMode="auto">
            <a:xfrm>
              <a:off x="3120"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69" name="Oval 149"/>
            <p:cNvSpPr>
              <a:spLocks noChangeArrowheads="1"/>
            </p:cNvSpPr>
            <p:nvPr/>
          </p:nvSpPr>
          <p:spPr bwMode="auto">
            <a:xfrm>
              <a:off x="3216"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70" name="Oval 150"/>
            <p:cNvSpPr>
              <a:spLocks noChangeArrowheads="1"/>
            </p:cNvSpPr>
            <p:nvPr/>
          </p:nvSpPr>
          <p:spPr bwMode="auto">
            <a:xfrm>
              <a:off x="3312"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71" name="Oval 151"/>
            <p:cNvSpPr>
              <a:spLocks noChangeArrowheads="1"/>
            </p:cNvSpPr>
            <p:nvPr/>
          </p:nvSpPr>
          <p:spPr bwMode="auto">
            <a:xfrm>
              <a:off x="3408"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72" name="Oval 152"/>
            <p:cNvSpPr>
              <a:spLocks noChangeArrowheads="1"/>
            </p:cNvSpPr>
            <p:nvPr/>
          </p:nvSpPr>
          <p:spPr bwMode="auto">
            <a:xfrm>
              <a:off x="3504"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73" name="Oval 153"/>
            <p:cNvSpPr>
              <a:spLocks noChangeArrowheads="1"/>
            </p:cNvSpPr>
            <p:nvPr/>
          </p:nvSpPr>
          <p:spPr bwMode="auto">
            <a:xfrm>
              <a:off x="3600"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74" name="Oval 154"/>
            <p:cNvSpPr>
              <a:spLocks noChangeArrowheads="1"/>
            </p:cNvSpPr>
            <p:nvPr/>
          </p:nvSpPr>
          <p:spPr bwMode="auto">
            <a:xfrm>
              <a:off x="3696"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75" name="Oval 155"/>
            <p:cNvSpPr>
              <a:spLocks noChangeArrowheads="1"/>
            </p:cNvSpPr>
            <p:nvPr/>
          </p:nvSpPr>
          <p:spPr bwMode="auto">
            <a:xfrm>
              <a:off x="3792"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76" name="Oval 156"/>
            <p:cNvSpPr>
              <a:spLocks noChangeArrowheads="1"/>
            </p:cNvSpPr>
            <p:nvPr/>
          </p:nvSpPr>
          <p:spPr bwMode="auto">
            <a:xfrm>
              <a:off x="3888" y="216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77" name="Oval 157"/>
            <p:cNvSpPr>
              <a:spLocks noChangeArrowheads="1"/>
            </p:cNvSpPr>
            <p:nvPr/>
          </p:nvSpPr>
          <p:spPr bwMode="auto">
            <a:xfrm>
              <a:off x="2064"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78" name="Oval 158"/>
            <p:cNvSpPr>
              <a:spLocks noChangeArrowheads="1"/>
            </p:cNvSpPr>
            <p:nvPr/>
          </p:nvSpPr>
          <p:spPr bwMode="auto">
            <a:xfrm>
              <a:off x="2160"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79" name="Oval 159"/>
            <p:cNvSpPr>
              <a:spLocks noChangeArrowheads="1"/>
            </p:cNvSpPr>
            <p:nvPr/>
          </p:nvSpPr>
          <p:spPr bwMode="auto">
            <a:xfrm>
              <a:off x="2256"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80" name="Oval 160"/>
            <p:cNvSpPr>
              <a:spLocks noChangeArrowheads="1"/>
            </p:cNvSpPr>
            <p:nvPr/>
          </p:nvSpPr>
          <p:spPr bwMode="auto">
            <a:xfrm>
              <a:off x="2352"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81" name="Oval 161"/>
            <p:cNvSpPr>
              <a:spLocks noChangeArrowheads="1"/>
            </p:cNvSpPr>
            <p:nvPr/>
          </p:nvSpPr>
          <p:spPr bwMode="auto">
            <a:xfrm>
              <a:off x="2448"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82" name="Oval 162"/>
            <p:cNvSpPr>
              <a:spLocks noChangeArrowheads="1"/>
            </p:cNvSpPr>
            <p:nvPr/>
          </p:nvSpPr>
          <p:spPr bwMode="auto">
            <a:xfrm>
              <a:off x="2544"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83" name="Oval 163"/>
            <p:cNvSpPr>
              <a:spLocks noChangeArrowheads="1"/>
            </p:cNvSpPr>
            <p:nvPr/>
          </p:nvSpPr>
          <p:spPr bwMode="auto">
            <a:xfrm>
              <a:off x="2640"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84" name="Oval 164"/>
            <p:cNvSpPr>
              <a:spLocks noChangeArrowheads="1"/>
            </p:cNvSpPr>
            <p:nvPr/>
          </p:nvSpPr>
          <p:spPr bwMode="auto">
            <a:xfrm>
              <a:off x="2736"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85" name="Oval 165"/>
            <p:cNvSpPr>
              <a:spLocks noChangeArrowheads="1"/>
            </p:cNvSpPr>
            <p:nvPr/>
          </p:nvSpPr>
          <p:spPr bwMode="auto">
            <a:xfrm>
              <a:off x="2832"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86" name="Oval 166"/>
            <p:cNvSpPr>
              <a:spLocks noChangeArrowheads="1"/>
            </p:cNvSpPr>
            <p:nvPr/>
          </p:nvSpPr>
          <p:spPr bwMode="auto">
            <a:xfrm>
              <a:off x="2928"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87" name="Oval 167"/>
            <p:cNvSpPr>
              <a:spLocks noChangeArrowheads="1"/>
            </p:cNvSpPr>
            <p:nvPr/>
          </p:nvSpPr>
          <p:spPr bwMode="auto">
            <a:xfrm>
              <a:off x="3024"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88" name="Oval 168"/>
            <p:cNvSpPr>
              <a:spLocks noChangeArrowheads="1"/>
            </p:cNvSpPr>
            <p:nvPr/>
          </p:nvSpPr>
          <p:spPr bwMode="auto">
            <a:xfrm>
              <a:off x="3120"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89" name="Oval 169"/>
            <p:cNvSpPr>
              <a:spLocks noChangeArrowheads="1"/>
            </p:cNvSpPr>
            <p:nvPr/>
          </p:nvSpPr>
          <p:spPr bwMode="auto">
            <a:xfrm>
              <a:off x="3216"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90" name="Oval 170"/>
            <p:cNvSpPr>
              <a:spLocks noChangeArrowheads="1"/>
            </p:cNvSpPr>
            <p:nvPr/>
          </p:nvSpPr>
          <p:spPr bwMode="auto">
            <a:xfrm>
              <a:off x="3312"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91" name="Oval 171"/>
            <p:cNvSpPr>
              <a:spLocks noChangeArrowheads="1"/>
            </p:cNvSpPr>
            <p:nvPr/>
          </p:nvSpPr>
          <p:spPr bwMode="auto">
            <a:xfrm>
              <a:off x="3408"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92" name="Oval 172"/>
            <p:cNvSpPr>
              <a:spLocks noChangeArrowheads="1"/>
            </p:cNvSpPr>
            <p:nvPr/>
          </p:nvSpPr>
          <p:spPr bwMode="auto">
            <a:xfrm>
              <a:off x="3504"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93" name="Oval 173"/>
            <p:cNvSpPr>
              <a:spLocks noChangeArrowheads="1"/>
            </p:cNvSpPr>
            <p:nvPr/>
          </p:nvSpPr>
          <p:spPr bwMode="auto">
            <a:xfrm>
              <a:off x="3600"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94" name="Oval 174"/>
            <p:cNvSpPr>
              <a:spLocks noChangeArrowheads="1"/>
            </p:cNvSpPr>
            <p:nvPr/>
          </p:nvSpPr>
          <p:spPr bwMode="auto">
            <a:xfrm>
              <a:off x="3696"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95" name="Oval 175"/>
            <p:cNvSpPr>
              <a:spLocks noChangeArrowheads="1"/>
            </p:cNvSpPr>
            <p:nvPr/>
          </p:nvSpPr>
          <p:spPr bwMode="auto">
            <a:xfrm>
              <a:off x="3792"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96" name="Oval 176"/>
            <p:cNvSpPr>
              <a:spLocks noChangeArrowheads="1"/>
            </p:cNvSpPr>
            <p:nvPr/>
          </p:nvSpPr>
          <p:spPr bwMode="auto">
            <a:xfrm>
              <a:off x="3888" y="225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97" name="Oval 177"/>
            <p:cNvSpPr>
              <a:spLocks noChangeArrowheads="1"/>
            </p:cNvSpPr>
            <p:nvPr/>
          </p:nvSpPr>
          <p:spPr bwMode="auto">
            <a:xfrm>
              <a:off x="2064"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98" name="Oval 178"/>
            <p:cNvSpPr>
              <a:spLocks noChangeArrowheads="1"/>
            </p:cNvSpPr>
            <p:nvPr/>
          </p:nvSpPr>
          <p:spPr bwMode="auto">
            <a:xfrm>
              <a:off x="2160"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899" name="Oval 179"/>
            <p:cNvSpPr>
              <a:spLocks noChangeArrowheads="1"/>
            </p:cNvSpPr>
            <p:nvPr/>
          </p:nvSpPr>
          <p:spPr bwMode="auto">
            <a:xfrm>
              <a:off x="2256"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00" name="Oval 180"/>
            <p:cNvSpPr>
              <a:spLocks noChangeArrowheads="1"/>
            </p:cNvSpPr>
            <p:nvPr/>
          </p:nvSpPr>
          <p:spPr bwMode="auto">
            <a:xfrm>
              <a:off x="2352"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01" name="Oval 181"/>
            <p:cNvSpPr>
              <a:spLocks noChangeArrowheads="1"/>
            </p:cNvSpPr>
            <p:nvPr/>
          </p:nvSpPr>
          <p:spPr bwMode="auto">
            <a:xfrm>
              <a:off x="2448"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02" name="Oval 182"/>
            <p:cNvSpPr>
              <a:spLocks noChangeArrowheads="1"/>
            </p:cNvSpPr>
            <p:nvPr/>
          </p:nvSpPr>
          <p:spPr bwMode="auto">
            <a:xfrm>
              <a:off x="2544"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03" name="Oval 183"/>
            <p:cNvSpPr>
              <a:spLocks noChangeArrowheads="1"/>
            </p:cNvSpPr>
            <p:nvPr/>
          </p:nvSpPr>
          <p:spPr bwMode="auto">
            <a:xfrm>
              <a:off x="2640"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04" name="Oval 184"/>
            <p:cNvSpPr>
              <a:spLocks noChangeArrowheads="1"/>
            </p:cNvSpPr>
            <p:nvPr/>
          </p:nvSpPr>
          <p:spPr bwMode="auto">
            <a:xfrm>
              <a:off x="2736"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05" name="Oval 185"/>
            <p:cNvSpPr>
              <a:spLocks noChangeArrowheads="1"/>
            </p:cNvSpPr>
            <p:nvPr/>
          </p:nvSpPr>
          <p:spPr bwMode="auto">
            <a:xfrm>
              <a:off x="2832"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06" name="Oval 186"/>
            <p:cNvSpPr>
              <a:spLocks noChangeArrowheads="1"/>
            </p:cNvSpPr>
            <p:nvPr/>
          </p:nvSpPr>
          <p:spPr bwMode="auto">
            <a:xfrm>
              <a:off x="2928"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07" name="Oval 187"/>
            <p:cNvSpPr>
              <a:spLocks noChangeArrowheads="1"/>
            </p:cNvSpPr>
            <p:nvPr/>
          </p:nvSpPr>
          <p:spPr bwMode="auto">
            <a:xfrm>
              <a:off x="3024"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08" name="Oval 188"/>
            <p:cNvSpPr>
              <a:spLocks noChangeArrowheads="1"/>
            </p:cNvSpPr>
            <p:nvPr/>
          </p:nvSpPr>
          <p:spPr bwMode="auto">
            <a:xfrm>
              <a:off x="3120"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09" name="Oval 189"/>
            <p:cNvSpPr>
              <a:spLocks noChangeArrowheads="1"/>
            </p:cNvSpPr>
            <p:nvPr/>
          </p:nvSpPr>
          <p:spPr bwMode="auto">
            <a:xfrm>
              <a:off x="3216"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10" name="Oval 190"/>
            <p:cNvSpPr>
              <a:spLocks noChangeArrowheads="1"/>
            </p:cNvSpPr>
            <p:nvPr/>
          </p:nvSpPr>
          <p:spPr bwMode="auto">
            <a:xfrm>
              <a:off x="3312"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11" name="Oval 191"/>
            <p:cNvSpPr>
              <a:spLocks noChangeArrowheads="1"/>
            </p:cNvSpPr>
            <p:nvPr/>
          </p:nvSpPr>
          <p:spPr bwMode="auto">
            <a:xfrm>
              <a:off x="3408"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12" name="Oval 192"/>
            <p:cNvSpPr>
              <a:spLocks noChangeArrowheads="1"/>
            </p:cNvSpPr>
            <p:nvPr/>
          </p:nvSpPr>
          <p:spPr bwMode="auto">
            <a:xfrm>
              <a:off x="3504"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13" name="Oval 193"/>
            <p:cNvSpPr>
              <a:spLocks noChangeArrowheads="1"/>
            </p:cNvSpPr>
            <p:nvPr/>
          </p:nvSpPr>
          <p:spPr bwMode="auto">
            <a:xfrm>
              <a:off x="3600"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14" name="Oval 194"/>
            <p:cNvSpPr>
              <a:spLocks noChangeArrowheads="1"/>
            </p:cNvSpPr>
            <p:nvPr/>
          </p:nvSpPr>
          <p:spPr bwMode="auto">
            <a:xfrm>
              <a:off x="3696"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15" name="Oval 195"/>
            <p:cNvSpPr>
              <a:spLocks noChangeArrowheads="1"/>
            </p:cNvSpPr>
            <p:nvPr/>
          </p:nvSpPr>
          <p:spPr bwMode="auto">
            <a:xfrm>
              <a:off x="3792"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16" name="Oval 196"/>
            <p:cNvSpPr>
              <a:spLocks noChangeArrowheads="1"/>
            </p:cNvSpPr>
            <p:nvPr/>
          </p:nvSpPr>
          <p:spPr bwMode="auto">
            <a:xfrm>
              <a:off x="3888" y="235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17" name="Oval 197"/>
            <p:cNvSpPr>
              <a:spLocks noChangeArrowheads="1"/>
            </p:cNvSpPr>
            <p:nvPr/>
          </p:nvSpPr>
          <p:spPr bwMode="auto">
            <a:xfrm>
              <a:off x="2064"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18" name="Oval 198"/>
            <p:cNvSpPr>
              <a:spLocks noChangeArrowheads="1"/>
            </p:cNvSpPr>
            <p:nvPr/>
          </p:nvSpPr>
          <p:spPr bwMode="auto">
            <a:xfrm>
              <a:off x="2160"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19" name="Oval 199"/>
            <p:cNvSpPr>
              <a:spLocks noChangeArrowheads="1"/>
            </p:cNvSpPr>
            <p:nvPr/>
          </p:nvSpPr>
          <p:spPr bwMode="auto">
            <a:xfrm>
              <a:off x="2256"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20" name="Oval 200"/>
            <p:cNvSpPr>
              <a:spLocks noChangeArrowheads="1"/>
            </p:cNvSpPr>
            <p:nvPr/>
          </p:nvSpPr>
          <p:spPr bwMode="auto">
            <a:xfrm>
              <a:off x="2352"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21" name="Oval 201"/>
            <p:cNvSpPr>
              <a:spLocks noChangeArrowheads="1"/>
            </p:cNvSpPr>
            <p:nvPr/>
          </p:nvSpPr>
          <p:spPr bwMode="auto">
            <a:xfrm>
              <a:off x="2448"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22" name="Oval 202"/>
            <p:cNvSpPr>
              <a:spLocks noChangeArrowheads="1"/>
            </p:cNvSpPr>
            <p:nvPr/>
          </p:nvSpPr>
          <p:spPr bwMode="auto">
            <a:xfrm>
              <a:off x="2544"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23" name="Oval 203"/>
            <p:cNvSpPr>
              <a:spLocks noChangeArrowheads="1"/>
            </p:cNvSpPr>
            <p:nvPr/>
          </p:nvSpPr>
          <p:spPr bwMode="auto">
            <a:xfrm>
              <a:off x="2640"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24" name="Oval 204"/>
            <p:cNvSpPr>
              <a:spLocks noChangeArrowheads="1"/>
            </p:cNvSpPr>
            <p:nvPr/>
          </p:nvSpPr>
          <p:spPr bwMode="auto">
            <a:xfrm>
              <a:off x="2736"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25" name="Oval 205"/>
            <p:cNvSpPr>
              <a:spLocks noChangeArrowheads="1"/>
            </p:cNvSpPr>
            <p:nvPr/>
          </p:nvSpPr>
          <p:spPr bwMode="auto">
            <a:xfrm>
              <a:off x="2832"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26" name="Oval 206"/>
            <p:cNvSpPr>
              <a:spLocks noChangeArrowheads="1"/>
            </p:cNvSpPr>
            <p:nvPr/>
          </p:nvSpPr>
          <p:spPr bwMode="auto">
            <a:xfrm>
              <a:off x="2928"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27" name="Oval 207"/>
            <p:cNvSpPr>
              <a:spLocks noChangeArrowheads="1"/>
            </p:cNvSpPr>
            <p:nvPr/>
          </p:nvSpPr>
          <p:spPr bwMode="auto">
            <a:xfrm>
              <a:off x="3024"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28" name="Oval 208"/>
            <p:cNvSpPr>
              <a:spLocks noChangeArrowheads="1"/>
            </p:cNvSpPr>
            <p:nvPr/>
          </p:nvSpPr>
          <p:spPr bwMode="auto">
            <a:xfrm>
              <a:off x="3120"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29" name="Oval 209"/>
            <p:cNvSpPr>
              <a:spLocks noChangeArrowheads="1"/>
            </p:cNvSpPr>
            <p:nvPr/>
          </p:nvSpPr>
          <p:spPr bwMode="auto">
            <a:xfrm>
              <a:off x="3216"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30" name="Oval 210"/>
            <p:cNvSpPr>
              <a:spLocks noChangeArrowheads="1"/>
            </p:cNvSpPr>
            <p:nvPr/>
          </p:nvSpPr>
          <p:spPr bwMode="auto">
            <a:xfrm>
              <a:off x="3312"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31" name="Oval 211"/>
            <p:cNvSpPr>
              <a:spLocks noChangeArrowheads="1"/>
            </p:cNvSpPr>
            <p:nvPr/>
          </p:nvSpPr>
          <p:spPr bwMode="auto">
            <a:xfrm>
              <a:off x="3408"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32" name="Oval 212"/>
            <p:cNvSpPr>
              <a:spLocks noChangeArrowheads="1"/>
            </p:cNvSpPr>
            <p:nvPr/>
          </p:nvSpPr>
          <p:spPr bwMode="auto">
            <a:xfrm>
              <a:off x="3504"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33" name="Oval 213"/>
            <p:cNvSpPr>
              <a:spLocks noChangeArrowheads="1"/>
            </p:cNvSpPr>
            <p:nvPr/>
          </p:nvSpPr>
          <p:spPr bwMode="auto">
            <a:xfrm>
              <a:off x="3600"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34" name="Oval 214"/>
            <p:cNvSpPr>
              <a:spLocks noChangeArrowheads="1"/>
            </p:cNvSpPr>
            <p:nvPr/>
          </p:nvSpPr>
          <p:spPr bwMode="auto">
            <a:xfrm>
              <a:off x="3696"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35" name="Oval 215"/>
            <p:cNvSpPr>
              <a:spLocks noChangeArrowheads="1"/>
            </p:cNvSpPr>
            <p:nvPr/>
          </p:nvSpPr>
          <p:spPr bwMode="auto">
            <a:xfrm>
              <a:off x="3792"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36" name="Oval 216"/>
            <p:cNvSpPr>
              <a:spLocks noChangeArrowheads="1"/>
            </p:cNvSpPr>
            <p:nvPr/>
          </p:nvSpPr>
          <p:spPr bwMode="auto">
            <a:xfrm>
              <a:off x="3888" y="244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37" name="Oval 217"/>
            <p:cNvSpPr>
              <a:spLocks noChangeArrowheads="1"/>
            </p:cNvSpPr>
            <p:nvPr/>
          </p:nvSpPr>
          <p:spPr bwMode="auto">
            <a:xfrm>
              <a:off x="2064"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38" name="Oval 218"/>
            <p:cNvSpPr>
              <a:spLocks noChangeArrowheads="1"/>
            </p:cNvSpPr>
            <p:nvPr/>
          </p:nvSpPr>
          <p:spPr bwMode="auto">
            <a:xfrm>
              <a:off x="2160"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39" name="Oval 219"/>
            <p:cNvSpPr>
              <a:spLocks noChangeArrowheads="1"/>
            </p:cNvSpPr>
            <p:nvPr/>
          </p:nvSpPr>
          <p:spPr bwMode="auto">
            <a:xfrm>
              <a:off x="2256"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40" name="Oval 220"/>
            <p:cNvSpPr>
              <a:spLocks noChangeArrowheads="1"/>
            </p:cNvSpPr>
            <p:nvPr/>
          </p:nvSpPr>
          <p:spPr bwMode="auto">
            <a:xfrm>
              <a:off x="2352"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41" name="Oval 221"/>
            <p:cNvSpPr>
              <a:spLocks noChangeArrowheads="1"/>
            </p:cNvSpPr>
            <p:nvPr/>
          </p:nvSpPr>
          <p:spPr bwMode="auto">
            <a:xfrm>
              <a:off x="2448"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42" name="Oval 222"/>
            <p:cNvSpPr>
              <a:spLocks noChangeArrowheads="1"/>
            </p:cNvSpPr>
            <p:nvPr/>
          </p:nvSpPr>
          <p:spPr bwMode="auto">
            <a:xfrm>
              <a:off x="2544"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43" name="Oval 223"/>
            <p:cNvSpPr>
              <a:spLocks noChangeArrowheads="1"/>
            </p:cNvSpPr>
            <p:nvPr/>
          </p:nvSpPr>
          <p:spPr bwMode="auto">
            <a:xfrm>
              <a:off x="2640"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44" name="Oval 224"/>
            <p:cNvSpPr>
              <a:spLocks noChangeArrowheads="1"/>
            </p:cNvSpPr>
            <p:nvPr/>
          </p:nvSpPr>
          <p:spPr bwMode="auto">
            <a:xfrm>
              <a:off x="2736"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45" name="Oval 225"/>
            <p:cNvSpPr>
              <a:spLocks noChangeArrowheads="1"/>
            </p:cNvSpPr>
            <p:nvPr/>
          </p:nvSpPr>
          <p:spPr bwMode="auto">
            <a:xfrm>
              <a:off x="2832"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46" name="Oval 226"/>
            <p:cNvSpPr>
              <a:spLocks noChangeArrowheads="1"/>
            </p:cNvSpPr>
            <p:nvPr/>
          </p:nvSpPr>
          <p:spPr bwMode="auto">
            <a:xfrm>
              <a:off x="2928"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47" name="Oval 227"/>
            <p:cNvSpPr>
              <a:spLocks noChangeArrowheads="1"/>
            </p:cNvSpPr>
            <p:nvPr/>
          </p:nvSpPr>
          <p:spPr bwMode="auto">
            <a:xfrm>
              <a:off x="3024"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48" name="Oval 228"/>
            <p:cNvSpPr>
              <a:spLocks noChangeArrowheads="1"/>
            </p:cNvSpPr>
            <p:nvPr/>
          </p:nvSpPr>
          <p:spPr bwMode="auto">
            <a:xfrm>
              <a:off x="3120"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49" name="Oval 229"/>
            <p:cNvSpPr>
              <a:spLocks noChangeArrowheads="1"/>
            </p:cNvSpPr>
            <p:nvPr/>
          </p:nvSpPr>
          <p:spPr bwMode="auto">
            <a:xfrm>
              <a:off x="3216"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50" name="Oval 230"/>
            <p:cNvSpPr>
              <a:spLocks noChangeArrowheads="1"/>
            </p:cNvSpPr>
            <p:nvPr/>
          </p:nvSpPr>
          <p:spPr bwMode="auto">
            <a:xfrm>
              <a:off x="3312"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51" name="Oval 231"/>
            <p:cNvSpPr>
              <a:spLocks noChangeArrowheads="1"/>
            </p:cNvSpPr>
            <p:nvPr/>
          </p:nvSpPr>
          <p:spPr bwMode="auto">
            <a:xfrm>
              <a:off x="3408"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52" name="Oval 232"/>
            <p:cNvSpPr>
              <a:spLocks noChangeArrowheads="1"/>
            </p:cNvSpPr>
            <p:nvPr/>
          </p:nvSpPr>
          <p:spPr bwMode="auto">
            <a:xfrm>
              <a:off x="3504"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53" name="Oval 233"/>
            <p:cNvSpPr>
              <a:spLocks noChangeArrowheads="1"/>
            </p:cNvSpPr>
            <p:nvPr/>
          </p:nvSpPr>
          <p:spPr bwMode="auto">
            <a:xfrm>
              <a:off x="3600"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54" name="Oval 234"/>
            <p:cNvSpPr>
              <a:spLocks noChangeArrowheads="1"/>
            </p:cNvSpPr>
            <p:nvPr/>
          </p:nvSpPr>
          <p:spPr bwMode="auto">
            <a:xfrm>
              <a:off x="3696"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55" name="Oval 235"/>
            <p:cNvSpPr>
              <a:spLocks noChangeArrowheads="1"/>
            </p:cNvSpPr>
            <p:nvPr/>
          </p:nvSpPr>
          <p:spPr bwMode="auto">
            <a:xfrm>
              <a:off x="3792"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56" name="Oval 236"/>
            <p:cNvSpPr>
              <a:spLocks noChangeArrowheads="1"/>
            </p:cNvSpPr>
            <p:nvPr/>
          </p:nvSpPr>
          <p:spPr bwMode="auto">
            <a:xfrm>
              <a:off x="3888" y="254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57" name="Oval 237"/>
            <p:cNvSpPr>
              <a:spLocks noChangeArrowheads="1"/>
            </p:cNvSpPr>
            <p:nvPr/>
          </p:nvSpPr>
          <p:spPr bwMode="auto">
            <a:xfrm>
              <a:off x="2064"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58" name="Oval 238"/>
            <p:cNvSpPr>
              <a:spLocks noChangeArrowheads="1"/>
            </p:cNvSpPr>
            <p:nvPr/>
          </p:nvSpPr>
          <p:spPr bwMode="auto">
            <a:xfrm>
              <a:off x="2160"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59" name="Oval 239"/>
            <p:cNvSpPr>
              <a:spLocks noChangeArrowheads="1"/>
            </p:cNvSpPr>
            <p:nvPr/>
          </p:nvSpPr>
          <p:spPr bwMode="auto">
            <a:xfrm>
              <a:off x="2256"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60" name="Oval 240"/>
            <p:cNvSpPr>
              <a:spLocks noChangeArrowheads="1"/>
            </p:cNvSpPr>
            <p:nvPr/>
          </p:nvSpPr>
          <p:spPr bwMode="auto">
            <a:xfrm>
              <a:off x="2352"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61" name="Oval 241"/>
            <p:cNvSpPr>
              <a:spLocks noChangeArrowheads="1"/>
            </p:cNvSpPr>
            <p:nvPr/>
          </p:nvSpPr>
          <p:spPr bwMode="auto">
            <a:xfrm>
              <a:off x="2448"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62" name="Oval 242"/>
            <p:cNvSpPr>
              <a:spLocks noChangeArrowheads="1"/>
            </p:cNvSpPr>
            <p:nvPr/>
          </p:nvSpPr>
          <p:spPr bwMode="auto">
            <a:xfrm>
              <a:off x="2544"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63" name="Oval 243"/>
            <p:cNvSpPr>
              <a:spLocks noChangeArrowheads="1"/>
            </p:cNvSpPr>
            <p:nvPr/>
          </p:nvSpPr>
          <p:spPr bwMode="auto">
            <a:xfrm>
              <a:off x="2640"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64" name="Oval 244"/>
            <p:cNvSpPr>
              <a:spLocks noChangeArrowheads="1"/>
            </p:cNvSpPr>
            <p:nvPr/>
          </p:nvSpPr>
          <p:spPr bwMode="auto">
            <a:xfrm>
              <a:off x="2736"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65" name="Oval 245"/>
            <p:cNvSpPr>
              <a:spLocks noChangeArrowheads="1"/>
            </p:cNvSpPr>
            <p:nvPr/>
          </p:nvSpPr>
          <p:spPr bwMode="auto">
            <a:xfrm>
              <a:off x="2832"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66" name="Oval 246"/>
            <p:cNvSpPr>
              <a:spLocks noChangeArrowheads="1"/>
            </p:cNvSpPr>
            <p:nvPr/>
          </p:nvSpPr>
          <p:spPr bwMode="auto">
            <a:xfrm>
              <a:off x="2928"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67" name="Oval 247"/>
            <p:cNvSpPr>
              <a:spLocks noChangeArrowheads="1"/>
            </p:cNvSpPr>
            <p:nvPr/>
          </p:nvSpPr>
          <p:spPr bwMode="auto">
            <a:xfrm>
              <a:off x="3024"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68" name="Oval 248"/>
            <p:cNvSpPr>
              <a:spLocks noChangeArrowheads="1"/>
            </p:cNvSpPr>
            <p:nvPr/>
          </p:nvSpPr>
          <p:spPr bwMode="auto">
            <a:xfrm>
              <a:off x="3120"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69" name="Oval 249"/>
            <p:cNvSpPr>
              <a:spLocks noChangeArrowheads="1"/>
            </p:cNvSpPr>
            <p:nvPr/>
          </p:nvSpPr>
          <p:spPr bwMode="auto">
            <a:xfrm>
              <a:off x="3216"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70" name="Oval 250"/>
            <p:cNvSpPr>
              <a:spLocks noChangeArrowheads="1"/>
            </p:cNvSpPr>
            <p:nvPr/>
          </p:nvSpPr>
          <p:spPr bwMode="auto">
            <a:xfrm>
              <a:off x="3312"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71" name="Oval 251"/>
            <p:cNvSpPr>
              <a:spLocks noChangeArrowheads="1"/>
            </p:cNvSpPr>
            <p:nvPr/>
          </p:nvSpPr>
          <p:spPr bwMode="auto">
            <a:xfrm>
              <a:off x="3408"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72" name="Oval 252"/>
            <p:cNvSpPr>
              <a:spLocks noChangeArrowheads="1"/>
            </p:cNvSpPr>
            <p:nvPr/>
          </p:nvSpPr>
          <p:spPr bwMode="auto">
            <a:xfrm>
              <a:off x="3504"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73" name="Oval 253"/>
            <p:cNvSpPr>
              <a:spLocks noChangeArrowheads="1"/>
            </p:cNvSpPr>
            <p:nvPr/>
          </p:nvSpPr>
          <p:spPr bwMode="auto">
            <a:xfrm>
              <a:off x="3600"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74" name="Oval 254"/>
            <p:cNvSpPr>
              <a:spLocks noChangeArrowheads="1"/>
            </p:cNvSpPr>
            <p:nvPr/>
          </p:nvSpPr>
          <p:spPr bwMode="auto">
            <a:xfrm>
              <a:off x="3696"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75" name="Oval 255"/>
            <p:cNvSpPr>
              <a:spLocks noChangeArrowheads="1"/>
            </p:cNvSpPr>
            <p:nvPr/>
          </p:nvSpPr>
          <p:spPr bwMode="auto">
            <a:xfrm>
              <a:off x="3792"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76" name="Oval 256"/>
            <p:cNvSpPr>
              <a:spLocks noChangeArrowheads="1"/>
            </p:cNvSpPr>
            <p:nvPr/>
          </p:nvSpPr>
          <p:spPr bwMode="auto">
            <a:xfrm>
              <a:off x="3888" y="264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77" name="Oval 257"/>
            <p:cNvSpPr>
              <a:spLocks noChangeArrowheads="1"/>
            </p:cNvSpPr>
            <p:nvPr/>
          </p:nvSpPr>
          <p:spPr bwMode="auto">
            <a:xfrm>
              <a:off x="2064"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78" name="Oval 258"/>
            <p:cNvSpPr>
              <a:spLocks noChangeArrowheads="1"/>
            </p:cNvSpPr>
            <p:nvPr/>
          </p:nvSpPr>
          <p:spPr bwMode="auto">
            <a:xfrm>
              <a:off x="2160"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79" name="Oval 259"/>
            <p:cNvSpPr>
              <a:spLocks noChangeArrowheads="1"/>
            </p:cNvSpPr>
            <p:nvPr/>
          </p:nvSpPr>
          <p:spPr bwMode="auto">
            <a:xfrm>
              <a:off x="2256"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80" name="Oval 260"/>
            <p:cNvSpPr>
              <a:spLocks noChangeArrowheads="1"/>
            </p:cNvSpPr>
            <p:nvPr/>
          </p:nvSpPr>
          <p:spPr bwMode="auto">
            <a:xfrm>
              <a:off x="2352"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81" name="Oval 261"/>
            <p:cNvSpPr>
              <a:spLocks noChangeArrowheads="1"/>
            </p:cNvSpPr>
            <p:nvPr/>
          </p:nvSpPr>
          <p:spPr bwMode="auto">
            <a:xfrm>
              <a:off x="2448"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82" name="Oval 262"/>
            <p:cNvSpPr>
              <a:spLocks noChangeArrowheads="1"/>
            </p:cNvSpPr>
            <p:nvPr/>
          </p:nvSpPr>
          <p:spPr bwMode="auto">
            <a:xfrm>
              <a:off x="2544"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83" name="Oval 263"/>
            <p:cNvSpPr>
              <a:spLocks noChangeArrowheads="1"/>
            </p:cNvSpPr>
            <p:nvPr/>
          </p:nvSpPr>
          <p:spPr bwMode="auto">
            <a:xfrm>
              <a:off x="2640"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84" name="Oval 264"/>
            <p:cNvSpPr>
              <a:spLocks noChangeArrowheads="1"/>
            </p:cNvSpPr>
            <p:nvPr/>
          </p:nvSpPr>
          <p:spPr bwMode="auto">
            <a:xfrm>
              <a:off x="2736"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85" name="Oval 265"/>
            <p:cNvSpPr>
              <a:spLocks noChangeArrowheads="1"/>
            </p:cNvSpPr>
            <p:nvPr/>
          </p:nvSpPr>
          <p:spPr bwMode="auto">
            <a:xfrm>
              <a:off x="2832"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86" name="Oval 266"/>
            <p:cNvSpPr>
              <a:spLocks noChangeArrowheads="1"/>
            </p:cNvSpPr>
            <p:nvPr/>
          </p:nvSpPr>
          <p:spPr bwMode="auto">
            <a:xfrm>
              <a:off x="2928"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87" name="Oval 267"/>
            <p:cNvSpPr>
              <a:spLocks noChangeArrowheads="1"/>
            </p:cNvSpPr>
            <p:nvPr/>
          </p:nvSpPr>
          <p:spPr bwMode="auto">
            <a:xfrm>
              <a:off x="3024"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88" name="Oval 268"/>
            <p:cNvSpPr>
              <a:spLocks noChangeArrowheads="1"/>
            </p:cNvSpPr>
            <p:nvPr/>
          </p:nvSpPr>
          <p:spPr bwMode="auto">
            <a:xfrm>
              <a:off x="3120"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89" name="Oval 269"/>
            <p:cNvSpPr>
              <a:spLocks noChangeArrowheads="1"/>
            </p:cNvSpPr>
            <p:nvPr/>
          </p:nvSpPr>
          <p:spPr bwMode="auto">
            <a:xfrm>
              <a:off x="3216"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90" name="Oval 270"/>
            <p:cNvSpPr>
              <a:spLocks noChangeArrowheads="1"/>
            </p:cNvSpPr>
            <p:nvPr/>
          </p:nvSpPr>
          <p:spPr bwMode="auto">
            <a:xfrm>
              <a:off x="3312"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91" name="Oval 271"/>
            <p:cNvSpPr>
              <a:spLocks noChangeArrowheads="1"/>
            </p:cNvSpPr>
            <p:nvPr/>
          </p:nvSpPr>
          <p:spPr bwMode="auto">
            <a:xfrm>
              <a:off x="3408"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92" name="Oval 272"/>
            <p:cNvSpPr>
              <a:spLocks noChangeArrowheads="1"/>
            </p:cNvSpPr>
            <p:nvPr/>
          </p:nvSpPr>
          <p:spPr bwMode="auto">
            <a:xfrm>
              <a:off x="3504"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93" name="Oval 273"/>
            <p:cNvSpPr>
              <a:spLocks noChangeArrowheads="1"/>
            </p:cNvSpPr>
            <p:nvPr/>
          </p:nvSpPr>
          <p:spPr bwMode="auto">
            <a:xfrm>
              <a:off x="3600"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94" name="Oval 274"/>
            <p:cNvSpPr>
              <a:spLocks noChangeArrowheads="1"/>
            </p:cNvSpPr>
            <p:nvPr/>
          </p:nvSpPr>
          <p:spPr bwMode="auto">
            <a:xfrm>
              <a:off x="3696"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95" name="Oval 275"/>
            <p:cNvSpPr>
              <a:spLocks noChangeArrowheads="1"/>
            </p:cNvSpPr>
            <p:nvPr/>
          </p:nvSpPr>
          <p:spPr bwMode="auto">
            <a:xfrm>
              <a:off x="3792"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96" name="Oval 276"/>
            <p:cNvSpPr>
              <a:spLocks noChangeArrowheads="1"/>
            </p:cNvSpPr>
            <p:nvPr/>
          </p:nvSpPr>
          <p:spPr bwMode="auto">
            <a:xfrm>
              <a:off x="3888" y="273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97" name="Oval 277"/>
            <p:cNvSpPr>
              <a:spLocks noChangeArrowheads="1"/>
            </p:cNvSpPr>
            <p:nvPr/>
          </p:nvSpPr>
          <p:spPr bwMode="auto">
            <a:xfrm>
              <a:off x="2064"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98" name="Oval 278"/>
            <p:cNvSpPr>
              <a:spLocks noChangeArrowheads="1"/>
            </p:cNvSpPr>
            <p:nvPr/>
          </p:nvSpPr>
          <p:spPr bwMode="auto">
            <a:xfrm>
              <a:off x="2160"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8999" name="Oval 279"/>
            <p:cNvSpPr>
              <a:spLocks noChangeArrowheads="1"/>
            </p:cNvSpPr>
            <p:nvPr/>
          </p:nvSpPr>
          <p:spPr bwMode="auto">
            <a:xfrm>
              <a:off x="2256"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00" name="Oval 280"/>
            <p:cNvSpPr>
              <a:spLocks noChangeArrowheads="1"/>
            </p:cNvSpPr>
            <p:nvPr/>
          </p:nvSpPr>
          <p:spPr bwMode="auto">
            <a:xfrm>
              <a:off x="2352"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01" name="Oval 281"/>
            <p:cNvSpPr>
              <a:spLocks noChangeArrowheads="1"/>
            </p:cNvSpPr>
            <p:nvPr/>
          </p:nvSpPr>
          <p:spPr bwMode="auto">
            <a:xfrm>
              <a:off x="2448"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02" name="Oval 282"/>
            <p:cNvSpPr>
              <a:spLocks noChangeArrowheads="1"/>
            </p:cNvSpPr>
            <p:nvPr/>
          </p:nvSpPr>
          <p:spPr bwMode="auto">
            <a:xfrm>
              <a:off x="2544"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03" name="Oval 283"/>
            <p:cNvSpPr>
              <a:spLocks noChangeArrowheads="1"/>
            </p:cNvSpPr>
            <p:nvPr/>
          </p:nvSpPr>
          <p:spPr bwMode="auto">
            <a:xfrm>
              <a:off x="2640"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04" name="Oval 284"/>
            <p:cNvSpPr>
              <a:spLocks noChangeArrowheads="1"/>
            </p:cNvSpPr>
            <p:nvPr/>
          </p:nvSpPr>
          <p:spPr bwMode="auto">
            <a:xfrm>
              <a:off x="2736"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05" name="Oval 285"/>
            <p:cNvSpPr>
              <a:spLocks noChangeArrowheads="1"/>
            </p:cNvSpPr>
            <p:nvPr/>
          </p:nvSpPr>
          <p:spPr bwMode="auto">
            <a:xfrm>
              <a:off x="2832"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06" name="Oval 286"/>
            <p:cNvSpPr>
              <a:spLocks noChangeArrowheads="1"/>
            </p:cNvSpPr>
            <p:nvPr/>
          </p:nvSpPr>
          <p:spPr bwMode="auto">
            <a:xfrm>
              <a:off x="2928"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07" name="Oval 287"/>
            <p:cNvSpPr>
              <a:spLocks noChangeArrowheads="1"/>
            </p:cNvSpPr>
            <p:nvPr/>
          </p:nvSpPr>
          <p:spPr bwMode="auto">
            <a:xfrm>
              <a:off x="3024"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08" name="Oval 288"/>
            <p:cNvSpPr>
              <a:spLocks noChangeArrowheads="1"/>
            </p:cNvSpPr>
            <p:nvPr/>
          </p:nvSpPr>
          <p:spPr bwMode="auto">
            <a:xfrm>
              <a:off x="3120"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09" name="Oval 289"/>
            <p:cNvSpPr>
              <a:spLocks noChangeArrowheads="1"/>
            </p:cNvSpPr>
            <p:nvPr/>
          </p:nvSpPr>
          <p:spPr bwMode="auto">
            <a:xfrm>
              <a:off x="3216"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10" name="Oval 290"/>
            <p:cNvSpPr>
              <a:spLocks noChangeArrowheads="1"/>
            </p:cNvSpPr>
            <p:nvPr/>
          </p:nvSpPr>
          <p:spPr bwMode="auto">
            <a:xfrm>
              <a:off x="3312"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11" name="Oval 291"/>
            <p:cNvSpPr>
              <a:spLocks noChangeArrowheads="1"/>
            </p:cNvSpPr>
            <p:nvPr/>
          </p:nvSpPr>
          <p:spPr bwMode="auto">
            <a:xfrm>
              <a:off x="3408"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12" name="Oval 292"/>
            <p:cNvSpPr>
              <a:spLocks noChangeArrowheads="1"/>
            </p:cNvSpPr>
            <p:nvPr/>
          </p:nvSpPr>
          <p:spPr bwMode="auto">
            <a:xfrm>
              <a:off x="3504"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13" name="Oval 293"/>
            <p:cNvSpPr>
              <a:spLocks noChangeArrowheads="1"/>
            </p:cNvSpPr>
            <p:nvPr/>
          </p:nvSpPr>
          <p:spPr bwMode="auto">
            <a:xfrm>
              <a:off x="3600"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14" name="Oval 294"/>
            <p:cNvSpPr>
              <a:spLocks noChangeArrowheads="1"/>
            </p:cNvSpPr>
            <p:nvPr/>
          </p:nvSpPr>
          <p:spPr bwMode="auto">
            <a:xfrm>
              <a:off x="3696"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15" name="Oval 295"/>
            <p:cNvSpPr>
              <a:spLocks noChangeArrowheads="1"/>
            </p:cNvSpPr>
            <p:nvPr/>
          </p:nvSpPr>
          <p:spPr bwMode="auto">
            <a:xfrm>
              <a:off x="3792"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16" name="Oval 296"/>
            <p:cNvSpPr>
              <a:spLocks noChangeArrowheads="1"/>
            </p:cNvSpPr>
            <p:nvPr/>
          </p:nvSpPr>
          <p:spPr bwMode="auto">
            <a:xfrm>
              <a:off x="3888" y="283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17" name="Oval 297"/>
            <p:cNvSpPr>
              <a:spLocks noChangeArrowheads="1"/>
            </p:cNvSpPr>
            <p:nvPr/>
          </p:nvSpPr>
          <p:spPr bwMode="auto">
            <a:xfrm>
              <a:off x="2064"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18" name="Oval 298"/>
            <p:cNvSpPr>
              <a:spLocks noChangeArrowheads="1"/>
            </p:cNvSpPr>
            <p:nvPr/>
          </p:nvSpPr>
          <p:spPr bwMode="auto">
            <a:xfrm>
              <a:off x="2160"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19" name="Oval 299"/>
            <p:cNvSpPr>
              <a:spLocks noChangeArrowheads="1"/>
            </p:cNvSpPr>
            <p:nvPr/>
          </p:nvSpPr>
          <p:spPr bwMode="auto">
            <a:xfrm>
              <a:off x="2256"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20" name="Oval 300"/>
            <p:cNvSpPr>
              <a:spLocks noChangeArrowheads="1"/>
            </p:cNvSpPr>
            <p:nvPr/>
          </p:nvSpPr>
          <p:spPr bwMode="auto">
            <a:xfrm>
              <a:off x="2352"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21" name="Oval 301"/>
            <p:cNvSpPr>
              <a:spLocks noChangeArrowheads="1"/>
            </p:cNvSpPr>
            <p:nvPr/>
          </p:nvSpPr>
          <p:spPr bwMode="auto">
            <a:xfrm>
              <a:off x="2448"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22" name="Oval 302"/>
            <p:cNvSpPr>
              <a:spLocks noChangeArrowheads="1"/>
            </p:cNvSpPr>
            <p:nvPr/>
          </p:nvSpPr>
          <p:spPr bwMode="auto">
            <a:xfrm>
              <a:off x="2544"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23" name="Oval 303"/>
            <p:cNvSpPr>
              <a:spLocks noChangeArrowheads="1"/>
            </p:cNvSpPr>
            <p:nvPr/>
          </p:nvSpPr>
          <p:spPr bwMode="auto">
            <a:xfrm>
              <a:off x="2640"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24" name="Oval 304"/>
            <p:cNvSpPr>
              <a:spLocks noChangeArrowheads="1"/>
            </p:cNvSpPr>
            <p:nvPr/>
          </p:nvSpPr>
          <p:spPr bwMode="auto">
            <a:xfrm>
              <a:off x="2736"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25" name="Oval 305"/>
            <p:cNvSpPr>
              <a:spLocks noChangeArrowheads="1"/>
            </p:cNvSpPr>
            <p:nvPr/>
          </p:nvSpPr>
          <p:spPr bwMode="auto">
            <a:xfrm>
              <a:off x="2832"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26" name="Oval 306"/>
            <p:cNvSpPr>
              <a:spLocks noChangeArrowheads="1"/>
            </p:cNvSpPr>
            <p:nvPr/>
          </p:nvSpPr>
          <p:spPr bwMode="auto">
            <a:xfrm>
              <a:off x="2928"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27" name="Oval 307"/>
            <p:cNvSpPr>
              <a:spLocks noChangeArrowheads="1"/>
            </p:cNvSpPr>
            <p:nvPr/>
          </p:nvSpPr>
          <p:spPr bwMode="auto">
            <a:xfrm>
              <a:off x="3024"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28" name="Oval 308"/>
            <p:cNvSpPr>
              <a:spLocks noChangeArrowheads="1"/>
            </p:cNvSpPr>
            <p:nvPr/>
          </p:nvSpPr>
          <p:spPr bwMode="auto">
            <a:xfrm>
              <a:off x="3120"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29" name="Oval 309"/>
            <p:cNvSpPr>
              <a:spLocks noChangeArrowheads="1"/>
            </p:cNvSpPr>
            <p:nvPr/>
          </p:nvSpPr>
          <p:spPr bwMode="auto">
            <a:xfrm>
              <a:off x="3216"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30" name="Oval 310"/>
            <p:cNvSpPr>
              <a:spLocks noChangeArrowheads="1"/>
            </p:cNvSpPr>
            <p:nvPr/>
          </p:nvSpPr>
          <p:spPr bwMode="auto">
            <a:xfrm>
              <a:off x="3312"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31" name="Oval 311"/>
            <p:cNvSpPr>
              <a:spLocks noChangeArrowheads="1"/>
            </p:cNvSpPr>
            <p:nvPr/>
          </p:nvSpPr>
          <p:spPr bwMode="auto">
            <a:xfrm>
              <a:off x="3408"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32" name="Oval 312"/>
            <p:cNvSpPr>
              <a:spLocks noChangeArrowheads="1"/>
            </p:cNvSpPr>
            <p:nvPr/>
          </p:nvSpPr>
          <p:spPr bwMode="auto">
            <a:xfrm>
              <a:off x="3504"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33" name="Oval 313"/>
            <p:cNvSpPr>
              <a:spLocks noChangeArrowheads="1"/>
            </p:cNvSpPr>
            <p:nvPr/>
          </p:nvSpPr>
          <p:spPr bwMode="auto">
            <a:xfrm>
              <a:off x="3600"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34" name="Oval 314"/>
            <p:cNvSpPr>
              <a:spLocks noChangeArrowheads="1"/>
            </p:cNvSpPr>
            <p:nvPr/>
          </p:nvSpPr>
          <p:spPr bwMode="auto">
            <a:xfrm>
              <a:off x="3696"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35" name="Oval 315"/>
            <p:cNvSpPr>
              <a:spLocks noChangeArrowheads="1"/>
            </p:cNvSpPr>
            <p:nvPr/>
          </p:nvSpPr>
          <p:spPr bwMode="auto">
            <a:xfrm>
              <a:off x="3792"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36" name="Oval 316"/>
            <p:cNvSpPr>
              <a:spLocks noChangeArrowheads="1"/>
            </p:cNvSpPr>
            <p:nvPr/>
          </p:nvSpPr>
          <p:spPr bwMode="auto">
            <a:xfrm>
              <a:off x="3888" y="292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37" name="Oval 317"/>
            <p:cNvSpPr>
              <a:spLocks noChangeArrowheads="1"/>
            </p:cNvSpPr>
            <p:nvPr/>
          </p:nvSpPr>
          <p:spPr bwMode="auto">
            <a:xfrm>
              <a:off x="2064"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38" name="Oval 318"/>
            <p:cNvSpPr>
              <a:spLocks noChangeArrowheads="1"/>
            </p:cNvSpPr>
            <p:nvPr/>
          </p:nvSpPr>
          <p:spPr bwMode="auto">
            <a:xfrm>
              <a:off x="2160"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39" name="Oval 319"/>
            <p:cNvSpPr>
              <a:spLocks noChangeArrowheads="1"/>
            </p:cNvSpPr>
            <p:nvPr/>
          </p:nvSpPr>
          <p:spPr bwMode="auto">
            <a:xfrm>
              <a:off x="2256"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40" name="Oval 320"/>
            <p:cNvSpPr>
              <a:spLocks noChangeArrowheads="1"/>
            </p:cNvSpPr>
            <p:nvPr/>
          </p:nvSpPr>
          <p:spPr bwMode="auto">
            <a:xfrm>
              <a:off x="2352"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41" name="Oval 321"/>
            <p:cNvSpPr>
              <a:spLocks noChangeArrowheads="1"/>
            </p:cNvSpPr>
            <p:nvPr/>
          </p:nvSpPr>
          <p:spPr bwMode="auto">
            <a:xfrm>
              <a:off x="2448"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42" name="Oval 322"/>
            <p:cNvSpPr>
              <a:spLocks noChangeArrowheads="1"/>
            </p:cNvSpPr>
            <p:nvPr/>
          </p:nvSpPr>
          <p:spPr bwMode="auto">
            <a:xfrm>
              <a:off x="2544"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43" name="Oval 323"/>
            <p:cNvSpPr>
              <a:spLocks noChangeArrowheads="1"/>
            </p:cNvSpPr>
            <p:nvPr/>
          </p:nvSpPr>
          <p:spPr bwMode="auto">
            <a:xfrm>
              <a:off x="2640"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44" name="Oval 324"/>
            <p:cNvSpPr>
              <a:spLocks noChangeArrowheads="1"/>
            </p:cNvSpPr>
            <p:nvPr/>
          </p:nvSpPr>
          <p:spPr bwMode="auto">
            <a:xfrm>
              <a:off x="2736"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45" name="Oval 325"/>
            <p:cNvSpPr>
              <a:spLocks noChangeArrowheads="1"/>
            </p:cNvSpPr>
            <p:nvPr/>
          </p:nvSpPr>
          <p:spPr bwMode="auto">
            <a:xfrm>
              <a:off x="2832"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46" name="Oval 326"/>
            <p:cNvSpPr>
              <a:spLocks noChangeArrowheads="1"/>
            </p:cNvSpPr>
            <p:nvPr/>
          </p:nvSpPr>
          <p:spPr bwMode="auto">
            <a:xfrm>
              <a:off x="2928"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47" name="Oval 327"/>
            <p:cNvSpPr>
              <a:spLocks noChangeArrowheads="1"/>
            </p:cNvSpPr>
            <p:nvPr/>
          </p:nvSpPr>
          <p:spPr bwMode="auto">
            <a:xfrm>
              <a:off x="3024"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48" name="Oval 328"/>
            <p:cNvSpPr>
              <a:spLocks noChangeArrowheads="1"/>
            </p:cNvSpPr>
            <p:nvPr/>
          </p:nvSpPr>
          <p:spPr bwMode="auto">
            <a:xfrm>
              <a:off x="3120"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49" name="Oval 329"/>
            <p:cNvSpPr>
              <a:spLocks noChangeArrowheads="1"/>
            </p:cNvSpPr>
            <p:nvPr/>
          </p:nvSpPr>
          <p:spPr bwMode="auto">
            <a:xfrm>
              <a:off x="3216"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50" name="Oval 330"/>
            <p:cNvSpPr>
              <a:spLocks noChangeArrowheads="1"/>
            </p:cNvSpPr>
            <p:nvPr/>
          </p:nvSpPr>
          <p:spPr bwMode="auto">
            <a:xfrm>
              <a:off x="3312"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51" name="Oval 331"/>
            <p:cNvSpPr>
              <a:spLocks noChangeArrowheads="1"/>
            </p:cNvSpPr>
            <p:nvPr/>
          </p:nvSpPr>
          <p:spPr bwMode="auto">
            <a:xfrm>
              <a:off x="3408"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52" name="Oval 332"/>
            <p:cNvSpPr>
              <a:spLocks noChangeArrowheads="1"/>
            </p:cNvSpPr>
            <p:nvPr/>
          </p:nvSpPr>
          <p:spPr bwMode="auto">
            <a:xfrm>
              <a:off x="3504"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53" name="Oval 333"/>
            <p:cNvSpPr>
              <a:spLocks noChangeArrowheads="1"/>
            </p:cNvSpPr>
            <p:nvPr/>
          </p:nvSpPr>
          <p:spPr bwMode="auto">
            <a:xfrm>
              <a:off x="3600"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54" name="Oval 334"/>
            <p:cNvSpPr>
              <a:spLocks noChangeArrowheads="1"/>
            </p:cNvSpPr>
            <p:nvPr/>
          </p:nvSpPr>
          <p:spPr bwMode="auto">
            <a:xfrm>
              <a:off x="3696"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55" name="Oval 335"/>
            <p:cNvSpPr>
              <a:spLocks noChangeArrowheads="1"/>
            </p:cNvSpPr>
            <p:nvPr/>
          </p:nvSpPr>
          <p:spPr bwMode="auto">
            <a:xfrm>
              <a:off x="3792"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56" name="Oval 336"/>
            <p:cNvSpPr>
              <a:spLocks noChangeArrowheads="1"/>
            </p:cNvSpPr>
            <p:nvPr/>
          </p:nvSpPr>
          <p:spPr bwMode="auto">
            <a:xfrm>
              <a:off x="3888" y="302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57" name="Oval 337"/>
            <p:cNvSpPr>
              <a:spLocks noChangeArrowheads="1"/>
            </p:cNvSpPr>
            <p:nvPr/>
          </p:nvSpPr>
          <p:spPr bwMode="auto">
            <a:xfrm>
              <a:off x="2064"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58" name="Oval 338"/>
            <p:cNvSpPr>
              <a:spLocks noChangeArrowheads="1"/>
            </p:cNvSpPr>
            <p:nvPr/>
          </p:nvSpPr>
          <p:spPr bwMode="auto">
            <a:xfrm>
              <a:off x="2160"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59" name="Oval 339"/>
            <p:cNvSpPr>
              <a:spLocks noChangeArrowheads="1"/>
            </p:cNvSpPr>
            <p:nvPr/>
          </p:nvSpPr>
          <p:spPr bwMode="auto">
            <a:xfrm>
              <a:off x="2256"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60" name="Oval 340"/>
            <p:cNvSpPr>
              <a:spLocks noChangeArrowheads="1"/>
            </p:cNvSpPr>
            <p:nvPr/>
          </p:nvSpPr>
          <p:spPr bwMode="auto">
            <a:xfrm>
              <a:off x="2352"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61" name="Oval 341"/>
            <p:cNvSpPr>
              <a:spLocks noChangeArrowheads="1"/>
            </p:cNvSpPr>
            <p:nvPr/>
          </p:nvSpPr>
          <p:spPr bwMode="auto">
            <a:xfrm>
              <a:off x="2448"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62" name="Oval 342"/>
            <p:cNvSpPr>
              <a:spLocks noChangeArrowheads="1"/>
            </p:cNvSpPr>
            <p:nvPr/>
          </p:nvSpPr>
          <p:spPr bwMode="auto">
            <a:xfrm>
              <a:off x="2544"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63" name="Oval 343"/>
            <p:cNvSpPr>
              <a:spLocks noChangeArrowheads="1"/>
            </p:cNvSpPr>
            <p:nvPr/>
          </p:nvSpPr>
          <p:spPr bwMode="auto">
            <a:xfrm>
              <a:off x="2640"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64" name="Oval 344"/>
            <p:cNvSpPr>
              <a:spLocks noChangeArrowheads="1"/>
            </p:cNvSpPr>
            <p:nvPr/>
          </p:nvSpPr>
          <p:spPr bwMode="auto">
            <a:xfrm>
              <a:off x="2736"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65" name="Oval 345"/>
            <p:cNvSpPr>
              <a:spLocks noChangeArrowheads="1"/>
            </p:cNvSpPr>
            <p:nvPr/>
          </p:nvSpPr>
          <p:spPr bwMode="auto">
            <a:xfrm>
              <a:off x="2832"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66" name="Oval 346"/>
            <p:cNvSpPr>
              <a:spLocks noChangeArrowheads="1"/>
            </p:cNvSpPr>
            <p:nvPr/>
          </p:nvSpPr>
          <p:spPr bwMode="auto">
            <a:xfrm>
              <a:off x="2928"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67" name="Oval 347"/>
            <p:cNvSpPr>
              <a:spLocks noChangeArrowheads="1"/>
            </p:cNvSpPr>
            <p:nvPr/>
          </p:nvSpPr>
          <p:spPr bwMode="auto">
            <a:xfrm>
              <a:off x="3024"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68" name="Oval 348"/>
            <p:cNvSpPr>
              <a:spLocks noChangeArrowheads="1"/>
            </p:cNvSpPr>
            <p:nvPr/>
          </p:nvSpPr>
          <p:spPr bwMode="auto">
            <a:xfrm>
              <a:off x="3120"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69" name="Oval 349"/>
            <p:cNvSpPr>
              <a:spLocks noChangeArrowheads="1"/>
            </p:cNvSpPr>
            <p:nvPr/>
          </p:nvSpPr>
          <p:spPr bwMode="auto">
            <a:xfrm>
              <a:off x="3216"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70" name="Oval 350"/>
            <p:cNvSpPr>
              <a:spLocks noChangeArrowheads="1"/>
            </p:cNvSpPr>
            <p:nvPr/>
          </p:nvSpPr>
          <p:spPr bwMode="auto">
            <a:xfrm>
              <a:off x="3312"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71" name="Oval 351"/>
            <p:cNvSpPr>
              <a:spLocks noChangeArrowheads="1"/>
            </p:cNvSpPr>
            <p:nvPr/>
          </p:nvSpPr>
          <p:spPr bwMode="auto">
            <a:xfrm>
              <a:off x="3408"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72" name="Oval 352"/>
            <p:cNvSpPr>
              <a:spLocks noChangeArrowheads="1"/>
            </p:cNvSpPr>
            <p:nvPr/>
          </p:nvSpPr>
          <p:spPr bwMode="auto">
            <a:xfrm>
              <a:off x="3504"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73" name="Oval 353"/>
            <p:cNvSpPr>
              <a:spLocks noChangeArrowheads="1"/>
            </p:cNvSpPr>
            <p:nvPr/>
          </p:nvSpPr>
          <p:spPr bwMode="auto">
            <a:xfrm>
              <a:off x="3600"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74" name="Oval 354"/>
            <p:cNvSpPr>
              <a:spLocks noChangeArrowheads="1"/>
            </p:cNvSpPr>
            <p:nvPr/>
          </p:nvSpPr>
          <p:spPr bwMode="auto">
            <a:xfrm>
              <a:off x="3696"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75" name="Oval 355"/>
            <p:cNvSpPr>
              <a:spLocks noChangeArrowheads="1"/>
            </p:cNvSpPr>
            <p:nvPr/>
          </p:nvSpPr>
          <p:spPr bwMode="auto">
            <a:xfrm>
              <a:off x="3792"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76" name="Oval 356"/>
            <p:cNvSpPr>
              <a:spLocks noChangeArrowheads="1"/>
            </p:cNvSpPr>
            <p:nvPr/>
          </p:nvSpPr>
          <p:spPr bwMode="auto">
            <a:xfrm>
              <a:off x="3888" y="312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77" name="Oval 357"/>
            <p:cNvSpPr>
              <a:spLocks noChangeArrowheads="1"/>
            </p:cNvSpPr>
            <p:nvPr/>
          </p:nvSpPr>
          <p:spPr bwMode="auto">
            <a:xfrm>
              <a:off x="2064"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78" name="Oval 358"/>
            <p:cNvSpPr>
              <a:spLocks noChangeArrowheads="1"/>
            </p:cNvSpPr>
            <p:nvPr/>
          </p:nvSpPr>
          <p:spPr bwMode="auto">
            <a:xfrm>
              <a:off x="2160"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79" name="Oval 359"/>
            <p:cNvSpPr>
              <a:spLocks noChangeArrowheads="1"/>
            </p:cNvSpPr>
            <p:nvPr/>
          </p:nvSpPr>
          <p:spPr bwMode="auto">
            <a:xfrm>
              <a:off x="2256"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80" name="Oval 360"/>
            <p:cNvSpPr>
              <a:spLocks noChangeArrowheads="1"/>
            </p:cNvSpPr>
            <p:nvPr/>
          </p:nvSpPr>
          <p:spPr bwMode="auto">
            <a:xfrm>
              <a:off x="2352"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81" name="Oval 361"/>
            <p:cNvSpPr>
              <a:spLocks noChangeArrowheads="1"/>
            </p:cNvSpPr>
            <p:nvPr/>
          </p:nvSpPr>
          <p:spPr bwMode="auto">
            <a:xfrm>
              <a:off x="2448"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82" name="Oval 362"/>
            <p:cNvSpPr>
              <a:spLocks noChangeArrowheads="1"/>
            </p:cNvSpPr>
            <p:nvPr/>
          </p:nvSpPr>
          <p:spPr bwMode="auto">
            <a:xfrm>
              <a:off x="2544"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83" name="Oval 363"/>
            <p:cNvSpPr>
              <a:spLocks noChangeArrowheads="1"/>
            </p:cNvSpPr>
            <p:nvPr/>
          </p:nvSpPr>
          <p:spPr bwMode="auto">
            <a:xfrm>
              <a:off x="2640"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84" name="Oval 364"/>
            <p:cNvSpPr>
              <a:spLocks noChangeArrowheads="1"/>
            </p:cNvSpPr>
            <p:nvPr/>
          </p:nvSpPr>
          <p:spPr bwMode="auto">
            <a:xfrm>
              <a:off x="2736"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85" name="Oval 365"/>
            <p:cNvSpPr>
              <a:spLocks noChangeArrowheads="1"/>
            </p:cNvSpPr>
            <p:nvPr/>
          </p:nvSpPr>
          <p:spPr bwMode="auto">
            <a:xfrm>
              <a:off x="2832"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86" name="Oval 366"/>
            <p:cNvSpPr>
              <a:spLocks noChangeArrowheads="1"/>
            </p:cNvSpPr>
            <p:nvPr/>
          </p:nvSpPr>
          <p:spPr bwMode="auto">
            <a:xfrm>
              <a:off x="2928"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87" name="Oval 367"/>
            <p:cNvSpPr>
              <a:spLocks noChangeArrowheads="1"/>
            </p:cNvSpPr>
            <p:nvPr/>
          </p:nvSpPr>
          <p:spPr bwMode="auto">
            <a:xfrm>
              <a:off x="3024"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88" name="Oval 368"/>
            <p:cNvSpPr>
              <a:spLocks noChangeArrowheads="1"/>
            </p:cNvSpPr>
            <p:nvPr/>
          </p:nvSpPr>
          <p:spPr bwMode="auto">
            <a:xfrm>
              <a:off x="3120"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89" name="Oval 369"/>
            <p:cNvSpPr>
              <a:spLocks noChangeArrowheads="1"/>
            </p:cNvSpPr>
            <p:nvPr/>
          </p:nvSpPr>
          <p:spPr bwMode="auto">
            <a:xfrm>
              <a:off x="3216"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90" name="Oval 370"/>
            <p:cNvSpPr>
              <a:spLocks noChangeArrowheads="1"/>
            </p:cNvSpPr>
            <p:nvPr/>
          </p:nvSpPr>
          <p:spPr bwMode="auto">
            <a:xfrm>
              <a:off x="3312"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91" name="Oval 371"/>
            <p:cNvSpPr>
              <a:spLocks noChangeArrowheads="1"/>
            </p:cNvSpPr>
            <p:nvPr/>
          </p:nvSpPr>
          <p:spPr bwMode="auto">
            <a:xfrm>
              <a:off x="3408"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92" name="Oval 372"/>
            <p:cNvSpPr>
              <a:spLocks noChangeArrowheads="1"/>
            </p:cNvSpPr>
            <p:nvPr/>
          </p:nvSpPr>
          <p:spPr bwMode="auto">
            <a:xfrm>
              <a:off x="3504"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93" name="Oval 373"/>
            <p:cNvSpPr>
              <a:spLocks noChangeArrowheads="1"/>
            </p:cNvSpPr>
            <p:nvPr/>
          </p:nvSpPr>
          <p:spPr bwMode="auto">
            <a:xfrm>
              <a:off x="3600"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94" name="Oval 374"/>
            <p:cNvSpPr>
              <a:spLocks noChangeArrowheads="1"/>
            </p:cNvSpPr>
            <p:nvPr/>
          </p:nvSpPr>
          <p:spPr bwMode="auto">
            <a:xfrm>
              <a:off x="3696"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95" name="Oval 375"/>
            <p:cNvSpPr>
              <a:spLocks noChangeArrowheads="1"/>
            </p:cNvSpPr>
            <p:nvPr/>
          </p:nvSpPr>
          <p:spPr bwMode="auto">
            <a:xfrm>
              <a:off x="3792"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96" name="Oval 376"/>
            <p:cNvSpPr>
              <a:spLocks noChangeArrowheads="1"/>
            </p:cNvSpPr>
            <p:nvPr/>
          </p:nvSpPr>
          <p:spPr bwMode="auto">
            <a:xfrm>
              <a:off x="3888" y="321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97" name="Oval 377"/>
            <p:cNvSpPr>
              <a:spLocks noChangeArrowheads="1"/>
            </p:cNvSpPr>
            <p:nvPr/>
          </p:nvSpPr>
          <p:spPr bwMode="auto">
            <a:xfrm>
              <a:off x="2064"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98" name="Oval 378"/>
            <p:cNvSpPr>
              <a:spLocks noChangeArrowheads="1"/>
            </p:cNvSpPr>
            <p:nvPr/>
          </p:nvSpPr>
          <p:spPr bwMode="auto">
            <a:xfrm>
              <a:off x="2160"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099" name="Oval 379"/>
            <p:cNvSpPr>
              <a:spLocks noChangeArrowheads="1"/>
            </p:cNvSpPr>
            <p:nvPr/>
          </p:nvSpPr>
          <p:spPr bwMode="auto">
            <a:xfrm>
              <a:off x="2256"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00" name="Oval 380"/>
            <p:cNvSpPr>
              <a:spLocks noChangeArrowheads="1"/>
            </p:cNvSpPr>
            <p:nvPr/>
          </p:nvSpPr>
          <p:spPr bwMode="auto">
            <a:xfrm>
              <a:off x="2352"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01" name="Oval 381"/>
            <p:cNvSpPr>
              <a:spLocks noChangeArrowheads="1"/>
            </p:cNvSpPr>
            <p:nvPr/>
          </p:nvSpPr>
          <p:spPr bwMode="auto">
            <a:xfrm>
              <a:off x="2448"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02" name="Oval 382"/>
            <p:cNvSpPr>
              <a:spLocks noChangeArrowheads="1"/>
            </p:cNvSpPr>
            <p:nvPr/>
          </p:nvSpPr>
          <p:spPr bwMode="auto">
            <a:xfrm>
              <a:off x="2544"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03" name="Oval 383"/>
            <p:cNvSpPr>
              <a:spLocks noChangeArrowheads="1"/>
            </p:cNvSpPr>
            <p:nvPr/>
          </p:nvSpPr>
          <p:spPr bwMode="auto">
            <a:xfrm>
              <a:off x="2640"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04" name="Oval 384"/>
            <p:cNvSpPr>
              <a:spLocks noChangeArrowheads="1"/>
            </p:cNvSpPr>
            <p:nvPr/>
          </p:nvSpPr>
          <p:spPr bwMode="auto">
            <a:xfrm>
              <a:off x="2736"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05" name="Oval 385"/>
            <p:cNvSpPr>
              <a:spLocks noChangeArrowheads="1"/>
            </p:cNvSpPr>
            <p:nvPr/>
          </p:nvSpPr>
          <p:spPr bwMode="auto">
            <a:xfrm>
              <a:off x="2832"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06" name="Oval 386"/>
            <p:cNvSpPr>
              <a:spLocks noChangeArrowheads="1"/>
            </p:cNvSpPr>
            <p:nvPr/>
          </p:nvSpPr>
          <p:spPr bwMode="auto">
            <a:xfrm>
              <a:off x="2928"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07" name="Oval 387"/>
            <p:cNvSpPr>
              <a:spLocks noChangeArrowheads="1"/>
            </p:cNvSpPr>
            <p:nvPr/>
          </p:nvSpPr>
          <p:spPr bwMode="auto">
            <a:xfrm>
              <a:off x="3024"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08" name="Oval 388"/>
            <p:cNvSpPr>
              <a:spLocks noChangeArrowheads="1"/>
            </p:cNvSpPr>
            <p:nvPr/>
          </p:nvSpPr>
          <p:spPr bwMode="auto">
            <a:xfrm>
              <a:off x="3120"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09" name="Oval 389"/>
            <p:cNvSpPr>
              <a:spLocks noChangeArrowheads="1"/>
            </p:cNvSpPr>
            <p:nvPr/>
          </p:nvSpPr>
          <p:spPr bwMode="auto">
            <a:xfrm>
              <a:off x="3216"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10" name="Oval 390"/>
            <p:cNvSpPr>
              <a:spLocks noChangeArrowheads="1"/>
            </p:cNvSpPr>
            <p:nvPr/>
          </p:nvSpPr>
          <p:spPr bwMode="auto">
            <a:xfrm>
              <a:off x="3312"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11" name="Oval 391"/>
            <p:cNvSpPr>
              <a:spLocks noChangeArrowheads="1"/>
            </p:cNvSpPr>
            <p:nvPr/>
          </p:nvSpPr>
          <p:spPr bwMode="auto">
            <a:xfrm>
              <a:off x="3408"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12" name="Oval 392"/>
            <p:cNvSpPr>
              <a:spLocks noChangeArrowheads="1"/>
            </p:cNvSpPr>
            <p:nvPr/>
          </p:nvSpPr>
          <p:spPr bwMode="auto">
            <a:xfrm>
              <a:off x="3504"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13" name="Oval 393"/>
            <p:cNvSpPr>
              <a:spLocks noChangeArrowheads="1"/>
            </p:cNvSpPr>
            <p:nvPr/>
          </p:nvSpPr>
          <p:spPr bwMode="auto">
            <a:xfrm>
              <a:off x="3600"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14" name="Oval 394"/>
            <p:cNvSpPr>
              <a:spLocks noChangeArrowheads="1"/>
            </p:cNvSpPr>
            <p:nvPr/>
          </p:nvSpPr>
          <p:spPr bwMode="auto">
            <a:xfrm>
              <a:off x="3696"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15" name="Oval 395"/>
            <p:cNvSpPr>
              <a:spLocks noChangeArrowheads="1"/>
            </p:cNvSpPr>
            <p:nvPr/>
          </p:nvSpPr>
          <p:spPr bwMode="auto">
            <a:xfrm>
              <a:off x="3792"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16" name="Oval 396"/>
            <p:cNvSpPr>
              <a:spLocks noChangeArrowheads="1"/>
            </p:cNvSpPr>
            <p:nvPr/>
          </p:nvSpPr>
          <p:spPr bwMode="auto">
            <a:xfrm>
              <a:off x="3888" y="331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17" name="Oval 397"/>
            <p:cNvSpPr>
              <a:spLocks noChangeArrowheads="1"/>
            </p:cNvSpPr>
            <p:nvPr/>
          </p:nvSpPr>
          <p:spPr bwMode="auto">
            <a:xfrm>
              <a:off x="2064"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18" name="Oval 398"/>
            <p:cNvSpPr>
              <a:spLocks noChangeArrowheads="1"/>
            </p:cNvSpPr>
            <p:nvPr/>
          </p:nvSpPr>
          <p:spPr bwMode="auto">
            <a:xfrm>
              <a:off x="2160"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19" name="Oval 399"/>
            <p:cNvSpPr>
              <a:spLocks noChangeArrowheads="1"/>
            </p:cNvSpPr>
            <p:nvPr/>
          </p:nvSpPr>
          <p:spPr bwMode="auto">
            <a:xfrm>
              <a:off x="2256"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20" name="Oval 400"/>
            <p:cNvSpPr>
              <a:spLocks noChangeArrowheads="1"/>
            </p:cNvSpPr>
            <p:nvPr/>
          </p:nvSpPr>
          <p:spPr bwMode="auto">
            <a:xfrm>
              <a:off x="2352"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21" name="Oval 401"/>
            <p:cNvSpPr>
              <a:spLocks noChangeArrowheads="1"/>
            </p:cNvSpPr>
            <p:nvPr/>
          </p:nvSpPr>
          <p:spPr bwMode="auto">
            <a:xfrm>
              <a:off x="2448"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22" name="Oval 402"/>
            <p:cNvSpPr>
              <a:spLocks noChangeArrowheads="1"/>
            </p:cNvSpPr>
            <p:nvPr/>
          </p:nvSpPr>
          <p:spPr bwMode="auto">
            <a:xfrm>
              <a:off x="2544"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23" name="Oval 403"/>
            <p:cNvSpPr>
              <a:spLocks noChangeArrowheads="1"/>
            </p:cNvSpPr>
            <p:nvPr/>
          </p:nvSpPr>
          <p:spPr bwMode="auto">
            <a:xfrm>
              <a:off x="2640"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24" name="Oval 404"/>
            <p:cNvSpPr>
              <a:spLocks noChangeArrowheads="1"/>
            </p:cNvSpPr>
            <p:nvPr/>
          </p:nvSpPr>
          <p:spPr bwMode="auto">
            <a:xfrm>
              <a:off x="2736"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25" name="Oval 405"/>
            <p:cNvSpPr>
              <a:spLocks noChangeArrowheads="1"/>
            </p:cNvSpPr>
            <p:nvPr/>
          </p:nvSpPr>
          <p:spPr bwMode="auto">
            <a:xfrm>
              <a:off x="2832"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26" name="Oval 406"/>
            <p:cNvSpPr>
              <a:spLocks noChangeArrowheads="1"/>
            </p:cNvSpPr>
            <p:nvPr/>
          </p:nvSpPr>
          <p:spPr bwMode="auto">
            <a:xfrm>
              <a:off x="2928"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27" name="Oval 407"/>
            <p:cNvSpPr>
              <a:spLocks noChangeArrowheads="1"/>
            </p:cNvSpPr>
            <p:nvPr/>
          </p:nvSpPr>
          <p:spPr bwMode="auto">
            <a:xfrm>
              <a:off x="3024"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28" name="Oval 408"/>
            <p:cNvSpPr>
              <a:spLocks noChangeArrowheads="1"/>
            </p:cNvSpPr>
            <p:nvPr/>
          </p:nvSpPr>
          <p:spPr bwMode="auto">
            <a:xfrm>
              <a:off x="3120"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29" name="Oval 409"/>
            <p:cNvSpPr>
              <a:spLocks noChangeArrowheads="1"/>
            </p:cNvSpPr>
            <p:nvPr/>
          </p:nvSpPr>
          <p:spPr bwMode="auto">
            <a:xfrm>
              <a:off x="3216"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30" name="Oval 410"/>
            <p:cNvSpPr>
              <a:spLocks noChangeArrowheads="1"/>
            </p:cNvSpPr>
            <p:nvPr/>
          </p:nvSpPr>
          <p:spPr bwMode="auto">
            <a:xfrm>
              <a:off x="3312"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31" name="Oval 411"/>
            <p:cNvSpPr>
              <a:spLocks noChangeArrowheads="1"/>
            </p:cNvSpPr>
            <p:nvPr/>
          </p:nvSpPr>
          <p:spPr bwMode="auto">
            <a:xfrm>
              <a:off x="3408"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32" name="Oval 412"/>
            <p:cNvSpPr>
              <a:spLocks noChangeArrowheads="1"/>
            </p:cNvSpPr>
            <p:nvPr/>
          </p:nvSpPr>
          <p:spPr bwMode="auto">
            <a:xfrm>
              <a:off x="3504"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33" name="Oval 413"/>
            <p:cNvSpPr>
              <a:spLocks noChangeArrowheads="1"/>
            </p:cNvSpPr>
            <p:nvPr/>
          </p:nvSpPr>
          <p:spPr bwMode="auto">
            <a:xfrm>
              <a:off x="3600"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34" name="Oval 414"/>
            <p:cNvSpPr>
              <a:spLocks noChangeArrowheads="1"/>
            </p:cNvSpPr>
            <p:nvPr/>
          </p:nvSpPr>
          <p:spPr bwMode="auto">
            <a:xfrm>
              <a:off x="3696"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35" name="Oval 415"/>
            <p:cNvSpPr>
              <a:spLocks noChangeArrowheads="1"/>
            </p:cNvSpPr>
            <p:nvPr/>
          </p:nvSpPr>
          <p:spPr bwMode="auto">
            <a:xfrm>
              <a:off x="3792"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36" name="Oval 416"/>
            <p:cNvSpPr>
              <a:spLocks noChangeArrowheads="1"/>
            </p:cNvSpPr>
            <p:nvPr/>
          </p:nvSpPr>
          <p:spPr bwMode="auto">
            <a:xfrm>
              <a:off x="3888" y="340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37" name="Oval 417"/>
            <p:cNvSpPr>
              <a:spLocks noChangeArrowheads="1"/>
            </p:cNvSpPr>
            <p:nvPr/>
          </p:nvSpPr>
          <p:spPr bwMode="auto">
            <a:xfrm>
              <a:off x="2064"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38" name="Oval 418"/>
            <p:cNvSpPr>
              <a:spLocks noChangeArrowheads="1"/>
            </p:cNvSpPr>
            <p:nvPr/>
          </p:nvSpPr>
          <p:spPr bwMode="auto">
            <a:xfrm>
              <a:off x="2160"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39" name="Oval 419"/>
            <p:cNvSpPr>
              <a:spLocks noChangeArrowheads="1"/>
            </p:cNvSpPr>
            <p:nvPr/>
          </p:nvSpPr>
          <p:spPr bwMode="auto">
            <a:xfrm>
              <a:off x="2256"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40" name="Oval 420"/>
            <p:cNvSpPr>
              <a:spLocks noChangeArrowheads="1"/>
            </p:cNvSpPr>
            <p:nvPr/>
          </p:nvSpPr>
          <p:spPr bwMode="auto">
            <a:xfrm>
              <a:off x="2352"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41" name="Oval 421"/>
            <p:cNvSpPr>
              <a:spLocks noChangeArrowheads="1"/>
            </p:cNvSpPr>
            <p:nvPr/>
          </p:nvSpPr>
          <p:spPr bwMode="auto">
            <a:xfrm>
              <a:off x="2448"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42" name="Oval 422"/>
            <p:cNvSpPr>
              <a:spLocks noChangeArrowheads="1"/>
            </p:cNvSpPr>
            <p:nvPr/>
          </p:nvSpPr>
          <p:spPr bwMode="auto">
            <a:xfrm>
              <a:off x="2544"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43" name="Oval 423"/>
            <p:cNvSpPr>
              <a:spLocks noChangeArrowheads="1"/>
            </p:cNvSpPr>
            <p:nvPr/>
          </p:nvSpPr>
          <p:spPr bwMode="auto">
            <a:xfrm>
              <a:off x="2640"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44" name="Oval 424"/>
            <p:cNvSpPr>
              <a:spLocks noChangeArrowheads="1"/>
            </p:cNvSpPr>
            <p:nvPr/>
          </p:nvSpPr>
          <p:spPr bwMode="auto">
            <a:xfrm>
              <a:off x="2736"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45" name="Oval 425"/>
            <p:cNvSpPr>
              <a:spLocks noChangeArrowheads="1"/>
            </p:cNvSpPr>
            <p:nvPr/>
          </p:nvSpPr>
          <p:spPr bwMode="auto">
            <a:xfrm>
              <a:off x="2832"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46" name="Oval 426"/>
            <p:cNvSpPr>
              <a:spLocks noChangeArrowheads="1"/>
            </p:cNvSpPr>
            <p:nvPr/>
          </p:nvSpPr>
          <p:spPr bwMode="auto">
            <a:xfrm>
              <a:off x="2928"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47" name="Oval 427"/>
            <p:cNvSpPr>
              <a:spLocks noChangeArrowheads="1"/>
            </p:cNvSpPr>
            <p:nvPr/>
          </p:nvSpPr>
          <p:spPr bwMode="auto">
            <a:xfrm>
              <a:off x="3024"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48" name="Oval 428"/>
            <p:cNvSpPr>
              <a:spLocks noChangeArrowheads="1"/>
            </p:cNvSpPr>
            <p:nvPr/>
          </p:nvSpPr>
          <p:spPr bwMode="auto">
            <a:xfrm>
              <a:off x="3120"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49" name="Oval 429"/>
            <p:cNvSpPr>
              <a:spLocks noChangeArrowheads="1"/>
            </p:cNvSpPr>
            <p:nvPr/>
          </p:nvSpPr>
          <p:spPr bwMode="auto">
            <a:xfrm>
              <a:off x="3216"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50" name="Oval 430"/>
            <p:cNvSpPr>
              <a:spLocks noChangeArrowheads="1"/>
            </p:cNvSpPr>
            <p:nvPr/>
          </p:nvSpPr>
          <p:spPr bwMode="auto">
            <a:xfrm>
              <a:off x="3312"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51" name="Oval 431"/>
            <p:cNvSpPr>
              <a:spLocks noChangeArrowheads="1"/>
            </p:cNvSpPr>
            <p:nvPr/>
          </p:nvSpPr>
          <p:spPr bwMode="auto">
            <a:xfrm>
              <a:off x="3408"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52" name="Oval 432"/>
            <p:cNvSpPr>
              <a:spLocks noChangeArrowheads="1"/>
            </p:cNvSpPr>
            <p:nvPr/>
          </p:nvSpPr>
          <p:spPr bwMode="auto">
            <a:xfrm>
              <a:off x="3504"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53" name="Oval 433"/>
            <p:cNvSpPr>
              <a:spLocks noChangeArrowheads="1"/>
            </p:cNvSpPr>
            <p:nvPr/>
          </p:nvSpPr>
          <p:spPr bwMode="auto">
            <a:xfrm>
              <a:off x="3600"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54" name="Oval 434"/>
            <p:cNvSpPr>
              <a:spLocks noChangeArrowheads="1"/>
            </p:cNvSpPr>
            <p:nvPr/>
          </p:nvSpPr>
          <p:spPr bwMode="auto">
            <a:xfrm>
              <a:off x="3696"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55" name="Oval 435"/>
            <p:cNvSpPr>
              <a:spLocks noChangeArrowheads="1"/>
            </p:cNvSpPr>
            <p:nvPr/>
          </p:nvSpPr>
          <p:spPr bwMode="auto">
            <a:xfrm>
              <a:off x="3792"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56" name="Oval 436"/>
            <p:cNvSpPr>
              <a:spLocks noChangeArrowheads="1"/>
            </p:cNvSpPr>
            <p:nvPr/>
          </p:nvSpPr>
          <p:spPr bwMode="auto">
            <a:xfrm>
              <a:off x="3888" y="350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57" name="Oval 437"/>
            <p:cNvSpPr>
              <a:spLocks noChangeArrowheads="1"/>
            </p:cNvSpPr>
            <p:nvPr/>
          </p:nvSpPr>
          <p:spPr bwMode="auto">
            <a:xfrm>
              <a:off x="2064"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58" name="Oval 438"/>
            <p:cNvSpPr>
              <a:spLocks noChangeArrowheads="1"/>
            </p:cNvSpPr>
            <p:nvPr/>
          </p:nvSpPr>
          <p:spPr bwMode="auto">
            <a:xfrm>
              <a:off x="2160"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59" name="Oval 439"/>
            <p:cNvSpPr>
              <a:spLocks noChangeArrowheads="1"/>
            </p:cNvSpPr>
            <p:nvPr/>
          </p:nvSpPr>
          <p:spPr bwMode="auto">
            <a:xfrm>
              <a:off x="2256"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60" name="Oval 440"/>
            <p:cNvSpPr>
              <a:spLocks noChangeArrowheads="1"/>
            </p:cNvSpPr>
            <p:nvPr/>
          </p:nvSpPr>
          <p:spPr bwMode="auto">
            <a:xfrm>
              <a:off x="2352"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61" name="Oval 441"/>
            <p:cNvSpPr>
              <a:spLocks noChangeArrowheads="1"/>
            </p:cNvSpPr>
            <p:nvPr/>
          </p:nvSpPr>
          <p:spPr bwMode="auto">
            <a:xfrm>
              <a:off x="2448"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62" name="Oval 442"/>
            <p:cNvSpPr>
              <a:spLocks noChangeArrowheads="1"/>
            </p:cNvSpPr>
            <p:nvPr/>
          </p:nvSpPr>
          <p:spPr bwMode="auto">
            <a:xfrm>
              <a:off x="2544"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63" name="Oval 443"/>
            <p:cNvSpPr>
              <a:spLocks noChangeArrowheads="1"/>
            </p:cNvSpPr>
            <p:nvPr/>
          </p:nvSpPr>
          <p:spPr bwMode="auto">
            <a:xfrm>
              <a:off x="2640"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64" name="Oval 444"/>
            <p:cNvSpPr>
              <a:spLocks noChangeArrowheads="1"/>
            </p:cNvSpPr>
            <p:nvPr/>
          </p:nvSpPr>
          <p:spPr bwMode="auto">
            <a:xfrm>
              <a:off x="2736"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65" name="Oval 445"/>
            <p:cNvSpPr>
              <a:spLocks noChangeArrowheads="1"/>
            </p:cNvSpPr>
            <p:nvPr/>
          </p:nvSpPr>
          <p:spPr bwMode="auto">
            <a:xfrm>
              <a:off x="2832"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66" name="Oval 446"/>
            <p:cNvSpPr>
              <a:spLocks noChangeArrowheads="1"/>
            </p:cNvSpPr>
            <p:nvPr/>
          </p:nvSpPr>
          <p:spPr bwMode="auto">
            <a:xfrm>
              <a:off x="2928"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67" name="Oval 447"/>
            <p:cNvSpPr>
              <a:spLocks noChangeArrowheads="1"/>
            </p:cNvSpPr>
            <p:nvPr/>
          </p:nvSpPr>
          <p:spPr bwMode="auto">
            <a:xfrm>
              <a:off x="3024"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68" name="Oval 448"/>
            <p:cNvSpPr>
              <a:spLocks noChangeArrowheads="1"/>
            </p:cNvSpPr>
            <p:nvPr/>
          </p:nvSpPr>
          <p:spPr bwMode="auto">
            <a:xfrm>
              <a:off x="3120"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69" name="Oval 449"/>
            <p:cNvSpPr>
              <a:spLocks noChangeArrowheads="1"/>
            </p:cNvSpPr>
            <p:nvPr/>
          </p:nvSpPr>
          <p:spPr bwMode="auto">
            <a:xfrm>
              <a:off x="3216"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70" name="Oval 450"/>
            <p:cNvSpPr>
              <a:spLocks noChangeArrowheads="1"/>
            </p:cNvSpPr>
            <p:nvPr/>
          </p:nvSpPr>
          <p:spPr bwMode="auto">
            <a:xfrm>
              <a:off x="3312"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71" name="Oval 451"/>
            <p:cNvSpPr>
              <a:spLocks noChangeArrowheads="1"/>
            </p:cNvSpPr>
            <p:nvPr/>
          </p:nvSpPr>
          <p:spPr bwMode="auto">
            <a:xfrm>
              <a:off x="3408"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72" name="Oval 452"/>
            <p:cNvSpPr>
              <a:spLocks noChangeArrowheads="1"/>
            </p:cNvSpPr>
            <p:nvPr/>
          </p:nvSpPr>
          <p:spPr bwMode="auto">
            <a:xfrm>
              <a:off x="3504"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73" name="Oval 453"/>
            <p:cNvSpPr>
              <a:spLocks noChangeArrowheads="1"/>
            </p:cNvSpPr>
            <p:nvPr/>
          </p:nvSpPr>
          <p:spPr bwMode="auto">
            <a:xfrm>
              <a:off x="3600"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74" name="Oval 454"/>
            <p:cNvSpPr>
              <a:spLocks noChangeArrowheads="1"/>
            </p:cNvSpPr>
            <p:nvPr/>
          </p:nvSpPr>
          <p:spPr bwMode="auto">
            <a:xfrm>
              <a:off x="3696"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75" name="Oval 455"/>
            <p:cNvSpPr>
              <a:spLocks noChangeArrowheads="1"/>
            </p:cNvSpPr>
            <p:nvPr/>
          </p:nvSpPr>
          <p:spPr bwMode="auto">
            <a:xfrm>
              <a:off x="3792"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76" name="Oval 456"/>
            <p:cNvSpPr>
              <a:spLocks noChangeArrowheads="1"/>
            </p:cNvSpPr>
            <p:nvPr/>
          </p:nvSpPr>
          <p:spPr bwMode="auto">
            <a:xfrm>
              <a:off x="3888" y="3600"/>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77" name="Oval 457"/>
            <p:cNvSpPr>
              <a:spLocks noChangeArrowheads="1"/>
            </p:cNvSpPr>
            <p:nvPr/>
          </p:nvSpPr>
          <p:spPr bwMode="auto">
            <a:xfrm>
              <a:off x="2064"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78" name="Oval 458"/>
            <p:cNvSpPr>
              <a:spLocks noChangeArrowheads="1"/>
            </p:cNvSpPr>
            <p:nvPr/>
          </p:nvSpPr>
          <p:spPr bwMode="auto">
            <a:xfrm>
              <a:off x="2160"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79" name="Oval 459"/>
            <p:cNvSpPr>
              <a:spLocks noChangeArrowheads="1"/>
            </p:cNvSpPr>
            <p:nvPr/>
          </p:nvSpPr>
          <p:spPr bwMode="auto">
            <a:xfrm>
              <a:off x="2256"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80" name="Oval 460"/>
            <p:cNvSpPr>
              <a:spLocks noChangeArrowheads="1"/>
            </p:cNvSpPr>
            <p:nvPr/>
          </p:nvSpPr>
          <p:spPr bwMode="auto">
            <a:xfrm>
              <a:off x="2352"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81" name="Oval 461"/>
            <p:cNvSpPr>
              <a:spLocks noChangeArrowheads="1"/>
            </p:cNvSpPr>
            <p:nvPr/>
          </p:nvSpPr>
          <p:spPr bwMode="auto">
            <a:xfrm>
              <a:off x="2448"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82" name="Oval 462"/>
            <p:cNvSpPr>
              <a:spLocks noChangeArrowheads="1"/>
            </p:cNvSpPr>
            <p:nvPr/>
          </p:nvSpPr>
          <p:spPr bwMode="auto">
            <a:xfrm>
              <a:off x="2544"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83" name="Oval 463"/>
            <p:cNvSpPr>
              <a:spLocks noChangeArrowheads="1"/>
            </p:cNvSpPr>
            <p:nvPr/>
          </p:nvSpPr>
          <p:spPr bwMode="auto">
            <a:xfrm>
              <a:off x="2640"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84" name="Oval 464"/>
            <p:cNvSpPr>
              <a:spLocks noChangeArrowheads="1"/>
            </p:cNvSpPr>
            <p:nvPr/>
          </p:nvSpPr>
          <p:spPr bwMode="auto">
            <a:xfrm>
              <a:off x="2736"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85" name="Oval 465"/>
            <p:cNvSpPr>
              <a:spLocks noChangeArrowheads="1"/>
            </p:cNvSpPr>
            <p:nvPr/>
          </p:nvSpPr>
          <p:spPr bwMode="auto">
            <a:xfrm>
              <a:off x="2832"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86" name="Oval 466"/>
            <p:cNvSpPr>
              <a:spLocks noChangeArrowheads="1"/>
            </p:cNvSpPr>
            <p:nvPr/>
          </p:nvSpPr>
          <p:spPr bwMode="auto">
            <a:xfrm>
              <a:off x="2928"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87" name="Oval 467"/>
            <p:cNvSpPr>
              <a:spLocks noChangeArrowheads="1"/>
            </p:cNvSpPr>
            <p:nvPr/>
          </p:nvSpPr>
          <p:spPr bwMode="auto">
            <a:xfrm>
              <a:off x="3024"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88" name="Oval 468"/>
            <p:cNvSpPr>
              <a:spLocks noChangeArrowheads="1"/>
            </p:cNvSpPr>
            <p:nvPr/>
          </p:nvSpPr>
          <p:spPr bwMode="auto">
            <a:xfrm>
              <a:off x="3120"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89" name="Oval 469"/>
            <p:cNvSpPr>
              <a:spLocks noChangeArrowheads="1"/>
            </p:cNvSpPr>
            <p:nvPr/>
          </p:nvSpPr>
          <p:spPr bwMode="auto">
            <a:xfrm>
              <a:off x="3216"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90" name="Oval 470"/>
            <p:cNvSpPr>
              <a:spLocks noChangeArrowheads="1"/>
            </p:cNvSpPr>
            <p:nvPr/>
          </p:nvSpPr>
          <p:spPr bwMode="auto">
            <a:xfrm>
              <a:off x="3312"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91" name="Oval 471"/>
            <p:cNvSpPr>
              <a:spLocks noChangeArrowheads="1"/>
            </p:cNvSpPr>
            <p:nvPr/>
          </p:nvSpPr>
          <p:spPr bwMode="auto">
            <a:xfrm>
              <a:off x="3408"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92" name="Oval 472"/>
            <p:cNvSpPr>
              <a:spLocks noChangeArrowheads="1"/>
            </p:cNvSpPr>
            <p:nvPr/>
          </p:nvSpPr>
          <p:spPr bwMode="auto">
            <a:xfrm>
              <a:off x="3504"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93" name="Oval 473"/>
            <p:cNvSpPr>
              <a:spLocks noChangeArrowheads="1"/>
            </p:cNvSpPr>
            <p:nvPr/>
          </p:nvSpPr>
          <p:spPr bwMode="auto">
            <a:xfrm>
              <a:off x="3600"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94" name="Oval 474"/>
            <p:cNvSpPr>
              <a:spLocks noChangeArrowheads="1"/>
            </p:cNvSpPr>
            <p:nvPr/>
          </p:nvSpPr>
          <p:spPr bwMode="auto">
            <a:xfrm>
              <a:off x="3696"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95" name="Oval 475"/>
            <p:cNvSpPr>
              <a:spLocks noChangeArrowheads="1"/>
            </p:cNvSpPr>
            <p:nvPr/>
          </p:nvSpPr>
          <p:spPr bwMode="auto">
            <a:xfrm>
              <a:off x="3792"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96" name="Oval 476"/>
            <p:cNvSpPr>
              <a:spLocks noChangeArrowheads="1"/>
            </p:cNvSpPr>
            <p:nvPr/>
          </p:nvSpPr>
          <p:spPr bwMode="auto">
            <a:xfrm>
              <a:off x="3888" y="369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97" name="Oval 477"/>
            <p:cNvSpPr>
              <a:spLocks noChangeArrowheads="1"/>
            </p:cNvSpPr>
            <p:nvPr/>
          </p:nvSpPr>
          <p:spPr bwMode="auto">
            <a:xfrm>
              <a:off x="2064"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98" name="Oval 478"/>
            <p:cNvSpPr>
              <a:spLocks noChangeArrowheads="1"/>
            </p:cNvSpPr>
            <p:nvPr/>
          </p:nvSpPr>
          <p:spPr bwMode="auto">
            <a:xfrm>
              <a:off x="2160"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199" name="Oval 479"/>
            <p:cNvSpPr>
              <a:spLocks noChangeArrowheads="1"/>
            </p:cNvSpPr>
            <p:nvPr/>
          </p:nvSpPr>
          <p:spPr bwMode="auto">
            <a:xfrm>
              <a:off x="2256"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00" name="Oval 480"/>
            <p:cNvSpPr>
              <a:spLocks noChangeArrowheads="1"/>
            </p:cNvSpPr>
            <p:nvPr/>
          </p:nvSpPr>
          <p:spPr bwMode="auto">
            <a:xfrm>
              <a:off x="2352"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01" name="Oval 481"/>
            <p:cNvSpPr>
              <a:spLocks noChangeArrowheads="1"/>
            </p:cNvSpPr>
            <p:nvPr/>
          </p:nvSpPr>
          <p:spPr bwMode="auto">
            <a:xfrm>
              <a:off x="2448"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02" name="Oval 482"/>
            <p:cNvSpPr>
              <a:spLocks noChangeArrowheads="1"/>
            </p:cNvSpPr>
            <p:nvPr/>
          </p:nvSpPr>
          <p:spPr bwMode="auto">
            <a:xfrm>
              <a:off x="2544"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03" name="Oval 483"/>
            <p:cNvSpPr>
              <a:spLocks noChangeArrowheads="1"/>
            </p:cNvSpPr>
            <p:nvPr/>
          </p:nvSpPr>
          <p:spPr bwMode="auto">
            <a:xfrm>
              <a:off x="2640"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04" name="Oval 484"/>
            <p:cNvSpPr>
              <a:spLocks noChangeArrowheads="1"/>
            </p:cNvSpPr>
            <p:nvPr/>
          </p:nvSpPr>
          <p:spPr bwMode="auto">
            <a:xfrm>
              <a:off x="2736"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05" name="Oval 485"/>
            <p:cNvSpPr>
              <a:spLocks noChangeArrowheads="1"/>
            </p:cNvSpPr>
            <p:nvPr/>
          </p:nvSpPr>
          <p:spPr bwMode="auto">
            <a:xfrm>
              <a:off x="2832"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06" name="Oval 486"/>
            <p:cNvSpPr>
              <a:spLocks noChangeArrowheads="1"/>
            </p:cNvSpPr>
            <p:nvPr/>
          </p:nvSpPr>
          <p:spPr bwMode="auto">
            <a:xfrm>
              <a:off x="2928"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07" name="Oval 487"/>
            <p:cNvSpPr>
              <a:spLocks noChangeArrowheads="1"/>
            </p:cNvSpPr>
            <p:nvPr/>
          </p:nvSpPr>
          <p:spPr bwMode="auto">
            <a:xfrm>
              <a:off x="3024"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08" name="Oval 488"/>
            <p:cNvSpPr>
              <a:spLocks noChangeArrowheads="1"/>
            </p:cNvSpPr>
            <p:nvPr/>
          </p:nvSpPr>
          <p:spPr bwMode="auto">
            <a:xfrm>
              <a:off x="3120"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09" name="Oval 489"/>
            <p:cNvSpPr>
              <a:spLocks noChangeArrowheads="1"/>
            </p:cNvSpPr>
            <p:nvPr/>
          </p:nvSpPr>
          <p:spPr bwMode="auto">
            <a:xfrm>
              <a:off x="3216"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10" name="Oval 490"/>
            <p:cNvSpPr>
              <a:spLocks noChangeArrowheads="1"/>
            </p:cNvSpPr>
            <p:nvPr/>
          </p:nvSpPr>
          <p:spPr bwMode="auto">
            <a:xfrm>
              <a:off x="3312"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11" name="Oval 491"/>
            <p:cNvSpPr>
              <a:spLocks noChangeArrowheads="1"/>
            </p:cNvSpPr>
            <p:nvPr/>
          </p:nvSpPr>
          <p:spPr bwMode="auto">
            <a:xfrm>
              <a:off x="3408"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12" name="Oval 492"/>
            <p:cNvSpPr>
              <a:spLocks noChangeArrowheads="1"/>
            </p:cNvSpPr>
            <p:nvPr/>
          </p:nvSpPr>
          <p:spPr bwMode="auto">
            <a:xfrm>
              <a:off x="3504"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13" name="Oval 493"/>
            <p:cNvSpPr>
              <a:spLocks noChangeArrowheads="1"/>
            </p:cNvSpPr>
            <p:nvPr/>
          </p:nvSpPr>
          <p:spPr bwMode="auto">
            <a:xfrm>
              <a:off x="3600"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14" name="Oval 494"/>
            <p:cNvSpPr>
              <a:spLocks noChangeArrowheads="1"/>
            </p:cNvSpPr>
            <p:nvPr/>
          </p:nvSpPr>
          <p:spPr bwMode="auto">
            <a:xfrm>
              <a:off x="3696"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15" name="Oval 495"/>
            <p:cNvSpPr>
              <a:spLocks noChangeArrowheads="1"/>
            </p:cNvSpPr>
            <p:nvPr/>
          </p:nvSpPr>
          <p:spPr bwMode="auto">
            <a:xfrm>
              <a:off x="3792"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16" name="Oval 496"/>
            <p:cNvSpPr>
              <a:spLocks noChangeArrowheads="1"/>
            </p:cNvSpPr>
            <p:nvPr/>
          </p:nvSpPr>
          <p:spPr bwMode="auto">
            <a:xfrm>
              <a:off x="3888" y="3792"/>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17" name="Oval 497"/>
            <p:cNvSpPr>
              <a:spLocks noChangeArrowheads="1"/>
            </p:cNvSpPr>
            <p:nvPr/>
          </p:nvSpPr>
          <p:spPr bwMode="auto">
            <a:xfrm>
              <a:off x="2064"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18" name="Oval 498"/>
            <p:cNvSpPr>
              <a:spLocks noChangeArrowheads="1"/>
            </p:cNvSpPr>
            <p:nvPr/>
          </p:nvSpPr>
          <p:spPr bwMode="auto">
            <a:xfrm>
              <a:off x="2160"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19" name="Oval 499"/>
            <p:cNvSpPr>
              <a:spLocks noChangeArrowheads="1"/>
            </p:cNvSpPr>
            <p:nvPr/>
          </p:nvSpPr>
          <p:spPr bwMode="auto">
            <a:xfrm>
              <a:off x="2256"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20" name="Oval 500"/>
            <p:cNvSpPr>
              <a:spLocks noChangeArrowheads="1"/>
            </p:cNvSpPr>
            <p:nvPr/>
          </p:nvSpPr>
          <p:spPr bwMode="auto">
            <a:xfrm>
              <a:off x="2352"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21" name="Oval 501"/>
            <p:cNvSpPr>
              <a:spLocks noChangeArrowheads="1"/>
            </p:cNvSpPr>
            <p:nvPr/>
          </p:nvSpPr>
          <p:spPr bwMode="auto">
            <a:xfrm>
              <a:off x="2448"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22" name="Oval 502"/>
            <p:cNvSpPr>
              <a:spLocks noChangeArrowheads="1"/>
            </p:cNvSpPr>
            <p:nvPr/>
          </p:nvSpPr>
          <p:spPr bwMode="auto">
            <a:xfrm>
              <a:off x="2544"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23" name="Oval 503"/>
            <p:cNvSpPr>
              <a:spLocks noChangeArrowheads="1"/>
            </p:cNvSpPr>
            <p:nvPr/>
          </p:nvSpPr>
          <p:spPr bwMode="auto">
            <a:xfrm>
              <a:off x="2640"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24" name="Oval 504"/>
            <p:cNvSpPr>
              <a:spLocks noChangeArrowheads="1"/>
            </p:cNvSpPr>
            <p:nvPr/>
          </p:nvSpPr>
          <p:spPr bwMode="auto">
            <a:xfrm>
              <a:off x="2736"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25" name="Oval 505"/>
            <p:cNvSpPr>
              <a:spLocks noChangeArrowheads="1"/>
            </p:cNvSpPr>
            <p:nvPr/>
          </p:nvSpPr>
          <p:spPr bwMode="auto">
            <a:xfrm>
              <a:off x="2832"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26" name="Oval 506"/>
            <p:cNvSpPr>
              <a:spLocks noChangeArrowheads="1"/>
            </p:cNvSpPr>
            <p:nvPr/>
          </p:nvSpPr>
          <p:spPr bwMode="auto">
            <a:xfrm>
              <a:off x="2928"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27" name="Oval 507"/>
            <p:cNvSpPr>
              <a:spLocks noChangeArrowheads="1"/>
            </p:cNvSpPr>
            <p:nvPr/>
          </p:nvSpPr>
          <p:spPr bwMode="auto">
            <a:xfrm>
              <a:off x="3024"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28" name="Oval 508"/>
            <p:cNvSpPr>
              <a:spLocks noChangeArrowheads="1"/>
            </p:cNvSpPr>
            <p:nvPr/>
          </p:nvSpPr>
          <p:spPr bwMode="auto">
            <a:xfrm>
              <a:off x="3120"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29" name="Oval 509"/>
            <p:cNvSpPr>
              <a:spLocks noChangeArrowheads="1"/>
            </p:cNvSpPr>
            <p:nvPr/>
          </p:nvSpPr>
          <p:spPr bwMode="auto">
            <a:xfrm>
              <a:off x="3216"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30" name="Oval 510"/>
            <p:cNvSpPr>
              <a:spLocks noChangeArrowheads="1"/>
            </p:cNvSpPr>
            <p:nvPr/>
          </p:nvSpPr>
          <p:spPr bwMode="auto">
            <a:xfrm>
              <a:off x="3312"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31" name="Oval 511"/>
            <p:cNvSpPr>
              <a:spLocks noChangeArrowheads="1"/>
            </p:cNvSpPr>
            <p:nvPr/>
          </p:nvSpPr>
          <p:spPr bwMode="auto">
            <a:xfrm>
              <a:off x="3408"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32" name="Oval 512"/>
            <p:cNvSpPr>
              <a:spLocks noChangeArrowheads="1"/>
            </p:cNvSpPr>
            <p:nvPr/>
          </p:nvSpPr>
          <p:spPr bwMode="auto">
            <a:xfrm>
              <a:off x="3504"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33" name="Oval 513"/>
            <p:cNvSpPr>
              <a:spLocks noChangeArrowheads="1"/>
            </p:cNvSpPr>
            <p:nvPr/>
          </p:nvSpPr>
          <p:spPr bwMode="auto">
            <a:xfrm>
              <a:off x="3600"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34" name="Oval 514"/>
            <p:cNvSpPr>
              <a:spLocks noChangeArrowheads="1"/>
            </p:cNvSpPr>
            <p:nvPr/>
          </p:nvSpPr>
          <p:spPr bwMode="auto">
            <a:xfrm>
              <a:off x="3696"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35" name="Oval 515"/>
            <p:cNvSpPr>
              <a:spLocks noChangeArrowheads="1"/>
            </p:cNvSpPr>
            <p:nvPr/>
          </p:nvSpPr>
          <p:spPr bwMode="auto">
            <a:xfrm>
              <a:off x="3792"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36" name="Oval 516"/>
            <p:cNvSpPr>
              <a:spLocks noChangeArrowheads="1"/>
            </p:cNvSpPr>
            <p:nvPr/>
          </p:nvSpPr>
          <p:spPr bwMode="auto">
            <a:xfrm>
              <a:off x="3888" y="388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37" name="Oval 517"/>
            <p:cNvSpPr>
              <a:spLocks noChangeArrowheads="1"/>
            </p:cNvSpPr>
            <p:nvPr/>
          </p:nvSpPr>
          <p:spPr bwMode="auto">
            <a:xfrm>
              <a:off x="2064"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38" name="Oval 518"/>
            <p:cNvSpPr>
              <a:spLocks noChangeArrowheads="1"/>
            </p:cNvSpPr>
            <p:nvPr/>
          </p:nvSpPr>
          <p:spPr bwMode="auto">
            <a:xfrm>
              <a:off x="2160"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39" name="Oval 519"/>
            <p:cNvSpPr>
              <a:spLocks noChangeArrowheads="1"/>
            </p:cNvSpPr>
            <p:nvPr/>
          </p:nvSpPr>
          <p:spPr bwMode="auto">
            <a:xfrm>
              <a:off x="2256"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40" name="Oval 520"/>
            <p:cNvSpPr>
              <a:spLocks noChangeArrowheads="1"/>
            </p:cNvSpPr>
            <p:nvPr/>
          </p:nvSpPr>
          <p:spPr bwMode="auto">
            <a:xfrm>
              <a:off x="2352"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41" name="Oval 521"/>
            <p:cNvSpPr>
              <a:spLocks noChangeArrowheads="1"/>
            </p:cNvSpPr>
            <p:nvPr/>
          </p:nvSpPr>
          <p:spPr bwMode="auto">
            <a:xfrm>
              <a:off x="2448"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42" name="Oval 522"/>
            <p:cNvSpPr>
              <a:spLocks noChangeArrowheads="1"/>
            </p:cNvSpPr>
            <p:nvPr/>
          </p:nvSpPr>
          <p:spPr bwMode="auto">
            <a:xfrm>
              <a:off x="2544"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43" name="Oval 523"/>
            <p:cNvSpPr>
              <a:spLocks noChangeArrowheads="1"/>
            </p:cNvSpPr>
            <p:nvPr/>
          </p:nvSpPr>
          <p:spPr bwMode="auto">
            <a:xfrm>
              <a:off x="2640"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44" name="Oval 524"/>
            <p:cNvSpPr>
              <a:spLocks noChangeArrowheads="1"/>
            </p:cNvSpPr>
            <p:nvPr/>
          </p:nvSpPr>
          <p:spPr bwMode="auto">
            <a:xfrm>
              <a:off x="2736"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45" name="Oval 525"/>
            <p:cNvSpPr>
              <a:spLocks noChangeArrowheads="1"/>
            </p:cNvSpPr>
            <p:nvPr/>
          </p:nvSpPr>
          <p:spPr bwMode="auto">
            <a:xfrm>
              <a:off x="2832"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46" name="Oval 526"/>
            <p:cNvSpPr>
              <a:spLocks noChangeArrowheads="1"/>
            </p:cNvSpPr>
            <p:nvPr/>
          </p:nvSpPr>
          <p:spPr bwMode="auto">
            <a:xfrm>
              <a:off x="2928"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47" name="Oval 527"/>
            <p:cNvSpPr>
              <a:spLocks noChangeArrowheads="1"/>
            </p:cNvSpPr>
            <p:nvPr/>
          </p:nvSpPr>
          <p:spPr bwMode="auto">
            <a:xfrm>
              <a:off x="3024"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48" name="Oval 528"/>
            <p:cNvSpPr>
              <a:spLocks noChangeArrowheads="1"/>
            </p:cNvSpPr>
            <p:nvPr/>
          </p:nvSpPr>
          <p:spPr bwMode="auto">
            <a:xfrm>
              <a:off x="3120"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49" name="Oval 529"/>
            <p:cNvSpPr>
              <a:spLocks noChangeArrowheads="1"/>
            </p:cNvSpPr>
            <p:nvPr/>
          </p:nvSpPr>
          <p:spPr bwMode="auto">
            <a:xfrm>
              <a:off x="3216"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50" name="Oval 530"/>
            <p:cNvSpPr>
              <a:spLocks noChangeArrowheads="1"/>
            </p:cNvSpPr>
            <p:nvPr/>
          </p:nvSpPr>
          <p:spPr bwMode="auto">
            <a:xfrm>
              <a:off x="3312"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51" name="Oval 531"/>
            <p:cNvSpPr>
              <a:spLocks noChangeArrowheads="1"/>
            </p:cNvSpPr>
            <p:nvPr/>
          </p:nvSpPr>
          <p:spPr bwMode="auto">
            <a:xfrm>
              <a:off x="3408"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52" name="Oval 532"/>
            <p:cNvSpPr>
              <a:spLocks noChangeArrowheads="1"/>
            </p:cNvSpPr>
            <p:nvPr/>
          </p:nvSpPr>
          <p:spPr bwMode="auto">
            <a:xfrm>
              <a:off x="3504"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53" name="Oval 533"/>
            <p:cNvSpPr>
              <a:spLocks noChangeArrowheads="1"/>
            </p:cNvSpPr>
            <p:nvPr/>
          </p:nvSpPr>
          <p:spPr bwMode="auto">
            <a:xfrm>
              <a:off x="3600"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54" name="Oval 534"/>
            <p:cNvSpPr>
              <a:spLocks noChangeArrowheads="1"/>
            </p:cNvSpPr>
            <p:nvPr/>
          </p:nvSpPr>
          <p:spPr bwMode="auto">
            <a:xfrm>
              <a:off x="3696"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55" name="Oval 535"/>
            <p:cNvSpPr>
              <a:spLocks noChangeArrowheads="1"/>
            </p:cNvSpPr>
            <p:nvPr/>
          </p:nvSpPr>
          <p:spPr bwMode="auto">
            <a:xfrm>
              <a:off x="3792"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59256" name="Oval 536"/>
            <p:cNvSpPr>
              <a:spLocks noChangeArrowheads="1"/>
            </p:cNvSpPr>
            <p:nvPr/>
          </p:nvSpPr>
          <p:spPr bwMode="auto">
            <a:xfrm>
              <a:off x="3888" y="3984"/>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endParaRPr lang="en-US"/>
            </a:p>
          </p:txBody>
        </p:sp>
      </p:grpSp>
      <p:sp>
        <p:nvSpPr>
          <p:cNvPr id="3" name="Text Box 22"/>
          <p:cNvSpPr txBox="1">
            <a:spLocks noChangeArrowheads="1"/>
          </p:cNvSpPr>
          <p:nvPr/>
        </p:nvSpPr>
        <p:spPr bwMode="auto">
          <a:xfrm>
            <a:off x="6324600" y="4343400"/>
            <a:ext cx="2438400" cy="1219437"/>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lnSpc>
                <a:spcPct val="95000"/>
              </a:lnSpc>
              <a:spcBef>
                <a:spcPct val="10000"/>
              </a:spcBef>
            </a:pPr>
            <a:r>
              <a:rPr lang="en-US" sz="2400" dirty="0">
                <a:sym typeface="Symbol" pitchFamily="18" charset="2"/>
              </a:rPr>
              <a:t>P(A|C)   =.5 </a:t>
            </a:r>
          </a:p>
          <a:p>
            <a:pPr algn="l">
              <a:lnSpc>
                <a:spcPct val="95000"/>
              </a:lnSpc>
              <a:spcBef>
                <a:spcPct val="10000"/>
              </a:spcBef>
            </a:pPr>
            <a:r>
              <a:rPr lang="en-US" sz="2400" dirty="0" smtClean="0"/>
              <a:t>P(A|B</a:t>
            </a:r>
            <a:r>
              <a:rPr lang="en-US" sz="2400" dirty="0"/>
              <a:t>,</a:t>
            </a:r>
            <a:r>
              <a:rPr lang="en-US" dirty="0">
                <a:sym typeface="Symbol" pitchFamily="18" charset="2"/>
              </a:rPr>
              <a:t></a:t>
            </a:r>
            <a:r>
              <a:rPr lang="en-US" sz="2400" dirty="0"/>
              <a:t>C)=.5</a:t>
            </a:r>
          </a:p>
          <a:p>
            <a:pPr algn="l">
              <a:lnSpc>
                <a:spcPct val="95000"/>
              </a:lnSpc>
              <a:spcBef>
                <a:spcPct val="10000"/>
              </a:spcBef>
            </a:pPr>
            <a:endParaRPr lang="en-US" sz="2400" dirty="0"/>
          </a:p>
        </p:txBody>
      </p:sp>
      <p:sp>
        <p:nvSpPr>
          <p:cNvPr id="159258" name="Rectangle 538"/>
          <p:cNvSpPr>
            <a:spLocks noChangeArrowheads="1"/>
          </p:cNvSpPr>
          <p:nvPr/>
        </p:nvSpPr>
        <p:spPr bwMode="auto">
          <a:xfrm>
            <a:off x="3276600" y="2362200"/>
            <a:ext cx="3048000" cy="4191000"/>
          </a:xfrm>
          <a:prstGeom prst="rect">
            <a:avLst/>
          </a:prstGeom>
          <a:solidFill>
            <a:srgbClr val="FFFFFF">
              <a:alpha val="88000"/>
            </a:srgbClr>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4" name="Text Box 22"/>
          <p:cNvSpPr txBox="1">
            <a:spLocks noChangeArrowheads="1"/>
          </p:cNvSpPr>
          <p:nvPr/>
        </p:nvSpPr>
        <p:spPr bwMode="auto">
          <a:xfrm>
            <a:off x="304800" y="2895600"/>
            <a:ext cx="1447800" cy="439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5000"/>
              </a:lnSpc>
              <a:spcBef>
                <a:spcPct val="10000"/>
              </a:spcBef>
            </a:pPr>
            <a:r>
              <a:rPr lang="en-US" sz="2400">
                <a:solidFill>
                  <a:schemeClr val="bg1"/>
                </a:solidFill>
              </a:rPr>
              <a:t>A</a:t>
            </a:r>
            <a:r>
              <a:rPr lang="en-US" sz="2400">
                <a:solidFill>
                  <a:schemeClr val="bg1"/>
                </a:solidFill>
                <a:sym typeface="Symbol" pitchFamily="18" charset="2"/>
              </a:rPr>
              <a:t></a:t>
            </a:r>
            <a:r>
              <a:rPr lang="en-US" sz="2400">
                <a:solidFill>
                  <a:schemeClr val="bg1"/>
                </a:solidFill>
              </a:rPr>
              <a:t>C         </a:t>
            </a:r>
          </a:p>
        </p:txBody>
      </p:sp>
      <p:sp>
        <p:nvSpPr>
          <p:cNvPr id="5" name="Text Box 22"/>
          <p:cNvSpPr txBox="1">
            <a:spLocks noChangeArrowheads="1"/>
          </p:cNvSpPr>
          <p:nvPr/>
        </p:nvSpPr>
        <p:spPr bwMode="auto">
          <a:xfrm>
            <a:off x="1752600" y="3330575"/>
            <a:ext cx="2133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5000"/>
              </a:lnSpc>
              <a:spcBef>
                <a:spcPct val="10000"/>
              </a:spcBef>
            </a:pPr>
            <a:r>
              <a:rPr lang="en-US" sz="2400" dirty="0">
                <a:solidFill>
                  <a:schemeClr val="bg1"/>
                </a:solidFill>
              </a:rPr>
              <a:t>A</a:t>
            </a:r>
            <a:r>
              <a:rPr lang="en-US" sz="2400" dirty="0">
                <a:solidFill>
                  <a:schemeClr val="bg1"/>
                </a:solidFill>
                <a:sym typeface="Symbol" pitchFamily="18" charset="2"/>
              </a:rPr>
              <a:t></a:t>
            </a:r>
            <a:r>
              <a:rPr lang="en-US" sz="2400" dirty="0">
                <a:solidFill>
                  <a:schemeClr val="bg1"/>
                </a:solidFill>
              </a:rPr>
              <a:t>B</a:t>
            </a:r>
            <a:r>
              <a:rPr lang="en-US" sz="2400" dirty="0">
                <a:solidFill>
                  <a:schemeClr val="bg1"/>
                </a:solidFill>
                <a:sym typeface="Symbol" pitchFamily="18" charset="2"/>
              </a:rPr>
              <a:t></a:t>
            </a:r>
            <a:r>
              <a:rPr lang="en-US" sz="2400" dirty="0">
                <a:solidFill>
                  <a:schemeClr val="bg1"/>
                </a:solidFill>
              </a:rPr>
              <a:t>C</a:t>
            </a:r>
            <a:r>
              <a:rPr lang="en-US" sz="3200" dirty="0">
                <a:solidFill>
                  <a:schemeClr val="bg1"/>
                </a:solidFill>
              </a:rPr>
              <a:t>          </a:t>
            </a:r>
          </a:p>
        </p:txBody>
      </p:sp>
      <p:sp>
        <p:nvSpPr>
          <p:cNvPr id="6" name="Text Box 22"/>
          <p:cNvSpPr txBox="1">
            <a:spLocks noChangeArrowheads="1"/>
          </p:cNvSpPr>
          <p:nvPr/>
        </p:nvSpPr>
        <p:spPr bwMode="auto">
          <a:xfrm>
            <a:off x="2133600" y="4686300"/>
            <a:ext cx="2133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2075" tIns="46038" rIns="92075" bIns="46038">
            <a:spAutoFit/>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5000"/>
              </a:lnSpc>
              <a:spcBef>
                <a:spcPct val="10000"/>
              </a:spcBef>
            </a:pPr>
            <a:r>
              <a:rPr lang="en-US" sz="2400" dirty="0">
                <a:solidFill>
                  <a:schemeClr val="bg1"/>
                </a:solidFill>
              </a:rPr>
              <a:t>B</a:t>
            </a:r>
            <a:r>
              <a:rPr lang="en-US" sz="2400" dirty="0">
                <a:solidFill>
                  <a:schemeClr val="bg1"/>
                </a:solidFill>
                <a:sym typeface="Symbol" pitchFamily="18" charset="2"/>
              </a:rPr>
              <a:t></a:t>
            </a:r>
            <a:r>
              <a:rPr lang="en-US" sz="2400" dirty="0">
                <a:solidFill>
                  <a:schemeClr val="bg1"/>
                </a:solidFill>
              </a:rPr>
              <a:t>C</a:t>
            </a:r>
            <a:r>
              <a:rPr lang="en-US" sz="3200" dirty="0">
                <a:solidFill>
                  <a:schemeClr val="bg1"/>
                </a:solidFill>
              </a:rPr>
              <a:t>          </a:t>
            </a:r>
          </a:p>
        </p:txBody>
      </p:sp>
    </p:spTree>
    <p:extLst>
      <p:ext uri="{BB962C8B-B14F-4D97-AF65-F5344CB8AC3E}">
        <p14:creationId xmlns:p14="http://schemas.microsoft.com/office/powerpoint/2010/main" xmlns="" val="301608162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1"/>
          <p:cNvSpPr>
            <a:spLocks/>
          </p:cNvSpPr>
          <p:nvPr/>
        </p:nvSpPr>
        <p:spPr bwMode="auto">
          <a:xfrm>
            <a:off x="396875" y="9271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17411" name="Rectangle 2"/>
          <p:cNvSpPr>
            <a:spLocks noGrp="1" noChangeArrowheads="1"/>
          </p:cNvSpPr>
          <p:nvPr>
            <p:ph type="title"/>
          </p:nvPr>
        </p:nvSpPr>
        <p:spPr>
          <a:xfrm>
            <a:off x="457200" y="0"/>
            <a:ext cx="8229600" cy="914400"/>
          </a:xfrm>
        </p:spPr>
        <p:txBody>
          <a:bodyPr rIns="132080"/>
          <a:lstStyle/>
          <a:p>
            <a:pPr indent="0" eaLnBrk="1" hangingPunct="1"/>
            <a:r>
              <a:rPr lang="en-US" smtClean="0"/>
              <a:t>Normalization Trick</a:t>
            </a:r>
          </a:p>
        </p:txBody>
      </p:sp>
      <p:sp>
        <p:nvSpPr>
          <p:cNvPr id="17412" name="Rectangle 3"/>
          <p:cNvSpPr>
            <a:spLocks noGrp="1" noChangeArrowheads="1"/>
          </p:cNvSpPr>
          <p:nvPr>
            <p:ph type="body" idx="1"/>
          </p:nvPr>
        </p:nvSpPr>
        <p:spPr>
          <a:xfrm>
            <a:off x="377825" y="1066800"/>
            <a:ext cx="8382000" cy="1257300"/>
          </a:xfrm>
        </p:spPr>
        <p:txBody>
          <a:bodyPr rIns="132080"/>
          <a:lstStyle/>
          <a:p>
            <a:pPr eaLnBrk="1" hangingPunct="1">
              <a:lnSpc>
                <a:spcPct val="90000"/>
              </a:lnSpc>
            </a:pPr>
            <a:r>
              <a:rPr lang="en-US" sz="2400" smtClean="0"/>
              <a:t>A trick to get a whole conditional distribution at once:</a:t>
            </a:r>
          </a:p>
          <a:p>
            <a:pPr marL="782638" lvl="1" eaLnBrk="1" hangingPunct="1">
              <a:lnSpc>
                <a:spcPct val="90000"/>
              </a:lnSpc>
            </a:pPr>
            <a:r>
              <a:rPr lang="en-US" sz="2000" smtClean="0"/>
              <a:t>Select the joint probabilities matching the evidence</a:t>
            </a:r>
          </a:p>
          <a:p>
            <a:pPr marL="782638" lvl="1" eaLnBrk="1" hangingPunct="1">
              <a:lnSpc>
                <a:spcPct val="90000"/>
              </a:lnSpc>
            </a:pPr>
            <a:r>
              <a:rPr lang="en-US" sz="2000" smtClean="0"/>
              <a:t>Normalize the selection (make it sum to one)</a:t>
            </a:r>
          </a:p>
        </p:txBody>
      </p:sp>
      <p:graphicFrame>
        <p:nvGraphicFramePr>
          <p:cNvPr id="20484" name="Group 4"/>
          <p:cNvGraphicFramePr>
            <a:graphicFrameLocks noGrp="1"/>
          </p:cNvGraphicFramePr>
          <p:nvPr/>
        </p:nvGraphicFramePr>
        <p:xfrm>
          <a:off x="179388" y="2619375"/>
          <a:ext cx="3352800" cy="2641600"/>
        </p:xfrm>
        <a:graphic>
          <a:graphicData uri="http://schemas.openxmlformats.org/drawingml/2006/table">
            <a:tbl>
              <a:tblPr/>
              <a:tblGrid>
                <a:gridCol w="1257300"/>
                <a:gridCol w="1257300"/>
                <a:gridCol w="838200"/>
              </a:tblGrid>
              <a:tr h="50482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23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0.4</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482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23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0.2</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482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0.3</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538" name="Line 58"/>
          <p:cNvSpPr>
            <a:spLocks noChangeShapeType="1"/>
          </p:cNvSpPr>
          <p:nvPr/>
        </p:nvSpPr>
        <p:spPr bwMode="auto">
          <a:xfrm>
            <a:off x="3671888" y="2843213"/>
            <a:ext cx="815975" cy="1587"/>
          </a:xfrm>
          <a:prstGeom prst="line">
            <a:avLst/>
          </a:prstGeom>
          <a:noFill/>
          <a:ln w="50800">
            <a:solidFill>
              <a:schemeClr val="tx1"/>
            </a:solidFill>
            <a:round/>
            <a:headEnd/>
            <a:tailEnd type="triangle" w="med" len="med"/>
          </a:ln>
        </p:spPr>
        <p:txBody>
          <a:bodyPr lIns="0" tIns="0" rIns="0" bIns="0"/>
          <a:lstStyle/>
          <a:p>
            <a:endParaRPr lang="en-US"/>
          </a:p>
        </p:txBody>
      </p:sp>
      <p:graphicFrame>
        <p:nvGraphicFramePr>
          <p:cNvPr id="20539" name="Group 59"/>
          <p:cNvGraphicFramePr>
            <a:graphicFrameLocks noGrp="1"/>
          </p:cNvGraphicFramePr>
          <p:nvPr/>
        </p:nvGraphicFramePr>
        <p:xfrm>
          <a:off x="3806825" y="3151188"/>
          <a:ext cx="2870200" cy="1584960"/>
        </p:xfrm>
        <a:graphic>
          <a:graphicData uri="http://schemas.openxmlformats.org/drawingml/2006/table">
            <a:tbl>
              <a:tblPr/>
              <a:tblGrid>
                <a:gridCol w="939800"/>
                <a:gridCol w="1095375"/>
                <a:gridCol w="835025"/>
              </a:tblGrid>
              <a:tr h="47783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783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783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0.3</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573" name="Line 93"/>
          <p:cNvSpPr>
            <a:spLocks noChangeShapeType="1"/>
          </p:cNvSpPr>
          <p:nvPr/>
        </p:nvSpPr>
        <p:spPr bwMode="auto">
          <a:xfrm>
            <a:off x="6326188" y="2836863"/>
            <a:ext cx="806450" cy="1587"/>
          </a:xfrm>
          <a:prstGeom prst="line">
            <a:avLst/>
          </a:prstGeom>
          <a:noFill/>
          <a:ln w="50800">
            <a:solidFill>
              <a:schemeClr val="tx1"/>
            </a:solidFill>
            <a:round/>
            <a:headEnd/>
            <a:tailEnd type="triangle" w="med" len="med"/>
          </a:ln>
        </p:spPr>
        <p:txBody>
          <a:bodyPr lIns="0" tIns="0" rIns="0" bIns="0"/>
          <a:lstStyle/>
          <a:p>
            <a:endParaRPr lang="en-US"/>
          </a:p>
        </p:txBody>
      </p:sp>
      <p:graphicFrame>
        <p:nvGraphicFramePr>
          <p:cNvPr id="20574" name="Group 94"/>
          <p:cNvGraphicFramePr>
            <a:graphicFrameLocks noGrp="1"/>
          </p:cNvGraphicFramePr>
          <p:nvPr/>
        </p:nvGraphicFramePr>
        <p:xfrm>
          <a:off x="6859588" y="3176588"/>
          <a:ext cx="2057400" cy="1584960"/>
        </p:xfrm>
        <a:graphic>
          <a:graphicData uri="http://schemas.openxmlformats.org/drawingml/2006/table">
            <a:tbl>
              <a:tblPr/>
              <a:tblGrid>
                <a:gridCol w="1116012"/>
                <a:gridCol w="941388"/>
              </a:tblGrid>
              <a:tr h="47783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783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0.25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783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0.75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598" name="Rectangle 118"/>
          <p:cNvSpPr>
            <a:spLocks/>
          </p:cNvSpPr>
          <p:nvPr/>
        </p:nvSpPr>
        <p:spPr bwMode="auto">
          <a:xfrm>
            <a:off x="3617913" y="2403475"/>
            <a:ext cx="952500" cy="368300"/>
          </a:xfrm>
          <a:prstGeom prst="rect">
            <a:avLst/>
          </a:prstGeom>
          <a:noFill/>
          <a:ln w="12700">
            <a:noFill/>
            <a:miter lim="800000"/>
            <a:headEnd/>
            <a:tailEnd/>
          </a:ln>
        </p:spPr>
        <p:txBody>
          <a:bodyPr lIns="0" tIns="0" rIns="40639" bIns="0"/>
          <a:lstStyle/>
          <a:p>
            <a:pPr marL="39688">
              <a:spcBef>
                <a:spcPts val="1050"/>
              </a:spcBef>
            </a:pPr>
            <a:r>
              <a:rPr lang="en-US" sz="1900">
                <a:solidFill>
                  <a:schemeClr val="tx1"/>
                </a:solidFill>
                <a:cs typeface="Arial" charset="0"/>
              </a:rPr>
              <a:t>Select</a:t>
            </a:r>
          </a:p>
        </p:txBody>
      </p:sp>
      <p:sp>
        <p:nvSpPr>
          <p:cNvPr id="20599" name="Rectangle 119"/>
          <p:cNvSpPr>
            <a:spLocks/>
          </p:cNvSpPr>
          <p:nvPr/>
        </p:nvSpPr>
        <p:spPr bwMode="auto">
          <a:xfrm>
            <a:off x="6100763" y="2384425"/>
            <a:ext cx="1308100" cy="368300"/>
          </a:xfrm>
          <a:prstGeom prst="rect">
            <a:avLst/>
          </a:prstGeom>
          <a:noFill/>
          <a:ln w="12700">
            <a:noFill/>
            <a:miter lim="800000"/>
            <a:headEnd/>
            <a:tailEnd/>
          </a:ln>
        </p:spPr>
        <p:txBody>
          <a:bodyPr lIns="0" tIns="0" rIns="40639" bIns="0"/>
          <a:lstStyle/>
          <a:p>
            <a:pPr marL="39688">
              <a:spcBef>
                <a:spcPts val="900"/>
              </a:spcBef>
            </a:pPr>
            <a:r>
              <a:rPr lang="en-US" sz="1900">
                <a:solidFill>
                  <a:schemeClr val="tx1"/>
                </a:solidFill>
                <a:cs typeface="Arial" charset="0"/>
              </a:rPr>
              <a:t>Normalize</a:t>
            </a:r>
          </a:p>
        </p:txBody>
      </p:sp>
      <p:pic>
        <p:nvPicPr>
          <p:cNvPr id="20600" name="Picture 120"/>
          <p:cNvPicPr>
            <a:picLocks noChangeArrowheads="1"/>
          </p:cNvPicPr>
          <p:nvPr/>
        </p:nvPicPr>
        <p:blipFill>
          <a:blip r:embed="rId3" cstate="print"/>
          <a:srcRect/>
          <a:stretch>
            <a:fillRect/>
          </a:stretch>
        </p:blipFill>
        <p:spPr bwMode="auto">
          <a:xfrm>
            <a:off x="4733925" y="2770188"/>
            <a:ext cx="1000125" cy="298450"/>
          </a:xfrm>
          <a:prstGeom prst="rect">
            <a:avLst/>
          </a:prstGeom>
          <a:noFill/>
          <a:ln w="9525">
            <a:noFill/>
            <a:miter lim="800000"/>
            <a:headEnd/>
            <a:tailEnd/>
          </a:ln>
        </p:spPr>
      </p:pic>
      <p:pic>
        <p:nvPicPr>
          <p:cNvPr id="20601" name="Picture 121"/>
          <p:cNvPicPr>
            <a:picLocks noChangeArrowheads="1"/>
          </p:cNvPicPr>
          <p:nvPr/>
        </p:nvPicPr>
        <p:blipFill>
          <a:blip r:embed="rId4" cstate="print"/>
          <a:srcRect/>
          <a:stretch>
            <a:fillRect/>
          </a:stretch>
        </p:blipFill>
        <p:spPr bwMode="auto">
          <a:xfrm>
            <a:off x="7396163" y="2765425"/>
            <a:ext cx="969962" cy="312738"/>
          </a:xfrm>
          <a:prstGeom prst="rect">
            <a:avLst/>
          </a:prstGeom>
          <a:noFill/>
          <a:ln w="9525">
            <a:noFill/>
            <a:miter lim="800000"/>
            <a:headEnd/>
            <a:tailEnd/>
          </a:ln>
        </p:spPr>
      </p:pic>
      <p:pic>
        <p:nvPicPr>
          <p:cNvPr id="20602" name="Picture 122"/>
          <p:cNvPicPr>
            <a:picLocks noChangeArrowheads="1"/>
          </p:cNvPicPr>
          <p:nvPr/>
        </p:nvPicPr>
        <p:blipFill>
          <a:blip r:embed="rId5" cstate="print"/>
          <a:srcRect/>
          <a:stretch>
            <a:fillRect/>
          </a:stretch>
        </p:blipFill>
        <p:spPr bwMode="auto">
          <a:xfrm>
            <a:off x="1719263" y="5918200"/>
            <a:ext cx="5584825" cy="792163"/>
          </a:xfrm>
          <a:prstGeom prst="rect">
            <a:avLst/>
          </a:prstGeom>
          <a:noFill/>
          <a:ln w="9525">
            <a:noFill/>
            <a:miter lim="800000"/>
            <a:headEnd/>
            <a:tailEnd/>
          </a:ln>
        </p:spPr>
      </p:pic>
      <p:pic>
        <p:nvPicPr>
          <p:cNvPr id="17478" name="Picture 123"/>
          <p:cNvPicPr>
            <a:picLocks noChangeArrowheads="1"/>
          </p:cNvPicPr>
          <p:nvPr/>
        </p:nvPicPr>
        <p:blipFill>
          <a:blip r:embed="rId6" cstate="print"/>
          <a:srcRect/>
          <a:stretch>
            <a:fillRect/>
          </a:stretch>
        </p:blipFill>
        <p:spPr bwMode="auto">
          <a:xfrm>
            <a:off x="1082675" y="2276475"/>
            <a:ext cx="1179513" cy="298450"/>
          </a:xfrm>
          <a:prstGeom prst="rect">
            <a:avLst/>
          </a:prstGeom>
          <a:noFill/>
          <a:ln w="9525">
            <a:noFill/>
            <a:miter lim="800000"/>
            <a:headEnd/>
            <a:tailEnd/>
          </a:ln>
        </p:spPr>
      </p:pic>
      <p:sp>
        <p:nvSpPr>
          <p:cNvPr id="20604" name="Rectangle 124"/>
          <p:cNvSpPr>
            <a:spLocks/>
          </p:cNvSpPr>
          <p:nvPr/>
        </p:nvSpPr>
        <p:spPr bwMode="auto">
          <a:xfrm>
            <a:off x="406400" y="5410200"/>
            <a:ext cx="8321675" cy="381000"/>
          </a:xfrm>
          <a:prstGeom prst="rect">
            <a:avLst/>
          </a:prstGeom>
          <a:noFill/>
          <a:ln w="12700">
            <a:noFill/>
            <a:miter lim="800000"/>
            <a:headEnd/>
            <a:tailEnd/>
          </a:ln>
        </p:spPr>
        <p:txBody>
          <a:bodyPr wrap="none" lIns="0" tIns="0" rIns="40639" bIns="0">
            <a:spAutoFit/>
          </a:bodyPr>
          <a:lstStyle/>
          <a:p>
            <a:pPr marL="782638" lvl="1" indent="-285750">
              <a:lnSpc>
                <a:spcPct val="90000"/>
              </a:lnSpc>
              <a:spcBef>
                <a:spcPts val="638"/>
              </a:spcBef>
              <a:buClr>
                <a:srgbClr val="000000"/>
              </a:buClr>
              <a:buSzPct val="100000"/>
              <a:buFont typeface="Wingdings" pitchFamily="2" charset="2"/>
              <a:buChar char="§"/>
            </a:pPr>
            <a:r>
              <a:rPr lang="en-US" sz="2000">
                <a:solidFill>
                  <a:schemeClr val="tx1"/>
                </a:solidFill>
                <a:cs typeface="Arial" charset="0"/>
              </a:rPr>
              <a:t>Why does this work? Sum of selection is P(evidence)!  (P(r), here)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53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1"/>
                                  </p:stCondLst>
                                  <p:childTnLst>
                                    <p:set>
                                      <p:cBhvr>
                                        <p:cTn id="9" dur="1" fill="hold">
                                          <p:stCondLst>
                                            <p:cond delay="499"/>
                                          </p:stCondLst>
                                        </p:cTn>
                                        <p:tgtEl>
                                          <p:spTgt spid="20539"/>
                                        </p:tgtEl>
                                        <p:attrNameLst>
                                          <p:attrName>style.visibility</p:attrName>
                                        </p:attrNameLst>
                                      </p:cBhvr>
                                      <p:to>
                                        <p:strVal val="visible"/>
                                      </p:to>
                                    </p:set>
                                  </p:childTnLst>
                                </p:cTn>
                              </p:par>
                            </p:childTnLst>
                          </p:cTn>
                        </p:par>
                        <p:par>
                          <p:cTn id="10" fill="hold" nodeType="afterGroup">
                            <p:stCondLst>
                              <p:cond delay="1001"/>
                            </p:stCondLst>
                            <p:childTnLst>
                              <p:par>
                                <p:cTn id="11" presetID="1" presetClass="entr" presetSubtype="0" fill="hold" grpId="0" nodeType="afterEffect">
                                  <p:stCondLst>
                                    <p:cond delay="1"/>
                                  </p:stCondLst>
                                  <p:childTnLst>
                                    <p:set>
                                      <p:cBhvr>
                                        <p:cTn id="12" dur="1" fill="hold">
                                          <p:stCondLst>
                                            <p:cond delay="499"/>
                                          </p:stCondLst>
                                        </p:cTn>
                                        <p:tgtEl>
                                          <p:spTgt spid="20598"/>
                                        </p:tgtEl>
                                        <p:attrNameLst>
                                          <p:attrName>style.visibility</p:attrName>
                                        </p:attrNameLst>
                                      </p:cBhvr>
                                      <p:to>
                                        <p:strVal val="visible"/>
                                      </p:to>
                                    </p:set>
                                  </p:childTnLst>
                                </p:cTn>
                              </p:par>
                            </p:childTnLst>
                          </p:cTn>
                        </p:par>
                        <p:par>
                          <p:cTn id="13" fill="hold" nodeType="afterGroup">
                            <p:stCondLst>
                              <p:cond delay="1502"/>
                            </p:stCondLst>
                            <p:childTnLst>
                              <p:par>
                                <p:cTn id="14" presetID="1" presetClass="entr" presetSubtype="0" fill="hold" nodeType="afterEffect">
                                  <p:stCondLst>
                                    <p:cond delay="1"/>
                                  </p:stCondLst>
                                  <p:childTnLst>
                                    <p:set>
                                      <p:cBhvr>
                                        <p:cTn id="15" dur="1" fill="hold">
                                          <p:stCondLst>
                                            <p:cond delay="499"/>
                                          </p:stCondLst>
                                        </p:cTn>
                                        <p:tgtEl>
                                          <p:spTgt spid="20600"/>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20599"/>
                                        </p:tgtEl>
                                        <p:attrNameLst>
                                          <p:attrName>style.visibility</p:attrName>
                                        </p:attrNameLst>
                                      </p:cBhvr>
                                      <p:to>
                                        <p:strVal val="visible"/>
                                      </p:to>
                                    </p:set>
                                  </p:childTnLst>
                                </p:cTn>
                              </p:par>
                            </p:childTnLst>
                          </p:cTn>
                        </p:par>
                        <p:par>
                          <p:cTn id="20" fill="hold" nodeType="afterGroup">
                            <p:stCondLst>
                              <p:cond delay="500"/>
                            </p:stCondLst>
                            <p:childTnLst>
                              <p:par>
                                <p:cTn id="21" presetID="1" presetClass="entr" presetSubtype="0" fill="hold" grpId="0" nodeType="afterEffect">
                                  <p:stCondLst>
                                    <p:cond delay="1"/>
                                  </p:stCondLst>
                                  <p:childTnLst>
                                    <p:set>
                                      <p:cBhvr>
                                        <p:cTn id="22" dur="1" fill="hold">
                                          <p:stCondLst>
                                            <p:cond delay="499"/>
                                          </p:stCondLst>
                                        </p:cTn>
                                        <p:tgtEl>
                                          <p:spTgt spid="20573"/>
                                        </p:tgtEl>
                                        <p:attrNameLst>
                                          <p:attrName>style.visibility</p:attrName>
                                        </p:attrNameLst>
                                      </p:cBhvr>
                                      <p:to>
                                        <p:strVal val="visible"/>
                                      </p:to>
                                    </p:set>
                                  </p:childTnLst>
                                </p:cTn>
                              </p:par>
                            </p:childTnLst>
                          </p:cTn>
                        </p:par>
                        <p:par>
                          <p:cTn id="23" fill="hold" nodeType="afterGroup">
                            <p:stCondLst>
                              <p:cond delay="1001"/>
                            </p:stCondLst>
                            <p:childTnLst>
                              <p:par>
                                <p:cTn id="24" presetID="1" presetClass="entr" presetSubtype="0" fill="hold" nodeType="afterEffect">
                                  <p:stCondLst>
                                    <p:cond delay="1"/>
                                  </p:stCondLst>
                                  <p:childTnLst>
                                    <p:set>
                                      <p:cBhvr>
                                        <p:cTn id="25" dur="1" fill="hold">
                                          <p:stCondLst>
                                            <p:cond delay="499"/>
                                          </p:stCondLst>
                                        </p:cTn>
                                        <p:tgtEl>
                                          <p:spTgt spid="20574"/>
                                        </p:tgtEl>
                                        <p:attrNameLst>
                                          <p:attrName>style.visibility</p:attrName>
                                        </p:attrNameLst>
                                      </p:cBhvr>
                                      <p:to>
                                        <p:strVal val="visible"/>
                                      </p:to>
                                    </p:set>
                                  </p:childTnLst>
                                </p:cTn>
                              </p:par>
                            </p:childTnLst>
                          </p:cTn>
                        </p:par>
                        <p:par>
                          <p:cTn id="26" fill="hold" nodeType="afterGroup">
                            <p:stCondLst>
                              <p:cond delay="1502"/>
                            </p:stCondLst>
                            <p:childTnLst>
                              <p:par>
                                <p:cTn id="27" presetID="1" presetClass="entr" presetSubtype="0" fill="hold" nodeType="afterEffect">
                                  <p:stCondLst>
                                    <p:cond delay="1"/>
                                  </p:stCondLst>
                                  <p:childTnLst>
                                    <p:set>
                                      <p:cBhvr>
                                        <p:cTn id="28" dur="1" fill="hold">
                                          <p:stCondLst>
                                            <p:cond delay="499"/>
                                          </p:stCondLst>
                                        </p:cTn>
                                        <p:tgtEl>
                                          <p:spTgt spid="2060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2060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499"/>
                                          </p:stCondLst>
                                        </p:cTn>
                                        <p:tgtEl>
                                          <p:spTgt spid="206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8" grpId="0" animBg="1"/>
      <p:bldP spid="20573" grpId="0" animBg="1"/>
      <p:bldP spid="20598" grpId="0" autoUpdateAnimBg="0"/>
      <p:bldP spid="20599" grpId="0" autoUpdateAnimBg="0"/>
      <p:bldP spid="2060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18435" name="Rectangle 2"/>
          <p:cNvSpPr>
            <a:spLocks noGrp="1" noChangeArrowheads="1"/>
          </p:cNvSpPr>
          <p:nvPr>
            <p:ph type="title"/>
          </p:nvPr>
        </p:nvSpPr>
        <p:spPr/>
        <p:txBody>
          <a:bodyPr rIns="132080"/>
          <a:lstStyle/>
          <a:p>
            <a:pPr indent="0" eaLnBrk="1" hangingPunct="1"/>
            <a:r>
              <a:rPr lang="en-US" smtClean="0"/>
              <a:t>Probabilistic Inference</a:t>
            </a:r>
          </a:p>
        </p:txBody>
      </p:sp>
      <p:sp>
        <p:nvSpPr>
          <p:cNvPr id="18436" name="Rectangle 3"/>
          <p:cNvSpPr>
            <a:spLocks noGrp="1" noChangeArrowheads="1"/>
          </p:cNvSpPr>
          <p:nvPr>
            <p:ph type="body" idx="1"/>
          </p:nvPr>
        </p:nvSpPr>
        <p:spPr>
          <a:xfrm>
            <a:off x="379413" y="1654175"/>
            <a:ext cx="8470900" cy="5203825"/>
          </a:xfrm>
        </p:spPr>
        <p:txBody>
          <a:bodyPr rIns="132080"/>
          <a:lstStyle/>
          <a:p>
            <a:pPr eaLnBrk="1" hangingPunct="1"/>
            <a:r>
              <a:rPr lang="en-US" sz="2400" dirty="0" smtClean="0">
                <a:solidFill>
                  <a:srgbClr val="FF0000"/>
                </a:solidFill>
                <a:latin typeface="Arial Italic" charset="0"/>
                <a:cs typeface="Arial Italic" charset="0"/>
                <a:sym typeface="Arial Italic" charset="0"/>
              </a:rPr>
              <a:t>Probabilistic inference</a:t>
            </a:r>
            <a:r>
              <a:rPr lang="en-US" sz="2400" dirty="0" smtClean="0"/>
              <a:t>: compute a desired probability from other known probabilities (e.g. conditional from joint)</a:t>
            </a:r>
          </a:p>
          <a:p>
            <a:pPr eaLnBrk="1" hangingPunct="1"/>
            <a:endParaRPr lang="en-US" sz="2400" dirty="0" smtClean="0"/>
          </a:p>
          <a:p>
            <a:pPr eaLnBrk="1" hangingPunct="1"/>
            <a:r>
              <a:rPr lang="en-US" sz="2400" dirty="0" smtClean="0"/>
              <a:t>We generally compute conditional probabilities </a:t>
            </a:r>
          </a:p>
          <a:p>
            <a:pPr marL="782638" lvl="1" eaLnBrk="1" hangingPunct="1"/>
            <a:r>
              <a:rPr lang="en-US" sz="2000" dirty="0" smtClean="0"/>
              <a:t>P(on time | no reported accidents) = 0.90</a:t>
            </a:r>
          </a:p>
          <a:p>
            <a:pPr marL="782638" lvl="1" eaLnBrk="1" hangingPunct="1"/>
            <a:r>
              <a:rPr lang="en-US" sz="2000" dirty="0" smtClean="0"/>
              <a:t>These represent the agent’s </a:t>
            </a:r>
            <a:r>
              <a:rPr lang="en-US" sz="2000" dirty="0" smtClean="0">
                <a:solidFill>
                  <a:srgbClr val="FF0000"/>
                </a:solidFill>
                <a:latin typeface="Arial Italic" charset="0"/>
                <a:cs typeface="Arial Italic" charset="0"/>
                <a:sym typeface="Arial Italic" charset="0"/>
              </a:rPr>
              <a:t>beliefs</a:t>
            </a:r>
            <a:r>
              <a:rPr lang="en-US" sz="2000" dirty="0" smtClean="0"/>
              <a:t> given the evidence</a:t>
            </a:r>
          </a:p>
          <a:p>
            <a:pPr eaLnBrk="1" hangingPunct="1"/>
            <a:endParaRPr lang="en-US" sz="2400" dirty="0" smtClean="0"/>
          </a:p>
          <a:p>
            <a:pPr eaLnBrk="1" hangingPunct="1"/>
            <a:r>
              <a:rPr lang="en-US" sz="2400" dirty="0" smtClean="0"/>
              <a:t>Probabilities change with new evidence:</a:t>
            </a:r>
          </a:p>
          <a:p>
            <a:pPr marL="782638" lvl="1" eaLnBrk="1" hangingPunct="1"/>
            <a:r>
              <a:rPr lang="en-US" sz="2000" dirty="0" smtClean="0"/>
              <a:t>P(on time | no accidents, 5 a.m.) = 0.95</a:t>
            </a:r>
          </a:p>
          <a:p>
            <a:pPr marL="782638" lvl="1" eaLnBrk="1" hangingPunct="1"/>
            <a:r>
              <a:rPr lang="en-US" sz="2000" dirty="0" smtClean="0"/>
              <a:t>P(on time | no accidents, 5 a.m., raining) = 0.80</a:t>
            </a:r>
          </a:p>
          <a:p>
            <a:pPr marL="782638" lvl="1" eaLnBrk="1" hangingPunct="1"/>
            <a:r>
              <a:rPr lang="en-US" sz="2000" dirty="0" smtClean="0"/>
              <a:t>Observing new evidence causes </a:t>
            </a:r>
            <a:r>
              <a:rPr lang="en-US" sz="2000" dirty="0" smtClean="0">
                <a:latin typeface="Arial Italic" charset="0"/>
                <a:cs typeface="Arial Italic" charset="0"/>
                <a:sym typeface="Arial Italic" charset="0"/>
              </a:rPr>
              <a:t>beliefs to be updated</a:t>
            </a:r>
            <a:endParaRPr lang="en-US" sz="2000" dirty="0" smtClean="0">
              <a:latin typeface="Arial Italic" charset="0"/>
              <a:sym typeface="Arial Italic"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19459" name="Rectangle 2"/>
          <p:cNvSpPr>
            <a:spLocks noGrp="1" noChangeArrowheads="1"/>
          </p:cNvSpPr>
          <p:nvPr>
            <p:ph type="title"/>
          </p:nvPr>
        </p:nvSpPr>
        <p:spPr/>
        <p:txBody>
          <a:bodyPr rIns="132080"/>
          <a:lstStyle/>
          <a:p>
            <a:pPr indent="0" eaLnBrk="1" hangingPunct="1"/>
            <a:r>
              <a:rPr lang="en-US" smtClean="0"/>
              <a:t>Inference by Enumeration</a:t>
            </a:r>
          </a:p>
        </p:txBody>
      </p:sp>
      <p:sp>
        <p:nvSpPr>
          <p:cNvPr id="19460" name="Rectangle 3"/>
          <p:cNvSpPr>
            <a:spLocks noGrp="1" noChangeArrowheads="1"/>
          </p:cNvSpPr>
          <p:nvPr>
            <p:ph type="body" idx="1"/>
          </p:nvPr>
        </p:nvSpPr>
        <p:spPr>
          <a:xfrm>
            <a:off x="292100" y="1600200"/>
            <a:ext cx="4038600" cy="5257800"/>
          </a:xfrm>
        </p:spPr>
        <p:txBody>
          <a:bodyPr rIns="132080"/>
          <a:lstStyle/>
          <a:p>
            <a:pPr eaLnBrk="1" hangingPunct="1"/>
            <a:r>
              <a:rPr lang="en-US" sz="2400" smtClean="0">
                <a:solidFill>
                  <a:srgbClr val="FF0000"/>
                </a:solidFill>
              </a:rPr>
              <a:t>P(sun)?</a:t>
            </a:r>
          </a:p>
          <a:p>
            <a:pPr eaLnBrk="1" hangingPunct="1"/>
            <a:endParaRPr lang="en-US" sz="2400" smtClean="0">
              <a:solidFill>
                <a:srgbClr val="FF0000"/>
              </a:solidFill>
            </a:endParaRPr>
          </a:p>
          <a:p>
            <a:pPr eaLnBrk="1" hangingPunct="1"/>
            <a:endParaRPr lang="en-US" sz="2400" smtClean="0">
              <a:solidFill>
                <a:srgbClr val="FF0000"/>
              </a:solidFill>
            </a:endParaRPr>
          </a:p>
        </p:txBody>
      </p:sp>
      <p:graphicFrame>
        <p:nvGraphicFramePr>
          <p:cNvPr id="22532" name="Group 4"/>
          <p:cNvGraphicFramePr>
            <a:graphicFrameLocks noGrp="1"/>
          </p:cNvGraphicFramePr>
          <p:nvPr/>
        </p:nvGraphicFramePr>
        <p:xfrm>
          <a:off x="3987800" y="1631950"/>
          <a:ext cx="4762500" cy="4754880"/>
        </p:xfrm>
        <a:graphic>
          <a:graphicData uri="http://schemas.openxmlformats.org/drawingml/2006/table">
            <a:tbl>
              <a:tblPr/>
              <a:tblGrid>
                <a:gridCol w="1574800"/>
                <a:gridCol w="1079500"/>
                <a:gridCol w="1079500"/>
                <a:gridCol w="1028700"/>
              </a:tblGrid>
              <a:tr h="5095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S</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0.30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0.10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0.10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95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0.15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95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0.20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0483" name="Rectangle 2"/>
          <p:cNvSpPr>
            <a:spLocks noGrp="1" noChangeArrowheads="1"/>
          </p:cNvSpPr>
          <p:nvPr>
            <p:ph type="title"/>
          </p:nvPr>
        </p:nvSpPr>
        <p:spPr/>
        <p:txBody>
          <a:bodyPr rIns="132080"/>
          <a:lstStyle/>
          <a:p>
            <a:pPr indent="0" eaLnBrk="1" hangingPunct="1"/>
            <a:r>
              <a:rPr lang="en-US" smtClean="0"/>
              <a:t>Inference by Enumeration</a:t>
            </a:r>
          </a:p>
        </p:txBody>
      </p:sp>
      <p:sp>
        <p:nvSpPr>
          <p:cNvPr id="20484" name="Rectangle 3"/>
          <p:cNvSpPr>
            <a:spLocks noGrp="1" noChangeArrowheads="1"/>
          </p:cNvSpPr>
          <p:nvPr>
            <p:ph type="body" idx="1"/>
          </p:nvPr>
        </p:nvSpPr>
        <p:spPr>
          <a:xfrm>
            <a:off x="292100" y="1600200"/>
            <a:ext cx="4038600" cy="5257800"/>
          </a:xfrm>
        </p:spPr>
        <p:txBody>
          <a:bodyPr rIns="132080"/>
          <a:lstStyle/>
          <a:p>
            <a:pPr eaLnBrk="1" hangingPunct="1"/>
            <a:r>
              <a:rPr lang="en-US" sz="2400" smtClean="0">
                <a:solidFill>
                  <a:schemeClr val="bg1"/>
                </a:solidFill>
              </a:rPr>
              <a:t>P(sun)?</a:t>
            </a:r>
          </a:p>
          <a:p>
            <a:pPr eaLnBrk="1" hangingPunct="1"/>
            <a:endParaRPr lang="en-US" sz="2400" smtClean="0">
              <a:solidFill>
                <a:srgbClr val="FF0000"/>
              </a:solidFill>
            </a:endParaRPr>
          </a:p>
          <a:p>
            <a:pPr eaLnBrk="1" hangingPunct="1"/>
            <a:endParaRPr lang="en-US" sz="2400" smtClean="0">
              <a:solidFill>
                <a:srgbClr val="FF0000"/>
              </a:solidFill>
            </a:endParaRPr>
          </a:p>
          <a:p>
            <a:pPr eaLnBrk="1" hangingPunct="1"/>
            <a:r>
              <a:rPr lang="en-US" sz="2400" smtClean="0">
                <a:solidFill>
                  <a:srgbClr val="FF0000"/>
                </a:solidFill>
              </a:rPr>
              <a:t>P(sun | winter)?</a:t>
            </a:r>
          </a:p>
          <a:p>
            <a:pPr eaLnBrk="1" hangingPunct="1"/>
            <a:endParaRPr lang="en-US" sz="2400" smtClean="0">
              <a:solidFill>
                <a:srgbClr val="FF0000"/>
              </a:solidFill>
            </a:endParaRPr>
          </a:p>
          <a:p>
            <a:pPr eaLnBrk="1" hangingPunct="1"/>
            <a:endParaRPr lang="en-US" sz="2400" smtClean="0">
              <a:solidFill>
                <a:srgbClr val="FF0000"/>
              </a:solidFill>
            </a:endParaRPr>
          </a:p>
        </p:txBody>
      </p:sp>
      <p:graphicFrame>
        <p:nvGraphicFramePr>
          <p:cNvPr id="22532" name="Group 4"/>
          <p:cNvGraphicFramePr>
            <a:graphicFrameLocks noGrp="1"/>
          </p:cNvGraphicFramePr>
          <p:nvPr/>
        </p:nvGraphicFramePr>
        <p:xfrm>
          <a:off x="3987800" y="1631950"/>
          <a:ext cx="4762500" cy="4754880"/>
        </p:xfrm>
        <a:graphic>
          <a:graphicData uri="http://schemas.openxmlformats.org/drawingml/2006/table">
            <a:tbl>
              <a:tblPr/>
              <a:tblGrid>
                <a:gridCol w="1574800"/>
                <a:gridCol w="1079500"/>
                <a:gridCol w="1079500"/>
                <a:gridCol w="1028700"/>
              </a:tblGrid>
              <a:tr h="5095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S</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0.30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0.10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095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0.15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095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0.20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1507" name="Rectangle 2"/>
          <p:cNvSpPr>
            <a:spLocks noGrp="1" noChangeArrowheads="1"/>
          </p:cNvSpPr>
          <p:nvPr>
            <p:ph type="title"/>
          </p:nvPr>
        </p:nvSpPr>
        <p:spPr/>
        <p:txBody>
          <a:bodyPr rIns="132080"/>
          <a:lstStyle/>
          <a:p>
            <a:pPr indent="0" eaLnBrk="1" hangingPunct="1"/>
            <a:r>
              <a:rPr lang="en-US" smtClean="0"/>
              <a:t>Inference by Enumeration</a:t>
            </a:r>
          </a:p>
        </p:txBody>
      </p:sp>
      <p:sp>
        <p:nvSpPr>
          <p:cNvPr id="22531" name="Rectangle 3"/>
          <p:cNvSpPr>
            <a:spLocks noGrp="1" noChangeArrowheads="1"/>
          </p:cNvSpPr>
          <p:nvPr>
            <p:ph type="body" idx="1"/>
          </p:nvPr>
        </p:nvSpPr>
        <p:spPr>
          <a:xfrm>
            <a:off x="292100" y="1600200"/>
            <a:ext cx="4038600" cy="5257800"/>
          </a:xfrm>
        </p:spPr>
        <p:txBody>
          <a:bodyPr rIns="132080"/>
          <a:lstStyle/>
          <a:p>
            <a:pPr eaLnBrk="1" hangingPunct="1"/>
            <a:r>
              <a:rPr lang="en-US" sz="2400" smtClean="0">
                <a:solidFill>
                  <a:schemeClr val="bg1"/>
                </a:solidFill>
              </a:rPr>
              <a:t>P(sun)?</a:t>
            </a:r>
          </a:p>
          <a:p>
            <a:pPr eaLnBrk="1" hangingPunct="1"/>
            <a:endParaRPr lang="en-US" sz="2400" smtClean="0">
              <a:solidFill>
                <a:schemeClr val="bg1"/>
              </a:solidFill>
            </a:endParaRPr>
          </a:p>
          <a:p>
            <a:pPr eaLnBrk="1" hangingPunct="1"/>
            <a:endParaRPr lang="en-US" sz="2400" smtClean="0">
              <a:solidFill>
                <a:schemeClr val="bg1"/>
              </a:solidFill>
            </a:endParaRPr>
          </a:p>
          <a:p>
            <a:pPr eaLnBrk="1" hangingPunct="1"/>
            <a:r>
              <a:rPr lang="en-US" sz="2400" smtClean="0">
                <a:solidFill>
                  <a:schemeClr val="bg1"/>
                </a:solidFill>
              </a:rPr>
              <a:t>P(sun | winter)?</a:t>
            </a:r>
          </a:p>
          <a:p>
            <a:pPr eaLnBrk="1" hangingPunct="1"/>
            <a:endParaRPr lang="en-US" sz="2400" smtClean="0">
              <a:solidFill>
                <a:srgbClr val="FF0000"/>
              </a:solidFill>
            </a:endParaRPr>
          </a:p>
          <a:p>
            <a:pPr eaLnBrk="1" hangingPunct="1"/>
            <a:endParaRPr lang="en-US" sz="2400" smtClean="0">
              <a:solidFill>
                <a:srgbClr val="FF0000"/>
              </a:solidFill>
            </a:endParaRPr>
          </a:p>
          <a:p>
            <a:pPr eaLnBrk="1" hangingPunct="1"/>
            <a:endParaRPr lang="en-US" sz="2400" smtClean="0">
              <a:solidFill>
                <a:srgbClr val="FF0000"/>
              </a:solidFill>
            </a:endParaRPr>
          </a:p>
          <a:p>
            <a:pPr eaLnBrk="1" hangingPunct="1"/>
            <a:r>
              <a:rPr lang="en-US" sz="2400" smtClean="0">
                <a:solidFill>
                  <a:srgbClr val="FF0000"/>
                </a:solidFill>
              </a:rPr>
              <a:t>P(sun | winter, hot)?</a:t>
            </a:r>
          </a:p>
        </p:txBody>
      </p:sp>
      <p:graphicFrame>
        <p:nvGraphicFramePr>
          <p:cNvPr id="22532" name="Group 4"/>
          <p:cNvGraphicFramePr>
            <a:graphicFrameLocks noGrp="1"/>
          </p:cNvGraphicFramePr>
          <p:nvPr/>
        </p:nvGraphicFramePr>
        <p:xfrm>
          <a:off x="3987800" y="1631950"/>
          <a:ext cx="4762500" cy="4754880"/>
        </p:xfrm>
        <a:graphic>
          <a:graphicData uri="http://schemas.openxmlformats.org/drawingml/2006/table">
            <a:tbl>
              <a:tblPr/>
              <a:tblGrid>
                <a:gridCol w="1574800"/>
                <a:gridCol w="1079500"/>
                <a:gridCol w="1079500"/>
                <a:gridCol w="1028700"/>
              </a:tblGrid>
              <a:tr h="5095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S</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0.30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95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95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0.20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2531" name="Rectangle 2"/>
          <p:cNvSpPr>
            <a:spLocks noGrp="1" noChangeArrowheads="1"/>
          </p:cNvSpPr>
          <p:nvPr>
            <p:ph type="title"/>
          </p:nvPr>
        </p:nvSpPr>
        <p:spPr>
          <a:xfrm>
            <a:off x="457200" y="76200"/>
            <a:ext cx="8229600" cy="1447800"/>
          </a:xfrm>
        </p:spPr>
        <p:txBody>
          <a:bodyPr rIns="132080"/>
          <a:lstStyle/>
          <a:p>
            <a:pPr indent="0" eaLnBrk="1" hangingPunct="1"/>
            <a:r>
              <a:rPr lang="en-US" smtClean="0"/>
              <a:t>Inference by Enumeration</a:t>
            </a:r>
          </a:p>
        </p:txBody>
      </p:sp>
      <p:sp>
        <p:nvSpPr>
          <p:cNvPr id="22532" name="Rectangle 3"/>
          <p:cNvSpPr>
            <a:spLocks noGrp="1" noChangeArrowheads="1"/>
          </p:cNvSpPr>
          <p:nvPr>
            <p:ph type="body" idx="1"/>
          </p:nvPr>
        </p:nvSpPr>
        <p:spPr>
          <a:xfrm>
            <a:off x="457200" y="1524000"/>
            <a:ext cx="8229600" cy="1905000"/>
          </a:xfrm>
        </p:spPr>
        <p:txBody>
          <a:bodyPr rIns="132080"/>
          <a:lstStyle/>
          <a:p>
            <a:pPr eaLnBrk="1" hangingPunct="1">
              <a:lnSpc>
                <a:spcPct val="80000"/>
              </a:lnSpc>
            </a:pPr>
            <a:r>
              <a:rPr lang="en-US" sz="2000" smtClean="0"/>
              <a:t>General case:</a:t>
            </a:r>
          </a:p>
          <a:p>
            <a:pPr marL="782638" lvl="1" eaLnBrk="1" hangingPunct="1">
              <a:lnSpc>
                <a:spcPct val="80000"/>
              </a:lnSpc>
            </a:pPr>
            <a:r>
              <a:rPr lang="en-US" sz="1800" smtClean="0"/>
              <a:t>Evidence variables: </a:t>
            </a:r>
          </a:p>
          <a:p>
            <a:pPr marL="782638" lvl="1" eaLnBrk="1" hangingPunct="1">
              <a:lnSpc>
                <a:spcPct val="80000"/>
              </a:lnSpc>
            </a:pPr>
            <a:r>
              <a:rPr lang="en-US" sz="1800" smtClean="0"/>
              <a:t>Query* variable:</a:t>
            </a:r>
          </a:p>
          <a:p>
            <a:pPr marL="782638" lvl="1" eaLnBrk="1" hangingPunct="1">
              <a:lnSpc>
                <a:spcPct val="80000"/>
              </a:lnSpc>
            </a:pPr>
            <a:r>
              <a:rPr lang="en-US" sz="1800" smtClean="0"/>
              <a:t>Hidden variables:</a:t>
            </a:r>
          </a:p>
          <a:p>
            <a:pPr marL="782638" lvl="1" eaLnBrk="1" hangingPunct="1">
              <a:lnSpc>
                <a:spcPct val="80000"/>
              </a:lnSpc>
            </a:pPr>
            <a:endParaRPr lang="en-US" sz="1600" smtClean="0"/>
          </a:p>
          <a:p>
            <a:pPr eaLnBrk="1" hangingPunct="1">
              <a:lnSpc>
                <a:spcPct val="80000"/>
              </a:lnSpc>
            </a:pPr>
            <a:r>
              <a:rPr lang="en-US" sz="2000" smtClean="0"/>
              <a:t>We want:</a:t>
            </a:r>
          </a:p>
        </p:txBody>
      </p:sp>
      <p:pic>
        <p:nvPicPr>
          <p:cNvPr id="22533" name="Picture 4"/>
          <p:cNvPicPr>
            <a:picLocks noChangeArrowheads="1"/>
          </p:cNvPicPr>
          <p:nvPr/>
        </p:nvPicPr>
        <p:blipFill>
          <a:blip r:embed="rId3" cstate="print"/>
          <a:srcRect/>
          <a:stretch>
            <a:fillRect/>
          </a:stretch>
        </p:blipFill>
        <p:spPr bwMode="auto">
          <a:xfrm>
            <a:off x="6629400" y="1981200"/>
            <a:ext cx="1574800" cy="228600"/>
          </a:xfrm>
          <a:prstGeom prst="rect">
            <a:avLst/>
          </a:prstGeom>
          <a:noFill/>
          <a:ln w="9525">
            <a:noFill/>
            <a:miter lim="800000"/>
            <a:headEnd/>
            <a:tailEnd/>
          </a:ln>
        </p:spPr>
      </p:pic>
      <p:pic>
        <p:nvPicPr>
          <p:cNvPr id="22534" name="Picture 5"/>
          <p:cNvPicPr>
            <a:picLocks noChangeArrowheads="1"/>
          </p:cNvPicPr>
          <p:nvPr/>
        </p:nvPicPr>
        <p:blipFill>
          <a:blip r:embed="rId4" cstate="print"/>
          <a:srcRect/>
          <a:stretch>
            <a:fillRect/>
          </a:stretch>
        </p:blipFill>
        <p:spPr bwMode="auto">
          <a:xfrm>
            <a:off x="3444875" y="1905000"/>
            <a:ext cx="2095500" cy="227013"/>
          </a:xfrm>
          <a:prstGeom prst="rect">
            <a:avLst/>
          </a:prstGeom>
          <a:noFill/>
          <a:ln w="9525">
            <a:noFill/>
            <a:miter lim="800000"/>
            <a:headEnd/>
            <a:tailEnd/>
          </a:ln>
        </p:spPr>
      </p:pic>
      <p:pic>
        <p:nvPicPr>
          <p:cNvPr id="22535" name="Picture 6"/>
          <p:cNvPicPr>
            <a:picLocks noChangeArrowheads="1"/>
          </p:cNvPicPr>
          <p:nvPr/>
        </p:nvPicPr>
        <p:blipFill>
          <a:blip r:embed="rId5" cstate="print"/>
          <a:srcRect/>
          <a:stretch>
            <a:fillRect/>
          </a:stretch>
        </p:blipFill>
        <p:spPr bwMode="auto">
          <a:xfrm>
            <a:off x="3457575" y="2224088"/>
            <a:ext cx="169863" cy="214312"/>
          </a:xfrm>
          <a:prstGeom prst="rect">
            <a:avLst/>
          </a:prstGeom>
          <a:noFill/>
          <a:ln w="9525">
            <a:noFill/>
            <a:miter lim="800000"/>
            <a:headEnd/>
            <a:tailEnd/>
          </a:ln>
        </p:spPr>
      </p:pic>
      <p:pic>
        <p:nvPicPr>
          <p:cNvPr id="22536" name="Picture 7"/>
          <p:cNvPicPr>
            <a:picLocks noChangeArrowheads="1"/>
          </p:cNvPicPr>
          <p:nvPr/>
        </p:nvPicPr>
        <p:blipFill>
          <a:blip r:embed="rId6" cstate="print"/>
          <a:srcRect/>
          <a:stretch>
            <a:fillRect/>
          </a:stretch>
        </p:blipFill>
        <p:spPr bwMode="auto">
          <a:xfrm>
            <a:off x="3422650" y="2528888"/>
            <a:ext cx="958850" cy="214312"/>
          </a:xfrm>
          <a:prstGeom prst="rect">
            <a:avLst/>
          </a:prstGeom>
          <a:noFill/>
          <a:ln w="9525">
            <a:noFill/>
            <a:miter lim="800000"/>
            <a:headEnd/>
            <a:tailEnd/>
          </a:ln>
        </p:spPr>
      </p:pic>
      <p:pic>
        <p:nvPicPr>
          <p:cNvPr id="22537" name="Picture 8"/>
          <p:cNvPicPr>
            <a:picLocks noChangeArrowheads="1"/>
          </p:cNvPicPr>
          <p:nvPr/>
        </p:nvPicPr>
        <p:blipFill>
          <a:blip r:embed="rId7" cstate="print"/>
          <a:srcRect/>
          <a:stretch>
            <a:fillRect/>
          </a:stretch>
        </p:blipFill>
        <p:spPr bwMode="auto">
          <a:xfrm>
            <a:off x="2024063" y="3082925"/>
            <a:ext cx="1538287" cy="265113"/>
          </a:xfrm>
          <a:prstGeom prst="rect">
            <a:avLst/>
          </a:prstGeom>
          <a:noFill/>
          <a:ln w="9525">
            <a:noFill/>
            <a:miter lim="800000"/>
            <a:headEnd/>
            <a:tailEnd/>
          </a:ln>
        </p:spPr>
      </p:pic>
      <p:grpSp>
        <p:nvGrpSpPr>
          <p:cNvPr id="23565" name="Group 13"/>
          <p:cNvGrpSpPr>
            <a:grpSpLocks/>
          </p:cNvGrpSpPr>
          <p:nvPr/>
        </p:nvGrpSpPr>
        <p:grpSpPr bwMode="auto">
          <a:xfrm>
            <a:off x="1622425" y="4143375"/>
            <a:ext cx="5635625" cy="823913"/>
            <a:chOff x="0" y="0"/>
            <a:chExt cx="3550" cy="519"/>
          </a:xfrm>
        </p:grpSpPr>
        <p:pic>
          <p:nvPicPr>
            <p:cNvPr id="22543" name="Picture 9"/>
            <p:cNvPicPr>
              <a:picLocks noChangeArrowheads="1"/>
            </p:cNvPicPr>
            <p:nvPr/>
          </p:nvPicPr>
          <p:blipFill>
            <a:blip r:embed="rId8" cstate="print"/>
            <a:srcRect/>
            <a:stretch>
              <a:fillRect/>
            </a:stretch>
          </p:blipFill>
          <p:spPr bwMode="auto">
            <a:xfrm>
              <a:off x="0" y="95"/>
              <a:ext cx="1188" cy="159"/>
            </a:xfrm>
            <a:prstGeom prst="rect">
              <a:avLst/>
            </a:prstGeom>
            <a:noFill/>
            <a:ln w="9525">
              <a:noFill/>
              <a:miter lim="800000"/>
              <a:headEnd/>
              <a:tailEnd/>
            </a:ln>
          </p:spPr>
        </p:pic>
        <p:pic>
          <p:nvPicPr>
            <p:cNvPr id="22544" name="Picture 10"/>
            <p:cNvPicPr>
              <a:picLocks noChangeArrowheads="1"/>
            </p:cNvPicPr>
            <p:nvPr/>
          </p:nvPicPr>
          <p:blipFill>
            <a:blip r:embed="rId9" cstate="print"/>
            <a:srcRect/>
            <a:stretch>
              <a:fillRect/>
            </a:stretch>
          </p:blipFill>
          <p:spPr bwMode="auto">
            <a:xfrm>
              <a:off x="1471" y="0"/>
              <a:ext cx="2052" cy="340"/>
            </a:xfrm>
            <a:prstGeom prst="rect">
              <a:avLst/>
            </a:prstGeom>
            <a:noFill/>
            <a:ln w="9525">
              <a:noFill/>
              <a:miter lim="800000"/>
              <a:headEnd/>
              <a:tailEnd/>
            </a:ln>
          </p:spPr>
        </p:pic>
        <p:sp>
          <p:nvSpPr>
            <p:cNvPr id="22545" name="Freeform 11"/>
            <p:cNvSpPr>
              <a:spLocks/>
            </p:cNvSpPr>
            <p:nvPr/>
          </p:nvSpPr>
          <p:spPr bwMode="auto">
            <a:xfrm rot="-5400000">
              <a:off x="2664" y="-544"/>
              <a:ext cx="144" cy="1626"/>
            </a:xfrm>
            <a:custGeom>
              <a:avLst/>
              <a:gdLst>
                <a:gd name="T0" fmla="*/ 144 w 21600"/>
                <a:gd name="T1" fmla="*/ 0 h 21600"/>
                <a:gd name="T2" fmla="*/ 72 w 21600"/>
                <a:gd name="T3" fmla="*/ 156 h 21600"/>
                <a:gd name="T4" fmla="*/ 72 w 21600"/>
                <a:gd name="T5" fmla="*/ 657 h 21600"/>
                <a:gd name="T6" fmla="*/ 0 w 21600"/>
                <a:gd name="T7" fmla="*/ 813 h 21600"/>
                <a:gd name="T8" fmla="*/ 72 w 21600"/>
                <a:gd name="T9" fmla="*/ 969 h 21600"/>
                <a:gd name="T10" fmla="*/ 72 w 21600"/>
                <a:gd name="T11" fmla="*/ 1470 h 21600"/>
                <a:gd name="T12" fmla="*/ 144 w 21600"/>
                <a:gd name="T13" fmla="*/ 1626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21600" y="0"/>
                  </a:moveTo>
                  <a:cubicBezTo>
                    <a:pt x="15635" y="0"/>
                    <a:pt x="10800" y="927"/>
                    <a:pt x="10800" y="2071"/>
                  </a:cubicBezTo>
                  <a:lnTo>
                    <a:pt x="10800" y="8729"/>
                  </a:lnTo>
                  <a:cubicBezTo>
                    <a:pt x="10800" y="9873"/>
                    <a:pt x="5965" y="10800"/>
                    <a:pt x="0" y="10800"/>
                  </a:cubicBezTo>
                  <a:cubicBezTo>
                    <a:pt x="5965" y="10800"/>
                    <a:pt x="10800" y="11727"/>
                    <a:pt x="10800" y="12871"/>
                  </a:cubicBezTo>
                  <a:lnTo>
                    <a:pt x="10800" y="19529"/>
                  </a:lnTo>
                  <a:cubicBezTo>
                    <a:pt x="10800" y="20673"/>
                    <a:pt x="15635" y="21600"/>
                    <a:pt x="21600" y="21600"/>
                  </a:cubicBezTo>
                </a:path>
              </a:pathLst>
            </a:custGeom>
            <a:noFill/>
            <a:ln w="9525" cap="flat">
              <a:solidFill>
                <a:schemeClr val="tx1"/>
              </a:solidFill>
              <a:prstDash val="solid"/>
              <a:round/>
              <a:headEnd type="none" w="med" len="med"/>
              <a:tailEnd type="none" w="med" len="med"/>
            </a:ln>
          </p:spPr>
          <p:txBody>
            <a:bodyPr lIns="0" tIns="0" rIns="0" bIns="0"/>
            <a:lstStyle/>
            <a:p>
              <a:endParaRPr lang="en-US"/>
            </a:p>
          </p:txBody>
        </p:sp>
        <p:pic>
          <p:nvPicPr>
            <p:cNvPr id="22546" name="Picture 12"/>
            <p:cNvPicPr>
              <a:picLocks noChangeArrowheads="1"/>
            </p:cNvPicPr>
            <p:nvPr/>
          </p:nvPicPr>
          <p:blipFill>
            <a:blip r:embed="rId3" cstate="print"/>
            <a:srcRect/>
            <a:stretch>
              <a:fillRect/>
            </a:stretch>
          </p:blipFill>
          <p:spPr bwMode="auto">
            <a:xfrm>
              <a:off x="2282" y="375"/>
              <a:ext cx="992" cy="144"/>
            </a:xfrm>
            <a:prstGeom prst="rect">
              <a:avLst/>
            </a:prstGeom>
            <a:noFill/>
            <a:ln w="9525">
              <a:noFill/>
              <a:miter lim="800000"/>
              <a:headEnd/>
              <a:tailEnd/>
            </a:ln>
          </p:spPr>
        </p:pic>
      </p:grpSp>
      <p:sp>
        <p:nvSpPr>
          <p:cNvPr id="22539" name="Freeform 14"/>
          <p:cNvSpPr>
            <a:spLocks/>
          </p:cNvSpPr>
          <p:nvPr/>
        </p:nvSpPr>
        <p:spPr bwMode="auto">
          <a:xfrm>
            <a:off x="6096000" y="1828800"/>
            <a:ext cx="228600" cy="914400"/>
          </a:xfrm>
          <a:custGeom>
            <a:avLst/>
            <a:gdLst>
              <a:gd name="T0" fmla="*/ 0 w 21600"/>
              <a:gd name="T1" fmla="*/ 0 h 21600"/>
              <a:gd name="T2" fmla="*/ 114300 w 21600"/>
              <a:gd name="T3" fmla="*/ 76200 h 21600"/>
              <a:gd name="T4" fmla="*/ 114300 w 21600"/>
              <a:gd name="T5" fmla="*/ 381000 h 21600"/>
              <a:gd name="T6" fmla="*/ 228600 w 21600"/>
              <a:gd name="T7" fmla="*/ 457200 h 21600"/>
              <a:gd name="T8" fmla="*/ 114300 w 21600"/>
              <a:gd name="T9" fmla="*/ 533400 h 21600"/>
              <a:gd name="T10" fmla="*/ 114300 w 21600"/>
              <a:gd name="T11" fmla="*/ 838200 h 21600"/>
              <a:gd name="T12" fmla="*/ 0 w 21600"/>
              <a:gd name="T13" fmla="*/ 91440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cubicBezTo>
                  <a:pt x="5965" y="0"/>
                  <a:pt x="10800" y="806"/>
                  <a:pt x="10800" y="1800"/>
                </a:cubicBezTo>
                <a:lnTo>
                  <a:pt x="10800" y="9000"/>
                </a:lnTo>
                <a:cubicBezTo>
                  <a:pt x="10800" y="9994"/>
                  <a:pt x="15635" y="10800"/>
                  <a:pt x="21600" y="10800"/>
                </a:cubicBezTo>
                <a:cubicBezTo>
                  <a:pt x="15635" y="10800"/>
                  <a:pt x="10800" y="11606"/>
                  <a:pt x="10800" y="12600"/>
                </a:cubicBezTo>
                <a:lnTo>
                  <a:pt x="10800" y="19800"/>
                </a:lnTo>
                <a:cubicBezTo>
                  <a:pt x="10800" y="20794"/>
                  <a:pt x="5965" y="21600"/>
                  <a:pt x="0" y="21600"/>
                </a:cubicBezTo>
              </a:path>
            </a:pathLst>
          </a:custGeom>
          <a:noFill/>
          <a:ln w="9525" cap="flat">
            <a:solidFill>
              <a:schemeClr val="tx1"/>
            </a:solidFill>
            <a:prstDash val="solid"/>
            <a:round/>
            <a:headEnd type="none" w="med" len="med"/>
            <a:tailEnd type="none" w="med" len="med"/>
          </a:ln>
        </p:spPr>
        <p:txBody>
          <a:bodyPr lIns="0" tIns="0" rIns="0" bIns="0"/>
          <a:lstStyle/>
          <a:p>
            <a:endParaRPr lang="en-US"/>
          </a:p>
        </p:txBody>
      </p:sp>
      <p:sp>
        <p:nvSpPr>
          <p:cNvPr id="22540" name="Rectangle 15"/>
          <p:cNvSpPr>
            <a:spLocks/>
          </p:cNvSpPr>
          <p:nvPr/>
        </p:nvSpPr>
        <p:spPr bwMode="auto">
          <a:xfrm>
            <a:off x="6629400" y="2362200"/>
            <a:ext cx="1536700" cy="355600"/>
          </a:xfrm>
          <a:prstGeom prst="rect">
            <a:avLst/>
          </a:prstGeom>
          <a:noFill/>
          <a:ln w="12700">
            <a:noFill/>
            <a:miter lim="800000"/>
            <a:headEnd/>
            <a:tailEnd/>
          </a:ln>
        </p:spPr>
        <p:txBody>
          <a:bodyPr lIns="0" tIns="0" rIns="40639" bIns="0"/>
          <a:lstStyle/>
          <a:p>
            <a:pPr marL="39688">
              <a:spcBef>
                <a:spcPts val="1050"/>
              </a:spcBef>
            </a:pPr>
            <a:r>
              <a:rPr lang="en-US">
                <a:solidFill>
                  <a:schemeClr val="tx1"/>
                </a:solidFill>
                <a:latin typeface="Arial Italic" charset="0"/>
                <a:cs typeface="Arial Italic" charset="0"/>
                <a:sym typeface="Arial Italic" charset="0"/>
              </a:rPr>
              <a:t>All variables</a:t>
            </a:r>
          </a:p>
        </p:txBody>
      </p:sp>
      <p:sp>
        <p:nvSpPr>
          <p:cNvPr id="23568" name="Rectangle 16"/>
          <p:cNvSpPr>
            <a:spLocks/>
          </p:cNvSpPr>
          <p:nvPr/>
        </p:nvSpPr>
        <p:spPr bwMode="auto">
          <a:xfrm>
            <a:off x="457200" y="3340100"/>
            <a:ext cx="6789738" cy="2108200"/>
          </a:xfrm>
          <a:prstGeom prst="rect">
            <a:avLst/>
          </a:prstGeom>
          <a:noFill/>
          <a:ln w="12700">
            <a:noFill/>
            <a:miter lim="800000"/>
            <a:headEnd/>
            <a:tailEnd/>
          </a:ln>
        </p:spPr>
        <p:txBody>
          <a:bodyPr wrap="none" lIns="0" tIns="0" rIns="40639" bIns="0">
            <a:spAutoFit/>
          </a:bodyPr>
          <a:lstStyle/>
          <a:p>
            <a:pPr marL="382588" indent="-342900">
              <a:lnSpc>
                <a:spcPct val="80000"/>
              </a:lnSpc>
              <a:spcBef>
                <a:spcPts val="738"/>
              </a:spcBef>
              <a:buClr>
                <a:srgbClr val="333399"/>
              </a:buClr>
              <a:buSzPct val="100000"/>
              <a:buFont typeface="Wingdings" pitchFamily="2" charset="2"/>
              <a:buChar char="§"/>
            </a:pPr>
            <a:r>
              <a:rPr lang="en-US" sz="2000">
                <a:solidFill>
                  <a:srgbClr val="333399"/>
                </a:solidFill>
                <a:cs typeface="Arial" charset="0"/>
              </a:rPr>
              <a:t>First, select the entries consistent with the evidence</a:t>
            </a:r>
          </a:p>
          <a:p>
            <a:pPr marL="382588" indent="-342900">
              <a:lnSpc>
                <a:spcPct val="80000"/>
              </a:lnSpc>
              <a:spcBef>
                <a:spcPts val="738"/>
              </a:spcBef>
              <a:buClr>
                <a:srgbClr val="333399"/>
              </a:buClr>
              <a:buSzPct val="100000"/>
              <a:buFont typeface="Wingdings" pitchFamily="2" charset="2"/>
              <a:buChar char="§"/>
            </a:pPr>
            <a:r>
              <a:rPr lang="en-US" sz="2000">
                <a:solidFill>
                  <a:srgbClr val="333399"/>
                </a:solidFill>
                <a:cs typeface="Arial" charset="0"/>
              </a:rPr>
              <a:t>Second, sum out H to get joint of Query and evidence:</a:t>
            </a:r>
          </a:p>
          <a:p>
            <a:pPr marL="382588" indent="-342900">
              <a:lnSpc>
                <a:spcPct val="80000"/>
              </a:lnSpc>
              <a:spcBef>
                <a:spcPts val="9100"/>
              </a:spcBef>
              <a:buClr>
                <a:srgbClr val="333399"/>
              </a:buClr>
              <a:buSzPct val="100000"/>
              <a:buFont typeface="Wingdings" pitchFamily="2" charset="2"/>
              <a:buChar char="§"/>
            </a:pPr>
            <a:r>
              <a:rPr lang="en-US" sz="2000">
                <a:solidFill>
                  <a:srgbClr val="333399"/>
                </a:solidFill>
                <a:cs typeface="Arial" charset="0"/>
              </a:rPr>
              <a:t>Finally, normalize the remaining entries to conditionalize</a:t>
            </a:r>
          </a:p>
        </p:txBody>
      </p:sp>
      <p:sp>
        <p:nvSpPr>
          <p:cNvPr id="23569" name="Rectangle 17"/>
          <p:cNvSpPr>
            <a:spLocks/>
          </p:cNvSpPr>
          <p:nvPr/>
        </p:nvSpPr>
        <p:spPr bwMode="auto">
          <a:xfrm>
            <a:off x="457200" y="5486400"/>
            <a:ext cx="6153150" cy="977900"/>
          </a:xfrm>
          <a:prstGeom prst="rect">
            <a:avLst/>
          </a:prstGeom>
          <a:noFill/>
          <a:ln w="12700">
            <a:noFill/>
            <a:miter lim="800000"/>
            <a:headEnd/>
            <a:tailEnd/>
          </a:ln>
        </p:spPr>
        <p:txBody>
          <a:bodyPr wrap="none" lIns="0" tIns="0" rIns="40639" bIns="0">
            <a:spAutoFit/>
          </a:bodyPr>
          <a:lstStyle/>
          <a:p>
            <a:pPr marL="382588" indent="-342900">
              <a:lnSpc>
                <a:spcPct val="80000"/>
              </a:lnSpc>
              <a:spcBef>
                <a:spcPts val="738"/>
              </a:spcBef>
              <a:buClr>
                <a:srgbClr val="333399"/>
              </a:buClr>
              <a:buSzPct val="100000"/>
              <a:buFont typeface="Wingdings" pitchFamily="2" charset="2"/>
              <a:buChar char="§"/>
            </a:pPr>
            <a:r>
              <a:rPr lang="en-US" sz="2000">
                <a:solidFill>
                  <a:srgbClr val="333399"/>
                </a:solidFill>
                <a:cs typeface="Arial" charset="0"/>
              </a:rPr>
              <a:t>Obvious problems:</a:t>
            </a:r>
          </a:p>
          <a:p>
            <a:pPr marL="782638" lvl="1" indent="-285750">
              <a:lnSpc>
                <a:spcPct val="80000"/>
              </a:lnSpc>
              <a:spcBef>
                <a:spcPts val="638"/>
              </a:spcBef>
              <a:buClr>
                <a:srgbClr val="000000"/>
              </a:buClr>
              <a:buSzPct val="100000"/>
              <a:buFont typeface="Wingdings" pitchFamily="2" charset="2"/>
              <a:buChar char="§"/>
            </a:pPr>
            <a:r>
              <a:rPr lang="en-US">
                <a:solidFill>
                  <a:schemeClr val="tx1"/>
                </a:solidFill>
                <a:cs typeface="Arial" charset="0"/>
              </a:rPr>
              <a:t>Worst-case time complexity O(d</a:t>
            </a:r>
            <a:r>
              <a:rPr lang="en-US" baseline="30000">
                <a:solidFill>
                  <a:schemeClr val="tx1"/>
                </a:solidFill>
                <a:cs typeface="Arial" charset="0"/>
              </a:rPr>
              <a:t>n</a:t>
            </a:r>
            <a:r>
              <a:rPr lang="en-US">
                <a:solidFill>
                  <a:schemeClr val="tx1"/>
                </a:solidFill>
                <a:cs typeface="Arial" charset="0"/>
              </a:rPr>
              <a:t>) </a:t>
            </a:r>
          </a:p>
          <a:p>
            <a:pPr marL="782638" lvl="1" indent="-285750">
              <a:lnSpc>
                <a:spcPct val="80000"/>
              </a:lnSpc>
              <a:spcBef>
                <a:spcPts val="638"/>
              </a:spcBef>
              <a:buClr>
                <a:srgbClr val="000000"/>
              </a:buClr>
              <a:buSzPct val="100000"/>
              <a:buFont typeface="Wingdings" pitchFamily="2" charset="2"/>
              <a:buChar char="§"/>
            </a:pPr>
            <a:r>
              <a:rPr lang="en-US">
                <a:solidFill>
                  <a:schemeClr val="tx1"/>
                </a:solidFill>
                <a:cs typeface="Arial" charset="0"/>
              </a:rPr>
              <a:t>Space complexity O(d</a:t>
            </a:r>
            <a:r>
              <a:rPr lang="en-US" baseline="30000">
                <a:solidFill>
                  <a:schemeClr val="tx1"/>
                </a:solidFill>
                <a:cs typeface="Arial" charset="0"/>
              </a:rPr>
              <a:t>n</a:t>
            </a:r>
            <a:r>
              <a:rPr lang="en-US">
                <a:solidFill>
                  <a:schemeClr val="tx1"/>
                </a:solidFill>
                <a:cs typeface="Arial" charset="0"/>
              </a:rPr>
              <a:t>) to store the joint distribution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6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6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68">
                                            <p:txEl>
                                              <p:pRg st="2" end="2"/>
                                            </p:txEl>
                                          </p:spTgt>
                                        </p:tgtEl>
                                        <p:attrNameLst>
                                          <p:attrName>style.visibility</p:attrName>
                                        </p:attrNameLst>
                                      </p:cBhvr>
                                      <p:to>
                                        <p:strVal val="visible"/>
                                      </p:to>
                                    </p:set>
                                  </p:childTnLst>
                                </p:cTn>
                              </p:par>
                            </p:childTnLst>
                          </p:cTn>
                        </p:par>
                        <p:par>
                          <p:cTn id="15" fill="hold" nodeType="afterGroup">
                            <p:stCondLst>
                              <p:cond delay="500"/>
                            </p:stCondLst>
                            <p:childTnLst>
                              <p:par>
                                <p:cTn id="16" presetID="1" presetClass="entr" presetSubtype="0" fill="hold" nodeType="afterEffect">
                                  <p:stCondLst>
                                    <p:cond delay="0"/>
                                  </p:stCondLst>
                                  <p:childTnLst>
                                    <p:set>
                                      <p:cBhvr>
                                        <p:cTn id="17" dur="1" fill="hold">
                                          <p:stCondLst>
                                            <p:cond delay="499"/>
                                          </p:stCondLst>
                                        </p:cTn>
                                        <p:tgtEl>
                                          <p:spTgt spid="23565"/>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235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8" grpId="0" build="p" autoUpdateAnimBg="0"/>
      <p:bldP spid="23569"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1507" name="Rectangle 2"/>
          <p:cNvSpPr>
            <a:spLocks noGrp="1" noChangeArrowheads="1"/>
          </p:cNvSpPr>
          <p:nvPr>
            <p:ph type="title"/>
          </p:nvPr>
        </p:nvSpPr>
        <p:spPr>
          <a:xfrm>
            <a:off x="152400" y="0"/>
            <a:ext cx="8763000" cy="1371600"/>
          </a:xfrm>
        </p:spPr>
        <p:txBody>
          <a:bodyPr rIns="132080"/>
          <a:lstStyle/>
          <a:p>
            <a:pPr indent="0" eaLnBrk="1" hangingPunct="1"/>
            <a:r>
              <a:rPr lang="en-US" sz="4000" b="1" i="1" dirty="0" smtClean="0">
                <a:solidFill>
                  <a:srgbClr val="FF0000"/>
                </a:solidFill>
              </a:rPr>
              <a:t>Supremacy</a:t>
            </a:r>
            <a:r>
              <a:rPr lang="en-US" sz="4000" dirty="0" smtClean="0"/>
              <a:t> of the Joint Distribution</a:t>
            </a:r>
          </a:p>
        </p:txBody>
      </p:sp>
      <p:sp>
        <p:nvSpPr>
          <p:cNvPr id="22531" name="Rectangle 3"/>
          <p:cNvSpPr>
            <a:spLocks noGrp="1" noChangeArrowheads="1"/>
          </p:cNvSpPr>
          <p:nvPr>
            <p:ph type="body" idx="1"/>
          </p:nvPr>
        </p:nvSpPr>
        <p:spPr>
          <a:xfrm>
            <a:off x="292100" y="1600200"/>
            <a:ext cx="4038600" cy="5257800"/>
          </a:xfrm>
        </p:spPr>
        <p:txBody>
          <a:bodyPr rIns="132080"/>
          <a:lstStyle/>
          <a:p>
            <a:pPr eaLnBrk="1" hangingPunct="1"/>
            <a:r>
              <a:rPr lang="en-US" sz="2400" dirty="0" smtClean="0">
                <a:solidFill>
                  <a:srgbClr val="7030A0"/>
                </a:solidFill>
              </a:rPr>
              <a:t>P(sun)?</a:t>
            </a:r>
          </a:p>
          <a:p>
            <a:pPr eaLnBrk="1" hangingPunct="1"/>
            <a:endParaRPr lang="en-US" sz="2400" dirty="0" smtClean="0">
              <a:solidFill>
                <a:srgbClr val="7030A0"/>
              </a:solidFill>
            </a:endParaRPr>
          </a:p>
          <a:p>
            <a:pPr eaLnBrk="1" hangingPunct="1"/>
            <a:endParaRPr lang="en-US" sz="2400" dirty="0" smtClean="0">
              <a:solidFill>
                <a:srgbClr val="7030A0"/>
              </a:solidFill>
            </a:endParaRPr>
          </a:p>
          <a:p>
            <a:pPr eaLnBrk="1" hangingPunct="1"/>
            <a:r>
              <a:rPr lang="en-US" sz="2400" dirty="0" smtClean="0">
                <a:solidFill>
                  <a:srgbClr val="7030A0"/>
                </a:solidFill>
              </a:rPr>
              <a:t>P(sun | winter)?</a:t>
            </a:r>
          </a:p>
          <a:p>
            <a:pPr eaLnBrk="1" hangingPunct="1"/>
            <a:endParaRPr lang="en-US" sz="2400" dirty="0" smtClean="0">
              <a:solidFill>
                <a:srgbClr val="7030A0"/>
              </a:solidFill>
            </a:endParaRPr>
          </a:p>
          <a:p>
            <a:pPr eaLnBrk="1" hangingPunct="1"/>
            <a:endParaRPr lang="en-US" sz="2400" dirty="0" smtClean="0">
              <a:solidFill>
                <a:srgbClr val="7030A0"/>
              </a:solidFill>
            </a:endParaRPr>
          </a:p>
          <a:p>
            <a:pPr eaLnBrk="1" hangingPunct="1"/>
            <a:endParaRPr lang="en-US" sz="2400" dirty="0" smtClean="0">
              <a:solidFill>
                <a:srgbClr val="7030A0"/>
              </a:solidFill>
            </a:endParaRPr>
          </a:p>
          <a:p>
            <a:pPr eaLnBrk="1" hangingPunct="1"/>
            <a:r>
              <a:rPr lang="en-US" sz="2400" dirty="0" smtClean="0">
                <a:solidFill>
                  <a:srgbClr val="7030A0"/>
                </a:solidFill>
              </a:rPr>
              <a:t>P(sun | winter, hot)?</a:t>
            </a:r>
          </a:p>
        </p:txBody>
      </p:sp>
      <p:graphicFrame>
        <p:nvGraphicFramePr>
          <p:cNvPr id="22532" name="Group 4"/>
          <p:cNvGraphicFramePr>
            <a:graphicFrameLocks noGrp="1"/>
          </p:cNvGraphicFramePr>
          <p:nvPr/>
        </p:nvGraphicFramePr>
        <p:xfrm>
          <a:off x="3987800" y="1631950"/>
          <a:ext cx="4762500" cy="4754880"/>
        </p:xfrm>
        <a:graphic>
          <a:graphicData uri="http://schemas.openxmlformats.org/drawingml/2006/table">
            <a:tbl>
              <a:tblPr/>
              <a:tblGrid>
                <a:gridCol w="1574800"/>
                <a:gridCol w="1079500"/>
                <a:gridCol w="1079500"/>
                <a:gridCol w="1028700"/>
              </a:tblGrid>
              <a:tr h="5095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S</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0.30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95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95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0.20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3555" name="Rectangle 2"/>
          <p:cNvSpPr>
            <a:spLocks noGrp="1" noChangeArrowheads="1"/>
          </p:cNvSpPr>
          <p:nvPr>
            <p:ph type="title"/>
          </p:nvPr>
        </p:nvSpPr>
        <p:spPr/>
        <p:txBody>
          <a:bodyPr rIns="132080"/>
          <a:lstStyle/>
          <a:p>
            <a:pPr indent="0" eaLnBrk="1" hangingPunct="1"/>
            <a:r>
              <a:rPr lang="en-US" smtClean="0"/>
              <a:t>The Product Rule</a:t>
            </a:r>
          </a:p>
        </p:txBody>
      </p:sp>
      <p:sp>
        <p:nvSpPr>
          <p:cNvPr id="23556" name="Rectangle 3"/>
          <p:cNvSpPr>
            <a:spLocks noGrp="1" noChangeArrowheads="1"/>
          </p:cNvSpPr>
          <p:nvPr>
            <p:ph type="body" idx="1"/>
          </p:nvPr>
        </p:nvSpPr>
        <p:spPr>
          <a:xfrm>
            <a:off x="333375" y="1600200"/>
            <a:ext cx="8547100" cy="647700"/>
          </a:xfrm>
        </p:spPr>
        <p:txBody>
          <a:bodyPr rIns="132080"/>
          <a:lstStyle/>
          <a:p>
            <a:pPr eaLnBrk="1" hangingPunct="1"/>
            <a:r>
              <a:rPr lang="en-US" sz="2400" smtClean="0"/>
              <a:t>Sometimes have conditional distributions but want the joint</a:t>
            </a:r>
          </a:p>
        </p:txBody>
      </p:sp>
      <p:pic>
        <p:nvPicPr>
          <p:cNvPr id="23557" name="Picture 4"/>
          <p:cNvPicPr>
            <a:picLocks noChangeArrowheads="1"/>
          </p:cNvPicPr>
          <p:nvPr/>
        </p:nvPicPr>
        <p:blipFill>
          <a:blip r:embed="rId3" cstate="print"/>
          <a:srcRect/>
          <a:stretch>
            <a:fillRect/>
          </a:stretch>
        </p:blipFill>
        <p:spPr bwMode="auto">
          <a:xfrm>
            <a:off x="998538" y="2263775"/>
            <a:ext cx="2447925" cy="731838"/>
          </a:xfrm>
          <a:prstGeom prst="rect">
            <a:avLst/>
          </a:prstGeom>
          <a:noFill/>
          <a:ln w="9525">
            <a:noFill/>
            <a:miter lim="800000"/>
            <a:headEnd/>
            <a:tailEnd/>
          </a:ln>
        </p:spPr>
      </p:pic>
      <p:pic>
        <p:nvPicPr>
          <p:cNvPr id="23558" name="Picture 5"/>
          <p:cNvPicPr>
            <a:picLocks noChangeArrowheads="1"/>
          </p:cNvPicPr>
          <p:nvPr/>
        </p:nvPicPr>
        <p:blipFill>
          <a:blip r:embed="rId4" cstate="print"/>
          <a:srcRect/>
          <a:stretch>
            <a:fillRect/>
          </a:stretch>
        </p:blipFill>
        <p:spPr bwMode="auto">
          <a:xfrm>
            <a:off x="5265738" y="2416175"/>
            <a:ext cx="3103562" cy="312738"/>
          </a:xfrm>
          <a:prstGeom prst="rect">
            <a:avLst/>
          </a:prstGeom>
          <a:noFill/>
          <a:ln w="9525">
            <a:noFill/>
            <a:miter lim="800000"/>
            <a:headEnd/>
            <a:tailEnd/>
          </a:ln>
        </p:spPr>
      </p:pic>
      <p:sp>
        <p:nvSpPr>
          <p:cNvPr id="23559" name="AutoShape 6"/>
          <p:cNvSpPr>
            <a:spLocks/>
          </p:cNvSpPr>
          <p:nvPr/>
        </p:nvSpPr>
        <p:spPr bwMode="auto">
          <a:xfrm>
            <a:off x="3970338" y="2416175"/>
            <a:ext cx="914400" cy="381000"/>
          </a:xfrm>
          <a:prstGeom prst="leftRightArrow">
            <a:avLst>
              <a:gd name="adj1" fmla="val 50000"/>
              <a:gd name="adj2" fmla="val 48000"/>
            </a:avLst>
          </a:prstGeom>
          <a:solidFill>
            <a:schemeClr val="accent1"/>
          </a:solidFill>
          <a:ln w="9525">
            <a:solidFill>
              <a:schemeClr val="tx1"/>
            </a:solidFill>
            <a:round/>
            <a:headEnd/>
            <a:tailEnd/>
          </a:ln>
        </p:spPr>
        <p:txBody>
          <a:bodyPr lIns="0" tIns="0" rIns="0" bIns="0"/>
          <a:lstStyle/>
          <a:p>
            <a:endParaRPr lang="en-US"/>
          </a:p>
        </p:txBody>
      </p:sp>
      <p:graphicFrame>
        <p:nvGraphicFramePr>
          <p:cNvPr id="24583" name="Group 7"/>
          <p:cNvGraphicFramePr>
            <a:graphicFrameLocks noGrp="1"/>
          </p:cNvGraphicFramePr>
          <p:nvPr/>
        </p:nvGraphicFramePr>
        <p:xfrm>
          <a:off x="342900" y="4702175"/>
          <a:ext cx="1816100" cy="1584960"/>
        </p:xfrm>
        <a:graphic>
          <a:graphicData uri="http://schemas.openxmlformats.org/drawingml/2006/table">
            <a:tbl>
              <a:tblPr/>
              <a:tblGrid>
                <a:gridCol w="1089025"/>
                <a:gridCol w="727075"/>
              </a:tblGrid>
              <a:tr h="523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3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0.8</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3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0.2</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24607" name="Group 31"/>
          <p:cNvGraphicFramePr>
            <a:graphicFrameLocks noGrp="1"/>
          </p:cNvGraphicFramePr>
          <p:nvPr/>
        </p:nvGraphicFramePr>
        <p:xfrm>
          <a:off x="2387600" y="3981450"/>
          <a:ext cx="2641600" cy="2641600"/>
        </p:xfrm>
        <a:graphic>
          <a:graphicData uri="http://schemas.openxmlformats.org/drawingml/2006/table">
            <a:tbl>
              <a:tblPr/>
              <a:tblGrid>
                <a:gridCol w="963613"/>
                <a:gridCol w="852487"/>
                <a:gridCol w="825500"/>
              </a:tblGrid>
              <a:tr h="49212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D</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r h="49053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wet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41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dry</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0.9</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49053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wet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0.7</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212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dry</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0.3</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24661" name="Picture 85"/>
          <p:cNvPicPr>
            <a:picLocks noChangeArrowheads="1"/>
          </p:cNvPicPr>
          <p:nvPr/>
        </p:nvPicPr>
        <p:blipFill>
          <a:blip r:embed="rId5" cstate="print"/>
          <a:srcRect/>
          <a:stretch>
            <a:fillRect/>
          </a:stretch>
        </p:blipFill>
        <p:spPr bwMode="auto">
          <a:xfrm>
            <a:off x="2817813" y="3403600"/>
            <a:ext cx="1193800" cy="314325"/>
          </a:xfrm>
          <a:prstGeom prst="rect">
            <a:avLst/>
          </a:prstGeom>
          <a:noFill/>
          <a:ln w="9525">
            <a:noFill/>
            <a:miter lim="800000"/>
            <a:headEnd/>
            <a:tailEnd/>
          </a:ln>
        </p:spPr>
      </p:pic>
      <p:graphicFrame>
        <p:nvGraphicFramePr>
          <p:cNvPr id="24662" name="Group 86"/>
          <p:cNvGraphicFramePr>
            <a:graphicFrameLocks noGrp="1"/>
          </p:cNvGraphicFramePr>
          <p:nvPr/>
        </p:nvGraphicFramePr>
        <p:xfrm>
          <a:off x="5803900" y="3695700"/>
          <a:ext cx="3073400" cy="2687639"/>
        </p:xfrm>
        <a:graphic>
          <a:graphicData uri="http://schemas.openxmlformats.org/drawingml/2006/table">
            <a:tbl>
              <a:tblPr/>
              <a:tblGrid>
                <a:gridCol w="1077913"/>
                <a:gridCol w="1077912"/>
                <a:gridCol w="917575"/>
              </a:tblGrid>
              <a:tr h="53975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D</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r h="538163">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wet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0.08</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1813">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dry</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0.72</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8163">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wet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0.14</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975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dry</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0.06</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23628" name="Picture 140"/>
          <p:cNvPicPr>
            <a:picLocks noChangeArrowheads="1"/>
          </p:cNvPicPr>
          <p:nvPr/>
        </p:nvPicPr>
        <p:blipFill>
          <a:blip r:embed="rId6" cstate="print"/>
          <a:srcRect/>
          <a:stretch>
            <a:fillRect/>
          </a:stretch>
        </p:blipFill>
        <p:spPr bwMode="auto">
          <a:xfrm>
            <a:off x="6897688" y="3224213"/>
            <a:ext cx="1241425" cy="298450"/>
          </a:xfrm>
          <a:prstGeom prst="rect">
            <a:avLst/>
          </a:prstGeom>
          <a:noFill/>
          <a:ln w="9525">
            <a:noFill/>
            <a:miter lim="800000"/>
            <a:headEnd/>
            <a:tailEnd/>
          </a:ln>
        </p:spPr>
      </p:pic>
      <p:sp>
        <p:nvSpPr>
          <p:cNvPr id="23629" name="AutoShape 141"/>
          <p:cNvSpPr>
            <a:spLocks/>
          </p:cNvSpPr>
          <p:nvPr/>
        </p:nvSpPr>
        <p:spPr bwMode="auto">
          <a:xfrm>
            <a:off x="5194300" y="5257800"/>
            <a:ext cx="495300" cy="533400"/>
          </a:xfrm>
          <a:prstGeom prst="leftRightArrow">
            <a:avLst>
              <a:gd name="adj1" fmla="val 50000"/>
              <a:gd name="adj2" fmla="val 40000"/>
            </a:avLst>
          </a:prstGeom>
          <a:solidFill>
            <a:schemeClr val="accent1"/>
          </a:solidFill>
          <a:ln w="9525">
            <a:solidFill>
              <a:schemeClr val="tx1"/>
            </a:solidFill>
            <a:round/>
            <a:headEnd/>
            <a:tailEnd/>
          </a:ln>
        </p:spPr>
        <p:txBody>
          <a:bodyPr lIns="0" tIns="0" rIns="0" bIns="0"/>
          <a:lstStyle/>
          <a:p>
            <a:endParaRPr lang="en-US"/>
          </a:p>
        </p:txBody>
      </p:sp>
      <p:pic>
        <p:nvPicPr>
          <p:cNvPr id="23630" name="Picture 142"/>
          <p:cNvPicPr>
            <a:picLocks noChangeArrowheads="1"/>
          </p:cNvPicPr>
          <p:nvPr/>
        </p:nvPicPr>
        <p:blipFill>
          <a:blip r:embed="rId7" cstate="print"/>
          <a:srcRect/>
          <a:stretch>
            <a:fillRect/>
          </a:stretch>
        </p:blipFill>
        <p:spPr bwMode="auto">
          <a:xfrm>
            <a:off x="673100" y="4284663"/>
            <a:ext cx="850900" cy="298450"/>
          </a:xfrm>
          <a:prstGeom prst="rect">
            <a:avLst/>
          </a:prstGeom>
          <a:noFill/>
          <a:ln w="9525">
            <a:noFill/>
            <a:miter lim="800000"/>
            <a:headEnd/>
            <a:tailEnd/>
          </a:ln>
        </p:spPr>
      </p:pic>
      <p:sp>
        <p:nvSpPr>
          <p:cNvPr id="23631" name="Rectangle 143"/>
          <p:cNvSpPr>
            <a:spLocks/>
          </p:cNvSpPr>
          <p:nvPr/>
        </p:nvSpPr>
        <p:spPr bwMode="auto">
          <a:xfrm>
            <a:off x="368300" y="3175000"/>
            <a:ext cx="1766888" cy="444500"/>
          </a:xfrm>
          <a:prstGeom prst="rect">
            <a:avLst/>
          </a:prstGeom>
          <a:noFill/>
          <a:ln w="12700">
            <a:noFill/>
            <a:miter lim="800000"/>
            <a:headEnd/>
            <a:tailEnd/>
          </a:ln>
        </p:spPr>
        <p:txBody>
          <a:bodyPr wrap="none" lIns="0" tIns="0" rIns="40639" bIns="0">
            <a:spAutoFit/>
          </a:bodyPr>
          <a:lstStyle/>
          <a:p>
            <a:pPr marL="382588" indent="-342900">
              <a:spcBef>
                <a:spcPts val="738"/>
              </a:spcBef>
              <a:buClr>
                <a:srgbClr val="333399"/>
              </a:buClr>
              <a:buSzPct val="100000"/>
              <a:buFont typeface="Wingdings" pitchFamily="2" charset="2"/>
              <a:buChar char="§"/>
            </a:pPr>
            <a:r>
              <a:rPr lang="en-US" sz="2400" dirty="0">
                <a:solidFill>
                  <a:srgbClr val="333399"/>
                </a:solidFill>
                <a:cs typeface="Arial" charset="0"/>
              </a:rPr>
              <a:t>Example:</a:t>
            </a:r>
          </a:p>
        </p:txBody>
      </p:sp>
      <p:sp>
        <p:nvSpPr>
          <p:cNvPr id="18" name="Freeform 17"/>
          <p:cNvSpPr/>
          <p:nvPr/>
        </p:nvSpPr>
        <p:spPr bwMode="auto">
          <a:xfrm>
            <a:off x="5143500" y="4767943"/>
            <a:ext cx="185057" cy="598714"/>
          </a:xfrm>
          <a:custGeom>
            <a:avLst/>
            <a:gdLst>
              <a:gd name="connsiteX0" fmla="*/ 0 w 185057"/>
              <a:gd name="connsiteY0" fmla="*/ 0 h 598714"/>
              <a:gd name="connsiteX1" fmla="*/ 141514 w 185057"/>
              <a:gd name="connsiteY1" fmla="*/ 141514 h 598714"/>
              <a:gd name="connsiteX2" fmla="*/ 163286 w 185057"/>
              <a:gd name="connsiteY2" fmla="*/ 391886 h 598714"/>
              <a:gd name="connsiteX3" fmla="*/ 10886 w 185057"/>
              <a:gd name="connsiteY3" fmla="*/ 598714 h 598714"/>
            </a:gdLst>
            <a:ahLst/>
            <a:cxnLst>
              <a:cxn ang="0">
                <a:pos x="connsiteX0" y="connsiteY0"/>
              </a:cxn>
              <a:cxn ang="0">
                <a:pos x="connsiteX1" y="connsiteY1"/>
              </a:cxn>
              <a:cxn ang="0">
                <a:pos x="connsiteX2" y="connsiteY2"/>
              </a:cxn>
              <a:cxn ang="0">
                <a:pos x="connsiteX3" y="connsiteY3"/>
              </a:cxn>
            </a:cxnLst>
            <a:rect l="l" t="t" r="r" b="b"/>
            <a:pathLst>
              <a:path w="185057" h="598714">
                <a:moveTo>
                  <a:pt x="0" y="0"/>
                </a:moveTo>
                <a:cubicBezTo>
                  <a:pt x="57150" y="38100"/>
                  <a:pt x="114300" y="76200"/>
                  <a:pt x="141514" y="141514"/>
                </a:cubicBezTo>
                <a:cubicBezTo>
                  <a:pt x="168728" y="206828"/>
                  <a:pt x="185057" y="315686"/>
                  <a:pt x="163286" y="391886"/>
                </a:cubicBezTo>
                <a:cubicBezTo>
                  <a:pt x="141515" y="468086"/>
                  <a:pt x="76200" y="533400"/>
                  <a:pt x="10886" y="598714"/>
                </a:cubicBezTo>
              </a:path>
            </a:pathLst>
          </a:custGeom>
          <a:noFill/>
          <a:ln w="9525" cap="flat" cmpd="sng" algn="ctr">
            <a:solidFill>
              <a:srgbClr val="FF0000"/>
            </a:solidFill>
            <a:prstDash val="solid"/>
            <a:round/>
            <a:headEnd type="triangl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endParaRPr>
          </a:p>
        </p:txBody>
      </p:sp>
      <p:sp>
        <p:nvSpPr>
          <p:cNvPr id="19" name="Freeform 18"/>
          <p:cNvSpPr/>
          <p:nvPr/>
        </p:nvSpPr>
        <p:spPr bwMode="auto">
          <a:xfrm>
            <a:off x="5105400" y="5791200"/>
            <a:ext cx="185057" cy="598714"/>
          </a:xfrm>
          <a:custGeom>
            <a:avLst/>
            <a:gdLst>
              <a:gd name="connsiteX0" fmla="*/ 0 w 185057"/>
              <a:gd name="connsiteY0" fmla="*/ 0 h 598714"/>
              <a:gd name="connsiteX1" fmla="*/ 141514 w 185057"/>
              <a:gd name="connsiteY1" fmla="*/ 141514 h 598714"/>
              <a:gd name="connsiteX2" fmla="*/ 163286 w 185057"/>
              <a:gd name="connsiteY2" fmla="*/ 391886 h 598714"/>
              <a:gd name="connsiteX3" fmla="*/ 10886 w 185057"/>
              <a:gd name="connsiteY3" fmla="*/ 598714 h 598714"/>
            </a:gdLst>
            <a:ahLst/>
            <a:cxnLst>
              <a:cxn ang="0">
                <a:pos x="connsiteX0" y="connsiteY0"/>
              </a:cxn>
              <a:cxn ang="0">
                <a:pos x="connsiteX1" y="connsiteY1"/>
              </a:cxn>
              <a:cxn ang="0">
                <a:pos x="connsiteX2" y="connsiteY2"/>
              </a:cxn>
              <a:cxn ang="0">
                <a:pos x="connsiteX3" y="connsiteY3"/>
              </a:cxn>
            </a:cxnLst>
            <a:rect l="l" t="t" r="r" b="b"/>
            <a:pathLst>
              <a:path w="185057" h="598714">
                <a:moveTo>
                  <a:pt x="0" y="0"/>
                </a:moveTo>
                <a:cubicBezTo>
                  <a:pt x="57150" y="38100"/>
                  <a:pt x="114300" y="76200"/>
                  <a:pt x="141514" y="141514"/>
                </a:cubicBezTo>
                <a:cubicBezTo>
                  <a:pt x="168728" y="206828"/>
                  <a:pt x="185057" y="315686"/>
                  <a:pt x="163286" y="391886"/>
                </a:cubicBezTo>
                <a:cubicBezTo>
                  <a:pt x="141515" y="468086"/>
                  <a:pt x="76200" y="533400"/>
                  <a:pt x="10886" y="598714"/>
                </a:cubicBezTo>
              </a:path>
            </a:pathLst>
          </a:custGeom>
          <a:noFill/>
          <a:ln w="9525" cap="flat" cmpd="sng" algn="ctr">
            <a:solidFill>
              <a:srgbClr val="FF0000"/>
            </a:solidFill>
            <a:prstDash val="solid"/>
            <a:round/>
            <a:headEnd type="triangl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45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460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46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29" grpId="0" animBg="1"/>
      <p:bldP spid="18"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3555" name="Rectangle 2"/>
          <p:cNvSpPr>
            <a:spLocks noGrp="1" noChangeArrowheads="1"/>
          </p:cNvSpPr>
          <p:nvPr>
            <p:ph type="title"/>
          </p:nvPr>
        </p:nvSpPr>
        <p:spPr/>
        <p:txBody>
          <a:bodyPr rIns="132080"/>
          <a:lstStyle/>
          <a:p>
            <a:pPr indent="0" eaLnBrk="1" hangingPunct="1"/>
            <a:r>
              <a:rPr lang="en-US" smtClean="0"/>
              <a:t>The Product Rule</a:t>
            </a:r>
          </a:p>
        </p:txBody>
      </p:sp>
      <p:sp>
        <p:nvSpPr>
          <p:cNvPr id="23556" name="Rectangle 3"/>
          <p:cNvSpPr>
            <a:spLocks noGrp="1" noChangeArrowheads="1"/>
          </p:cNvSpPr>
          <p:nvPr>
            <p:ph type="body" idx="1"/>
          </p:nvPr>
        </p:nvSpPr>
        <p:spPr>
          <a:xfrm>
            <a:off x="333375" y="1600200"/>
            <a:ext cx="8547100" cy="647700"/>
          </a:xfrm>
        </p:spPr>
        <p:txBody>
          <a:bodyPr rIns="132080"/>
          <a:lstStyle/>
          <a:p>
            <a:pPr eaLnBrk="1" hangingPunct="1"/>
            <a:r>
              <a:rPr lang="en-US" sz="2400" smtClean="0"/>
              <a:t>Sometimes have conditional distributions but want the joint</a:t>
            </a:r>
          </a:p>
        </p:txBody>
      </p:sp>
      <p:pic>
        <p:nvPicPr>
          <p:cNvPr id="23557" name="Picture 4"/>
          <p:cNvPicPr>
            <a:picLocks noChangeArrowheads="1"/>
          </p:cNvPicPr>
          <p:nvPr/>
        </p:nvPicPr>
        <p:blipFill>
          <a:blip r:embed="rId3" cstate="print"/>
          <a:srcRect/>
          <a:stretch>
            <a:fillRect/>
          </a:stretch>
        </p:blipFill>
        <p:spPr bwMode="auto">
          <a:xfrm>
            <a:off x="998538" y="2263775"/>
            <a:ext cx="2447925" cy="731838"/>
          </a:xfrm>
          <a:prstGeom prst="rect">
            <a:avLst/>
          </a:prstGeom>
          <a:noFill/>
          <a:ln w="9525">
            <a:noFill/>
            <a:miter lim="800000"/>
            <a:headEnd/>
            <a:tailEnd/>
          </a:ln>
        </p:spPr>
      </p:pic>
      <p:pic>
        <p:nvPicPr>
          <p:cNvPr id="23558" name="Picture 5"/>
          <p:cNvPicPr>
            <a:picLocks noChangeArrowheads="1"/>
          </p:cNvPicPr>
          <p:nvPr/>
        </p:nvPicPr>
        <p:blipFill>
          <a:blip r:embed="rId4" cstate="print"/>
          <a:srcRect/>
          <a:stretch>
            <a:fillRect/>
          </a:stretch>
        </p:blipFill>
        <p:spPr bwMode="auto">
          <a:xfrm>
            <a:off x="5265738" y="2416175"/>
            <a:ext cx="3103562" cy="312738"/>
          </a:xfrm>
          <a:prstGeom prst="rect">
            <a:avLst/>
          </a:prstGeom>
          <a:noFill/>
          <a:ln w="9525">
            <a:noFill/>
            <a:miter lim="800000"/>
            <a:headEnd/>
            <a:tailEnd/>
          </a:ln>
        </p:spPr>
      </p:pic>
      <p:sp>
        <p:nvSpPr>
          <p:cNvPr id="23559" name="AutoShape 6"/>
          <p:cNvSpPr>
            <a:spLocks/>
          </p:cNvSpPr>
          <p:nvPr/>
        </p:nvSpPr>
        <p:spPr bwMode="auto">
          <a:xfrm>
            <a:off x="3970338" y="2416175"/>
            <a:ext cx="914400" cy="381000"/>
          </a:xfrm>
          <a:prstGeom prst="leftRightArrow">
            <a:avLst>
              <a:gd name="adj1" fmla="val 50000"/>
              <a:gd name="adj2" fmla="val 48000"/>
            </a:avLst>
          </a:prstGeom>
          <a:solidFill>
            <a:schemeClr val="accent1"/>
          </a:solidFill>
          <a:ln w="9525">
            <a:solidFill>
              <a:schemeClr val="tx1"/>
            </a:solidFill>
            <a:round/>
            <a:headEnd/>
            <a:tailEnd/>
          </a:ln>
        </p:spPr>
        <p:txBody>
          <a:bodyPr lIns="0" tIns="0" rIns="0" bIns="0"/>
          <a:lstStyle/>
          <a:p>
            <a:endParaRPr lang="en-US"/>
          </a:p>
        </p:txBody>
      </p:sp>
      <p:pic>
        <p:nvPicPr>
          <p:cNvPr id="24661" name="Picture 85"/>
          <p:cNvPicPr>
            <a:picLocks noChangeArrowheads="1"/>
          </p:cNvPicPr>
          <p:nvPr/>
        </p:nvPicPr>
        <p:blipFill>
          <a:blip r:embed="rId5" cstate="print"/>
          <a:srcRect/>
          <a:stretch>
            <a:fillRect/>
          </a:stretch>
        </p:blipFill>
        <p:spPr bwMode="auto">
          <a:xfrm>
            <a:off x="3733800" y="5105400"/>
            <a:ext cx="1193800" cy="314325"/>
          </a:xfrm>
          <a:prstGeom prst="rect">
            <a:avLst/>
          </a:prstGeom>
          <a:noFill/>
          <a:ln w="9525">
            <a:noFill/>
            <a:miter lim="800000"/>
            <a:headEnd/>
            <a:tailEnd/>
          </a:ln>
        </p:spPr>
      </p:pic>
      <p:pic>
        <p:nvPicPr>
          <p:cNvPr id="23628" name="Picture 140"/>
          <p:cNvPicPr>
            <a:picLocks noChangeArrowheads="1"/>
          </p:cNvPicPr>
          <p:nvPr/>
        </p:nvPicPr>
        <p:blipFill>
          <a:blip r:embed="rId6" cstate="print"/>
          <a:srcRect/>
          <a:stretch>
            <a:fillRect/>
          </a:stretch>
        </p:blipFill>
        <p:spPr bwMode="auto">
          <a:xfrm>
            <a:off x="6705600" y="3810000"/>
            <a:ext cx="1241425" cy="298450"/>
          </a:xfrm>
          <a:prstGeom prst="rect">
            <a:avLst/>
          </a:prstGeom>
          <a:noFill/>
          <a:ln w="9525">
            <a:noFill/>
            <a:miter lim="800000"/>
            <a:headEnd/>
            <a:tailEnd/>
          </a:ln>
        </p:spPr>
      </p:pic>
      <p:pic>
        <p:nvPicPr>
          <p:cNvPr id="23630" name="Picture 142"/>
          <p:cNvPicPr>
            <a:picLocks noChangeArrowheads="1"/>
          </p:cNvPicPr>
          <p:nvPr/>
        </p:nvPicPr>
        <p:blipFill>
          <a:blip r:embed="rId7" cstate="print"/>
          <a:srcRect/>
          <a:stretch>
            <a:fillRect/>
          </a:stretch>
        </p:blipFill>
        <p:spPr bwMode="auto">
          <a:xfrm>
            <a:off x="2667000" y="5105400"/>
            <a:ext cx="850900" cy="298450"/>
          </a:xfrm>
          <a:prstGeom prst="rect">
            <a:avLst/>
          </a:prstGeom>
          <a:noFill/>
          <a:ln w="9525">
            <a:noFill/>
            <a:miter lim="800000"/>
            <a:headEnd/>
            <a:tailEnd/>
          </a:ln>
        </p:spPr>
      </p:pic>
      <p:sp>
        <p:nvSpPr>
          <p:cNvPr id="23631" name="Rectangle 143"/>
          <p:cNvSpPr>
            <a:spLocks/>
          </p:cNvSpPr>
          <p:nvPr/>
        </p:nvSpPr>
        <p:spPr bwMode="auto">
          <a:xfrm>
            <a:off x="368300" y="3175000"/>
            <a:ext cx="1766888" cy="444500"/>
          </a:xfrm>
          <a:prstGeom prst="rect">
            <a:avLst/>
          </a:prstGeom>
          <a:noFill/>
          <a:ln w="12700">
            <a:noFill/>
            <a:miter lim="800000"/>
            <a:headEnd/>
            <a:tailEnd/>
          </a:ln>
        </p:spPr>
        <p:txBody>
          <a:bodyPr wrap="none" lIns="0" tIns="0" rIns="40639" bIns="0">
            <a:spAutoFit/>
          </a:bodyPr>
          <a:lstStyle/>
          <a:p>
            <a:pPr marL="382588" indent="-342900">
              <a:spcBef>
                <a:spcPts val="738"/>
              </a:spcBef>
              <a:buClr>
                <a:srgbClr val="333399"/>
              </a:buClr>
              <a:buSzPct val="100000"/>
              <a:buFont typeface="Wingdings" pitchFamily="2" charset="2"/>
              <a:buChar char="§"/>
            </a:pPr>
            <a:r>
              <a:rPr lang="en-US" sz="2400" dirty="0">
                <a:solidFill>
                  <a:srgbClr val="333399"/>
                </a:solidFill>
                <a:cs typeface="Arial" charset="0"/>
              </a:rPr>
              <a:t>Example:</a:t>
            </a:r>
          </a:p>
        </p:txBody>
      </p:sp>
      <p:grpSp>
        <p:nvGrpSpPr>
          <p:cNvPr id="20" name="Group 10"/>
          <p:cNvGrpSpPr>
            <a:grpSpLocks/>
          </p:cNvGrpSpPr>
          <p:nvPr/>
        </p:nvGrpSpPr>
        <p:grpSpPr bwMode="auto">
          <a:xfrm>
            <a:off x="5181600" y="5486400"/>
            <a:ext cx="533400" cy="533400"/>
            <a:chOff x="0" y="0"/>
            <a:chExt cx="336" cy="336"/>
          </a:xfrm>
        </p:grpSpPr>
        <p:sp>
          <p:nvSpPr>
            <p:cNvPr id="21" name="Oval 8"/>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22" name="Rectangle 9"/>
            <p:cNvSpPr>
              <a:spLocks/>
            </p:cNvSpPr>
            <p:nvPr/>
          </p:nvSpPr>
          <p:spPr bwMode="auto">
            <a:xfrm>
              <a:off x="60" y="27"/>
              <a:ext cx="215" cy="281"/>
            </a:xfrm>
            <a:prstGeom prst="rect">
              <a:avLst/>
            </a:prstGeom>
            <a:noFill/>
            <a:ln w="12700">
              <a:noFill/>
              <a:miter lim="800000"/>
              <a:headEnd/>
              <a:tailEnd/>
            </a:ln>
          </p:spPr>
          <p:txBody>
            <a:bodyPr wrap="none" lIns="38100" tIns="38100" rIns="78049" bIns="38100" anchor="ctr">
              <a:spAutoFit/>
            </a:bodyPr>
            <a:lstStyle/>
            <a:p>
              <a:pPr marL="1588" algn="ctr"/>
              <a:r>
                <a:rPr lang="en-US" sz="2400" dirty="0" smtClean="0">
                  <a:solidFill>
                    <a:schemeClr val="tx1"/>
                  </a:solidFill>
                  <a:latin typeface="Times New Roman Italic" charset="0"/>
                  <a:cs typeface="Times New Roman Italic" charset="0"/>
                  <a:sym typeface="Times New Roman Italic" charset="0"/>
                </a:rPr>
                <a:t>D</a:t>
              </a:r>
              <a:endParaRPr lang="en-US" sz="2400" baseline="-25000" dirty="0">
                <a:solidFill>
                  <a:schemeClr val="tx1"/>
                </a:solidFill>
                <a:latin typeface="Times New Roman" pitchFamily="18" charset="0"/>
                <a:cs typeface="Times New Roman" pitchFamily="18" charset="0"/>
                <a:sym typeface="Times New Roman" pitchFamily="18" charset="0"/>
              </a:endParaRPr>
            </a:p>
          </p:txBody>
        </p:sp>
      </p:grpSp>
      <p:cxnSp>
        <p:nvCxnSpPr>
          <p:cNvPr id="23" name="AutoShape 15"/>
          <p:cNvCxnSpPr>
            <a:cxnSpLocks noChangeShapeType="1"/>
            <a:stCxn id="25" idx="6"/>
            <a:endCxn id="21" idx="2"/>
          </p:cNvCxnSpPr>
          <p:nvPr/>
        </p:nvCxnSpPr>
        <p:spPr bwMode="auto">
          <a:xfrm>
            <a:off x="3429000" y="5753100"/>
            <a:ext cx="1752600" cy="0"/>
          </a:xfrm>
          <a:prstGeom prst="straightConnector1">
            <a:avLst/>
          </a:prstGeom>
          <a:noFill/>
          <a:ln w="28575">
            <a:solidFill>
              <a:schemeClr val="tx1"/>
            </a:solidFill>
            <a:round/>
            <a:headEnd/>
            <a:tailEnd type="triangle" w="lg" len="lg"/>
          </a:ln>
        </p:spPr>
      </p:cxnSp>
      <p:grpSp>
        <p:nvGrpSpPr>
          <p:cNvPr id="24" name="Group 18"/>
          <p:cNvGrpSpPr>
            <a:grpSpLocks/>
          </p:cNvGrpSpPr>
          <p:nvPr/>
        </p:nvGrpSpPr>
        <p:grpSpPr bwMode="auto">
          <a:xfrm>
            <a:off x="2895600" y="5486400"/>
            <a:ext cx="533400" cy="533400"/>
            <a:chOff x="0" y="0"/>
            <a:chExt cx="336" cy="336"/>
          </a:xfrm>
        </p:grpSpPr>
        <p:sp>
          <p:nvSpPr>
            <p:cNvPr id="25" name="Oval 16"/>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26" name="Rectangle 17"/>
            <p:cNvSpPr>
              <a:spLocks/>
            </p:cNvSpPr>
            <p:nvPr/>
          </p:nvSpPr>
          <p:spPr bwMode="auto">
            <a:xfrm>
              <a:off x="49" y="27"/>
              <a:ext cx="237" cy="281"/>
            </a:xfrm>
            <a:prstGeom prst="rect">
              <a:avLst/>
            </a:prstGeom>
            <a:noFill/>
            <a:ln w="12700">
              <a:noFill/>
              <a:miter lim="800000"/>
              <a:headEnd/>
              <a:tailEnd/>
            </a:ln>
          </p:spPr>
          <p:txBody>
            <a:bodyPr wrap="none" lIns="38100" tIns="38100" rIns="78049" bIns="38100" anchor="ctr">
              <a:spAutoFit/>
            </a:bodyPr>
            <a:lstStyle/>
            <a:p>
              <a:pPr marL="1588" algn="ctr"/>
              <a:r>
                <a:rPr lang="en-US" sz="2400" dirty="0" smtClean="0">
                  <a:solidFill>
                    <a:schemeClr val="tx1"/>
                  </a:solidFill>
                  <a:latin typeface="Times New Roman Italic" charset="0"/>
                  <a:cs typeface="Times New Roman Italic" charset="0"/>
                  <a:sym typeface="Times New Roman Italic" charset="0"/>
                </a:rPr>
                <a:t>W</a:t>
              </a:r>
              <a:endParaRPr lang="en-US" sz="2400" baseline="-25000" dirty="0">
                <a:solidFill>
                  <a:schemeClr val="tx1"/>
                </a:solidFill>
                <a:latin typeface="Times New Roman" pitchFamily="18" charset="0"/>
                <a:cs typeface="Times New Roman" pitchFamily="18" charset="0"/>
                <a:sym typeface="Times New Roman"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499"/>
                                          </p:stCondLst>
                                        </p:cTn>
                                        <p:tgtEl>
                                          <p:spTgt spid="246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9219" name="Rectangle 2"/>
          <p:cNvSpPr>
            <a:spLocks noGrp="1" noChangeArrowheads="1"/>
          </p:cNvSpPr>
          <p:nvPr>
            <p:ph type="title"/>
          </p:nvPr>
        </p:nvSpPr>
        <p:spPr/>
        <p:txBody>
          <a:bodyPr rIns="132080"/>
          <a:lstStyle/>
          <a:p>
            <a:pPr indent="0" eaLnBrk="1" hangingPunct="1"/>
            <a:r>
              <a:rPr lang="en-US" dirty="0" smtClean="0"/>
              <a:t>Outline</a:t>
            </a:r>
          </a:p>
        </p:txBody>
      </p:sp>
      <p:sp>
        <p:nvSpPr>
          <p:cNvPr id="9220" name="Rectangle 3"/>
          <p:cNvSpPr>
            <a:spLocks noGrp="1" noChangeArrowheads="1"/>
          </p:cNvSpPr>
          <p:nvPr>
            <p:ph type="body" idx="1"/>
          </p:nvPr>
        </p:nvSpPr>
        <p:spPr>
          <a:xfrm>
            <a:off x="457200" y="1447800"/>
            <a:ext cx="8229600" cy="5257800"/>
          </a:xfrm>
        </p:spPr>
        <p:txBody>
          <a:bodyPr rIns="132080"/>
          <a:lstStyle/>
          <a:p>
            <a:pPr marL="782638" lvl="1" eaLnBrk="1" hangingPunct="1">
              <a:buNone/>
            </a:pPr>
            <a:endParaRPr lang="en-US" sz="2700" dirty="0" smtClean="0"/>
          </a:p>
          <a:p>
            <a:pPr eaLnBrk="1" hangingPunct="1"/>
            <a:r>
              <a:rPr lang="en-US" sz="2700" dirty="0" smtClean="0"/>
              <a:t>Probabilistic sequence models (and inference)</a:t>
            </a:r>
          </a:p>
          <a:p>
            <a:pPr marL="782638" lvl="1" eaLnBrk="1" hangingPunct="1"/>
            <a:r>
              <a:rPr lang="en-US" sz="2700" dirty="0" smtClean="0">
                <a:solidFill>
                  <a:schemeClr val="bg1">
                    <a:lumMod val="75000"/>
                  </a:schemeClr>
                </a:solidFill>
              </a:rPr>
              <a:t>Bayesian Networks – Preview</a:t>
            </a:r>
          </a:p>
          <a:p>
            <a:pPr marL="782638" lvl="1" eaLnBrk="1" hangingPunct="1"/>
            <a:r>
              <a:rPr lang="en-US" sz="2700" dirty="0" smtClean="0">
                <a:solidFill>
                  <a:schemeClr val="bg1">
                    <a:lumMod val="75000"/>
                  </a:schemeClr>
                </a:solidFill>
              </a:rPr>
              <a:t>Markov Chains</a:t>
            </a:r>
          </a:p>
          <a:p>
            <a:pPr marL="782638" lvl="1" eaLnBrk="1" hangingPunct="1"/>
            <a:r>
              <a:rPr lang="en-US" sz="2700" dirty="0" smtClean="0"/>
              <a:t>Hidden Markov Models</a:t>
            </a:r>
          </a:p>
          <a:p>
            <a:pPr marL="782638" lvl="1" eaLnBrk="1" hangingPunct="1"/>
            <a:r>
              <a:rPr lang="en-US" sz="2700" dirty="0" smtClean="0"/>
              <a:t>Exact Inference</a:t>
            </a:r>
          </a:p>
          <a:p>
            <a:pPr marL="782638" lvl="1" eaLnBrk="1" hangingPunct="1"/>
            <a:r>
              <a:rPr lang="en-US" sz="2700" dirty="0" smtClean="0"/>
              <a:t>Particle Filters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4579" name="Rectangle 2"/>
          <p:cNvSpPr>
            <a:spLocks noGrp="1" noChangeArrowheads="1"/>
          </p:cNvSpPr>
          <p:nvPr>
            <p:ph type="title"/>
          </p:nvPr>
        </p:nvSpPr>
        <p:spPr/>
        <p:txBody>
          <a:bodyPr rIns="132080"/>
          <a:lstStyle/>
          <a:p>
            <a:pPr indent="0" eaLnBrk="1" hangingPunct="1"/>
            <a:r>
              <a:rPr lang="en-US" smtClean="0"/>
              <a:t>The Chain Rule</a:t>
            </a:r>
          </a:p>
        </p:txBody>
      </p:sp>
      <p:sp>
        <p:nvSpPr>
          <p:cNvPr id="25603" name="Rectangle 3"/>
          <p:cNvSpPr>
            <a:spLocks noGrp="1" noChangeArrowheads="1"/>
          </p:cNvSpPr>
          <p:nvPr>
            <p:ph type="body" idx="1"/>
          </p:nvPr>
        </p:nvSpPr>
        <p:spPr/>
        <p:txBody>
          <a:bodyPr rIns="132080"/>
          <a:lstStyle/>
          <a:p>
            <a:pPr eaLnBrk="1" hangingPunct="1">
              <a:lnSpc>
                <a:spcPct val="80000"/>
              </a:lnSpc>
              <a:defRPr/>
            </a:pPr>
            <a:r>
              <a:rPr lang="en-US" sz="2400" dirty="0" smtClean="0"/>
              <a:t>More generally, can always write any joint distribution as an incremental product of conditional distributions</a:t>
            </a:r>
          </a:p>
          <a:p>
            <a:pPr eaLnBrk="1" hangingPunct="1">
              <a:lnSpc>
                <a:spcPct val="80000"/>
              </a:lnSpc>
              <a:defRPr/>
            </a:pPr>
            <a:endParaRPr lang="en-US" sz="2400" dirty="0" smtClean="0"/>
          </a:p>
          <a:p>
            <a:pPr eaLnBrk="1" hangingPunct="1">
              <a:lnSpc>
                <a:spcPct val="80000"/>
              </a:lnSpc>
              <a:defRPr/>
            </a:pPr>
            <a:endParaRPr lang="en-US" sz="2400" dirty="0" smtClean="0"/>
          </a:p>
          <a:p>
            <a:pPr eaLnBrk="1" hangingPunct="1">
              <a:lnSpc>
                <a:spcPct val="80000"/>
              </a:lnSpc>
              <a:defRPr/>
            </a:pPr>
            <a:endParaRPr lang="en-US" sz="2400" dirty="0" smtClean="0"/>
          </a:p>
          <a:p>
            <a:pPr eaLnBrk="1" hangingPunct="1">
              <a:lnSpc>
                <a:spcPct val="80000"/>
              </a:lnSpc>
              <a:defRPr/>
            </a:pPr>
            <a:endParaRPr lang="en-US" sz="2400" dirty="0" smtClean="0"/>
          </a:p>
          <a:p>
            <a:pPr eaLnBrk="1" hangingPunct="1">
              <a:lnSpc>
                <a:spcPct val="80000"/>
              </a:lnSpc>
              <a:defRPr/>
            </a:pPr>
            <a:endParaRPr lang="en-US" sz="2400" dirty="0" smtClean="0"/>
          </a:p>
          <a:p>
            <a:pPr marL="39688" indent="0" eaLnBrk="1" hangingPunct="1">
              <a:lnSpc>
                <a:spcPct val="80000"/>
              </a:lnSpc>
              <a:buFont typeface="Wingdings" pitchFamily="2" charset="2"/>
              <a:buNone/>
              <a:defRPr/>
            </a:pPr>
            <a:endParaRPr lang="en-US" sz="2400" dirty="0" smtClean="0"/>
          </a:p>
        </p:txBody>
      </p:sp>
      <p:pic>
        <p:nvPicPr>
          <p:cNvPr id="24581" name="Picture 4"/>
          <p:cNvPicPr>
            <a:picLocks noChangeArrowheads="1"/>
          </p:cNvPicPr>
          <p:nvPr/>
        </p:nvPicPr>
        <p:blipFill>
          <a:blip r:embed="rId3" cstate="print"/>
          <a:srcRect/>
          <a:stretch>
            <a:fillRect/>
          </a:stretch>
        </p:blipFill>
        <p:spPr bwMode="auto">
          <a:xfrm>
            <a:off x="1658938" y="2640013"/>
            <a:ext cx="5707062" cy="303212"/>
          </a:xfrm>
          <a:prstGeom prst="rect">
            <a:avLst/>
          </a:prstGeom>
          <a:noFill/>
          <a:ln w="9525">
            <a:noFill/>
            <a:miter lim="800000"/>
            <a:headEnd/>
            <a:tailEnd/>
          </a:ln>
        </p:spPr>
      </p:pic>
      <p:pic>
        <p:nvPicPr>
          <p:cNvPr id="25605" name="Picture 5"/>
          <p:cNvPicPr>
            <a:picLocks noChangeArrowheads="1"/>
          </p:cNvPicPr>
          <p:nvPr/>
        </p:nvPicPr>
        <p:blipFill>
          <a:blip r:embed="rId4" cstate="print"/>
          <a:srcRect/>
          <a:stretch>
            <a:fillRect/>
          </a:stretch>
        </p:blipFill>
        <p:spPr bwMode="auto">
          <a:xfrm>
            <a:off x="1658938" y="3568700"/>
            <a:ext cx="4964112" cy="5635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5603" name="Rectangle 2"/>
          <p:cNvSpPr>
            <a:spLocks noGrp="1" noChangeArrowheads="1"/>
          </p:cNvSpPr>
          <p:nvPr>
            <p:ph type="title"/>
          </p:nvPr>
        </p:nvSpPr>
        <p:spPr/>
        <p:txBody>
          <a:bodyPr rIns="132080"/>
          <a:lstStyle/>
          <a:p>
            <a:pPr indent="0" eaLnBrk="1" hangingPunct="1"/>
            <a:r>
              <a:rPr lang="en-US" smtClean="0"/>
              <a:t>Bayes’ Rule</a:t>
            </a:r>
          </a:p>
        </p:txBody>
      </p:sp>
      <p:sp>
        <p:nvSpPr>
          <p:cNvPr id="25604" name="Rectangle 3"/>
          <p:cNvSpPr>
            <a:spLocks noGrp="1" noChangeArrowheads="1"/>
          </p:cNvSpPr>
          <p:nvPr>
            <p:ph type="body" idx="1"/>
          </p:nvPr>
        </p:nvSpPr>
        <p:spPr>
          <a:xfrm>
            <a:off x="457200" y="1600200"/>
            <a:ext cx="8229600" cy="2806700"/>
          </a:xfrm>
        </p:spPr>
        <p:txBody>
          <a:bodyPr rIns="132080"/>
          <a:lstStyle/>
          <a:p>
            <a:pPr eaLnBrk="1" hangingPunct="1">
              <a:lnSpc>
                <a:spcPct val="80000"/>
              </a:lnSpc>
            </a:pPr>
            <a:r>
              <a:rPr lang="en-US" sz="2400" smtClean="0"/>
              <a:t>Two ways to factor a joint distribution over two variables:</a:t>
            </a:r>
          </a:p>
          <a:p>
            <a:pPr marL="782638" lvl="1" eaLnBrk="1" hangingPunct="1">
              <a:lnSpc>
                <a:spcPct val="80000"/>
              </a:lnSpc>
            </a:pPr>
            <a:endParaRPr lang="en-US" sz="2000" smtClean="0"/>
          </a:p>
          <a:p>
            <a:pPr eaLnBrk="1" hangingPunct="1">
              <a:lnSpc>
                <a:spcPct val="80000"/>
              </a:lnSpc>
            </a:pPr>
            <a:endParaRPr lang="en-US" sz="2400" smtClean="0"/>
          </a:p>
          <a:p>
            <a:pPr eaLnBrk="1" hangingPunct="1">
              <a:lnSpc>
                <a:spcPct val="80000"/>
              </a:lnSpc>
            </a:pPr>
            <a:endParaRPr lang="en-US" sz="2400" smtClean="0"/>
          </a:p>
          <a:p>
            <a:pPr eaLnBrk="1" hangingPunct="1">
              <a:lnSpc>
                <a:spcPct val="80000"/>
              </a:lnSpc>
            </a:pPr>
            <a:r>
              <a:rPr lang="en-US" sz="2400" smtClean="0"/>
              <a:t>Dividing, we get:</a:t>
            </a:r>
          </a:p>
        </p:txBody>
      </p:sp>
      <p:pic>
        <p:nvPicPr>
          <p:cNvPr id="25605" name="Picture 4"/>
          <p:cNvPicPr>
            <a:picLocks noChangeArrowheads="1"/>
          </p:cNvPicPr>
          <p:nvPr/>
        </p:nvPicPr>
        <p:blipFill>
          <a:blip r:embed="rId3" cstate="print"/>
          <a:srcRect/>
          <a:stretch>
            <a:fillRect/>
          </a:stretch>
        </p:blipFill>
        <p:spPr bwMode="auto">
          <a:xfrm>
            <a:off x="990600" y="2286000"/>
            <a:ext cx="3103563" cy="312738"/>
          </a:xfrm>
          <a:prstGeom prst="rect">
            <a:avLst/>
          </a:prstGeom>
          <a:noFill/>
          <a:ln w="9525">
            <a:noFill/>
            <a:miter lim="800000"/>
            <a:headEnd/>
            <a:tailEnd/>
          </a:ln>
        </p:spPr>
      </p:pic>
      <p:pic>
        <p:nvPicPr>
          <p:cNvPr id="25606" name="Picture 5"/>
          <p:cNvPicPr>
            <a:picLocks noChangeArrowheads="1"/>
          </p:cNvPicPr>
          <p:nvPr/>
        </p:nvPicPr>
        <p:blipFill>
          <a:blip r:embed="rId4" cstate="print"/>
          <a:srcRect/>
          <a:stretch>
            <a:fillRect/>
          </a:stretch>
        </p:blipFill>
        <p:spPr bwMode="auto">
          <a:xfrm>
            <a:off x="2362200" y="3505200"/>
            <a:ext cx="3087688" cy="730250"/>
          </a:xfrm>
          <a:prstGeom prst="rect">
            <a:avLst/>
          </a:prstGeom>
          <a:noFill/>
          <a:ln w="9525">
            <a:noFill/>
            <a:miter lim="800000"/>
            <a:headEnd/>
            <a:tailEnd/>
          </a:ln>
        </p:spPr>
      </p:pic>
      <p:pic>
        <p:nvPicPr>
          <p:cNvPr id="25607" name="Picture 6"/>
          <p:cNvPicPr>
            <a:picLocks noChangeArrowheads="1"/>
          </p:cNvPicPr>
          <p:nvPr/>
        </p:nvPicPr>
        <p:blipFill>
          <a:blip r:embed="rId5" cstate="print"/>
          <a:srcRect/>
          <a:stretch>
            <a:fillRect/>
          </a:stretch>
        </p:blipFill>
        <p:spPr bwMode="auto">
          <a:xfrm>
            <a:off x="4157663" y="2286000"/>
            <a:ext cx="2014537" cy="312738"/>
          </a:xfrm>
          <a:prstGeom prst="rect">
            <a:avLst/>
          </a:prstGeom>
          <a:noFill/>
          <a:ln w="9525">
            <a:noFill/>
            <a:miter lim="800000"/>
            <a:headEnd/>
            <a:tailEnd/>
          </a:ln>
        </p:spPr>
      </p:pic>
      <p:pic>
        <p:nvPicPr>
          <p:cNvPr id="25608" name="Picture 7">
            <a:hlinkClick r:id="rId6"/>
          </p:cNvPr>
          <p:cNvPicPr>
            <a:picLocks noChangeArrowheads="1"/>
          </p:cNvPicPr>
          <p:nvPr/>
        </p:nvPicPr>
        <p:blipFill>
          <a:blip r:embed="rId7" cstate="print"/>
          <a:srcRect/>
          <a:stretch>
            <a:fillRect/>
          </a:stretch>
        </p:blipFill>
        <p:spPr bwMode="auto">
          <a:xfrm>
            <a:off x="7086600" y="2809875"/>
            <a:ext cx="1714500" cy="1838325"/>
          </a:xfrm>
          <a:prstGeom prst="rect">
            <a:avLst/>
          </a:prstGeom>
          <a:noFill/>
          <a:ln w="9525">
            <a:noFill/>
            <a:miter lim="800000"/>
            <a:headEnd/>
            <a:tailEnd/>
          </a:ln>
        </p:spPr>
      </p:pic>
      <p:grpSp>
        <p:nvGrpSpPr>
          <p:cNvPr id="26634" name="Group 10"/>
          <p:cNvGrpSpPr>
            <a:grpSpLocks/>
          </p:cNvGrpSpPr>
          <p:nvPr/>
        </p:nvGrpSpPr>
        <p:grpSpPr bwMode="auto">
          <a:xfrm>
            <a:off x="6781800" y="2209800"/>
            <a:ext cx="1905000" cy="977900"/>
            <a:chOff x="0" y="0"/>
            <a:chExt cx="1200" cy="616"/>
          </a:xfrm>
          <a:solidFill>
            <a:srgbClr val="FFFF99"/>
          </a:solidFill>
        </p:grpSpPr>
        <p:sp>
          <p:nvSpPr>
            <p:cNvPr id="26632" name="AutoShape 8"/>
            <p:cNvSpPr>
              <a:spLocks/>
            </p:cNvSpPr>
            <p:nvPr/>
          </p:nvSpPr>
          <p:spPr bwMode="auto">
            <a:xfrm>
              <a:off x="0" y="0"/>
              <a:ext cx="1200" cy="616"/>
            </a:xfrm>
            <a:custGeom>
              <a:avLst/>
              <a:gdLst/>
              <a:ahLst/>
              <a:cxnLst/>
              <a:rect l="0" t="0" r="r" b="b"/>
              <a:pathLst>
                <a:path w="21600" h="21600">
                  <a:moveTo>
                    <a:pt x="3600" y="0"/>
                  </a:moveTo>
                  <a:cubicBezTo>
                    <a:pt x="1612" y="0"/>
                    <a:pt x="0" y="754"/>
                    <a:pt x="0" y="1683"/>
                  </a:cubicBezTo>
                  <a:lnTo>
                    <a:pt x="0" y="5891"/>
                  </a:lnTo>
                  <a:lnTo>
                    <a:pt x="0" y="8416"/>
                  </a:lnTo>
                  <a:cubicBezTo>
                    <a:pt x="0" y="9345"/>
                    <a:pt x="1612" y="10099"/>
                    <a:pt x="3600" y="10099"/>
                  </a:cubicBezTo>
                  <a:lnTo>
                    <a:pt x="9504" y="21600"/>
                  </a:lnTo>
                  <a:lnTo>
                    <a:pt x="9000" y="10099"/>
                  </a:lnTo>
                  <a:lnTo>
                    <a:pt x="18000" y="10099"/>
                  </a:lnTo>
                  <a:cubicBezTo>
                    <a:pt x="19988" y="10099"/>
                    <a:pt x="21600" y="9345"/>
                    <a:pt x="21600" y="8416"/>
                  </a:cubicBezTo>
                  <a:lnTo>
                    <a:pt x="21600" y="5891"/>
                  </a:lnTo>
                  <a:lnTo>
                    <a:pt x="21600" y="1683"/>
                  </a:lnTo>
                  <a:cubicBezTo>
                    <a:pt x="21600" y="754"/>
                    <a:pt x="19988" y="0"/>
                    <a:pt x="18000" y="0"/>
                  </a:cubicBezTo>
                  <a:lnTo>
                    <a:pt x="9000" y="0"/>
                  </a:lnTo>
                  <a:lnTo>
                    <a:pt x="3600" y="0"/>
                  </a:lnTo>
                  <a:close/>
                  <a:moveTo>
                    <a:pt x="3600" y="0"/>
                  </a:moveTo>
                </a:path>
              </a:pathLst>
            </a:custGeom>
            <a:grpFill/>
            <a:ln w="9525" cap="flat">
              <a:solidFill>
                <a:schemeClr val="tx1"/>
              </a:solidFill>
              <a:prstDash val="solid"/>
              <a:round/>
              <a:headEnd type="none" w="med" len="med"/>
              <a:tailEnd type="none" w="med" len="med"/>
            </a:ln>
            <a:extLst/>
          </p:spPr>
          <p:txBody>
            <a:bodyPr lIns="0" tIns="0" rIns="0" bIns="0"/>
            <a:lstStyle/>
            <a:p>
              <a:pPr>
                <a:defRPr/>
              </a:pPr>
              <a:endParaRPr lang="en-US"/>
            </a:p>
          </p:txBody>
        </p:sp>
        <p:sp>
          <p:nvSpPr>
            <p:cNvPr id="26633" name="Rectangle 9"/>
            <p:cNvSpPr>
              <a:spLocks/>
            </p:cNvSpPr>
            <p:nvPr/>
          </p:nvSpPr>
          <p:spPr bwMode="auto">
            <a:xfrm>
              <a:off x="44" y="10"/>
              <a:ext cx="1112" cy="208"/>
            </a:xfrm>
            <a:prstGeom prst="rect">
              <a:avLst/>
            </a:prstGeom>
            <a:grp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38100" tIns="38100" rIns="88091" bIns="38100"/>
            <a:lstStyle/>
            <a:p>
              <a:pPr marL="11113" algn="ctr">
                <a:defRPr/>
              </a:pPr>
              <a:r>
                <a:rPr lang="en-US">
                  <a:solidFill>
                    <a:schemeClr val="tx1"/>
                  </a:solidFill>
                  <a:cs typeface="Arial" charset="0"/>
                </a:rPr>
                <a:t>That’s my rule!</a:t>
              </a:r>
            </a:p>
          </p:txBody>
        </p:sp>
      </p:grpSp>
      <p:sp>
        <p:nvSpPr>
          <p:cNvPr id="26635" name="Rectangle 11"/>
          <p:cNvSpPr>
            <a:spLocks/>
          </p:cNvSpPr>
          <p:nvPr/>
        </p:nvSpPr>
        <p:spPr bwMode="auto">
          <a:xfrm>
            <a:off x="520700" y="4419600"/>
            <a:ext cx="7253288" cy="2022475"/>
          </a:xfrm>
          <a:prstGeom prst="rect">
            <a:avLst/>
          </a:prstGeom>
          <a:noFill/>
          <a:ln w="12700">
            <a:noFill/>
            <a:miter lim="800000"/>
            <a:headEnd/>
            <a:tailEnd/>
          </a:ln>
        </p:spPr>
        <p:txBody>
          <a:bodyPr wrap="none" lIns="0" tIns="0" rIns="40639" bIns="0">
            <a:spAutoFit/>
          </a:bodyPr>
          <a:lstStyle/>
          <a:p>
            <a:pPr marL="382588" indent="-342900">
              <a:lnSpc>
                <a:spcPct val="80000"/>
              </a:lnSpc>
              <a:spcBef>
                <a:spcPts val="738"/>
              </a:spcBef>
              <a:buClr>
                <a:srgbClr val="333399"/>
              </a:buClr>
              <a:buSzPct val="100000"/>
              <a:buFont typeface="Wingdings" pitchFamily="2" charset="2"/>
              <a:buChar char="§"/>
            </a:pPr>
            <a:r>
              <a:rPr lang="en-US" sz="2400">
                <a:solidFill>
                  <a:srgbClr val="333399"/>
                </a:solidFill>
                <a:cs typeface="Arial" charset="0"/>
              </a:rPr>
              <a:t>Why is this at all helpful?</a:t>
            </a:r>
          </a:p>
          <a:p>
            <a:pPr marL="782638" lvl="1" indent="-285750">
              <a:lnSpc>
                <a:spcPct val="80000"/>
              </a:lnSpc>
              <a:spcBef>
                <a:spcPts val="638"/>
              </a:spcBef>
              <a:buClr>
                <a:srgbClr val="000000"/>
              </a:buClr>
              <a:buSzPct val="100000"/>
              <a:buFont typeface="Wingdings" pitchFamily="2" charset="2"/>
              <a:buChar char="§"/>
            </a:pPr>
            <a:r>
              <a:rPr lang="en-US" sz="2000">
                <a:solidFill>
                  <a:schemeClr val="tx1"/>
                </a:solidFill>
                <a:cs typeface="Arial" charset="0"/>
              </a:rPr>
              <a:t>Lets us build a conditional from its reverse</a:t>
            </a:r>
          </a:p>
          <a:p>
            <a:pPr marL="782638" lvl="1" indent="-285750">
              <a:lnSpc>
                <a:spcPct val="80000"/>
              </a:lnSpc>
              <a:spcBef>
                <a:spcPts val="638"/>
              </a:spcBef>
              <a:buClr>
                <a:srgbClr val="000000"/>
              </a:buClr>
              <a:buSzPct val="100000"/>
              <a:buFont typeface="Wingdings" pitchFamily="2" charset="2"/>
              <a:buChar char="§"/>
            </a:pPr>
            <a:r>
              <a:rPr lang="en-US" sz="2000">
                <a:solidFill>
                  <a:schemeClr val="tx1"/>
                </a:solidFill>
                <a:cs typeface="Arial" charset="0"/>
              </a:rPr>
              <a:t>Often one conditional is tricky but the other one is simple</a:t>
            </a:r>
          </a:p>
          <a:p>
            <a:pPr marL="782638" lvl="1" indent="-285750">
              <a:lnSpc>
                <a:spcPct val="80000"/>
              </a:lnSpc>
              <a:spcBef>
                <a:spcPts val="638"/>
              </a:spcBef>
              <a:buClr>
                <a:srgbClr val="000000"/>
              </a:buClr>
              <a:buSzPct val="100000"/>
              <a:buFont typeface="Wingdings" pitchFamily="2" charset="2"/>
              <a:buChar char="§"/>
            </a:pPr>
            <a:r>
              <a:rPr lang="en-US" sz="2000">
                <a:solidFill>
                  <a:schemeClr val="tx1"/>
                </a:solidFill>
                <a:cs typeface="Arial" charset="0"/>
              </a:rPr>
              <a:t>Foundation of many systems we’ll see later</a:t>
            </a:r>
          </a:p>
          <a:p>
            <a:pPr marL="782638" lvl="1" indent="-285750">
              <a:lnSpc>
                <a:spcPct val="80000"/>
              </a:lnSpc>
              <a:spcBef>
                <a:spcPts val="638"/>
              </a:spcBef>
              <a:buClr>
                <a:srgbClr val="000000"/>
              </a:buClr>
              <a:buSzPct val="100000"/>
              <a:buFont typeface="Wingdings" pitchFamily="2" charset="2"/>
              <a:buChar char="§"/>
            </a:pPr>
            <a:endParaRPr lang="en-US" sz="2400">
              <a:solidFill>
                <a:srgbClr val="333399"/>
              </a:solidFill>
              <a:ea typeface="Lucida Grande" charset="0"/>
              <a:cs typeface="Lucida Grande" charset="0"/>
            </a:endParaRPr>
          </a:p>
          <a:p>
            <a:pPr marL="382588" indent="-342900">
              <a:lnSpc>
                <a:spcPct val="80000"/>
              </a:lnSpc>
              <a:spcBef>
                <a:spcPts val="738"/>
              </a:spcBef>
              <a:buClr>
                <a:srgbClr val="333399"/>
              </a:buClr>
              <a:buSzPct val="100000"/>
              <a:buFont typeface="Wingdings" pitchFamily="2" charset="2"/>
              <a:buChar char="§"/>
            </a:pPr>
            <a:r>
              <a:rPr lang="en-US" sz="2400">
                <a:solidFill>
                  <a:srgbClr val="333399"/>
                </a:solidFill>
                <a:ea typeface="Lucida Grande" charset="0"/>
                <a:cs typeface="Lucida Grande" charset="0"/>
              </a:rPr>
              <a:t>In the running for most important AI equation!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5"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6627" name="Rectangle 2"/>
          <p:cNvSpPr>
            <a:spLocks noGrp="1" noChangeArrowheads="1"/>
          </p:cNvSpPr>
          <p:nvPr>
            <p:ph type="title"/>
          </p:nvPr>
        </p:nvSpPr>
        <p:spPr/>
        <p:txBody>
          <a:bodyPr rIns="132080"/>
          <a:lstStyle/>
          <a:p>
            <a:pPr indent="0" eaLnBrk="1" hangingPunct="1"/>
            <a:r>
              <a:rPr lang="en-US" smtClean="0"/>
              <a:t>Inference with Bayes’ Rule</a:t>
            </a:r>
          </a:p>
        </p:txBody>
      </p:sp>
      <p:sp>
        <p:nvSpPr>
          <p:cNvPr id="26628" name="Rectangle 3"/>
          <p:cNvSpPr>
            <a:spLocks noGrp="1" noChangeArrowheads="1"/>
          </p:cNvSpPr>
          <p:nvPr>
            <p:ph type="body" idx="1"/>
          </p:nvPr>
        </p:nvSpPr>
        <p:spPr>
          <a:xfrm>
            <a:off x="457200" y="1600200"/>
            <a:ext cx="8229600" cy="1308100"/>
          </a:xfrm>
        </p:spPr>
        <p:txBody>
          <a:bodyPr rIns="132080"/>
          <a:lstStyle/>
          <a:p>
            <a:pPr eaLnBrk="1" hangingPunct="1"/>
            <a:r>
              <a:rPr lang="en-US" sz="2400" smtClean="0"/>
              <a:t>Example: Diagnostic probability from causal probability:</a:t>
            </a:r>
          </a:p>
        </p:txBody>
      </p:sp>
      <p:pic>
        <p:nvPicPr>
          <p:cNvPr id="26629" name="Picture 4"/>
          <p:cNvPicPr>
            <a:picLocks noChangeArrowheads="1"/>
          </p:cNvPicPr>
          <p:nvPr/>
        </p:nvPicPr>
        <p:blipFill>
          <a:blip r:embed="rId3" cstate="print"/>
          <a:srcRect/>
          <a:stretch>
            <a:fillRect/>
          </a:stretch>
        </p:blipFill>
        <p:spPr bwMode="auto">
          <a:xfrm>
            <a:off x="1219200" y="2149475"/>
            <a:ext cx="6908800" cy="746125"/>
          </a:xfrm>
          <a:prstGeom prst="rect">
            <a:avLst/>
          </a:prstGeom>
          <a:noFill/>
          <a:ln w="9525">
            <a:noFill/>
            <a:miter lim="800000"/>
            <a:headEnd/>
            <a:tailEnd/>
          </a:ln>
        </p:spPr>
      </p:pic>
      <p:pic>
        <p:nvPicPr>
          <p:cNvPr id="27653" name="Picture 5"/>
          <p:cNvPicPr>
            <a:picLocks noChangeArrowheads="1"/>
          </p:cNvPicPr>
          <p:nvPr/>
        </p:nvPicPr>
        <p:blipFill>
          <a:blip r:embed="rId4" cstate="print"/>
          <a:srcRect/>
          <a:stretch>
            <a:fillRect/>
          </a:stretch>
        </p:blipFill>
        <p:spPr bwMode="auto">
          <a:xfrm>
            <a:off x="2981325" y="4857750"/>
            <a:ext cx="5424488" cy="695325"/>
          </a:xfrm>
          <a:prstGeom prst="rect">
            <a:avLst/>
          </a:prstGeom>
          <a:noFill/>
          <a:ln w="9525">
            <a:noFill/>
            <a:miter lim="800000"/>
            <a:headEnd/>
            <a:tailEnd/>
          </a:ln>
        </p:spPr>
      </p:pic>
      <p:sp>
        <p:nvSpPr>
          <p:cNvPr id="27654" name="Rectangle 6"/>
          <p:cNvSpPr>
            <a:spLocks/>
          </p:cNvSpPr>
          <p:nvPr/>
        </p:nvSpPr>
        <p:spPr bwMode="auto">
          <a:xfrm>
            <a:off x="330200" y="5689600"/>
            <a:ext cx="7161213" cy="762000"/>
          </a:xfrm>
          <a:prstGeom prst="rect">
            <a:avLst/>
          </a:prstGeom>
          <a:noFill/>
          <a:ln w="12700">
            <a:noFill/>
            <a:miter lim="800000"/>
            <a:headEnd/>
            <a:tailEnd/>
          </a:ln>
        </p:spPr>
        <p:txBody>
          <a:bodyPr wrap="none" lIns="0" tIns="0" rIns="40639" bIns="0">
            <a:spAutoFit/>
          </a:bodyPr>
          <a:lstStyle/>
          <a:p>
            <a:pPr marL="782638" lvl="1" indent="-285750">
              <a:spcBef>
                <a:spcPts val="638"/>
              </a:spcBef>
              <a:buClr>
                <a:srgbClr val="000000"/>
              </a:buClr>
              <a:buSzPct val="100000"/>
              <a:buFont typeface="Wingdings" pitchFamily="2" charset="2"/>
              <a:buChar char="§"/>
            </a:pPr>
            <a:r>
              <a:rPr lang="en-US" sz="2000">
                <a:solidFill>
                  <a:schemeClr val="tx1"/>
                </a:solidFill>
                <a:cs typeface="Arial" charset="0"/>
              </a:rPr>
              <a:t>Note: posterior probability of meningitis still very small</a:t>
            </a:r>
          </a:p>
          <a:p>
            <a:pPr marL="782638" lvl="1" indent="-285750">
              <a:spcBef>
                <a:spcPts val="638"/>
              </a:spcBef>
              <a:buClr>
                <a:srgbClr val="000000"/>
              </a:buClr>
              <a:buSzPct val="100000"/>
              <a:buFont typeface="Wingdings" pitchFamily="2" charset="2"/>
              <a:buChar char="§"/>
            </a:pPr>
            <a:r>
              <a:rPr lang="en-US" sz="2000">
                <a:solidFill>
                  <a:schemeClr val="tx1"/>
                </a:solidFill>
                <a:cs typeface="Arial" charset="0"/>
              </a:rPr>
              <a:t>Note: you should still get stiff necks checked out!  Why?</a:t>
            </a:r>
          </a:p>
        </p:txBody>
      </p:sp>
      <p:grpSp>
        <p:nvGrpSpPr>
          <p:cNvPr id="27662" name="Group 14"/>
          <p:cNvGrpSpPr>
            <a:grpSpLocks/>
          </p:cNvGrpSpPr>
          <p:nvPr/>
        </p:nvGrpSpPr>
        <p:grpSpPr bwMode="auto">
          <a:xfrm>
            <a:off x="495300" y="3048000"/>
            <a:ext cx="8542338" cy="2319338"/>
            <a:chOff x="0" y="0"/>
            <a:chExt cx="5381" cy="1461"/>
          </a:xfrm>
        </p:grpSpPr>
        <p:pic>
          <p:nvPicPr>
            <p:cNvPr id="26633" name="Picture 7"/>
            <p:cNvPicPr>
              <a:picLocks noChangeArrowheads="1"/>
            </p:cNvPicPr>
            <p:nvPr/>
          </p:nvPicPr>
          <p:blipFill>
            <a:blip r:embed="rId5" cstate="print"/>
            <a:srcRect/>
            <a:stretch>
              <a:fillRect/>
            </a:stretch>
          </p:blipFill>
          <p:spPr bwMode="auto">
            <a:xfrm>
              <a:off x="688" y="1273"/>
              <a:ext cx="841" cy="188"/>
            </a:xfrm>
            <a:prstGeom prst="rect">
              <a:avLst/>
            </a:prstGeom>
            <a:noFill/>
            <a:ln w="9525">
              <a:noFill/>
              <a:miter lim="800000"/>
              <a:headEnd/>
              <a:tailEnd/>
            </a:ln>
          </p:spPr>
        </p:pic>
        <p:pic>
          <p:nvPicPr>
            <p:cNvPr id="26634" name="Picture 8"/>
            <p:cNvPicPr>
              <a:picLocks noChangeArrowheads="1"/>
            </p:cNvPicPr>
            <p:nvPr/>
          </p:nvPicPr>
          <p:blipFill>
            <a:blip r:embed="rId6" cstate="print"/>
            <a:srcRect/>
            <a:stretch>
              <a:fillRect/>
            </a:stretch>
          </p:blipFill>
          <p:spPr bwMode="auto">
            <a:xfrm>
              <a:off x="2888" y="281"/>
              <a:ext cx="1163" cy="188"/>
            </a:xfrm>
            <a:prstGeom prst="rect">
              <a:avLst/>
            </a:prstGeom>
            <a:noFill/>
            <a:ln w="9525">
              <a:noFill/>
              <a:miter lim="800000"/>
              <a:headEnd/>
              <a:tailEnd/>
            </a:ln>
          </p:spPr>
        </p:pic>
        <p:pic>
          <p:nvPicPr>
            <p:cNvPr id="26635" name="Picture 9"/>
            <p:cNvPicPr>
              <a:picLocks noChangeArrowheads="1"/>
            </p:cNvPicPr>
            <p:nvPr/>
          </p:nvPicPr>
          <p:blipFill>
            <a:blip r:embed="rId7" cstate="print"/>
            <a:srcRect/>
            <a:stretch>
              <a:fillRect/>
            </a:stretch>
          </p:blipFill>
          <p:spPr bwMode="auto">
            <a:xfrm>
              <a:off x="2882" y="500"/>
              <a:ext cx="1351" cy="179"/>
            </a:xfrm>
            <a:prstGeom prst="rect">
              <a:avLst/>
            </a:prstGeom>
            <a:noFill/>
            <a:ln w="9525">
              <a:noFill/>
              <a:miter lim="800000"/>
              <a:headEnd/>
              <a:tailEnd/>
            </a:ln>
          </p:spPr>
        </p:pic>
        <p:pic>
          <p:nvPicPr>
            <p:cNvPr id="26636" name="Picture 10"/>
            <p:cNvPicPr>
              <a:picLocks noChangeArrowheads="1"/>
            </p:cNvPicPr>
            <p:nvPr/>
          </p:nvPicPr>
          <p:blipFill>
            <a:blip r:embed="rId8" cstate="print"/>
            <a:srcRect/>
            <a:stretch>
              <a:fillRect/>
            </a:stretch>
          </p:blipFill>
          <p:spPr bwMode="auto">
            <a:xfrm>
              <a:off x="2868" y="720"/>
              <a:ext cx="939" cy="179"/>
            </a:xfrm>
            <a:prstGeom prst="rect">
              <a:avLst/>
            </a:prstGeom>
            <a:noFill/>
            <a:ln w="9525">
              <a:noFill/>
              <a:miter lim="800000"/>
              <a:headEnd/>
              <a:tailEnd/>
            </a:ln>
          </p:spPr>
        </p:pic>
        <p:sp>
          <p:nvSpPr>
            <p:cNvPr id="26637" name="Freeform 11"/>
            <p:cNvSpPr>
              <a:spLocks/>
            </p:cNvSpPr>
            <p:nvPr/>
          </p:nvSpPr>
          <p:spPr bwMode="auto">
            <a:xfrm>
              <a:off x="4384" y="267"/>
              <a:ext cx="151" cy="630"/>
            </a:xfrm>
            <a:custGeom>
              <a:avLst/>
              <a:gdLst>
                <a:gd name="T0" fmla="*/ 0 w 21600"/>
                <a:gd name="T1" fmla="*/ 0 h 21600"/>
                <a:gd name="T2" fmla="*/ 76 w 21600"/>
                <a:gd name="T3" fmla="*/ 13 h 21600"/>
                <a:gd name="T4" fmla="*/ 76 w 21600"/>
                <a:gd name="T5" fmla="*/ 302 h 21600"/>
                <a:gd name="T6" fmla="*/ 151 w 21600"/>
                <a:gd name="T7" fmla="*/ 315 h 21600"/>
                <a:gd name="T8" fmla="*/ 76 w 21600"/>
                <a:gd name="T9" fmla="*/ 328 h 21600"/>
                <a:gd name="T10" fmla="*/ 76 w 21600"/>
                <a:gd name="T11" fmla="*/ 617 h 21600"/>
                <a:gd name="T12" fmla="*/ 0 w 21600"/>
                <a:gd name="T13" fmla="*/ 63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cubicBezTo>
                    <a:pt x="5965" y="0"/>
                    <a:pt x="10800" y="193"/>
                    <a:pt x="10800" y="431"/>
                  </a:cubicBezTo>
                  <a:lnTo>
                    <a:pt x="10800" y="10369"/>
                  </a:lnTo>
                  <a:cubicBezTo>
                    <a:pt x="10800" y="10607"/>
                    <a:pt x="15635" y="10800"/>
                    <a:pt x="21600" y="10800"/>
                  </a:cubicBezTo>
                  <a:cubicBezTo>
                    <a:pt x="15635" y="10800"/>
                    <a:pt x="10800" y="10993"/>
                    <a:pt x="10800" y="11231"/>
                  </a:cubicBezTo>
                  <a:lnTo>
                    <a:pt x="10800" y="21169"/>
                  </a:lnTo>
                  <a:cubicBezTo>
                    <a:pt x="10800" y="21407"/>
                    <a:pt x="5965" y="21600"/>
                    <a:pt x="0" y="21600"/>
                  </a:cubicBezTo>
                </a:path>
              </a:pathLst>
            </a:custGeom>
            <a:noFill/>
            <a:ln w="9525" cap="flat">
              <a:solidFill>
                <a:schemeClr val="tx1"/>
              </a:solidFill>
              <a:prstDash val="solid"/>
              <a:round/>
              <a:headEnd type="none" w="med" len="med"/>
              <a:tailEnd type="none" w="med" len="med"/>
            </a:ln>
          </p:spPr>
          <p:txBody>
            <a:bodyPr lIns="0" tIns="0" rIns="0" bIns="0"/>
            <a:lstStyle/>
            <a:p>
              <a:endParaRPr lang="en-US"/>
            </a:p>
          </p:txBody>
        </p:sp>
        <p:sp>
          <p:nvSpPr>
            <p:cNvPr id="26638" name="Rectangle 12"/>
            <p:cNvSpPr>
              <a:spLocks/>
            </p:cNvSpPr>
            <p:nvPr/>
          </p:nvSpPr>
          <p:spPr bwMode="auto">
            <a:xfrm>
              <a:off x="4613" y="374"/>
              <a:ext cx="768" cy="392"/>
            </a:xfrm>
            <a:prstGeom prst="rect">
              <a:avLst/>
            </a:prstGeom>
            <a:noFill/>
            <a:ln w="12700">
              <a:noFill/>
              <a:miter lim="800000"/>
              <a:headEnd/>
              <a:tailEnd/>
            </a:ln>
          </p:spPr>
          <p:txBody>
            <a:bodyPr lIns="0" tIns="0" rIns="40639" bIns="0"/>
            <a:lstStyle/>
            <a:p>
              <a:pPr marL="39688"/>
              <a:r>
                <a:rPr lang="en-US">
                  <a:solidFill>
                    <a:schemeClr val="tx1"/>
                  </a:solidFill>
                  <a:cs typeface="Arial" charset="0"/>
                </a:rPr>
                <a:t>Example</a:t>
              </a:r>
            </a:p>
            <a:p>
              <a:pPr marL="39688"/>
              <a:r>
                <a:rPr lang="en-US">
                  <a:solidFill>
                    <a:schemeClr val="tx1"/>
                  </a:solidFill>
                  <a:cs typeface="Arial" charset="0"/>
                </a:rPr>
                <a:t>givens</a:t>
              </a:r>
            </a:p>
          </p:txBody>
        </p:sp>
        <p:sp>
          <p:nvSpPr>
            <p:cNvPr id="26639" name="Rectangle 13"/>
            <p:cNvSpPr>
              <a:spLocks/>
            </p:cNvSpPr>
            <p:nvPr/>
          </p:nvSpPr>
          <p:spPr bwMode="auto">
            <a:xfrm>
              <a:off x="0" y="0"/>
              <a:ext cx="2625" cy="520"/>
            </a:xfrm>
            <a:prstGeom prst="rect">
              <a:avLst/>
            </a:prstGeom>
            <a:noFill/>
            <a:ln w="12700">
              <a:noFill/>
              <a:miter lim="800000"/>
              <a:headEnd/>
              <a:tailEnd/>
            </a:ln>
          </p:spPr>
          <p:txBody>
            <a:bodyPr wrap="none" lIns="0" tIns="0" rIns="40639" bIns="0">
              <a:spAutoFit/>
            </a:bodyPr>
            <a:lstStyle/>
            <a:p>
              <a:pPr marL="382588" indent="-342900">
                <a:spcBef>
                  <a:spcPts val="738"/>
                </a:spcBef>
                <a:buClr>
                  <a:srgbClr val="333399"/>
                </a:buClr>
                <a:buSzPct val="100000"/>
                <a:buFont typeface="Wingdings" pitchFamily="2" charset="2"/>
                <a:buChar char="§"/>
              </a:pPr>
              <a:r>
                <a:rPr lang="en-US" sz="2400">
                  <a:solidFill>
                    <a:srgbClr val="333399"/>
                  </a:solidFill>
                  <a:cs typeface="Arial" charset="0"/>
                </a:rPr>
                <a:t>Example:</a:t>
              </a:r>
            </a:p>
            <a:p>
              <a:pPr marL="782638" lvl="1" indent="-285750">
                <a:spcBef>
                  <a:spcPts val="638"/>
                </a:spcBef>
                <a:buClr>
                  <a:srgbClr val="000000"/>
                </a:buClr>
                <a:buSzPct val="100000"/>
                <a:buFont typeface="Wingdings" pitchFamily="2" charset="2"/>
                <a:buChar char="§"/>
              </a:pPr>
              <a:r>
                <a:rPr lang="en-US" sz="2000">
                  <a:solidFill>
                    <a:schemeClr val="tx1"/>
                  </a:solidFill>
                  <a:cs typeface="Arial" charset="0"/>
                </a:rPr>
                <a:t>m is meningitis, s is stiff neck</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76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76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7650"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7651" name="Rectangle 2"/>
          <p:cNvSpPr>
            <a:spLocks noGrp="1" noChangeArrowheads="1"/>
          </p:cNvSpPr>
          <p:nvPr>
            <p:ph type="title"/>
          </p:nvPr>
        </p:nvSpPr>
        <p:spPr/>
        <p:txBody>
          <a:bodyPr rIns="132080"/>
          <a:lstStyle/>
          <a:p>
            <a:pPr indent="0" eaLnBrk="1" hangingPunct="1"/>
            <a:r>
              <a:rPr lang="en-US" smtClean="0"/>
              <a:t>Ghostbusters, Revisited</a:t>
            </a:r>
          </a:p>
        </p:txBody>
      </p:sp>
      <p:sp>
        <p:nvSpPr>
          <p:cNvPr id="28675" name="Rectangle 3"/>
          <p:cNvSpPr>
            <a:spLocks noGrp="1" noChangeArrowheads="1"/>
          </p:cNvSpPr>
          <p:nvPr>
            <p:ph type="body" idx="1"/>
          </p:nvPr>
        </p:nvSpPr>
        <p:spPr>
          <a:xfrm>
            <a:off x="273050" y="1682750"/>
            <a:ext cx="5764213" cy="5175250"/>
          </a:xfrm>
        </p:spPr>
        <p:txBody>
          <a:bodyPr rIns="132080"/>
          <a:lstStyle/>
          <a:p>
            <a:pPr eaLnBrk="1" hangingPunct="1">
              <a:lnSpc>
                <a:spcPct val="90000"/>
              </a:lnSpc>
            </a:pPr>
            <a:r>
              <a:rPr lang="en-US" sz="2400" dirty="0" smtClean="0"/>
              <a:t>Let’s say we have two distributions:</a:t>
            </a:r>
          </a:p>
          <a:p>
            <a:pPr marL="782638" lvl="1" eaLnBrk="1" hangingPunct="1">
              <a:lnSpc>
                <a:spcPct val="90000"/>
              </a:lnSpc>
            </a:pPr>
            <a:r>
              <a:rPr lang="en-US" sz="2000" dirty="0" smtClean="0">
                <a:solidFill>
                  <a:srgbClr val="C00000"/>
                </a:solidFill>
              </a:rPr>
              <a:t>Prior distribution </a:t>
            </a:r>
            <a:r>
              <a:rPr lang="en-US" sz="2000" dirty="0" smtClean="0"/>
              <a:t>over ghost location: P(G)</a:t>
            </a:r>
          </a:p>
          <a:p>
            <a:pPr marL="1182688" lvl="2" eaLnBrk="1" hangingPunct="1">
              <a:lnSpc>
                <a:spcPct val="90000"/>
              </a:lnSpc>
            </a:pPr>
            <a:r>
              <a:rPr lang="en-US" sz="1800" dirty="0" smtClean="0"/>
              <a:t>Let’s say this is uniform</a:t>
            </a:r>
          </a:p>
          <a:p>
            <a:pPr marL="782638" lvl="1" eaLnBrk="1" hangingPunct="1">
              <a:lnSpc>
                <a:spcPct val="90000"/>
              </a:lnSpc>
            </a:pPr>
            <a:r>
              <a:rPr lang="en-US" sz="2000" dirty="0" smtClean="0">
                <a:solidFill>
                  <a:srgbClr val="C00000"/>
                </a:solidFill>
              </a:rPr>
              <a:t>Sensor reading model</a:t>
            </a:r>
            <a:r>
              <a:rPr lang="en-US" sz="2000" dirty="0" smtClean="0"/>
              <a:t>: P(R | G)</a:t>
            </a:r>
          </a:p>
          <a:p>
            <a:pPr marL="1182688" lvl="2" eaLnBrk="1" hangingPunct="1">
              <a:lnSpc>
                <a:spcPct val="90000"/>
              </a:lnSpc>
            </a:pPr>
            <a:r>
              <a:rPr lang="en-US" sz="1800" dirty="0" smtClean="0"/>
              <a:t>Given: we know what our sensors do</a:t>
            </a:r>
          </a:p>
          <a:p>
            <a:pPr marL="1182688" lvl="2" eaLnBrk="1" hangingPunct="1">
              <a:lnSpc>
                <a:spcPct val="90000"/>
              </a:lnSpc>
            </a:pPr>
            <a:r>
              <a:rPr lang="en-US" sz="1800" dirty="0" smtClean="0"/>
              <a:t>R = reading color measured at (1,1)</a:t>
            </a:r>
          </a:p>
          <a:p>
            <a:pPr marL="1182688" lvl="2" eaLnBrk="1" hangingPunct="1">
              <a:lnSpc>
                <a:spcPct val="90000"/>
              </a:lnSpc>
            </a:pPr>
            <a:r>
              <a:rPr lang="en-US" sz="1800" dirty="0" smtClean="0"/>
              <a:t>E.g. P(R = yellow | G=(1,1)) = 0.1</a:t>
            </a:r>
          </a:p>
          <a:p>
            <a:pPr marL="782638" lvl="1" eaLnBrk="1" hangingPunct="1">
              <a:lnSpc>
                <a:spcPct val="90000"/>
              </a:lnSpc>
            </a:pPr>
            <a:endParaRPr lang="en-US" sz="2000" dirty="0" smtClean="0"/>
          </a:p>
          <a:p>
            <a:pPr eaLnBrk="1" hangingPunct="1">
              <a:lnSpc>
                <a:spcPct val="90000"/>
              </a:lnSpc>
            </a:pPr>
            <a:r>
              <a:rPr lang="en-US" sz="2400" dirty="0" smtClean="0"/>
              <a:t>We can calculate the </a:t>
            </a:r>
            <a:r>
              <a:rPr lang="en-US" sz="2400" dirty="0" smtClean="0">
                <a:solidFill>
                  <a:srgbClr val="C00000"/>
                </a:solidFill>
              </a:rPr>
              <a:t>posterior distribution</a:t>
            </a:r>
            <a:r>
              <a:rPr lang="en-US" sz="2400" dirty="0" smtClean="0"/>
              <a:t> P(</a:t>
            </a:r>
            <a:r>
              <a:rPr lang="en-US" sz="2400" dirty="0" err="1" smtClean="0"/>
              <a:t>G|r</a:t>
            </a:r>
            <a:r>
              <a:rPr lang="en-US" sz="2400" dirty="0" smtClean="0"/>
              <a:t>) over ghost locations given a reading using </a:t>
            </a:r>
            <a:r>
              <a:rPr lang="en-US" sz="2400" dirty="0" err="1" smtClean="0"/>
              <a:t>Bayes</a:t>
            </a:r>
            <a:r>
              <a:rPr lang="en-US" sz="2400" dirty="0" smtClean="0"/>
              <a:t>’ rule:</a:t>
            </a:r>
          </a:p>
        </p:txBody>
      </p:sp>
      <p:pic>
        <p:nvPicPr>
          <p:cNvPr id="27653" name="Picture 4"/>
          <p:cNvPicPr>
            <a:picLocks noChangeArrowheads="1"/>
          </p:cNvPicPr>
          <p:nvPr/>
        </p:nvPicPr>
        <p:blipFill>
          <a:blip r:embed="rId3" cstate="print"/>
          <a:srcRect/>
          <a:stretch>
            <a:fillRect/>
          </a:stretch>
        </p:blipFill>
        <p:spPr bwMode="auto">
          <a:xfrm>
            <a:off x="6102350" y="1676400"/>
            <a:ext cx="2432050" cy="2432050"/>
          </a:xfrm>
          <a:prstGeom prst="rect">
            <a:avLst/>
          </a:prstGeom>
          <a:noFill/>
          <a:ln w="9525">
            <a:noFill/>
            <a:miter lim="800000"/>
            <a:headEnd/>
            <a:tailEnd/>
          </a:ln>
        </p:spPr>
      </p:pic>
      <p:pic>
        <p:nvPicPr>
          <p:cNvPr id="28677" name="Picture 5"/>
          <p:cNvPicPr>
            <a:picLocks noChangeArrowheads="1"/>
          </p:cNvPicPr>
          <p:nvPr/>
        </p:nvPicPr>
        <p:blipFill>
          <a:blip r:embed="rId4" cstate="print"/>
          <a:srcRect/>
          <a:stretch>
            <a:fillRect/>
          </a:stretch>
        </p:blipFill>
        <p:spPr bwMode="auto">
          <a:xfrm>
            <a:off x="6096000" y="4191000"/>
            <a:ext cx="2505075" cy="2505075"/>
          </a:xfrm>
          <a:prstGeom prst="rect">
            <a:avLst/>
          </a:prstGeom>
          <a:noFill/>
          <a:ln w="9525">
            <a:noFill/>
            <a:miter lim="800000"/>
            <a:headEnd/>
            <a:tailEnd/>
          </a:ln>
        </p:spPr>
      </p:pic>
      <p:pic>
        <p:nvPicPr>
          <p:cNvPr id="28678" name="Picture 6"/>
          <p:cNvPicPr>
            <a:picLocks noChangeArrowheads="1"/>
          </p:cNvPicPr>
          <p:nvPr/>
        </p:nvPicPr>
        <p:blipFill>
          <a:blip r:embed="rId5" cstate="print"/>
          <a:srcRect/>
          <a:stretch>
            <a:fillRect/>
          </a:stretch>
        </p:blipFill>
        <p:spPr bwMode="auto">
          <a:xfrm>
            <a:off x="1471613" y="5781675"/>
            <a:ext cx="2941637" cy="3143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5">
                                            <p:txEl>
                                              <p:pRg st="8" end="8"/>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867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8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autoUpdateAnimBg="0" advAuto="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1507" name="Rectangle 2"/>
          <p:cNvSpPr>
            <a:spLocks noGrp="1" noChangeArrowheads="1"/>
          </p:cNvSpPr>
          <p:nvPr>
            <p:ph type="title"/>
          </p:nvPr>
        </p:nvSpPr>
        <p:spPr>
          <a:xfrm>
            <a:off x="152400" y="0"/>
            <a:ext cx="8763000" cy="1371600"/>
          </a:xfrm>
        </p:spPr>
        <p:txBody>
          <a:bodyPr rIns="132080"/>
          <a:lstStyle/>
          <a:p>
            <a:pPr indent="0" eaLnBrk="1" hangingPunct="1"/>
            <a:r>
              <a:rPr lang="en-US" sz="4000" b="1" i="1" dirty="0" smtClean="0">
                <a:solidFill>
                  <a:srgbClr val="FF0000"/>
                </a:solidFill>
              </a:rPr>
              <a:t>Supremacy</a:t>
            </a:r>
            <a:r>
              <a:rPr lang="en-US" sz="4000" dirty="0" smtClean="0"/>
              <a:t> of the Joint Distribution</a:t>
            </a:r>
          </a:p>
        </p:txBody>
      </p:sp>
      <p:sp>
        <p:nvSpPr>
          <p:cNvPr id="22531" name="Rectangle 3"/>
          <p:cNvSpPr>
            <a:spLocks noGrp="1" noChangeArrowheads="1"/>
          </p:cNvSpPr>
          <p:nvPr>
            <p:ph type="body" idx="1"/>
          </p:nvPr>
        </p:nvSpPr>
        <p:spPr>
          <a:xfrm>
            <a:off x="292100" y="3276600"/>
            <a:ext cx="4038600" cy="3581400"/>
          </a:xfrm>
        </p:spPr>
        <p:txBody>
          <a:bodyPr rIns="132080"/>
          <a:lstStyle/>
          <a:p>
            <a:pPr eaLnBrk="1" hangingPunct="1"/>
            <a:r>
              <a:rPr lang="en-US" sz="2400" dirty="0" smtClean="0">
                <a:solidFill>
                  <a:srgbClr val="7030A0"/>
                </a:solidFill>
              </a:rPr>
              <a:t>P(sun | winter, hot)?</a:t>
            </a:r>
          </a:p>
          <a:p>
            <a:pPr eaLnBrk="1" hangingPunct="1"/>
            <a:endParaRPr lang="en-US" sz="2400" dirty="0" smtClean="0">
              <a:solidFill>
                <a:srgbClr val="7030A0"/>
              </a:solidFill>
            </a:endParaRPr>
          </a:p>
          <a:p>
            <a:pPr eaLnBrk="1" hangingPunct="1"/>
            <a:endParaRPr lang="en-US" sz="2400" dirty="0" smtClean="0">
              <a:solidFill>
                <a:srgbClr val="7030A0"/>
              </a:solidFill>
            </a:endParaRPr>
          </a:p>
        </p:txBody>
      </p:sp>
      <p:graphicFrame>
        <p:nvGraphicFramePr>
          <p:cNvPr id="22532" name="Group 4"/>
          <p:cNvGraphicFramePr>
            <a:graphicFrameLocks noGrp="1"/>
          </p:cNvGraphicFramePr>
          <p:nvPr/>
        </p:nvGraphicFramePr>
        <p:xfrm>
          <a:off x="3987800" y="1631950"/>
          <a:ext cx="4762500" cy="4754880"/>
        </p:xfrm>
        <a:graphic>
          <a:graphicData uri="http://schemas.openxmlformats.org/drawingml/2006/table">
            <a:tbl>
              <a:tblPr/>
              <a:tblGrid>
                <a:gridCol w="1574800"/>
                <a:gridCol w="1079500"/>
                <a:gridCol w="1079500"/>
                <a:gridCol w="1028700"/>
              </a:tblGrid>
              <a:tr h="5095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S</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0.30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95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95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0.20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2531" name="Rectangle 2"/>
          <p:cNvSpPr>
            <a:spLocks noGrp="1" noChangeArrowheads="1"/>
          </p:cNvSpPr>
          <p:nvPr>
            <p:ph type="title"/>
          </p:nvPr>
        </p:nvSpPr>
        <p:spPr>
          <a:xfrm>
            <a:off x="457200" y="76200"/>
            <a:ext cx="8229600" cy="1447800"/>
          </a:xfrm>
        </p:spPr>
        <p:txBody>
          <a:bodyPr rIns="132080"/>
          <a:lstStyle/>
          <a:p>
            <a:pPr indent="0" eaLnBrk="1" hangingPunct="1"/>
            <a:r>
              <a:rPr lang="en-US" smtClean="0"/>
              <a:t>Inference by Enumeration</a:t>
            </a:r>
          </a:p>
        </p:txBody>
      </p:sp>
      <p:sp>
        <p:nvSpPr>
          <p:cNvPr id="22532" name="Rectangle 3"/>
          <p:cNvSpPr>
            <a:spLocks noGrp="1" noChangeArrowheads="1"/>
          </p:cNvSpPr>
          <p:nvPr>
            <p:ph type="body" idx="1"/>
          </p:nvPr>
        </p:nvSpPr>
        <p:spPr>
          <a:xfrm>
            <a:off x="457200" y="1524000"/>
            <a:ext cx="8229600" cy="1905000"/>
          </a:xfrm>
        </p:spPr>
        <p:txBody>
          <a:bodyPr rIns="132080"/>
          <a:lstStyle/>
          <a:p>
            <a:pPr eaLnBrk="1" hangingPunct="1">
              <a:lnSpc>
                <a:spcPct val="80000"/>
              </a:lnSpc>
            </a:pPr>
            <a:r>
              <a:rPr lang="en-US" sz="2000" smtClean="0"/>
              <a:t>General case:</a:t>
            </a:r>
          </a:p>
          <a:p>
            <a:pPr marL="782638" lvl="1" eaLnBrk="1" hangingPunct="1">
              <a:lnSpc>
                <a:spcPct val="80000"/>
              </a:lnSpc>
            </a:pPr>
            <a:r>
              <a:rPr lang="en-US" sz="1800" smtClean="0"/>
              <a:t>Evidence variables: </a:t>
            </a:r>
          </a:p>
          <a:p>
            <a:pPr marL="782638" lvl="1" eaLnBrk="1" hangingPunct="1">
              <a:lnSpc>
                <a:spcPct val="80000"/>
              </a:lnSpc>
            </a:pPr>
            <a:r>
              <a:rPr lang="en-US" sz="1800" smtClean="0"/>
              <a:t>Query* variable:</a:t>
            </a:r>
          </a:p>
          <a:p>
            <a:pPr marL="782638" lvl="1" eaLnBrk="1" hangingPunct="1">
              <a:lnSpc>
                <a:spcPct val="80000"/>
              </a:lnSpc>
            </a:pPr>
            <a:r>
              <a:rPr lang="en-US" sz="1800" smtClean="0"/>
              <a:t>Hidden variables:</a:t>
            </a:r>
          </a:p>
          <a:p>
            <a:pPr marL="782638" lvl="1" eaLnBrk="1" hangingPunct="1">
              <a:lnSpc>
                <a:spcPct val="80000"/>
              </a:lnSpc>
            </a:pPr>
            <a:endParaRPr lang="en-US" sz="1600" smtClean="0"/>
          </a:p>
          <a:p>
            <a:pPr eaLnBrk="1" hangingPunct="1">
              <a:lnSpc>
                <a:spcPct val="80000"/>
              </a:lnSpc>
            </a:pPr>
            <a:r>
              <a:rPr lang="en-US" sz="2000" smtClean="0"/>
              <a:t>We want:</a:t>
            </a:r>
          </a:p>
        </p:txBody>
      </p:sp>
      <p:pic>
        <p:nvPicPr>
          <p:cNvPr id="22533" name="Picture 4"/>
          <p:cNvPicPr>
            <a:picLocks noChangeArrowheads="1"/>
          </p:cNvPicPr>
          <p:nvPr/>
        </p:nvPicPr>
        <p:blipFill>
          <a:blip r:embed="rId3" cstate="print"/>
          <a:srcRect/>
          <a:stretch>
            <a:fillRect/>
          </a:stretch>
        </p:blipFill>
        <p:spPr bwMode="auto">
          <a:xfrm>
            <a:off x="6629400" y="1981200"/>
            <a:ext cx="1574800" cy="228600"/>
          </a:xfrm>
          <a:prstGeom prst="rect">
            <a:avLst/>
          </a:prstGeom>
          <a:noFill/>
          <a:ln w="9525">
            <a:noFill/>
            <a:miter lim="800000"/>
            <a:headEnd/>
            <a:tailEnd/>
          </a:ln>
        </p:spPr>
      </p:pic>
      <p:pic>
        <p:nvPicPr>
          <p:cNvPr id="22534" name="Picture 5"/>
          <p:cNvPicPr>
            <a:picLocks noChangeArrowheads="1"/>
          </p:cNvPicPr>
          <p:nvPr/>
        </p:nvPicPr>
        <p:blipFill>
          <a:blip r:embed="rId4" cstate="print"/>
          <a:srcRect/>
          <a:stretch>
            <a:fillRect/>
          </a:stretch>
        </p:blipFill>
        <p:spPr bwMode="auto">
          <a:xfrm>
            <a:off x="3444875" y="1905000"/>
            <a:ext cx="2095500" cy="227013"/>
          </a:xfrm>
          <a:prstGeom prst="rect">
            <a:avLst/>
          </a:prstGeom>
          <a:noFill/>
          <a:ln w="9525">
            <a:noFill/>
            <a:miter lim="800000"/>
            <a:headEnd/>
            <a:tailEnd/>
          </a:ln>
        </p:spPr>
      </p:pic>
      <p:pic>
        <p:nvPicPr>
          <p:cNvPr id="22535" name="Picture 6"/>
          <p:cNvPicPr>
            <a:picLocks noChangeArrowheads="1"/>
          </p:cNvPicPr>
          <p:nvPr/>
        </p:nvPicPr>
        <p:blipFill>
          <a:blip r:embed="rId5" cstate="print"/>
          <a:srcRect/>
          <a:stretch>
            <a:fillRect/>
          </a:stretch>
        </p:blipFill>
        <p:spPr bwMode="auto">
          <a:xfrm>
            <a:off x="3457575" y="2224088"/>
            <a:ext cx="169863" cy="214312"/>
          </a:xfrm>
          <a:prstGeom prst="rect">
            <a:avLst/>
          </a:prstGeom>
          <a:noFill/>
          <a:ln w="9525">
            <a:noFill/>
            <a:miter lim="800000"/>
            <a:headEnd/>
            <a:tailEnd/>
          </a:ln>
        </p:spPr>
      </p:pic>
      <p:pic>
        <p:nvPicPr>
          <p:cNvPr id="22536" name="Picture 7"/>
          <p:cNvPicPr>
            <a:picLocks noChangeArrowheads="1"/>
          </p:cNvPicPr>
          <p:nvPr/>
        </p:nvPicPr>
        <p:blipFill>
          <a:blip r:embed="rId6" cstate="print"/>
          <a:srcRect/>
          <a:stretch>
            <a:fillRect/>
          </a:stretch>
        </p:blipFill>
        <p:spPr bwMode="auto">
          <a:xfrm>
            <a:off x="3422650" y="2528888"/>
            <a:ext cx="958850" cy="214312"/>
          </a:xfrm>
          <a:prstGeom prst="rect">
            <a:avLst/>
          </a:prstGeom>
          <a:noFill/>
          <a:ln w="9525">
            <a:noFill/>
            <a:miter lim="800000"/>
            <a:headEnd/>
            <a:tailEnd/>
          </a:ln>
        </p:spPr>
      </p:pic>
      <p:pic>
        <p:nvPicPr>
          <p:cNvPr id="22537" name="Picture 8"/>
          <p:cNvPicPr>
            <a:picLocks noChangeArrowheads="1"/>
          </p:cNvPicPr>
          <p:nvPr/>
        </p:nvPicPr>
        <p:blipFill>
          <a:blip r:embed="rId7" cstate="print"/>
          <a:srcRect/>
          <a:stretch>
            <a:fillRect/>
          </a:stretch>
        </p:blipFill>
        <p:spPr bwMode="auto">
          <a:xfrm>
            <a:off x="2024063" y="3082925"/>
            <a:ext cx="1538287" cy="265113"/>
          </a:xfrm>
          <a:prstGeom prst="rect">
            <a:avLst/>
          </a:prstGeom>
          <a:noFill/>
          <a:ln w="9525">
            <a:noFill/>
            <a:miter lim="800000"/>
            <a:headEnd/>
            <a:tailEnd/>
          </a:ln>
        </p:spPr>
      </p:pic>
      <p:grpSp>
        <p:nvGrpSpPr>
          <p:cNvPr id="2" name="Group 13"/>
          <p:cNvGrpSpPr>
            <a:grpSpLocks/>
          </p:cNvGrpSpPr>
          <p:nvPr/>
        </p:nvGrpSpPr>
        <p:grpSpPr bwMode="auto">
          <a:xfrm>
            <a:off x="1622425" y="4143375"/>
            <a:ext cx="5635625" cy="823913"/>
            <a:chOff x="0" y="0"/>
            <a:chExt cx="3550" cy="519"/>
          </a:xfrm>
        </p:grpSpPr>
        <p:pic>
          <p:nvPicPr>
            <p:cNvPr id="22543" name="Picture 9"/>
            <p:cNvPicPr>
              <a:picLocks noChangeArrowheads="1"/>
            </p:cNvPicPr>
            <p:nvPr/>
          </p:nvPicPr>
          <p:blipFill>
            <a:blip r:embed="rId8" cstate="print"/>
            <a:srcRect/>
            <a:stretch>
              <a:fillRect/>
            </a:stretch>
          </p:blipFill>
          <p:spPr bwMode="auto">
            <a:xfrm>
              <a:off x="0" y="95"/>
              <a:ext cx="1188" cy="159"/>
            </a:xfrm>
            <a:prstGeom prst="rect">
              <a:avLst/>
            </a:prstGeom>
            <a:noFill/>
            <a:ln w="9525">
              <a:noFill/>
              <a:miter lim="800000"/>
              <a:headEnd/>
              <a:tailEnd/>
            </a:ln>
          </p:spPr>
        </p:pic>
        <p:pic>
          <p:nvPicPr>
            <p:cNvPr id="22544" name="Picture 10"/>
            <p:cNvPicPr>
              <a:picLocks noChangeArrowheads="1"/>
            </p:cNvPicPr>
            <p:nvPr/>
          </p:nvPicPr>
          <p:blipFill>
            <a:blip r:embed="rId9" cstate="print"/>
            <a:srcRect/>
            <a:stretch>
              <a:fillRect/>
            </a:stretch>
          </p:blipFill>
          <p:spPr bwMode="auto">
            <a:xfrm>
              <a:off x="1471" y="0"/>
              <a:ext cx="2052" cy="340"/>
            </a:xfrm>
            <a:prstGeom prst="rect">
              <a:avLst/>
            </a:prstGeom>
            <a:noFill/>
            <a:ln w="9525">
              <a:noFill/>
              <a:miter lim="800000"/>
              <a:headEnd/>
              <a:tailEnd/>
            </a:ln>
          </p:spPr>
        </p:pic>
        <p:sp>
          <p:nvSpPr>
            <p:cNvPr id="22545" name="Freeform 11"/>
            <p:cNvSpPr>
              <a:spLocks/>
            </p:cNvSpPr>
            <p:nvPr/>
          </p:nvSpPr>
          <p:spPr bwMode="auto">
            <a:xfrm rot="-5400000">
              <a:off x="2664" y="-544"/>
              <a:ext cx="144" cy="1626"/>
            </a:xfrm>
            <a:custGeom>
              <a:avLst/>
              <a:gdLst>
                <a:gd name="T0" fmla="*/ 144 w 21600"/>
                <a:gd name="T1" fmla="*/ 0 h 21600"/>
                <a:gd name="T2" fmla="*/ 72 w 21600"/>
                <a:gd name="T3" fmla="*/ 156 h 21600"/>
                <a:gd name="T4" fmla="*/ 72 w 21600"/>
                <a:gd name="T5" fmla="*/ 657 h 21600"/>
                <a:gd name="T6" fmla="*/ 0 w 21600"/>
                <a:gd name="T7" fmla="*/ 813 h 21600"/>
                <a:gd name="T8" fmla="*/ 72 w 21600"/>
                <a:gd name="T9" fmla="*/ 969 h 21600"/>
                <a:gd name="T10" fmla="*/ 72 w 21600"/>
                <a:gd name="T11" fmla="*/ 1470 h 21600"/>
                <a:gd name="T12" fmla="*/ 144 w 21600"/>
                <a:gd name="T13" fmla="*/ 1626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21600" y="0"/>
                  </a:moveTo>
                  <a:cubicBezTo>
                    <a:pt x="15635" y="0"/>
                    <a:pt x="10800" y="927"/>
                    <a:pt x="10800" y="2071"/>
                  </a:cubicBezTo>
                  <a:lnTo>
                    <a:pt x="10800" y="8729"/>
                  </a:lnTo>
                  <a:cubicBezTo>
                    <a:pt x="10800" y="9873"/>
                    <a:pt x="5965" y="10800"/>
                    <a:pt x="0" y="10800"/>
                  </a:cubicBezTo>
                  <a:cubicBezTo>
                    <a:pt x="5965" y="10800"/>
                    <a:pt x="10800" y="11727"/>
                    <a:pt x="10800" y="12871"/>
                  </a:cubicBezTo>
                  <a:lnTo>
                    <a:pt x="10800" y="19529"/>
                  </a:lnTo>
                  <a:cubicBezTo>
                    <a:pt x="10800" y="20673"/>
                    <a:pt x="15635" y="21600"/>
                    <a:pt x="21600" y="21600"/>
                  </a:cubicBezTo>
                </a:path>
              </a:pathLst>
            </a:custGeom>
            <a:noFill/>
            <a:ln w="9525" cap="flat">
              <a:solidFill>
                <a:schemeClr val="tx1"/>
              </a:solidFill>
              <a:prstDash val="solid"/>
              <a:round/>
              <a:headEnd type="none" w="med" len="med"/>
              <a:tailEnd type="none" w="med" len="med"/>
            </a:ln>
          </p:spPr>
          <p:txBody>
            <a:bodyPr lIns="0" tIns="0" rIns="0" bIns="0"/>
            <a:lstStyle/>
            <a:p>
              <a:endParaRPr lang="en-US"/>
            </a:p>
          </p:txBody>
        </p:sp>
        <p:pic>
          <p:nvPicPr>
            <p:cNvPr id="22546" name="Picture 12"/>
            <p:cNvPicPr>
              <a:picLocks noChangeArrowheads="1"/>
            </p:cNvPicPr>
            <p:nvPr/>
          </p:nvPicPr>
          <p:blipFill>
            <a:blip r:embed="rId3" cstate="print"/>
            <a:srcRect/>
            <a:stretch>
              <a:fillRect/>
            </a:stretch>
          </p:blipFill>
          <p:spPr bwMode="auto">
            <a:xfrm>
              <a:off x="2282" y="375"/>
              <a:ext cx="992" cy="144"/>
            </a:xfrm>
            <a:prstGeom prst="rect">
              <a:avLst/>
            </a:prstGeom>
            <a:noFill/>
            <a:ln w="9525">
              <a:noFill/>
              <a:miter lim="800000"/>
              <a:headEnd/>
              <a:tailEnd/>
            </a:ln>
          </p:spPr>
        </p:pic>
      </p:grpSp>
      <p:sp>
        <p:nvSpPr>
          <p:cNvPr id="22539" name="Freeform 14"/>
          <p:cNvSpPr>
            <a:spLocks/>
          </p:cNvSpPr>
          <p:nvPr/>
        </p:nvSpPr>
        <p:spPr bwMode="auto">
          <a:xfrm>
            <a:off x="6096000" y="1828800"/>
            <a:ext cx="228600" cy="914400"/>
          </a:xfrm>
          <a:custGeom>
            <a:avLst/>
            <a:gdLst>
              <a:gd name="T0" fmla="*/ 0 w 21600"/>
              <a:gd name="T1" fmla="*/ 0 h 21600"/>
              <a:gd name="T2" fmla="*/ 114300 w 21600"/>
              <a:gd name="T3" fmla="*/ 76200 h 21600"/>
              <a:gd name="T4" fmla="*/ 114300 w 21600"/>
              <a:gd name="T5" fmla="*/ 381000 h 21600"/>
              <a:gd name="T6" fmla="*/ 228600 w 21600"/>
              <a:gd name="T7" fmla="*/ 457200 h 21600"/>
              <a:gd name="T8" fmla="*/ 114300 w 21600"/>
              <a:gd name="T9" fmla="*/ 533400 h 21600"/>
              <a:gd name="T10" fmla="*/ 114300 w 21600"/>
              <a:gd name="T11" fmla="*/ 838200 h 21600"/>
              <a:gd name="T12" fmla="*/ 0 w 21600"/>
              <a:gd name="T13" fmla="*/ 91440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cubicBezTo>
                  <a:pt x="5965" y="0"/>
                  <a:pt x="10800" y="806"/>
                  <a:pt x="10800" y="1800"/>
                </a:cubicBezTo>
                <a:lnTo>
                  <a:pt x="10800" y="9000"/>
                </a:lnTo>
                <a:cubicBezTo>
                  <a:pt x="10800" y="9994"/>
                  <a:pt x="15635" y="10800"/>
                  <a:pt x="21600" y="10800"/>
                </a:cubicBezTo>
                <a:cubicBezTo>
                  <a:pt x="15635" y="10800"/>
                  <a:pt x="10800" y="11606"/>
                  <a:pt x="10800" y="12600"/>
                </a:cubicBezTo>
                <a:lnTo>
                  <a:pt x="10800" y="19800"/>
                </a:lnTo>
                <a:cubicBezTo>
                  <a:pt x="10800" y="20794"/>
                  <a:pt x="5965" y="21600"/>
                  <a:pt x="0" y="21600"/>
                </a:cubicBezTo>
              </a:path>
            </a:pathLst>
          </a:custGeom>
          <a:noFill/>
          <a:ln w="9525" cap="flat">
            <a:solidFill>
              <a:schemeClr val="tx1"/>
            </a:solidFill>
            <a:prstDash val="solid"/>
            <a:round/>
            <a:headEnd type="none" w="med" len="med"/>
            <a:tailEnd type="none" w="med" len="med"/>
          </a:ln>
        </p:spPr>
        <p:txBody>
          <a:bodyPr lIns="0" tIns="0" rIns="0" bIns="0"/>
          <a:lstStyle/>
          <a:p>
            <a:endParaRPr lang="en-US"/>
          </a:p>
        </p:txBody>
      </p:sp>
      <p:sp>
        <p:nvSpPr>
          <p:cNvPr id="22540" name="Rectangle 15"/>
          <p:cNvSpPr>
            <a:spLocks/>
          </p:cNvSpPr>
          <p:nvPr/>
        </p:nvSpPr>
        <p:spPr bwMode="auto">
          <a:xfrm>
            <a:off x="6629400" y="2362200"/>
            <a:ext cx="1536700" cy="355600"/>
          </a:xfrm>
          <a:prstGeom prst="rect">
            <a:avLst/>
          </a:prstGeom>
          <a:noFill/>
          <a:ln w="12700">
            <a:noFill/>
            <a:miter lim="800000"/>
            <a:headEnd/>
            <a:tailEnd/>
          </a:ln>
        </p:spPr>
        <p:txBody>
          <a:bodyPr lIns="0" tIns="0" rIns="40639" bIns="0"/>
          <a:lstStyle/>
          <a:p>
            <a:pPr marL="39688">
              <a:spcBef>
                <a:spcPts val="1050"/>
              </a:spcBef>
            </a:pPr>
            <a:r>
              <a:rPr lang="en-US">
                <a:solidFill>
                  <a:schemeClr val="tx1"/>
                </a:solidFill>
                <a:latin typeface="Arial Italic" charset="0"/>
                <a:cs typeface="Arial Italic" charset="0"/>
                <a:sym typeface="Arial Italic" charset="0"/>
              </a:rPr>
              <a:t>All variables</a:t>
            </a:r>
          </a:p>
        </p:txBody>
      </p:sp>
      <p:sp>
        <p:nvSpPr>
          <p:cNvPr id="23568" name="Rectangle 16"/>
          <p:cNvSpPr>
            <a:spLocks/>
          </p:cNvSpPr>
          <p:nvPr/>
        </p:nvSpPr>
        <p:spPr bwMode="auto">
          <a:xfrm>
            <a:off x="457200" y="3340100"/>
            <a:ext cx="6789738" cy="2108200"/>
          </a:xfrm>
          <a:prstGeom prst="rect">
            <a:avLst/>
          </a:prstGeom>
          <a:noFill/>
          <a:ln w="12700">
            <a:noFill/>
            <a:miter lim="800000"/>
            <a:headEnd/>
            <a:tailEnd/>
          </a:ln>
        </p:spPr>
        <p:txBody>
          <a:bodyPr wrap="none" lIns="0" tIns="0" rIns="40639" bIns="0">
            <a:spAutoFit/>
          </a:bodyPr>
          <a:lstStyle/>
          <a:p>
            <a:pPr marL="382588" indent="-342900">
              <a:lnSpc>
                <a:spcPct val="80000"/>
              </a:lnSpc>
              <a:spcBef>
                <a:spcPts val="738"/>
              </a:spcBef>
              <a:buClr>
                <a:srgbClr val="333399"/>
              </a:buClr>
              <a:buSzPct val="100000"/>
              <a:buFont typeface="Wingdings" pitchFamily="2" charset="2"/>
              <a:buChar char="§"/>
            </a:pPr>
            <a:r>
              <a:rPr lang="en-US" sz="2000">
                <a:solidFill>
                  <a:srgbClr val="333399"/>
                </a:solidFill>
                <a:cs typeface="Arial" charset="0"/>
              </a:rPr>
              <a:t>First, select the entries consistent with the evidence</a:t>
            </a:r>
          </a:p>
          <a:p>
            <a:pPr marL="382588" indent="-342900">
              <a:lnSpc>
                <a:spcPct val="80000"/>
              </a:lnSpc>
              <a:spcBef>
                <a:spcPts val="738"/>
              </a:spcBef>
              <a:buClr>
                <a:srgbClr val="333399"/>
              </a:buClr>
              <a:buSzPct val="100000"/>
              <a:buFont typeface="Wingdings" pitchFamily="2" charset="2"/>
              <a:buChar char="§"/>
            </a:pPr>
            <a:r>
              <a:rPr lang="en-US" sz="2000">
                <a:solidFill>
                  <a:srgbClr val="333399"/>
                </a:solidFill>
                <a:cs typeface="Arial" charset="0"/>
              </a:rPr>
              <a:t>Second, sum out H to get joint of Query and evidence:</a:t>
            </a:r>
          </a:p>
          <a:p>
            <a:pPr marL="382588" indent="-342900">
              <a:lnSpc>
                <a:spcPct val="80000"/>
              </a:lnSpc>
              <a:spcBef>
                <a:spcPts val="9100"/>
              </a:spcBef>
              <a:buClr>
                <a:srgbClr val="333399"/>
              </a:buClr>
              <a:buSzPct val="100000"/>
              <a:buFont typeface="Wingdings" pitchFamily="2" charset="2"/>
              <a:buChar char="§"/>
            </a:pPr>
            <a:r>
              <a:rPr lang="en-US" sz="2000">
                <a:solidFill>
                  <a:srgbClr val="333399"/>
                </a:solidFill>
                <a:cs typeface="Arial" charset="0"/>
              </a:rPr>
              <a:t>Finally, normalize the remaining entries to conditionalize</a:t>
            </a:r>
          </a:p>
        </p:txBody>
      </p:sp>
      <p:sp>
        <p:nvSpPr>
          <p:cNvPr id="23569" name="Rectangle 17"/>
          <p:cNvSpPr>
            <a:spLocks/>
          </p:cNvSpPr>
          <p:nvPr/>
        </p:nvSpPr>
        <p:spPr bwMode="auto">
          <a:xfrm>
            <a:off x="457200" y="5486400"/>
            <a:ext cx="6153150" cy="977900"/>
          </a:xfrm>
          <a:prstGeom prst="rect">
            <a:avLst/>
          </a:prstGeom>
          <a:noFill/>
          <a:ln w="12700">
            <a:noFill/>
            <a:miter lim="800000"/>
            <a:headEnd/>
            <a:tailEnd/>
          </a:ln>
        </p:spPr>
        <p:txBody>
          <a:bodyPr wrap="none" lIns="0" tIns="0" rIns="40639" bIns="0">
            <a:spAutoFit/>
          </a:bodyPr>
          <a:lstStyle/>
          <a:p>
            <a:pPr marL="382588" indent="-342900">
              <a:lnSpc>
                <a:spcPct val="80000"/>
              </a:lnSpc>
              <a:spcBef>
                <a:spcPts val="738"/>
              </a:spcBef>
              <a:buClr>
                <a:srgbClr val="333399"/>
              </a:buClr>
              <a:buSzPct val="100000"/>
              <a:buFont typeface="Wingdings" pitchFamily="2" charset="2"/>
              <a:buChar char="§"/>
            </a:pPr>
            <a:r>
              <a:rPr lang="en-US" sz="2000">
                <a:solidFill>
                  <a:srgbClr val="333399"/>
                </a:solidFill>
                <a:cs typeface="Arial" charset="0"/>
              </a:rPr>
              <a:t>Obvious problems:</a:t>
            </a:r>
          </a:p>
          <a:p>
            <a:pPr marL="782638" lvl="1" indent="-285750">
              <a:lnSpc>
                <a:spcPct val="80000"/>
              </a:lnSpc>
              <a:spcBef>
                <a:spcPts val="638"/>
              </a:spcBef>
              <a:buClr>
                <a:srgbClr val="000000"/>
              </a:buClr>
              <a:buSzPct val="100000"/>
              <a:buFont typeface="Wingdings" pitchFamily="2" charset="2"/>
              <a:buChar char="§"/>
            </a:pPr>
            <a:r>
              <a:rPr lang="en-US">
                <a:solidFill>
                  <a:schemeClr val="tx1"/>
                </a:solidFill>
                <a:cs typeface="Arial" charset="0"/>
              </a:rPr>
              <a:t>Worst-case time complexity O(d</a:t>
            </a:r>
            <a:r>
              <a:rPr lang="en-US" baseline="30000">
                <a:solidFill>
                  <a:schemeClr val="tx1"/>
                </a:solidFill>
                <a:cs typeface="Arial" charset="0"/>
              </a:rPr>
              <a:t>n</a:t>
            </a:r>
            <a:r>
              <a:rPr lang="en-US">
                <a:solidFill>
                  <a:schemeClr val="tx1"/>
                </a:solidFill>
                <a:cs typeface="Arial" charset="0"/>
              </a:rPr>
              <a:t>) </a:t>
            </a:r>
          </a:p>
          <a:p>
            <a:pPr marL="782638" lvl="1" indent="-285750">
              <a:lnSpc>
                <a:spcPct val="80000"/>
              </a:lnSpc>
              <a:spcBef>
                <a:spcPts val="638"/>
              </a:spcBef>
              <a:buClr>
                <a:srgbClr val="000000"/>
              </a:buClr>
              <a:buSzPct val="100000"/>
              <a:buFont typeface="Wingdings" pitchFamily="2" charset="2"/>
              <a:buChar char="§"/>
            </a:pPr>
            <a:r>
              <a:rPr lang="en-US">
                <a:solidFill>
                  <a:schemeClr val="tx1"/>
                </a:solidFill>
                <a:cs typeface="Arial" charset="0"/>
              </a:rPr>
              <a:t>Space complexity O(d</a:t>
            </a:r>
            <a:r>
              <a:rPr lang="en-US" baseline="30000">
                <a:solidFill>
                  <a:schemeClr val="tx1"/>
                </a:solidFill>
                <a:cs typeface="Arial" charset="0"/>
              </a:rPr>
              <a:t>n</a:t>
            </a:r>
            <a:r>
              <a:rPr lang="en-US">
                <a:solidFill>
                  <a:schemeClr val="tx1"/>
                </a:solidFill>
                <a:cs typeface="Arial" charset="0"/>
              </a:rPr>
              <a:t>) to store the joint distribution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6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6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68">
                                            <p:txEl>
                                              <p:pRg st="2" end="2"/>
                                            </p:txEl>
                                          </p:spTgt>
                                        </p:tgtEl>
                                        <p:attrNameLst>
                                          <p:attrName>style.visibility</p:attrName>
                                        </p:attrNameLst>
                                      </p:cBhvr>
                                      <p:to>
                                        <p:strVal val="visible"/>
                                      </p:to>
                                    </p:set>
                                  </p:childTnLst>
                                </p:cTn>
                              </p:par>
                            </p:childTnLst>
                          </p:cTn>
                        </p:par>
                        <p:par>
                          <p:cTn id="15" fill="hold" nodeType="afterGroup">
                            <p:stCondLst>
                              <p:cond delay="500"/>
                            </p:stCondLst>
                            <p:childTnLst>
                              <p:par>
                                <p:cTn id="16" presetID="1" presetClass="entr" presetSubtype="0" fill="hold" nodeType="afterEffect">
                                  <p:stCondLst>
                                    <p:cond delay="0"/>
                                  </p:stCondLst>
                                  <p:childTnLst>
                                    <p:set>
                                      <p:cBhvr>
                                        <p:cTn id="17" dur="1" fill="hold">
                                          <p:stCondLst>
                                            <p:cond delay="499"/>
                                          </p:stCondLst>
                                        </p:cTn>
                                        <p:tgtEl>
                                          <p:spTgt spid="2"/>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235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8" grpId="0" build="p" autoUpdateAnimBg="0"/>
      <p:bldP spid="23569"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cap="flat">
            <a:solidFill>
              <a:schemeClr val="tx1"/>
            </a:solidFill>
            <a:prstDash val="solid"/>
            <a:round/>
            <a:headEnd type="none" w="med" len="med"/>
            <a:tailEnd type="none" w="med" len="med"/>
          </a:ln>
        </p:spPr>
        <p:txBody>
          <a:bodyPr lIns="0" tIns="0" rIns="0" bIns="0"/>
          <a:lstStyle/>
          <a:p>
            <a:endParaRPr lang="en-US"/>
          </a:p>
        </p:txBody>
      </p:sp>
      <p:sp>
        <p:nvSpPr>
          <p:cNvPr id="12290" name="Rectangle 2"/>
          <p:cNvSpPr>
            <a:spLocks noGrp="1" noChangeArrowheads="1"/>
          </p:cNvSpPr>
          <p:nvPr>
            <p:ph type="title"/>
          </p:nvPr>
        </p:nvSpPr>
        <p:spPr>
          <a:ln/>
        </p:spPr>
        <p:txBody>
          <a:bodyPr rIns="132080"/>
          <a:lstStyle/>
          <a:p>
            <a:r>
              <a:rPr lang="en-US"/>
              <a:t>Bayes’ Nets: Big Picture</a:t>
            </a:r>
          </a:p>
        </p:txBody>
      </p:sp>
      <p:sp>
        <p:nvSpPr>
          <p:cNvPr id="12291" name="Rectangle 3"/>
          <p:cNvSpPr>
            <a:spLocks noGrp="1" noChangeArrowheads="1"/>
          </p:cNvSpPr>
          <p:nvPr>
            <p:ph type="body" idx="1"/>
          </p:nvPr>
        </p:nvSpPr>
        <p:spPr>
          <a:ln/>
        </p:spPr>
        <p:txBody>
          <a:bodyPr rIns="132080"/>
          <a:lstStyle/>
          <a:p>
            <a:pPr>
              <a:lnSpc>
                <a:spcPct val="90000"/>
              </a:lnSpc>
            </a:pPr>
            <a:r>
              <a:rPr lang="en-US" sz="2400"/>
              <a:t>Two problems with using full joint distribution tables as our probabilistic models:</a:t>
            </a:r>
          </a:p>
          <a:p>
            <a:pPr marL="782638" lvl="1">
              <a:lnSpc>
                <a:spcPct val="90000"/>
              </a:lnSpc>
            </a:pPr>
            <a:r>
              <a:rPr lang="en-US" sz="2000"/>
              <a:t>Unless there are only a few variables, the joint is WAY too big to represent explicitly</a:t>
            </a:r>
          </a:p>
          <a:p>
            <a:pPr marL="782638" lvl="1">
              <a:lnSpc>
                <a:spcPct val="90000"/>
              </a:lnSpc>
            </a:pPr>
            <a:r>
              <a:rPr lang="en-US" sz="2000"/>
              <a:t>Hard to learn (estimate) anything empirically about more than a few variables at a time</a:t>
            </a:r>
          </a:p>
          <a:p>
            <a:pPr>
              <a:lnSpc>
                <a:spcPct val="90000"/>
              </a:lnSpc>
            </a:pPr>
            <a:endParaRPr lang="en-US"/>
          </a:p>
          <a:p>
            <a:pPr>
              <a:lnSpc>
                <a:spcPct val="90000"/>
              </a:lnSpc>
            </a:pPr>
            <a:r>
              <a:rPr lang="en-US" sz="2400">
                <a:solidFill>
                  <a:srgbClr val="CC0000"/>
                </a:solidFill>
              </a:rPr>
              <a:t>Bayes’ nets: </a:t>
            </a:r>
            <a:r>
              <a:rPr lang="en-US" sz="2400"/>
              <a:t>a technique for describing complex joint distributions (models) using simple, local distributions (conditional probabilities)</a:t>
            </a:r>
          </a:p>
          <a:p>
            <a:pPr marL="782638" lvl="1">
              <a:lnSpc>
                <a:spcPct val="90000"/>
              </a:lnSpc>
            </a:pPr>
            <a:r>
              <a:rPr lang="en-US" sz="2000"/>
              <a:t>More properly called</a:t>
            </a:r>
            <a:r>
              <a:rPr lang="en-US" sz="2000">
                <a:solidFill>
                  <a:srgbClr val="CC0000"/>
                </a:solidFill>
              </a:rPr>
              <a:t> graphical models</a:t>
            </a:r>
          </a:p>
          <a:p>
            <a:pPr marL="782638" lvl="1">
              <a:lnSpc>
                <a:spcPct val="90000"/>
              </a:lnSpc>
            </a:pPr>
            <a:r>
              <a:rPr lang="en-US" sz="2000"/>
              <a:t>We describe how variables locally interact</a:t>
            </a:r>
          </a:p>
          <a:p>
            <a:pPr marL="782638" lvl="1">
              <a:lnSpc>
                <a:spcPct val="90000"/>
              </a:lnSpc>
            </a:pPr>
            <a:r>
              <a:rPr lang="en-US" sz="2000"/>
              <a:t>Local interactions chain together to give global, indirect interactions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cap="flat">
            <a:solidFill>
              <a:schemeClr val="tx1"/>
            </a:solidFill>
            <a:prstDash val="solid"/>
            <a:round/>
            <a:headEnd type="none" w="med" len="med"/>
            <a:tailEnd type="none" w="med" len="med"/>
          </a:ln>
        </p:spPr>
        <p:txBody>
          <a:bodyPr lIns="0" tIns="0" rIns="0" bIns="0"/>
          <a:lstStyle/>
          <a:p>
            <a:endParaRPr lang="en-US"/>
          </a:p>
        </p:txBody>
      </p:sp>
      <p:sp>
        <p:nvSpPr>
          <p:cNvPr id="13314" name="Rectangle 2"/>
          <p:cNvSpPr>
            <a:spLocks noGrp="1" noChangeArrowheads="1"/>
          </p:cNvSpPr>
          <p:nvPr>
            <p:ph type="title"/>
          </p:nvPr>
        </p:nvSpPr>
        <p:spPr>
          <a:ln/>
        </p:spPr>
        <p:txBody>
          <a:bodyPr rIns="132080"/>
          <a:lstStyle/>
          <a:p>
            <a:r>
              <a:rPr lang="en-US"/>
              <a:t>Bayes’ Net Semantics</a:t>
            </a:r>
          </a:p>
        </p:txBody>
      </p:sp>
      <p:sp>
        <p:nvSpPr>
          <p:cNvPr id="13315" name="Rectangle 3"/>
          <p:cNvSpPr>
            <a:spLocks noGrp="1" noChangeArrowheads="1"/>
          </p:cNvSpPr>
          <p:nvPr>
            <p:ph type="body" idx="1"/>
          </p:nvPr>
        </p:nvSpPr>
        <p:spPr>
          <a:xfrm>
            <a:off x="457200" y="1600200"/>
            <a:ext cx="5943600" cy="5257800"/>
          </a:xfrm>
          <a:ln/>
        </p:spPr>
        <p:txBody>
          <a:bodyPr rIns="132080"/>
          <a:lstStyle/>
          <a:p>
            <a:pPr marL="39688" indent="0">
              <a:lnSpc>
                <a:spcPct val="80000"/>
              </a:lnSpc>
              <a:buNone/>
            </a:pPr>
            <a:r>
              <a:rPr lang="en-US" sz="2400" dirty="0" smtClean="0">
                <a:solidFill>
                  <a:schemeClr val="tx1"/>
                </a:solidFill>
              </a:rPr>
              <a:t>Formally:</a:t>
            </a:r>
          </a:p>
          <a:p>
            <a:pPr marL="39688" indent="0">
              <a:lnSpc>
                <a:spcPct val="80000"/>
              </a:lnSpc>
              <a:buNone/>
            </a:pPr>
            <a:r>
              <a:rPr lang="en-US" sz="2000" dirty="0">
                <a:solidFill>
                  <a:schemeClr val="tx1"/>
                </a:solidFill>
              </a:rPr>
              <a:t>	</a:t>
            </a:r>
            <a:endParaRPr lang="en-US" sz="1800" dirty="0">
              <a:solidFill>
                <a:schemeClr val="tx1"/>
              </a:solidFill>
            </a:endParaRPr>
          </a:p>
          <a:p>
            <a:pPr>
              <a:lnSpc>
                <a:spcPct val="80000"/>
              </a:lnSpc>
            </a:pPr>
            <a:r>
              <a:rPr lang="en-US" sz="2400" dirty="0"/>
              <a:t>A set of </a:t>
            </a:r>
            <a:r>
              <a:rPr lang="en-US" sz="2400" dirty="0">
                <a:solidFill>
                  <a:srgbClr val="FF0000"/>
                </a:solidFill>
              </a:rPr>
              <a:t>nodes</a:t>
            </a:r>
            <a:r>
              <a:rPr lang="en-US" sz="2400" dirty="0"/>
              <a:t>, one per variable X</a:t>
            </a:r>
          </a:p>
          <a:p>
            <a:pPr marL="1182688" lvl="2">
              <a:lnSpc>
                <a:spcPct val="80000"/>
              </a:lnSpc>
            </a:pPr>
            <a:endParaRPr lang="en-US" sz="700" dirty="0"/>
          </a:p>
          <a:p>
            <a:pPr>
              <a:lnSpc>
                <a:spcPct val="80000"/>
              </a:lnSpc>
            </a:pPr>
            <a:r>
              <a:rPr lang="en-US" sz="2400" dirty="0"/>
              <a:t>A </a:t>
            </a:r>
            <a:r>
              <a:rPr lang="en-US" sz="2400" dirty="0">
                <a:solidFill>
                  <a:srgbClr val="FF0000"/>
                </a:solidFill>
              </a:rPr>
              <a:t>directed, acyclic graph</a:t>
            </a:r>
          </a:p>
          <a:p>
            <a:pPr>
              <a:lnSpc>
                <a:spcPct val="80000"/>
              </a:lnSpc>
            </a:pPr>
            <a:endParaRPr lang="en-US" sz="700" dirty="0"/>
          </a:p>
          <a:p>
            <a:pPr>
              <a:lnSpc>
                <a:spcPct val="80000"/>
              </a:lnSpc>
            </a:pPr>
            <a:r>
              <a:rPr lang="en-US" sz="2400" dirty="0"/>
              <a:t>A </a:t>
            </a:r>
            <a:r>
              <a:rPr lang="en-US" sz="2400" dirty="0" smtClean="0">
                <a:solidFill>
                  <a:srgbClr val="FF0000"/>
                </a:solidFill>
              </a:rPr>
              <a:t>CPT for </a:t>
            </a:r>
            <a:r>
              <a:rPr lang="en-US" sz="2400" dirty="0">
                <a:solidFill>
                  <a:srgbClr val="FF0000"/>
                </a:solidFill>
              </a:rPr>
              <a:t>each node</a:t>
            </a:r>
          </a:p>
          <a:p>
            <a:pPr marL="782638" lvl="1">
              <a:lnSpc>
                <a:spcPct val="80000"/>
              </a:lnSpc>
            </a:pPr>
            <a:r>
              <a:rPr lang="en-US" sz="2000" dirty="0" smtClean="0"/>
              <a:t>CPT = “Conditional Probability Table”</a:t>
            </a:r>
          </a:p>
          <a:p>
            <a:pPr marL="782638" lvl="1">
              <a:lnSpc>
                <a:spcPct val="80000"/>
              </a:lnSpc>
            </a:pPr>
            <a:r>
              <a:rPr lang="en-US" sz="2000" dirty="0" smtClean="0"/>
              <a:t>Collection </a:t>
            </a:r>
            <a:r>
              <a:rPr lang="en-US" sz="2000" dirty="0"/>
              <a:t>of distributions over X, one for each combination of parents’ values</a:t>
            </a:r>
          </a:p>
          <a:p>
            <a:pPr marL="782638" lvl="1">
              <a:lnSpc>
                <a:spcPct val="80000"/>
              </a:lnSpc>
            </a:pPr>
            <a:endParaRPr lang="en-US" sz="2000" dirty="0"/>
          </a:p>
          <a:p>
            <a:pPr marL="782638" lvl="1">
              <a:lnSpc>
                <a:spcPct val="80000"/>
              </a:lnSpc>
            </a:pPr>
            <a:endParaRPr lang="en-US" sz="2000" dirty="0"/>
          </a:p>
          <a:p>
            <a:pPr marL="496888" lvl="1" indent="0">
              <a:lnSpc>
                <a:spcPct val="80000"/>
              </a:lnSpc>
              <a:buNone/>
            </a:pPr>
            <a:endParaRPr lang="en-US" sz="1000" dirty="0"/>
          </a:p>
        </p:txBody>
      </p:sp>
      <p:grpSp>
        <p:nvGrpSpPr>
          <p:cNvPr id="2" name="Group 6"/>
          <p:cNvGrpSpPr>
            <a:grpSpLocks/>
          </p:cNvGrpSpPr>
          <p:nvPr/>
        </p:nvGrpSpPr>
        <p:grpSpPr bwMode="auto">
          <a:xfrm>
            <a:off x="6705600" y="1905000"/>
            <a:ext cx="533400" cy="533400"/>
            <a:chOff x="0" y="0"/>
            <a:chExt cx="336" cy="336"/>
          </a:xfrm>
        </p:grpSpPr>
        <p:sp>
          <p:nvSpPr>
            <p:cNvPr id="13316" name="Oval 4"/>
            <p:cNvSpPr>
              <a:spLocks/>
            </p:cNvSpPr>
            <p:nvPr/>
          </p:nvSpPr>
          <p:spPr bwMode="auto">
            <a:xfrm>
              <a:off x="0" y="0"/>
              <a:ext cx="336" cy="336"/>
            </a:xfrm>
            <a:prstGeom prst="ellipse">
              <a:avLst/>
            </a:prstGeom>
            <a:solidFill>
              <a:srgbClr val="FFFFFF"/>
            </a:solidFill>
            <a:ln w="28575" cap="flat">
              <a:solidFill>
                <a:schemeClr val="tx1"/>
              </a:solidFill>
              <a:prstDash val="solid"/>
              <a:round/>
              <a:headEnd type="none" w="med" len="med"/>
              <a:tailEnd type="none" w="med" len="med"/>
            </a:ln>
          </p:spPr>
          <p:txBody>
            <a:bodyPr lIns="0" tIns="0" rIns="0" bIns="0"/>
            <a:lstStyle/>
            <a:p>
              <a:endParaRPr lang="en-US"/>
            </a:p>
          </p:txBody>
        </p:sp>
        <p:sp>
          <p:nvSpPr>
            <p:cNvPr id="13317" name="Rectangle 5"/>
            <p:cNvSpPr>
              <a:spLocks/>
            </p:cNvSpPr>
            <p:nvPr/>
          </p:nvSpPr>
          <p:spPr bwMode="auto">
            <a:xfrm>
              <a:off x="36" y="20"/>
              <a:ext cx="263" cy="296"/>
            </a:xfrm>
            <a:prstGeom prst="rect">
              <a:avLst/>
            </a:prstGeom>
            <a:noFill/>
            <a:ln w="12700" cap="flat">
              <a:noFill/>
              <a:miter lim="800000"/>
              <a:headEnd type="none" w="med" len="med"/>
              <a:tailEnd type="none" w="med" len="me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A</a:t>
              </a:r>
              <a:r>
                <a:rPr lang="en-US" sz="2400" baseline="-25000">
                  <a:solidFill>
                    <a:schemeClr val="tx1"/>
                  </a:solidFill>
                  <a:latin typeface="Times New Roman" pitchFamily="18" charset="0"/>
                  <a:cs typeface="Times New Roman" pitchFamily="18" charset="0"/>
                  <a:sym typeface="Times New Roman" pitchFamily="18" charset="0"/>
                </a:rPr>
                <a:t>1</a:t>
              </a:r>
            </a:p>
          </p:txBody>
        </p:sp>
      </p:grpSp>
      <p:grpSp>
        <p:nvGrpSpPr>
          <p:cNvPr id="3" name="Group 9"/>
          <p:cNvGrpSpPr>
            <a:grpSpLocks/>
          </p:cNvGrpSpPr>
          <p:nvPr/>
        </p:nvGrpSpPr>
        <p:grpSpPr bwMode="auto">
          <a:xfrm>
            <a:off x="7315200" y="3276600"/>
            <a:ext cx="533400" cy="533400"/>
            <a:chOff x="0" y="0"/>
            <a:chExt cx="336" cy="336"/>
          </a:xfrm>
        </p:grpSpPr>
        <p:sp>
          <p:nvSpPr>
            <p:cNvPr id="13319" name="Oval 7"/>
            <p:cNvSpPr>
              <a:spLocks/>
            </p:cNvSpPr>
            <p:nvPr/>
          </p:nvSpPr>
          <p:spPr bwMode="auto">
            <a:xfrm>
              <a:off x="0" y="0"/>
              <a:ext cx="336" cy="336"/>
            </a:xfrm>
            <a:prstGeom prst="ellipse">
              <a:avLst/>
            </a:prstGeom>
            <a:solidFill>
              <a:srgbClr val="FFFFFF"/>
            </a:solidFill>
            <a:ln w="28575" cap="flat">
              <a:solidFill>
                <a:schemeClr val="tx1"/>
              </a:solidFill>
              <a:prstDash val="solid"/>
              <a:round/>
              <a:headEnd type="none" w="med" len="med"/>
              <a:tailEnd type="none" w="med" len="med"/>
            </a:ln>
          </p:spPr>
          <p:txBody>
            <a:bodyPr lIns="0" tIns="0" rIns="0" bIns="0"/>
            <a:lstStyle/>
            <a:p>
              <a:endParaRPr lang="en-US"/>
            </a:p>
          </p:txBody>
        </p:sp>
        <p:sp>
          <p:nvSpPr>
            <p:cNvPr id="13320" name="Rectangle 8"/>
            <p:cNvSpPr>
              <a:spLocks/>
            </p:cNvSpPr>
            <p:nvPr/>
          </p:nvSpPr>
          <p:spPr bwMode="auto">
            <a:xfrm>
              <a:off x="68" y="40"/>
              <a:ext cx="199" cy="256"/>
            </a:xfrm>
            <a:prstGeom prst="rect">
              <a:avLst/>
            </a:prstGeom>
            <a:noFill/>
            <a:ln w="12700" cap="flat">
              <a:noFill/>
              <a:miter lim="800000"/>
              <a:headEnd type="none" w="med" len="med"/>
              <a:tailEnd type="none" w="med" len="me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p>
          </p:txBody>
        </p:sp>
      </p:grpSp>
      <p:sp>
        <p:nvSpPr>
          <p:cNvPr id="13322" name="AutoShape 10"/>
          <p:cNvSpPr>
            <a:spLocks noChangeShapeType="1"/>
          </p:cNvSpPr>
          <p:nvPr/>
        </p:nvSpPr>
        <p:spPr bwMode="auto">
          <a:xfrm>
            <a:off x="7086600" y="2438400"/>
            <a:ext cx="381000" cy="838200"/>
          </a:xfrm>
          <a:prstGeom prst="straightConnector1">
            <a:avLst/>
          </a:prstGeom>
          <a:noFill/>
          <a:ln w="28575" cap="flat">
            <a:solidFill>
              <a:schemeClr val="tx1"/>
            </a:solidFill>
            <a:prstDash val="solid"/>
            <a:round/>
            <a:headEnd type="none" w="med" len="med"/>
            <a:tailEnd type="triangle" w="lg" len="lg"/>
          </a:ln>
        </p:spPr>
        <p:txBody>
          <a:bodyPr/>
          <a:lstStyle/>
          <a:p>
            <a:endParaRPr lang="en-US"/>
          </a:p>
        </p:txBody>
      </p:sp>
      <p:grpSp>
        <p:nvGrpSpPr>
          <p:cNvPr id="4" name="Group 13"/>
          <p:cNvGrpSpPr>
            <a:grpSpLocks/>
          </p:cNvGrpSpPr>
          <p:nvPr/>
        </p:nvGrpSpPr>
        <p:grpSpPr bwMode="auto">
          <a:xfrm>
            <a:off x="8229600" y="1905000"/>
            <a:ext cx="533400" cy="533400"/>
            <a:chOff x="0" y="0"/>
            <a:chExt cx="336" cy="336"/>
          </a:xfrm>
        </p:grpSpPr>
        <p:sp>
          <p:nvSpPr>
            <p:cNvPr id="13323" name="Oval 11"/>
            <p:cNvSpPr>
              <a:spLocks/>
            </p:cNvSpPr>
            <p:nvPr/>
          </p:nvSpPr>
          <p:spPr bwMode="auto">
            <a:xfrm>
              <a:off x="0" y="0"/>
              <a:ext cx="336" cy="336"/>
            </a:xfrm>
            <a:prstGeom prst="ellipse">
              <a:avLst/>
            </a:prstGeom>
            <a:solidFill>
              <a:srgbClr val="FFFFFF"/>
            </a:solidFill>
            <a:ln w="28575" cap="flat">
              <a:solidFill>
                <a:schemeClr val="tx1"/>
              </a:solidFill>
              <a:prstDash val="solid"/>
              <a:round/>
              <a:headEnd type="none" w="med" len="med"/>
              <a:tailEnd type="none" w="med" len="med"/>
            </a:ln>
          </p:spPr>
          <p:txBody>
            <a:bodyPr lIns="0" tIns="0" rIns="0" bIns="0"/>
            <a:lstStyle/>
            <a:p>
              <a:endParaRPr lang="en-US"/>
            </a:p>
          </p:txBody>
        </p:sp>
        <p:sp>
          <p:nvSpPr>
            <p:cNvPr id="13324" name="Rectangle 12"/>
            <p:cNvSpPr>
              <a:spLocks/>
            </p:cNvSpPr>
            <p:nvPr/>
          </p:nvSpPr>
          <p:spPr bwMode="auto">
            <a:xfrm>
              <a:off x="36" y="20"/>
              <a:ext cx="263" cy="296"/>
            </a:xfrm>
            <a:prstGeom prst="rect">
              <a:avLst/>
            </a:prstGeom>
            <a:noFill/>
            <a:ln w="12700" cap="flat">
              <a:noFill/>
              <a:miter lim="800000"/>
              <a:headEnd type="none" w="med" len="med"/>
              <a:tailEnd type="none" w="med" len="me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A</a:t>
              </a:r>
              <a:r>
                <a:rPr lang="en-US" sz="2400" baseline="-25000">
                  <a:solidFill>
                    <a:schemeClr val="tx1"/>
                  </a:solidFill>
                  <a:latin typeface="Times New Roman Italic" charset="0"/>
                  <a:cs typeface="Times New Roman Italic" charset="0"/>
                  <a:sym typeface="Times New Roman Italic" charset="0"/>
                </a:rPr>
                <a:t>n</a:t>
              </a:r>
            </a:p>
          </p:txBody>
        </p:sp>
      </p:grpSp>
      <p:sp>
        <p:nvSpPr>
          <p:cNvPr id="13326" name="AutoShape 14"/>
          <p:cNvSpPr>
            <a:spLocks noChangeShapeType="1"/>
          </p:cNvSpPr>
          <p:nvPr/>
        </p:nvSpPr>
        <p:spPr bwMode="auto">
          <a:xfrm flipH="1">
            <a:off x="7696200" y="2362200"/>
            <a:ext cx="685800" cy="914400"/>
          </a:xfrm>
          <a:prstGeom prst="straightConnector1">
            <a:avLst/>
          </a:prstGeom>
          <a:noFill/>
          <a:ln w="28575" cap="flat">
            <a:solidFill>
              <a:schemeClr val="tx1"/>
            </a:solidFill>
            <a:prstDash val="solid"/>
            <a:round/>
            <a:headEnd type="none" w="med" len="med"/>
            <a:tailEnd type="triangle" w="lg" len="lg"/>
          </a:ln>
        </p:spPr>
        <p:txBody>
          <a:bodyPr/>
          <a:lstStyle/>
          <a:p>
            <a:endParaRPr lang="en-US"/>
          </a:p>
        </p:txBody>
      </p:sp>
      <p:pic>
        <p:nvPicPr>
          <p:cNvPr id="13327" name="Picture 15"/>
          <p:cNvPicPr>
            <a:picLocks noChangeArrowheads="1"/>
          </p:cNvPicPr>
          <p:nvPr/>
        </p:nvPicPr>
        <p:blipFill>
          <a:blip r:embed="rId3" cstate="print"/>
          <a:srcRect/>
          <a:stretch>
            <a:fillRect/>
          </a:stretch>
        </p:blipFill>
        <p:spPr bwMode="auto">
          <a:xfrm>
            <a:off x="7391400" y="2057400"/>
            <a:ext cx="469900" cy="85725"/>
          </a:xfrm>
          <a:prstGeom prst="rect">
            <a:avLst/>
          </a:prstGeom>
          <a:noFill/>
          <a:ln w="9525" cap="flat">
            <a:noFill/>
            <a:miter lim="800000"/>
            <a:headEnd/>
            <a:tailEnd/>
          </a:ln>
        </p:spPr>
      </p:pic>
      <p:sp>
        <p:nvSpPr>
          <p:cNvPr id="13328" name="Line 16"/>
          <p:cNvSpPr>
            <a:spLocks noChangeShapeType="1"/>
          </p:cNvSpPr>
          <p:nvPr/>
        </p:nvSpPr>
        <p:spPr bwMode="auto">
          <a:xfrm flipH="1">
            <a:off x="7581900" y="2514600"/>
            <a:ext cx="152400" cy="747713"/>
          </a:xfrm>
          <a:prstGeom prst="line">
            <a:avLst/>
          </a:prstGeom>
          <a:noFill/>
          <a:ln w="28575" cap="flat">
            <a:solidFill>
              <a:schemeClr val="tx1"/>
            </a:solidFill>
            <a:prstDash val="solid"/>
            <a:round/>
            <a:headEnd type="none" w="med" len="med"/>
            <a:tailEnd type="triangle" w="lg" len="lg"/>
          </a:ln>
        </p:spPr>
        <p:txBody>
          <a:bodyPr lIns="0" tIns="0" rIns="0" bIns="0"/>
          <a:lstStyle/>
          <a:p>
            <a:endParaRPr lang="en-US"/>
          </a:p>
        </p:txBody>
      </p:sp>
      <p:pic>
        <p:nvPicPr>
          <p:cNvPr id="13329" name="Picture 17"/>
          <p:cNvPicPr>
            <a:picLocks noChangeArrowheads="1"/>
          </p:cNvPicPr>
          <p:nvPr/>
        </p:nvPicPr>
        <p:blipFill>
          <a:blip r:embed="rId4" cstate="print"/>
          <a:srcRect/>
          <a:stretch>
            <a:fillRect/>
          </a:stretch>
        </p:blipFill>
        <p:spPr bwMode="auto">
          <a:xfrm>
            <a:off x="6781800" y="4343400"/>
            <a:ext cx="2057400" cy="303213"/>
          </a:xfrm>
          <a:prstGeom prst="rect">
            <a:avLst/>
          </a:prstGeom>
          <a:noFill/>
          <a:ln w="9525" cap="flat">
            <a:noFill/>
            <a:miter lim="800000"/>
            <a:headEnd/>
            <a:tailEnd/>
          </a:ln>
        </p:spPr>
      </p:pic>
      <p:sp>
        <p:nvSpPr>
          <p:cNvPr id="13330" name="Freeform 18"/>
          <p:cNvSpPr>
            <a:spLocks/>
          </p:cNvSpPr>
          <p:nvPr/>
        </p:nvSpPr>
        <p:spPr bwMode="auto">
          <a:xfrm rot="5400000">
            <a:off x="8039100" y="3467100"/>
            <a:ext cx="609600" cy="685800"/>
          </a:xfrm>
          <a:custGeom>
            <a:avLst/>
            <a:gdLst/>
            <a:ahLst/>
            <a:cxnLst>
              <a:cxn ang="0">
                <a:pos x="21600" y="6079"/>
              </a:cxn>
              <a:cxn ang="0">
                <a:pos x="13781" y="0"/>
              </a:cxn>
              <a:cxn ang="0">
                <a:pos x="13781" y="4100"/>
              </a:cxn>
              <a:cxn ang="0">
                <a:pos x="12427" y="4100"/>
              </a:cxn>
              <a:cxn ang="0">
                <a:pos x="0" y="12158"/>
              </a:cxn>
              <a:cxn ang="0">
                <a:pos x="0" y="21600"/>
              </a:cxn>
              <a:cxn ang="0">
                <a:pos x="4046" y="21600"/>
              </a:cxn>
              <a:cxn ang="0">
                <a:pos x="4046" y="12158"/>
              </a:cxn>
              <a:cxn ang="0">
                <a:pos x="12427" y="8058"/>
              </a:cxn>
              <a:cxn ang="0">
                <a:pos x="13781" y="8058"/>
              </a:cxn>
              <a:cxn ang="0">
                <a:pos x="13781" y="12158"/>
              </a:cxn>
              <a:cxn ang="0">
                <a:pos x="21600" y="6079"/>
              </a:cxn>
              <a:cxn ang="0">
                <a:pos x="21600" y="6079"/>
              </a:cxn>
            </a:cxnLst>
            <a:rect l="0" t="0" r="r" b="b"/>
            <a:pathLst>
              <a:path w="21600" h="21600">
                <a:moveTo>
                  <a:pt x="21600" y="6079"/>
                </a:moveTo>
                <a:lnTo>
                  <a:pt x="13781" y="0"/>
                </a:lnTo>
                <a:lnTo>
                  <a:pt x="13781" y="4100"/>
                </a:lnTo>
                <a:lnTo>
                  <a:pt x="12427" y="4100"/>
                </a:lnTo>
                <a:cubicBezTo>
                  <a:pt x="5564" y="4100"/>
                  <a:pt x="0" y="7708"/>
                  <a:pt x="0" y="12158"/>
                </a:cubicBezTo>
                <a:lnTo>
                  <a:pt x="0" y="21600"/>
                </a:lnTo>
                <a:lnTo>
                  <a:pt x="4046" y="21600"/>
                </a:lnTo>
                <a:lnTo>
                  <a:pt x="4046" y="12158"/>
                </a:lnTo>
                <a:cubicBezTo>
                  <a:pt x="4046" y="9894"/>
                  <a:pt x="7798" y="8058"/>
                  <a:pt x="12427" y="8058"/>
                </a:cubicBezTo>
                <a:lnTo>
                  <a:pt x="13781" y="8058"/>
                </a:lnTo>
                <a:lnTo>
                  <a:pt x="13781" y="12158"/>
                </a:lnTo>
                <a:lnTo>
                  <a:pt x="21600" y="6079"/>
                </a:lnTo>
                <a:close/>
                <a:moveTo>
                  <a:pt x="21600" y="6079"/>
                </a:moveTo>
              </a:path>
            </a:pathLst>
          </a:custGeom>
          <a:solidFill>
            <a:schemeClr val="accent1"/>
          </a:solidFill>
          <a:ln w="9525" cap="flat">
            <a:solidFill>
              <a:schemeClr val="tx1"/>
            </a:solidFill>
            <a:prstDash val="solid"/>
            <a:round/>
            <a:headEnd type="none" w="med" len="med"/>
            <a:tailEnd type="none" w="med" len="med"/>
          </a:ln>
        </p:spPr>
        <p:txBody>
          <a:bodyPr lIns="0" tIns="0" rIns="0" bIns="0"/>
          <a:lstStyle/>
          <a:p>
            <a:endParaRPr lang="en-US"/>
          </a:p>
        </p:txBody>
      </p:sp>
      <p:pic>
        <p:nvPicPr>
          <p:cNvPr id="13331" name="Picture 19"/>
          <p:cNvPicPr>
            <a:picLocks noChangeArrowheads="1"/>
          </p:cNvPicPr>
          <p:nvPr/>
        </p:nvPicPr>
        <p:blipFill>
          <a:blip r:embed="rId5" cstate="print"/>
          <a:srcRect/>
          <a:stretch>
            <a:fillRect/>
          </a:stretch>
        </p:blipFill>
        <p:spPr bwMode="auto">
          <a:xfrm>
            <a:off x="2169055" y="4876800"/>
            <a:ext cx="1927225" cy="301625"/>
          </a:xfrm>
          <a:prstGeom prst="rect">
            <a:avLst/>
          </a:prstGeom>
          <a:noFill/>
          <a:ln w="9525" cap="flat">
            <a:noFill/>
            <a:miter lim="800000"/>
            <a:headEnd/>
            <a:tailEnd/>
          </a:ln>
        </p:spPr>
      </p:pic>
      <p:sp>
        <p:nvSpPr>
          <p:cNvPr id="13332" name="Rectangle 20"/>
          <p:cNvSpPr>
            <a:spLocks/>
          </p:cNvSpPr>
          <p:nvPr/>
        </p:nvSpPr>
        <p:spPr bwMode="auto">
          <a:xfrm>
            <a:off x="654050" y="5867400"/>
            <a:ext cx="7632700" cy="381000"/>
          </a:xfrm>
          <a:prstGeom prst="rect">
            <a:avLst/>
          </a:prstGeom>
          <a:noFill/>
          <a:ln w="12700" cap="flat">
            <a:noFill/>
            <a:miter lim="800000"/>
            <a:headEnd type="none" w="med" len="med"/>
            <a:tailEnd type="none" w="med" len="med"/>
          </a:ln>
        </p:spPr>
        <p:txBody>
          <a:bodyPr lIns="0" tIns="0" rIns="40639" bIns="0"/>
          <a:lstStyle/>
          <a:p>
            <a:pPr marL="39688">
              <a:spcBef>
                <a:spcPts val="1150"/>
              </a:spcBef>
            </a:pPr>
            <a:r>
              <a:rPr lang="en-US" sz="2000" dirty="0">
                <a:solidFill>
                  <a:srgbClr val="CC0000"/>
                </a:solidFill>
                <a:latin typeface="Arial Italic" charset="0"/>
                <a:cs typeface="Arial Italic" charset="0"/>
                <a:sym typeface="Arial Italic" charset="0"/>
              </a:rPr>
              <a:t>A Bayes net = Topology (graph) + Local Conditional Probabilities</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cap="flat">
            <a:solidFill>
              <a:schemeClr val="tx1"/>
            </a:solidFill>
            <a:prstDash val="solid"/>
            <a:round/>
            <a:headEnd type="none" w="med" len="med"/>
            <a:tailEnd type="none" w="med" len="med"/>
          </a:ln>
        </p:spPr>
        <p:txBody>
          <a:bodyPr lIns="0" tIns="0" rIns="0" bIns="0"/>
          <a:lstStyle/>
          <a:p>
            <a:endParaRPr lang="en-US"/>
          </a:p>
        </p:txBody>
      </p:sp>
      <p:sp>
        <p:nvSpPr>
          <p:cNvPr id="14338" name="Rectangle 2"/>
          <p:cNvSpPr>
            <a:spLocks noGrp="1" noChangeArrowheads="1"/>
          </p:cNvSpPr>
          <p:nvPr>
            <p:ph type="title"/>
          </p:nvPr>
        </p:nvSpPr>
        <p:spPr>
          <a:ln/>
        </p:spPr>
        <p:txBody>
          <a:bodyPr rIns="132080"/>
          <a:lstStyle/>
          <a:p>
            <a:r>
              <a:rPr lang="en-US"/>
              <a:t>Example Bayes’ Net: Car</a:t>
            </a:r>
          </a:p>
        </p:txBody>
      </p:sp>
      <p:pic>
        <p:nvPicPr>
          <p:cNvPr id="14339" name="Picture 3"/>
          <p:cNvPicPr>
            <a:picLocks noChangeArrowheads="1"/>
          </p:cNvPicPr>
          <p:nvPr/>
        </p:nvPicPr>
        <p:blipFill>
          <a:blip r:embed="rId3" cstate="print"/>
          <a:srcRect/>
          <a:stretch>
            <a:fillRect/>
          </a:stretch>
        </p:blipFill>
        <p:spPr bwMode="auto">
          <a:xfrm>
            <a:off x="393700" y="1670050"/>
            <a:ext cx="8509000" cy="4783138"/>
          </a:xfrm>
          <a:prstGeom prst="rect">
            <a:avLst/>
          </a:prstGeom>
          <a:noFill/>
          <a:ln w="9525" cap="flat">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8675" name="Rectangle 2"/>
          <p:cNvSpPr>
            <a:spLocks noGrp="1" noChangeArrowheads="1"/>
          </p:cNvSpPr>
          <p:nvPr>
            <p:ph type="title"/>
          </p:nvPr>
        </p:nvSpPr>
        <p:spPr/>
        <p:txBody>
          <a:bodyPr rIns="132080"/>
          <a:lstStyle/>
          <a:p>
            <a:pPr indent="0" eaLnBrk="1" hangingPunct="1"/>
            <a:r>
              <a:rPr lang="en-US" sz="4000" dirty="0" smtClean="0"/>
              <a:t>Markov Models (Markov Chains)</a:t>
            </a:r>
          </a:p>
        </p:txBody>
      </p:sp>
      <p:sp>
        <p:nvSpPr>
          <p:cNvPr id="28676" name="Rectangle 3"/>
          <p:cNvSpPr>
            <a:spLocks noGrp="1" noChangeArrowheads="1"/>
          </p:cNvSpPr>
          <p:nvPr>
            <p:ph type="body" idx="1"/>
          </p:nvPr>
        </p:nvSpPr>
        <p:spPr>
          <a:xfrm>
            <a:off x="457200" y="1536700"/>
            <a:ext cx="8229600" cy="914400"/>
          </a:xfrm>
        </p:spPr>
        <p:txBody>
          <a:bodyPr rIns="132080"/>
          <a:lstStyle/>
          <a:p>
            <a:pPr eaLnBrk="1" hangingPunct="1">
              <a:lnSpc>
                <a:spcPct val="90000"/>
              </a:lnSpc>
            </a:pPr>
            <a:r>
              <a:rPr lang="en-US" sz="2800" smtClean="0"/>
              <a:t>A </a:t>
            </a:r>
            <a:r>
              <a:rPr lang="en-US" sz="2800" smtClean="0">
                <a:solidFill>
                  <a:srgbClr val="CC0000"/>
                </a:solidFill>
              </a:rPr>
              <a:t>Markov model</a:t>
            </a:r>
            <a:r>
              <a:rPr lang="en-US" sz="2800" smtClean="0"/>
              <a:t> is:</a:t>
            </a:r>
          </a:p>
          <a:p>
            <a:pPr marL="782638" lvl="1" eaLnBrk="1" hangingPunct="1">
              <a:lnSpc>
                <a:spcPct val="90000"/>
              </a:lnSpc>
            </a:pPr>
            <a:r>
              <a:rPr lang="en-US" smtClean="0"/>
              <a:t>a MDP with no actions (and no rewards)</a:t>
            </a:r>
          </a:p>
        </p:txBody>
      </p:sp>
      <p:grpSp>
        <p:nvGrpSpPr>
          <p:cNvPr id="29702" name="Group 6"/>
          <p:cNvGrpSpPr>
            <a:grpSpLocks/>
          </p:cNvGrpSpPr>
          <p:nvPr/>
        </p:nvGrpSpPr>
        <p:grpSpPr bwMode="auto">
          <a:xfrm>
            <a:off x="3073400" y="3098800"/>
            <a:ext cx="533400" cy="533400"/>
            <a:chOff x="0" y="0"/>
            <a:chExt cx="336" cy="336"/>
          </a:xfrm>
        </p:grpSpPr>
        <p:sp>
          <p:nvSpPr>
            <p:cNvPr id="28702" name="Oval 4"/>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28703" name="Rectangle 5"/>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cxnSp>
        <p:nvCxnSpPr>
          <p:cNvPr id="29703" name="AutoShape 7"/>
          <p:cNvCxnSpPr>
            <a:cxnSpLocks noChangeShapeType="1"/>
            <a:endCxn id="28703" idx="1"/>
          </p:cNvCxnSpPr>
          <p:nvPr/>
        </p:nvCxnSpPr>
        <p:spPr bwMode="auto">
          <a:xfrm>
            <a:off x="2425700" y="3365500"/>
            <a:ext cx="704850" cy="0"/>
          </a:xfrm>
          <a:prstGeom prst="straightConnector1">
            <a:avLst/>
          </a:prstGeom>
          <a:noFill/>
          <a:ln w="28575">
            <a:solidFill>
              <a:schemeClr val="tx1"/>
            </a:solidFill>
            <a:round/>
            <a:headEnd/>
            <a:tailEnd type="triangle" w="lg" len="lg"/>
          </a:ln>
        </p:spPr>
      </p:cxnSp>
      <p:grpSp>
        <p:nvGrpSpPr>
          <p:cNvPr id="29706" name="Group 10"/>
          <p:cNvGrpSpPr>
            <a:grpSpLocks/>
          </p:cNvGrpSpPr>
          <p:nvPr/>
        </p:nvGrpSpPr>
        <p:grpSpPr bwMode="auto">
          <a:xfrm>
            <a:off x="2159000" y="3098800"/>
            <a:ext cx="533400" cy="533400"/>
            <a:chOff x="0" y="0"/>
            <a:chExt cx="336" cy="336"/>
          </a:xfrm>
        </p:grpSpPr>
        <p:sp>
          <p:nvSpPr>
            <p:cNvPr id="28700" name="Oval 8"/>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28701" name="Rectangle 9"/>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grpSp>
        <p:nvGrpSpPr>
          <p:cNvPr id="29709" name="Group 13"/>
          <p:cNvGrpSpPr>
            <a:grpSpLocks/>
          </p:cNvGrpSpPr>
          <p:nvPr/>
        </p:nvGrpSpPr>
        <p:grpSpPr bwMode="auto">
          <a:xfrm>
            <a:off x="3987800" y="3098800"/>
            <a:ext cx="533400" cy="533400"/>
            <a:chOff x="0" y="0"/>
            <a:chExt cx="336" cy="336"/>
          </a:xfrm>
        </p:grpSpPr>
        <p:sp>
          <p:nvSpPr>
            <p:cNvPr id="28698" name="Oval 11"/>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28699" name="Rectangle 12"/>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3</a:t>
              </a:r>
            </a:p>
          </p:txBody>
        </p:sp>
      </p:grpSp>
      <p:cxnSp>
        <p:nvCxnSpPr>
          <p:cNvPr id="29710" name="AutoShape 14"/>
          <p:cNvCxnSpPr>
            <a:cxnSpLocks noChangeShapeType="1"/>
            <a:stCxn id="28698" idx="6"/>
            <a:endCxn id="28696" idx="2"/>
          </p:cNvCxnSpPr>
          <p:nvPr/>
        </p:nvCxnSpPr>
        <p:spPr bwMode="auto">
          <a:xfrm>
            <a:off x="4521200" y="3365500"/>
            <a:ext cx="381000" cy="0"/>
          </a:xfrm>
          <a:prstGeom prst="straightConnector1">
            <a:avLst/>
          </a:prstGeom>
          <a:noFill/>
          <a:ln w="28575">
            <a:solidFill>
              <a:schemeClr val="tx1"/>
            </a:solidFill>
            <a:round/>
            <a:headEnd/>
            <a:tailEnd type="triangle" w="lg" len="lg"/>
          </a:ln>
        </p:spPr>
      </p:cxnSp>
      <p:cxnSp>
        <p:nvCxnSpPr>
          <p:cNvPr id="29711" name="AutoShape 15"/>
          <p:cNvCxnSpPr>
            <a:cxnSpLocks noChangeShapeType="1"/>
            <a:stCxn id="28702" idx="6"/>
            <a:endCxn id="28699" idx="1"/>
          </p:cNvCxnSpPr>
          <p:nvPr/>
        </p:nvCxnSpPr>
        <p:spPr bwMode="auto">
          <a:xfrm>
            <a:off x="3606800" y="3365500"/>
            <a:ext cx="438150" cy="0"/>
          </a:xfrm>
          <a:prstGeom prst="straightConnector1">
            <a:avLst/>
          </a:prstGeom>
          <a:noFill/>
          <a:ln w="28575">
            <a:solidFill>
              <a:schemeClr val="tx1"/>
            </a:solidFill>
            <a:round/>
            <a:headEnd/>
            <a:tailEnd type="triangle" w="lg" len="lg"/>
          </a:ln>
        </p:spPr>
      </p:cxnSp>
      <p:grpSp>
        <p:nvGrpSpPr>
          <p:cNvPr id="29714" name="Group 18"/>
          <p:cNvGrpSpPr>
            <a:grpSpLocks/>
          </p:cNvGrpSpPr>
          <p:nvPr/>
        </p:nvGrpSpPr>
        <p:grpSpPr bwMode="auto">
          <a:xfrm>
            <a:off x="4902200" y="3098800"/>
            <a:ext cx="533400" cy="533400"/>
            <a:chOff x="0" y="0"/>
            <a:chExt cx="336" cy="336"/>
          </a:xfrm>
        </p:grpSpPr>
        <p:sp>
          <p:nvSpPr>
            <p:cNvPr id="28696" name="Oval 16"/>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28697" name="Rectangle 17"/>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4</a:t>
              </a:r>
            </a:p>
          </p:txBody>
        </p:sp>
      </p:grpSp>
      <p:grpSp>
        <p:nvGrpSpPr>
          <p:cNvPr id="29719" name="Group 23"/>
          <p:cNvGrpSpPr>
            <a:grpSpLocks/>
          </p:cNvGrpSpPr>
          <p:nvPr/>
        </p:nvGrpSpPr>
        <p:grpSpPr bwMode="auto">
          <a:xfrm>
            <a:off x="144463" y="3810000"/>
            <a:ext cx="8229600" cy="2552700"/>
            <a:chOff x="0" y="0"/>
            <a:chExt cx="5184" cy="1608"/>
          </a:xfrm>
        </p:grpSpPr>
        <p:pic>
          <p:nvPicPr>
            <p:cNvPr id="28692" name="Picture 19"/>
            <p:cNvPicPr>
              <a:picLocks noChangeArrowheads="1"/>
            </p:cNvPicPr>
            <p:nvPr/>
          </p:nvPicPr>
          <p:blipFill>
            <a:blip r:embed="rId3" cstate="print"/>
            <a:srcRect/>
            <a:stretch>
              <a:fillRect/>
            </a:stretch>
          </p:blipFill>
          <p:spPr bwMode="auto">
            <a:xfrm>
              <a:off x="1388" y="1336"/>
              <a:ext cx="659" cy="216"/>
            </a:xfrm>
            <a:prstGeom prst="rect">
              <a:avLst/>
            </a:prstGeom>
            <a:noFill/>
            <a:ln w="9525">
              <a:noFill/>
              <a:miter lim="800000"/>
              <a:headEnd/>
              <a:tailEnd/>
            </a:ln>
          </p:spPr>
        </p:pic>
        <p:pic>
          <p:nvPicPr>
            <p:cNvPr id="28693" name="Picture 20"/>
            <p:cNvPicPr>
              <a:picLocks noChangeAspect="1" noChangeArrowheads="1"/>
            </p:cNvPicPr>
            <p:nvPr/>
          </p:nvPicPr>
          <p:blipFill>
            <a:blip r:embed="rId4" cstate="print"/>
            <a:srcRect/>
            <a:stretch>
              <a:fillRect/>
            </a:stretch>
          </p:blipFill>
          <p:spPr bwMode="auto">
            <a:xfrm>
              <a:off x="2916" y="1288"/>
              <a:ext cx="1226" cy="320"/>
            </a:xfrm>
            <a:prstGeom prst="rect">
              <a:avLst/>
            </a:prstGeom>
            <a:noFill/>
            <a:ln w="9525">
              <a:noFill/>
              <a:round/>
              <a:headEnd/>
              <a:tailEnd/>
            </a:ln>
          </p:spPr>
        </p:pic>
        <p:sp>
          <p:nvSpPr>
            <p:cNvPr id="28694" name="Rectangle 21"/>
            <p:cNvSpPr>
              <a:spLocks/>
            </p:cNvSpPr>
            <p:nvPr/>
          </p:nvSpPr>
          <p:spPr bwMode="auto">
            <a:xfrm>
              <a:off x="2212" y="1304"/>
              <a:ext cx="537" cy="280"/>
            </a:xfrm>
            <a:prstGeom prst="rect">
              <a:avLst/>
            </a:prstGeom>
            <a:noFill/>
            <a:ln w="12700">
              <a:noFill/>
              <a:miter lim="800000"/>
              <a:headEnd/>
              <a:tailEnd/>
            </a:ln>
          </p:spPr>
          <p:txBody>
            <a:bodyPr wrap="none" lIns="0" tIns="0" rIns="40639" bIns="0">
              <a:spAutoFit/>
            </a:bodyPr>
            <a:lstStyle/>
            <a:p>
              <a:pPr marL="0" lvl="2">
                <a:lnSpc>
                  <a:spcPct val="90000"/>
                </a:lnSpc>
                <a:spcBef>
                  <a:spcPts val="550"/>
                </a:spcBef>
              </a:pPr>
              <a:r>
                <a:rPr lang="en-US" sz="2400">
                  <a:solidFill>
                    <a:schemeClr val="tx1"/>
                  </a:solidFill>
                  <a:cs typeface="Arial" charset="0"/>
                </a:rPr>
                <a:t>and</a:t>
              </a:r>
            </a:p>
          </p:txBody>
        </p:sp>
        <p:sp>
          <p:nvSpPr>
            <p:cNvPr id="28695" name="Rectangle 22"/>
            <p:cNvSpPr>
              <a:spLocks/>
            </p:cNvSpPr>
            <p:nvPr/>
          </p:nvSpPr>
          <p:spPr bwMode="auto">
            <a:xfrm>
              <a:off x="0" y="0"/>
              <a:ext cx="5184" cy="1248"/>
            </a:xfrm>
            <a:prstGeom prst="rect">
              <a:avLst/>
            </a:prstGeom>
            <a:noFill/>
            <a:ln w="12700">
              <a:noFill/>
              <a:miter lim="800000"/>
              <a:headEnd/>
              <a:tailEnd/>
            </a:ln>
          </p:spPr>
          <p:txBody>
            <a:bodyPr lIns="0" tIns="0" rIns="40639" bIns="0"/>
            <a:lstStyle/>
            <a:p>
              <a:pPr marL="382588" indent="-342900">
                <a:lnSpc>
                  <a:spcPct val="90000"/>
                </a:lnSpc>
                <a:spcBef>
                  <a:spcPts val="7800"/>
                </a:spcBef>
                <a:buClr>
                  <a:srgbClr val="333399"/>
                </a:buClr>
                <a:buSzPct val="100000"/>
                <a:buFont typeface="Wingdings" pitchFamily="2" charset="2"/>
                <a:buChar char="§"/>
              </a:pPr>
              <a:r>
                <a:rPr lang="en-US" sz="2800">
                  <a:solidFill>
                    <a:srgbClr val="333399"/>
                  </a:solidFill>
                  <a:cs typeface="Arial" charset="0"/>
                </a:rPr>
                <a:t>A </a:t>
              </a:r>
              <a:r>
                <a:rPr lang="en-US" sz="2800">
                  <a:solidFill>
                    <a:srgbClr val="CC0000"/>
                  </a:solidFill>
                  <a:cs typeface="Arial" charset="0"/>
                </a:rPr>
                <a:t>Markov model</a:t>
              </a:r>
              <a:r>
                <a:rPr lang="en-US" sz="2800">
                  <a:solidFill>
                    <a:srgbClr val="333399"/>
                  </a:solidFill>
                  <a:cs typeface="Arial" charset="0"/>
                </a:rPr>
                <a:t> includes:</a:t>
              </a:r>
            </a:p>
            <a:p>
              <a:pPr marL="1182688" lvl="2" indent="-228600">
                <a:lnSpc>
                  <a:spcPct val="90000"/>
                </a:lnSpc>
                <a:spcBef>
                  <a:spcPts val="550"/>
                </a:spcBef>
                <a:buClr>
                  <a:srgbClr val="333399"/>
                </a:buClr>
                <a:buSzPct val="100000"/>
                <a:buFont typeface="Wingdings" pitchFamily="2" charset="2"/>
                <a:buChar char="§"/>
              </a:pPr>
              <a:r>
                <a:rPr lang="en-US" sz="2400">
                  <a:solidFill>
                    <a:schemeClr val="tx1"/>
                  </a:solidFill>
                  <a:cs typeface="Arial" charset="0"/>
                </a:rPr>
                <a:t>Random variables </a:t>
              </a: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Italic" charset="0"/>
                  <a:cs typeface="Times New Roman Italic" charset="0"/>
                  <a:sym typeface="Times New Roman Italic" charset="0"/>
                </a:rPr>
                <a:t>t</a:t>
              </a:r>
              <a:r>
                <a:rPr lang="en-US" sz="2400" baseline="-25000">
                  <a:solidFill>
                    <a:schemeClr val="tx1"/>
                  </a:solidFill>
                  <a:latin typeface="Times New Roman" pitchFamily="18" charset="0"/>
                  <a:cs typeface="Times New Roman" pitchFamily="18" charset="0"/>
                  <a:sym typeface="Times New Roman" pitchFamily="18" charset="0"/>
                </a:rPr>
                <a:t> </a:t>
              </a:r>
              <a:r>
                <a:rPr lang="en-US" sz="2400">
                  <a:solidFill>
                    <a:schemeClr val="tx1"/>
                  </a:solidFill>
                  <a:cs typeface="Arial" charset="0"/>
                </a:rPr>
                <a:t>for all time steps </a:t>
              </a:r>
              <a:r>
                <a:rPr lang="en-US" sz="2400">
                  <a:solidFill>
                    <a:schemeClr val="tx1"/>
                  </a:solidFill>
                  <a:latin typeface="Times New Roman Italic" charset="0"/>
                  <a:cs typeface="Times New Roman Italic" charset="0"/>
                  <a:sym typeface="Times New Roman Italic" charset="0"/>
                </a:rPr>
                <a:t>t</a:t>
              </a:r>
              <a:r>
                <a:rPr lang="en-US" sz="2400">
                  <a:solidFill>
                    <a:schemeClr val="tx1"/>
                  </a:solidFill>
                  <a:cs typeface="Arial" charset="0"/>
                </a:rPr>
                <a:t> (the </a:t>
              </a:r>
              <a:r>
                <a:rPr lang="en-US" sz="2400">
                  <a:solidFill>
                    <a:srgbClr val="CC0000"/>
                  </a:solidFill>
                  <a:cs typeface="Arial" charset="0"/>
                </a:rPr>
                <a:t>state</a:t>
              </a:r>
              <a:r>
                <a:rPr lang="en-US" sz="2400">
                  <a:solidFill>
                    <a:schemeClr val="tx1"/>
                  </a:solidFill>
                  <a:cs typeface="Arial" charset="0"/>
                </a:rPr>
                <a:t>)</a:t>
              </a:r>
              <a:endParaRPr lang="en-US" sz="2400">
                <a:solidFill>
                  <a:schemeClr val="tx1"/>
                </a:solidFill>
                <a:ea typeface="Lucida Grande" charset="0"/>
                <a:cs typeface="Lucida Grande" charset="0"/>
              </a:endParaRPr>
            </a:p>
            <a:p>
              <a:pPr marL="1182688" lvl="2" indent="-228600">
                <a:lnSpc>
                  <a:spcPct val="90000"/>
                </a:lnSpc>
                <a:spcBef>
                  <a:spcPts val="550"/>
                </a:spcBef>
                <a:buClr>
                  <a:srgbClr val="333399"/>
                </a:buClr>
                <a:buSzPct val="100000"/>
                <a:buFont typeface="Wingdings" pitchFamily="2" charset="2"/>
                <a:buChar char="§"/>
              </a:pPr>
              <a:r>
                <a:rPr lang="en-US" sz="2400">
                  <a:solidFill>
                    <a:schemeClr val="tx1"/>
                  </a:solidFill>
                  <a:cs typeface="Arial" charset="0"/>
                </a:rPr>
                <a:t>Parameters: called </a:t>
              </a:r>
              <a:r>
                <a:rPr lang="en-US" sz="2400">
                  <a:solidFill>
                    <a:srgbClr val="CC0000"/>
                  </a:solidFill>
                  <a:cs typeface="Arial" charset="0"/>
                </a:rPr>
                <a:t>transition probabilities </a:t>
              </a:r>
              <a:r>
                <a:rPr lang="en-US" sz="2400">
                  <a:solidFill>
                    <a:schemeClr val="tx1"/>
                  </a:solidFill>
                  <a:cs typeface="Arial" charset="0"/>
                </a:rPr>
                <a:t>or dynamics, specify how the state evolves over time (also, initial probs)</a:t>
              </a:r>
            </a:p>
          </p:txBody>
        </p:sp>
      </p:grpSp>
      <p:grpSp>
        <p:nvGrpSpPr>
          <p:cNvPr id="29726" name="Group 30"/>
          <p:cNvGrpSpPr>
            <a:grpSpLocks/>
          </p:cNvGrpSpPr>
          <p:nvPr/>
        </p:nvGrpSpPr>
        <p:grpSpPr bwMode="auto">
          <a:xfrm>
            <a:off x="457200" y="2489200"/>
            <a:ext cx="7537450" cy="1143000"/>
            <a:chOff x="0" y="0"/>
            <a:chExt cx="4748" cy="720"/>
          </a:xfrm>
        </p:grpSpPr>
        <p:grpSp>
          <p:nvGrpSpPr>
            <p:cNvPr id="28686" name="Group 28"/>
            <p:cNvGrpSpPr>
              <a:grpSpLocks/>
            </p:cNvGrpSpPr>
            <p:nvPr/>
          </p:nvGrpSpPr>
          <p:grpSpPr bwMode="auto">
            <a:xfrm>
              <a:off x="3173" y="384"/>
              <a:ext cx="851" cy="336"/>
              <a:chOff x="0" y="0"/>
              <a:chExt cx="850" cy="336"/>
            </a:xfrm>
          </p:grpSpPr>
          <p:grpSp>
            <p:nvGrpSpPr>
              <p:cNvPr id="28688" name="Group 26"/>
              <p:cNvGrpSpPr>
                <a:grpSpLocks/>
              </p:cNvGrpSpPr>
              <p:nvPr/>
            </p:nvGrpSpPr>
            <p:grpSpPr bwMode="auto">
              <a:xfrm>
                <a:off x="514" y="0"/>
                <a:ext cx="336" cy="336"/>
                <a:chOff x="0" y="0"/>
                <a:chExt cx="336" cy="336"/>
              </a:xfrm>
            </p:grpSpPr>
            <p:sp>
              <p:nvSpPr>
                <p:cNvPr id="28690" name="Oval 24"/>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28691" name="Rectangle 25"/>
                <p:cNvSpPr>
                  <a:spLocks/>
                </p:cNvSpPr>
                <p:nvPr/>
              </p:nvSpPr>
              <p:spPr bwMode="auto">
                <a:xfrm>
                  <a:off x="22" y="20"/>
                  <a:ext cx="291"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N</a:t>
                  </a:r>
                </a:p>
              </p:txBody>
            </p:sp>
          </p:grpSp>
          <p:sp>
            <p:nvSpPr>
              <p:cNvPr id="28689" name="Line 27"/>
              <p:cNvSpPr>
                <a:spLocks noChangeShapeType="1"/>
              </p:cNvSpPr>
              <p:nvPr/>
            </p:nvSpPr>
            <p:spPr bwMode="auto">
              <a:xfrm flipH="1">
                <a:off x="0" y="170"/>
                <a:ext cx="483" cy="0"/>
              </a:xfrm>
              <a:prstGeom prst="line">
                <a:avLst/>
              </a:prstGeom>
              <a:noFill/>
              <a:ln w="38100">
                <a:solidFill>
                  <a:schemeClr val="tx1"/>
                </a:solidFill>
                <a:prstDash val="sysDot"/>
                <a:round/>
                <a:headEnd type="triangle" w="med" len="med"/>
                <a:tailEnd/>
              </a:ln>
            </p:spPr>
            <p:txBody>
              <a:bodyPr lIns="0" tIns="0" rIns="0" bIns="0"/>
              <a:lstStyle/>
              <a:p>
                <a:endParaRPr lang="en-US"/>
              </a:p>
            </p:txBody>
          </p:sp>
        </p:grpSp>
        <p:sp>
          <p:nvSpPr>
            <p:cNvPr id="28687" name="Rectangle 29"/>
            <p:cNvSpPr>
              <a:spLocks/>
            </p:cNvSpPr>
            <p:nvPr/>
          </p:nvSpPr>
          <p:spPr bwMode="auto">
            <a:xfrm>
              <a:off x="0" y="0"/>
              <a:ext cx="4748" cy="312"/>
            </a:xfrm>
            <a:prstGeom prst="rect">
              <a:avLst/>
            </a:prstGeom>
            <a:noFill/>
            <a:ln w="12700">
              <a:noFill/>
              <a:miter lim="800000"/>
              <a:headEnd/>
              <a:tailEnd/>
            </a:ln>
          </p:spPr>
          <p:txBody>
            <a:bodyPr wrap="none" lIns="0" tIns="0" rIns="40639" bIns="0">
              <a:spAutoFit/>
            </a:bodyPr>
            <a:lstStyle/>
            <a:p>
              <a:pPr marL="782638" lvl="1" indent="-285750">
                <a:lnSpc>
                  <a:spcPct val="90000"/>
                </a:lnSpc>
                <a:spcBef>
                  <a:spcPts val="638"/>
                </a:spcBef>
                <a:buClr>
                  <a:srgbClr val="000000"/>
                </a:buClr>
                <a:buSzPct val="100000"/>
                <a:buFont typeface="Wingdings" pitchFamily="2" charset="2"/>
                <a:buChar char="§"/>
              </a:pPr>
              <a:r>
                <a:rPr lang="en-US" sz="2800">
                  <a:solidFill>
                    <a:schemeClr val="tx1"/>
                  </a:solidFill>
                  <a:cs typeface="Arial" charset="0"/>
                </a:rPr>
                <a:t>a chain-structured Bayesian Network (BN)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97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970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970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499"/>
                                          </p:stCondLst>
                                        </p:cTn>
                                        <p:tgtEl>
                                          <p:spTgt spid="2970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499"/>
                                          </p:stCondLst>
                                        </p:cTn>
                                        <p:tgtEl>
                                          <p:spTgt spid="2970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97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97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499"/>
                                          </p:stCondLst>
                                        </p:cTn>
                                        <p:tgtEl>
                                          <p:spTgt spid="297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499"/>
                                          </p:stCondLst>
                                        </p:cTn>
                                        <p:tgtEl>
                                          <p:spTgt spid="29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animBg="1"/>
      <p:bldP spid="29710" grpId="0" animBg="1"/>
      <p:bldP spid="297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Going Hunting</a:t>
            </a:r>
            <a:endParaRPr lang="en-US" dirty="0"/>
          </a:p>
        </p:txBody>
      </p:sp>
      <p:sp>
        <p:nvSpPr>
          <p:cNvPr id="4" name="Slide Number Placeholder 3"/>
          <p:cNvSpPr>
            <a:spLocks noGrp="1"/>
          </p:cNvSpPr>
          <p:nvPr>
            <p:ph type="sldNum" sz="quarter" idx="10"/>
          </p:nvPr>
        </p:nvSpPr>
        <p:spPr>
          <a:xfrm>
            <a:off x="8831263" y="6553200"/>
            <a:ext cx="312737" cy="304800"/>
          </a:xfrm>
        </p:spPr>
        <p:txBody>
          <a:bodyPr/>
          <a:lstStyle/>
          <a:p>
            <a:pPr>
              <a:defRPr/>
            </a:pPr>
            <a:fld id="{84747330-3824-42DD-8396-B5D9FE93FC23}" type="slidenum">
              <a:rPr lang="en-US" smtClean="0"/>
              <a:pPr>
                <a:defRPr/>
              </a:pPr>
              <a:t>4</a:t>
            </a:fld>
            <a:endParaRPr lang="en-US" dirty="0"/>
          </a:p>
        </p:txBody>
      </p:sp>
      <p:pic>
        <p:nvPicPr>
          <p:cNvPr id="352258" name="Picture 2" descr="GHOSTBUSTERS"/>
          <p:cNvPicPr>
            <a:picLocks noChangeAspect="1" noChangeArrowheads="1"/>
          </p:cNvPicPr>
          <p:nvPr/>
        </p:nvPicPr>
        <p:blipFill>
          <a:blip r:embed="rId3" cstate="print"/>
          <a:srcRect/>
          <a:stretch>
            <a:fillRect/>
          </a:stretch>
        </p:blipFill>
        <p:spPr bwMode="auto">
          <a:xfrm>
            <a:off x="1600200" y="1219200"/>
            <a:ext cx="6324600" cy="5036452"/>
          </a:xfrm>
          <a:prstGeom prst="rect">
            <a:avLst/>
          </a:prstGeom>
          <a:noFill/>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30723" name="Rectangle 2"/>
          <p:cNvSpPr>
            <a:spLocks noGrp="1" noChangeArrowheads="1"/>
          </p:cNvSpPr>
          <p:nvPr>
            <p:ph type="title"/>
          </p:nvPr>
        </p:nvSpPr>
        <p:spPr/>
        <p:txBody>
          <a:bodyPr rIns="132080"/>
          <a:lstStyle/>
          <a:p>
            <a:pPr indent="0" eaLnBrk="1" hangingPunct="1"/>
            <a:r>
              <a:rPr lang="en-US" smtClean="0"/>
              <a:t>Conditional Independence</a:t>
            </a:r>
          </a:p>
        </p:txBody>
      </p:sp>
      <p:sp>
        <p:nvSpPr>
          <p:cNvPr id="30724" name="Rectangle 3"/>
          <p:cNvSpPr>
            <a:spLocks noGrp="1" noChangeArrowheads="1"/>
          </p:cNvSpPr>
          <p:nvPr>
            <p:ph type="body" idx="1"/>
          </p:nvPr>
        </p:nvSpPr>
        <p:spPr>
          <a:xfrm>
            <a:off x="152400" y="2971800"/>
            <a:ext cx="8839200" cy="3886200"/>
          </a:xfrm>
        </p:spPr>
        <p:txBody>
          <a:bodyPr rIns="132080"/>
          <a:lstStyle/>
          <a:p>
            <a:pPr eaLnBrk="1" hangingPunct="1">
              <a:lnSpc>
                <a:spcPct val="80000"/>
              </a:lnSpc>
            </a:pPr>
            <a:r>
              <a:rPr lang="en-US" sz="2800" dirty="0" smtClean="0"/>
              <a:t>Basic conditional independence:</a:t>
            </a:r>
          </a:p>
          <a:p>
            <a:pPr marL="782638" lvl="1" eaLnBrk="1" hangingPunct="1">
              <a:lnSpc>
                <a:spcPct val="80000"/>
              </a:lnSpc>
            </a:pPr>
            <a:r>
              <a:rPr lang="en-US" sz="2400" dirty="0" smtClean="0"/>
              <a:t>Each time step only depends on the previous</a:t>
            </a:r>
          </a:p>
          <a:p>
            <a:pPr marL="782638" lvl="1" eaLnBrk="1" hangingPunct="1">
              <a:lnSpc>
                <a:spcPct val="80000"/>
              </a:lnSpc>
            </a:pPr>
            <a:r>
              <a:rPr lang="en-US" sz="2400" dirty="0" smtClean="0">
                <a:solidFill>
                  <a:srgbClr val="FF0000"/>
                </a:solidFill>
              </a:rPr>
              <a:t>Future conditionally independent of past given the present</a:t>
            </a:r>
          </a:p>
          <a:p>
            <a:pPr marL="782638" lvl="1" eaLnBrk="1" hangingPunct="1">
              <a:lnSpc>
                <a:spcPct val="80000"/>
              </a:lnSpc>
            </a:pPr>
            <a:r>
              <a:rPr lang="en-US" sz="2400" dirty="0" smtClean="0"/>
              <a:t>This is called the (first order) Markov property</a:t>
            </a:r>
          </a:p>
          <a:p>
            <a:pPr marL="782638" lvl="1" eaLnBrk="1" hangingPunct="1">
              <a:lnSpc>
                <a:spcPct val="80000"/>
              </a:lnSpc>
            </a:pPr>
            <a:endParaRPr lang="en-US" sz="2400" dirty="0" smtClean="0"/>
          </a:p>
          <a:p>
            <a:pPr eaLnBrk="1" hangingPunct="1">
              <a:lnSpc>
                <a:spcPct val="80000"/>
              </a:lnSpc>
            </a:pPr>
            <a:r>
              <a:rPr lang="en-US" sz="2800" dirty="0" smtClean="0"/>
              <a:t>Note that the chain is just a (growing) BN</a:t>
            </a:r>
          </a:p>
          <a:p>
            <a:pPr marL="782638" lvl="1" eaLnBrk="1" hangingPunct="1">
              <a:lnSpc>
                <a:spcPct val="80000"/>
              </a:lnSpc>
            </a:pPr>
            <a:r>
              <a:rPr lang="en-US" sz="2400" dirty="0" smtClean="0"/>
              <a:t>We can always use generic BN reasoning on it if we truncate the chain at a fixed length</a:t>
            </a:r>
          </a:p>
        </p:txBody>
      </p:sp>
      <p:sp>
        <p:nvSpPr>
          <p:cNvPr id="30725" name="Oval 4"/>
          <p:cNvSpPr>
            <a:spLocks/>
          </p:cNvSpPr>
          <p:nvPr/>
        </p:nvSpPr>
        <p:spPr bwMode="auto">
          <a:xfrm>
            <a:off x="6477000" y="1981200"/>
            <a:ext cx="533400" cy="533400"/>
          </a:xfrm>
          <a:prstGeom prst="ellipse">
            <a:avLst/>
          </a:prstGeom>
          <a:solidFill>
            <a:srgbClr val="FFFFFF"/>
          </a:solidFill>
          <a:ln w="28575">
            <a:solidFill>
              <a:srgbClr val="FFFFFF"/>
            </a:solidFill>
            <a:round/>
            <a:headEnd/>
            <a:tailEnd/>
          </a:ln>
        </p:spPr>
        <p:txBody>
          <a:bodyPr lIns="0" tIns="0" rIns="0" bIns="0"/>
          <a:lstStyle/>
          <a:p>
            <a:endParaRPr lang="en-US"/>
          </a:p>
        </p:txBody>
      </p:sp>
      <p:grpSp>
        <p:nvGrpSpPr>
          <p:cNvPr id="30726" name="Group 7"/>
          <p:cNvGrpSpPr>
            <a:grpSpLocks/>
          </p:cNvGrpSpPr>
          <p:nvPr/>
        </p:nvGrpSpPr>
        <p:grpSpPr bwMode="auto">
          <a:xfrm>
            <a:off x="3276600" y="1981200"/>
            <a:ext cx="533400" cy="533400"/>
            <a:chOff x="0" y="0"/>
            <a:chExt cx="336" cy="336"/>
          </a:xfrm>
        </p:grpSpPr>
        <p:sp>
          <p:nvSpPr>
            <p:cNvPr id="30740" name="Oval 5"/>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30741" name="Rectangle 6"/>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cxnSp>
        <p:nvCxnSpPr>
          <p:cNvPr id="30727" name="AutoShape 8"/>
          <p:cNvCxnSpPr>
            <a:cxnSpLocks noChangeShapeType="1"/>
            <a:endCxn id="30741" idx="1"/>
          </p:cNvCxnSpPr>
          <p:nvPr/>
        </p:nvCxnSpPr>
        <p:spPr bwMode="auto">
          <a:xfrm>
            <a:off x="2628900" y="2247900"/>
            <a:ext cx="704850" cy="0"/>
          </a:xfrm>
          <a:prstGeom prst="straightConnector1">
            <a:avLst/>
          </a:prstGeom>
          <a:noFill/>
          <a:ln w="28575">
            <a:solidFill>
              <a:schemeClr val="tx1"/>
            </a:solidFill>
            <a:round/>
            <a:headEnd/>
            <a:tailEnd type="triangle" w="lg" len="lg"/>
          </a:ln>
        </p:spPr>
      </p:cxnSp>
      <p:grpSp>
        <p:nvGrpSpPr>
          <p:cNvPr id="30728" name="Group 11"/>
          <p:cNvGrpSpPr>
            <a:grpSpLocks/>
          </p:cNvGrpSpPr>
          <p:nvPr/>
        </p:nvGrpSpPr>
        <p:grpSpPr bwMode="auto">
          <a:xfrm>
            <a:off x="2362200" y="1981200"/>
            <a:ext cx="533400" cy="533400"/>
            <a:chOff x="0" y="0"/>
            <a:chExt cx="336" cy="336"/>
          </a:xfrm>
        </p:grpSpPr>
        <p:sp>
          <p:nvSpPr>
            <p:cNvPr id="30738" name="Oval 9"/>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30739" name="Rectangle 10"/>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grpSp>
        <p:nvGrpSpPr>
          <p:cNvPr id="30729" name="Group 14"/>
          <p:cNvGrpSpPr>
            <a:grpSpLocks/>
          </p:cNvGrpSpPr>
          <p:nvPr/>
        </p:nvGrpSpPr>
        <p:grpSpPr bwMode="auto">
          <a:xfrm>
            <a:off x="4191000" y="1981200"/>
            <a:ext cx="533400" cy="533400"/>
            <a:chOff x="0" y="0"/>
            <a:chExt cx="336" cy="336"/>
          </a:xfrm>
        </p:grpSpPr>
        <p:sp>
          <p:nvSpPr>
            <p:cNvPr id="30736" name="Oval 12"/>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30737" name="Rectangle 13"/>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3</a:t>
              </a:r>
            </a:p>
          </p:txBody>
        </p:sp>
      </p:grpSp>
      <p:cxnSp>
        <p:nvCxnSpPr>
          <p:cNvPr id="30730" name="AutoShape 15"/>
          <p:cNvCxnSpPr>
            <a:cxnSpLocks noChangeShapeType="1"/>
            <a:stCxn id="30736" idx="6"/>
            <a:endCxn id="30734" idx="2"/>
          </p:cNvCxnSpPr>
          <p:nvPr/>
        </p:nvCxnSpPr>
        <p:spPr bwMode="auto">
          <a:xfrm>
            <a:off x="4724400" y="2247900"/>
            <a:ext cx="381000" cy="0"/>
          </a:xfrm>
          <a:prstGeom prst="straightConnector1">
            <a:avLst/>
          </a:prstGeom>
          <a:noFill/>
          <a:ln w="28575">
            <a:solidFill>
              <a:schemeClr val="tx1"/>
            </a:solidFill>
            <a:round/>
            <a:headEnd/>
            <a:tailEnd type="triangle" w="lg" len="lg"/>
          </a:ln>
        </p:spPr>
      </p:cxnSp>
      <p:cxnSp>
        <p:nvCxnSpPr>
          <p:cNvPr id="30731" name="AutoShape 16"/>
          <p:cNvCxnSpPr>
            <a:cxnSpLocks noChangeShapeType="1"/>
            <a:stCxn id="30740" idx="6"/>
            <a:endCxn id="30736" idx="2"/>
          </p:cNvCxnSpPr>
          <p:nvPr/>
        </p:nvCxnSpPr>
        <p:spPr bwMode="auto">
          <a:xfrm>
            <a:off x="3810000" y="2247900"/>
            <a:ext cx="381000" cy="0"/>
          </a:xfrm>
          <a:prstGeom prst="straightConnector1">
            <a:avLst/>
          </a:prstGeom>
          <a:noFill/>
          <a:ln w="28575">
            <a:solidFill>
              <a:schemeClr val="tx1"/>
            </a:solidFill>
            <a:round/>
            <a:headEnd/>
            <a:tailEnd type="triangle" w="lg" len="lg"/>
          </a:ln>
        </p:spPr>
      </p:cxnSp>
      <p:grpSp>
        <p:nvGrpSpPr>
          <p:cNvPr id="30732" name="Group 19"/>
          <p:cNvGrpSpPr>
            <a:grpSpLocks/>
          </p:cNvGrpSpPr>
          <p:nvPr/>
        </p:nvGrpSpPr>
        <p:grpSpPr bwMode="auto">
          <a:xfrm>
            <a:off x="5105400" y="1981200"/>
            <a:ext cx="533400" cy="533400"/>
            <a:chOff x="0" y="0"/>
            <a:chExt cx="336" cy="336"/>
          </a:xfrm>
        </p:grpSpPr>
        <p:sp>
          <p:nvSpPr>
            <p:cNvPr id="30734" name="Oval 17"/>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30735" name="Rectangle 18"/>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4</a:t>
              </a:r>
            </a:p>
          </p:txBody>
        </p:sp>
      </p:grpSp>
      <p:cxnSp>
        <p:nvCxnSpPr>
          <p:cNvPr id="30733" name="AutoShape 20"/>
          <p:cNvCxnSpPr>
            <a:cxnSpLocks noChangeShapeType="1"/>
          </p:cNvCxnSpPr>
          <p:nvPr/>
        </p:nvCxnSpPr>
        <p:spPr bwMode="auto">
          <a:xfrm rot="10800000" flipH="1">
            <a:off x="5372100" y="2247900"/>
            <a:ext cx="1371600" cy="0"/>
          </a:xfrm>
          <a:prstGeom prst="straightConnector1">
            <a:avLst/>
          </a:prstGeom>
          <a:noFill/>
          <a:ln w="28575">
            <a:solidFill>
              <a:schemeClr val="tx1"/>
            </a:solidFill>
            <a:prstDash val="dash"/>
            <a:round/>
            <a:headEnd/>
            <a:tailEnd type="triangle" w="lg" len="lg"/>
          </a:ln>
        </p:spPr>
      </p:cxn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9699" name="Rectangle 2"/>
          <p:cNvSpPr>
            <a:spLocks noGrp="1" noChangeArrowheads="1"/>
          </p:cNvSpPr>
          <p:nvPr>
            <p:ph type="title"/>
          </p:nvPr>
        </p:nvSpPr>
        <p:spPr/>
        <p:txBody>
          <a:bodyPr rIns="132080"/>
          <a:lstStyle/>
          <a:p>
            <a:pPr indent="0" eaLnBrk="1" hangingPunct="1"/>
            <a:r>
              <a:rPr lang="en-US" sz="4000" dirty="0" smtClean="0"/>
              <a:t>Markov Models (Markov Chains)</a:t>
            </a:r>
          </a:p>
        </p:txBody>
      </p:sp>
      <p:sp>
        <p:nvSpPr>
          <p:cNvPr id="29700" name="Rectangle 3"/>
          <p:cNvSpPr>
            <a:spLocks noGrp="1" noChangeArrowheads="1"/>
          </p:cNvSpPr>
          <p:nvPr>
            <p:ph type="body" idx="1"/>
          </p:nvPr>
        </p:nvSpPr>
        <p:spPr>
          <a:xfrm>
            <a:off x="596900" y="2438400"/>
            <a:ext cx="8229600" cy="914400"/>
          </a:xfrm>
        </p:spPr>
        <p:txBody>
          <a:bodyPr rIns="132080"/>
          <a:lstStyle/>
          <a:p>
            <a:pPr eaLnBrk="1" hangingPunct="1">
              <a:lnSpc>
                <a:spcPct val="90000"/>
              </a:lnSpc>
            </a:pPr>
            <a:r>
              <a:rPr lang="en-US" sz="2800" smtClean="0"/>
              <a:t>A </a:t>
            </a:r>
            <a:r>
              <a:rPr lang="en-US" sz="2800" smtClean="0">
                <a:solidFill>
                  <a:srgbClr val="CC0000"/>
                </a:solidFill>
              </a:rPr>
              <a:t>Markov model</a:t>
            </a:r>
            <a:r>
              <a:rPr lang="en-US" sz="2800" smtClean="0"/>
              <a:t> defines</a:t>
            </a:r>
          </a:p>
          <a:p>
            <a:pPr marL="782638" lvl="1" eaLnBrk="1" hangingPunct="1">
              <a:lnSpc>
                <a:spcPct val="90000"/>
              </a:lnSpc>
            </a:pPr>
            <a:r>
              <a:rPr lang="en-US" smtClean="0"/>
              <a:t>a joint probability distribution:</a:t>
            </a:r>
          </a:p>
        </p:txBody>
      </p:sp>
      <p:grpSp>
        <p:nvGrpSpPr>
          <p:cNvPr id="29701" name="Group 6"/>
          <p:cNvGrpSpPr>
            <a:grpSpLocks/>
          </p:cNvGrpSpPr>
          <p:nvPr/>
        </p:nvGrpSpPr>
        <p:grpSpPr bwMode="auto">
          <a:xfrm>
            <a:off x="2616200" y="1447800"/>
            <a:ext cx="533400" cy="533400"/>
            <a:chOff x="0" y="0"/>
            <a:chExt cx="336" cy="336"/>
          </a:xfrm>
        </p:grpSpPr>
        <p:sp>
          <p:nvSpPr>
            <p:cNvPr id="29721" name="Oval 4"/>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29722" name="Rectangle 5"/>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cxnSp>
        <p:nvCxnSpPr>
          <p:cNvPr id="29702" name="AutoShape 7"/>
          <p:cNvCxnSpPr>
            <a:cxnSpLocks noChangeShapeType="1"/>
            <a:endCxn id="29721" idx="2"/>
          </p:cNvCxnSpPr>
          <p:nvPr/>
        </p:nvCxnSpPr>
        <p:spPr bwMode="auto">
          <a:xfrm>
            <a:off x="1968500" y="1714500"/>
            <a:ext cx="647700" cy="0"/>
          </a:xfrm>
          <a:prstGeom prst="straightConnector1">
            <a:avLst/>
          </a:prstGeom>
          <a:noFill/>
          <a:ln w="28575">
            <a:solidFill>
              <a:schemeClr val="tx1"/>
            </a:solidFill>
            <a:round/>
            <a:headEnd/>
            <a:tailEnd type="triangle" w="lg" len="lg"/>
          </a:ln>
        </p:spPr>
      </p:cxnSp>
      <p:grpSp>
        <p:nvGrpSpPr>
          <p:cNvPr id="29703" name="Group 10"/>
          <p:cNvGrpSpPr>
            <a:grpSpLocks/>
          </p:cNvGrpSpPr>
          <p:nvPr/>
        </p:nvGrpSpPr>
        <p:grpSpPr bwMode="auto">
          <a:xfrm>
            <a:off x="1701800" y="1447800"/>
            <a:ext cx="533400" cy="533400"/>
            <a:chOff x="0" y="0"/>
            <a:chExt cx="336" cy="336"/>
          </a:xfrm>
        </p:grpSpPr>
        <p:sp>
          <p:nvSpPr>
            <p:cNvPr id="29719" name="Oval 8"/>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29720" name="Rectangle 9"/>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grpSp>
        <p:nvGrpSpPr>
          <p:cNvPr id="29704" name="Group 13"/>
          <p:cNvGrpSpPr>
            <a:grpSpLocks/>
          </p:cNvGrpSpPr>
          <p:nvPr/>
        </p:nvGrpSpPr>
        <p:grpSpPr bwMode="auto">
          <a:xfrm>
            <a:off x="3530600" y="1447800"/>
            <a:ext cx="533400" cy="533400"/>
            <a:chOff x="0" y="0"/>
            <a:chExt cx="336" cy="336"/>
          </a:xfrm>
        </p:grpSpPr>
        <p:sp>
          <p:nvSpPr>
            <p:cNvPr id="29717" name="Oval 11"/>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29718" name="Rectangle 12"/>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3</a:t>
              </a:r>
            </a:p>
          </p:txBody>
        </p:sp>
      </p:grpSp>
      <p:cxnSp>
        <p:nvCxnSpPr>
          <p:cNvPr id="29705" name="AutoShape 14"/>
          <p:cNvCxnSpPr>
            <a:cxnSpLocks noChangeShapeType="1"/>
            <a:stCxn id="29717" idx="6"/>
            <a:endCxn id="29715" idx="2"/>
          </p:cNvCxnSpPr>
          <p:nvPr/>
        </p:nvCxnSpPr>
        <p:spPr bwMode="auto">
          <a:xfrm>
            <a:off x="4064000" y="1714500"/>
            <a:ext cx="381000" cy="0"/>
          </a:xfrm>
          <a:prstGeom prst="straightConnector1">
            <a:avLst/>
          </a:prstGeom>
          <a:noFill/>
          <a:ln w="28575">
            <a:solidFill>
              <a:schemeClr val="tx1"/>
            </a:solidFill>
            <a:round/>
            <a:headEnd/>
            <a:tailEnd type="triangle" w="lg" len="lg"/>
          </a:ln>
        </p:spPr>
      </p:cxnSp>
      <p:cxnSp>
        <p:nvCxnSpPr>
          <p:cNvPr id="29706" name="AutoShape 15"/>
          <p:cNvCxnSpPr>
            <a:cxnSpLocks noChangeShapeType="1"/>
            <a:stCxn id="29721" idx="6"/>
            <a:endCxn id="29717" idx="2"/>
          </p:cNvCxnSpPr>
          <p:nvPr/>
        </p:nvCxnSpPr>
        <p:spPr bwMode="auto">
          <a:xfrm>
            <a:off x="3149600" y="1714500"/>
            <a:ext cx="381000" cy="0"/>
          </a:xfrm>
          <a:prstGeom prst="straightConnector1">
            <a:avLst/>
          </a:prstGeom>
          <a:noFill/>
          <a:ln w="28575">
            <a:solidFill>
              <a:schemeClr val="tx1"/>
            </a:solidFill>
            <a:round/>
            <a:headEnd/>
            <a:tailEnd type="triangle" w="lg" len="lg"/>
          </a:ln>
        </p:spPr>
      </p:cxnSp>
      <p:grpSp>
        <p:nvGrpSpPr>
          <p:cNvPr id="29707" name="Group 18"/>
          <p:cNvGrpSpPr>
            <a:grpSpLocks/>
          </p:cNvGrpSpPr>
          <p:nvPr/>
        </p:nvGrpSpPr>
        <p:grpSpPr bwMode="auto">
          <a:xfrm>
            <a:off x="4445000" y="1447800"/>
            <a:ext cx="533400" cy="533400"/>
            <a:chOff x="0" y="0"/>
            <a:chExt cx="336" cy="336"/>
          </a:xfrm>
        </p:grpSpPr>
        <p:sp>
          <p:nvSpPr>
            <p:cNvPr id="29715" name="Oval 16"/>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29716" name="Rectangle 17"/>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4</a:t>
              </a:r>
            </a:p>
          </p:txBody>
        </p:sp>
      </p:grpSp>
      <p:sp>
        <p:nvSpPr>
          <p:cNvPr id="30739" name="Rectangle 19"/>
          <p:cNvSpPr>
            <a:spLocks/>
          </p:cNvSpPr>
          <p:nvPr/>
        </p:nvSpPr>
        <p:spPr bwMode="auto">
          <a:xfrm>
            <a:off x="601663" y="5016500"/>
            <a:ext cx="8229600" cy="990600"/>
          </a:xfrm>
          <a:prstGeom prst="rect">
            <a:avLst/>
          </a:prstGeom>
          <a:noFill/>
          <a:ln w="12700">
            <a:noFill/>
            <a:miter lim="800000"/>
            <a:headEnd/>
            <a:tailEnd/>
          </a:ln>
        </p:spPr>
        <p:txBody>
          <a:bodyPr lIns="0" tIns="0" rIns="40639" bIns="0"/>
          <a:lstStyle/>
          <a:p>
            <a:pPr marL="382588" indent="-342900">
              <a:lnSpc>
                <a:spcPct val="90000"/>
              </a:lnSpc>
              <a:spcBef>
                <a:spcPts val="7800"/>
              </a:spcBef>
              <a:buClr>
                <a:srgbClr val="333399"/>
              </a:buClr>
              <a:buSzPct val="100000"/>
              <a:buFont typeface="Wingdings" pitchFamily="2" charset="2"/>
              <a:buChar char="§"/>
            </a:pPr>
            <a:r>
              <a:rPr lang="en-US" sz="2800" dirty="0">
                <a:solidFill>
                  <a:srgbClr val="333399"/>
                </a:solidFill>
                <a:cs typeface="Arial" charset="0"/>
              </a:rPr>
              <a:t>One common inference problem:</a:t>
            </a:r>
          </a:p>
          <a:p>
            <a:pPr marL="725488" lvl="1" indent="-228600">
              <a:lnSpc>
                <a:spcPct val="90000"/>
              </a:lnSpc>
              <a:spcBef>
                <a:spcPts val="550"/>
              </a:spcBef>
              <a:buClr>
                <a:srgbClr val="333399"/>
              </a:buClr>
              <a:buSzPct val="100000"/>
              <a:buFont typeface="Wingdings" pitchFamily="2" charset="2"/>
              <a:buChar char="§"/>
            </a:pPr>
            <a:r>
              <a:rPr lang="en-US" sz="2600" dirty="0">
                <a:solidFill>
                  <a:schemeClr val="tx1"/>
                </a:solidFill>
                <a:cs typeface="Arial" charset="0"/>
              </a:rPr>
              <a:t>Compute </a:t>
            </a:r>
            <a:r>
              <a:rPr lang="en-US" sz="2600" dirty="0" err="1">
                <a:solidFill>
                  <a:schemeClr val="tx1"/>
                </a:solidFill>
                <a:cs typeface="Arial" charset="0"/>
              </a:rPr>
              <a:t>marginals</a:t>
            </a:r>
            <a:r>
              <a:rPr lang="en-US" sz="2600" dirty="0">
                <a:solidFill>
                  <a:schemeClr val="tx1"/>
                </a:solidFill>
                <a:cs typeface="Arial" charset="0"/>
              </a:rPr>
              <a:t> </a:t>
            </a:r>
            <a:r>
              <a:rPr lang="en-US" sz="2700" dirty="0">
                <a:solidFill>
                  <a:schemeClr val="tx1"/>
                </a:solidFill>
                <a:latin typeface="Times New Roman Italic" charset="0"/>
                <a:cs typeface="Times New Roman Italic" charset="0"/>
                <a:sym typeface="Times New Roman Italic" charset="0"/>
              </a:rPr>
              <a:t>P</a:t>
            </a:r>
            <a:r>
              <a:rPr lang="en-US" sz="2600" dirty="0">
                <a:solidFill>
                  <a:schemeClr val="tx1"/>
                </a:solidFill>
                <a:latin typeface="Times New Roman" pitchFamily="18" charset="0"/>
                <a:cs typeface="Times New Roman" pitchFamily="18" charset="0"/>
                <a:sym typeface="Times New Roman" pitchFamily="18" charset="0"/>
              </a:rPr>
              <a:t>(</a:t>
            </a:r>
            <a:r>
              <a:rPr lang="en-US" sz="2600" dirty="0" err="1">
                <a:solidFill>
                  <a:schemeClr val="tx1"/>
                </a:solidFill>
                <a:latin typeface="Times New Roman Italic" charset="0"/>
                <a:cs typeface="Times New Roman Italic" charset="0"/>
                <a:sym typeface="Times New Roman Italic" charset="0"/>
              </a:rPr>
              <a:t>X</a:t>
            </a:r>
            <a:r>
              <a:rPr lang="en-US" sz="2600" baseline="-24000" dirty="0" err="1">
                <a:solidFill>
                  <a:schemeClr val="tx1"/>
                </a:solidFill>
                <a:latin typeface="Times New Roman Italic" charset="0"/>
                <a:cs typeface="Times New Roman Italic" charset="0"/>
                <a:sym typeface="Times New Roman Italic" charset="0"/>
              </a:rPr>
              <a:t>t</a:t>
            </a:r>
            <a:r>
              <a:rPr lang="en-US" sz="2600" dirty="0">
                <a:solidFill>
                  <a:schemeClr val="tx1"/>
                </a:solidFill>
                <a:latin typeface="Times New Roman" pitchFamily="18" charset="0"/>
                <a:cs typeface="Times New Roman" pitchFamily="18" charset="0"/>
                <a:sym typeface="Times New Roman" pitchFamily="18" charset="0"/>
              </a:rPr>
              <a:t>)</a:t>
            </a:r>
            <a:r>
              <a:rPr lang="en-US" sz="2600" baseline="-24000" dirty="0">
                <a:solidFill>
                  <a:schemeClr val="tx1"/>
                </a:solidFill>
                <a:latin typeface="Times New Roman" pitchFamily="18" charset="0"/>
                <a:cs typeface="Times New Roman" pitchFamily="18" charset="0"/>
                <a:sym typeface="Times New Roman" pitchFamily="18" charset="0"/>
              </a:rPr>
              <a:t> </a:t>
            </a:r>
            <a:r>
              <a:rPr lang="en-US" sz="2600" dirty="0">
                <a:solidFill>
                  <a:schemeClr val="tx1"/>
                </a:solidFill>
                <a:cs typeface="Arial" charset="0"/>
              </a:rPr>
              <a:t>for </a:t>
            </a:r>
            <a:r>
              <a:rPr lang="en-US" sz="2600" dirty="0" smtClean="0">
                <a:solidFill>
                  <a:schemeClr val="tx1"/>
                </a:solidFill>
                <a:cs typeface="Arial" charset="0"/>
              </a:rPr>
              <a:t>some </a:t>
            </a:r>
            <a:r>
              <a:rPr lang="en-US" sz="2600" dirty="0">
                <a:solidFill>
                  <a:schemeClr val="tx1"/>
                </a:solidFill>
                <a:cs typeface="Arial" charset="0"/>
              </a:rPr>
              <a:t>time </a:t>
            </a:r>
            <a:r>
              <a:rPr lang="en-US" sz="2600" dirty="0" smtClean="0">
                <a:solidFill>
                  <a:schemeClr val="tx1"/>
                </a:solidFill>
                <a:cs typeface="Arial" charset="0"/>
              </a:rPr>
              <a:t>step, </a:t>
            </a:r>
            <a:r>
              <a:rPr lang="en-US" sz="2600" dirty="0">
                <a:solidFill>
                  <a:schemeClr val="tx1"/>
                </a:solidFill>
                <a:latin typeface="Times New Roman Italic" charset="0"/>
                <a:cs typeface="Times New Roman Italic" charset="0"/>
                <a:sym typeface="Times New Roman Italic" charset="0"/>
              </a:rPr>
              <a:t>t</a:t>
            </a:r>
            <a:r>
              <a:rPr lang="en-US" sz="2600" dirty="0">
                <a:solidFill>
                  <a:schemeClr val="tx1"/>
                </a:solidFill>
                <a:cs typeface="Arial" charset="0"/>
              </a:rPr>
              <a:t> </a:t>
            </a:r>
          </a:p>
        </p:txBody>
      </p:sp>
      <p:grpSp>
        <p:nvGrpSpPr>
          <p:cNvPr id="29709" name="Group 24"/>
          <p:cNvGrpSpPr>
            <a:grpSpLocks/>
          </p:cNvGrpSpPr>
          <p:nvPr/>
        </p:nvGrpSpPr>
        <p:grpSpPr bwMode="auto">
          <a:xfrm>
            <a:off x="5037138" y="1447800"/>
            <a:ext cx="1350962" cy="533400"/>
            <a:chOff x="0" y="0"/>
            <a:chExt cx="850" cy="336"/>
          </a:xfrm>
        </p:grpSpPr>
        <p:grpSp>
          <p:nvGrpSpPr>
            <p:cNvPr id="29711" name="Group 22"/>
            <p:cNvGrpSpPr>
              <a:grpSpLocks/>
            </p:cNvGrpSpPr>
            <p:nvPr/>
          </p:nvGrpSpPr>
          <p:grpSpPr bwMode="auto">
            <a:xfrm>
              <a:off x="514" y="0"/>
              <a:ext cx="336" cy="336"/>
              <a:chOff x="0" y="0"/>
              <a:chExt cx="336" cy="336"/>
            </a:xfrm>
          </p:grpSpPr>
          <p:sp>
            <p:nvSpPr>
              <p:cNvPr id="29713" name="Oval 20"/>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29714" name="Rectangle 21"/>
              <p:cNvSpPr>
                <a:spLocks/>
              </p:cNvSpPr>
              <p:nvPr/>
            </p:nvSpPr>
            <p:spPr bwMode="auto">
              <a:xfrm>
                <a:off x="22" y="20"/>
                <a:ext cx="291"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N</a:t>
                </a:r>
              </a:p>
            </p:txBody>
          </p:sp>
        </p:grpSp>
        <p:sp>
          <p:nvSpPr>
            <p:cNvPr id="29712" name="Line 23"/>
            <p:cNvSpPr>
              <a:spLocks noChangeShapeType="1"/>
            </p:cNvSpPr>
            <p:nvPr/>
          </p:nvSpPr>
          <p:spPr bwMode="auto">
            <a:xfrm flipH="1">
              <a:off x="0" y="170"/>
              <a:ext cx="483" cy="0"/>
            </a:xfrm>
            <a:prstGeom prst="line">
              <a:avLst/>
            </a:prstGeom>
            <a:noFill/>
            <a:ln w="38100">
              <a:solidFill>
                <a:schemeClr val="tx1"/>
              </a:solidFill>
              <a:prstDash val="sysDot"/>
              <a:round/>
              <a:headEnd type="triangle" w="med" len="med"/>
              <a:tailEnd/>
            </a:ln>
          </p:spPr>
          <p:txBody>
            <a:bodyPr lIns="0" tIns="0" rIns="0" bIns="0"/>
            <a:lstStyle/>
            <a:p>
              <a:endParaRPr lang="en-US"/>
            </a:p>
          </p:txBody>
        </p:sp>
      </p:grpSp>
      <p:pic>
        <p:nvPicPr>
          <p:cNvPr id="30745" name="Picture 25"/>
          <p:cNvPicPr>
            <a:picLocks noChangeAspect="1" noChangeArrowheads="1"/>
          </p:cNvPicPr>
          <p:nvPr/>
        </p:nvPicPr>
        <p:blipFill>
          <a:blip r:embed="rId3" cstate="print"/>
          <a:srcRect/>
          <a:stretch>
            <a:fillRect/>
          </a:stretch>
        </p:blipFill>
        <p:spPr bwMode="auto">
          <a:xfrm>
            <a:off x="1397000" y="3594100"/>
            <a:ext cx="6337300" cy="1174750"/>
          </a:xfrm>
          <a:prstGeom prst="rect">
            <a:avLst/>
          </a:prstGeom>
          <a:no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07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9"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31747" name="Rectangle 2"/>
          <p:cNvSpPr>
            <a:spLocks noGrp="1" noChangeArrowheads="1"/>
          </p:cNvSpPr>
          <p:nvPr>
            <p:ph type="title"/>
          </p:nvPr>
        </p:nvSpPr>
        <p:spPr/>
        <p:txBody>
          <a:bodyPr rIns="132080"/>
          <a:lstStyle/>
          <a:p>
            <a:pPr indent="0" eaLnBrk="1" hangingPunct="1"/>
            <a:r>
              <a:rPr lang="en-US" smtClean="0"/>
              <a:t>Example: Markov Chain</a:t>
            </a:r>
          </a:p>
        </p:txBody>
      </p:sp>
      <p:sp>
        <p:nvSpPr>
          <p:cNvPr id="31748" name="Rectangle 3"/>
          <p:cNvSpPr>
            <a:spLocks noGrp="1" noChangeArrowheads="1"/>
          </p:cNvSpPr>
          <p:nvPr>
            <p:ph type="body" idx="1"/>
          </p:nvPr>
        </p:nvSpPr>
        <p:spPr/>
        <p:txBody>
          <a:bodyPr rIns="132080"/>
          <a:lstStyle/>
          <a:p>
            <a:pPr eaLnBrk="1" hangingPunct="1"/>
            <a:r>
              <a:rPr lang="en-US" sz="2800" smtClean="0"/>
              <a:t>Weather:</a:t>
            </a:r>
          </a:p>
          <a:p>
            <a:pPr marL="782638" lvl="1" eaLnBrk="1" hangingPunct="1"/>
            <a:r>
              <a:rPr lang="en-US" sz="2400" smtClean="0"/>
              <a:t>States: X = {rain, sun}</a:t>
            </a:r>
          </a:p>
          <a:p>
            <a:pPr marL="782638" lvl="1" eaLnBrk="1" hangingPunct="1"/>
            <a:r>
              <a:rPr lang="en-US" sz="2400" smtClean="0"/>
              <a:t>Transitions:</a:t>
            </a:r>
          </a:p>
          <a:p>
            <a:pPr marL="782638" lvl="1" eaLnBrk="1" hangingPunct="1"/>
            <a:endParaRPr lang="en-US" sz="2400" smtClean="0"/>
          </a:p>
          <a:p>
            <a:pPr marL="782638" lvl="1" eaLnBrk="1" hangingPunct="1"/>
            <a:endParaRPr lang="en-US" sz="2400" smtClean="0"/>
          </a:p>
          <a:p>
            <a:pPr marL="782638" lvl="1" eaLnBrk="1" hangingPunct="1"/>
            <a:r>
              <a:rPr lang="en-US" sz="2400" smtClean="0"/>
              <a:t>Initial distribution: 1.0 sun</a:t>
            </a:r>
          </a:p>
          <a:p>
            <a:pPr marL="782638" lvl="1" eaLnBrk="1" hangingPunct="1"/>
            <a:r>
              <a:rPr lang="en-US" sz="2400" smtClean="0"/>
              <a:t>What’s the probability distribution after one step?</a:t>
            </a:r>
          </a:p>
        </p:txBody>
      </p:sp>
      <p:grpSp>
        <p:nvGrpSpPr>
          <p:cNvPr id="31749" name="Group 6"/>
          <p:cNvGrpSpPr>
            <a:grpSpLocks/>
          </p:cNvGrpSpPr>
          <p:nvPr/>
        </p:nvGrpSpPr>
        <p:grpSpPr bwMode="auto">
          <a:xfrm>
            <a:off x="4938713" y="2452688"/>
            <a:ext cx="609600" cy="609600"/>
            <a:chOff x="0" y="0"/>
            <a:chExt cx="384" cy="384"/>
          </a:xfrm>
        </p:grpSpPr>
        <p:sp>
          <p:nvSpPr>
            <p:cNvPr id="31767" name="Oval 4"/>
            <p:cNvSpPr>
              <a:spLocks/>
            </p:cNvSpPr>
            <p:nvPr/>
          </p:nvSpPr>
          <p:spPr bwMode="auto">
            <a:xfrm>
              <a:off x="0" y="0"/>
              <a:ext cx="384" cy="384"/>
            </a:xfrm>
            <a:prstGeom prst="ellipse">
              <a:avLst/>
            </a:prstGeom>
            <a:solidFill>
              <a:schemeClr val="accent1"/>
            </a:solidFill>
            <a:ln w="28575">
              <a:solidFill>
                <a:schemeClr val="tx1"/>
              </a:solidFill>
              <a:round/>
              <a:headEnd/>
              <a:tailEnd/>
            </a:ln>
          </p:spPr>
          <p:txBody>
            <a:bodyPr lIns="0" tIns="0" rIns="0" bIns="0"/>
            <a:lstStyle/>
            <a:p>
              <a:endParaRPr lang="en-US"/>
            </a:p>
          </p:txBody>
        </p:sp>
        <p:sp>
          <p:nvSpPr>
            <p:cNvPr id="31768" name="Rectangle 5"/>
            <p:cNvSpPr>
              <a:spLocks/>
            </p:cNvSpPr>
            <p:nvPr/>
          </p:nvSpPr>
          <p:spPr bwMode="auto">
            <a:xfrm>
              <a:off x="31" y="88"/>
              <a:ext cx="321" cy="208"/>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cs typeface="Arial" charset="0"/>
                </a:rPr>
                <a:t>rain</a:t>
              </a:r>
            </a:p>
          </p:txBody>
        </p:sp>
      </p:grpSp>
      <p:grpSp>
        <p:nvGrpSpPr>
          <p:cNvPr id="31750" name="Group 9"/>
          <p:cNvGrpSpPr>
            <a:grpSpLocks/>
          </p:cNvGrpSpPr>
          <p:nvPr/>
        </p:nvGrpSpPr>
        <p:grpSpPr bwMode="auto">
          <a:xfrm>
            <a:off x="6386513" y="2452688"/>
            <a:ext cx="609600" cy="609600"/>
            <a:chOff x="0" y="0"/>
            <a:chExt cx="384" cy="384"/>
          </a:xfrm>
        </p:grpSpPr>
        <p:sp>
          <p:nvSpPr>
            <p:cNvPr id="31765" name="Oval 7"/>
            <p:cNvSpPr>
              <a:spLocks/>
            </p:cNvSpPr>
            <p:nvPr/>
          </p:nvSpPr>
          <p:spPr bwMode="auto">
            <a:xfrm>
              <a:off x="0" y="0"/>
              <a:ext cx="384" cy="384"/>
            </a:xfrm>
            <a:prstGeom prst="ellipse">
              <a:avLst/>
            </a:prstGeom>
            <a:solidFill>
              <a:srgbClr val="FFCC00"/>
            </a:solidFill>
            <a:ln w="28575">
              <a:solidFill>
                <a:schemeClr val="tx1"/>
              </a:solidFill>
              <a:round/>
              <a:headEnd/>
              <a:tailEnd/>
            </a:ln>
          </p:spPr>
          <p:txBody>
            <a:bodyPr lIns="0" tIns="0" rIns="0" bIns="0"/>
            <a:lstStyle/>
            <a:p>
              <a:endParaRPr lang="en-US"/>
            </a:p>
          </p:txBody>
        </p:sp>
        <p:sp>
          <p:nvSpPr>
            <p:cNvPr id="31766" name="Rectangle 8"/>
            <p:cNvSpPr>
              <a:spLocks/>
            </p:cNvSpPr>
            <p:nvPr/>
          </p:nvSpPr>
          <p:spPr bwMode="auto">
            <a:xfrm>
              <a:off x="35" y="88"/>
              <a:ext cx="313" cy="208"/>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cs typeface="Arial" charset="0"/>
                </a:rPr>
                <a:t>sun</a:t>
              </a:r>
            </a:p>
          </p:txBody>
        </p:sp>
      </p:grpSp>
      <p:cxnSp>
        <p:nvCxnSpPr>
          <p:cNvPr id="31751" name="AutoShape 10"/>
          <p:cNvCxnSpPr>
            <a:cxnSpLocks noChangeShapeType="1"/>
          </p:cNvCxnSpPr>
          <p:nvPr/>
        </p:nvCxnSpPr>
        <p:spPr bwMode="auto">
          <a:xfrm flipV="1">
            <a:off x="5562600" y="2743200"/>
            <a:ext cx="776287" cy="14288"/>
          </a:xfrm>
          <a:prstGeom prst="straightConnector1">
            <a:avLst/>
          </a:prstGeom>
          <a:noFill/>
          <a:ln w="28575">
            <a:solidFill>
              <a:schemeClr val="tx1"/>
            </a:solidFill>
            <a:round/>
            <a:headEnd/>
            <a:tailEnd type="triangle" w="med" len="med"/>
          </a:ln>
        </p:spPr>
      </p:cxnSp>
      <p:cxnSp>
        <p:nvCxnSpPr>
          <p:cNvPr id="31752" name="AutoShape 11"/>
          <p:cNvCxnSpPr>
            <a:cxnSpLocks noChangeShapeType="1"/>
          </p:cNvCxnSpPr>
          <p:nvPr/>
        </p:nvCxnSpPr>
        <p:spPr bwMode="auto">
          <a:xfrm flipH="1">
            <a:off x="5638800" y="2819400"/>
            <a:ext cx="776288" cy="0"/>
          </a:xfrm>
          <a:prstGeom prst="straightConnector1">
            <a:avLst/>
          </a:prstGeom>
          <a:noFill/>
          <a:ln w="28575">
            <a:solidFill>
              <a:schemeClr val="tx1"/>
            </a:solidFill>
            <a:round/>
            <a:headEnd/>
            <a:tailEnd type="triangle" w="med" len="med"/>
          </a:ln>
        </p:spPr>
      </p:cxnSp>
      <p:sp>
        <p:nvSpPr>
          <p:cNvPr id="31753" name="Freeform 12"/>
          <p:cNvSpPr>
            <a:spLocks/>
          </p:cNvSpPr>
          <p:nvPr/>
        </p:nvSpPr>
        <p:spPr bwMode="auto">
          <a:xfrm rot="16200000" flipH="1">
            <a:off x="6788944" y="2151856"/>
            <a:ext cx="720725" cy="487363"/>
          </a:xfrm>
          <a:custGeom>
            <a:avLst/>
            <a:gdLst>
              <a:gd name="T0" fmla="*/ 490026 w 21600"/>
              <a:gd name="T1" fmla="*/ 0 h 21600"/>
              <a:gd name="T2" fmla="*/ 0 w 21600"/>
              <a:gd name="T3" fmla="*/ 243682 h 21600"/>
              <a:gd name="T4" fmla="*/ 360362 w 21600"/>
              <a:gd name="T5" fmla="*/ 487363 h 21600"/>
              <a:gd name="T6" fmla="*/ 720725 w 21600"/>
              <a:gd name="T7" fmla="*/ 1031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686" y="0"/>
                </a:moveTo>
                <a:cubicBezTo>
                  <a:pt x="7343" y="0"/>
                  <a:pt x="0" y="5400"/>
                  <a:pt x="0" y="10800"/>
                </a:cubicBezTo>
                <a:cubicBezTo>
                  <a:pt x="0" y="16200"/>
                  <a:pt x="5400" y="21600"/>
                  <a:pt x="10800" y="21600"/>
                </a:cubicBezTo>
                <a:cubicBezTo>
                  <a:pt x="16200" y="21600"/>
                  <a:pt x="21600" y="13087"/>
                  <a:pt x="21600" y="4573"/>
                </a:cubicBezTo>
              </a:path>
            </a:pathLst>
          </a:custGeom>
          <a:noFill/>
          <a:ln w="28575" cap="flat">
            <a:solidFill>
              <a:schemeClr val="tx1"/>
            </a:solidFill>
            <a:prstDash val="solid"/>
            <a:round/>
            <a:headEnd type="none" w="med" len="med"/>
            <a:tailEnd type="triangle" w="med" len="med"/>
          </a:ln>
        </p:spPr>
        <p:txBody>
          <a:bodyPr lIns="0" tIns="0" rIns="0" bIns="0"/>
          <a:lstStyle/>
          <a:p>
            <a:endParaRPr lang="en-US"/>
          </a:p>
        </p:txBody>
      </p:sp>
      <p:sp>
        <p:nvSpPr>
          <p:cNvPr id="31754" name="Freeform 13"/>
          <p:cNvSpPr>
            <a:spLocks/>
          </p:cNvSpPr>
          <p:nvPr/>
        </p:nvSpPr>
        <p:spPr bwMode="auto">
          <a:xfrm rot="5400000" flipH="1">
            <a:off x="4375944" y="2912269"/>
            <a:ext cx="806450" cy="493712"/>
          </a:xfrm>
          <a:custGeom>
            <a:avLst/>
            <a:gdLst>
              <a:gd name="T0" fmla="*/ 575828 w 21600"/>
              <a:gd name="T1" fmla="*/ 0 h 21600"/>
              <a:gd name="T2" fmla="*/ 0 w 21600"/>
              <a:gd name="T3" fmla="*/ 246856 h 21600"/>
              <a:gd name="T4" fmla="*/ 403225 w 21600"/>
              <a:gd name="T5" fmla="*/ 493712 h 21600"/>
              <a:gd name="T6" fmla="*/ 806450 w 21600"/>
              <a:gd name="T7" fmla="*/ 10317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423" y="0"/>
                </a:moveTo>
                <a:cubicBezTo>
                  <a:pt x="7711" y="0"/>
                  <a:pt x="0" y="5400"/>
                  <a:pt x="0" y="10800"/>
                </a:cubicBezTo>
                <a:cubicBezTo>
                  <a:pt x="0" y="16200"/>
                  <a:pt x="5400" y="21600"/>
                  <a:pt x="10800" y="21600"/>
                </a:cubicBezTo>
                <a:cubicBezTo>
                  <a:pt x="16200" y="21600"/>
                  <a:pt x="21600" y="13057"/>
                  <a:pt x="21600" y="4514"/>
                </a:cubicBezTo>
              </a:path>
            </a:pathLst>
          </a:custGeom>
          <a:noFill/>
          <a:ln w="28575" cap="flat">
            <a:solidFill>
              <a:schemeClr val="tx1"/>
            </a:solidFill>
            <a:prstDash val="solid"/>
            <a:round/>
            <a:headEnd type="none" w="med" len="med"/>
            <a:tailEnd type="triangle" w="med" len="med"/>
          </a:ln>
        </p:spPr>
        <p:txBody>
          <a:bodyPr lIns="0" tIns="0" rIns="0" bIns="0"/>
          <a:lstStyle/>
          <a:p>
            <a:endParaRPr lang="en-US"/>
          </a:p>
        </p:txBody>
      </p:sp>
      <p:sp>
        <p:nvSpPr>
          <p:cNvPr id="31755" name="Rectangle 14"/>
          <p:cNvSpPr>
            <a:spLocks/>
          </p:cNvSpPr>
          <p:nvPr/>
        </p:nvSpPr>
        <p:spPr bwMode="auto">
          <a:xfrm>
            <a:off x="7467600" y="1905000"/>
            <a:ext cx="546100" cy="355600"/>
          </a:xfrm>
          <a:prstGeom prst="rect">
            <a:avLst/>
          </a:prstGeom>
          <a:noFill/>
          <a:ln w="12700">
            <a:noFill/>
            <a:miter lim="800000"/>
            <a:headEnd/>
            <a:tailEnd/>
          </a:ln>
        </p:spPr>
        <p:txBody>
          <a:bodyPr lIns="0" tIns="0" rIns="40639" bIns="0"/>
          <a:lstStyle/>
          <a:p>
            <a:pPr marL="39688">
              <a:spcBef>
                <a:spcPts val="1050"/>
              </a:spcBef>
            </a:pPr>
            <a:r>
              <a:rPr lang="en-US">
                <a:solidFill>
                  <a:schemeClr val="tx1"/>
                </a:solidFill>
                <a:cs typeface="Arial" charset="0"/>
              </a:rPr>
              <a:t>0.9</a:t>
            </a:r>
          </a:p>
        </p:txBody>
      </p:sp>
      <p:sp>
        <p:nvSpPr>
          <p:cNvPr id="31756" name="Rectangle 15"/>
          <p:cNvSpPr>
            <a:spLocks/>
          </p:cNvSpPr>
          <p:nvPr/>
        </p:nvSpPr>
        <p:spPr bwMode="auto">
          <a:xfrm>
            <a:off x="3962400" y="3200400"/>
            <a:ext cx="546100" cy="355600"/>
          </a:xfrm>
          <a:prstGeom prst="rect">
            <a:avLst/>
          </a:prstGeom>
          <a:noFill/>
          <a:ln w="12700">
            <a:noFill/>
            <a:miter lim="800000"/>
            <a:headEnd/>
            <a:tailEnd/>
          </a:ln>
        </p:spPr>
        <p:txBody>
          <a:bodyPr lIns="0" tIns="0" rIns="40639" bIns="0"/>
          <a:lstStyle/>
          <a:p>
            <a:pPr marL="39688">
              <a:spcBef>
                <a:spcPts val="1050"/>
              </a:spcBef>
            </a:pPr>
            <a:r>
              <a:rPr lang="en-US">
                <a:solidFill>
                  <a:schemeClr val="tx1"/>
                </a:solidFill>
                <a:cs typeface="Arial" charset="0"/>
              </a:rPr>
              <a:t>0.9</a:t>
            </a:r>
          </a:p>
        </p:txBody>
      </p:sp>
      <p:sp>
        <p:nvSpPr>
          <p:cNvPr id="31757" name="Rectangle 16"/>
          <p:cNvSpPr>
            <a:spLocks/>
          </p:cNvSpPr>
          <p:nvPr/>
        </p:nvSpPr>
        <p:spPr bwMode="auto">
          <a:xfrm>
            <a:off x="5715000" y="2108200"/>
            <a:ext cx="546100" cy="355600"/>
          </a:xfrm>
          <a:prstGeom prst="rect">
            <a:avLst/>
          </a:prstGeom>
          <a:noFill/>
          <a:ln w="12700">
            <a:noFill/>
            <a:miter lim="800000"/>
            <a:headEnd/>
            <a:tailEnd/>
          </a:ln>
        </p:spPr>
        <p:txBody>
          <a:bodyPr lIns="0" tIns="0" rIns="40639" bIns="0"/>
          <a:lstStyle/>
          <a:p>
            <a:pPr marL="39688">
              <a:spcBef>
                <a:spcPts val="1050"/>
              </a:spcBef>
            </a:pPr>
            <a:r>
              <a:rPr lang="en-US">
                <a:solidFill>
                  <a:schemeClr val="tx1"/>
                </a:solidFill>
                <a:cs typeface="Arial" charset="0"/>
              </a:rPr>
              <a:t>0.1</a:t>
            </a:r>
          </a:p>
        </p:txBody>
      </p:sp>
      <p:sp>
        <p:nvSpPr>
          <p:cNvPr id="31758" name="Rectangle 17"/>
          <p:cNvSpPr>
            <a:spLocks/>
          </p:cNvSpPr>
          <p:nvPr/>
        </p:nvSpPr>
        <p:spPr bwMode="auto">
          <a:xfrm>
            <a:off x="5715000" y="2986088"/>
            <a:ext cx="546100" cy="355600"/>
          </a:xfrm>
          <a:prstGeom prst="rect">
            <a:avLst/>
          </a:prstGeom>
          <a:noFill/>
          <a:ln w="12700">
            <a:noFill/>
            <a:miter lim="800000"/>
            <a:headEnd/>
            <a:tailEnd/>
          </a:ln>
        </p:spPr>
        <p:txBody>
          <a:bodyPr lIns="0" tIns="0" rIns="40639" bIns="0"/>
          <a:lstStyle/>
          <a:p>
            <a:pPr marL="39688">
              <a:spcBef>
                <a:spcPts val="1050"/>
              </a:spcBef>
            </a:pPr>
            <a:r>
              <a:rPr lang="en-US">
                <a:solidFill>
                  <a:schemeClr val="tx1"/>
                </a:solidFill>
                <a:cs typeface="Arial" charset="0"/>
              </a:rPr>
              <a:t>0.1</a:t>
            </a:r>
          </a:p>
        </p:txBody>
      </p:sp>
      <p:grpSp>
        <p:nvGrpSpPr>
          <p:cNvPr id="31759" name="Group 20"/>
          <p:cNvGrpSpPr>
            <a:grpSpLocks/>
          </p:cNvGrpSpPr>
          <p:nvPr/>
        </p:nvGrpSpPr>
        <p:grpSpPr bwMode="auto">
          <a:xfrm>
            <a:off x="7038975" y="3124200"/>
            <a:ext cx="1800225" cy="838200"/>
            <a:chOff x="0" y="0"/>
            <a:chExt cx="1134" cy="528"/>
          </a:xfrm>
        </p:grpSpPr>
        <p:sp>
          <p:nvSpPr>
            <p:cNvPr id="31763" name="AutoShape 18"/>
            <p:cNvSpPr>
              <a:spLocks/>
            </p:cNvSpPr>
            <p:nvPr/>
          </p:nvSpPr>
          <p:spPr bwMode="auto">
            <a:xfrm>
              <a:off x="0" y="0"/>
              <a:ext cx="1134" cy="528"/>
            </a:xfrm>
            <a:custGeom>
              <a:avLst/>
              <a:gdLst/>
              <a:ahLst/>
              <a:cxnLst>
                <a:cxn ang="0">
                  <a:pos x="5143" y="0"/>
                </a:cxn>
                <a:cxn ang="0">
                  <a:pos x="5143" y="3600"/>
                </a:cxn>
                <a:cxn ang="0">
                  <a:pos x="0" y="82"/>
                </a:cxn>
                <a:cxn ang="0">
                  <a:pos x="5143" y="9000"/>
                </a:cxn>
                <a:cxn ang="0">
                  <a:pos x="5143" y="21600"/>
                </a:cxn>
                <a:cxn ang="0">
                  <a:pos x="7886" y="21600"/>
                </a:cxn>
                <a:cxn ang="0">
                  <a:pos x="12000" y="21600"/>
                </a:cxn>
                <a:cxn ang="0">
                  <a:pos x="21600" y="21600"/>
                </a:cxn>
                <a:cxn ang="0">
                  <a:pos x="21600" y="9000"/>
                </a:cxn>
                <a:cxn ang="0">
                  <a:pos x="21600" y="3600"/>
                </a:cxn>
                <a:cxn ang="0">
                  <a:pos x="21600" y="0"/>
                </a:cxn>
                <a:cxn ang="0">
                  <a:pos x="12000" y="0"/>
                </a:cxn>
                <a:cxn ang="0">
                  <a:pos x="7886" y="0"/>
                </a:cxn>
                <a:cxn ang="0">
                  <a:pos x="5143" y="0"/>
                </a:cxn>
                <a:cxn ang="0">
                  <a:pos x="5143" y="0"/>
                </a:cxn>
              </a:cxnLst>
              <a:rect l="0" t="0" r="r" b="b"/>
              <a:pathLst>
                <a:path w="21600" h="21600">
                  <a:moveTo>
                    <a:pt x="5143" y="0"/>
                  </a:moveTo>
                  <a:lnTo>
                    <a:pt x="5143" y="3600"/>
                  </a:lnTo>
                  <a:lnTo>
                    <a:pt x="0" y="82"/>
                  </a:lnTo>
                  <a:lnTo>
                    <a:pt x="5143" y="9000"/>
                  </a:lnTo>
                  <a:lnTo>
                    <a:pt x="5143" y="21600"/>
                  </a:lnTo>
                  <a:lnTo>
                    <a:pt x="7886" y="21600"/>
                  </a:lnTo>
                  <a:lnTo>
                    <a:pt x="12000" y="21600"/>
                  </a:lnTo>
                  <a:lnTo>
                    <a:pt x="21600" y="21600"/>
                  </a:lnTo>
                  <a:lnTo>
                    <a:pt x="21600" y="9000"/>
                  </a:lnTo>
                  <a:lnTo>
                    <a:pt x="21600" y="3600"/>
                  </a:lnTo>
                  <a:lnTo>
                    <a:pt x="21600" y="0"/>
                  </a:lnTo>
                  <a:lnTo>
                    <a:pt x="12000" y="0"/>
                  </a:lnTo>
                  <a:lnTo>
                    <a:pt x="7886" y="0"/>
                  </a:lnTo>
                  <a:lnTo>
                    <a:pt x="5143" y="0"/>
                  </a:lnTo>
                  <a:close/>
                  <a:moveTo>
                    <a:pt x="5143" y="0"/>
                  </a:moveTo>
                </a:path>
              </a:pathLst>
            </a:custGeom>
            <a:solidFill>
              <a:srgbClr val="FFFFFF"/>
            </a:solidFill>
            <a:ln w="9525" cap="flat">
              <a:solidFill>
                <a:schemeClr val="tx1"/>
              </a:solidFill>
              <a:prstDash val="solid"/>
              <a:round/>
              <a:headEnd type="none" w="med" len="med"/>
              <a:tailEnd type="none" w="med" len="med"/>
            </a:ln>
          </p:spPr>
          <p:txBody>
            <a:bodyPr lIns="0" tIns="0" rIns="0" bIns="0"/>
            <a:lstStyle/>
            <a:p>
              <a:endParaRPr lang="en-US"/>
            </a:p>
          </p:txBody>
        </p:sp>
        <p:sp>
          <p:nvSpPr>
            <p:cNvPr id="31764" name="Rectangle 19"/>
            <p:cNvSpPr>
              <a:spLocks/>
            </p:cNvSpPr>
            <p:nvPr/>
          </p:nvSpPr>
          <p:spPr bwMode="auto">
            <a:xfrm>
              <a:off x="270" y="0"/>
              <a:ext cx="864" cy="488"/>
            </a:xfrm>
            <a:prstGeom prst="rect">
              <a:avLst/>
            </a:prstGeom>
            <a:noFill/>
            <a:ln w="12700">
              <a:noFill/>
              <a:miter lim="800000"/>
              <a:headEnd/>
              <a:tailEnd/>
            </a:ln>
          </p:spPr>
          <p:txBody>
            <a:bodyPr lIns="0" tIns="0" rIns="40639" bIns="0"/>
            <a:lstStyle/>
            <a:p>
              <a:pPr marL="39688" algn="ctr"/>
              <a:r>
                <a:rPr lang="en-US" sz="1600">
                  <a:solidFill>
                    <a:srgbClr val="CC0000"/>
                  </a:solidFill>
                  <a:cs typeface="Arial" charset="0"/>
                </a:rPr>
                <a:t>This is a conditional distribution</a:t>
              </a:r>
            </a:p>
          </p:txBody>
        </p:sp>
      </p:grpSp>
      <p:pic>
        <p:nvPicPr>
          <p:cNvPr id="32789" name="Picture 21"/>
          <p:cNvPicPr>
            <a:picLocks noChangeArrowheads="1"/>
          </p:cNvPicPr>
          <p:nvPr/>
        </p:nvPicPr>
        <p:blipFill>
          <a:blip r:embed="rId3" cstate="print"/>
          <a:srcRect l="32149"/>
          <a:stretch>
            <a:fillRect/>
          </a:stretch>
        </p:blipFill>
        <p:spPr bwMode="auto">
          <a:xfrm>
            <a:off x="3136900" y="4933950"/>
            <a:ext cx="5765800" cy="781050"/>
          </a:xfrm>
          <a:prstGeom prst="rect">
            <a:avLst/>
          </a:prstGeom>
          <a:noFill/>
          <a:ln w="9525">
            <a:noFill/>
            <a:miter lim="800000"/>
            <a:headEnd/>
            <a:tailEnd/>
          </a:ln>
        </p:spPr>
      </p:pic>
      <p:pic>
        <p:nvPicPr>
          <p:cNvPr id="32790" name="Picture 22"/>
          <p:cNvPicPr>
            <a:picLocks noChangeArrowheads="1"/>
          </p:cNvPicPr>
          <p:nvPr/>
        </p:nvPicPr>
        <p:blipFill>
          <a:blip r:embed="rId4" cstate="print"/>
          <a:srcRect/>
          <a:stretch>
            <a:fillRect/>
          </a:stretch>
        </p:blipFill>
        <p:spPr bwMode="auto">
          <a:xfrm>
            <a:off x="3225800" y="6126163"/>
            <a:ext cx="3632200" cy="255587"/>
          </a:xfrm>
          <a:prstGeom prst="rect">
            <a:avLst/>
          </a:prstGeom>
          <a:noFill/>
          <a:ln w="9525">
            <a:noFill/>
            <a:miter lim="800000"/>
            <a:headEnd/>
            <a:tailEnd/>
          </a:ln>
        </p:spPr>
      </p:pic>
      <p:pic>
        <p:nvPicPr>
          <p:cNvPr id="32791" name="Picture 23"/>
          <p:cNvPicPr>
            <a:picLocks noChangeArrowheads="1"/>
          </p:cNvPicPr>
          <p:nvPr/>
        </p:nvPicPr>
        <p:blipFill>
          <a:blip r:embed="rId3" cstate="print"/>
          <a:srcRect r="71735" b="24390"/>
          <a:stretch>
            <a:fillRect/>
          </a:stretch>
        </p:blipFill>
        <p:spPr bwMode="auto">
          <a:xfrm>
            <a:off x="404813" y="4959350"/>
            <a:ext cx="2401887" cy="5905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27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2789"/>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nodeType="afterEffect">
                                  <p:stCondLst>
                                    <p:cond delay="1"/>
                                  </p:stCondLst>
                                  <p:childTnLst>
                                    <p:set>
                                      <p:cBhvr>
                                        <p:cTn id="13" dur="1" fill="hold">
                                          <p:stCondLst>
                                            <p:cond delay="499"/>
                                          </p:stCondLst>
                                        </p:cTn>
                                        <p:tgtEl>
                                          <p:spTgt spid="327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32771" name="Rectangle 2"/>
          <p:cNvSpPr>
            <a:spLocks noGrp="1" noChangeArrowheads="1"/>
          </p:cNvSpPr>
          <p:nvPr>
            <p:ph type="title"/>
          </p:nvPr>
        </p:nvSpPr>
        <p:spPr/>
        <p:txBody>
          <a:bodyPr rIns="132080"/>
          <a:lstStyle/>
          <a:p>
            <a:pPr indent="0" eaLnBrk="1" hangingPunct="1"/>
            <a:r>
              <a:rPr lang="en-US" sz="4200" smtClean="0"/>
              <a:t>Markov Chain Inference</a:t>
            </a:r>
          </a:p>
        </p:txBody>
      </p:sp>
      <p:sp>
        <p:nvSpPr>
          <p:cNvPr id="32772" name="Rectangle 3"/>
          <p:cNvSpPr>
            <a:spLocks noGrp="1" noChangeArrowheads="1"/>
          </p:cNvSpPr>
          <p:nvPr>
            <p:ph type="body" idx="1"/>
          </p:nvPr>
        </p:nvSpPr>
        <p:spPr>
          <a:xfrm>
            <a:off x="228600" y="1600200"/>
            <a:ext cx="8458200" cy="5257800"/>
          </a:xfrm>
        </p:spPr>
        <p:txBody>
          <a:bodyPr rIns="132080"/>
          <a:lstStyle/>
          <a:p>
            <a:pPr eaLnBrk="1" hangingPunct="1"/>
            <a:r>
              <a:rPr lang="en-US" sz="2800" dirty="0" smtClean="0"/>
              <a:t>Question: probability of being in state x at time t?</a:t>
            </a:r>
          </a:p>
          <a:p>
            <a:pPr eaLnBrk="1" hangingPunct="1"/>
            <a:r>
              <a:rPr lang="en-US" sz="2800" dirty="0" smtClean="0"/>
              <a:t>Slow answer:</a:t>
            </a:r>
          </a:p>
          <a:p>
            <a:pPr marL="782638" lvl="1" eaLnBrk="1" hangingPunct="1"/>
            <a:r>
              <a:rPr lang="en-US" sz="2400" dirty="0" smtClean="0"/>
              <a:t>Enumerate all sequences of length t which end in s</a:t>
            </a:r>
          </a:p>
          <a:p>
            <a:pPr marL="782638" lvl="1" eaLnBrk="1" hangingPunct="1"/>
            <a:r>
              <a:rPr lang="en-US" sz="2400" dirty="0" smtClean="0"/>
              <a:t>Add up their probabilities</a:t>
            </a:r>
          </a:p>
        </p:txBody>
      </p:sp>
      <p:pic>
        <p:nvPicPr>
          <p:cNvPr id="33796" name="Picture 4"/>
          <p:cNvPicPr>
            <a:picLocks noChangeArrowheads="1"/>
          </p:cNvPicPr>
          <p:nvPr/>
        </p:nvPicPr>
        <p:blipFill>
          <a:blip r:embed="rId3" cstate="print"/>
          <a:srcRect/>
          <a:stretch>
            <a:fillRect/>
          </a:stretch>
        </p:blipFill>
        <p:spPr bwMode="auto">
          <a:xfrm>
            <a:off x="669925" y="5129213"/>
            <a:ext cx="7969250" cy="204787"/>
          </a:xfrm>
          <a:prstGeom prst="rect">
            <a:avLst/>
          </a:prstGeom>
          <a:noFill/>
          <a:ln w="9525">
            <a:noFill/>
            <a:miter lim="800000"/>
            <a:headEnd/>
            <a:tailEnd/>
          </a:ln>
        </p:spPr>
      </p:pic>
      <p:pic>
        <p:nvPicPr>
          <p:cNvPr id="33797" name="Picture 5"/>
          <p:cNvPicPr>
            <a:picLocks noChangeArrowheads="1"/>
          </p:cNvPicPr>
          <p:nvPr/>
        </p:nvPicPr>
        <p:blipFill>
          <a:blip r:embed="rId4" cstate="print"/>
          <a:srcRect/>
          <a:stretch>
            <a:fillRect/>
          </a:stretch>
        </p:blipFill>
        <p:spPr bwMode="auto">
          <a:xfrm>
            <a:off x="609600" y="5586413"/>
            <a:ext cx="8096250" cy="204787"/>
          </a:xfrm>
          <a:prstGeom prst="rect">
            <a:avLst/>
          </a:prstGeom>
          <a:noFill/>
          <a:ln w="9525">
            <a:noFill/>
            <a:miter lim="800000"/>
            <a:headEnd/>
            <a:tailEnd/>
          </a:ln>
        </p:spPr>
      </p:pic>
      <p:sp>
        <p:nvSpPr>
          <p:cNvPr id="33798" name="Rectangle 6"/>
          <p:cNvSpPr>
            <a:spLocks/>
          </p:cNvSpPr>
          <p:nvPr/>
        </p:nvSpPr>
        <p:spPr bwMode="auto">
          <a:xfrm rot="5400000">
            <a:off x="4187825" y="6046788"/>
            <a:ext cx="838200" cy="660400"/>
          </a:xfrm>
          <a:prstGeom prst="rect">
            <a:avLst/>
          </a:prstGeom>
          <a:noFill/>
          <a:ln w="12700">
            <a:noFill/>
            <a:miter lim="800000"/>
            <a:headEnd/>
            <a:tailEnd/>
          </a:ln>
        </p:spPr>
        <p:txBody>
          <a:bodyPr lIns="0" tIns="0" rIns="40639" bIns="0"/>
          <a:lstStyle/>
          <a:p>
            <a:pPr marL="39688">
              <a:spcBef>
                <a:spcPts val="2250"/>
              </a:spcBef>
            </a:pPr>
            <a:r>
              <a:rPr lang="en-US" sz="4000">
                <a:solidFill>
                  <a:schemeClr val="tx1"/>
                </a:solidFill>
                <a:cs typeface="Arial" charset="0"/>
              </a:rPr>
              <a:t>…</a:t>
            </a:r>
          </a:p>
        </p:txBody>
      </p:sp>
      <p:pic>
        <p:nvPicPr>
          <p:cNvPr id="32776" name="Picture 7"/>
          <p:cNvPicPr>
            <a:picLocks noChangeArrowheads="1"/>
          </p:cNvPicPr>
          <p:nvPr/>
        </p:nvPicPr>
        <p:blipFill>
          <a:blip r:embed="rId5" cstate="print"/>
          <a:srcRect/>
          <a:stretch>
            <a:fillRect/>
          </a:stretch>
        </p:blipFill>
        <p:spPr bwMode="auto">
          <a:xfrm>
            <a:off x="1600200" y="3962400"/>
            <a:ext cx="5715000" cy="5746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3796"/>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1"/>
                                  </p:stCondLst>
                                  <p:childTnLst>
                                    <p:set>
                                      <p:cBhvr>
                                        <p:cTn id="9" dur="1" fill="hold">
                                          <p:stCondLst>
                                            <p:cond delay="499"/>
                                          </p:stCondLst>
                                        </p:cTn>
                                        <p:tgtEl>
                                          <p:spTgt spid="33797"/>
                                        </p:tgtEl>
                                        <p:attrNameLst>
                                          <p:attrName>style.visibility</p:attrName>
                                        </p:attrNameLst>
                                      </p:cBhvr>
                                      <p:to>
                                        <p:strVal val="visible"/>
                                      </p:to>
                                    </p:set>
                                  </p:childTnLst>
                                </p:cTn>
                              </p:par>
                            </p:childTnLst>
                          </p:cTn>
                        </p:par>
                        <p:par>
                          <p:cTn id="10" fill="hold" nodeType="afterGroup">
                            <p:stCondLst>
                              <p:cond delay="1001"/>
                            </p:stCondLst>
                            <p:childTnLst>
                              <p:par>
                                <p:cTn id="11" presetID="1" presetClass="entr" presetSubtype="0" fill="hold" grpId="0" nodeType="afterEffect">
                                  <p:stCondLst>
                                    <p:cond delay="1"/>
                                  </p:stCondLst>
                                  <p:childTnLst>
                                    <p:set>
                                      <p:cBhvr>
                                        <p:cTn id="12" dur="1" fill="hold">
                                          <p:stCondLst>
                                            <p:cond delay="499"/>
                                          </p:stCondLst>
                                        </p:cTn>
                                        <p:tgtEl>
                                          <p:spTgt spid="337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33795" name="Rectangle 2"/>
          <p:cNvSpPr>
            <a:spLocks noGrp="1" noChangeArrowheads="1"/>
          </p:cNvSpPr>
          <p:nvPr>
            <p:ph type="title"/>
          </p:nvPr>
        </p:nvSpPr>
        <p:spPr/>
        <p:txBody>
          <a:bodyPr rIns="132080"/>
          <a:lstStyle/>
          <a:p>
            <a:pPr indent="0" eaLnBrk="1" hangingPunct="1"/>
            <a:r>
              <a:rPr lang="en-US" smtClean="0"/>
              <a:t>Mini-Forward Algorithm</a:t>
            </a:r>
          </a:p>
        </p:txBody>
      </p:sp>
      <p:sp>
        <p:nvSpPr>
          <p:cNvPr id="33796" name="Rectangle 3"/>
          <p:cNvSpPr>
            <a:spLocks noGrp="1" noChangeArrowheads="1"/>
          </p:cNvSpPr>
          <p:nvPr>
            <p:ph type="body" idx="1"/>
          </p:nvPr>
        </p:nvSpPr>
        <p:spPr>
          <a:xfrm>
            <a:off x="457200" y="1600200"/>
            <a:ext cx="8229600" cy="977900"/>
          </a:xfrm>
        </p:spPr>
        <p:txBody>
          <a:bodyPr rIns="132080"/>
          <a:lstStyle/>
          <a:p>
            <a:pPr eaLnBrk="1" hangingPunct="1"/>
            <a:r>
              <a:rPr lang="en-US" sz="2800" dirty="0" smtClean="0"/>
              <a:t>Question: What’s P(X) on some day t?</a:t>
            </a:r>
          </a:p>
          <a:p>
            <a:pPr marL="782638" lvl="1" eaLnBrk="1" hangingPunct="1"/>
            <a:r>
              <a:rPr lang="en-US" sz="2400" dirty="0" smtClean="0"/>
              <a:t>We don’t need to enumerate all 2</a:t>
            </a:r>
            <a:r>
              <a:rPr lang="en-US" sz="2400" baseline="30000" dirty="0" smtClean="0"/>
              <a:t>t</a:t>
            </a:r>
            <a:r>
              <a:rPr lang="en-US" sz="2400" dirty="0" smtClean="0"/>
              <a:t> sequences!</a:t>
            </a:r>
          </a:p>
        </p:txBody>
      </p:sp>
      <p:grpSp>
        <p:nvGrpSpPr>
          <p:cNvPr id="33797" name="Group 6"/>
          <p:cNvGrpSpPr>
            <a:grpSpLocks/>
          </p:cNvGrpSpPr>
          <p:nvPr/>
        </p:nvGrpSpPr>
        <p:grpSpPr bwMode="auto">
          <a:xfrm>
            <a:off x="2057400" y="2819400"/>
            <a:ext cx="685800" cy="381000"/>
            <a:chOff x="0" y="0"/>
            <a:chExt cx="432" cy="240"/>
          </a:xfrm>
        </p:grpSpPr>
        <p:sp>
          <p:nvSpPr>
            <p:cNvPr id="33836" name="Rectangle 4"/>
            <p:cNvSpPr>
              <a:spLocks/>
            </p:cNvSpPr>
            <p:nvPr/>
          </p:nvSpPr>
          <p:spPr bwMode="auto">
            <a:xfrm>
              <a:off x="0" y="0"/>
              <a:ext cx="432" cy="240"/>
            </a:xfrm>
            <a:prstGeom prst="rect">
              <a:avLst/>
            </a:prstGeom>
            <a:solidFill>
              <a:srgbClr val="FFCC00"/>
            </a:solidFill>
            <a:ln w="9525">
              <a:solidFill>
                <a:schemeClr val="tx1"/>
              </a:solidFill>
              <a:round/>
              <a:headEnd/>
              <a:tailEnd/>
            </a:ln>
          </p:spPr>
          <p:txBody>
            <a:bodyPr lIns="0" tIns="0" rIns="0" bIns="0"/>
            <a:lstStyle/>
            <a:p>
              <a:endParaRPr lang="en-US"/>
            </a:p>
          </p:txBody>
        </p:sp>
        <p:sp>
          <p:nvSpPr>
            <p:cNvPr id="33837" name="Rectangle 5"/>
            <p:cNvSpPr>
              <a:spLocks/>
            </p:cNvSpPr>
            <p:nvPr/>
          </p:nvSpPr>
          <p:spPr bwMode="auto">
            <a:xfrm>
              <a:off x="51" y="8"/>
              <a:ext cx="329"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sun</a:t>
              </a:r>
            </a:p>
          </p:txBody>
        </p:sp>
      </p:grpSp>
      <p:grpSp>
        <p:nvGrpSpPr>
          <p:cNvPr id="33798" name="Group 9"/>
          <p:cNvGrpSpPr>
            <a:grpSpLocks/>
          </p:cNvGrpSpPr>
          <p:nvPr/>
        </p:nvGrpSpPr>
        <p:grpSpPr bwMode="auto">
          <a:xfrm>
            <a:off x="2057400" y="3505200"/>
            <a:ext cx="685800" cy="381000"/>
            <a:chOff x="0" y="0"/>
            <a:chExt cx="432" cy="240"/>
          </a:xfrm>
        </p:grpSpPr>
        <p:sp>
          <p:nvSpPr>
            <p:cNvPr id="33834" name="Rectangle 7"/>
            <p:cNvSpPr>
              <a:spLocks/>
            </p:cNvSpPr>
            <p:nvPr/>
          </p:nvSpPr>
          <p:spPr bwMode="auto">
            <a:xfrm>
              <a:off x="0" y="0"/>
              <a:ext cx="432" cy="24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33835" name="Rectangle 8"/>
            <p:cNvSpPr>
              <a:spLocks/>
            </p:cNvSpPr>
            <p:nvPr/>
          </p:nvSpPr>
          <p:spPr bwMode="auto">
            <a:xfrm>
              <a:off x="47" y="8"/>
              <a:ext cx="33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rain</a:t>
              </a:r>
            </a:p>
          </p:txBody>
        </p:sp>
      </p:grpSp>
      <p:grpSp>
        <p:nvGrpSpPr>
          <p:cNvPr id="33799" name="Group 12"/>
          <p:cNvGrpSpPr>
            <a:grpSpLocks/>
          </p:cNvGrpSpPr>
          <p:nvPr/>
        </p:nvGrpSpPr>
        <p:grpSpPr bwMode="auto">
          <a:xfrm>
            <a:off x="3505200" y="2819400"/>
            <a:ext cx="685800" cy="381000"/>
            <a:chOff x="0" y="0"/>
            <a:chExt cx="432" cy="240"/>
          </a:xfrm>
        </p:grpSpPr>
        <p:sp>
          <p:nvSpPr>
            <p:cNvPr id="33832" name="Rectangle 10"/>
            <p:cNvSpPr>
              <a:spLocks/>
            </p:cNvSpPr>
            <p:nvPr/>
          </p:nvSpPr>
          <p:spPr bwMode="auto">
            <a:xfrm>
              <a:off x="0" y="0"/>
              <a:ext cx="432" cy="240"/>
            </a:xfrm>
            <a:prstGeom prst="rect">
              <a:avLst/>
            </a:prstGeom>
            <a:solidFill>
              <a:srgbClr val="FFCC00"/>
            </a:solidFill>
            <a:ln w="9525">
              <a:solidFill>
                <a:schemeClr val="tx1"/>
              </a:solidFill>
              <a:round/>
              <a:headEnd/>
              <a:tailEnd/>
            </a:ln>
          </p:spPr>
          <p:txBody>
            <a:bodyPr lIns="0" tIns="0" rIns="0" bIns="0"/>
            <a:lstStyle/>
            <a:p>
              <a:endParaRPr lang="en-US"/>
            </a:p>
          </p:txBody>
        </p:sp>
        <p:sp>
          <p:nvSpPr>
            <p:cNvPr id="33833" name="Rectangle 11"/>
            <p:cNvSpPr>
              <a:spLocks/>
            </p:cNvSpPr>
            <p:nvPr/>
          </p:nvSpPr>
          <p:spPr bwMode="auto">
            <a:xfrm>
              <a:off x="51" y="8"/>
              <a:ext cx="329"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sun</a:t>
              </a:r>
            </a:p>
          </p:txBody>
        </p:sp>
      </p:grpSp>
      <p:grpSp>
        <p:nvGrpSpPr>
          <p:cNvPr id="33800" name="Group 15"/>
          <p:cNvGrpSpPr>
            <a:grpSpLocks/>
          </p:cNvGrpSpPr>
          <p:nvPr/>
        </p:nvGrpSpPr>
        <p:grpSpPr bwMode="auto">
          <a:xfrm>
            <a:off x="3505200" y="3505200"/>
            <a:ext cx="685800" cy="381000"/>
            <a:chOff x="0" y="0"/>
            <a:chExt cx="432" cy="240"/>
          </a:xfrm>
        </p:grpSpPr>
        <p:sp>
          <p:nvSpPr>
            <p:cNvPr id="33830" name="Rectangle 13"/>
            <p:cNvSpPr>
              <a:spLocks/>
            </p:cNvSpPr>
            <p:nvPr/>
          </p:nvSpPr>
          <p:spPr bwMode="auto">
            <a:xfrm>
              <a:off x="0" y="0"/>
              <a:ext cx="432" cy="24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33831" name="Rectangle 14"/>
            <p:cNvSpPr>
              <a:spLocks/>
            </p:cNvSpPr>
            <p:nvPr/>
          </p:nvSpPr>
          <p:spPr bwMode="auto">
            <a:xfrm>
              <a:off x="47" y="8"/>
              <a:ext cx="33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rain</a:t>
              </a:r>
            </a:p>
          </p:txBody>
        </p:sp>
      </p:grpSp>
      <p:grpSp>
        <p:nvGrpSpPr>
          <p:cNvPr id="33801" name="Group 18"/>
          <p:cNvGrpSpPr>
            <a:grpSpLocks/>
          </p:cNvGrpSpPr>
          <p:nvPr/>
        </p:nvGrpSpPr>
        <p:grpSpPr bwMode="auto">
          <a:xfrm>
            <a:off x="4953000" y="2819400"/>
            <a:ext cx="685800" cy="381000"/>
            <a:chOff x="0" y="0"/>
            <a:chExt cx="432" cy="240"/>
          </a:xfrm>
        </p:grpSpPr>
        <p:sp>
          <p:nvSpPr>
            <p:cNvPr id="33828" name="Rectangle 16"/>
            <p:cNvSpPr>
              <a:spLocks/>
            </p:cNvSpPr>
            <p:nvPr/>
          </p:nvSpPr>
          <p:spPr bwMode="auto">
            <a:xfrm>
              <a:off x="0" y="0"/>
              <a:ext cx="432" cy="240"/>
            </a:xfrm>
            <a:prstGeom prst="rect">
              <a:avLst/>
            </a:prstGeom>
            <a:solidFill>
              <a:srgbClr val="FFCC00"/>
            </a:solidFill>
            <a:ln w="9525">
              <a:solidFill>
                <a:schemeClr val="tx1"/>
              </a:solidFill>
              <a:round/>
              <a:headEnd/>
              <a:tailEnd/>
            </a:ln>
          </p:spPr>
          <p:txBody>
            <a:bodyPr lIns="0" tIns="0" rIns="0" bIns="0"/>
            <a:lstStyle/>
            <a:p>
              <a:endParaRPr lang="en-US"/>
            </a:p>
          </p:txBody>
        </p:sp>
        <p:sp>
          <p:nvSpPr>
            <p:cNvPr id="33829" name="Rectangle 17"/>
            <p:cNvSpPr>
              <a:spLocks/>
            </p:cNvSpPr>
            <p:nvPr/>
          </p:nvSpPr>
          <p:spPr bwMode="auto">
            <a:xfrm>
              <a:off x="51" y="8"/>
              <a:ext cx="329"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sun</a:t>
              </a:r>
            </a:p>
          </p:txBody>
        </p:sp>
      </p:grpSp>
      <p:grpSp>
        <p:nvGrpSpPr>
          <p:cNvPr id="33802" name="Group 21"/>
          <p:cNvGrpSpPr>
            <a:grpSpLocks/>
          </p:cNvGrpSpPr>
          <p:nvPr/>
        </p:nvGrpSpPr>
        <p:grpSpPr bwMode="auto">
          <a:xfrm>
            <a:off x="4953000" y="3505200"/>
            <a:ext cx="685800" cy="381000"/>
            <a:chOff x="0" y="0"/>
            <a:chExt cx="432" cy="240"/>
          </a:xfrm>
        </p:grpSpPr>
        <p:sp>
          <p:nvSpPr>
            <p:cNvPr id="33826" name="Rectangle 19"/>
            <p:cNvSpPr>
              <a:spLocks/>
            </p:cNvSpPr>
            <p:nvPr/>
          </p:nvSpPr>
          <p:spPr bwMode="auto">
            <a:xfrm>
              <a:off x="0" y="0"/>
              <a:ext cx="432" cy="24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33827" name="Rectangle 20"/>
            <p:cNvSpPr>
              <a:spLocks/>
            </p:cNvSpPr>
            <p:nvPr/>
          </p:nvSpPr>
          <p:spPr bwMode="auto">
            <a:xfrm>
              <a:off x="47" y="8"/>
              <a:ext cx="33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rain</a:t>
              </a:r>
            </a:p>
          </p:txBody>
        </p:sp>
      </p:grpSp>
      <p:grpSp>
        <p:nvGrpSpPr>
          <p:cNvPr id="33803" name="Group 24"/>
          <p:cNvGrpSpPr>
            <a:grpSpLocks/>
          </p:cNvGrpSpPr>
          <p:nvPr/>
        </p:nvGrpSpPr>
        <p:grpSpPr bwMode="auto">
          <a:xfrm>
            <a:off x="6477000" y="2819400"/>
            <a:ext cx="685800" cy="381000"/>
            <a:chOff x="0" y="0"/>
            <a:chExt cx="432" cy="240"/>
          </a:xfrm>
        </p:grpSpPr>
        <p:sp>
          <p:nvSpPr>
            <p:cNvPr id="33824" name="Rectangle 22"/>
            <p:cNvSpPr>
              <a:spLocks/>
            </p:cNvSpPr>
            <p:nvPr/>
          </p:nvSpPr>
          <p:spPr bwMode="auto">
            <a:xfrm>
              <a:off x="0" y="0"/>
              <a:ext cx="432" cy="240"/>
            </a:xfrm>
            <a:prstGeom prst="rect">
              <a:avLst/>
            </a:prstGeom>
            <a:solidFill>
              <a:srgbClr val="FFCC00"/>
            </a:solidFill>
            <a:ln w="9525">
              <a:solidFill>
                <a:schemeClr val="tx1"/>
              </a:solidFill>
              <a:round/>
              <a:headEnd/>
              <a:tailEnd/>
            </a:ln>
          </p:spPr>
          <p:txBody>
            <a:bodyPr lIns="0" tIns="0" rIns="0" bIns="0"/>
            <a:lstStyle/>
            <a:p>
              <a:endParaRPr lang="en-US"/>
            </a:p>
          </p:txBody>
        </p:sp>
        <p:sp>
          <p:nvSpPr>
            <p:cNvPr id="33825" name="Rectangle 23"/>
            <p:cNvSpPr>
              <a:spLocks/>
            </p:cNvSpPr>
            <p:nvPr/>
          </p:nvSpPr>
          <p:spPr bwMode="auto">
            <a:xfrm>
              <a:off x="51" y="8"/>
              <a:ext cx="329"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sun</a:t>
              </a:r>
            </a:p>
          </p:txBody>
        </p:sp>
      </p:grpSp>
      <p:grpSp>
        <p:nvGrpSpPr>
          <p:cNvPr id="33804" name="Group 27"/>
          <p:cNvGrpSpPr>
            <a:grpSpLocks/>
          </p:cNvGrpSpPr>
          <p:nvPr/>
        </p:nvGrpSpPr>
        <p:grpSpPr bwMode="auto">
          <a:xfrm>
            <a:off x="6477000" y="3505200"/>
            <a:ext cx="685800" cy="381000"/>
            <a:chOff x="0" y="0"/>
            <a:chExt cx="432" cy="240"/>
          </a:xfrm>
        </p:grpSpPr>
        <p:sp>
          <p:nvSpPr>
            <p:cNvPr id="33822" name="Rectangle 25"/>
            <p:cNvSpPr>
              <a:spLocks/>
            </p:cNvSpPr>
            <p:nvPr/>
          </p:nvSpPr>
          <p:spPr bwMode="auto">
            <a:xfrm>
              <a:off x="0" y="0"/>
              <a:ext cx="432" cy="24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33823" name="Rectangle 26"/>
            <p:cNvSpPr>
              <a:spLocks/>
            </p:cNvSpPr>
            <p:nvPr/>
          </p:nvSpPr>
          <p:spPr bwMode="auto">
            <a:xfrm>
              <a:off x="47" y="8"/>
              <a:ext cx="33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rain</a:t>
              </a:r>
            </a:p>
          </p:txBody>
        </p:sp>
      </p:grpSp>
      <p:grpSp>
        <p:nvGrpSpPr>
          <p:cNvPr id="55" name="Group 54"/>
          <p:cNvGrpSpPr/>
          <p:nvPr/>
        </p:nvGrpSpPr>
        <p:grpSpPr>
          <a:xfrm>
            <a:off x="2743200" y="3009900"/>
            <a:ext cx="762000" cy="685800"/>
            <a:chOff x="2743200" y="3009900"/>
            <a:chExt cx="762000" cy="685800"/>
          </a:xfrm>
        </p:grpSpPr>
        <p:cxnSp>
          <p:nvCxnSpPr>
            <p:cNvPr id="33805" name="AutoShape 28"/>
            <p:cNvCxnSpPr>
              <a:cxnSpLocks noChangeShapeType="1"/>
              <a:stCxn id="33836" idx="3"/>
              <a:endCxn id="33832" idx="1"/>
            </p:cNvCxnSpPr>
            <p:nvPr/>
          </p:nvCxnSpPr>
          <p:spPr bwMode="auto">
            <a:xfrm>
              <a:off x="2743200" y="3009900"/>
              <a:ext cx="762000" cy="0"/>
            </a:xfrm>
            <a:prstGeom prst="straightConnector1">
              <a:avLst/>
            </a:prstGeom>
            <a:noFill/>
            <a:ln w="28575">
              <a:solidFill>
                <a:schemeClr val="tx1"/>
              </a:solidFill>
              <a:round/>
              <a:headEnd/>
              <a:tailEnd type="triangle" w="med" len="med"/>
            </a:ln>
          </p:spPr>
        </p:cxnSp>
        <p:cxnSp>
          <p:nvCxnSpPr>
            <p:cNvPr id="33806" name="AutoShape 29"/>
            <p:cNvCxnSpPr>
              <a:cxnSpLocks noChangeShapeType="1"/>
            </p:cNvCxnSpPr>
            <p:nvPr/>
          </p:nvCxnSpPr>
          <p:spPr bwMode="auto">
            <a:xfrm>
              <a:off x="2743200" y="3187700"/>
              <a:ext cx="762000" cy="355600"/>
            </a:xfrm>
            <a:prstGeom prst="straightConnector1">
              <a:avLst/>
            </a:prstGeom>
            <a:noFill/>
            <a:ln w="9525">
              <a:solidFill>
                <a:schemeClr val="tx1"/>
              </a:solidFill>
              <a:round/>
              <a:headEnd/>
              <a:tailEnd type="triangle" w="med" len="med"/>
            </a:ln>
          </p:spPr>
        </p:cxnSp>
        <p:cxnSp>
          <p:nvCxnSpPr>
            <p:cNvPr id="33807" name="AutoShape 30"/>
            <p:cNvCxnSpPr>
              <a:cxnSpLocks noChangeShapeType="1"/>
            </p:cNvCxnSpPr>
            <p:nvPr/>
          </p:nvCxnSpPr>
          <p:spPr bwMode="auto">
            <a:xfrm flipV="1">
              <a:off x="2743200" y="3200400"/>
              <a:ext cx="762000" cy="304800"/>
            </a:xfrm>
            <a:prstGeom prst="straightConnector1">
              <a:avLst/>
            </a:prstGeom>
            <a:noFill/>
            <a:ln w="9525">
              <a:solidFill>
                <a:schemeClr val="tx1"/>
              </a:solidFill>
              <a:round/>
              <a:headEnd/>
              <a:tailEnd type="triangle" w="med" len="med"/>
            </a:ln>
          </p:spPr>
        </p:cxnSp>
        <p:cxnSp>
          <p:nvCxnSpPr>
            <p:cNvPr id="33808" name="AutoShape 31"/>
            <p:cNvCxnSpPr>
              <a:cxnSpLocks noChangeShapeType="1"/>
              <a:stCxn id="33834" idx="3"/>
              <a:endCxn id="33830" idx="1"/>
            </p:cNvCxnSpPr>
            <p:nvPr/>
          </p:nvCxnSpPr>
          <p:spPr bwMode="auto">
            <a:xfrm>
              <a:off x="2743200" y="3695700"/>
              <a:ext cx="762000" cy="0"/>
            </a:xfrm>
            <a:prstGeom prst="straightConnector1">
              <a:avLst/>
            </a:prstGeom>
            <a:noFill/>
            <a:ln w="28575">
              <a:solidFill>
                <a:schemeClr val="tx1"/>
              </a:solidFill>
              <a:round/>
              <a:headEnd/>
              <a:tailEnd type="triangle" w="med" len="med"/>
            </a:ln>
          </p:spPr>
        </p:cxnSp>
      </p:grpSp>
      <p:grpSp>
        <p:nvGrpSpPr>
          <p:cNvPr id="34860" name="Group 44"/>
          <p:cNvGrpSpPr>
            <a:grpSpLocks/>
          </p:cNvGrpSpPr>
          <p:nvPr/>
        </p:nvGrpSpPr>
        <p:grpSpPr bwMode="auto">
          <a:xfrm>
            <a:off x="1814513" y="4556125"/>
            <a:ext cx="7189787" cy="1905000"/>
            <a:chOff x="0" y="0"/>
            <a:chExt cx="4529" cy="1200"/>
          </a:xfrm>
        </p:grpSpPr>
        <p:pic>
          <p:nvPicPr>
            <p:cNvPr id="33818" name="Picture 40"/>
            <p:cNvPicPr>
              <a:picLocks noChangeArrowheads="1"/>
            </p:cNvPicPr>
            <p:nvPr/>
          </p:nvPicPr>
          <p:blipFill>
            <a:blip r:embed="rId3" cstate="print"/>
            <a:srcRect/>
            <a:stretch>
              <a:fillRect/>
            </a:stretch>
          </p:blipFill>
          <p:spPr bwMode="auto">
            <a:xfrm>
              <a:off x="5" y="0"/>
              <a:ext cx="3272" cy="443"/>
            </a:xfrm>
            <a:prstGeom prst="rect">
              <a:avLst/>
            </a:prstGeom>
            <a:noFill/>
            <a:ln w="9525">
              <a:noFill/>
              <a:miter lim="800000"/>
              <a:headEnd/>
              <a:tailEnd/>
            </a:ln>
          </p:spPr>
        </p:pic>
        <p:pic>
          <p:nvPicPr>
            <p:cNvPr id="33819" name="Picture 41"/>
            <p:cNvPicPr>
              <a:picLocks noChangeArrowheads="1"/>
            </p:cNvPicPr>
            <p:nvPr/>
          </p:nvPicPr>
          <p:blipFill>
            <a:blip r:embed="rId4" cstate="print"/>
            <a:srcRect/>
            <a:stretch>
              <a:fillRect/>
            </a:stretch>
          </p:blipFill>
          <p:spPr bwMode="auto">
            <a:xfrm>
              <a:off x="0" y="658"/>
              <a:ext cx="1641" cy="216"/>
            </a:xfrm>
            <a:prstGeom prst="rect">
              <a:avLst/>
            </a:prstGeom>
            <a:noFill/>
            <a:ln w="9525">
              <a:noFill/>
              <a:miter lim="800000"/>
              <a:headEnd/>
              <a:tailEnd/>
            </a:ln>
          </p:spPr>
        </p:pic>
        <p:sp>
          <p:nvSpPr>
            <p:cNvPr id="33820" name="Line 42"/>
            <p:cNvSpPr>
              <a:spLocks noChangeShapeType="1"/>
            </p:cNvSpPr>
            <p:nvPr/>
          </p:nvSpPr>
          <p:spPr bwMode="auto">
            <a:xfrm rot="10800000">
              <a:off x="2217" y="480"/>
              <a:ext cx="816" cy="432"/>
            </a:xfrm>
            <a:prstGeom prst="line">
              <a:avLst/>
            </a:prstGeom>
            <a:noFill/>
            <a:ln w="9525">
              <a:solidFill>
                <a:schemeClr val="tx1"/>
              </a:solidFill>
              <a:round/>
              <a:headEnd/>
              <a:tailEnd type="triangle" w="med" len="med"/>
            </a:ln>
          </p:spPr>
          <p:txBody>
            <a:bodyPr lIns="0" tIns="0" rIns="0" bIns="0"/>
            <a:lstStyle/>
            <a:p>
              <a:endParaRPr lang="en-US"/>
            </a:p>
          </p:txBody>
        </p:sp>
        <p:sp>
          <p:nvSpPr>
            <p:cNvPr id="33821" name="Rectangle 43"/>
            <p:cNvSpPr>
              <a:spLocks/>
            </p:cNvSpPr>
            <p:nvPr/>
          </p:nvSpPr>
          <p:spPr bwMode="auto">
            <a:xfrm>
              <a:off x="2985" y="960"/>
              <a:ext cx="1544" cy="240"/>
            </a:xfrm>
            <a:prstGeom prst="rect">
              <a:avLst/>
            </a:prstGeom>
            <a:noFill/>
            <a:ln w="12700">
              <a:noFill/>
              <a:miter lim="800000"/>
              <a:headEnd/>
              <a:tailEnd/>
            </a:ln>
          </p:spPr>
          <p:txBody>
            <a:bodyPr lIns="0" tIns="0" rIns="40639" bIns="0"/>
            <a:lstStyle/>
            <a:p>
              <a:pPr marL="39688">
                <a:spcBef>
                  <a:spcPts val="1150"/>
                </a:spcBef>
              </a:pPr>
              <a:r>
                <a:rPr lang="en-US" sz="2000">
                  <a:solidFill>
                    <a:srgbClr val="CC0000"/>
                  </a:solidFill>
                  <a:latin typeface="Arial Italic" charset="0"/>
                  <a:cs typeface="Arial Italic" charset="0"/>
                  <a:sym typeface="Arial Italic" charset="0"/>
                </a:rPr>
                <a:t>Forward simulation</a:t>
              </a:r>
            </a:p>
          </p:txBody>
        </p:sp>
      </p:grpSp>
      <p:grpSp>
        <p:nvGrpSpPr>
          <p:cNvPr id="56" name="Group 55"/>
          <p:cNvGrpSpPr/>
          <p:nvPr/>
        </p:nvGrpSpPr>
        <p:grpSpPr>
          <a:xfrm>
            <a:off x="4191000" y="3048000"/>
            <a:ext cx="762000" cy="685800"/>
            <a:chOff x="2743200" y="3086100"/>
            <a:chExt cx="762000" cy="685800"/>
          </a:xfrm>
        </p:grpSpPr>
        <p:cxnSp>
          <p:nvCxnSpPr>
            <p:cNvPr id="57" name="AutoShape 28"/>
            <p:cNvCxnSpPr>
              <a:cxnSpLocks noChangeShapeType="1"/>
            </p:cNvCxnSpPr>
            <p:nvPr/>
          </p:nvCxnSpPr>
          <p:spPr bwMode="auto">
            <a:xfrm>
              <a:off x="2743200" y="3086100"/>
              <a:ext cx="762000" cy="0"/>
            </a:xfrm>
            <a:prstGeom prst="straightConnector1">
              <a:avLst/>
            </a:prstGeom>
            <a:noFill/>
            <a:ln w="28575">
              <a:solidFill>
                <a:schemeClr val="tx1"/>
              </a:solidFill>
              <a:round/>
              <a:headEnd/>
              <a:tailEnd type="triangle" w="med" len="med"/>
            </a:ln>
          </p:spPr>
        </p:cxnSp>
        <p:cxnSp>
          <p:nvCxnSpPr>
            <p:cNvPr id="58" name="AutoShape 29"/>
            <p:cNvCxnSpPr>
              <a:cxnSpLocks noChangeShapeType="1"/>
            </p:cNvCxnSpPr>
            <p:nvPr/>
          </p:nvCxnSpPr>
          <p:spPr bwMode="auto">
            <a:xfrm>
              <a:off x="2743200" y="3276600"/>
              <a:ext cx="762000" cy="304800"/>
            </a:xfrm>
            <a:prstGeom prst="straightConnector1">
              <a:avLst/>
            </a:prstGeom>
            <a:noFill/>
            <a:ln w="9525">
              <a:solidFill>
                <a:schemeClr val="tx1"/>
              </a:solidFill>
              <a:round/>
              <a:headEnd/>
              <a:tailEnd type="triangle" w="med" len="med"/>
            </a:ln>
          </p:spPr>
        </p:cxnSp>
        <p:cxnSp>
          <p:nvCxnSpPr>
            <p:cNvPr id="59" name="AutoShape 30"/>
            <p:cNvCxnSpPr>
              <a:cxnSpLocks noChangeShapeType="1"/>
            </p:cNvCxnSpPr>
            <p:nvPr/>
          </p:nvCxnSpPr>
          <p:spPr bwMode="auto">
            <a:xfrm flipV="1">
              <a:off x="2743200" y="3225800"/>
              <a:ext cx="762000" cy="355600"/>
            </a:xfrm>
            <a:prstGeom prst="straightConnector1">
              <a:avLst/>
            </a:prstGeom>
            <a:noFill/>
            <a:ln w="9525">
              <a:solidFill>
                <a:schemeClr val="tx1"/>
              </a:solidFill>
              <a:round/>
              <a:headEnd/>
              <a:tailEnd type="triangle" w="med" len="med"/>
            </a:ln>
          </p:spPr>
        </p:cxnSp>
        <p:cxnSp>
          <p:nvCxnSpPr>
            <p:cNvPr id="60" name="AutoShape 31"/>
            <p:cNvCxnSpPr>
              <a:cxnSpLocks noChangeShapeType="1"/>
            </p:cNvCxnSpPr>
            <p:nvPr/>
          </p:nvCxnSpPr>
          <p:spPr bwMode="auto">
            <a:xfrm>
              <a:off x="2743200" y="3771900"/>
              <a:ext cx="762000" cy="0"/>
            </a:xfrm>
            <a:prstGeom prst="straightConnector1">
              <a:avLst/>
            </a:prstGeom>
            <a:noFill/>
            <a:ln w="28575">
              <a:solidFill>
                <a:schemeClr val="tx1"/>
              </a:solidFill>
              <a:round/>
              <a:headEnd/>
              <a:tailEnd type="triangle" w="med" len="med"/>
            </a:ln>
          </p:spPr>
        </p:cxnSp>
      </p:grpSp>
      <p:grpSp>
        <p:nvGrpSpPr>
          <p:cNvPr id="61" name="Group 60"/>
          <p:cNvGrpSpPr/>
          <p:nvPr/>
        </p:nvGrpSpPr>
        <p:grpSpPr>
          <a:xfrm>
            <a:off x="5638800" y="3048000"/>
            <a:ext cx="838200" cy="685800"/>
            <a:chOff x="2743200" y="3086100"/>
            <a:chExt cx="762000" cy="685800"/>
          </a:xfrm>
        </p:grpSpPr>
        <p:cxnSp>
          <p:nvCxnSpPr>
            <p:cNvPr id="62" name="AutoShape 28"/>
            <p:cNvCxnSpPr>
              <a:cxnSpLocks noChangeShapeType="1"/>
            </p:cNvCxnSpPr>
            <p:nvPr/>
          </p:nvCxnSpPr>
          <p:spPr bwMode="auto">
            <a:xfrm>
              <a:off x="2743200" y="3086100"/>
              <a:ext cx="762000" cy="0"/>
            </a:xfrm>
            <a:prstGeom prst="straightConnector1">
              <a:avLst/>
            </a:prstGeom>
            <a:noFill/>
            <a:ln w="28575">
              <a:solidFill>
                <a:schemeClr val="tx1"/>
              </a:solidFill>
              <a:round/>
              <a:headEnd/>
              <a:tailEnd type="triangle" w="med" len="med"/>
            </a:ln>
          </p:spPr>
        </p:cxnSp>
        <p:cxnSp>
          <p:nvCxnSpPr>
            <p:cNvPr id="63" name="AutoShape 29"/>
            <p:cNvCxnSpPr>
              <a:cxnSpLocks noChangeShapeType="1"/>
            </p:cNvCxnSpPr>
            <p:nvPr/>
          </p:nvCxnSpPr>
          <p:spPr bwMode="auto">
            <a:xfrm>
              <a:off x="2743200" y="3238500"/>
              <a:ext cx="762000" cy="304800"/>
            </a:xfrm>
            <a:prstGeom prst="straightConnector1">
              <a:avLst/>
            </a:prstGeom>
            <a:noFill/>
            <a:ln w="9525">
              <a:solidFill>
                <a:schemeClr val="tx1"/>
              </a:solidFill>
              <a:round/>
              <a:headEnd/>
              <a:tailEnd type="triangle" w="med" len="med"/>
            </a:ln>
          </p:spPr>
        </p:cxnSp>
        <p:cxnSp>
          <p:nvCxnSpPr>
            <p:cNvPr id="64" name="AutoShape 30"/>
            <p:cNvCxnSpPr>
              <a:cxnSpLocks noChangeShapeType="1"/>
            </p:cNvCxnSpPr>
            <p:nvPr/>
          </p:nvCxnSpPr>
          <p:spPr bwMode="auto">
            <a:xfrm flipV="1">
              <a:off x="2743200" y="3238500"/>
              <a:ext cx="762000" cy="317500"/>
            </a:xfrm>
            <a:prstGeom prst="straightConnector1">
              <a:avLst/>
            </a:prstGeom>
            <a:noFill/>
            <a:ln w="9525">
              <a:solidFill>
                <a:schemeClr val="tx1"/>
              </a:solidFill>
              <a:round/>
              <a:headEnd/>
              <a:tailEnd type="triangle" w="med" len="med"/>
            </a:ln>
          </p:spPr>
        </p:cxnSp>
        <p:cxnSp>
          <p:nvCxnSpPr>
            <p:cNvPr id="65" name="AutoShape 31"/>
            <p:cNvCxnSpPr>
              <a:cxnSpLocks noChangeShapeType="1"/>
            </p:cNvCxnSpPr>
            <p:nvPr/>
          </p:nvCxnSpPr>
          <p:spPr bwMode="auto">
            <a:xfrm>
              <a:off x="2743200" y="3771900"/>
              <a:ext cx="762000" cy="0"/>
            </a:xfrm>
            <a:prstGeom prst="straightConnector1">
              <a:avLst/>
            </a:prstGeom>
            <a:noFill/>
            <a:ln w="28575">
              <a:solidFill>
                <a:schemeClr val="tx1"/>
              </a:solidFill>
              <a:round/>
              <a:headEnd/>
              <a:tailEnd type="triangle" w="med" len="med"/>
            </a:ln>
          </p:spPr>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48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34819" name="Rectangle 2"/>
          <p:cNvSpPr>
            <a:spLocks noGrp="1" noChangeArrowheads="1"/>
          </p:cNvSpPr>
          <p:nvPr>
            <p:ph type="title"/>
          </p:nvPr>
        </p:nvSpPr>
        <p:spPr/>
        <p:txBody>
          <a:bodyPr rIns="132080"/>
          <a:lstStyle/>
          <a:p>
            <a:pPr indent="0" eaLnBrk="1" hangingPunct="1"/>
            <a:r>
              <a:rPr lang="en-US" smtClean="0"/>
              <a:t>Example</a:t>
            </a:r>
          </a:p>
        </p:txBody>
      </p:sp>
      <p:sp>
        <p:nvSpPr>
          <p:cNvPr id="34820" name="Rectangle 3"/>
          <p:cNvSpPr>
            <a:spLocks noGrp="1" noChangeArrowheads="1"/>
          </p:cNvSpPr>
          <p:nvPr>
            <p:ph type="body" idx="1"/>
          </p:nvPr>
        </p:nvSpPr>
        <p:spPr/>
        <p:txBody>
          <a:bodyPr rIns="132080"/>
          <a:lstStyle/>
          <a:p>
            <a:pPr eaLnBrk="1" hangingPunct="1"/>
            <a:r>
              <a:rPr lang="en-US" sz="2800" smtClean="0"/>
              <a:t>From initial observation of sun</a:t>
            </a:r>
          </a:p>
          <a:p>
            <a:pPr marL="782638" lvl="1" eaLnBrk="1" hangingPunct="1"/>
            <a:endParaRPr lang="en-US" sz="2400" smtClean="0"/>
          </a:p>
          <a:p>
            <a:pPr marL="782638" lvl="1" eaLnBrk="1" hangingPunct="1"/>
            <a:endParaRPr lang="en-US" sz="2400" smtClean="0"/>
          </a:p>
          <a:p>
            <a:pPr eaLnBrk="1" hangingPunct="1"/>
            <a:endParaRPr lang="en-US" sz="2800" smtClean="0"/>
          </a:p>
          <a:p>
            <a:pPr eaLnBrk="1" hangingPunct="1"/>
            <a:endParaRPr lang="en-US" sz="2800" smtClean="0"/>
          </a:p>
          <a:p>
            <a:pPr eaLnBrk="1" hangingPunct="1"/>
            <a:r>
              <a:rPr lang="en-US" sz="2800" smtClean="0"/>
              <a:t>From initial observation of rain</a:t>
            </a:r>
          </a:p>
        </p:txBody>
      </p:sp>
      <p:grpSp>
        <p:nvGrpSpPr>
          <p:cNvPr id="35853" name="Group 13"/>
          <p:cNvGrpSpPr>
            <a:grpSpLocks/>
          </p:cNvGrpSpPr>
          <p:nvPr/>
        </p:nvGrpSpPr>
        <p:grpSpPr bwMode="auto">
          <a:xfrm>
            <a:off x="1447800" y="2286000"/>
            <a:ext cx="6762750" cy="1590675"/>
            <a:chOff x="0" y="0"/>
            <a:chExt cx="4260" cy="1002"/>
          </a:xfrm>
        </p:grpSpPr>
        <p:pic>
          <p:nvPicPr>
            <p:cNvPr id="34832" name="Picture 4"/>
            <p:cNvPicPr>
              <a:picLocks noChangeArrowheads="1"/>
            </p:cNvPicPr>
            <p:nvPr/>
          </p:nvPicPr>
          <p:blipFill>
            <a:blip r:embed="rId3" cstate="print"/>
            <a:srcRect/>
            <a:stretch>
              <a:fillRect/>
            </a:stretch>
          </p:blipFill>
          <p:spPr bwMode="auto">
            <a:xfrm>
              <a:off x="0" y="2"/>
              <a:ext cx="662" cy="501"/>
            </a:xfrm>
            <a:prstGeom prst="rect">
              <a:avLst/>
            </a:prstGeom>
            <a:noFill/>
            <a:ln w="9525">
              <a:noFill/>
              <a:miter lim="800000"/>
              <a:headEnd/>
              <a:tailEnd/>
            </a:ln>
          </p:spPr>
        </p:pic>
        <p:pic>
          <p:nvPicPr>
            <p:cNvPr id="34833" name="Picture 5"/>
            <p:cNvPicPr>
              <a:picLocks noChangeArrowheads="1"/>
            </p:cNvPicPr>
            <p:nvPr/>
          </p:nvPicPr>
          <p:blipFill>
            <a:blip r:embed="rId4" cstate="print"/>
            <a:srcRect/>
            <a:stretch>
              <a:fillRect/>
            </a:stretch>
          </p:blipFill>
          <p:spPr bwMode="auto">
            <a:xfrm>
              <a:off x="960" y="0"/>
              <a:ext cx="662" cy="501"/>
            </a:xfrm>
            <a:prstGeom prst="rect">
              <a:avLst/>
            </a:prstGeom>
            <a:noFill/>
            <a:ln w="9525">
              <a:noFill/>
              <a:miter lim="800000"/>
              <a:headEnd/>
              <a:tailEnd/>
            </a:ln>
          </p:spPr>
        </p:pic>
        <p:pic>
          <p:nvPicPr>
            <p:cNvPr id="34834" name="Picture 6"/>
            <p:cNvPicPr>
              <a:picLocks noChangeArrowheads="1"/>
            </p:cNvPicPr>
            <p:nvPr/>
          </p:nvPicPr>
          <p:blipFill>
            <a:blip r:embed="rId5" cstate="print"/>
            <a:srcRect/>
            <a:stretch>
              <a:fillRect/>
            </a:stretch>
          </p:blipFill>
          <p:spPr bwMode="auto">
            <a:xfrm>
              <a:off x="1861" y="0"/>
              <a:ext cx="775" cy="501"/>
            </a:xfrm>
            <a:prstGeom prst="rect">
              <a:avLst/>
            </a:prstGeom>
            <a:noFill/>
            <a:ln w="9525">
              <a:noFill/>
              <a:miter lim="800000"/>
              <a:headEnd/>
              <a:tailEnd/>
            </a:ln>
          </p:spPr>
        </p:pic>
        <p:pic>
          <p:nvPicPr>
            <p:cNvPr id="34835" name="Picture 7"/>
            <p:cNvPicPr>
              <a:picLocks noChangeArrowheads="1"/>
            </p:cNvPicPr>
            <p:nvPr/>
          </p:nvPicPr>
          <p:blipFill>
            <a:blip r:embed="rId6" cstate="print"/>
            <a:srcRect/>
            <a:stretch>
              <a:fillRect/>
            </a:stretch>
          </p:blipFill>
          <p:spPr bwMode="auto">
            <a:xfrm>
              <a:off x="3598" y="0"/>
              <a:ext cx="662" cy="501"/>
            </a:xfrm>
            <a:prstGeom prst="rect">
              <a:avLst/>
            </a:prstGeom>
            <a:noFill/>
            <a:ln w="9525">
              <a:noFill/>
              <a:miter lim="800000"/>
              <a:headEnd/>
              <a:tailEnd/>
            </a:ln>
          </p:spPr>
        </p:pic>
        <p:sp>
          <p:nvSpPr>
            <p:cNvPr id="34836" name="AutoShape 8"/>
            <p:cNvSpPr>
              <a:spLocks/>
            </p:cNvSpPr>
            <p:nvPr/>
          </p:nvSpPr>
          <p:spPr bwMode="auto">
            <a:xfrm>
              <a:off x="2832" y="146"/>
              <a:ext cx="576" cy="192"/>
            </a:xfrm>
            <a:prstGeom prst="rightArrow">
              <a:avLst>
                <a:gd name="adj1" fmla="val 50000"/>
                <a:gd name="adj2" fmla="val 75000"/>
              </a:avLst>
            </a:prstGeom>
            <a:solidFill>
              <a:srgbClr val="808080"/>
            </a:solidFill>
            <a:ln w="9525">
              <a:solidFill>
                <a:schemeClr val="tx1"/>
              </a:solidFill>
              <a:round/>
              <a:headEnd/>
              <a:tailEnd/>
            </a:ln>
          </p:spPr>
          <p:txBody>
            <a:bodyPr lIns="0" tIns="0" rIns="0" bIns="0"/>
            <a:lstStyle/>
            <a:p>
              <a:endParaRPr lang="en-US"/>
            </a:p>
          </p:txBody>
        </p:sp>
        <p:sp>
          <p:nvSpPr>
            <p:cNvPr id="34837" name="Rectangle 9"/>
            <p:cNvSpPr>
              <a:spLocks/>
            </p:cNvSpPr>
            <p:nvPr/>
          </p:nvSpPr>
          <p:spPr bwMode="auto">
            <a:xfrm>
              <a:off x="48" y="674"/>
              <a:ext cx="584" cy="312"/>
            </a:xfrm>
            <a:prstGeom prst="rect">
              <a:avLst/>
            </a:prstGeom>
            <a:noFill/>
            <a:ln w="12700">
              <a:noFill/>
              <a:miter lim="800000"/>
              <a:headEnd/>
              <a:tailEnd/>
            </a:ln>
          </p:spPr>
          <p:txBody>
            <a:bodyPr lIns="0" tIns="0" rIns="40639" bIns="0"/>
            <a:lstStyle/>
            <a:p>
              <a:pPr marL="39688">
                <a:spcBef>
                  <a:spcPts val="1350"/>
                </a:spcBef>
              </a:pPr>
              <a:r>
                <a:rPr lang="en-US" sz="2400">
                  <a:solidFill>
                    <a:schemeClr val="tx1"/>
                  </a:solidFill>
                  <a:latin typeface="Times New Roman" pitchFamily="18" charset="0"/>
                  <a:cs typeface="Times New Roman" pitchFamily="18" charset="0"/>
                  <a:sym typeface="Times New Roman" pitchFamily="18" charset="0"/>
                </a:rPr>
                <a:t>P(</a:t>
              </a: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r>
                <a:rPr lang="en-US" sz="2400">
                  <a:solidFill>
                    <a:schemeClr val="tx1"/>
                  </a:solidFill>
                  <a:latin typeface="Times New Roman" pitchFamily="18" charset="0"/>
                  <a:cs typeface="Times New Roman" pitchFamily="18" charset="0"/>
                  <a:sym typeface="Times New Roman" pitchFamily="18" charset="0"/>
                </a:rPr>
                <a:t>)</a:t>
              </a:r>
            </a:p>
          </p:txBody>
        </p:sp>
        <p:sp>
          <p:nvSpPr>
            <p:cNvPr id="34838" name="Rectangle 10"/>
            <p:cNvSpPr>
              <a:spLocks/>
            </p:cNvSpPr>
            <p:nvPr/>
          </p:nvSpPr>
          <p:spPr bwMode="auto">
            <a:xfrm>
              <a:off x="1008" y="674"/>
              <a:ext cx="584" cy="312"/>
            </a:xfrm>
            <a:prstGeom prst="rect">
              <a:avLst/>
            </a:prstGeom>
            <a:noFill/>
            <a:ln w="12700">
              <a:noFill/>
              <a:miter lim="800000"/>
              <a:headEnd/>
              <a:tailEnd/>
            </a:ln>
          </p:spPr>
          <p:txBody>
            <a:bodyPr lIns="0" tIns="0" rIns="40639" bIns="0"/>
            <a:lstStyle/>
            <a:p>
              <a:pPr marL="39688">
                <a:spcBef>
                  <a:spcPts val="1350"/>
                </a:spcBef>
              </a:pPr>
              <a:r>
                <a:rPr lang="en-US" sz="2400">
                  <a:solidFill>
                    <a:schemeClr val="tx1"/>
                  </a:solidFill>
                  <a:latin typeface="Times New Roman" pitchFamily="18" charset="0"/>
                  <a:cs typeface="Times New Roman" pitchFamily="18" charset="0"/>
                  <a:sym typeface="Times New Roman" pitchFamily="18" charset="0"/>
                </a:rPr>
                <a:t>P(</a:t>
              </a: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r>
                <a:rPr lang="en-US" sz="2400">
                  <a:solidFill>
                    <a:schemeClr val="tx1"/>
                  </a:solidFill>
                  <a:latin typeface="Times New Roman" pitchFamily="18" charset="0"/>
                  <a:cs typeface="Times New Roman" pitchFamily="18" charset="0"/>
                  <a:sym typeface="Times New Roman" pitchFamily="18" charset="0"/>
                </a:rPr>
                <a:t>)</a:t>
              </a:r>
            </a:p>
          </p:txBody>
        </p:sp>
        <p:sp>
          <p:nvSpPr>
            <p:cNvPr id="34839" name="Rectangle 11"/>
            <p:cNvSpPr>
              <a:spLocks/>
            </p:cNvSpPr>
            <p:nvPr/>
          </p:nvSpPr>
          <p:spPr bwMode="auto">
            <a:xfrm>
              <a:off x="1968" y="674"/>
              <a:ext cx="584" cy="312"/>
            </a:xfrm>
            <a:prstGeom prst="rect">
              <a:avLst/>
            </a:prstGeom>
            <a:noFill/>
            <a:ln w="12700">
              <a:noFill/>
              <a:miter lim="800000"/>
              <a:headEnd/>
              <a:tailEnd/>
            </a:ln>
          </p:spPr>
          <p:txBody>
            <a:bodyPr lIns="0" tIns="0" rIns="40639" bIns="0"/>
            <a:lstStyle/>
            <a:p>
              <a:pPr marL="39688">
                <a:spcBef>
                  <a:spcPts val="1350"/>
                </a:spcBef>
              </a:pPr>
              <a:r>
                <a:rPr lang="en-US" sz="2400">
                  <a:solidFill>
                    <a:schemeClr val="tx1"/>
                  </a:solidFill>
                  <a:latin typeface="Times New Roman" pitchFamily="18" charset="0"/>
                  <a:cs typeface="Times New Roman" pitchFamily="18" charset="0"/>
                  <a:sym typeface="Times New Roman" pitchFamily="18" charset="0"/>
                </a:rPr>
                <a:t>P(</a:t>
              </a: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3</a:t>
              </a:r>
              <a:r>
                <a:rPr lang="en-US" sz="2400">
                  <a:solidFill>
                    <a:schemeClr val="tx1"/>
                  </a:solidFill>
                  <a:latin typeface="Times New Roman" pitchFamily="18" charset="0"/>
                  <a:cs typeface="Times New Roman" pitchFamily="18" charset="0"/>
                  <a:sym typeface="Times New Roman" pitchFamily="18" charset="0"/>
                </a:rPr>
                <a:t>)</a:t>
              </a:r>
            </a:p>
          </p:txBody>
        </p:sp>
        <p:sp>
          <p:nvSpPr>
            <p:cNvPr id="34840" name="Rectangle 12"/>
            <p:cNvSpPr>
              <a:spLocks/>
            </p:cNvSpPr>
            <p:nvPr/>
          </p:nvSpPr>
          <p:spPr bwMode="auto">
            <a:xfrm>
              <a:off x="3648" y="674"/>
              <a:ext cx="584" cy="328"/>
            </a:xfrm>
            <a:prstGeom prst="rect">
              <a:avLst/>
            </a:prstGeom>
            <a:noFill/>
            <a:ln w="12700">
              <a:noFill/>
              <a:miter lim="800000"/>
              <a:headEnd/>
              <a:tailEnd/>
            </a:ln>
          </p:spPr>
          <p:txBody>
            <a:bodyPr lIns="0" tIns="0" rIns="40639" bIns="0"/>
            <a:lstStyle/>
            <a:p>
              <a:pPr marL="39688">
                <a:spcBef>
                  <a:spcPts val="1350"/>
                </a:spcBef>
              </a:pPr>
              <a:r>
                <a:rPr lang="en-US" sz="2400">
                  <a:solidFill>
                    <a:schemeClr val="tx1"/>
                  </a:solidFill>
                  <a:latin typeface="Times New Roman" pitchFamily="18" charset="0"/>
                  <a:cs typeface="Times New Roman" pitchFamily="18" charset="0"/>
                  <a:sym typeface="Times New Roman" pitchFamily="18" charset="0"/>
                </a:rPr>
                <a:t>P(</a:t>
              </a: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Symbol" pitchFamily="18" charset="2"/>
                  <a:ea typeface="Symbol" pitchFamily="18" charset="2"/>
                  <a:cs typeface="Symbol" pitchFamily="18" charset="2"/>
                  <a:sym typeface="Symbol" pitchFamily="18" charset="2"/>
                </a:rPr>
                <a:t>∞</a:t>
              </a:r>
              <a:r>
                <a:rPr lang="en-US" sz="2400">
                  <a:solidFill>
                    <a:schemeClr val="tx1"/>
                  </a:solidFill>
                  <a:latin typeface="Times New Roman" pitchFamily="18" charset="0"/>
                  <a:cs typeface="Times New Roman" pitchFamily="18" charset="0"/>
                  <a:sym typeface="Times New Roman" pitchFamily="18" charset="0"/>
                </a:rPr>
                <a:t>)</a:t>
              </a:r>
            </a:p>
          </p:txBody>
        </p:sp>
      </p:grpSp>
      <p:grpSp>
        <p:nvGrpSpPr>
          <p:cNvPr id="35863" name="Group 23"/>
          <p:cNvGrpSpPr>
            <a:grpSpLocks/>
          </p:cNvGrpSpPr>
          <p:nvPr/>
        </p:nvGrpSpPr>
        <p:grpSpPr bwMode="auto">
          <a:xfrm>
            <a:off x="1443038" y="4784725"/>
            <a:ext cx="6767512" cy="1593850"/>
            <a:chOff x="0" y="0"/>
            <a:chExt cx="4263" cy="1004"/>
          </a:xfrm>
        </p:grpSpPr>
        <p:pic>
          <p:nvPicPr>
            <p:cNvPr id="34823" name="Picture 14"/>
            <p:cNvPicPr>
              <a:picLocks noChangeArrowheads="1"/>
            </p:cNvPicPr>
            <p:nvPr/>
          </p:nvPicPr>
          <p:blipFill>
            <a:blip r:embed="rId7" cstate="print"/>
            <a:srcRect/>
            <a:stretch>
              <a:fillRect/>
            </a:stretch>
          </p:blipFill>
          <p:spPr bwMode="auto">
            <a:xfrm>
              <a:off x="3601" y="2"/>
              <a:ext cx="662" cy="501"/>
            </a:xfrm>
            <a:prstGeom prst="rect">
              <a:avLst/>
            </a:prstGeom>
            <a:noFill/>
            <a:ln w="9525">
              <a:noFill/>
              <a:miter lim="800000"/>
              <a:headEnd/>
              <a:tailEnd/>
            </a:ln>
          </p:spPr>
        </p:pic>
        <p:sp>
          <p:nvSpPr>
            <p:cNvPr id="34824" name="AutoShape 15"/>
            <p:cNvSpPr>
              <a:spLocks/>
            </p:cNvSpPr>
            <p:nvPr/>
          </p:nvSpPr>
          <p:spPr bwMode="auto">
            <a:xfrm>
              <a:off x="2835" y="148"/>
              <a:ext cx="576" cy="192"/>
            </a:xfrm>
            <a:prstGeom prst="rightArrow">
              <a:avLst>
                <a:gd name="adj1" fmla="val 50000"/>
                <a:gd name="adj2" fmla="val 75000"/>
              </a:avLst>
            </a:prstGeom>
            <a:solidFill>
              <a:srgbClr val="808080"/>
            </a:solidFill>
            <a:ln w="9525">
              <a:solidFill>
                <a:schemeClr val="tx1"/>
              </a:solidFill>
              <a:round/>
              <a:headEnd/>
              <a:tailEnd/>
            </a:ln>
          </p:spPr>
          <p:txBody>
            <a:bodyPr lIns="0" tIns="0" rIns="0" bIns="0"/>
            <a:lstStyle/>
            <a:p>
              <a:endParaRPr lang="en-US"/>
            </a:p>
          </p:txBody>
        </p:sp>
        <p:sp>
          <p:nvSpPr>
            <p:cNvPr id="34825" name="Rectangle 16"/>
            <p:cNvSpPr>
              <a:spLocks/>
            </p:cNvSpPr>
            <p:nvPr/>
          </p:nvSpPr>
          <p:spPr bwMode="auto">
            <a:xfrm>
              <a:off x="51" y="676"/>
              <a:ext cx="584" cy="312"/>
            </a:xfrm>
            <a:prstGeom prst="rect">
              <a:avLst/>
            </a:prstGeom>
            <a:noFill/>
            <a:ln w="12700">
              <a:noFill/>
              <a:miter lim="800000"/>
              <a:headEnd/>
              <a:tailEnd/>
            </a:ln>
          </p:spPr>
          <p:txBody>
            <a:bodyPr lIns="0" tIns="0" rIns="40639" bIns="0"/>
            <a:lstStyle/>
            <a:p>
              <a:pPr marL="39688">
                <a:spcBef>
                  <a:spcPts val="1350"/>
                </a:spcBef>
              </a:pPr>
              <a:r>
                <a:rPr lang="en-US" sz="2400">
                  <a:solidFill>
                    <a:schemeClr val="tx1"/>
                  </a:solidFill>
                  <a:latin typeface="Times New Roman" pitchFamily="18" charset="0"/>
                  <a:cs typeface="Times New Roman" pitchFamily="18" charset="0"/>
                  <a:sym typeface="Times New Roman" pitchFamily="18" charset="0"/>
                </a:rPr>
                <a:t>P(</a:t>
              </a: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r>
                <a:rPr lang="en-US" sz="2400">
                  <a:solidFill>
                    <a:schemeClr val="tx1"/>
                  </a:solidFill>
                  <a:latin typeface="Times New Roman" pitchFamily="18" charset="0"/>
                  <a:cs typeface="Times New Roman" pitchFamily="18" charset="0"/>
                  <a:sym typeface="Times New Roman" pitchFamily="18" charset="0"/>
                </a:rPr>
                <a:t>)</a:t>
              </a:r>
            </a:p>
          </p:txBody>
        </p:sp>
        <p:sp>
          <p:nvSpPr>
            <p:cNvPr id="34826" name="Rectangle 17"/>
            <p:cNvSpPr>
              <a:spLocks/>
            </p:cNvSpPr>
            <p:nvPr/>
          </p:nvSpPr>
          <p:spPr bwMode="auto">
            <a:xfrm>
              <a:off x="1011" y="676"/>
              <a:ext cx="584" cy="312"/>
            </a:xfrm>
            <a:prstGeom prst="rect">
              <a:avLst/>
            </a:prstGeom>
            <a:noFill/>
            <a:ln w="12700">
              <a:noFill/>
              <a:miter lim="800000"/>
              <a:headEnd/>
              <a:tailEnd/>
            </a:ln>
          </p:spPr>
          <p:txBody>
            <a:bodyPr lIns="0" tIns="0" rIns="40639" bIns="0"/>
            <a:lstStyle/>
            <a:p>
              <a:pPr marL="39688">
                <a:spcBef>
                  <a:spcPts val="1350"/>
                </a:spcBef>
              </a:pPr>
              <a:r>
                <a:rPr lang="en-US" sz="2400">
                  <a:solidFill>
                    <a:schemeClr val="tx1"/>
                  </a:solidFill>
                  <a:latin typeface="Times New Roman" pitchFamily="18" charset="0"/>
                  <a:cs typeface="Times New Roman" pitchFamily="18" charset="0"/>
                  <a:sym typeface="Times New Roman" pitchFamily="18" charset="0"/>
                </a:rPr>
                <a:t>P(</a:t>
              </a: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r>
                <a:rPr lang="en-US" sz="2400">
                  <a:solidFill>
                    <a:schemeClr val="tx1"/>
                  </a:solidFill>
                  <a:latin typeface="Times New Roman" pitchFamily="18" charset="0"/>
                  <a:cs typeface="Times New Roman" pitchFamily="18" charset="0"/>
                  <a:sym typeface="Times New Roman" pitchFamily="18" charset="0"/>
                </a:rPr>
                <a:t>)</a:t>
              </a:r>
            </a:p>
          </p:txBody>
        </p:sp>
        <p:sp>
          <p:nvSpPr>
            <p:cNvPr id="34827" name="Rectangle 18"/>
            <p:cNvSpPr>
              <a:spLocks/>
            </p:cNvSpPr>
            <p:nvPr/>
          </p:nvSpPr>
          <p:spPr bwMode="auto">
            <a:xfrm>
              <a:off x="1971" y="676"/>
              <a:ext cx="584" cy="312"/>
            </a:xfrm>
            <a:prstGeom prst="rect">
              <a:avLst/>
            </a:prstGeom>
            <a:noFill/>
            <a:ln w="12700">
              <a:noFill/>
              <a:miter lim="800000"/>
              <a:headEnd/>
              <a:tailEnd/>
            </a:ln>
          </p:spPr>
          <p:txBody>
            <a:bodyPr lIns="0" tIns="0" rIns="40639" bIns="0"/>
            <a:lstStyle/>
            <a:p>
              <a:pPr marL="39688">
                <a:spcBef>
                  <a:spcPts val="1350"/>
                </a:spcBef>
              </a:pPr>
              <a:r>
                <a:rPr lang="en-US" sz="2400">
                  <a:solidFill>
                    <a:schemeClr val="tx1"/>
                  </a:solidFill>
                  <a:latin typeface="Times New Roman" pitchFamily="18" charset="0"/>
                  <a:cs typeface="Times New Roman" pitchFamily="18" charset="0"/>
                  <a:sym typeface="Times New Roman" pitchFamily="18" charset="0"/>
                </a:rPr>
                <a:t>P(</a:t>
              </a: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3</a:t>
              </a:r>
              <a:r>
                <a:rPr lang="en-US" sz="2400">
                  <a:solidFill>
                    <a:schemeClr val="tx1"/>
                  </a:solidFill>
                  <a:latin typeface="Times New Roman" pitchFamily="18" charset="0"/>
                  <a:cs typeface="Times New Roman" pitchFamily="18" charset="0"/>
                  <a:sym typeface="Times New Roman" pitchFamily="18" charset="0"/>
                </a:rPr>
                <a:t>)</a:t>
              </a:r>
            </a:p>
          </p:txBody>
        </p:sp>
        <p:sp>
          <p:nvSpPr>
            <p:cNvPr id="34828" name="Rectangle 19"/>
            <p:cNvSpPr>
              <a:spLocks/>
            </p:cNvSpPr>
            <p:nvPr/>
          </p:nvSpPr>
          <p:spPr bwMode="auto">
            <a:xfrm>
              <a:off x="3651" y="676"/>
              <a:ext cx="584" cy="328"/>
            </a:xfrm>
            <a:prstGeom prst="rect">
              <a:avLst/>
            </a:prstGeom>
            <a:noFill/>
            <a:ln w="12700">
              <a:noFill/>
              <a:miter lim="800000"/>
              <a:headEnd/>
              <a:tailEnd/>
            </a:ln>
          </p:spPr>
          <p:txBody>
            <a:bodyPr lIns="0" tIns="0" rIns="40639" bIns="0"/>
            <a:lstStyle/>
            <a:p>
              <a:pPr marL="39688">
                <a:spcBef>
                  <a:spcPts val="1350"/>
                </a:spcBef>
              </a:pPr>
              <a:r>
                <a:rPr lang="en-US" sz="2400">
                  <a:solidFill>
                    <a:schemeClr val="tx1"/>
                  </a:solidFill>
                  <a:latin typeface="Times New Roman" pitchFamily="18" charset="0"/>
                  <a:cs typeface="Times New Roman" pitchFamily="18" charset="0"/>
                  <a:sym typeface="Times New Roman" pitchFamily="18" charset="0"/>
                </a:rPr>
                <a:t>P(</a:t>
              </a: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Symbol" pitchFamily="18" charset="2"/>
                  <a:ea typeface="Symbol" pitchFamily="18" charset="2"/>
                  <a:cs typeface="Symbol" pitchFamily="18" charset="2"/>
                  <a:sym typeface="Symbol" pitchFamily="18" charset="2"/>
                </a:rPr>
                <a:t>∞</a:t>
              </a:r>
              <a:r>
                <a:rPr lang="en-US" sz="2400">
                  <a:solidFill>
                    <a:schemeClr val="tx1"/>
                  </a:solidFill>
                  <a:latin typeface="Times New Roman" pitchFamily="18" charset="0"/>
                  <a:cs typeface="Times New Roman" pitchFamily="18" charset="0"/>
                  <a:sym typeface="Times New Roman" pitchFamily="18" charset="0"/>
                </a:rPr>
                <a:t>)</a:t>
              </a:r>
            </a:p>
          </p:txBody>
        </p:sp>
        <p:pic>
          <p:nvPicPr>
            <p:cNvPr id="34829" name="Picture 20"/>
            <p:cNvPicPr>
              <a:picLocks noChangeArrowheads="1"/>
            </p:cNvPicPr>
            <p:nvPr/>
          </p:nvPicPr>
          <p:blipFill>
            <a:blip r:embed="rId8" cstate="print"/>
            <a:srcRect/>
            <a:stretch>
              <a:fillRect/>
            </a:stretch>
          </p:blipFill>
          <p:spPr bwMode="auto">
            <a:xfrm>
              <a:off x="0" y="2"/>
              <a:ext cx="662" cy="501"/>
            </a:xfrm>
            <a:prstGeom prst="rect">
              <a:avLst/>
            </a:prstGeom>
            <a:noFill/>
            <a:ln w="9525">
              <a:noFill/>
              <a:miter lim="800000"/>
              <a:headEnd/>
              <a:tailEnd/>
            </a:ln>
          </p:spPr>
        </p:pic>
        <p:pic>
          <p:nvPicPr>
            <p:cNvPr id="34830" name="Picture 21"/>
            <p:cNvPicPr>
              <a:picLocks noChangeArrowheads="1"/>
            </p:cNvPicPr>
            <p:nvPr/>
          </p:nvPicPr>
          <p:blipFill>
            <a:blip r:embed="rId9" cstate="print"/>
            <a:srcRect/>
            <a:stretch>
              <a:fillRect/>
            </a:stretch>
          </p:blipFill>
          <p:spPr bwMode="auto">
            <a:xfrm>
              <a:off x="960" y="0"/>
              <a:ext cx="662" cy="501"/>
            </a:xfrm>
            <a:prstGeom prst="rect">
              <a:avLst/>
            </a:prstGeom>
            <a:noFill/>
            <a:ln w="9525">
              <a:noFill/>
              <a:miter lim="800000"/>
              <a:headEnd/>
              <a:tailEnd/>
            </a:ln>
          </p:spPr>
        </p:pic>
        <p:pic>
          <p:nvPicPr>
            <p:cNvPr id="34831" name="Picture 22"/>
            <p:cNvPicPr>
              <a:picLocks noChangeArrowheads="1"/>
            </p:cNvPicPr>
            <p:nvPr/>
          </p:nvPicPr>
          <p:blipFill>
            <a:blip r:embed="rId10" cstate="print"/>
            <a:srcRect/>
            <a:stretch>
              <a:fillRect/>
            </a:stretch>
          </p:blipFill>
          <p:spPr bwMode="auto">
            <a:xfrm>
              <a:off x="1861" y="0"/>
              <a:ext cx="775" cy="501"/>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58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58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35843" name="Rectangle 2"/>
          <p:cNvSpPr>
            <a:spLocks noGrp="1" noChangeArrowheads="1"/>
          </p:cNvSpPr>
          <p:nvPr>
            <p:ph type="title"/>
          </p:nvPr>
        </p:nvSpPr>
        <p:spPr/>
        <p:txBody>
          <a:bodyPr rIns="132080"/>
          <a:lstStyle/>
          <a:p>
            <a:pPr indent="0" eaLnBrk="1" hangingPunct="1"/>
            <a:r>
              <a:rPr lang="en-US" smtClean="0"/>
              <a:t>Stationary Distributions</a:t>
            </a:r>
          </a:p>
        </p:txBody>
      </p:sp>
      <p:sp>
        <p:nvSpPr>
          <p:cNvPr id="35844" name="Rectangle 3"/>
          <p:cNvSpPr>
            <a:spLocks noGrp="1" noChangeArrowheads="1"/>
          </p:cNvSpPr>
          <p:nvPr>
            <p:ph type="body" idx="1"/>
          </p:nvPr>
        </p:nvSpPr>
        <p:spPr/>
        <p:txBody>
          <a:bodyPr rIns="132080"/>
          <a:lstStyle/>
          <a:p>
            <a:pPr eaLnBrk="1" hangingPunct="1">
              <a:lnSpc>
                <a:spcPct val="90000"/>
              </a:lnSpc>
            </a:pPr>
            <a:r>
              <a:rPr lang="en-US" sz="2800" smtClean="0"/>
              <a:t>If we simulate the chain long enough:</a:t>
            </a:r>
          </a:p>
          <a:p>
            <a:pPr marL="782638" lvl="1" eaLnBrk="1" hangingPunct="1">
              <a:lnSpc>
                <a:spcPct val="90000"/>
              </a:lnSpc>
            </a:pPr>
            <a:r>
              <a:rPr lang="en-US" sz="2400" smtClean="0"/>
              <a:t>What happens?</a:t>
            </a:r>
          </a:p>
          <a:p>
            <a:pPr marL="782638" lvl="1" eaLnBrk="1" hangingPunct="1">
              <a:lnSpc>
                <a:spcPct val="90000"/>
              </a:lnSpc>
            </a:pPr>
            <a:r>
              <a:rPr lang="en-US" sz="2400" smtClean="0"/>
              <a:t>Uncertainty accumulates</a:t>
            </a:r>
          </a:p>
          <a:p>
            <a:pPr marL="782638" lvl="1" eaLnBrk="1" hangingPunct="1">
              <a:lnSpc>
                <a:spcPct val="90000"/>
              </a:lnSpc>
            </a:pPr>
            <a:r>
              <a:rPr lang="en-US" sz="2400" smtClean="0"/>
              <a:t>Eventually, we have no idea what the state is!</a:t>
            </a:r>
          </a:p>
          <a:p>
            <a:pPr eaLnBrk="1" hangingPunct="1">
              <a:lnSpc>
                <a:spcPct val="90000"/>
              </a:lnSpc>
            </a:pPr>
            <a:endParaRPr lang="en-US" sz="2800" smtClean="0"/>
          </a:p>
          <a:p>
            <a:pPr eaLnBrk="1" hangingPunct="1">
              <a:lnSpc>
                <a:spcPct val="90000"/>
              </a:lnSpc>
            </a:pPr>
            <a:r>
              <a:rPr lang="en-US" sz="2800" smtClean="0"/>
              <a:t>Stationary distributions:</a:t>
            </a:r>
          </a:p>
          <a:p>
            <a:pPr marL="782638" lvl="1" eaLnBrk="1" hangingPunct="1">
              <a:lnSpc>
                <a:spcPct val="90000"/>
              </a:lnSpc>
            </a:pPr>
            <a:r>
              <a:rPr lang="en-US" sz="2400" smtClean="0"/>
              <a:t>For most chains, the distribution we end up in is independent of the initial distribution</a:t>
            </a:r>
          </a:p>
          <a:p>
            <a:pPr marL="782638" lvl="1" eaLnBrk="1" hangingPunct="1">
              <a:lnSpc>
                <a:spcPct val="90000"/>
              </a:lnSpc>
            </a:pPr>
            <a:r>
              <a:rPr lang="en-US" sz="2400" smtClean="0"/>
              <a:t>Called the </a:t>
            </a:r>
            <a:r>
              <a:rPr lang="en-US" sz="2400" smtClean="0">
                <a:solidFill>
                  <a:srgbClr val="CC0000"/>
                </a:solidFill>
              </a:rPr>
              <a:t>stationary distribution </a:t>
            </a:r>
            <a:r>
              <a:rPr lang="en-US" sz="2400" smtClean="0"/>
              <a:t>of the chain</a:t>
            </a:r>
          </a:p>
          <a:p>
            <a:pPr marL="782638" lvl="1" eaLnBrk="1" hangingPunct="1">
              <a:lnSpc>
                <a:spcPct val="90000"/>
              </a:lnSpc>
            </a:pPr>
            <a:r>
              <a:rPr lang="en-US" sz="2400" smtClean="0"/>
              <a:t>Usually, can only predict a short time out</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36867" name="Rectangle 2"/>
          <p:cNvSpPr>
            <a:spLocks noGrp="1" noChangeArrowheads="1"/>
          </p:cNvSpPr>
          <p:nvPr>
            <p:ph type="title"/>
          </p:nvPr>
        </p:nvSpPr>
        <p:spPr/>
        <p:txBody>
          <a:bodyPr rIns="132080"/>
          <a:lstStyle/>
          <a:p>
            <a:pPr indent="0" eaLnBrk="1" hangingPunct="1"/>
            <a:r>
              <a:rPr lang="en-US" smtClean="0"/>
              <a:t>Pac-man Markov Chain</a:t>
            </a:r>
          </a:p>
        </p:txBody>
      </p:sp>
      <p:pic>
        <p:nvPicPr>
          <p:cNvPr id="37891" name="one-ghost-markov-chain-1.mov" descr="cse473au11-hmms.ppt_media/one-ghost-markov-chain-1.mov">
            <a:hlinkClick r:id="" action="ppaction://media"/>
          </p:cNvPr>
          <p:cNvPicPr>
            <a:picLocks noRot="1" noChangeAspect="1" noChangeArrowheads="1"/>
          </p:cNvPicPr>
          <p:nvPr>
            <a:quickTimeFile r:link="rId1"/>
          </p:nvPr>
        </p:nvPicPr>
        <p:blipFill>
          <a:blip r:embed="rId4" cstate="print"/>
          <a:srcRect/>
          <a:stretch>
            <a:fillRect/>
          </a:stretch>
        </p:blipFill>
        <p:spPr bwMode="auto">
          <a:xfrm>
            <a:off x="596900" y="2286000"/>
            <a:ext cx="7931150" cy="3937000"/>
          </a:xfrm>
          <a:prstGeom prst="rect">
            <a:avLst/>
          </a:prstGeom>
          <a:noFill/>
          <a:ln w="9525">
            <a:noFill/>
            <a:miter lim="800000"/>
            <a:headEnd/>
            <a:tailEnd/>
          </a:ln>
        </p:spPr>
      </p:pic>
      <p:sp>
        <p:nvSpPr>
          <p:cNvPr id="36869" name="Rectangle 4"/>
          <p:cNvSpPr>
            <a:spLocks/>
          </p:cNvSpPr>
          <p:nvPr/>
        </p:nvSpPr>
        <p:spPr bwMode="auto">
          <a:xfrm>
            <a:off x="317500" y="1625600"/>
            <a:ext cx="8213725" cy="393700"/>
          </a:xfrm>
          <a:prstGeom prst="rect">
            <a:avLst/>
          </a:prstGeom>
          <a:noFill/>
          <a:ln w="12700">
            <a:noFill/>
            <a:miter lim="800000"/>
            <a:headEnd/>
            <a:tailEnd/>
          </a:ln>
        </p:spPr>
        <p:txBody>
          <a:bodyPr wrap="none" lIns="0" tIns="0" rIns="40639" bIns="0">
            <a:spAutoFit/>
          </a:bodyPr>
          <a:lstStyle/>
          <a:p>
            <a:pPr marL="39688"/>
            <a:r>
              <a:rPr lang="en-US" sz="2100">
                <a:solidFill>
                  <a:schemeClr val="tx1"/>
                </a:solidFill>
                <a:cs typeface="Arial" charset="0"/>
              </a:rPr>
              <a:t>Pac-man knows the ghost’s initial position, but gets no observations!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7891"/>
                                        </p:tgtEl>
                                        <p:attrNameLst>
                                          <p:attrName>style.visibility</p:attrName>
                                        </p:attrNameLst>
                                      </p:cBhvr>
                                      <p:to>
                                        <p:strVal val="visible"/>
                                      </p:to>
                                    </p:set>
                                  </p:childTnLst>
                                </p:cTn>
                              </p:par>
                            </p:childTnLst>
                          </p:cTn>
                        </p:par>
                        <p:par>
                          <p:cTn id="7" fill="hold" nodeType="afterGroup">
                            <p:stCondLst>
                              <p:cond delay="500"/>
                            </p:stCondLst>
                            <p:childTnLst>
                              <p:par>
                                <p:cTn id="8" presetID="1" presetClass="mediacall" presetSubtype="0" fill="hold" nodeType="afterEffect">
                                  <p:stCondLst>
                                    <p:cond delay="0"/>
                                  </p:stCondLst>
                                  <p:childTnLst>
                                    <p:cmd type="call" cmd="playFrom(0.0)">
                                      <p:cBhvr>
                                        <p:cTn id="9" dur="1" fill="hold"/>
                                        <p:tgtEl>
                                          <p:spTgt spid="3789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37891"/>
                </p:tgtEl>
              </p:cMediaNode>
            </p:video>
            <p:seq concurrent="1" nextAc="seek">
              <p:cTn id="11" restart="whenNotActive" fill="hold" evtFilter="cancelBubble" nodeType="interactiveSeq">
                <p:stCondLst>
                  <p:cond evt="onClick" delay="0">
                    <p:tgtEl>
                      <p:spTgt spid="37891"/>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2" presetClass="mediacall" presetSubtype="0" fill="hold" nodeType="clickEffect">
                                  <p:stCondLst>
                                    <p:cond delay="0"/>
                                  </p:stCondLst>
                                  <p:childTnLst>
                                    <p:cmd type="call" cmd="togglePause">
                                      <p:cBhvr>
                                        <p:cTn id="15" dur="1" fill="hold"/>
                                        <p:tgtEl>
                                          <p:spTgt spid="37891"/>
                                        </p:tgtEl>
                                      </p:cBhvr>
                                    </p:cmd>
                                  </p:childTnLst>
                                </p:cTn>
                              </p:par>
                            </p:childTnLst>
                          </p:cTn>
                        </p:par>
                      </p:childTnLst>
                    </p:cTn>
                  </p:par>
                </p:childTnLst>
              </p:cTn>
              <p:nextCondLst>
                <p:cond evt="onClick" delay="0">
                  <p:tgtEl>
                    <p:spTgt spid="37891"/>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37891" name="Rectangle 2"/>
          <p:cNvSpPr>
            <a:spLocks noGrp="1" noChangeArrowheads="1"/>
          </p:cNvSpPr>
          <p:nvPr>
            <p:ph type="title"/>
          </p:nvPr>
        </p:nvSpPr>
        <p:spPr/>
        <p:txBody>
          <a:bodyPr rIns="132080"/>
          <a:lstStyle/>
          <a:p>
            <a:pPr indent="0" eaLnBrk="1" hangingPunct="1"/>
            <a:r>
              <a:rPr lang="en-US" smtClean="0"/>
              <a:t>Web Link Analysis</a:t>
            </a:r>
          </a:p>
        </p:txBody>
      </p:sp>
      <p:sp>
        <p:nvSpPr>
          <p:cNvPr id="37892" name="Rectangle 3"/>
          <p:cNvSpPr>
            <a:spLocks noGrp="1" noChangeArrowheads="1"/>
          </p:cNvSpPr>
          <p:nvPr>
            <p:ph type="body" idx="1"/>
          </p:nvPr>
        </p:nvSpPr>
        <p:spPr>
          <a:xfrm>
            <a:off x="152400" y="1600200"/>
            <a:ext cx="8305800" cy="5257800"/>
          </a:xfrm>
        </p:spPr>
        <p:txBody>
          <a:bodyPr rIns="132080"/>
          <a:lstStyle/>
          <a:p>
            <a:pPr eaLnBrk="1" hangingPunct="1">
              <a:lnSpc>
                <a:spcPct val="80000"/>
              </a:lnSpc>
            </a:pPr>
            <a:r>
              <a:rPr lang="en-US" sz="2400" dirty="0" smtClean="0"/>
              <a:t>PageRank over a web graph</a:t>
            </a:r>
          </a:p>
          <a:p>
            <a:pPr marL="782638" lvl="1" eaLnBrk="1" hangingPunct="1">
              <a:lnSpc>
                <a:spcPct val="80000"/>
              </a:lnSpc>
            </a:pPr>
            <a:r>
              <a:rPr lang="en-US" sz="2000" dirty="0" smtClean="0"/>
              <a:t>Each web page is a state</a:t>
            </a:r>
          </a:p>
          <a:p>
            <a:pPr marL="782638" lvl="1" eaLnBrk="1" hangingPunct="1">
              <a:lnSpc>
                <a:spcPct val="80000"/>
              </a:lnSpc>
            </a:pPr>
            <a:r>
              <a:rPr lang="en-US" sz="2000" dirty="0" smtClean="0"/>
              <a:t>Initial distribution: uniform over pages</a:t>
            </a:r>
          </a:p>
          <a:p>
            <a:pPr marL="782638" lvl="1" eaLnBrk="1" hangingPunct="1">
              <a:lnSpc>
                <a:spcPct val="80000"/>
              </a:lnSpc>
            </a:pPr>
            <a:r>
              <a:rPr lang="en-US" sz="2000" dirty="0" smtClean="0"/>
              <a:t>Transitions:</a:t>
            </a:r>
          </a:p>
          <a:p>
            <a:pPr marL="1182688" lvl="2" eaLnBrk="1" hangingPunct="1">
              <a:lnSpc>
                <a:spcPct val="80000"/>
              </a:lnSpc>
            </a:pPr>
            <a:r>
              <a:rPr lang="en-US" sz="1800" dirty="0" smtClean="0"/>
              <a:t>With prob. c, follow a random </a:t>
            </a:r>
            <a:r>
              <a:rPr lang="en-US" sz="1800" dirty="0" err="1" smtClean="0"/>
              <a:t>outlink</a:t>
            </a:r>
            <a:r>
              <a:rPr lang="en-US" sz="1800" dirty="0" smtClean="0"/>
              <a:t> (solid lines)</a:t>
            </a:r>
          </a:p>
          <a:p>
            <a:pPr marL="1182688" lvl="2" eaLnBrk="1" hangingPunct="1">
              <a:lnSpc>
                <a:spcPct val="80000"/>
              </a:lnSpc>
            </a:pPr>
            <a:r>
              <a:rPr lang="en-US" sz="1800" dirty="0" smtClean="0"/>
              <a:t>With </a:t>
            </a:r>
            <a:r>
              <a:rPr lang="en-US" sz="1800" dirty="0"/>
              <a:t>prob. 1-c</a:t>
            </a:r>
            <a:r>
              <a:rPr lang="en-US" sz="1800" dirty="0" smtClean="0"/>
              <a:t>, </a:t>
            </a:r>
            <a:r>
              <a:rPr lang="en-US" sz="1800" dirty="0"/>
              <a:t>uniform jump to </a:t>
            </a:r>
            <a:r>
              <a:rPr lang="en-US" sz="1800" dirty="0" smtClean="0"/>
              <a:t>a</a:t>
            </a:r>
            <a:r>
              <a:rPr lang="en-US" sz="1800" dirty="0"/>
              <a:t>	random page </a:t>
            </a:r>
            <a:endParaRPr lang="en-US" sz="1800" dirty="0" smtClean="0"/>
          </a:p>
          <a:p>
            <a:pPr marL="1182688" lvl="2" eaLnBrk="1" hangingPunct="1">
              <a:lnSpc>
                <a:spcPct val="80000"/>
              </a:lnSpc>
              <a:buNone/>
            </a:pPr>
            <a:r>
              <a:rPr lang="en-US" sz="1800" dirty="0"/>
              <a:t>	</a:t>
            </a:r>
            <a:r>
              <a:rPr lang="en-US" sz="1800" dirty="0" smtClean="0"/>
              <a:t>(</a:t>
            </a:r>
            <a:r>
              <a:rPr lang="en-US" sz="1800" dirty="0"/>
              <a:t>dotted lines, not all shown</a:t>
            </a:r>
            <a:r>
              <a:rPr lang="en-US" sz="1800" dirty="0" smtClean="0"/>
              <a:t>)</a:t>
            </a:r>
          </a:p>
          <a:p>
            <a:pPr eaLnBrk="1" hangingPunct="1">
              <a:lnSpc>
                <a:spcPct val="80000"/>
              </a:lnSpc>
            </a:pPr>
            <a:r>
              <a:rPr lang="en-US" sz="2400" dirty="0" smtClean="0"/>
              <a:t>Stationary distribution</a:t>
            </a:r>
          </a:p>
          <a:p>
            <a:pPr marL="782638" lvl="1" eaLnBrk="1" hangingPunct="1">
              <a:lnSpc>
                <a:spcPct val="80000"/>
              </a:lnSpc>
            </a:pPr>
            <a:r>
              <a:rPr lang="en-US" sz="2000" dirty="0" smtClean="0"/>
              <a:t>Will spend more time on highly reachable pages</a:t>
            </a:r>
          </a:p>
          <a:p>
            <a:pPr marL="782638" lvl="1" eaLnBrk="1" hangingPunct="1">
              <a:lnSpc>
                <a:spcPct val="80000"/>
              </a:lnSpc>
            </a:pPr>
            <a:r>
              <a:rPr lang="en-US" sz="2000" dirty="0" smtClean="0"/>
              <a:t>E.g. many ways to get to the Acrobat Reader download page</a:t>
            </a:r>
          </a:p>
          <a:p>
            <a:pPr marL="782638" lvl="1" eaLnBrk="1" hangingPunct="1">
              <a:lnSpc>
                <a:spcPct val="80000"/>
              </a:lnSpc>
            </a:pPr>
            <a:r>
              <a:rPr lang="en-US" sz="2000" dirty="0" smtClean="0"/>
              <a:t>Somewhat robust to link spam</a:t>
            </a:r>
          </a:p>
          <a:p>
            <a:pPr marL="782638" lvl="1" eaLnBrk="1" hangingPunct="1">
              <a:lnSpc>
                <a:spcPct val="80000"/>
              </a:lnSpc>
            </a:pPr>
            <a:r>
              <a:rPr lang="en-US" sz="2000" dirty="0" smtClean="0"/>
              <a:t>Google 1.0 returned the set of pages containing all your keywords in decreasing rank, now all search engines use link analysis along with many other factors (rank actually getting less important over time)</a:t>
            </a:r>
          </a:p>
        </p:txBody>
      </p:sp>
      <p:sp>
        <p:nvSpPr>
          <p:cNvPr id="37893" name="Oval 4"/>
          <p:cNvSpPr>
            <a:spLocks/>
          </p:cNvSpPr>
          <p:nvPr/>
        </p:nvSpPr>
        <p:spPr bwMode="auto">
          <a:xfrm>
            <a:off x="6553200" y="2362200"/>
            <a:ext cx="228600" cy="228600"/>
          </a:xfrm>
          <a:prstGeom prst="ellipse">
            <a:avLst/>
          </a:prstGeom>
          <a:solidFill>
            <a:schemeClr val="accent1"/>
          </a:solidFill>
          <a:ln w="28575">
            <a:solidFill>
              <a:schemeClr val="tx1"/>
            </a:solidFill>
            <a:round/>
            <a:headEnd/>
            <a:tailEnd/>
          </a:ln>
        </p:spPr>
        <p:txBody>
          <a:bodyPr lIns="0" tIns="0" rIns="0" bIns="0"/>
          <a:lstStyle/>
          <a:p>
            <a:endParaRPr lang="en-US"/>
          </a:p>
        </p:txBody>
      </p:sp>
      <p:sp>
        <p:nvSpPr>
          <p:cNvPr id="37894" name="Oval 5"/>
          <p:cNvSpPr>
            <a:spLocks/>
          </p:cNvSpPr>
          <p:nvPr/>
        </p:nvSpPr>
        <p:spPr bwMode="auto">
          <a:xfrm>
            <a:off x="7620000" y="2286000"/>
            <a:ext cx="228600" cy="228600"/>
          </a:xfrm>
          <a:prstGeom prst="ellipse">
            <a:avLst/>
          </a:prstGeom>
          <a:solidFill>
            <a:schemeClr val="accent1"/>
          </a:solidFill>
          <a:ln w="28575">
            <a:solidFill>
              <a:schemeClr val="tx1"/>
            </a:solidFill>
            <a:round/>
            <a:headEnd/>
            <a:tailEnd/>
          </a:ln>
        </p:spPr>
        <p:txBody>
          <a:bodyPr lIns="0" tIns="0" rIns="0" bIns="0"/>
          <a:lstStyle/>
          <a:p>
            <a:endParaRPr lang="en-US"/>
          </a:p>
        </p:txBody>
      </p:sp>
      <p:sp>
        <p:nvSpPr>
          <p:cNvPr id="37895" name="Oval 6"/>
          <p:cNvSpPr>
            <a:spLocks/>
          </p:cNvSpPr>
          <p:nvPr/>
        </p:nvSpPr>
        <p:spPr bwMode="auto">
          <a:xfrm>
            <a:off x="7239000" y="3505200"/>
            <a:ext cx="228600" cy="228600"/>
          </a:xfrm>
          <a:prstGeom prst="ellipse">
            <a:avLst/>
          </a:prstGeom>
          <a:solidFill>
            <a:schemeClr val="accent1"/>
          </a:solidFill>
          <a:ln w="28575">
            <a:solidFill>
              <a:schemeClr val="tx1"/>
            </a:solidFill>
            <a:round/>
            <a:headEnd/>
            <a:tailEnd/>
          </a:ln>
        </p:spPr>
        <p:txBody>
          <a:bodyPr lIns="0" tIns="0" rIns="0" bIns="0"/>
          <a:lstStyle/>
          <a:p>
            <a:endParaRPr lang="en-US"/>
          </a:p>
        </p:txBody>
      </p:sp>
      <p:sp>
        <p:nvSpPr>
          <p:cNvPr id="37896" name="Oval 7"/>
          <p:cNvSpPr>
            <a:spLocks/>
          </p:cNvSpPr>
          <p:nvPr/>
        </p:nvSpPr>
        <p:spPr bwMode="auto">
          <a:xfrm>
            <a:off x="8001000" y="2971800"/>
            <a:ext cx="228600" cy="228600"/>
          </a:xfrm>
          <a:prstGeom prst="ellipse">
            <a:avLst/>
          </a:prstGeom>
          <a:solidFill>
            <a:schemeClr val="accent1"/>
          </a:solidFill>
          <a:ln w="28575">
            <a:solidFill>
              <a:schemeClr val="tx1"/>
            </a:solidFill>
            <a:round/>
            <a:headEnd/>
            <a:tailEnd/>
          </a:ln>
        </p:spPr>
        <p:txBody>
          <a:bodyPr lIns="0" tIns="0" rIns="0" bIns="0"/>
          <a:lstStyle/>
          <a:p>
            <a:endParaRPr lang="en-US"/>
          </a:p>
        </p:txBody>
      </p:sp>
      <p:sp>
        <p:nvSpPr>
          <p:cNvPr id="37897" name="Oval 8"/>
          <p:cNvSpPr>
            <a:spLocks/>
          </p:cNvSpPr>
          <p:nvPr/>
        </p:nvSpPr>
        <p:spPr bwMode="auto">
          <a:xfrm>
            <a:off x="6477000" y="3124200"/>
            <a:ext cx="228600" cy="228600"/>
          </a:xfrm>
          <a:prstGeom prst="ellipse">
            <a:avLst/>
          </a:prstGeom>
          <a:solidFill>
            <a:schemeClr val="accent1"/>
          </a:solidFill>
          <a:ln w="28575">
            <a:solidFill>
              <a:schemeClr val="tx1"/>
            </a:solidFill>
            <a:round/>
            <a:headEnd/>
            <a:tailEnd/>
          </a:ln>
        </p:spPr>
        <p:txBody>
          <a:bodyPr lIns="0" tIns="0" rIns="0" bIns="0"/>
          <a:lstStyle/>
          <a:p>
            <a:endParaRPr lang="en-US"/>
          </a:p>
        </p:txBody>
      </p:sp>
      <p:cxnSp>
        <p:nvCxnSpPr>
          <p:cNvPr id="37898" name="AutoShape 9"/>
          <p:cNvCxnSpPr>
            <a:cxnSpLocks noChangeShapeType="1"/>
            <a:stCxn id="37893" idx="6"/>
            <a:endCxn id="37894" idx="2"/>
          </p:cNvCxnSpPr>
          <p:nvPr/>
        </p:nvCxnSpPr>
        <p:spPr bwMode="auto">
          <a:xfrm flipV="1">
            <a:off x="6781800" y="2400300"/>
            <a:ext cx="838200" cy="76200"/>
          </a:xfrm>
          <a:prstGeom prst="straightConnector1">
            <a:avLst/>
          </a:prstGeom>
          <a:noFill/>
          <a:ln w="28575">
            <a:solidFill>
              <a:schemeClr val="tx1"/>
            </a:solidFill>
            <a:round/>
            <a:headEnd/>
            <a:tailEnd type="triangle" w="lg" len="med"/>
          </a:ln>
        </p:spPr>
      </p:cxnSp>
      <p:cxnSp>
        <p:nvCxnSpPr>
          <p:cNvPr id="37899" name="AutoShape 10"/>
          <p:cNvCxnSpPr>
            <a:cxnSpLocks noChangeShapeType="1"/>
            <a:stCxn id="37896" idx="0"/>
            <a:endCxn id="37894" idx="5"/>
          </p:cNvCxnSpPr>
          <p:nvPr/>
        </p:nvCxnSpPr>
        <p:spPr bwMode="auto">
          <a:xfrm flipH="1" flipV="1">
            <a:off x="7815122" y="2481122"/>
            <a:ext cx="300178" cy="490678"/>
          </a:xfrm>
          <a:prstGeom prst="straightConnector1">
            <a:avLst/>
          </a:prstGeom>
          <a:noFill/>
          <a:ln w="28575">
            <a:solidFill>
              <a:schemeClr val="tx1"/>
            </a:solidFill>
            <a:round/>
            <a:headEnd/>
            <a:tailEnd type="triangle" w="lg" len="med"/>
          </a:ln>
        </p:spPr>
      </p:cxnSp>
      <p:cxnSp>
        <p:nvCxnSpPr>
          <p:cNvPr id="37900" name="AutoShape 11"/>
          <p:cNvCxnSpPr>
            <a:cxnSpLocks noChangeShapeType="1"/>
            <a:stCxn id="37893" idx="5"/>
            <a:endCxn id="37895" idx="1"/>
          </p:cNvCxnSpPr>
          <p:nvPr/>
        </p:nvCxnSpPr>
        <p:spPr bwMode="auto">
          <a:xfrm>
            <a:off x="6748322" y="2557322"/>
            <a:ext cx="524156" cy="981356"/>
          </a:xfrm>
          <a:prstGeom prst="straightConnector1">
            <a:avLst/>
          </a:prstGeom>
          <a:noFill/>
          <a:ln w="28575">
            <a:solidFill>
              <a:schemeClr val="tx1"/>
            </a:solidFill>
            <a:round/>
            <a:headEnd/>
            <a:tailEnd type="triangle" w="lg" len="med"/>
          </a:ln>
        </p:spPr>
      </p:cxnSp>
      <p:cxnSp>
        <p:nvCxnSpPr>
          <p:cNvPr id="37901" name="AutoShape 12"/>
          <p:cNvCxnSpPr>
            <a:cxnSpLocks noChangeShapeType="1"/>
            <a:stCxn id="37895" idx="0"/>
            <a:endCxn id="37894" idx="4"/>
          </p:cNvCxnSpPr>
          <p:nvPr/>
        </p:nvCxnSpPr>
        <p:spPr bwMode="auto">
          <a:xfrm flipV="1">
            <a:off x="7353300" y="2514600"/>
            <a:ext cx="381000" cy="990600"/>
          </a:xfrm>
          <a:prstGeom prst="straightConnector1">
            <a:avLst/>
          </a:prstGeom>
          <a:noFill/>
          <a:ln w="28575">
            <a:solidFill>
              <a:schemeClr val="tx1"/>
            </a:solidFill>
            <a:round/>
            <a:headEnd/>
            <a:tailEnd type="triangle" w="lg" len="med"/>
          </a:ln>
        </p:spPr>
      </p:cxnSp>
      <p:cxnSp>
        <p:nvCxnSpPr>
          <p:cNvPr id="37902" name="AutoShape 13"/>
          <p:cNvCxnSpPr>
            <a:cxnSpLocks noChangeShapeType="1"/>
            <a:stCxn id="37894" idx="2"/>
            <a:endCxn id="37893" idx="0"/>
          </p:cNvCxnSpPr>
          <p:nvPr/>
        </p:nvCxnSpPr>
        <p:spPr bwMode="auto">
          <a:xfrm flipH="1" flipV="1">
            <a:off x="6667500" y="2362200"/>
            <a:ext cx="952500" cy="38100"/>
          </a:xfrm>
          <a:prstGeom prst="straightConnector1">
            <a:avLst/>
          </a:prstGeom>
          <a:noFill/>
          <a:ln w="9525">
            <a:solidFill>
              <a:schemeClr val="tx1"/>
            </a:solidFill>
            <a:prstDash val="dash"/>
            <a:round/>
            <a:headEnd/>
            <a:tailEnd type="triangle" w="med" len="med"/>
          </a:ln>
        </p:spPr>
      </p:cxnSp>
      <p:cxnSp>
        <p:nvCxnSpPr>
          <p:cNvPr id="37903" name="AutoShape 14"/>
          <p:cNvCxnSpPr>
            <a:cxnSpLocks noChangeShapeType="1"/>
            <a:stCxn id="37894" idx="0"/>
            <a:endCxn id="37896" idx="1"/>
          </p:cNvCxnSpPr>
          <p:nvPr/>
        </p:nvCxnSpPr>
        <p:spPr bwMode="auto">
          <a:xfrm>
            <a:off x="7734300" y="2286000"/>
            <a:ext cx="300178" cy="719278"/>
          </a:xfrm>
          <a:prstGeom prst="straightConnector1">
            <a:avLst/>
          </a:prstGeom>
          <a:noFill/>
          <a:ln w="9525">
            <a:solidFill>
              <a:schemeClr val="tx1"/>
            </a:solidFill>
            <a:prstDash val="dash"/>
            <a:round/>
            <a:headEnd/>
            <a:tailEnd type="triangle" w="med" len="med"/>
          </a:ln>
        </p:spPr>
      </p:cxnSp>
      <p:cxnSp>
        <p:nvCxnSpPr>
          <p:cNvPr id="37904" name="AutoShape 15"/>
          <p:cNvCxnSpPr>
            <a:cxnSpLocks noChangeShapeType="1"/>
            <a:stCxn id="37894" idx="0"/>
            <a:endCxn id="37897" idx="7"/>
          </p:cNvCxnSpPr>
          <p:nvPr/>
        </p:nvCxnSpPr>
        <p:spPr bwMode="auto">
          <a:xfrm flipH="1">
            <a:off x="6672122" y="2286000"/>
            <a:ext cx="1062178" cy="871678"/>
          </a:xfrm>
          <a:prstGeom prst="straightConnector1">
            <a:avLst/>
          </a:prstGeom>
          <a:noFill/>
          <a:ln w="9525">
            <a:solidFill>
              <a:schemeClr val="tx1"/>
            </a:solidFill>
            <a:prstDash val="dash"/>
            <a:round/>
            <a:headEnd/>
            <a:tailEnd type="triangle" w="med" len="med"/>
          </a:ln>
        </p:spPr>
      </p:cxnSp>
      <p:cxnSp>
        <p:nvCxnSpPr>
          <p:cNvPr id="37905" name="AutoShape 16"/>
          <p:cNvCxnSpPr>
            <a:cxnSpLocks noChangeShapeType="1"/>
            <a:stCxn id="37894" idx="0"/>
            <a:endCxn id="37895" idx="0"/>
          </p:cNvCxnSpPr>
          <p:nvPr/>
        </p:nvCxnSpPr>
        <p:spPr bwMode="auto">
          <a:xfrm flipH="1">
            <a:off x="7353300" y="2286000"/>
            <a:ext cx="381000" cy="1219200"/>
          </a:xfrm>
          <a:prstGeom prst="straightConnector1">
            <a:avLst/>
          </a:prstGeom>
          <a:noFill/>
          <a:ln w="9525">
            <a:solidFill>
              <a:schemeClr val="tx1"/>
            </a:solidFill>
            <a:prstDash val="dash"/>
            <a:round/>
            <a:headEnd/>
            <a:tailEnd type="triangle" w="med" len="med"/>
          </a:ln>
        </p:spPr>
      </p:cxnSp>
      <p:sp>
        <p:nvSpPr>
          <p:cNvPr id="37906" name="Freeform 17"/>
          <p:cNvSpPr>
            <a:spLocks/>
          </p:cNvSpPr>
          <p:nvPr/>
        </p:nvSpPr>
        <p:spPr bwMode="auto">
          <a:xfrm rot="16200000" flipH="1">
            <a:off x="7427913" y="1916112"/>
            <a:ext cx="693738" cy="80963"/>
          </a:xfrm>
          <a:custGeom>
            <a:avLst/>
            <a:gdLst>
              <a:gd name="T0" fmla="*/ 660400 w 21600"/>
              <a:gd name="T1" fmla="*/ 0 h 21600"/>
              <a:gd name="T2" fmla="*/ 0 w 21600"/>
              <a:gd name="T3" fmla="*/ 40482 h 21600"/>
              <a:gd name="T4" fmla="*/ 693738 w 21600"/>
              <a:gd name="T5" fmla="*/ 80963 h 21600"/>
              <a:gd name="T6" fmla="*/ 0 60000 65536"/>
              <a:gd name="T7" fmla="*/ 0 60000 65536"/>
              <a:gd name="T8" fmla="*/ 0 60000 65536"/>
            </a:gdLst>
            <a:ahLst/>
            <a:cxnLst>
              <a:cxn ang="T6">
                <a:pos x="T0" y="T1"/>
              </a:cxn>
              <a:cxn ang="T7">
                <a:pos x="T2" y="T3"/>
              </a:cxn>
              <a:cxn ang="T8">
                <a:pos x="T4" y="T5"/>
              </a:cxn>
            </a:cxnLst>
            <a:rect l="0" t="0" r="r" b="b"/>
            <a:pathLst>
              <a:path w="21600" h="21600">
                <a:moveTo>
                  <a:pt x="20562" y="0"/>
                </a:moveTo>
                <a:cubicBezTo>
                  <a:pt x="10281" y="0"/>
                  <a:pt x="0" y="5400"/>
                  <a:pt x="0" y="10800"/>
                </a:cubicBezTo>
                <a:cubicBezTo>
                  <a:pt x="0" y="16200"/>
                  <a:pt x="10800" y="21600"/>
                  <a:pt x="21600" y="21600"/>
                </a:cubicBezTo>
              </a:path>
            </a:pathLst>
          </a:custGeom>
          <a:noFill/>
          <a:ln w="9525" cap="flat">
            <a:solidFill>
              <a:schemeClr val="tx1"/>
            </a:solidFill>
            <a:prstDash val="dash"/>
            <a:round/>
            <a:headEnd type="none" w="med" len="med"/>
            <a:tailEnd type="triangle" w="med" len="med"/>
          </a:ln>
        </p:spPr>
        <p:txBody>
          <a:bodyPr lIns="0" tIns="0" rIns="0" bIns="0"/>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2">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892">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892">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89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38915" name="Rectangle 2"/>
          <p:cNvSpPr>
            <a:spLocks noGrp="1" noChangeArrowheads="1"/>
          </p:cNvSpPr>
          <p:nvPr>
            <p:ph type="title"/>
          </p:nvPr>
        </p:nvSpPr>
        <p:spPr/>
        <p:txBody>
          <a:bodyPr rIns="132080"/>
          <a:lstStyle/>
          <a:p>
            <a:pPr indent="0" eaLnBrk="1" hangingPunct="1"/>
            <a:r>
              <a:rPr lang="en-US" smtClean="0"/>
              <a:t>Hidden Markov Models</a:t>
            </a:r>
          </a:p>
        </p:txBody>
      </p:sp>
      <p:sp>
        <p:nvSpPr>
          <p:cNvPr id="38916" name="Rectangle 3"/>
          <p:cNvSpPr>
            <a:spLocks noGrp="1" noChangeArrowheads="1"/>
          </p:cNvSpPr>
          <p:nvPr>
            <p:ph type="body" idx="1"/>
          </p:nvPr>
        </p:nvSpPr>
        <p:spPr>
          <a:xfrm>
            <a:off x="457200" y="1384300"/>
            <a:ext cx="8229600" cy="5257800"/>
          </a:xfrm>
        </p:spPr>
        <p:txBody>
          <a:bodyPr rIns="132080"/>
          <a:lstStyle/>
          <a:p>
            <a:pPr eaLnBrk="1" hangingPunct="1">
              <a:lnSpc>
                <a:spcPct val="90000"/>
              </a:lnSpc>
            </a:pPr>
            <a:r>
              <a:rPr lang="en-US" sz="2400" dirty="0" smtClean="0"/>
              <a:t>Markov chains not so useful for most agents</a:t>
            </a:r>
          </a:p>
          <a:p>
            <a:pPr marL="782638" lvl="1" eaLnBrk="1" hangingPunct="1">
              <a:lnSpc>
                <a:spcPct val="90000"/>
              </a:lnSpc>
            </a:pPr>
            <a:r>
              <a:rPr lang="en-US" sz="2000" dirty="0" smtClean="0"/>
              <a:t>Eventually you don’t know anything anymore</a:t>
            </a:r>
          </a:p>
          <a:p>
            <a:pPr marL="782638" lvl="1" eaLnBrk="1" hangingPunct="1">
              <a:lnSpc>
                <a:spcPct val="90000"/>
              </a:lnSpc>
            </a:pPr>
            <a:r>
              <a:rPr lang="en-US" sz="2000" dirty="0" smtClean="0"/>
              <a:t>Need observations to update your beliefs</a:t>
            </a:r>
          </a:p>
          <a:p>
            <a:pPr marL="782638" lvl="1" eaLnBrk="1" hangingPunct="1">
              <a:lnSpc>
                <a:spcPct val="90000"/>
              </a:lnSpc>
            </a:pPr>
            <a:endParaRPr lang="en-US" sz="2000" dirty="0" smtClean="0"/>
          </a:p>
          <a:p>
            <a:pPr eaLnBrk="1" hangingPunct="1">
              <a:lnSpc>
                <a:spcPct val="90000"/>
              </a:lnSpc>
            </a:pPr>
            <a:r>
              <a:rPr lang="en-US" sz="2400" dirty="0" smtClean="0"/>
              <a:t>Hidden Markov models (HMMs)</a:t>
            </a:r>
          </a:p>
          <a:p>
            <a:pPr marL="782638" lvl="1" eaLnBrk="1" hangingPunct="1">
              <a:lnSpc>
                <a:spcPct val="90000"/>
              </a:lnSpc>
            </a:pPr>
            <a:r>
              <a:rPr lang="en-US" sz="2000" dirty="0" smtClean="0"/>
              <a:t>Underlying Markov chain over states S</a:t>
            </a:r>
          </a:p>
          <a:p>
            <a:pPr marL="782638" lvl="1" eaLnBrk="1" hangingPunct="1">
              <a:lnSpc>
                <a:spcPct val="90000"/>
              </a:lnSpc>
            </a:pPr>
            <a:r>
              <a:rPr lang="en-US" sz="2000" dirty="0" smtClean="0"/>
              <a:t>You observe outputs (effects) at each time step</a:t>
            </a:r>
          </a:p>
          <a:p>
            <a:pPr marL="782638" lvl="1" eaLnBrk="1" hangingPunct="1">
              <a:lnSpc>
                <a:spcPct val="90000"/>
              </a:lnSpc>
            </a:pPr>
            <a:r>
              <a:rPr lang="en-US" sz="2000" dirty="0" smtClean="0"/>
              <a:t>POMDPs without actions (or rewards).  </a:t>
            </a:r>
          </a:p>
          <a:p>
            <a:pPr marL="782638" lvl="1" eaLnBrk="1" hangingPunct="1">
              <a:lnSpc>
                <a:spcPct val="90000"/>
              </a:lnSpc>
            </a:pPr>
            <a:r>
              <a:rPr lang="en-US" sz="2000" dirty="0" smtClean="0"/>
              <a:t>As a Bayes’ net:</a:t>
            </a:r>
          </a:p>
        </p:txBody>
      </p:sp>
      <p:grpSp>
        <p:nvGrpSpPr>
          <p:cNvPr id="38917" name="Group 6"/>
          <p:cNvGrpSpPr>
            <a:grpSpLocks/>
          </p:cNvGrpSpPr>
          <p:nvPr/>
        </p:nvGrpSpPr>
        <p:grpSpPr bwMode="auto">
          <a:xfrm>
            <a:off x="6400800" y="4724400"/>
            <a:ext cx="533400" cy="533400"/>
            <a:chOff x="0" y="0"/>
            <a:chExt cx="336" cy="336"/>
          </a:xfrm>
        </p:grpSpPr>
        <p:sp>
          <p:nvSpPr>
            <p:cNvPr id="38961" name="Oval 4"/>
            <p:cNvSpPr>
              <a:spLocks/>
            </p:cNvSpPr>
            <p:nvPr/>
          </p:nvSpPr>
          <p:spPr bwMode="auto">
            <a:xfrm>
              <a:off x="0" y="0"/>
              <a:ext cx="336" cy="336"/>
            </a:xfrm>
            <a:prstGeom prst="ellipse">
              <a:avLst/>
            </a:prstGeom>
            <a:solidFill>
              <a:srgbClr val="FFFFFF"/>
            </a:solidFill>
            <a:ln w="28575">
              <a:solidFill>
                <a:srgbClr val="FFFFFF"/>
              </a:solidFill>
              <a:round/>
              <a:headEnd/>
              <a:tailEnd/>
            </a:ln>
          </p:spPr>
          <p:txBody>
            <a:bodyPr lIns="0" tIns="0" rIns="0" bIns="0"/>
            <a:lstStyle/>
            <a:p>
              <a:endParaRPr lang="en-US"/>
            </a:p>
          </p:txBody>
        </p:sp>
        <p:sp>
          <p:nvSpPr>
            <p:cNvPr id="38962" name="Rectangle 5"/>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rgbClr val="FFFFFF"/>
                  </a:solidFill>
                  <a:latin typeface="Times New Roman Italic" charset="0"/>
                  <a:cs typeface="Times New Roman Italic" charset="0"/>
                  <a:sym typeface="Times New Roman Italic" charset="0"/>
                </a:rPr>
                <a:t>X</a:t>
              </a:r>
              <a:r>
                <a:rPr lang="en-US" sz="2400" baseline="-25000">
                  <a:solidFill>
                    <a:srgbClr val="FFFFFF"/>
                  </a:solidFill>
                  <a:latin typeface="Times New Roman" pitchFamily="18" charset="0"/>
                  <a:cs typeface="Times New Roman" pitchFamily="18" charset="0"/>
                  <a:sym typeface="Times New Roman" pitchFamily="18" charset="0"/>
                </a:rPr>
                <a:t>5</a:t>
              </a:r>
            </a:p>
          </p:txBody>
        </p:sp>
      </p:grpSp>
      <p:cxnSp>
        <p:nvCxnSpPr>
          <p:cNvPr id="38918" name="AutoShape 7"/>
          <p:cNvCxnSpPr>
            <a:cxnSpLocks noChangeShapeType="1"/>
          </p:cNvCxnSpPr>
          <p:nvPr/>
        </p:nvCxnSpPr>
        <p:spPr bwMode="auto">
          <a:xfrm>
            <a:off x="6667500" y="4991100"/>
            <a:ext cx="0" cy="1066800"/>
          </a:xfrm>
          <a:prstGeom prst="straightConnector1">
            <a:avLst/>
          </a:prstGeom>
          <a:noFill/>
          <a:ln w="28575">
            <a:solidFill>
              <a:srgbClr val="FFFFFF"/>
            </a:solidFill>
            <a:round/>
            <a:headEnd/>
            <a:tailEnd type="triangle" w="lg" len="lg"/>
          </a:ln>
        </p:spPr>
      </p:cxnSp>
      <p:grpSp>
        <p:nvGrpSpPr>
          <p:cNvPr id="38919" name="Group 10"/>
          <p:cNvGrpSpPr>
            <a:grpSpLocks/>
          </p:cNvGrpSpPr>
          <p:nvPr/>
        </p:nvGrpSpPr>
        <p:grpSpPr bwMode="auto">
          <a:xfrm>
            <a:off x="3048000" y="4724400"/>
            <a:ext cx="533400" cy="533400"/>
            <a:chOff x="0" y="0"/>
            <a:chExt cx="336" cy="336"/>
          </a:xfrm>
        </p:grpSpPr>
        <p:sp>
          <p:nvSpPr>
            <p:cNvPr id="38959" name="Oval 8"/>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38960" name="Rectangle 9"/>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grpSp>
        <p:nvGrpSpPr>
          <p:cNvPr id="38921" name="Group 14"/>
          <p:cNvGrpSpPr>
            <a:grpSpLocks/>
          </p:cNvGrpSpPr>
          <p:nvPr/>
        </p:nvGrpSpPr>
        <p:grpSpPr bwMode="auto">
          <a:xfrm>
            <a:off x="2133600" y="5791200"/>
            <a:ext cx="533400" cy="533400"/>
            <a:chOff x="0" y="0"/>
            <a:chExt cx="336" cy="336"/>
          </a:xfrm>
        </p:grpSpPr>
        <p:sp>
          <p:nvSpPr>
            <p:cNvPr id="38957" name="Oval 12"/>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38958" name="Rectangle 13"/>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Italic" charset="0"/>
                  <a:cs typeface="Times New Roman Italic" charset="0"/>
                  <a:sym typeface="Times New Roman Italic" charset="0"/>
                </a:rPr>
                <a:t>E</a:t>
              </a:r>
              <a:r>
                <a:rPr lang="en-US" sz="2400" baseline="-25000">
                  <a:solidFill>
                    <a:schemeClr val="bg1"/>
                  </a:solidFill>
                  <a:latin typeface="Times New Roman" pitchFamily="18" charset="0"/>
                  <a:cs typeface="Times New Roman" pitchFamily="18" charset="0"/>
                  <a:sym typeface="Times New Roman" pitchFamily="18" charset="0"/>
                </a:rPr>
                <a:t>1</a:t>
              </a:r>
            </a:p>
          </p:txBody>
        </p:sp>
      </p:grpSp>
      <p:cxnSp>
        <p:nvCxnSpPr>
          <p:cNvPr id="38922" name="AutoShape 15"/>
          <p:cNvCxnSpPr>
            <a:cxnSpLocks noChangeShapeType="1"/>
            <a:endCxn id="38959" idx="2"/>
          </p:cNvCxnSpPr>
          <p:nvPr/>
        </p:nvCxnSpPr>
        <p:spPr bwMode="auto">
          <a:xfrm>
            <a:off x="2400300" y="4991100"/>
            <a:ext cx="647700" cy="0"/>
          </a:xfrm>
          <a:prstGeom prst="straightConnector1">
            <a:avLst/>
          </a:prstGeom>
          <a:noFill/>
          <a:ln w="28575">
            <a:solidFill>
              <a:schemeClr val="tx1"/>
            </a:solidFill>
            <a:round/>
            <a:headEnd/>
            <a:tailEnd type="triangle" w="lg" len="lg"/>
          </a:ln>
        </p:spPr>
      </p:cxnSp>
      <p:grpSp>
        <p:nvGrpSpPr>
          <p:cNvPr id="38923" name="Group 18"/>
          <p:cNvGrpSpPr>
            <a:grpSpLocks/>
          </p:cNvGrpSpPr>
          <p:nvPr/>
        </p:nvGrpSpPr>
        <p:grpSpPr bwMode="auto">
          <a:xfrm>
            <a:off x="2133600" y="4724400"/>
            <a:ext cx="533400" cy="533400"/>
            <a:chOff x="0" y="0"/>
            <a:chExt cx="336" cy="336"/>
          </a:xfrm>
        </p:grpSpPr>
        <p:sp>
          <p:nvSpPr>
            <p:cNvPr id="38955" name="Oval 16"/>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38956" name="Rectangle 17"/>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grpSp>
        <p:nvGrpSpPr>
          <p:cNvPr id="38925" name="Group 22"/>
          <p:cNvGrpSpPr>
            <a:grpSpLocks/>
          </p:cNvGrpSpPr>
          <p:nvPr/>
        </p:nvGrpSpPr>
        <p:grpSpPr bwMode="auto">
          <a:xfrm>
            <a:off x="3962400" y="4724400"/>
            <a:ext cx="533400" cy="533400"/>
            <a:chOff x="0" y="0"/>
            <a:chExt cx="336" cy="336"/>
          </a:xfrm>
        </p:grpSpPr>
        <p:sp>
          <p:nvSpPr>
            <p:cNvPr id="38953" name="Oval 20"/>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38954" name="Rectangle 21"/>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3</a:t>
              </a:r>
            </a:p>
          </p:txBody>
        </p:sp>
      </p:grpSp>
      <p:cxnSp>
        <p:nvCxnSpPr>
          <p:cNvPr id="38926" name="AutoShape 23"/>
          <p:cNvCxnSpPr>
            <a:cxnSpLocks noChangeShapeType="1"/>
            <a:stCxn id="38953" idx="6"/>
            <a:endCxn id="38951" idx="2"/>
          </p:cNvCxnSpPr>
          <p:nvPr/>
        </p:nvCxnSpPr>
        <p:spPr bwMode="auto">
          <a:xfrm>
            <a:off x="4495800" y="4991100"/>
            <a:ext cx="381000" cy="0"/>
          </a:xfrm>
          <a:prstGeom prst="straightConnector1">
            <a:avLst/>
          </a:prstGeom>
          <a:noFill/>
          <a:ln w="28575">
            <a:solidFill>
              <a:schemeClr val="tx1"/>
            </a:solidFill>
            <a:round/>
            <a:headEnd/>
            <a:tailEnd type="triangle" w="lg" len="lg"/>
          </a:ln>
        </p:spPr>
      </p:cxnSp>
      <p:cxnSp>
        <p:nvCxnSpPr>
          <p:cNvPr id="38927" name="AutoShape 24"/>
          <p:cNvCxnSpPr>
            <a:cxnSpLocks noChangeShapeType="1"/>
            <a:stCxn id="38959" idx="6"/>
            <a:endCxn id="38953" idx="2"/>
          </p:cNvCxnSpPr>
          <p:nvPr/>
        </p:nvCxnSpPr>
        <p:spPr bwMode="auto">
          <a:xfrm>
            <a:off x="3581400" y="4991100"/>
            <a:ext cx="381000" cy="0"/>
          </a:xfrm>
          <a:prstGeom prst="straightConnector1">
            <a:avLst/>
          </a:prstGeom>
          <a:noFill/>
          <a:ln w="28575">
            <a:solidFill>
              <a:schemeClr val="tx1"/>
            </a:solidFill>
            <a:round/>
            <a:headEnd/>
            <a:tailEnd type="triangle" w="lg" len="lg"/>
          </a:ln>
        </p:spPr>
      </p:cxnSp>
      <p:grpSp>
        <p:nvGrpSpPr>
          <p:cNvPr id="38928" name="Group 27"/>
          <p:cNvGrpSpPr>
            <a:grpSpLocks/>
          </p:cNvGrpSpPr>
          <p:nvPr/>
        </p:nvGrpSpPr>
        <p:grpSpPr bwMode="auto">
          <a:xfrm>
            <a:off x="4876800" y="4724400"/>
            <a:ext cx="533400" cy="533400"/>
            <a:chOff x="0" y="0"/>
            <a:chExt cx="336" cy="336"/>
          </a:xfrm>
        </p:grpSpPr>
        <p:sp>
          <p:nvSpPr>
            <p:cNvPr id="38951" name="Oval 25"/>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38952" name="Rectangle 26"/>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4</a:t>
              </a:r>
            </a:p>
          </p:txBody>
        </p:sp>
      </p:grpSp>
      <p:cxnSp>
        <p:nvCxnSpPr>
          <p:cNvPr id="38929" name="AutoShape 28"/>
          <p:cNvCxnSpPr>
            <a:cxnSpLocks noChangeShapeType="1"/>
            <a:stCxn id="38951" idx="6"/>
            <a:endCxn id="38941" idx="2"/>
          </p:cNvCxnSpPr>
          <p:nvPr/>
        </p:nvCxnSpPr>
        <p:spPr bwMode="auto">
          <a:xfrm>
            <a:off x="5410200" y="4991100"/>
            <a:ext cx="990600" cy="0"/>
          </a:xfrm>
          <a:prstGeom prst="straightConnector1">
            <a:avLst/>
          </a:prstGeom>
          <a:noFill/>
          <a:ln w="28575">
            <a:solidFill>
              <a:schemeClr val="tx1"/>
            </a:solidFill>
            <a:prstDash val="dash"/>
            <a:round/>
            <a:headEnd/>
            <a:tailEnd type="triangle" w="lg" len="lg"/>
          </a:ln>
        </p:spPr>
      </p:cxnSp>
      <p:grpSp>
        <p:nvGrpSpPr>
          <p:cNvPr id="38930" name="Group 31"/>
          <p:cNvGrpSpPr>
            <a:grpSpLocks/>
          </p:cNvGrpSpPr>
          <p:nvPr/>
        </p:nvGrpSpPr>
        <p:grpSpPr bwMode="auto">
          <a:xfrm>
            <a:off x="3048000" y="5791200"/>
            <a:ext cx="533400" cy="533400"/>
            <a:chOff x="0" y="0"/>
            <a:chExt cx="336" cy="336"/>
          </a:xfrm>
        </p:grpSpPr>
        <p:sp>
          <p:nvSpPr>
            <p:cNvPr id="38949" name="Oval 29"/>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38950" name="Rectangle 30"/>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Italic" charset="0"/>
                  <a:cs typeface="Times New Roman Italic" charset="0"/>
                  <a:sym typeface="Times New Roman Italic" charset="0"/>
                </a:rPr>
                <a:t>E</a:t>
              </a:r>
              <a:r>
                <a:rPr lang="en-US" sz="2400" baseline="-25000">
                  <a:solidFill>
                    <a:schemeClr val="bg1"/>
                  </a:solidFill>
                  <a:latin typeface="Times New Roman" pitchFamily="18" charset="0"/>
                  <a:cs typeface="Times New Roman" pitchFamily="18" charset="0"/>
                  <a:sym typeface="Times New Roman" pitchFamily="18" charset="0"/>
                </a:rPr>
                <a:t>2</a:t>
              </a:r>
            </a:p>
          </p:txBody>
        </p:sp>
      </p:grpSp>
      <p:grpSp>
        <p:nvGrpSpPr>
          <p:cNvPr id="38931" name="Group 34"/>
          <p:cNvGrpSpPr>
            <a:grpSpLocks/>
          </p:cNvGrpSpPr>
          <p:nvPr/>
        </p:nvGrpSpPr>
        <p:grpSpPr bwMode="auto">
          <a:xfrm>
            <a:off x="3962400" y="5791200"/>
            <a:ext cx="533400" cy="533400"/>
            <a:chOff x="0" y="0"/>
            <a:chExt cx="336" cy="336"/>
          </a:xfrm>
        </p:grpSpPr>
        <p:sp>
          <p:nvSpPr>
            <p:cNvPr id="38947" name="Oval 32"/>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38948" name="Rectangle 33"/>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Italic" charset="0"/>
                  <a:cs typeface="Times New Roman Italic" charset="0"/>
                  <a:sym typeface="Times New Roman Italic" charset="0"/>
                </a:rPr>
                <a:t>E</a:t>
              </a:r>
              <a:r>
                <a:rPr lang="en-US" sz="2400" baseline="-25000">
                  <a:solidFill>
                    <a:schemeClr val="bg1"/>
                  </a:solidFill>
                  <a:latin typeface="Times New Roman" pitchFamily="18" charset="0"/>
                  <a:cs typeface="Times New Roman" pitchFamily="18" charset="0"/>
                  <a:sym typeface="Times New Roman" pitchFamily="18" charset="0"/>
                </a:rPr>
                <a:t>3</a:t>
              </a:r>
            </a:p>
          </p:txBody>
        </p:sp>
      </p:grpSp>
      <p:grpSp>
        <p:nvGrpSpPr>
          <p:cNvPr id="38932" name="Group 37"/>
          <p:cNvGrpSpPr>
            <a:grpSpLocks/>
          </p:cNvGrpSpPr>
          <p:nvPr/>
        </p:nvGrpSpPr>
        <p:grpSpPr bwMode="auto">
          <a:xfrm>
            <a:off x="4876800" y="5791200"/>
            <a:ext cx="533400" cy="533400"/>
            <a:chOff x="0" y="0"/>
            <a:chExt cx="336" cy="336"/>
          </a:xfrm>
        </p:grpSpPr>
        <p:sp>
          <p:nvSpPr>
            <p:cNvPr id="38945" name="Oval 35"/>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38946" name="Rectangle 36"/>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Italic" charset="0"/>
                  <a:cs typeface="Times New Roman Italic" charset="0"/>
                  <a:sym typeface="Times New Roman Italic" charset="0"/>
                </a:rPr>
                <a:t>E</a:t>
              </a:r>
              <a:r>
                <a:rPr lang="en-US" sz="2400" baseline="-25000">
                  <a:solidFill>
                    <a:schemeClr val="bg1"/>
                  </a:solidFill>
                  <a:latin typeface="Times New Roman" pitchFamily="18" charset="0"/>
                  <a:cs typeface="Times New Roman" pitchFamily="18" charset="0"/>
                  <a:sym typeface="Times New Roman" pitchFamily="18" charset="0"/>
                </a:rPr>
                <a:t>4</a:t>
              </a:r>
            </a:p>
          </p:txBody>
        </p:sp>
      </p:grpSp>
      <p:grpSp>
        <p:nvGrpSpPr>
          <p:cNvPr id="38933" name="Group 40"/>
          <p:cNvGrpSpPr>
            <a:grpSpLocks/>
          </p:cNvGrpSpPr>
          <p:nvPr/>
        </p:nvGrpSpPr>
        <p:grpSpPr bwMode="auto">
          <a:xfrm>
            <a:off x="6400800" y="5791200"/>
            <a:ext cx="533400" cy="533400"/>
            <a:chOff x="0" y="0"/>
            <a:chExt cx="336" cy="336"/>
          </a:xfrm>
        </p:grpSpPr>
        <p:sp>
          <p:nvSpPr>
            <p:cNvPr id="38943" name="Oval 38"/>
            <p:cNvSpPr>
              <a:spLocks/>
            </p:cNvSpPr>
            <p:nvPr/>
          </p:nvSpPr>
          <p:spPr bwMode="auto">
            <a:xfrm>
              <a:off x="0" y="0"/>
              <a:ext cx="336" cy="336"/>
            </a:xfrm>
            <a:prstGeom prst="ellipse">
              <a:avLst/>
            </a:prstGeom>
            <a:solidFill>
              <a:srgbClr val="FFFFFF"/>
            </a:solidFill>
            <a:ln w="28575">
              <a:solidFill>
                <a:srgbClr val="FFFFFF"/>
              </a:solidFill>
              <a:round/>
              <a:headEnd/>
              <a:tailEnd/>
            </a:ln>
          </p:spPr>
          <p:txBody>
            <a:bodyPr lIns="0" tIns="0" rIns="0" bIns="0"/>
            <a:lstStyle/>
            <a:p>
              <a:endParaRPr lang="en-US">
                <a:solidFill>
                  <a:schemeClr val="bg1"/>
                </a:solidFill>
              </a:endParaRPr>
            </a:p>
          </p:txBody>
        </p:sp>
        <p:sp>
          <p:nvSpPr>
            <p:cNvPr id="38944" name="Rectangle 39"/>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Italic" charset="0"/>
                  <a:cs typeface="Times New Roman Italic" charset="0"/>
                  <a:sym typeface="Times New Roman Italic" charset="0"/>
                </a:rPr>
                <a:t>E</a:t>
              </a:r>
              <a:r>
                <a:rPr lang="en-US" sz="2400" baseline="-25000">
                  <a:solidFill>
                    <a:schemeClr val="bg1"/>
                  </a:solidFill>
                  <a:latin typeface="Times New Roman" pitchFamily="18" charset="0"/>
                  <a:cs typeface="Times New Roman" pitchFamily="18" charset="0"/>
                  <a:sym typeface="Times New Roman" pitchFamily="18" charset="0"/>
                </a:rPr>
                <a:t>5</a:t>
              </a:r>
            </a:p>
          </p:txBody>
        </p:sp>
      </p:grpSp>
      <p:grpSp>
        <p:nvGrpSpPr>
          <p:cNvPr id="51" name="Group 50"/>
          <p:cNvGrpSpPr/>
          <p:nvPr/>
        </p:nvGrpSpPr>
        <p:grpSpPr>
          <a:xfrm>
            <a:off x="2400300" y="5257800"/>
            <a:ext cx="2743200" cy="533400"/>
            <a:chOff x="2400300" y="4991100"/>
            <a:chExt cx="2743200" cy="1066800"/>
          </a:xfrm>
        </p:grpSpPr>
        <p:cxnSp>
          <p:nvCxnSpPr>
            <p:cNvPr id="38920" name="AutoShape 11"/>
            <p:cNvCxnSpPr>
              <a:cxnSpLocks noChangeShapeType="1"/>
            </p:cNvCxnSpPr>
            <p:nvPr/>
          </p:nvCxnSpPr>
          <p:spPr bwMode="auto">
            <a:xfrm>
              <a:off x="3314700" y="4991100"/>
              <a:ext cx="0" cy="1066800"/>
            </a:xfrm>
            <a:prstGeom prst="straightConnector1">
              <a:avLst/>
            </a:prstGeom>
            <a:noFill/>
            <a:ln w="28575">
              <a:solidFill>
                <a:schemeClr val="tx1"/>
              </a:solidFill>
              <a:round/>
              <a:headEnd/>
              <a:tailEnd type="triangle" w="lg" len="lg"/>
            </a:ln>
          </p:spPr>
        </p:cxnSp>
        <p:cxnSp>
          <p:nvCxnSpPr>
            <p:cNvPr id="38924" name="AutoShape 19"/>
            <p:cNvCxnSpPr>
              <a:cxnSpLocks noChangeShapeType="1"/>
            </p:cNvCxnSpPr>
            <p:nvPr/>
          </p:nvCxnSpPr>
          <p:spPr bwMode="auto">
            <a:xfrm>
              <a:off x="2400300" y="4991100"/>
              <a:ext cx="0" cy="1066800"/>
            </a:xfrm>
            <a:prstGeom prst="straightConnector1">
              <a:avLst/>
            </a:prstGeom>
            <a:noFill/>
            <a:ln w="28575">
              <a:solidFill>
                <a:schemeClr val="tx1"/>
              </a:solidFill>
              <a:round/>
              <a:headEnd/>
              <a:tailEnd type="triangle" w="lg" len="lg"/>
            </a:ln>
          </p:spPr>
        </p:cxnSp>
        <p:cxnSp>
          <p:nvCxnSpPr>
            <p:cNvPr id="38934" name="AutoShape 41"/>
            <p:cNvCxnSpPr>
              <a:cxnSpLocks noChangeShapeType="1"/>
            </p:cNvCxnSpPr>
            <p:nvPr/>
          </p:nvCxnSpPr>
          <p:spPr bwMode="auto">
            <a:xfrm>
              <a:off x="4229100" y="4991100"/>
              <a:ext cx="0" cy="1066800"/>
            </a:xfrm>
            <a:prstGeom prst="straightConnector1">
              <a:avLst/>
            </a:prstGeom>
            <a:noFill/>
            <a:ln w="28575">
              <a:solidFill>
                <a:schemeClr val="tx1"/>
              </a:solidFill>
              <a:round/>
              <a:headEnd/>
              <a:tailEnd type="triangle" w="lg" len="lg"/>
            </a:ln>
          </p:spPr>
        </p:cxnSp>
        <p:cxnSp>
          <p:nvCxnSpPr>
            <p:cNvPr id="38935" name="AutoShape 42"/>
            <p:cNvCxnSpPr>
              <a:cxnSpLocks noChangeShapeType="1"/>
            </p:cNvCxnSpPr>
            <p:nvPr/>
          </p:nvCxnSpPr>
          <p:spPr bwMode="auto">
            <a:xfrm>
              <a:off x="5143500" y="4991100"/>
              <a:ext cx="0" cy="1066800"/>
            </a:xfrm>
            <a:prstGeom prst="straightConnector1">
              <a:avLst/>
            </a:prstGeom>
            <a:noFill/>
            <a:ln w="28575">
              <a:solidFill>
                <a:schemeClr val="tx1"/>
              </a:solidFill>
              <a:round/>
              <a:headEnd/>
              <a:tailEnd type="triangle" w="lg" len="lg"/>
            </a:ln>
          </p:spPr>
        </p:cxnSp>
      </p:grpSp>
      <p:grpSp>
        <p:nvGrpSpPr>
          <p:cNvPr id="38936" name="Group 45"/>
          <p:cNvGrpSpPr>
            <a:grpSpLocks/>
          </p:cNvGrpSpPr>
          <p:nvPr/>
        </p:nvGrpSpPr>
        <p:grpSpPr bwMode="auto">
          <a:xfrm>
            <a:off x="6400800" y="4724400"/>
            <a:ext cx="533400" cy="533400"/>
            <a:chOff x="0" y="0"/>
            <a:chExt cx="336" cy="336"/>
          </a:xfrm>
        </p:grpSpPr>
        <p:sp>
          <p:nvSpPr>
            <p:cNvPr id="38941" name="Oval 43"/>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38942" name="Rectangle 44"/>
            <p:cNvSpPr>
              <a:spLocks/>
            </p:cNvSpPr>
            <p:nvPr/>
          </p:nvSpPr>
          <p:spPr bwMode="auto">
            <a:xfrm>
              <a:off x="22" y="20"/>
              <a:ext cx="291"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N</a:t>
              </a:r>
            </a:p>
          </p:txBody>
        </p:sp>
      </p:grpSp>
      <p:grpSp>
        <p:nvGrpSpPr>
          <p:cNvPr id="38937" name="Group 48"/>
          <p:cNvGrpSpPr>
            <a:grpSpLocks/>
          </p:cNvGrpSpPr>
          <p:nvPr/>
        </p:nvGrpSpPr>
        <p:grpSpPr bwMode="auto">
          <a:xfrm>
            <a:off x="6400800" y="5791200"/>
            <a:ext cx="533400" cy="533400"/>
            <a:chOff x="0" y="0"/>
            <a:chExt cx="336" cy="336"/>
          </a:xfrm>
        </p:grpSpPr>
        <p:sp>
          <p:nvSpPr>
            <p:cNvPr id="38939" name="Oval 46"/>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38940" name="Rectangle 47"/>
            <p:cNvSpPr>
              <a:spLocks/>
            </p:cNvSpPr>
            <p:nvPr/>
          </p:nvSpPr>
          <p:spPr bwMode="auto">
            <a:xfrm>
              <a:off x="24" y="27"/>
              <a:ext cx="286"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Italic" charset="0"/>
                  <a:cs typeface="Times New Roman Italic" charset="0"/>
                  <a:sym typeface="Times New Roman Italic" charset="0"/>
                </a:rPr>
                <a:t>E</a:t>
              </a:r>
              <a:r>
                <a:rPr lang="en-US" sz="2400" baseline="-25000">
                  <a:solidFill>
                    <a:schemeClr val="bg1"/>
                  </a:solidFill>
                  <a:latin typeface="Times New Roman" pitchFamily="18" charset="0"/>
                  <a:cs typeface="Times New Roman" pitchFamily="18" charset="0"/>
                  <a:sym typeface="Times New Roman" pitchFamily="18" charset="0"/>
                </a:rPr>
                <a:t>N</a:t>
              </a:r>
            </a:p>
          </p:txBody>
        </p:sp>
      </p:grpSp>
      <p:sp>
        <p:nvSpPr>
          <p:cNvPr id="38938" name="Line 49"/>
          <p:cNvSpPr>
            <a:spLocks noChangeShapeType="1"/>
          </p:cNvSpPr>
          <p:nvPr/>
        </p:nvSpPr>
        <p:spPr bwMode="auto">
          <a:xfrm rot="10800000">
            <a:off x="6662738" y="5260975"/>
            <a:ext cx="7937" cy="544513"/>
          </a:xfrm>
          <a:prstGeom prst="line">
            <a:avLst/>
          </a:prstGeom>
          <a:noFill/>
          <a:ln w="38100">
            <a:solidFill>
              <a:schemeClr val="tx1"/>
            </a:solidFill>
            <a:round/>
            <a:headEnd type="triangle" w="med" len="med"/>
            <a:tailEnd/>
          </a:ln>
        </p:spPr>
        <p:txBody>
          <a:bodyPr lIns="0" tIns="0" rIns="0" bIns="0"/>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91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916">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916">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9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9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9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9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9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9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9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9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9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89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9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9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89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893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89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893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89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89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3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10243" name="Rectangle 2"/>
          <p:cNvSpPr>
            <a:spLocks noGrp="1" noChangeArrowheads="1"/>
          </p:cNvSpPr>
          <p:nvPr>
            <p:ph type="title"/>
          </p:nvPr>
        </p:nvSpPr>
        <p:spPr/>
        <p:txBody>
          <a:bodyPr rIns="132080"/>
          <a:lstStyle/>
          <a:p>
            <a:pPr indent="0" eaLnBrk="1" hangingPunct="1"/>
            <a:r>
              <a:rPr lang="en-US" smtClean="0"/>
              <a:t>Probability Review</a:t>
            </a:r>
          </a:p>
        </p:txBody>
      </p:sp>
      <p:sp>
        <p:nvSpPr>
          <p:cNvPr id="10244" name="Rectangle 3"/>
          <p:cNvSpPr>
            <a:spLocks noGrp="1" noChangeArrowheads="1"/>
          </p:cNvSpPr>
          <p:nvPr>
            <p:ph type="body" idx="1"/>
          </p:nvPr>
        </p:nvSpPr>
        <p:spPr/>
        <p:txBody>
          <a:bodyPr rIns="132080"/>
          <a:lstStyle/>
          <a:p>
            <a:pPr eaLnBrk="1" hangingPunct="1"/>
            <a:r>
              <a:rPr lang="en-US" sz="2800" smtClean="0"/>
              <a:t>Probability</a:t>
            </a:r>
          </a:p>
          <a:p>
            <a:pPr marL="782638" lvl="1" eaLnBrk="1" hangingPunct="1"/>
            <a:r>
              <a:rPr lang="en-US" sz="2400" smtClean="0"/>
              <a:t>Random Variables</a:t>
            </a:r>
          </a:p>
          <a:p>
            <a:pPr marL="782638" lvl="1" eaLnBrk="1" hangingPunct="1"/>
            <a:r>
              <a:rPr lang="en-US" sz="2400" smtClean="0"/>
              <a:t>Joint and Marginal Distributions</a:t>
            </a:r>
          </a:p>
          <a:p>
            <a:pPr marL="782638" lvl="1" eaLnBrk="1" hangingPunct="1"/>
            <a:r>
              <a:rPr lang="en-US" sz="2400" smtClean="0"/>
              <a:t>Conditional Distribution</a:t>
            </a:r>
          </a:p>
          <a:p>
            <a:pPr marL="782638" lvl="1" eaLnBrk="1" hangingPunct="1"/>
            <a:r>
              <a:rPr lang="en-US" sz="2400" smtClean="0"/>
              <a:t>Product Rule, Chain Rule, Bayes’ Rule</a:t>
            </a:r>
          </a:p>
          <a:p>
            <a:pPr marL="782638" lvl="1" eaLnBrk="1" hangingPunct="1"/>
            <a:r>
              <a:rPr lang="en-US" sz="2400" smtClean="0"/>
              <a:t>Inference</a:t>
            </a:r>
          </a:p>
          <a:p>
            <a:pPr marL="782638" lvl="1" eaLnBrk="1" hangingPunct="1"/>
            <a:endParaRPr lang="en-US" sz="2400" smtClean="0"/>
          </a:p>
          <a:p>
            <a:pPr eaLnBrk="1" hangingPunct="1"/>
            <a:r>
              <a:rPr lang="en-US" sz="2800" smtClean="0"/>
              <a:t>You’ll need all this stuff A LOT for the next few weeks, so make sure you go over it now!</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0963" name="Rectangle 2"/>
          <p:cNvSpPr>
            <a:spLocks noGrp="1" noChangeArrowheads="1"/>
          </p:cNvSpPr>
          <p:nvPr>
            <p:ph type="title"/>
          </p:nvPr>
        </p:nvSpPr>
        <p:spPr/>
        <p:txBody>
          <a:bodyPr rIns="132080"/>
          <a:lstStyle/>
          <a:p>
            <a:pPr indent="0" eaLnBrk="1" hangingPunct="1"/>
            <a:r>
              <a:rPr lang="en-US" smtClean="0"/>
              <a:t>Hidden Markov Models</a:t>
            </a:r>
          </a:p>
        </p:txBody>
      </p:sp>
      <p:sp>
        <p:nvSpPr>
          <p:cNvPr id="40964" name="Rectangle 3"/>
          <p:cNvSpPr>
            <a:spLocks noGrp="1" noChangeArrowheads="1"/>
          </p:cNvSpPr>
          <p:nvPr>
            <p:ph type="body" idx="1"/>
          </p:nvPr>
        </p:nvSpPr>
        <p:spPr>
          <a:xfrm>
            <a:off x="457200" y="3403600"/>
            <a:ext cx="8229600" cy="558800"/>
          </a:xfrm>
        </p:spPr>
        <p:txBody>
          <a:bodyPr rIns="132080"/>
          <a:lstStyle/>
          <a:p>
            <a:pPr eaLnBrk="1" hangingPunct="1">
              <a:lnSpc>
                <a:spcPct val="90000"/>
              </a:lnSpc>
            </a:pPr>
            <a:r>
              <a:rPr lang="en-US" sz="2400" smtClean="0"/>
              <a:t>Defines a joint probability distribution:</a:t>
            </a:r>
          </a:p>
        </p:txBody>
      </p:sp>
      <p:grpSp>
        <p:nvGrpSpPr>
          <p:cNvPr id="40965" name="Group 6"/>
          <p:cNvGrpSpPr>
            <a:grpSpLocks/>
          </p:cNvGrpSpPr>
          <p:nvPr/>
        </p:nvGrpSpPr>
        <p:grpSpPr bwMode="auto">
          <a:xfrm>
            <a:off x="6045200" y="1485900"/>
            <a:ext cx="533400" cy="533400"/>
            <a:chOff x="0" y="0"/>
            <a:chExt cx="336" cy="336"/>
          </a:xfrm>
        </p:grpSpPr>
        <p:sp>
          <p:nvSpPr>
            <p:cNvPr id="41012" name="Oval 4"/>
            <p:cNvSpPr>
              <a:spLocks/>
            </p:cNvSpPr>
            <p:nvPr/>
          </p:nvSpPr>
          <p:spPr bwMode="auto">
            <a:xfrm>
              <a:off x="0" y="0"/>
              <a:ext cx="336" cy="336"/>
            </a:xfrm>
            <a:prstGeom prst="ellipse">
              <a:avLst/>
            </a:prstGeom>
            <a:solidFill>
              <a:srgbClr val="FFFFFF"/>
            </a:solidFill>
            <a:ln w="28575">
              <a:solidFill>
                <a:srgbClr val="FFFFFF"/>
              </a:solidFill>
              <a:round/>
              <a:headEnd/>
              <a:tailEnd/>
            </a:ln>
          </p:spPr>
          <p:txBody>
            <a:bodyPr lIns="0" tIns="0" rIns="0" bIns="0"/>
            <a:lstStyle/>
            <a:p>
              <a:endParaRPr lang="en-US"/>
            </a:p>
          </p:txBody>
        </p:sp>
        <p:sp>
          <p:nvSpPr>
            <p:cNvPr id="41013" name="Rectangle 5"/>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rgbClr val="FFFFFF"/>
                  </a:solidFill>
                  <a:latin typeface="Times New Roman Italic" charset="0"/>
                  <a:cs typeface="Times New Roman Italic" charset="0"/>
                  <a:sym typeface="Times New Roman Italic" charset="0"/>
                </a:rPr>
                <a:t>X</a:t>
              </a:r>
              <a:r>
                <a:rPr lang="en-US" sz="2400" baseline="-25000">
                  <a:solidFill>
                    <a:srgbClr val="FFFFFF"/>
                  </a:solidFill>
                  <a:latin typeface="Times New Roman" pitchFamily="18" charset="0"/>
                  <a:cs typeface="Times New Roman" pitchFamily="18" charset="0"/>
                  <a:sym typeface="Times New Roman" pitchFamily="18" charset="0"/>
                </a:rPr>
                <a:t>5</a:t>
              </a:r>
            </a:p>
          </p:txBody>
        </p:sp>
      </p:grpSp>
      <p:cxnSp>
        <p:nvCxnSpPr>
          <p:cNvPr id="40966" name="AutoShape 7"/>
          <p:cNvCxnSpPr>
            <a:cxnSpLocks noChangeShapeType="1"/>
          </p:cNvCxnSpPr>
          <p:nvPr/>
        </p:nvCxnSpPr>
        <p:spPr bwMode="auto">
          <a:xfrm>
            <a:off x="6311900" y="1752600"/>
            <a:ext cx="0" cy="1066800"/>
          </a:xfrm>
          <a:prstGeom prst="straightConnector1">
            <a:avLst/>
          </a:prstGeom>
          <a:noFill/>
          <a:ln w="28575">
            <a:solidFill>
              <a:srgbClr val="FFFFFF"/>
            </a:solidFill>
            <a:round/>
            <a:headEnd/>
            <a:tailEnd type="triangle" w="lg" len="lg"/>
          </a:ln>
        </p:spPr>
      </p:cxnSp>
      <p:grpSp>
        <p:nvGrpSpPr>
          <p:cNvPr id="40967" name="Group 10"/>
          <p:cNvGrpSpPr>
            <a:grpSpLocks/>
          </p:cNvGrpSpPr>
          <p:nvPr/>
        </p:nvGrpSpPr>
        <p:grpSpPr bwMode="auto">
          <a:xfrm>
            <a:off x="2692400" y="1485900"/>
            <a:ext cx="533400" cy="533400"/>
            <a:chOff x="0" y="0"/>
            <a:chExt cx="336" cy="336"/>
          </a:xfrm>
        </p:grpSpPr>
        <p:sp>
          <p:nvSpPr>
            <p:cNvPr id="41010" name="Oval 8"/>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41011" name="Rectangle 9"/>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grpSp>
        <p:nvGrpSpPr>
          <p:cNvPr id="40969" name="Group 14"/>
          <p:cNvGrpSpPr>
            <a:grpSpLocks/>
          </p:cNvGrpSpPr>
          <p:nvPr/>
        </p:nvGrpSpPr>
        <p:grpSpPr bwMode="auto">
          <a:xfrm>
            <a:off x="1778000" y="2552700"/>
            <a:ext cx="533400" cy="533400"/>
            <a:chOff x="0" y="0"/>
            <a:chExt cx="336" cy="336"/>
          </a:xfrm>
        </p:grpSpPr>
        <p:sp>
          <p:nvSpPr>
            <p:cNvPr id="41008" name="Oval 12"/>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41009" name="Rectangle 13"/>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1</a:t>
              </a:r>
            </a:p>
          </p:txBody>
        </p:sp>
      </p:grpSp>
      <p:cxnSp>
        <p:nvCxnSpPr>
          <p:cNvPr id="40970" name="AutoShape 15"/>
          <p:cNvCxnSpPr>
            <a:cxnSpLocks noChangeShapeType="1"/>
            <a:endCxn id="41010" idx="2"/>
          </p:cNvCxnSpPr>
          <p:nvPr/>
        </p:nvCxnSpPr>
        <p:spPr bwMode="auto">
          <a:xfrm>
            <a:off x="2044700" y="1752600"/>
            <a:ext cx="647700" cy="0"/>
          </a:xfrm>
          <a:prstGeom prst="straightConnector1">
            <a:avLst/>
          </a:prstGeom>
          <a:noFill/>
          <a:ln w="28575">
            <a:solidFill>
              <a:schemeClr val="tx1"/>
            </a:solidFill>
            <a:round/>
            <a:headEnd/>
            <a:tailEnd type="triangle" w="lg" len="lg"/>
          </a:ln>
        </p:spPr>
      </p:cxnSp>
      <p:grpSp>
        <p:nvGrpSpPr>
          <p:cNvPr id="40971" name="Group 18"/>
          <p:cNvGrpSpPr>
            <a:grpSpLocks/>
          </p:cNvGrpSpPr>
          <p:nvPr/>
        </p:nvGrpSpPr>
        <p:grpSpPr bwMode="auto">
          <a:xfrm>
            <a:off x="1778000" y="1485900"/>
            <a:ext cx="533400" cy="533400"/>
            <a:chOff x="0" y="0"/>
            <a:chExt cx="336" cy="336"/>
          </a:xfrm>
        </p:grpSpPr>
        <p:sp>
          <p:nvSpPr>
            <p:cNvPr id="41006" name="Oval 16"/>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41007" name="Rectangle 17"/>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grpSp>
        <p:nvGrpSpPr>
          <p:cNvPr id="40973" name="Group 22"/>
          <p:cNvGrpSpPr>
            <a:grpSpLocks/>
          </p:cNvGrpSpPr>
          <p:nvPr/>
        </p:nvGrpSpPr>
        <p:grpSpPr bwMode="auto">
          <a:xfrm>
            <a:off x="3606800" y="1485900"/>
            <a:ext cx="533400" cy="533400"/>
            <a:chOff x="0" y="0"/>
            <a:chExt cx="336" cy="336"/>
          </a:xfrm>
        </p:grpSpPr>
        <p:sp>
          <p:nvSpPr>
            <p:cNvPr id="41004" name="Oval 20"/>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41005" name="Rectangle 21"/>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3</a:t>
              </a:r>
            </a:p>
          </p:txBody>
        </p:sp>
      </p:grpSp>
      <p:cxnSp>
        <p:nvCxnSpPr>
          <p:cNvPr id="40974" name="AutoShape 23"/>
          <p:cNvCxnSpPr>
            <a:cxnSpLocks noChangeShapeType="1"/>
            <a:stCxn id="41004" idx="6"/>
            <a:endCxn id="41002" idx="2"/>
          </p:cNvCxnSpPr>
          <p:nvPr/>
        </p:nvCxnSpPr>
        <p:spPr bwMode="auto">
          <a:xfrm>
            <a:off x="4140200" y="1752600"/>
            <a:ext cx="381000" cy="0"/>
          </a:xfrm>
          <a:prstGeom prst="straightConnector1">
            <a:avLst/>
          </a:prstGeom>
          <a:noFill/>
          <a:ln w="28575">
            <a:solidFill>
              <a:schemeClr val="tx1"/>
            </a:solidFill>
            <a:round/>
            <a:headEnd/>
            <a:tailEnd type="triangle" w="lg" len="lg"/>
          </a:ln>
        </p:spPr>
      </p:cxnSp>
      <p:cxnSp>
        <p:nvCxnSpPr>
          <p:cNvPr id="40975" name="AutoShape 24"/>
          <p:cNvCxnSpPr>
            <a:cxnSpLocks noChangeShapeType="1"/>
            <a:stCxn id="41010" idx="6"/>
            <a:endCxn id="41004" idx="2"/>
          </p:cNvCxnSpPr>
          <p:nvPr/>
        </p:nvCxnSpPr>
        <p:spPr bwMode="auto">
          <a:xfrm>
            <a:off x="3225800" y="1752600"/>
            <a:ext cx="381000" cy="0"/>
          </a:xfrm>
          <a:prstGeom prst="straightConnector1">
            <a:avLst/>
          </a:prstGeom>
          <a:noFill/>
          <a:ln w="28575">
            <a:solidFill>
              <a:schemeClr val="tx1"/>
            </a:solidFill>
            <a:round/>
            <a:headEnd/>
            <a:tailEnd type="triangle" w="lg" len="lg"/>
          </a:ln>
        </p:spPr>
      </p:cxnSp>
      <p:grpSp>
        <p:nvGrpSpPr>
          <p:cNvPr id="40976" name="Group 27"/>
          <p:cNvGrpSpPr>
            <a:grpSpLocks/>
          </p:cNvGrpSpPr>
          <p:nvPr/>
        </p:nvGrpSpPr>
        <p:grpSpPr bwMode="auto">
          <a:xfrm>
            <a:off x="4521200" y="1485900"/>
            <a:ext cx="533400" cy="533400"/>
            <a:chOff x="0" y="0"/>
            <a:chExt cx="336" cy="336"/>
          </a:xfrm>
        </p:grpSpPr>
        <p:sp>
          <p:nvSpPr>
            <p:cNvPr id="41002" name="Oval 25"/>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41003" name="Rectangle 26"/>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4</a:t>
              </a:r>
            </a:p>
          </p:txBody>
        </p:sp>
      </p:grpSp>
      <p:cxnSp>
        <p:nvCxnSpPr>
          <p:cNvPr id="40977" name="AutoShape 28"/>
          <p:cNvCxnSpPr>
            <a:cxnSpLocks noChangeShapeType="1"/>
            <a:stCxn id="41002" idx="6"/>
            <a:endCxn id="40992" idx="2"/>
          </p:cNvCxnSpPr>
          <p:nvPr/>
        </p:nvCxnSpPr>
        <p:spPr bwMode="auto">
          <a:xfrm>
            <a:off x="5054600" y="1752600"/>
            <a:ext cx="990600" cy="0"/>
          </a:xfrm>
          <a:prstGeom prst="straightConnector1">
            <a:avLst/>
          </a:prstGeom>
          <a:noFill/>
          <a:ln w="28575">
            <a:solidFill>
              <a:schemeClr val="tx1"/>
            </a:solidFill>
            <a:prstDash val="dash"/>
            <a:round/>
            <a:headEnd/>
            <a:tailEnd type="triangle" w="lg" len="lg"/>
          </a:ln>
        </p:spPr>
      </p:cxnSp>
      <p:grpSp>
        <p:nvGrpSpPr>
          <p:cNvPr id="40978" name="Group 31"/>
          <p:cNvGrpSpPr>
            <a:grpSpLocks/>
          </p:cNvGrpSpPr>
          <p:nvPr/>
        </p:nvGrpSpPr>
        <p:grpSpPr bwMode="auto">
          <a:xfrm>
            <a:off x="2692400" y="2552700"/>
            <a:ext cx="533400" cy="533400"/>
            <a:chOff x="0" y="0"/>
            <a:chExt cx="336" cy="336"/>
          </a:xfrm>
        </p:grpSpPr>
        <p:sp>
          <p:nvSpPr>
            <p:cNvPr id="41000" name="Oval 29"/>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41001" name="Rectangle 30"/>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2</a:t>
              </a:r>
            </a:p>
          </p:txBody>
        </p:sp>
      </p:grpSp>
      <p:grpSp>
        <p:nvGrpSpPr>
          <p:cNvPr id="40979" name="Group 34"/>
          <p:cNvGrpSpPr>
            <a:grpSpLocks/>
          </p:cNvGrpSpPr>
          <p:nvPr/>
        </p:nvGrpSpPr>
        <p:grpSpPr bwMode="auto">
          <a:xfrm>
            <a:off x="3606800" y="2552700"/>
            <a:ext cx="533400" cy="533400"/>
            <a:chOff x="0" y="0"/>
            <a:chExt cx="336" cy="336"/>
          </a:xfrm>
        </p:grpSpPr>
        <p:sp>
          <p:nvSpPr>
            <p:cNvPr id="40998" name="Oval 32"/>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40999" name="Rectangle 33"/>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3</a:t>
              </a:r>
            </a:p>
          </p:txBody>
        </p:sp>
      </p:grpSp>
      <p:grpSp>
        <p:nvGrpSpPr>
          <p:cNvPr id="40980" name="Group 37"/>
          <p:cNvGrpSpPr>
            <a:grpSpLocks/>
          </p:cNvGrpSpPr>
          <p:nvPr/>
        </p:nvGrpSpPr>
        <p:grpSpPr bwMode="auto">
          <a:xfrm>
            <a:off x="4521200" y="2552700"/>
            <a:ext cx="533400" cy="533400"/>
            <a:chOff x="0" y="0"/>
            <a:chExt cx="336" cy="336"/>
          </a:xfrm>
        </p:grpSpPr>
        <p:sp>
          <p:nvSpPr>
            <p:cNvPr id="40996" name="Oval 35"/>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40997" name="Rectangle 36"/>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4</a:t>
              </a:r>
            </a:p>
          </p:txBody>
        </p:sp>
      </p:grpSp>
      <p:grpSp>
        <p:nvGrpSpPr>
          <p:cNvPr id="40981" name="Group 40"/>
          <p:cNvGrpSpPr>
            <a:grpSpLocks/>
          </p:cNvGrpSpPr>
          <p:nvPr/>
        </p:nvGrpSpPr>
        <p:grpSpPr bwMode="auto">
          <a:xfrm>
            <a:off x="6045200" y="2552700"/>
            <a:ext cx="533400" cy="533400"/>
            <a:chOff x="0" y="0"/>
            <a:chExt cx="336" cy="336"/>
          </a:xfrm>
        </p:grpSpPr>
        <p:sp>
          <p:nvSpPr>
            <p:cNvPr id="40994" name="Oval 38"/>
            <p:cNvSpPr>
              <a:spLocks/>
            </p:cNvSpPr>
            <p:nvPr/>
          </p:nvSpPr>
          <p:spPr bwMode="auto">
            <a:xfrm>
              <a:off x="0" y="0"/>
              <a:ext cx="336" cy="336"/>
            </a:xfrm>
            <a:prstGeom prst="ellipse">
              <a:avLst/>
            </a:prstGeom>
            <a:solidFill>
              <a:srgbClr val="FFFFFF"/>
            </a:solidFill>
            <a:ln w="28575">
              <a:solidFill>
                <a:srgbClr val="FFFFFF"/>
              </a:solidFill>
              <a:round/>
              <a:headEnd/>
              <a:tailEnd/>
            </a:ln>
          </p:spPr>
          <p:txBody>
            <a:bodyPr lIns="0" tIns="0" rIns="0" bIns="0"/>
            <a:lstStyle/>
            <a:p>
              <a:endParaRPr lang="en-US"/>
            </a:p>
          </p:txBody>
        </p:sp>
        <p:sp>
          <p:nvSpPr>
            <p:cNvPr id="40995" name="Rectangle 39"/>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rgbClr val="FFFFFF"/>
                  </a:solidFill>
                  <a:latin typeface="Times New Roman Italic" charset="0"/>
                  <a:cs typeface="Times New Roman Italic" charset="0"/>
                  <a:sym typeface="Times New Roman Italic" charset="0"/>
                </a:rPr>
                <a:t>E</a:t>
              </a:r>
              <a:r>
                <a:rPr lang="en-US" sz="2400" baseline="-25000">
                  <a:solidFill>
                    <a:srgbClr val="FFFFFF"/>
                  </a:solidFill>
                  <a:latin typeface="Times New Roman" pitchFamily="18" charset="0"/>
                  <a:cs typeface="Times New Roman" pitchFamily="18" charset="0"/>
                  <a:sym typeface="Times New Roman" pitchFamily="18" charset="0"/>
                </a:rPr>
                <a:t>5</a:t>
              </a:r>
            </a:p>
          </p:txBody>
        </p:sp>
      </p:grpSp>
      <p:grpSp>
        <p:nvGrpSpPr>
          <p:cNvPr id="54" name="Group 53"/>
          <p:cNvGrpSpPr/>
          <p:nvPr/>
        </p:nvGrpSpPr>
        <p:grpSpPr>
          <a:xfrm>
            <a:off x="2044700" y="2057400"/>
            <a:ext cx="2743200" cy="457200"/>
            <a:chOff x="2044700" y="1752600"/>
            <a:chExt cx="2743200" cy="1066800"/>
          </a:xfrm>
        </p:grpSpPr>
        <p:cxnSp>
          <p:nvCxnSpPr>
            <p:cNvPr id="40968" name="AutoShape 11"/>
            <p:cNvCxnSpPr>
              <a:cxnSpLocks noChangeShapeType="1"/>
            </p:cNvCxnSpPr>
            <p:nvPr/>
          </p:nvCxnSpPr>
          <p:spPr bwMode="auto">
            <a:xfrm>
              <a:off x="2959100" y="1752600"/>
              <a:ext cx="0" cy="1066800"/>
            </a:xfrm>
            <a:prstGeom prst="straightConnector1">
              <a:avLst/>
            </a:prstGeom>
            <a:noFill/>
            <a:ln w="28575">
              <a:solidFill>
                <a:schemeClr val="tx1"/>
              </a:solidFill>
              <a:round/>
              <a:headEnd/>
              <a:tailEnd type="triangle" w="lg" len="lg"/>
            </a:ln>
          </p:spPr>
        </p:cxnSp>
        <p:cxnSp>
          <p:nvCxnSpPr>
            <p:cNvPr id="40972" name="AutoShape 19"/>
            <p:cNvCxnSpPr>
              <a:cxnSpLocks noChangeShapeType="1"/>
            </p:cNvCxnSpPr>
            <p:nvPr/>
          </p:nvCxnSpPr>
          <p:spPr bwMode="auto">
            <a:xfrm>
              <a:off x="2044700" y="1752600"/>
              <a:ext cx="0" cy="1066800"/>
            </a:xfrm>
            <a:prstGeom prst="straightConnector1">
              <a:avLst/>
            </a:prstGeom>
            <a:noFill/>
            <a:ln w="28575">
              <a:solidFill>
                <a:schemeClr val="tx1"/>
              </a:solidFill>
              <a:round/>
              <a:headEnd/>
              <a:tailEnd type="triangle" w="lg" len="lg"/>
            </a:ln>
          </p:spPr>
        </p:cxnSp>
        <p:cxnSp>
          <p:nvCxnSpPr>
            <p:cNvPr id="40982" name="AutoShape 41"/>
            <p:cNvCxnSpPr>
              <a:cxnSpLocks noChangeShapeType="1"/>
            </p:cNvCxnSpPr>
            <p:nvPr/>
          </p:nvCxnSpPr>
          <p:spPr bwMode="auto">
            <a:xfrm>
              <a:off x="3873500" y="1752600"/>
              <a:ext cx="0" cy="1066800"/>
            </a:xfrm>
            <a:prstGeom prst="straightConnector1">
              <a:avLst/>
            </a:prstGeom>
            <a:noFill/>
            <a:ln w="28575">
              <a:solidFill>
                <a:schemeClr val="tx1"/>
              </a:solidFill>
              <a:round/>
              <a:headEnd/>
              <a:tailEnd type="triangle" w="lg" len="lg"/>
            </a:ln>
          </p:spPr>
        </p:cxnSp>
        <p:cxnSp>
          <p:nvCxnSpPr>
            <p:cNvPr id="40983" name="AutoShape 42"/>
            <p:cNvCxnSpPr>
              <a:cxnSpLocks noChangeShapeType="1"/>
            </p:cNvCxnSpPr>
            <p:nvPr/>
          </p:nvCxnSpPr>
          <p:spPr bwMode="auto">
            <a:xfrm>
              <a:off x="4787900" y="1752600"/>
              <a:ext cx="0" cy="1066800"/>
            </a:xfrm>
            <a:prstGeom prst="straightConnector1">
              <a:avLst/>
            </a:prstGeom>
            <a:noFill/>
            <a:ln w="28575">
              <a:solidFill>
                <a:schemeClr val="tx1"/>
              </a:solidFill>
              <a:round/>
              <a:headEnd/>
              <a:tailEnd type="triangle" w="lg" len="lg"/>
            </a:ln>
          </p:spPr>
        </p:cxnSp>
      </p:grpSp>
      <p:grpSp>
        <p:nvGrpSpPr>
          <p:cNvPr id="40984" name="Group 45"/>
          <p:cNvGrpSpPr>
            <a:grpSpLocks/>
          </p:cNvGrpSpPr>
          <p:nvPr/>
        </p:nvGrpSpPr>
        <p:grpSpPr bwMode="auto">
          <a:xfrm>
            <a:off x="6045200" y="1485900"/>
            <a:ext cx="533400" cy="533400"/>
            <a:chOff x="0" y="0"/>
            <a:chExt cx="336" cy="336"/>
          </a:xfrm>
        </p:grpSpPr>
        <p:sp>
          <p:nvSpPr>
            <p:cNvPr id="40992" name="Oval 43"/>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40993" name="Rectangle 44"/>
            <p:cNvSpPr>
              <a:spLocks/>
            </p:cNvSpPr>
            <p:nvPr/>
          </p:nvSpPr>
          <p:spPr bwMode="auto">
            <a:xfrm>
              <a:off x="22" y="20"/>
              <a:ext cx="291"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N</a:t>
              </a:r>
            </a:p>
          </p:txBody>
        </p:sp>
      </p:grpSp>
      <p:grpSp>
        <p:nvGrpSpPr>
          <p:cNvPr id="40985" name="Group 48"/>
          <p:cNvGrpSpPr>
            <a:grpSpLocks/>
          </p:cNvGrpSpPr>
          <p:nvPr/>
        </p:nvGrpSpPr>
        <p:grpSpPr bwMode="auto">
          <a:xfrm>
            <a:off x="6045200" y="2552700"/>
            <a:ext cx="533400" cy="533400"/>
            <a:chOff x="0" y="0"/>
            <a:chExt cx="336" cy="336"/>
          </a:xfrm>
        </p:grpSpPr>
        <p:sp>
          <p:nvSpPr>
            <p:cNvPr id="40990" name="Oval 46"/>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40991" name="Rectangle 47"/>
            <p:cNvSpPr>
              <a:spLocks/>
            </p:cNvSpPr>
            <p:nvPr/>
          </p:nvSpPr>
          <p:spPr bwMode="auto">
            <a:xfrm>
              <a:off x="22" y="20"/>
              <a:ext cx="291"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N</a:t>
              </a:r>
            </a:p>
          </p:txBody>
        </p:sp>
      </p:grpSp>
      <p:sp>
        <p:nvSpPr>
          <p:cNvPr id="40986" name="Line 49"/>
          <p:cNvSpPr>
            <a:spLocks noChangeShapeType="1"/>
          </p:cNvSpPr>
          <p:nvPr/>
        </p:nvSpPr>
        <p:spPr bwMode="auto">
          <a:xfrm rot="10800000">
            <a:off x="6307138" y="2022475"/>
            <a:ext cx="7937" cy="544513"/>
          </a:xfrm>
          <a:prstGeom prst="line">
            <a:avLst/>
          </a:prstGeom>
          <a:noFill/>
          <a:ln w="38100">
            <a:solidFill>
              <a:schemeClr val="tx1"/>
            </a:solidFill>
            <a:round/>
            <a:headEnd type="triangle" w="med" len="med"/>
            <a:tailEnd/>
          </a:ln>
        </p:spPr>
        <p:txBody>
          <a:bodyPr lIns="0" tIns="0" rIns="0" bIns="0"/>
          <a:lstStyle/>
          <a:p>
            <a:endParaRPr lang="en-US"/>
          </a:p>
        </p:txBody>
      </p:sp>
      <p:pic>
        <p:nvPicPr>
          <p:cNvPr id="40987" name="Picture 50"/>
          <p:cNvPicPr>
            <a:picLocks noChangeAspect="1" noChangeArrowheads="1"/>
          </p:cNvPicPr>
          <p:nvPr/>
        </p:nvPicPr>
        <p:blipFill>
          <a:blip r:embed="rId3" cstate="print"/>
          <a:srcRect/>
          <a:stretch>
            <a:fillRect/>
          </a:stretch>
        </p:blipFill>
        <p:spPr bwMode="auto">
          <a:xfrm>
            <a:off x="177800" y="3835400"/>
            <a:ext cx="4706938" cy="787400"/>
          </a:xfrm>
          <a:prstGeom prst="rect">
            <a:avLst/>
          </a:prstGeom>
          <a:noFill/>
          <a:ln w="9525">
            <a:noFill/>
            <a:round/>
            <a:headEnd/>
            <a:tailEnd/>
          </a:ln>
        </p:spPr>
      </p:pic>
      <p:pic>
        <p:nvPicPr>
          <p:cNvPr id="42035" name="Picture 51"/>
          <p:cNvPicPr>
            <a:picLocks noChangeAspect="1" noChangeArrowheads="1"/>
          </p:cNvPicPr>
          <p:nvPr/>
        </p:nvPicPr>
        <p:blipFill>
          <a:blip r:embed="rId4" cstate="print"/>
          <a:srcRect/>
          <a:stretch>
            <a:fillRect/>
          </a:stretch>
        </p:blipFill>
        <p:spPr bwMode="auto">
          <a:xfrm>
            <a:off x="2247900" y="4597400"/>
            <a:ext cx="2946400" cy="647700"/>
          </a:xfrm>
          <a:prstGeom prst="rect">
            <a:avLst/>
          </a:prstGeom>
          <a:noFill/>
          <a:ln w="9525">
            <a:noFill/>
            <a:round/>
            <a:headEnd/>
            <a:tailEnd/>
          </a:ln>
        </p:spPr>
      </p:pic>
      <p:pic>
        <p:nvPicPr>
          <p:cNvPr id="42036" name="Picture 52"/>
          <p:cNvPicPr>
            <a:picLocks noChangeAspect="1" noChangeArrowheads="1"/>
          </p:cNvPicPr>
          <p:nvPr/>
        </p:nvPicPr>
        <p:blipFill>
          <a:blip r:embed="rId5" cstate="print"/>
          <a:srcRect/>
          <a:stretch>
            <a:fillRect/>
          </a:stretch>
        </p:blipFill>
        <p:spPr bwMode="auto">
          <a:xfrm>
            <a:off x="2933700" y="5105400"/>
            <a:ext cx="6070600" cy="1079500"/>
          </a:xfrm>
          <a:prstGeom prst="rect">
            <a:avLst/>
          </a:prstGeom>
          <a:no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20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2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39939" name="Rectangle 2"/>
          <p:cNvSpPr>
            <a:spLocks noGrp="1" noChangeArrowheads="1"/>
          </p:cNvSpPr>
          <p:nvPr>
            <p:ph type="title"/>
          </p:nvPr>
        </p:nvSpPr>
        <p:spPr/>
        <p:txBody>
          <a:bodyPr rIns="132080"/>
          <a:lstStyle/>
          <a:p>
            <a:pPr indent="0" eaLnBrk="1" hangingPunct="1"/>
            <a:r>
              <a:rPr lang="en-US" smtClean="0"/>
              <a:t>Example</a:t>
            </a:r>
          </a:p>
        </p:txBody>
      </p:sp>
      <p:sp>
        <p:nvSpPr>
          <p:cNvPr id="39940" name="Rectangle 3"/>
          <p:cNvSpPr>
            <a:spLocks noGrp="1" noChangeArrowheads="1"/>
          </p:cNvSpPr>
          <p:nvPr>
            <p:ph type="body" idx="1"/>
          </p:nvPr>
        </p:nvSpPr>
        <p:spPr>
          <a:xfrm>
            <a:off x="457200" y="4770438"/>
            <a:ext cx="8229600" cy="2087562"/>
          </a:xfrm>
        </p:spPr>
        <p:txBody>
          <a:bodyPr rIns="132080"/>
          <a:lstStyle/>
          <a:p>
            <a:pPr eaLnBrk="1" hangingPunct="1">
              <a:lnSpc>
                <a:spcPct val="80000"/>
              </a:lnSpc>
            </a:pPr>
            <a:r>
              <a:rPr lang="en-US" smtClean="0"/>
              <a:t>An HMM is defined by:</a:t>
            </a:r>
          </a:p>
          <a:p>
            <a:pPr marL="782638" lvl="1" eaLnBrk="1" hangingPunct="1">
              <a:lnSpc>
                <a:spcPct val="80000"/>
              </a:lnSpc>
            </a:pPr>
            <a:r>
              <a:rPr lang="en-US" smtClean="0"/>
              <a:t>Initial distribution:</a:t>
            </a:r>
          </a:p>
          <a:p>
            <a:pPr marL="782638" lvl="1" eaLnBrk="1" hangingPunct="1">
              <a:lnSpc>
                <a:spcPct val="80000"/>
              </a:lnSpc>
            </a:pPr>
            <a:r>
              <a:rPr lang="en-US" smtClean="0"/>
              <a:t>Transitions:</a:t>
            </a:r>
          </a:p>
          <a:p>
            <a:pPr marL="782638" lvl="1" eaLnBrk="1" hangingPunct="1">
              <a:lnSpc>
                <a:spcPct val="80000"/>
              </a:lnSpc>
            </a:pPr>
            <a:r>
              <a:rPr lang="en-US" smtClean="0"/>
              <a:t>Emissions:</a:t>
            </a:r>
          </a:p>
        </p:txBody>
      </p:sp>
      <p:pic>
        <p:nvPicPr>
          <p:cNvPr id="39941" name="Picture 4"/>
          <p:cNvPicPr>
            <a:picLocks noChangeArrowheads="1"/>
          </p:cNvPicPr>
          <p:nvPr/>
        </p:nvPicPr>
        <p:blipFill>
          <a:blip r:embed="rId3" cstate="print"/>
          <a:srcRect/>
          <a:stretch>
            <a:fillRect/>
          </a:stretch>
        </p:blipFill>
        <p:spPr bwMode="auto">
          <a:xfrm>
            <a:off x="457200" y="1370013"/>
            <a:ext cx="7989888" cy="3084512"/>
          </a:xfrm>
          <a:prstGeom prst="rect">
            <a:avLst/>
          </a:prstGeom>
          <a:noFill/>
          <a:ln w="9525">
            <a:noFill/>
            <a:miter lim="800000"/>
            <a:headEnd/>
            <a:tailEnd/>
          </a:ln>
        </p:spPr>
      </p:pic>
      <p:pic>
        <p:nvPicPr>
          <p:cNvPr id="39942" name="Picture 5"/>
          <p:cNvPicPr>
            <a:picLocks noChangeArrowheads="1"/>
          </p:cNvPicPr>
          <p:nvPr/>
        </p:nvPicPr>
        <p:blipFill>
          <a:blip r:embed="rId4" cstate="print"/>
          <a:srcRect/>
          <a:stretch>
            <a:fillRect/>
          </a:stretch>
        </p:blipFill>
        <p:spPr bwMode="auto">
          <a:xfrm>
            <a:off x="4229100" y="5284788"/>
            <a:ext cx="1046163" cy="342900"/>
          </a:xfrm>
          <a:prstGeom prst="rect">
            <a:avLst/>
          </a:prstGeom>
          <a:noFill/>
          <a:ln w="9525">
            <a:noFill/>
            <a:miter lim="800000"/>
            <a:headEnd/>
            <a:tailEnd/>
          </a:ln>
        </p:spPr>
      </p:pic>
      <p:pic>
        <p:nvPicPr>
          <p:cNvPr id="39943" name="Picture 6"/>
          <p:cNvPicPr>
            <a:picLocks noChangeArrowheads="1"/>
          </p:cNvPicPr>
          <p:nvPr/>
        </p:nvPicPr>
        <p:blipFill>
          <a:blip r:embed="rId5" cstate="print"/>
          <a:srcRect/>
          <a:stretch>
            <a:fillRect/>
          </a:stretch>
        </p:blipFill>
        <p:spPr bwMode="auto">
          <a:xfrm>
            <a:off x="4238625" y="6170613"/>
            <a:ext cx="1285875" cy="360362"/>
          </a:xfrm>
          <a:prstGeom prst="rect">
            <a:avLst/>
          </a:prstGeom>
          <a:noFill/>
          <a:ln w="9525">
            <a:noFill/>
            <a:miter lim="800000"/>
            <a:headEnd/>
            <a:tailEnd/>
          </a:ln>
        </p:spPr>
      </p:pic>
      <p:pic>
        <p:nvPicPr>
          <p:cNvPr id="39944" name="Picture 7"/>
          <p:cNvPicPr>
            <a:picLocks noChangeAspect="1" noChangeArrowheads="1"/>
          </p:cNvPicPr>
          <p:nvPr/>
        </p:nvPicPr>
        <p:blipFill>
          <a:blip r:embed="rId6" cstate="print"/>
          <a:srcRect/>
          <a:stretch>
            <a:fillRect/>
          </a:stretch>
        </p:blipFill>
        <p:spPr bwMode="auto">
          <a:xfrm>
            <a:off x="4140200" y="5689600"/>
            <a:ext cx="1955800" cy="419100"/>
          </a:xfrm>
          <a:prstGeom prst="rect">
            <a:avLst/>
          </a:prstGeom>
          <a:noFill/>
          <a:ln w="9525">
            <a:noFill/>
            <a:round/>
            <a:headEnd/>
            <a:tailEnd/>
          </a:ln>
        </p:spPr>
      </p:pic>
      <p:cxnSp>
        <p:nvCxnSpPr>
          <p:cNvPr id="5" name="Straight Connector 4"/>
          <p:cNvCxnSpPr/>
          <p:nvPr/>
        </p:nvCxnSpPr>
        <p:spPr bwMode="auto">
          <a:xfrm>
            <a:off x="5188039" y="2876283"/>
            <a:ext cx="709776" cy="0"/>
          </a:xfrm>
          <a:prstGeom prst="line">
            <a:avLst/>
          </a:prstGeom>
          <a:solidFill>
            <a:srgbClr val="BBE0E3"/>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p:cNvSpPr>
          <p:nvPr/>
        </p:nvSpPr>
        <p:spPr bwMode="auto">
          <a:xfrm>
            <a:off x="533400" y="9906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1987" name="Rectangle 2"/>
          <p:cNvSpPr>
            <a:spLocks noGrp="1" noChangeArrowheads="1"/>
          </p:cNvSpPr>
          <p:nvPr>
            <p:ph type="title"/>
          </p:nvPr>
        </p:nvSpPr>
        <p:spPr>
          <a:xfrm>
            <a:off x="457200" y="0"/>
            <a:ext cx="8229600" cy="1066800"/>
          </a:xfrm>
        </p:spPr>
        <p:txBody>
          <a:bodyPr rIns="132080"/>
          <a:lstStyle/>
          <a:p>
            <a:pPr indent="0" eaLnBrk="1" hangingPunct="1"/>
            <a:r>
              <a:rPr lang="en-US" dirty="0" smtClean="0"/>
              <a:t>Ghostbusters HMM</a:t>
            </a:r>
          </a:p>
        </p:txBody>
      </p:sp>
      <p:sp>
        <p:nvSpPr>
          <p:cNvPr id="41988" name="Rectangle 3"/>
          <p:cNvSpPr>
            <a:spLocks noGrp="1" noChangeArrowheads="1"/>
          </p:cNvSpPr>
          <p:nvPr>
            <p:ph type="body" idx="1"/>
          </p:nvPr>
        </p:nvSpPr>
        <p:spPr>
          <a:xfrm>
            <a:off x="76200" y="1600200"/>
            <a:ext cx="6324600" cy="2743200"/>
          </a:xfrm>
        </p:spPr>
        <p:txBody>
          <a:bodyPr rIns="132080"/>
          <a:lstStyle/>
          <a:p>
            <a:pPr eaLnBrk="1" hangingPunct="1"/>
            <a:r>
              <a:rPr lang="en-US" sz="2000" dirty="0" smtClean="0"/>
              <a:t>P(X</a:t>
            </a:r>
            <a:r>
              <a:rPr lang="en-US" sz="2000" baseline="-25000" dirty="0" smtClean="0"/>
              <a:t>1</a:t>
            </a:r>
            <a:r>
              <a:rPr lang="en-US" sz="2000" dirty="0" smtClean="0"/>
              <a:t>) = uniform</a:t>
            </a:r>
          </a:p>
          <a:p>
            <a:pPr eaLnBrk="1" hangingPunct="1"/>
            <a:r>
              <a:rPr lang="en-US" sz="2000" dirty="0" smtClean="0"/>
              <a:t>P(X’|X) = usually move clockwise, but sometimes move in a random direction or stay in place</a:t>
            </a:r>
          </a:p>
          <a:p>
            <a:pPr eaLnBrk="1" hangingPunct="1"/>
            <a:r>
              <a:rPr lang="en-US" sz="2000" dirty="0" smtClean="0"/>
              <a:t>P(E|X) = same sensor model as before:</a:t>
            </a:r>
            <a:br>
              <a:rPr lang="en-US" sz="2000" dirty="0" smtClean="0"/>
            </a:br>
            <a:r>
              <a:rPr lang="en-US" sz="2000" dirty="0" smtClean="0"/>
              <a:t>red means close, green means far away.</a:t>
            </a:r>
          </a:p>
        </p:txBody>
      </p:sp>
      <p:grpSp>
        <p:nvGrpSpPr>
          <p:cNvPr id="41989" name="Group 31"/>
          <p:cNvGrpSpPr>
            <a:grpSpLocks/>
          </p:cNvGrpSpPr>
          <p:nvPr/>
        </p:nvGrpSpPr>
        <p:grpSpPr bwMode="auto">
          <a:xfrm>
            <a:off x="6705600" y="1295400"/>
            <a:ext cx="1447800" cy="1524000"/>
            <a:chOff x="0" y="0"/>
            <a:chExt cx="912" cy="960"/>
          </a:xfrm>
          <a:solidFill>
            <a:srgbClr val="0000FF"/>
          </a:solidFill>
        </p:grpSpPr>
        <p:grpSp>
          <p:nvGrpSpPr>
            <p:cNvPr id="42061" name="Group 6"/>
            <p:cNvGrpSpPr>
              <a:grpSpLocks/>
            </p:cNvGrpSpPr>
            <p:nvPr/>
          </p:nvGrpSpPr>
          <p:grpSpPr bwMode="auto">
            <a:xfrm>
              <a:off x="0" y="0"/>
              <a:ext cx="304" cy="320"/>
              <a:chOff x="0" y="0"/>
              <a:chExt cx="304" cy="320"/>
            </a:xfrm>
            <a:grpFill/>
          </p:grpSpPr>
          <p:sp>
            <p:nvSpPr>
              <p:cNvPr id="42086" name="Rectangle 4"/>
              <p:cNvSpPr>
                <a:spLocks/>
              </p:cNvSpPr>
              <p:nvPr/>
            </p:nvSpPr>
            <p:spPr bwMode="auto">
              <a:xfrm>
                <a:off x="0" y="0"/>
                <a:ext cx="304" cy="320"/>
              </a:xfrm>
              <a:prstGeom prst="rect">
                <a:avLst/>
              </a:prstGeom>
              <a:grpFill/>
              <a:ln w="9525">
                <a:solidFill>
                  <a:schemeClr val="tx1"/>
                </a:solidFill>
                <a:round/>
                <a:headEnd/>
                <a:tailEnd/>
              </a:ln>
            </p:spPr>
            <p:txBody>
              <a:bodyPr lIns="0" tIns="0" rIns="0" bIns="0"/>
              <a:lstStyle/>
              <a:p>
                <a:endParaRPr lang="en-US">
                  <a:solidFill>
                    <a:schemeClr val="bg1"/>
                  </a:solidFill>
                </a:endParaRPr>
              </a:p>
            </p:txBody>
          </p:sp>
          <p:sp>
            <p:nvSpPr>
              <p:cNvPr id="42087" name="Rectangle 5"/>
              <p:cNvSpPr>
                <a:spLocks/>
              </p:cNvSpPr>
              <p:nvPr/>
            </p:nvSpPr>
            <p:spPr bwMode="auto">
              <a:xfrm>
                <a:off x="25" y="73"/>
                <a:ext cx="253" cy="174"/>
              </a:xfrm>
              <a:prstGeom prst="rect">
                <a:avLst/>
              </a:prstGeom>
              <a:grpFill/>
              <a:ln w="12700">
                <a:noFill/>
                <a:miter lim="800000"/>
                <a:headEnd/>
                <a:tailEnd/>
              </a:ln>
            </p:spPr>
            <p:txBody>
              <a:bodyPr wrap="none" lIns="0" tIns="0" rIns="40639" bIns="0" anchor="ctr">
                <a:spAutoFit/>
              </a:bodyPr>
              <a:lstStyle/>
              <a:p>
                <a:pPr marL="39688" algn="ctr"/>
                <a:r>
                  <a:rPr lang="en-US">
                    <a:solidFill>
                      <a:schemeClr val="bg1"/>
                    </a:solidFill>
                    <a:cs typeface="Arial" charset="0"/>
                  </a:rPr>
                  <a:t>1/9</a:t>
                </a:r>
              </a:p>
            </p:txBody>
          </p:sp>
        </p:grpSp>
        <p:grpSp>
          <p:nvGrpSpPr>
            <p:cNvPr id="42062" name="Group 9"/>
            <p:cNvGrpSpPr>
              <a:grpSpLocks/>
            </p:cNvGrpSpPr>
            <p:nvPr/>
          </p:nvGrpSpPr>
          <p:grpSpPr bwMode="auto">
            <a:xfrm>
              <a:off x="304" y="0"/>
              <a:ext cx="304" cy="320"/>
              <a:chOff x="0" y="0"/>
              <a:chExt cx="304" cy="320"/>
            </a:xfrm>
            <a:grpFill/>
          </p:grpSpPr>
          <p:sp>
            <p:nvSpPr>
              <p:cNvPr id="42084" name="Rectangle 7"/>
              <p:cNvSpPr>
                <a:spLocks/>
              </p:cNvSpPr>
              <p:nvPr/>
            </p:nvSpPr>
            <p:spPr bwMode="auto">
              <a:xfrm>
                <a:off x="0" y="0"/>
                <a:ext cx="304" cy="320"/>
              </a:xfrm>
              <a:prstGeom prst="rect">
                <a:avLst/>
              </a:prstGeom>
              <a:grpFill/>
              <a:ln w="9525">
                <a:solidFill>
                  <a:schemeClr val="tx1"/>
                </a:solidFill>
                <a:round/>
                <a:headEnd/>
                <a:tailEnd/>
              </a:ln>
            </p:spPr>
            <p:txBody>
              <a:bodyPr lIns="0" tIns="0" rIns="0" bIns="0"/>
              <a:lstStyle/>
              <a:p>
                <a:endParaRPr lang="en-US">
                  <a:solidFill>
                    <a:schemeClr val="bg1"/>
                  </a:solidFill>
                </a:endParaRPr>
              </a:p>
            </p:txBody>
          </p:sp>
          <p:sp>
            <p:nvSpPr>
              <p:cNvPr id="42085" name="Rectangle 8"/>
              <p:cNvSpPr>
                <a:spLocks/>
              </p:cNvSpPr>
              <p:nvPr/>
            </p:nvSpPr>
            <p:spPr bwMode="auto">
              <a:xfrm>
                <a:off x="25" y="73"/>
                <a:ext cx="253" cy="174"/>
              </a:xfrm>
              <a:prstGeom prst="rect">
                <a:avLst/>
              </a:prstGeom>
              <a:grpFill/>
              <a:ln w="12700">
                <a:noFill/>
                <a:miter lim="800000"/>
                <a:headEnd/>
                <a:tailEnd/>
              </a:ln>
            </p:spPr>
            <p:txBody>
              <a:bodyPr wrap="none" lIns="0" tIns="0" rIns="40639" bIns="0" anchor="ctr">
                <a:spAutoFit/>
              </a:bodyPr>
              <a:lstStyle/>
              <a:p>
                <a:pPr marL="39688" algn="ctr"/>
                <a:r>
                  <a:rPr lang="en-US">
                    <a:solidFill>
                      <a:schemeClr val="bg1"/>
                    </a:solidFill>
                    <a:cs typeface="Arial" charset="0"/>
                  </a:rPr>
                  <a:t>1/9</a:t>
                </a:r>
              </a:p>
            </p:txBody>
          </p:sp>
        </p:grpSp>
        <p:grpSp>
          <p:nvGrpSpPr>
            <p:cNvPr id="42063" name="Group 12"/>
            <p:cNvGrpSpPr>
              <a:grpSpLocks/>
            </p:cNvGrpSpPr>
            <p:nvPr/>
          </p:nvGrpSpPr>
          <p:grpSpPr bwMode="auto">
            <a:xfrm>
              <a:off x="0" y="320"/>
              <a:ext cx="304" cy="320"/>
              <a:chOff x="0" y="0"/>
              <a:chExt cx="304" cy="320"/>
            </a:xfrm>
            <a:grpFill/>
          </p:grpSpPr>
          <p:sp>
            <p:nvSpPr>
              <p:cNvPr id="42082" name="Rectangle 10"/>
              <p:cNvSpPr>
                <a:spLocks/>
              </p:cNvSpPr>
              <p:nvPr/>
            </p:nvSpPr>
            <p:spPr bwMode="auto">
              <a:xfrm>
                <a:off x="0" y="0"/>
                <a:ext cx="304" cy="320"/>
              </a:xfrm>
              <a:prstGeom prst="rect">
                <a:avLst/>
              </a:prstGeom>
              <a:grpFill/>
              <a:ln w="9525">
                <a:solidFill>
                  <a:schemeClr val="tx1"/>
                </a:solidFill>
                <a:round/>
                <a:headEnd/>
                <a:tailEnd/>
              </a:ln>
            </p:spPr>
            <p:txBody>
              <a:bodyPr lIns="0" tIns="0" rIns="0" bIns="0"/>
              <a:lstStyle/>
              <a:p>
                <a:endParaRPr lang="en-US">
                  <a:solidFill>
                    <a:schemeClr val="bg1"/>
                  </a:solidFill>
                </a:endParaRPr>
              </a:p>
            </p:txBody>
          </p:sp>
          <p:sp>
            <p:nvSpPr>
              <p:cNvPr id="42083" name="Rectangle 11"/>
              <p:cNvSpPr>
                <a:spLocks/>
              </p:cNvSpPr>
              <p:nvPr/>
            </p:nvSpPr>
            <p:spPr bwMode="auto">
              <a:xfrm>
                <a:off x="25" y="73"/>
                <a:ext cx="253" cy="174"/>
              </a:xfrm>
              <a:prstGeom prst="rect">
                <a:avLst/>
              </a:prstGeom>
              <a:grpFill/>
              <a:ln w="12700">
                <a:noFill/>
                <a:miter lim="800000"/>
                <a:headEnd/>
                <a:tailEnd/>
              </a:ln>
            </p:spPr>
            <p:txBody>
              <a:bodyPr wrap="none" lIns="0" tIns="0" rIns="40639" bIns="0" anchor="ctr">
                <a:spAutoFit/>
              </a:bodyPr>
              <a:lstStyle/>
              <a:p>
                <a:pPr marL="39688" algn="ctr"/>
                <a:r>
                  <a:rPr lang="en-US">
                    <a:solidFill>
                      <a:schemeClr val="bg1"/>
                    </a:solidFill>
                    <a:cs typeface="Arial" charset="0"/>
                  </a:rPr>
                  <a:t>1/9</a:t>
                </a:r>
              </a:p>
            </p:txBody>
          </p:sp>
        </p:grpSp>
        <p:grpSp>
          <p:nvGrpSpPr>
            <p:cNvPr id="42064" name="Group 15"/>
            <p:cNvGrpSpPr>
              <a:grpSpLocks/>
            </p:cNvGrpSpPr>
            <p:nvPr/>
          </p:nvGrpSpPr>
          <p:grpSpPr bwMode="auto">
            <a:xfrm>
              <a:off x="304" y="320"/>
              <a:ext cx="304" cy="320"/>
              <a:chOff x="0" y="0"/>
              <a:chExt cx="304" cy="320"/>
            </a:xfrm>
            <a:grpFill/>
          </p:grpSpPr>
          <p:sp>
            <p:nvSpPr>
              <p:cNvPr id="42080" name="Rectangle 13"/>
              <p:cNvSpPr>
                <a:spLocks/>
              </p:cNvSpPr>
              <p:nvPr/>
            </p:nvSpPr>
            <p:spPr bwMode="auto">
              <a:xfrm>
                <a:off x="0" y="0"/>
                <a:ext cx="304" cy="320"/>
              </a:xfrm>
              <a:prstGeom prst="rect">
                <a:avLst/>
              </a:prstGeom>
              <a:grpFill/>
              <a:ln w="9525">
                <a:solidFill>
                  <a:schemeClr val="tx1"/>
                </a:solidFill>
                <a:round/>
                <a:headEnd/>
                <a:tailEnd/>
              </a:ln>
            </p:spPr>
            <p:txBody>
              <a:bodyPr lIns="0" tIns="0" rIns="0" bIns="0"/>
              <a:lstStyle/>
              <a:p>
                <a:endParaRPr lang="en-US">
                  <a:solidFill>
                    <a:schemeClr val="bg1"/>
                  </a:solidFill>
                </a:endParaRPr>
              </a:p>
            </p:txBody>
          </p:sp>
          <p:sp>
            <p:nvSpPr>
              <p:cNvPr id="42081" name="Rectangle 14"/>
              <p:cNvSpPr>
                <a:spLocks/>
              </p:cNvSpPr>
              <p:nvPr/>
            </p:nvSpPr>
            <p:spPr bwMode="auto">
              <a:xfrm>
                <a:off x="25" y="73"/>
                <a:ext cx="253" cy="174"/>
              </a:xfrm>
              <a:prstGeom prst="rect">
                <a:avLst/>
              </a:prstGeom>
              <a:grpFill/>
              <a:ln w="12700">
                <a:noFill/>
                <a:miter lim="800000"/>
                <a:headEnd/>
                <a:tailEnd/>
              </a:ln>
            </p:spPr>
            <p:txBody>
              <a:bodyPr wrap="none" lIns="0" tIns="0" rIns="40639" bIns="0" anchor="ctr">
                <a:spAutoFit/>
              </a:bodyPr>
              <a:lstStyle/>
              <a:p>
                <a:pPr marL="39688" algn="ctr"/>
                <a:r>
                  <a:rPr lang="en-US">
                    <a:solidFill>
                      <a:schemeClr val="bg1"/>
                    </a:solidFill>
                    <a:cs typeface="Arial" charset="0"/>
                  </a:rPr>
                  <a:t>1/9</a:t>
                </a:r>
              </a:p>
            </p:txBody>
          </p:sp>
        </p:grpSp>
        <p:grpSp>
          <p:nvGrpSpPr>
            <p:cNvPr id="42065" name="Group 18"/>
            <p:cNvGrpSpPr>
              <a:grpSpLocks/>
            </p:cNvGrpSpPr>
            <p:nvPr/>
          </p:nvGrpSpPr>
          <p:grpSpPr bwMode="auto">
            <a:xfrm>
              <a:off x="608" y="0"/>
              <a:ext cx="304" cy="320"/>
              <a:chOff x="0" y="0"/>
              <a:chExt cx="304" cy="320"/>
            </a:xfrm>
            <a:grpFill/>
          </p:grpSpPr>
          <p:sp>
            <p:nvSpPr>
              <p:cNvPr id="42078" name="Rectangle 16"/>
              <p:cNvSpPr>
                <a:spLocks/>
              </p:cNvSpPr>
              <p:nvPr/>
            </p:nvSpPr>
            <p:spPr bwMode="auto">
              <a:xfrm>
                <a:off x="0" y="0"/>
                <a:ext cx="304" cy="320"/>
              </a:xfrm>
              <a:prstGeom prst="rect">
                <a:avLst/>
              </a:prstGeom>
              <a:grpFill/>
              <a:ln w="9525">
                <a:solidFill>
                  <a:schemeClr val="tx1"/>
                </a:solidFill>
                <a:round/>
                <a:headEnd/>
                <a:tailEnd/>
              </a:ln>
            </p:spPr>
            <p:txBody>
              <a:bodyPr lIns="0" tIns="0" rIns="0" bIns="0"/>
              <a:lstStyle/>
              <a:p>
                <a:endParaRPr lang="en-US">
                  <a:solidFill>
                    <a:schemeClr val="bg1"/>
                  </a:solidFill>
                </a:endParaRPr>
              </a:p>
            </p:txBody>
          </p:sp>
          <p:sp>
            <p:nvSpPr>
              <p:cNvPr id="42079" name="Rectangle 17"/>
              <p:cNvSpPr>
                <a:spLocks/>
              </p:cNvSpPr>
              <p:nvPr/>
            </p:nvSpPr>
            <p:spPr bwMode="auto">
              <a:xfrm>
                <a:off x="25" y="73"/>
                <a:ext cx="253" cy="174"/>
              </a:xfrm>
              <a:prstGeom prst="rect">
                <a:avLst/>
              </a:prstGeom>
              <a:grpFill/>
              <a:ln w="12700">
                <a:noFill/>
                <a:miter lim="800000"/>
                <a:headEnd/>
                <a:tailEnd/>
              </a:ln>
            </p:spPr>
            <p:txBody>
              <a:bodyPr wrap="none" lIns="0" tIns="0" rIns="40639" bIns="0" anchor="ctr">
                <a:spAutoFit/>
              </a:bodyPr>
              <a:lstStyle/>
              <a:p>
                <a:pPr marL="39688" algn="ctr"/>
                <a:r>
                  <a:rPr lang="en-US">
                    <a:solidFill>
                      <a:schemeClr val="bg1"/>
                    </a:solidFill>
                    <a:cs typeface="Arial" charset="0"/>
                  </a:rPr>
                  <a:t>1/9</a:t>
                </a:r>
              </a:p>
            </p:txBody>
          </p:sp>
        </p:grpSp>
        <p:grpSp>
          <p:nvGrpSpPr>
            <p:cNvPr id="42066" name="Group 21"/>
            <p:cNvGrpSpPr>
              <a:grpSpLocks/>
            </p:cNvGrpSpPr>
            <p:nvPr/>
          </p:nvGrpSpPr>
          <p:grpSpPr bwMode="auto">
            <a:xfrm>
              <a:off x="608" y="320"/>
              <a:ext cx="304" cy="320"/>
              <a:chOff x="0" y="0"/>
              <a:chExt cx="304" cy="320"/>
            </a:xfrm>
            <a:grpFill/>
          </p:grpSpPr>
          <p:sp>
            <p:nvSpPr>
              <p:cNvPr id="42076" name="Rectangle 19"/>
              <p:cNvSpPr>
                <a:spLocks/>
              </p:cNvSpPr>
              <p:nvPr/>
            </p:nvSpPr>
            <p:spPr bwMode="auto">
              <a:xfrm>
                <a:off x="0" y="0"/>
                <a:ext cx="304" cy="320"/>
              </a:xfrm>
              <a:prstGeom prst="rect">
                <a:avLst/>
              </a:prstGeom>
              <a:grpFill/>
              <a:ln w="9525">
                <a:solidFill>
                  <a:schemeClr val="tx1"/>
                </a:solidFill>
                <a:round/>
                <a:headEnd/>
                <a:tailEnd/>
              </a:ln>
            </p:spPr>
            <p:txBody>
              <a:bodyPr lIns="0" tIns="0" rIns="0" bIns="0"/>
              <a:lstStyle/>
              <a:p>
                <a:endParaRPr lang="en-US">
                  <a:solidFill>
                    <a:schemeClr val="bg1"/>
                  </a:solidFill>
                </a:endParaRPr>
              </a:p>
            </p:txBody>
          </p:sp>
          <p:sp>
            <p:nvSpPr>
              <p:cNvPr id="42077" name="Rectangle 20"/>
              <p:cNvSpPr>
                <a:spLocks/>
              </p:cNvSpPr>
              <p:nvPr/>
            </p:nvSpPr>
            <p:spPr bwMode="auto">
              <a:xfrm>
                <a:off x="25" y="73"/>
                <a:ext cx="253" cy="174"/>
              </a:xfrm>
              <a:prstGeom prst="rect">
                <a:avLst/>
              </a:prstGeom>
              <a:grpFill/>
              <a:ln w="12700">
                <a:noFill/>
                <a:miter lim="800000"/>
                <a:headEnd/>
                <a:tailEnd/>
              </a:ln>
            </p:spPr>
            <p:txBody>
              <a:bodyPr wrap="none" lIns="0" tIns="0" rIns="40639" bIns="0" anchor="ctr">
                <a:spAutoFit/>
              </a:bodyPr>
              <a:lstStyle/>
              <a:p>
                <a:pPr marL="39688" algn="ctr"/>
                <a:r>
                  <a:rPr lang="en-US" dirty="0">
                    <a:solidFill>
                      <a:schemeClr val="bg1"/>
                    </a:solidFill>
                    <a:cs typeface="Arial" charset="0"/>
                  </a:rPr>
                  <a:t>1/9</a:t>
                </a:r>
              </a:p>
            </p:txBody>
          </p:sp>
        </p:grpSp>
        <p:grpSp>
          <p:nvGrpSpPr>
            <p:cNvPr id="42067" name="Group 24"/>
            <p:cNvGrpSpPr>
              <a:grpSpLocks/>
            </p:cNvGrpSpPr>
            <p:nvPr/>
          </p:nvGrpSpPr>
          <p:grpSpPr bwMode="auto">
            <a:xfrm>
              <a:off x="0" y="640"/>
              <a:ext cx="304" cy="320"/>
              <a:chOff x="0" y="0"/>
              <a:chExt cx="304" cy="320"/>
            </a:xfrm>
            <a:grpFill/>
          </p:grpSpPr>
          <p:sp>
            <p:nvSpPr>
              <p:cNvPr id="42074" name="Rectangle 22"/>
              <p:cNvSpPr>
                <a:spLocks/>
              </p:cNvSpPr>
              <p:nvPr/>
            </p:nvSpPr>
            <p:spPr bwMode="auto">
              <a:xfrm>
                <a:off x="0" y="0"/>
                <a:ext cx="304" cy="320"/>
              </a:xfrm>
              <a:prstGeom prst="rect">
                <a:avLst/>
              </a:prstGeom>
              <a:grpFill/>
              <a:ln w="9525">
                <a:solidFill>
                  <a:schemeClr val="tx1"/>
                </a:solidFill>
                <a:round/>
                <a:headEnd/>
                <a:tailEnd/>
              </a:ln>
            </p:spPr>
            <p:txBody>
              <a:bodyPr lIns="0" tIns="0" rIns="0" bIns="0"/>
              <a:lstStyle/>
              <a:p>
                <a:endParaRPr lang="en-US">
                  <a:solidFill>
                    <a:schemeClr val="bg1"/>
                  </a:solidFill>
                </a:endParaRPr>
              </a:p>
            </p:txBody>
          </p:sp>
          <p:sp>
            <p:nvSpPr>
              <p:cNvPr id="42075" name="Rectangle 23"/>
              <p:cNvSpPr>
                <a:spLocks/>
              </p:cNvSpPr>
              <p:nvPr/>
            </p:nvSpPr>
            <p:spPr bwMode="auto">
              <a:xfrm>
                <a:off x="25" y="73"/>
                <a:ext cx="253" cy="174"/>
              </a:xfrm>
              <a:prstGeom prst="rect">
                <a:avLst/>
              </a:prstGeom>
              <a:grpFill/>
              <a:ln w="12700">
                <a:noFill/>
                <a:miter lim="800000"/>
                <a:headEnd/>
                <a:tailEnd/>
              </a:ln>
            </p:spPr>
            <p:txBody>
              <a:bodyPr wrap="none" lIns="0" tIns="0" rIns="40639" bIns="0" anchor="ctr">
                <a:spAutoFit/>
              </a:bodyPr>
              <a:lstStyle/>
              <a:p>
                <a:pPr marL="39688" algn="ctr"/>
                <a:r>
                  <a:rPr lang="en-US">
                    <a:solidFill>
                      <a:schemeClr val="bg1"/>
                    </a:solidFill>
                    <a:cs typeface="Arial" charset="0"/>
                  </a:rPr>
                  <a:t>1/9</a:t>
                </a:r>
              </a:p>
            </p:txBody>
          </p:sp>
        </p:grpSp>
        <p:grpSp>
          <p:nvGrpSpPr>
            <p:cNvPr id="42068" name="Group 27"/>
            <p:cNvGrpSpPr>
              <a:grpSpLocks/>
            </p:cNvGrpSpPr>
            <p:nvPr/>
          </p:nvGrpSpPr>
          <p:grpSpPr bwMode="auto">
            <a:xfrm>
              <a:off x="304" y="640"/>
              <a:ext cx="304" cy="320"/>
              <a:chOff x="0" y="0"/>
              <a:chExt cx="304" cy="320"/>
            </a:xfrm>
            <a:grpFill/>
          </p:grpSpPr>
          <p:sp>
            <p:nvSpPr>
              <p:cNvPr id="42072" name="Rectangle 25"/>
              <p:cNvSpPr>
                <a:spLocks/>
              </p:cNvSpPr>
              <p:nvPr/>
            </p:nvSpPr>
            <p:spPr bwMode="auto">
              <a:xfrm>
                <a:off x="0" y="0"/>
                <a:ext cx="304" cy="320"/>
              </a:xfrm>
              <a:prstGeom prst="rect">
                <a:avLst/>
              </a:prstGeom>
              <a:grpFill/>
              <a:ln w="9525">
                <a:solidFill>
                  <a:schemeClr val="tx1"/>
                </a:solidFill>
                <a:round/>
                <a:headEnd/>
                <a:tailEnd/>
              </a:ln>
            </p:spPr>
            <p:txBody>
              <a:bodyPr lIns="0" tIns="0" rIns="0" bIns="0"/>
              <a:lstStyle/>
              <a:p>
                <a:endParaRPr lang="en-US">
                  <a:solidFill>
                    <a:schemeClr val="bg1"/>
                  </a:solidFill>
                </a:endParaRPr>
              </a:p>
            </p:txBody>
          </p:sp>
          <p:sp>
            <p:nvSpPr>
              <p:cNvPr id="42073" name="Rectangle 26"/>
              <p:cNvSpPr>
                <a:spLocks/>
              </p:cNvSpPr>
              <p:nvPr/>
            </p:nvSpPr>
            <p:spPr bwMode="auto">
              <a:xfrm>
                <a:off x="25" y="73"/>
                <a:ext cx="253" cy="174"/>
              </a:xfrm>
              <a:prstGeom prst="rect">
                <a:avLst/>
              </a:prstGeom>
              <a:grpFill/>
              <a:ln w="12700">
                <a:noFill/>
                <a:miter lim="800000"/>
                <a:headEnd/>
                <a:tailEnd/>
              </a:ln>
            </p:spPr>
            <p:txBody>
              <a:bodyPr wrap="none" lIns="0" tIns="0" rIns="40639" bIns="0" anchor="ctr">
                <a:spAutoFit/>
              </a:bodyPr>
              <a:lstStyle/>
              <a:p>
                <a:pPr marL="39688" algn="ctr"/>
                <a:r>
                  <a:rPr lang="en-US">
                    <a:solidFill>
                      <a:schemeClr val="bg1"/>
                    </a:solidFill>
                    <a:cs typeface="Arial" charset="0"/>
                  </a:rPr>
                  <a:t>1/9</a:t>
                </a:r>
              </a:p>
            </p:txBody>
          </p:sp>
        </p:grpSp>
        <p:grpSp>
          <p:nvGrpSpPr>
            <p:cNvPr id="42069" name="Group 30"/>
            <p:cNvGrpSpPr>
              <a:grpSpLocks/>
            </p:cNvGrpSpPr>
            <p:nvPr/>
          </p:nvGrpSpPr>
          <p:grpSpPr bwMode="auto">
            <a:xfrm>
              <a:off x="608" y="640"/>
              <a:ext cx="304" cy="320"/>
              <a:chOff x="0" y="0"/>
              <a:chExt cx="304" cy="320"/>
            </a:xfrm>
            <a:grpFill/>
          </p:grpSpPr>
          <p:sp>
            <p:nvSpPr>
              <p:cNvPr id="42070" name="Rectangle 28"/>
              <p:cNvSpPr>
                <a:spLocks/>
              </p:cNvSpPr>
              <p:nvPr/>
            </p:nvSpPr>
            <p:spPr bwMode="auto">
              <a:xfrm>
                <a:off x="0" y="0"/>
                <a:ext cx="304" cy="320"/>
              </a:xfrm>
              <a:prstGeom prst="rect">
                <a:avLst/>
              </a:prstGeom>
              <a:grpFill/>
              <a:ln w="9525">
                <a:solidFill>
                  <a:schemeClr val="tx1"/>
                </a:solidFill>
                <a:round/>
                <a:headEnd/>
                <a:tailEnd/>
              </a:ln>
            </p:spPr>
            <p:txBody>
              <a:bodyPr lIns="0" tIns="0" rIns="0" bIns="0"/>
              <a:lstStyle/>
              <a:p>
                <a:endParaRPr lang="en-US">
                  <a:solidFill>
                    <a:schemeClr val="bg1"/>
                  </a:solidFill>
                </a:endParaRPr>
              </a:p>
            </p:txBody>
          </p:sp>
          <p:sp>
            <p:nvSpPr>
              <p:cNvPr id="42071" name="Rectangle 29"/>
              <p:cNvSpPr>
                <a:spLocks/>
              </p:cNvSpPr>
              <p:nvPr/>
            </p:nvSpPr>
            <p:spPr bwMode="auto">
              <a:xfrm>
                <a:off x="25" y="73"/>
                <a:ext cx="253" cy="174"/>
              </a:xfrm>
              <a:prstGeom prst="rect">
                <a:avLst/>
              </a:prstGeom>
              <a:grpFill/>
              <a:ln w="12700">
                <a:noFill/>
                <a:miter lim="800000"/>
                <a:headEnd/>
                <a:tailEnd/>
              </a:ln>
            </p:spPr>
            <p:txBody>
              <a:bodyPr wrap="none" lIns="0" tIns="0" rIns="40639" bIns="0" anchor="ctr">
                <a:spAutoFit/>
              </a:bodyPr>
              <a:lstStyle/>
              <a:p>
                <a:pPr marL="39688" algn="ctr"/>
                <a:r>
                  <a:rPr lang="en-US">
                    <a:solidFill>
                      <a:schemeClr val="bg1"/>
                    </a:solidFill>
                    <a:cs typeface="Arial" charset="0"/>
                  </a:rPr>
                  <a:t>1/9</a:t>
                </a:r>
              </a:p>
            </p:txBody>
          </p:sp>
        </p:grpSp>
      </p:grpSp>
      <p:sp>
        <p:nvSpPr>
          <p:cNvPr id="41990" name="Rectangle 32"/>
          <p:cNvSpPr>
            <a:spLocks/>
          </p:cNvSpPr>
          <p:nvPr/>
        </p:nvSpPr>
        <p:spPr bwMode="auto">
          <a:xfrm>
            <a:off x="7086600" y="2895600"/>
            <a:ext cx="695325" cy="406400"/>
          </a:xfrm>
          <a:prstGeom prst="rect">
            <a:avLst/>
          </a:prstGeom>
          <a:noFill/>
          <a:ln w="12700">
            <a:noFill/>
            <a:miter lim="800000"/>
            <a:headEnd/>
            <a:tailEnd/>
          </a:ln>
        </p:spPr>
        <p:txBody>
          <a:bodyPr wrap="none" lIns="0" tIns="0" rIns="40639" bIns="0">
            <a:spAutoFit/>
          </a:bodyPr>
          <a:lstStyle/>
          <a:p>
            <a:pPr marL="39688"/>
            <a:r>
              <a:rPr lang="en-US">
                <a:solidFill>
                  <a:srgbClr val="333399"/>
                </a:solidFill>
                <a:cs typeface="Arial" charset="0"/>
              </a:rPr>
              <a:t>P(X</a:t>
            </a:r>
            <a:r>
              <a:rPr lang="en-US" baseline="-25000">
                <a:solidFill>
                  <a:srgbClr val="333399"/>
                </a:solidFill>
                <a:cs typeface="Arial" charset="0"/>
              </a:rPr>
              <a:t>1</a:t>
            </a:r>
            <a:r>
              <a:rPr lang="en-US">
                <a:solidFill>
                  <a:srgbClr val="333399"/>
                </a:solidFill>
                <a:cs typeface="Arial" charset="0"/>
              </a:rPr>
              <a:t>)</a:t>
            </a:r>
          </a:p>
        </p:txBody>
      </p:sp>
      <p:sp>
        <p:nvSpPr>
          <p:cNvPr id="41991" name="Rectangle 33"/>
          <p:cNvSpPr>
            <a:spLocks/>
          </p:cNvSpPr>
          <p:nvPr/>
        </p:nvSpPr>
        <p:spPr bwMode="auto">
          <a:xfrm>
            <a:off x="6629400" y="5257800"/>
            <a:ext cx="1592263" cy="355600"/>
          </a:xfrm>
          <a:prstGeom prst="rect">
            <a:avLst/>
          </a:prstGeom>
          <a:noFill/>
          <a:ln w="12700">
            <a:noFill/>
            <a:miter lim="800000"/>
            <a:headEnd/>
            <a:tailEnd/>
          </a:ln>
        </p:spPr>
        <p:txBody>
          <a:bodyPr wrap="none" lIns="0" tIns="0" rIns="40639" bIns="0">
            <a:spAutoFit/>
          </a:bodyPr>
          <a:lstStyle/>
          <a:p>
            <a:pPr marL="39688"/>
            <a:r>
              <a:rPr lang="en-US" dirty="0">
                <a:solidFill>
                  <a:srgbClr val="333399"/>
                </a:solidFill>
                <a:cs typeface="Arial" charset="0"/>
              </a:rPr>
              <a:t>P(X’|X=&lt;1,2&gt;)</a:t>
            </a:r>
          </a:p>
        </p:txBody>
      </p:sp>
      <p:grpSp>
        <p:nvGrpSpPr>
          <p:cNvPr id="41992" name="Group 61"/>
          <p:cNvGrpSpPr>
            <a:grpSpLocks/>
          </p:cNvGrpSpPr>
          <p:nvPr/>
        </p:nvGrpSpPr>
        <p:grpSpPr bwMode="auto">
          <a:xfrm>
            <a:off x="6705600" y="3581400"/>
            <a:ext cx="1447800" cy="1524000"/>
            <a:chOff x="0" y="0"/>
            <a:chExt cx="912" cy="960"/>
          </a:xfrm>
          <a:solidFill>
            <a:srgbClr val="0000FF"/>
          </a:solidFill>
        </p:grpSpPr>
        <p:grpSp>
          <p:nvGrpSpPr>
            <p:cNvPr id="42034" name="Group 36"/>
            <p:cNvGrpSpPr>
              <a:grpSpLocks/>
            </p:cNvGrpSpPr>
            <p:nvPr/>
          </p:nvGrpSpPr>
          <p:grpSpPr bwMode="auto">
            <a:xfrm>
              <a:off x="0" y="0"/>
              <a:ext cx="304" cy="320"/>
              <a:chOff x="0" y="0"/>
              <a:chExt cx="304" cy="320"/>
            </a:xfrm>
            <a:grpFill/>
          </p:grpSpPr>
          <p:sp>
            <p:nvSpPr>
              <p:cNvPr id="42059" name="Rectangle 34"/>
              <p:cNvSpPr>
                <a:spLocks/>
              </p:cNvSpPr>
              <p:nvPr/>
            </p:nvSpPr>
            <p:spPr bwMode="auto">
              <a:xfrm>
                <a:off x="0" y="0"/>
                <a:ext cx="304" cy="320"/>
              </a:xfrm>
              <a:prstGeom prst="rect">
                <a:avLst/>
              </a:prstGeom>
              <a:grpFill/>
              <a:ln w="9525">
                <a:solidFill>
                  <a:schemeClr val="tx1"/>
                </a:solidFill>
                <a:round/>
                <a:headEnd/>
                <a:tailEnd/>
              </a:ln>
            </p:spPr>
            <p:txBody>
              <a:bodyPr lIns="0" tIns="0" rIns="0" bIns="0"/>
              <a:lstStyle/>
              <a:p>
                <a:endParaRPr lang="en-US">
                  <a:solidFill>
                    <a:schemeClr val="bg1"/>
                  </a:solidFill>
                </a:endParaRPr>
              </a:p>
            </p:txBody>
          </p:sp>
          <p:sp>
            <p:nvSpPr>
              <p:cNvPr id="42060" name="Rectangle 35"/>
              <p:cNvSpPr>
                <a:spLocks/>
              </p:cNvSpPr>
              <p:nvPr/>
            </p:nvSpPr>
            <p:spPr bwMode="auto">
              <a:xfrm>
                <a:off x="25" y="73"/>
                <a:ext cx="253" cy="174"/>
              </a:xfrm>
              <a:prstGeom prst="rect">
                <a:avLst/>
              </a:prstGeom>
              <a:grpFill/>
              <a:ln w="12700">
                <a:noFill/>
                <a:miter lim="800000"/>
                <a:headEnd/>
                <a:tailEnd/>
              </a:ln>
            </p:spPr>
            <p:txBody>
              <a:bodyPr wrap="none" lIns="0" tIns="0" rIns="40639" bIns="0" anchor="ctr">
                <a:spAutoFit/>
              </a:bodyPr>
              <a:lstStyle/>
              <a:p>
                <a:pPr marL="39688" algn="ctr"/>
                <a:r>
                  <a:rPr lang="en-US">
                    <a:solidFill>
                      <a:schemeClr val="bg1"/>
                    </a:solidFill>
                    <a:cs typeface="Arial" charset="0"/>
                  </a:rPr>
                  <a:t>1/6</a:t>
                </a:r>
              </a:p>
            </p:txBody>
          </p:sp>
        </p:grpSp>
        <p:grpSp>
          <p:nvGrpSpPr>
            <p:cNvPr id="42035" name="Group 39"/>
            <p:cNvGrpSpPr>
              <a:grpSpLocks/>
            </p:cNvGrpSpPr>
            <p:nvPr/>
          </p:nvGrpSpPr>
          <p:grpSpPr bwMode="auto">
            <a:xfrm>
              <a:off x="304" y="0"/>
              <a:ext cx="304" cy="320"/>
              <a:chOff x="0" y="0"/>
              <a:chExt cx="304" cy="320"/>
            </a:xfrm>
            <a:grpFill/>
          </p:grpSpPr>
          <p:sp>
            <p:nvSpPr>
              <p:cNvPr id="42057" name="Rectangle 37"/>
              <p:cNvSpPr>
                <a:spLocks/>
              </p:cNvSpPr>
              <p:nvPr/>
            </p:nvSpPr>
            <p:spPr bwMode="auto">
              <a:xfrm>
                <a:off x="0" y="0"/>
                <a:ext cx="304" cy="320"/>
              </a:xfrm>
              <a:prstGeom prst="rect">
                <a:avLst/>
              </a:prstGeom>
              <a:grpFill/>
              <a:ln w="9525">
                <a:solidFill>
                  <a:schemeClr val="tx1"/>
                </a:solidFill>
                <a:round/>
                <a:headEnd/>
                <a:tailEnd/>
              </a:ln>
            </p:spPr>
            <p:txBody>
              <a:bodyPr lIns="0" tIns="0" rIns="0" bIns="0"/>
              <a:lstStyle/>
              <a:p>
                <a:endParaRPr lang="en-US">
                  <a:solidFill>
                    <a:schemeClr val="bg1"/>
                  </a:solidFill>
                </a:endParaRPr>
              </a:p>
            </p:txBody>
          </p:sp>
          <p:sp>
            <p:nvSpPr>
              <p:cNvPr id="42058" name="Rectangle 38"/>
              <p:cNvSpPr>
                <a:spLocks/>
              </p:cNvSpPr>
              <p:nvPr/>
            </p:nvSpPr>
            <p:spPr bwMode="auto">
              <a:xfrm>
                <a:off x="25" y="73"/>
                <a:ext cx="253" cy="174"/>
              </a:xfrm>
              <a:prstGeom prst="rect">
                <a:avLst/>
              </a:prstGeom>
              <a:grpFill/>
              <a:ln w="12700">
                <a:noFill/>
                <a:miter lim="800000"/>
                <a:headEnd/>
                <a:tailEnd/>
              </a:ln>
            </p:spPr>
            <p:txBody>
              <a:bodyPr wrap="none" lIns="0" tIns="0" rIns="40639" bIns="0" anchor="ctr">
                <a:spAutoFit/>
              </a:bodyPr>
              <a:lstStyle/>
              <a:p>
                <a:pPr marL="39688" algn="ctr"/>
                <a:r>
                  <a:rPr lang="en-US">
                    <a:solidFill>
                      <a:schemeClr val="bg1"/>
                    </a:solidFill>
                    <a:cs typeface="Arial" charset="0"/>
                  </a:rPr>
                  <a:t>1/6</a:t>
                </a:r>
              </a:p>
            </p:txBody>
          </p:sp>
        </p:grpSp>
        <p:grpSp>
          <p:nvGrpSpPr>
            <p:cNvPr id="42036" name="Group 42"/>
            <p:cNvGrpSpPr>
              <a:grpSpLocks/>
            </p:cNvGrpSpPr>
            <p:nvPr/>
          </p:nvGrpSpPr>
          <p:grpSpPr bwMode="auto">
            <a:xfrm>
              <a:off x="0" y="320"/>
              <a:ext cx="304" cy="320"/>
              <a:chOff x="0" y="0"/>
              <a:chExt cx="304" cy="320"/>
            </a:xfrm>
            <a:grpFill/>
          </p:grpSpPr>
          <p:sp>
            <p:nvSpPr>
              <p:cNvPr id="42055" name="Rectangle 40"/>
              <p:cNvSpPr>
                <a:spLocks/>
              </p:cNvSpPr>
              <p:nvPr/>
            </p:nvSpPr>
            <p:spPr bwMode="auto">
              <a:xfrm>
                <a:off x="0" y="0"/>
                <a:ext cx="304" cy="320"/>
              </a:xfrm>
              <a:prstGeom prst="rect">
                <a:avLst/>
              </a:prstGeom>
              <a:grpFill/>
              <a:ln w="9525">
                <a:solidFill>
                  <a:schemeClr val="tx1"/>
                </a:solidFill>
                <a:round/>
                <a:headEnd/>
                <a:tailEnd/>
              </a:ln>
            </p:spPr>
            <p:txBody>
              <a:bodyPr lIns="0" tIns="0" rIns="0" bIns="0"/>
              <a:lstStyle/>
              <a:p>
                <a:endParaRPr lang="en-US">
                  <a:solidFill>
                    <a:schemeClr val="bg1"/>
                  </a:solidFill>
                </a:endParaRPr>
              </a:p>
            </p:txBody>
          </p:sp>
          <p:sp>
            <p:nvSpPr>
              <p:cNvPr id="42056" name="Rectangle 41"/>
              <p:cNvSpPr>
                <a:spLocks/>
              </p:cNvSpPr>
              <p:nvPr/>
            </p:nvSpPr>
            <p:spPr bwMode="auto">
              <a:xfrm>
                <a:off x="85" y="73"/>
                <a:ext cx="132" cy="174"/>
              </a:xfrm>
              <a:prstGeom prst="rect">
                <a:avLst/>
              </a:prstGeom>
              <a:grpFill/>
              <a:ln w="12700">
                <a:noFill/>
                <a:miter lim="800000"/>
                <a:headEnd/>
                <a:tailEnd/>
              </a:ln>
            </p:spPr>
            <p:txBody>
              <a:bodyPr wrap="none" lIns="0" tIns="0" rIns="40639" bIns="0" anchor="ctr">
                <a:spAutoFit/>
              </a:bodyPr>
              <a:lstStyle/>
              <a:p>
                <a:pPr marL="39688" algn="ctr"/>
                <a:r>
                  <a:rPr lang="en-US">
                    <a:solidFill>
                      <a:schemeClr val="bg1"/>
                    </a:solidFill>
                    <a:cs typeface="Arial" charset="0"/>
                  </a:rPr>
                  <a:t>0</a:t>
                </a:r>
              </a:p>
            </p:txBody>
          </p:sp>
        </p:grpSp>
        <p:grpSp>
          <p:nvGrpSpPr>
            <p:cNvPr id="42037" name="Group 45"/>
            <p:cNvGrpSpPr>
              <a:grpSpLocks/>
            </p:cNvGrpSpPr>
            <p:nvPr/>
          </p:nvGrpSpPr>
          <p:grpSpPr bwMode="auto">
            <a:xfrm>
              <a:off x="304" y="320"/>
              <a:ext cx="304" cy="320"/>
              <a:chOff x="0" y="0"/>
              <a:chExt cx="304" cy="320"/>
            </a:xfrm>
            <a:grpFill/>
          </p:grpSpPr>
          <p:sp>
            <p:nvSpPr>
              <p:cNvPr id="42053" name="Rectangle 43"/>
              <p:cNvSpPr>
                <a:spLocks/>
              </p:cNvSpPr>
              <p:nvPr/>
            </p:nvSpPr>
            <p:spPr bwMode="auto">
              <a:xfrm>
                <a:off x="0" y="0"/>
                <a:ext cx="304" cy="320"/>
              </a:xfrm>
              <a:prstGeom prst="rect">
                <a:avLst/>
              </a:prstGeom>
              <a:grpFill/>
              <a:ln w="9525">
                <a:solidFill>
                  <a:schemeClr val="tx1"/>
                </a:solidFill>
                <a:round/>
                <a:headEnd/>
                <a:tailEnd/>
              </a:ln>
            </p:spPr>
            <p:txBody>
              <a:bodyPr lIns="0" tIns="0" rIns="0" bIns="0"/>
              <a:lstStyle/>
              <a:p>
                <a:endParaRPr lang="en-US">
                  <a:solidFill>
                    <a:schemeClr val="bg1"/>
                  </a:solidFill>
                </a:endParaRPr>
              </a:p>
            </p:txBody>
          </p:sp>
          <p:sp>
            <p:nvSpPr>
              <p:cNvPr id="42054" name="Rectangle 44"/>
              <p:cNvSpPr>
                <a:spLocks/>
              </p:cNvSpPr>
              <p:nvPr/>
            </p:nvSpPr>
            <p:spPr bwMode="auto">
              <a:xfrm>
                <a:off x="25" y="73"/>
                <a:ext cx="253" cy="174"/>
              </a:xfrm>
              <a:prstGeom prst="rect">
                <a:avLst/>
              </a:prstGeom>
              <a:grpFill/>
              <a:ln w="12700">
                <a:noFill/>
                <a:miter lim="800000"/>
                <a:headEnd/>
                <a:tailEnd/>
              </a:ln>
            </p:spPr>
            <p:txBody>
              <a:bodyPr wrap="none" lIns="0" tIns="0" rIns="40639" bIns="0" anchor="ctr">
                <a:spAutoFit/>
              </a:bodyPr>
              <a:lstStyle/>
              <a:p>
                <a:pPr marL="39688" algn="ctr"/>
                <a:r>
                  <a:rPr lang="en-US">
                    <a:solidFill>
                      <a:schemeClr val="bg1"/>
                    </a:solidFill>
                    <a:cs typeface="Arial" charset="0"/>
                  </a:rPr>
                  <a:t>1/6</a:t>
                </a:r>
              </a:p>
            </p:txBody>
          </p:sp>
        </p:grpSp>
        <p:grpSp>
          <p:nvGrpSpPr>
            <p:cNvPr id="42038" name="Group 48"/>
            <p:cNvGrpSpPr>
              <a:grpSpLocks/>
            </p:cNvGrpSpPr>
            <p:nvPr/>
          </p:nvGrpSpPr>
          <p:grpSpPr bwMode="auto">
            <a:xfrm>
              <a:off x="608" y="0"/>
              <a:ext cx="304" cy="320"/>
              <a:chOff x="0" y="0"/>
              <a:chExt cx="304" cy="320"/>
            </a:xfrm>
            <a:grpFill/>
          </p:grpSpPr>
          <p:sp>
            <p:nvSpPr>
              <p:cNvPr id="42051" name="Rectangle 46"/>
              <p:cNvSpPr>
                <a:spLocks/>
              </p:cNvSpPr>
              <p:nvPr/>
            </p:nvSpPr>
            <p:spPr bwMode="auto">
              <a:xfrm>
                <a:off x="0" y="0"/>
                <a:ext cx="304" cy="320"/>
              </a:xfrm>
              <a:prstGeom prst="rect">
                <a:avLst/>
              </a:prstGeom>
              <a:grpFill/>
              <a:ln w="9525">
                <a:solidFill>
                  <a:schemeClr val="tx1"/>
                </a:solidFill>
                <a:round/>
                <a:headEnd/>
                <a:tailEnd/>
              </a:ln>
            </p:spPr>
            <p:txBody>
              <a:bodyPr lIns="0" tIns="0" rIns="0" bIns="0"/>
              <a:lstStyle/>
              <a:p>
                <a:endParaRPr lang="en-US">
                  <a:solidFill>
                    <a:schemeClr val="bg1"/>
                  </a:solidFill>
                </a:endParaRPr>
              </a:p>
            </p:txBody>
          </p:sp>
          <p:sp>
            <p:nvSpPr>
              <p:cNvPr id="42052" name="Rectangle 47"/>
              <p:cNvSpPr>
                <a:spLocks/>
              </p:cNvSpPr>
              <p:nvPr/>
            </p:nvSpPr>
            <p:spPr bwMode="auto">
              <a:xfrm>
                <a:off x="25" y="73"/>
                <a:ext cx="253" cy="174"/>
              </a:xfrm>
              <a:prstGeom prst="rect">
                <a:avLst/>
              </a:prstGeom>
              <a:grpFill/>
              <a:ln w="12700">
                <a:noFill/>
                <a:miter lim="800000"/>
                <a:headEnd/>
                <a:tailEnd/>
              </a:ln>
            </p:spPr>
            <p:txBody>
              <a:bodyPr wrap="none" lIns="0" tIns="0" rIns="40639" bIns="0" anchor="ctr">
                <a:spAutoFit/>
              </a:bodyPr>
              <a:lstStyle/>
              <a:p>
                <a:pPr marL="39688" algn="ctr"/>
                <a:r>
                  <a:rPr lang="en-US">
                    <a:solidFill>
                      <a:schemeClr val="bg1"/>
                    </a:solidFill>
                    <a:cs typeface="Arial" charset="0"/>
                  </a:rPr>
                  <a:t>1/2</a:t>
                </a:r>
              </a:p>
            </p:txBody>
          </p:sp>
        </p:grpSp>
        <p:grpSp>
          <p:nvGrpSpPr>
            <p:cNvPr id="42039" name="Group 51"/>
            <p:cNvGrpSpPr>
              <a:grpSpLocks/>
            </p:cNvGrpSpPr>
            <p:nvPr/>
          </p:nvGrpSpPr>
          <p:grpSpPr bwMode="auto">
            <a:xfrm>
              <a:off x="608" y="320"/>
              <a:ext cx="304" cy="320"/>
              <a:chOff x="0" y="0"/>
              <a:chExt cx="304" cy="320"/>
            </a:xfrm>
            <a:grpFill/>
          </p:grpSpPr>
          <p:sp>
            <p:nvSpPr>
              <p:cNvPr id="42049" name="Rectangle 49"/>
              <p:cNvSpPr>
                <a:spLocks/>
              </p:cNvSpPr>
              <p:nvPr/>
            </p:nvSpPr>
            <p:spPr bwMode="auto">
              <a:xfrm>
                <a:off x="0" y="0"/>
                <a:ext cx="304" cy="320"/>
              </a:xfrm>
              <a:prstGeom prst="rect">
                <a:avLst/>
              </a:prstGeom>
              <a:grpFill/>
              <a:ln w="9525">
                <a:solidFill>
                  <a:schemeClr val="tx1"/>
                </a:solidFill>
                <a:round/>
                <a:headEnd/>
                <a:tailEnd/>
              </a:ln>
            </p:spPr>
            <p:txBody>
              <a:bodyPr lIns="0" tIns="0" rIns="0" bIns="0"/>
              <a:lstStyle/>
              <a:p>
                <a:endParaRPr lang="en-US">
                  <a:solidFill>
                    <a:schemeClr val="bg1"/>
                  </a:solidFill>
                </a:endParaRPr>
              </a:p>
            </p:txBody>
          </p:sp>
          <p:sp>
            <p:nvSpPr>
              <p:cNvPr id="42050" name="Rectangle 50"/>
              <p:cNvSpPr>
                <a:spLocks/>
              </p:cNvSpPr>
              <p:nvPr/>
            </p:nvSpPr>
            <p:spPr bwMode="auto">
              <a:xfrm>
                <a:off x="85" y="73"/>
                <a:ext cx="132" cy="174"/>
              </a:xfrm>
              <a:prstGeom prst="rect">
                <a:avLst/>
              </a:prstGeom>
              <a:grpFill/>
              <a:ln w="12700">
                <a:noFill/>
                <a:miter lim="800000"/>
                <a:headEnd/>
                <a:tailEnd/>
              </a:ln>
            </p:spPr>
            <p:txBody>
              <a:bodyPr wrap="none" lIns="0" tIns="0" rIns="40639" bIns="0" anchor="ctr">
                <a:spAutoFit/>
              </a:bodyPr>
              <a:lstStyle/>
              <a:p>
                <a:pPr marL="39688" algn="ctr"/>
                <a:r>
                  <a:rPr lang="en-US">
                    <a:solidFill>
                      <a:schemeClr val="bg1"/>
                    </a:solidFill>
                    <a:cs typeface="Arial" charset="0"/>
                  </a:rPr>
                  <a:t>0</a:t>
                </a:r>
              </a:p>
            </p:txBody>
          </p:sp>
        </p:grpSp>
        <p:grpSp>
          <p:nvGrpSpPr>
            <p:cNvPr id="42040" name="Group 54"/>
            <p:cNvGrpSpPr>
              <a:grpSpLocks/>
            </p:cNvGrpSpPr>
            <p:nvPr/>
          </p:nvGrpSpPr>
          <p:grpSpPr bwMode="auto">
            <a:xfrm>
              <a:off x="0" y="640"/>
              <a:ext cx="304" cy="320"/>
              <a:chOff x="0" y="0"/>
              <a:chExt cx="304" cy="320"/>
            </a:xfrm>
            <a:grpFill/>
          </p:grpSpPr>
          <p:sp>
            <p:nvSpPr>
              <p:cNvPr id="42047" name="Rectangle 52"/>
              <p:cNvSpPr>
                <a:spLocks/>
              </p:cNvSpPr>
              <p:nvPr/>
            </p:nvSpPr>
            <p:spPr bwMode="auto">
              <a:xfrm>
                <a:off x="0" y="0"/>
                <a:ext cx="304" cy="320"/>
              </a:xfrm>
              <a:prstGeom prst="rect">
                <a:avLst/>
              </a:prstGeom>
              <a:grpFill/>
              <a:ln w="9525">
                <a:solidFill>
                  <a:schemeClr val="tx1"/>
                </a:solidFill>
                <a:round/>
                <a:headEnd/>
                <a:tailEnd/>
              </a:ln>
            </p:spPr>
            <p:txBody>
              <a:bodyPr lIns="0" tIns="0" rIns="0" bIns="0"/>
              <a:lstStyle/>
              <a:p>
                <a:endParaRPr lang="en-US">
                  <a:solidFill>
                    <a:schemeClr val="bg1"/>
                  </a:solidFill>
                </a:endParaRPr>
              </a:p>
            </p:txBody>
          </p:sp>
          <p:sp>
            <p:nvSpPr>
              <p:cNvPr id="42048" name="Rectangle 53"/>
              <p:cNvSpPr>
                <a:spLocks/>
              </p:cNvSpPr>
              <p:nvPr/>
            </p:nvSpPr>
            <p:spPr bwMode="auto">
              <a:xfrm>
                <a:off x="85" y="73"/>
                <a:ext cx="132" cy="174"/>
              </a:xfrm>
              <a:prstGeom prst="rect">
                <a:avLst/>
              </a:prstGeom>
              <a:grpFill/>
              <a:ln w="12700">
                <a:noFill/>
                <a:miter lim="800000"/>
                <a:headEnd/>
                <a:tailEnd/>
              </a:ln>
            </p:spPr>
            <p:txBody>
              <a:bodyPr wrap="none" lIns="0" tIns="0" rIns="40639" bIns="0" anchor="ctr">
                <a:spAutoFit/>
              </a:bodyPr>
              <a:lstStyle/>
              <a:p>
                <a:pPr marL="39688" algn="ctr"/>
                <a:r>
                  <a:rPr lang="en-US">
                    <a:solidFill>
                      <a:schemeClr val="bg1"/>
                    </a:solidFill>
                    <a:cs typeface="Arial" charset="0"/>
                  </a:rPr>
                  <a:t>0</a:t>
                </a:r>
              </a:p>
            </p:txBody>
          </p:sp>
        </p:grpSp>
        <p:grpSp>
          <p:nvGrpSpPr>
            <p:cNvPr id="42041" name="Group 57"/>
            <p:cNvGrpSpPr>
              <a:grpSpLocks/>
            </p:cNvGrpSpPr>
            <p:nvPr/>
          </p:nvGrpSpPr>
          <p:grpSpPr bwMode="auto">
            <a:xfrm>
              <a:off x="304" y="640"/>
              <a:ext cx="304" cy="320"/>
              <a:chOff x="0" y="0"/>
              <a:chExt cx="304" cy="320"/>
            </a:xfrm>
            <a:grpFill/>
          </p:grpSpPr>
          <p:sp>
            <p:nvSpPr>
              <p:cNvPr id="42045" name="Rectangle 55"/>
              <p:cNvSpPr>
                <a:spLocks/>
              </p:cNvSpPr>
              <p:nvPr/>
            </p:nvSpPr>
            <p:spPr bwMode="auto">
              <a:xfrm>
                <a:off x="0" y="0"/>
                <a:ext cx="304" cy="320"/>
              </a:xfrm>
              <a:prstGeom prst="rect">
                <a:avLst/>
              </a:prstGeom>
              <a:grpFill/>
              <a:ln w="9525">
                <a:solidFill>
                  <a:schemeClr val="tx1"/>
                </a:solidFill>
                <a:round/>
                <a:headEnd/>
                <a:tailEnd/>
              </a:ln>
            </p:spPr>
            <p:txBody>
              <a:bodyPr lIns="0" tIns="0" rIns="0" bIns="0"/>
              <a:lstStyle/>
              <a:p>
                <a:endParaRPr lang="en-US">
                  <a:solidFill>
                    <a:schemeClr val="bg1"/>
                  </a:solidFill>
                </a:endParaRPr>
              </a:p>
            </p:txBody>
          </p:sp>
          <p:sp>
            <p:nvSpPr>
              <p:cNvPr id="42046" name="Rectangle 56"/>
              <p:cNvSpPr>
                <a:spLocks/>
              </p:cNvSpPr>
              <p:nvPr/>
            </p:nvSpPr>
            <p:spPr bwMode="auto">
              <a:xfrm>
                <a:off x="85" y="73"/>
                <a:ext cx="132" cy="174"/>
              </a:xfrm>
              <a:prstGeom prst="rect">
                <a:avLst/>
              </a:prstGeom>
              <a:grpFill/>
              <a:ln w="12700">
                <a:noFill/>
                <a:miter lim="800000"/>
                <a:headEnd/>
                <a:tailEnd/>
              </a:ln>
            </p:spPr>
            <p:txBody>
              <a:bodyPr wrap="none" lIns="0" tIns="0" rIns="40639" bIns="0" anchor="ctr">
                <a:spAutoFit/>
              </a:bodyPr>
              <a:lstStyle/>
              <a:p>
                <a:pPr marL="39688" algn="ctr"/>
                <a:r>
                  <a:rPr lang="en-US">
                    <a:solidFill>
                      <a:schemeClr val="bg1"/>
                    </a:solidFill>
                    <a:cs typeface="Arial" charset="0"/>
                  </a:rPr>
                  <a:t>0</a:t>
                </a:r>
              </a:p>
            </p:txBody>
          </p:sp>
        </p:grpSp>
        <p:grpSp>
          <p:nvGrpSpPr>
            <p:cNvPr id="42042" name="Group 60"/>
            <p:cNvGrpSpPr>
              <a:grpSpLocks/>
            </p:cNvGrpSpPr>
            <p:nvPr/>
          </p:nvGrpSpPr>
          <p:grpSpPr bwMode="auto">
            <a:xfrm>
              <a:off x="608" y="640"/>
              <a:ext cx="304" cy="320"/>
              <a:chOff x="0" y="0"/>
              <a:chExt cx="304" cy="320"/>
            </a:xfrm>
            <a:grpFill/>
          </p:grpSpPr>
          <p:sp>
            <p:nvSpPr>
              <p:cNvPr id="42043" name="Rectangle 58"/>
              <p:cNvSpPr>
                <a:spLocks/>
              </p:cNvSpPr>
              <p:nvPr/>
            </p:nvSpPr>
            <p:spPr bwMode="auto">
              <a:xfrm>
                <a:off x="0" y="0"/>
                <a:ext cx="304" cy="320"/>
              </a:xfrm>
              <a:prstGeom prst="rect">
                <a:avLst/>
              </a:prstGeom>
              <a:grpFill/>
              <a:ln w="9525">
                <a:solidFill>
                  <a:schemeClr val="tx1"/>
                </a:solidFill>
                <a:round/>
                <a:headEnd/>
                <a:tailEnd/>
              </a:ln>
            </p:spPr>
            <p:txBody>
              <a:bodyPr lIns="0" tIns="0" rIns="0" bIns="0"/>
              <a:lstStyle/>
              <a:p>
                <a:endParaRPr lang="en-US">
                  <a:solidFill>
                    <a:schemeClr val="bg1"/>
                  </a:solidFill>
                </a:endParaRPr>
              </a:p>
            </p:txBody>
          </p:sp>
          <p:sp>
            <p:nvSpPr>
              <p:cNvPr id="42044" name="Rectangle 59"/>
              <p:cNvSpPr>
                <a:spLocks/>
              </p:cNvSpPr>
              <p:nvPr/>
            </p:nvSpPr>
            <p:spPr bwMode="auto">
              <a:xfrm>
                <a:off x="85" y="73"/>
                <a:ext cx="132" cy="174"/>
              </a:xfrm>
              <a:prstGeom prst="rect">
                <a:avLst/>
              </a:prstGeom>
              <a:grpFill/>
              <a:ln w="12700">
                <a:noFill/>
                <a:miter lim="800000"/>
                <a:headEnd/>
                <a:tailEnd/>
              </a:ln>
            </p:spPr>
            <p:txBody>
              <a:bodyPr wrap="none" lIns="0" tIns="0" rIns="40639" bIns="0" anchor="ctr">
                <a:spAutoFit/>
              </a:bodyPr>
              <a:lstStyle/>
              <a:p>
                <a:pPr marL="39688" algn="ctr"/>
                <a:r>
                  <a:rPr lang="en-US">
                    <a:solidFill>
                      <a:schemeClr val="bg1"/>
                    </a:solidFill>
                    <a:cs typeface="Arial" charset="0"/>
                  </a:rPr>
                  <a:t>0</a:t>
                </a:r>
              </a:p>
            </p:txBody>
          </p:sp>
        </p:grpSp>
      </p:grpSp>
      <p:sp>
        <p:nvSpPr>
          <p:cNvPr id="41994" name="Line 65"/>
          <p:cNvSpPr>
            <a:spLocks noChangeShapeType="1"/>
          </p:cNvSpPr>
          <p:nvPr/>
        </p:nvSpPr>
        <p:spPr bwMode="auto">
          <a:xfrm>
            <a:off x="5562600" y="4281488"/>
            <a:ext cx="1588" cy="504825"/>
          </a:xfrm>
          <a:prstGeom prst="line">
            <a:avLst/>
          </a:prstGeom>
          <a:noFill/>
          <a:ln w="28575">
            <a:solidFill>
              <a:srgbClr val="FFFFFF"/>
            </a:solidFill>
            <a:round/>
            <a:headEnd/>
            <a:tailEnd type="triangle" w="lg" len="lg"/>
          </a:ln>
        </p:spPr>
        <p:txBody>
          <a:bodyPr lIns="0" tIns="0" rIns="0" bIns="0"/>
          <a:lstStyle/>
          <a:p>
            <a:endParaRPr lang="en-US"/>
          </a:p>
        </p:txBody>
      </p:sp>
      <p:grpSp>
        <p:nvGrpSpPr>
          <p:cNvPr id="41995" name="Group 68"/>
          <p:cNvGrpSpPr>
            <a:grpSpLocks/>
          </p:cNvGrpSpPr>
          <p:nvPr/>
        </p:nvGrpSpPr>
        <p:grpSpPr bwMode="auto">
          <a:xfrm>
            <a:off x="1943100" y="3733800"/>
            <a:ext cx="533400" cy="533400"/>
            <a:chOff x="0" y="0"/>
            <a:chExt cx="336" cy="336"/>
          </a:xfrm>
        </p:grpSpPr>
        <p:sp>
          <p:nvSpPr>
            <p:cNvPr id="42030" name="Oval 66"/>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42031" name="Rectangle 67"/>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grpSp>
        <p:nvGrpSpPr>
          <p:cNvPr id="41997" name="Group 72"/>
          <p:cNvGrpSpPr>
            <a:grpSpLocks/>
          </p:cNvGrpSpPr>
          <p:nvPr/>
        </p:nvGrpSpPr>
        <p:grpSpPr bwMode="auto">
          <a:xfrm>
            <a:off x="1028700" y="4800600"/>
            <a:ext cx="533400" cy="533400"/>
            <a:chOff x="0" y="0"/>
            <a:chExt cx="336" cy="336"/>
          </a:xfrm>
        </p:grpSpPr>
        <p:sp>
          <p:nvSpPr>
            <p:cNvPr id="42028" name="Oval 70"/>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42029" name="Rectangle 71"/>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1</a:t>
              </a:r>
            </a:p>
          </p:txBody>
        </p:sp>
      </p:grpSp>
      <p:grpSp>
        <p:nvGrpSpPr>
          <p:cNvPr id="41999" name="Group 76"/>
          <p:cNvGrpSpPr>
            <a:grpSpLocks/>
          </p:cNvGrpSpPr>
          <p:nvPr/>
        </p:nvGrpSpPr>
        <p:grpSpPr bwMode="auto">
          <a:xfrm>
            <a:off x="1028700" y="3733800"/>
            <a:ext cx="533400" cy="533400"/>
            <a:chOff x="0" y="0"/>
            <a:chExt cx="336" cy="336"/>
          </a:xfrm>
        </p:grpSpPr>
        <p:sp>
          <p:nvSpPr>
            <p:cNvPr id="42026" name="Oval 74"/>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42027" name="Rectangle 75"/>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grpSp>
        <p:nvGrpSpPr>
          <p:cNvPr id="42001" name="Group 80"/>
          <p:cNvGrpSpPr>
            <a:grpSpLocks/>
          </p:cNvGrpSpPr>
          <p:nvPr/>
        </p:nvGrpSpPr>
        <p:grpSpPr bwMode="auto">
          <a:xfrm>
            <a:off x="2857500" y="3733800"/>
            <a:ext cx="533400" cy="533400"/>
            <a:chOff x="0" y="0"/>
            <a:chExt cx="336" cy="336"/>
          </a:xfrm>
        </p:grpSpPr>
        <p:sp>
          <p:nvSpPr>
            <p:cNvPr id="42024" name="Oval 78"/>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42025" name="Rectangle 79"/>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3</a:t>
              </a:r>
            </a:p>
          </p:txBody>
        </p:sp>
      </p:grpSp>
      <p:grpSp>
        <p:nvGrpSpPr>
          <p:cNvPr id="42004" name="Group 85"/>
          <p:cNvGrpSpPr>
            <a:grpSpLocks/>
          </p:cNvGrpSpPr>
          <p:nvPr/>
        </p:nvGrpSpPr>
        <p:grpSpPr bwMode="auto">
          <a:xfrm>
            <a:off x="3771900" y="3733800"/>
            <a:ext cx="533400" cy="533400"/>
            <a:chOff x="0" y="0"/>
            <a:chExt cx="336" cy="336"/>
          </a:xfrm>
        </p:grpSpPr>
        <p:sp>
          <p:nvSpPr>
            <p:cNvPr id="42022" name="Oval 83"/>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42023" name="Rectangle 84"/>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4</a:t>
              </a:r>
            </a:p>
          </p:txBody>
        </p:sp>
      </p:grpSp>
      <p:sp>
        <p:nvSpPr>
          <p:cNvPr id="42005" name="Line 86"/>
          <p:cNvSpPr>
            <a:spLocks noChangeShapeType="1"/>
          </p:cNvSpPr>
          <p:nvPr/>
        </p:nvSpPr>
        <p:spPr bwMode="auto">
          <a:xfrm>
            <a:off x="4319588" y="4000500"/>
            <a:ext cx="962025" cy="1588"/>
          </a:xfrm>
          <a:prstGeom prst="line">
            <a:avLst/>
          </a:prstGeom>
          <a:noFill/>
          <a:ln w="28575">
            <a:solidFill>
              <a:schemeClr val="tx1"/>
            </a:solidFill>
            <a:prstDash val="dash"/>
            <a:round/>
            <a:headEnd/>
            <a:tailEnd type="triangle" w="lg" len="lg"/>
          </a:ln>
        </p:spPr>
        <p:txBody>
          <a:bodyPr lIns="0" tIns="0" rIns="0" bIns="0"/>
          <a:lstStyle/>
          <a:p>
            <a:endParaRPr lang="en-US"/>
          </a:p>
        </p:txBody>
      </p:sp>
      <p:grpSp>
        <p:nvGrpSpPr>
          <p:cNvPr id="42006" name="Group 89"/>
          <p:cNvGrpSpPr>
            <a:grpSpLocks/>
          </p:cNvGrpSpPr>
          <p:nvPr/>
        </p:nvGrpSpPr>
        <p:grpSpPr bwMode="auto">
          <a:xfrm>
            <a:off x="1943100" y="4800600"/>
            <a:ext cx="533400" cy="533400"/>
            <a:chOff x="0" y="0"/>
            <a:chExt cx="336" cy="336"/>
          </a:xfrm>
        </p:grpSpPr>
        <p:sp>
          <p:nvSpPr>
            <p:cNvPr id="42020" name="Oval 87"/>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42021" name="Rectangle 88"/>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1</a:t>
              </a:r>
            </a:p>
          </p:txBody>
        </p:sp>
      </p:grpSp>
      <p:grpSp>
        <p:nvGrpSpPr>
          <p:cNvPr id="42007" name="Group 92"/>
          <p:cNvGrpSpPr>
            <a:grpSpLocks/>
          </p:cNvGrpSpPr>
          <p:nvPr/>
        </p:nvGrpSpPr>
        <p:grpSpPr bwMode="auto">
          <a:xfrm>
            <a:off x="2857500" y="4800600"/>
            <a:ext cx="533400" cy="533400"/>
            <a:chOff x="0" y="0"/>
            <a:chExt cx="336" cy="336"/>
          </a:xfrm>
        </p:grpSpPr>
        <p:sp>
          <p:nvSpPr>
            <p:cNvPr id="42018" name="Oval 90"/>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42019" name="Rectangle 91"/>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3</a:t>
              </a:r>
            </a:p>
          </p:txBody>
        </p:sp>
      </p:grpSp>
      <p:grpSp>
        <p:nvGrpSpPr>
          <p:cNvPr id="42008" name="Group 95"/>
          <p:cNvGrpSpPr>
            <a:grpSpLocks/>
          </p:cNvGrpSpPr>
          <p:nvPr/>
        </p:nvGrpSpPr>
        <p:grpSpPr bwMode="auto">
          <a:xfrm>
            <a:off x="3771900" y="4800600"/>
            <a:ext cx="533400" cy="533400"/>
            <a:chOff x="0" y="0"/>
            <a:chExt cx="336" cy="336"/>
          </a:xfrm>
        </p:grpSpPr>
        <p:sp>
          <p:nvSpPr>
            <p:cNvPr id="42016" name="Oval 93"/>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42017" name="Rectangle 94"/>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4</a:t>
              </a:r>
            </a:p>
          </p:txBody>
        </p:sp>
      </p:grpSp>
      <p:grpSp>
        <p:nvGrpSpPr>
          <p:cNvPr id="42009" name="Group 98"/>
          <p:cNvGrpSpPr>
            <a:grpSpLocks/>
          </p:cNvGrpSpPr>
          <p:nvPr/>
        </p:nvGrpSpPr>
        <p:grpSpPr bwMode="auto">
          <a:xfrm>
            <a:off x="5334000" y="6019800"/>
            <a:ext cx="533400" cy="533400"/>
            <a:chOff x="0" y="0"/>
            <a:chExt cx="336" cy="336"/>
          </a:xfrm>
        </p:grpSpPr>
        <p:sp>
          <p:nvSpPr>
            <p:cNvPr id="42014" name="Oval 96"/>
            <p:cNvSpPr>
              <a:spLocks/>
            </p:cNvSpPr>
            <p:nvPr/>
          </p:nvSpPr>
          <p:spPr bwMode="auto">
            <a:xfrm>
              <a:off x="0" y="0"/>
              <a:ext cx="336" cy="336"/>
            </a:xfrm>
            <a:prstGeom prst="ellipse">
              <a:avLst/>
            </a:prstGeom>
            <a:solidFill>
              <a:srgbClr val="FFFFFF"/>
            </a:solidFill>
            <a:ln w="28575">
              <a:solidFill>
                <a:srgbClr val="FFFFFF"/>
              </a:solidFill>
              <a:round/>
              <a:headEnd/>
              <a:tailEnd/>
            </a:ln>
          </p:spPr>
          <p:txBody>
            <a:bodyPr lIns="0" tIns="0" rIns="0" bIns="0"/>
            <a:lstStyle/>
            <a:p>
              <a:endParaRPr lang="en-US"/>
            </a:p>
          </p:txBody>
        </p:sp>
        <p:sp>
          <p:nvSpPr>
            <p:cNvPr id="42015" name="Rectangle 97"/>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rgbClr val="FFFFFF"/>
                  </a:solidFill>
                  <a:latin typeface="Times New Roman Italic" charset="0"/>
                  <a:cs typeface="Times New Roman Italic" charset="0"/>
                  <a:sym typeface="Times New Roman Italic" charset="0"/>
                </a:rPr>
                <a:t>E</a:t>
              </a:r>
              <a:r>
                <a:rPr lang="en-US" sz="2400" baseline="-25000">
                  <a:solidFill>
                    <a:srgbClr val="FFFFFF"/>
                  </a:solidFill>
                  <a:latin typeface="Times New Roman" pitchFamily="18" charset="0"/>
                  <a:cs typeface="Times New Roman" pitchFamily="18" charset="0"/>
                  <a:sym typeface="Times New Roman" pitchFamily="18" charset="0"/>
                </a:rPr>
                <a:t>5</a:t>
              </a:r>
            </a:p>
          </p:txBody>
        </p:sp>
      </p:grpSp>
      <p:cxnSp>
        <p:nvCxnSpPr>
          <p:cNvPr id="41998" name="AutoShape 73"/>
          <p:cNvCxnSpPr>
            <a:cxnSpLocks noChangeShapeType="1"/>
            <a:endCxn id="42030" idx="2"/>
          </p:cNvCxnSpPr>
          <p:nvPr/>
        </p:nvCxnSpPr>
        <p:spPr bwMode="auto">
          <a:xfrm>
            <a:off x="1600200" y="4000500"/>
            <a:ext cx="342900" cy="0"/>
          </a:xfrm>
          <a:prstGeom prst="straightConnector1">
            <a:avLst/>
          </a:prstGeom>
          <a:noFill/>
          <a:ln w="28575">
            <a:solidFill>
              <a:schemeClr val="tx1"/>
            </a:solidFill>
            <a:round/>
            <a:headEnd/>
            <a:tailEnd type="triangle" w="lg" len="lg"/>
          </a:ln>
        </p:spPr>
      </p:cxnSp>
      <p:cxnSp>
        <p:nvCxnSpPr>
          <p:cNvPr id="42002" name="AutoShape 81"/>
          <p:cNvCxnSpPr>
            <a:cxnSpLocks noChangeShapeType="1"/>
            <a:endCxn id="42022" idx="2"/>
          </p:cNvCxnSpPr>
          <p:nvPr/>
        </p:nvCxnSpPr>
        <p:spPr bwMode="auto">
          <a:xfrm>
            <a:off x="3390900" y="4000500"/>
            <a:ext cx="381000" cy="0"/>
          </a:xfrm>
          <a:prstGeom prst="straightConnector1">
            <a:avLst/>
          </a:prstGeom>
          <a:noFill/>
          <a:ln w="28575">
            <a:solidFill>
              <a:schemeClr val="tx1"/>
            </a:solidFill>
            <a:round/>
            <a:headEnd/>
            <a:tailEnd type="triangle" w="lg" len="lg"/>
          </a:ln>
        </p:spPr>
      </p:cxnSp>
      <p:cxnSp>
        <p:nvCxnSpPr>
          <p:cNvPr id="42003" name="AutoShape 82"/>
          <p:cNvCxnSpPr>
            <a:cxnSpLocks noChangeShapeType="1"/>
            <a:stCxn id="42030" idx="6"/>
            <a:endCxn id="42024" idx="2"/>
          </p:cNvCxnSpPr>
          <p:nvPr/>
        </p:nvCxnSpPr>
        <p:spPr bwMode="auto">
          <a:xfrm>
            <a:off x="2476500" y="4000500"/>
            <a:ext cx="381000" cy="0"/>
          </a:xfrm>
          <a:prstGeom prst="straightConnector1">
            <a:avLst/>
          </a:prstGeom>
          <a:noFill/>
          <a:ln w="28575">
            <a:solidFill>
              <a:schemeClr val="tx1"/>
            </a:solidFill>
            <a:round/>
            <a:headEnd/>
            <a:tailEnd type="triangle" w="lg" len="lg"/>
          </a:ln>
        </p:spPr>
      </p:cxnSp>
      <p:grpSp>
        <p:nvGrpSpPr>
          <p:cNvPr id="3" name="Group 2"/>
          <p:cNvGrpSpPr/>
          <p:nvPr/>
        </p:nvGrpSpPr>
        <p:grpSpPr>
          <a:xfrm>
            <a:off x="1295400" y="4281488"/>
            <a:ext cx="2743200" cy="519112"/>
            <a:chOff x="1295400" y="4610100"/>
            <a:chExt cx="2743200" cy="800100"/>
          </a:xfrm>
        </p:grpSpPr>
        <p:cxnSp>
          <p:nvCxnSpPr>
            <p:cNvPr id="41996" name="AutoShape 69"/>
            <p:cNvCxnSpPr>
              <a:cxnSpLocks noChangeShapeType="1"/>
            </p:cNvCxnSpPr>
            <p:nvPr/>
          </p:nvCxnSpPr>
          <p:spPr bwMode="auto">
            <a:xfrm>
              <a:off x="2209800" y="4610100"/>
              <a:ext cx="0" cy="800100"/>
            </a:xfrm>
            <a:prstGeom prst="straightConnector1">
              <a:avLst/>
            </a:prstGeom>
            <a:noFill/>
            <a:ln w="28575">
              <a:solidFill>
                <a:schemeClr val="tx1"/>
              </a:solidFill>
              <a:round/>
              <a:headEnd/>
              <a:tailEnd type="triangle" w="lg" len="lg"/>
            </a:ln>
          </p:spPr>
        </p:cxnSp>
        <p:cxnSp>
          <p:nvCxnSpPr>
            <p:cNvPr id="42000" name="AutoShape 77"/>
            <p:cNvCxnSpPr>
              <a:cxnSpLocks noChangeShapeType="1"/>
            </p:cNvCxnSpPr>
            <p:nvPr/>
          </p:nvCxnSpPr>
          <p:spPr bwMode="auto">
            <a:xfrm>
              <a:off x="1295400" y="4610100"/>
              <a:ext cx="0" cy="800100"/>
            </a:xfrm>
            <a:prstGeom prst="straightConnector1">
              <a:avLst/>
            </a:prstGeom>
            <a:noFill/>
            <a:ln w="28575">
              <a:solidFill>
                <a:schemeClr val="tx1"/>
              </a:solidFill>
              <a:round/>
              <a:headEnd/>
              <a:tailEnd type="triangle" w="lg" len="lg"/>
            </a:ln>
          </p:spPr>
        </p:cxnSp>
        <p:cxnSp>
          <p:nvCxnSpPr>
            <p:cNvPr id="42010" name="AutoShape 99"/>
            <p:cNvCxnSpPr>
              <a:cxnSpLocks noChangeShapeType="1"/>
            </p:cNvCxnSpPr>
            <p:nvPr/>
          </p:nvCxnSpPr>
          <p:spPr bwMode="auto">
            <a:xfrm>
              <a:off x="3124200" y="4610100"/>
              <a:ext cx="0" cy="800100"/>
            </a:xfrm>
            <a:prstGeom prst="straightConnector1">
              <a:avLst/>
            </a:prstGeom>
            <a:noFill/>
            <a:ln w="28575">
              <a:solidFill>
                <a:schemeClr val="tx1"/>
              </a:solidFill>
              <a:round/>
              <a:headEnd/>
              <a:tailEnd type="triangle" w="lg" len="lg"/>
            </a:ln>
          </p:spPr>
        </p:cxnSp>
        <p:cxnSp>
          <p:nvCxnSpPr>
            <p:cNvPr id="42011" name="AutoShape 100"/>
            <p:cNvCxnSpPr>
              <a:cxnSpLocks noChangeShapeType="1"/>
            </p:cNvCxnSpPr>
            <p:nvPr/>
          </p:nvCxnSpPr>
          <p:spPr bwMode="auto">
            <a:xfrm>
              <a:off x="4038600" y="4610100"/>
              <a:ext cx="0" cy="800100"/>
            </a:xfrm>
            <a:prstGeom prst="straightConnector1">
              <a:avLst/>
            </a:prstGeom>
            <a:noFill/>
            <a:ln w="28575">
              <a:solidFill>
                <a:schemeClr val="tx1"/>
              </a:solidFill>
              <a:round/>
              <a:headEnd/>
              <a:tailEnd type="triangle" w="lg" len="lg"/>
            </a:ln>
          </p:spPr>
        </p:cxnSp>
      </p:grpSp>
      <p:sp>
        <p:nvSpPr>
          <p:cNvPr id="42012" name="Line 101"/>
          <p:cNvSpPr>
            <a:spLocks noChangeShapeType="1"/>
          </p:cNvSpPr>
          <p:nvPr/>
        </p:nvSpPr>
        <p:spPr bwMode="auto">
          <a:xfrm>
            <a:off x="7467600" y="3962400"/>
            <a:ext cx="304800" cy="1588"/>
          </a:xfrm>
          <a:prstGeom prst="line">
            <a:avLst/>
          </a:prstGeom>
          <a:noFill/>
          <a:ln w="38100">
            <a:solidFill>
              <a:srgbClr val="FFFF00"/>
            </a:solidFill>
            <a:round/>
            <a:headEnd/>
            <a:tailEnd type="triangle" w="med" len="med"/>
          </a:ln>
        </p:spPr>
        <p:txBody>
          <a:bodyPr lIns="0" tIns="0" rIns="0" bIns="0"/>
          <a:lstStyle/>
          <a:p>
            <a:endParaRPr lang="en-US">
              <a:solidFill>
                <a:schemeClr val="bg1"/>
              </a:solidFill>
            </a:endParaRPr>
          </a:p>
        </p:txBody>
      </p:sp>
      <p:sp>
        <p:nvSpPr>
          <p:cNvPr id="42013" name="Oval 102"/>
          <p:cNvSpPr>
            <a:spLocks/>
          </p:cNvSpPr>
          <p:nvPr/>
        </p:nvSpPr>
        <p:spPr bwMode="auto">
          <a:xfrm>
            <a:off x="7391400" y="3886200"/>
            <a:ext cx="152400" cy="152400"/>
          </a:xfrm>
          <a:prstGeom prst="ellipse">
            <a:avLst/>
          </a:prstGeom>
          <a:solidFill>
            <a:srgbClr val="FFFF00"/>
          </a:solidFill>
          <a:ln w="9525">
            <a:solidFill>
              <a:srgbClr val="FFFF00"/>
            </a:solidFill>
            <a:round/>
            <a:headEnd/>
            <a:tailEnd/>
          </a:ln>
        </p:spPr>
        <p:txBody>
          <a:bodyPr lIns="0" tIns="0" rIns="0" bIns="0"/>
          <a:lstStyle/>
          <a:p>
            <a:endParaRPr lang="en-US">
              <a:solidFill>
                <a:schemeClr val="bg1"/>
              </a:solidFill>
            </a:endParaRPr>
          </a:p>
        </p:txBody>
      </p:sp>
      <p:graphicFrame>
        <p:nvGraphicFramePr>
          <p:cNvPr id="105" name="Group 5"/>
          <p:cNvGraphicFramePr>
            <a:graphicFrameLocks noGrp="1"/>
          </p:cNvGraphicFramePr>
          <p:nvPr/>
        </p:nvGraphicFramePr>
        <p:xfrm>
          <a:off x="1319213" y="5867400"/>
          <a:ext cx="7367587" cy="812800"/>
        </p:xfrm>
        <a:graphic>
          <a:graphicData uri="http://schemas.openxmlformats.org/drawingml/2006/table">
            <a:tbl>
              <a:tblPr/>
              <a:tblGrid>
                <a:gridCol w="1841500"/>
                <a:gridCol w="1843087"/>
                <a:gridCol w="1841500"/>
                <a:gridCol w="1841500"/>
              </a:tblGrid>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dirty="0" smtClean="0">
                          <a:ln>
                            <a:noFill/>
                          </a:ln>
                          <a:solidFill>
                            <a:schemeClr val="bg1"/>
                          </a:solidFill>
                          <a:effectLst/>
                          <a:latin typeface="Arial" charset="0"/>
                          <a:ea typeface="ヒラギノ角ゴ ProN W3" charset="0"/>
                          <a:cs typeface="ヒラギノ角ゴ ProN W3" charset="0"/>
                          <a:sym typeface="Arial" charset="0"/>
                        </a:rPr>
                        <a:t>P(red | 3)</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chemeClr val="bg1"/>
                          </a:solidFill>
                          <a:effectLst/>
                          <a:latin typeface="Arial" charset="0"/>
                          <a:ea typeface="ヒラギノ角ゴ ProN W3" charset="0"/>
                          <a:cs typeface="ヒラギノ角ゴ ProN W3" charset="0"/>
                          <a:sym typeface="Arial" charset="0"/>
                        </a:rPr>
                        <a:t>P(orange | 3)</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chemeClr val="bg1"/>
                          </a:solidFill>
                          <a:effectLst/>
                          <a:latin typeface="Arial" charset="0"/>
                          <a:ea typeface="ヒラギノ角ゴ ProN W3" charset="0"/>
                          <a:cs typeface="ヒラギノ角ゴ ProN W3" charset="0"/>
                          <a:sym typeface="Arial" charset="0"/>
                        </a:rPr>
                        <a:t>P(yellow | 3)</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chemeClr val="bg1"/>
                          </a:solidFill>
                          <a:effectLst/>
                          <a:latin typeface="Arial" charset="0"/>
                          <a:ea typeface="ヒラギノ角ゴ ProN W3" charset="0"/>
                          <a:cs typeface="ヒラギノ角ゴ ProN W3" charset="0"/>
                          <a:sym typeface="Arial" charset="0"/>
                        </a:rPr>
                        <a:t>P(green | 3)</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r>
              <a:tr h="3952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dirty="0" smtClean="0">
                          <a:ln>
                            <a:noFill/>
                          </a:ln>
                          <a:solidFill>
                            <a:schemeClr val="bg1"/>
                          </a:solidFill>
                          <a:effectLst/>
                          <a:latin typeface="Arial" charset="0"/>
                          <a:ea typeface="ヒラギノ角ゴ ProN W3" charset="0"/>
                          <a:cs typeface="ヒラギノ角ゴ ProN W3" charset="0"/>
                          <a:sym typeface="Arial" charset="0"/>
                        </a:rPr>
                        <a:t>0.05</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chemeClr val="bg1"/>
                          </a:solidFill>
                          <a:effectLst/>
                          <a:latin typeface="Arial" charset="0"/>
                          <a:ea typeface="ヒラギノ角ゴ ProN W3" charset="0"/>
                          <a:cs typeface="ヒラギノ角ゴ ProN W3" charset="0"/>
                          <a:sym typeface="Arial" charset="0"/>
                        </a:rPr>
                        <a:t>0.15</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chemeClr val="bg1"/>
                          </a:solidFill>
                          <a:effectLst/>
                          <a:latin typeface="Arial" charset="0"/>
                          <a:ea typeface="ヒラギノ角ゴ ProN W3" charset="0"/>
                          <a:cs typeface="ヒラギノ角ゴ ProN W3" charset="0"/>
                          <a:sym typeface="Arial" charset="0"/>
                        </a:rPr>
                        <a:t>0.5</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dirty="0" smtClean="0">
                          <a:ln>
                            <a:noFill/>
                          </a:ln>
                          <a:solidFill>
                            <a:schemeClr val="bg1"/>
                          </a:solidFill>
                          <a:effectLst/>
                          <a:latin typeface="Arial" charset="0"/>
                          <a:ea typeface="ヒラギノ角ゴ ProN W3" charset="0"/>
                          <a:cs typeface="ヒラギノ角ゴ ProN W3" charset="0"/>
                          <a:sym typeface="Arial" charset="0"/>
                        </a:rPr>
                        <a:t>0.3</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r>
            </a:tbl>
          </a:graphicData>
        </a:graphic>
      </p:graphicFrame>
      <p:sp>
        <p:nvSpPr>
          <p:cNvPr id="106" name="Rectangle 33"/>
          <p:cNvSpPr>
            <a:spLocks/>
          </p:cNvSpPr>
          <p:nvPr/>
        </p:nvSpPr>
        <p:spPr bwMode="auto">
          <a:xfrm>
            <a:off x="304800" y="6172200"/>
            <a:ext cx="756296" cy="276999"/>
          </a:xfrm>
          <a:prstGeom prst="rect">
            <a:avLst/>
          </a:prstGeom>
          <a:noFill/>
          <a:ln w="12700">
            <a:noFill/>
            <a:miter lim="800000"/>
            <a:headEnd/>
            <a:tailEnd/>
          </a:ln>
        </p:spPr>
        <p:txBody>
          <a:bodyPr wrap="none" lIns="0" tIns="0" rIns="40639" bIns="0">
            <a:spAutoFit/>
          </a:bodyPr>
          <a:lstStyle/>
          <a:p>
            <a:pPr marL="39688"/>
            <a:r>
              <a:rPr lang="en-US" dirty="0" smtClean="0">
                <a:solidFill>
                  <a:srgbClr val="333399"/>
                </a:solidFill>
                <a:cs typeface="Arial" charset="0"/>
              </a:rPr>
              <a:t>P(E|X)</a:t>
            </a:r>
            <a:endParaRPr lang="en-US" dirty="0">
              <a:solidFill>
                <a:srgbClr val="333399"/>
              </a:solidFill>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Line 86"/>
          <p:cNvSpPr>
            <a:spLocks noChangeShapeType="1"/>
          </p:cNvSpPr>
          <p:nvPr/>
        </p:nvSpPr>
        <p:spPr bwMode="auto">
          <a:xfrm>
            <a:off x="7191375" y="2019300"/>
            <a:ext cx="962025" cy="1588"/>
          </a:xfrm>
          <a:prstGeom prst="line">
            <a:avLst/>
          </a:prstGeom>
          <a:noFill/>
          <a:ln w="28575">
            <a:solidFill>
              <a:schemeClr val="tx1"/>
            </a:solidFill>
            <a:prstDash val="dash"/>
            <a:round/>
            <a:headEnd/>
            <a:tailEnd type="triangle" w="lg" len="lg"/>
          </a:ln>
        </p:spPr>
        <p:txBody>
          <a:bodyPr lIns="0" tIns="0" rIns="0" bIns="0"/>
          <a:lstStyle/>
          <a:p>
            <a:endParaRPr lang="en-US"/>
          </a:p>
        </p:txBody>
      </p:sp>
      <p:sp>
        <p:nvSpPr>
          <p:cNvPr id="43010"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3011" name="Rectangle 2"/>
          <p:cNvSpPr>
            <a:spLocks noGrp="1" noChangeArrowheads="1"/>
          </p:cNvSpPr>
          <p:nvPr>
            <p:ph type="title"/>
          </p:nvPr>
        </p:nvSpPr>
        <p:spPr/>
        <p:txBody>
          <a:bodyPr rIns="132080"/>
          <a:lstStyle/>
          <a:p>
            <a:pPr indent="0" eaLnBrk="1" hangingPunct="1"/>
            <a:r>
              <a:rPr lang="en-US" smtClean="0"/>
              <a:t>HMM Computations</a:t>
            </a:r>
          </a:p>
        </p:txBody>
      </p:sp>
      <p:sp>
        <p:nvSpPr>
          <p:cNvPr id="43012" name="Rectangle 3"/>
          <p:cNvSpPr>
            <a:spLocks noGrp="1" noChangeArrowheads="1"/>
          </p:cNvSpPr>
          <p:nvPr>
            <p:ph type="body" idx="1"/>
          </p:nvPr>
        </p:nvSpPr>
        <p:spPr>
          <a:xfrm>
            <a:off x="152400" y="1524000"/>
            <a:ext cx="8229600" cy="1511300"/>
          </a:xfrm>
        </p:spPr>
        <p:txBody>
          <a:bodyPr rIns="132080"/>
          <a:lstStyle/>
          <a:p>
            <a:pPr eaLnBrk="1" hangingPunct="1">
              <a:lnSpc>
                <a:spcPct val="90000"/>
              </a:lnSpc>
            </a:pPr>
            <a:r>
              <a:rPr lang="en-US" sz="3000" dirty="0" smtClean="0">
                <a:solidFill>
                  <a:schemeClr val="tx1"/>
                </a:solidFill>
              </a:rPr>
              <a:t>Given </a:t>
            </a:r>
          </a:p>
          <a:p>
            <a:pPr marL="782638" lvl="1" eaLnBrk="1" hangingPunct="1">
              <a:lnSpc>
                <a:spcPct val="90000"/>
              </a:lnSpc>
            </a:pPr>
            <a:r>
              <a:rPr lang="en-US" dirty="0" smtClean="0"/>
              <a:t>joint </a:t>
            </a:r>
            <a:r>
              <a:rPr lang="en-US" dirty="0" smtClean="0">
                <a:latin typeface="Times New Roman Italic" charset="0"/>
                <a:cs typeface="Times New Roman Italic" charset="0"/>
                <a:sym typeface="Times New Roman Italic" charset="0"/>
              </a:rPr>
              <a:t>P</a:t>
            </a:r>
            <a:r>
              <a:rPr lang="en-US" dirty="0" smtClean="0">
                <a:latin typeface="Times New Roman" pitchFamily="18" charset="0"/>
                <a:cs typeface="Times New Roman" pitchFamily="18" charset="0"/>
                <a:sym typeface="Times New Roman" pitchFamily="18" charset="0"/>
              </a:rPr>
              <a:t>(</a:t>
            </a:r>
            <a:r>
              <a:rPr lang="en-US" dirty="0" smtClean="0">
                <a:latin typeface="Times New Roman Italic" charset="0"/>
                <a:cs typeface="Times New Roman Italic" charset="0"/>
                <a:sym typeface="Times New Roman Italic" charset="0"/>
              </a:rPr>
              <a:t>X</a:t>
            </a:r>
            <a:r>
              <a:rPr lang="en-US" baseline="-22000" dirty="0" smtClean="0">
                <a:latin typeface="Times New Roman" pitchFamily="18" charset="0"/>
                <a:cs typeface="Times New Roman" pitchFamily="18" charset="0"/>
                <a:sym typeface="Times New Roman" pitchFamily="18" charset="0"/>
              </a:rPr>
              <a:t>1:</a:t>
            </a:r>
            <a:r>
              <a:rPr lang="en-US" baseline="-22000" dirty="0" smtClean="0">
                <a:latin typeface="Times New Roman Italic" charset="0"/>
                <a:cs typeface="Times New Roman Italic" charset="0"/>
                <a:sym typeface="Times New Roman Italic" charset="0"/>
              </a:rPr>
              <a:t>n</a:t>
            </a:r>
            <a:r>
              <a:rPr lang="en-US" sz="3200" dirty="0" smtClean="0">
                <a:latin typeface="Times New Roman Italic" charset="0"/>
                <a:cs typeface="Times New Roman Italic" charset="0"/>
                <a:sym typeface="Times New Roman Italic" charset="0"/>
              </a:rPr>
              <a:t>,</a:t>
            </a:r>
            <a:r>
              <a:rPr lang="en-US" dirty="0" smtClean="0">
                <a:latin typeface="Times New Roman Italic" charset="0"/>
                <a:cs typeface="Times New Roman Italic" charset="0"/>
                <a:sym typeface="Times New Roman Italic" charset="0"/>
              </a:rPr>
              <a:t>E</a:t>
            </a:r>
            <a:r>
              <a:rPr lang="en-US" baseline="-22000" dirty="0" smtClean="0">
                <a:latin typeface="Times New Roman" pitchFamily="18" charset="0"/>
                <a:cs typeface="Times New Roman" pitchFamily="18" charset="0"/>
                <a:sym typeface="Times New Roman" pitchFamily="18" charset="0"/>
              </a:rPr>
              <a:t>1:</a:t>
            </a:r>
            <a:r>
              <a:rPr lang="en-US" baseline="-22000" dirty="0" smtClean="0">
                <a:latin typeface="Times New Roman Italic" charset="0"/>
                <a:cs typeface="Times New Roman Italic" charset="0"/>
                <a:sym typeface="Times New Roman Italic" charset="0"/>
              </a:rPr>
              <a:t>n</a:t>
            </a:r>
            <a:r>
              <a:rPr lang="en-US" dirty="0" smtClean="0">
                <a:latin typeface="Times New Roman" pitchFamily="18" charset="0"/>
                <a:cs typeface="Times New Roman" pitchFamily="18" charset="0"/>
                <a:sym typeface="Times New Roman" pitchFamily="18" charset="0"/>
              </a:rPr>
              <a:t>) </a:t>
            </a:r>
            <a:endParaRPr lang="en-US" dirty="0" smtClean="0"/>
          </a:p>
          <a:p>
            <a:pPr marL="782638" lvl="1" eaLnBrk="1" hangingPunct="1">
              <a:lnSpc>
                <a:spcPct val="90000"/>
              </a:lnSpc>
            </a:pPr>
            <a:r>
              <a:rPr lang="en-US" dirty="0" smtClean="0"/>
              <a:t>evidence</a:t>
            </a:r>
            <a:r>
              <a:rPr lang="en-US" dirty="0" smtClean="0">
                <a:latin typeface="Times New Roman" pitchFamily="18" charset="0"/>
                <a:cs typeface="Times New Roman" pitchFamily="18" charset="0"/>
                <a:sym typeface="Times New Roman" pitchFamily="18" charset="0"/>
              </a:rPr>
              <a:t> </a:t>
            </a:r>
            <a:r>
              <a:rPr lang="en-US" dirty="0" smtClean="0">
                <a:latin typeface="Times New Roman Italic" charset="0"/>
                <a:cs typeface="Times New Roman Italic" charset="0"/>
                <a:sym typeface="Times New Roman Italic" charset="0"/>
              </a:rPr>
              <a:t>E</a:t>
            </a:r>
            <a:r>
              <a:rPr lang="en-US" baseline="-22000" dirty="0" smtClean="0">
                <a:latin typeface="Times New Roman" pitchFamily="18" charset="0"/>
                <a:cs typeface="Times New Roman" pitchFamily="18" charset="0"/>
                <a:sym typeface="Times New Roman" pitchFamily="18" charset="0"/>
              </a:rPr>
              <a:t>1:</a:t>
            </a:r>
            <a:r>
              <a:rPr lang="en-US" baseline="-22000" dirty="0" smtClean="0">
                <a:latin typeface="Times New Roman Italic" charset="0"/>
                <a:cs typeface="Times New Roman Italic" charset="0"/>
                <a:sym typeface="Times New Roman Italic" charset="0"/>
              </a:rPr>
              <a:t>n </a:t>
            </a:r>
            <a:r>
              <a:rPr lang="en-US" dirty="0" smtClean="0">
                <a:latin typeface="Times New Roman Italic" charset="0"/>
                <a:cs typeface="Times New Roman Italic" charset="0"/>
                <a:sym typeface="Times New Roman Italic" charset="0"/>
              </a:rPr>
              <a:t>=e</a:t>
            </a:r>
            <a:r>
              <a:rPr lang="en-US" baseline="-22000" dirty="0" smtClean="0">
                <a:latin typeface="Times New Roman" pitchFamily="18" charset="0"/>
                <a:cs typeface="Times New Roman" pitchFamily="18" charset="0"/>
                <a:sym typeface="Times New Roman" pitchFamily="18" charset="0"/>
              </a:rPr>
              <a:t>1:</a:t>
            </a:r>
            <a:r>
              <a:rPr lang="en-US" baseline="-22000" dirty="0" smtClean="0">
                <a:latin typeface="Times New Roman Italic" charset="0"/>
                <a:cs typeface="Times New Roman Italic" charset="0"/>
                <a:sym typeface="Times New Roman Italic" charset="0"/>
              </a:rPr>
              <a:t>n</a:t>
            </a:r>
            <a:endParaRPr lang="en-US" baseline="-22000" dirty="0" smtClean="0">
              <a:latin typeface="Times New Roman Italic" charset="0"/>
              <a:ea typeface="ヒラギノ明朝 ProN W3" charset="0"/>
              <a:cs typeface="ヒラギノ明朝 ProN W3" charset="0"/>
              <a:sym typeface="Times New Roman Italic" charset="0"/>
            </a:endParaRPr>
          </a:p>
        </p:txBody>
      </p:sp>
      <p:grpSp>
        <p:nvGrpSpPr>
          <p:cNvPr id="6" name="Group 68"/>
          <p:cNvGrpSpPr>
            <a:grpSpLocks/>
          </p:cNvGrpSpPr>
          <p:nvPr/>
        </p:nvGrpSpPr>
        <p:grpSpPr bwMode="auto">
          <a:xfrm>
            <a:off x="4953000" y="1752600"/>
            <a:ext cx="533400" cy="533400"/>
            <a:chOff x="0" y="0"/>
            <a:chExt cx="336" cy="336"/>
          </a:xfrm>
        </p:grpSpPr>
        <p:sp>
          <p:nvSpPr>
            <p:cNvPr id="7" name="Oval 66"/>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8" name="Rectangle 67"/>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grpSp>
        <p:nvGrpSpPr>
          <p:cNvPr id="9" name="Group 72"/>
          <p:cNvGrpSpPr>
            <a:grpSpLocks/>
          </p:cNvGrpSpPr>
          <p:nvPr/>
        </p:nvGrpSpPr>
        <p:grpSpPr bwMode="auto">
          <a:xfrm>
            <a:off x="4038600" y="2819400"/>
            <a:ext cx="533400" cy="533400"/>
            <a:chOff x="0" y="0"/>
            <a:chExt cx="336" cy="336"/>
          </a:xfrm>
        </p:grpSpPr>
        <p:sp>
          <p:nvSpPr>
            <p:cNvPr id="10" name="Oval 70"/>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11" name="Rectangle 71"/>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1</a:t>
              </a:r>
            </a:p>
          </p:txBody>
        </p:sp>
      </p:grpSp>
      <p:grpSp>
        <p:nvGrpSpPr>
          <p:cNvPr id="12" name="Group 76"/>
          <p:cNvGrpSpPr>
            <a:grpSpLocks/>
          </p:cNvGrpSpPr>
          <p:nvPr/>
        </p:nvGrpSpPr>
        <p:grpSpPr bwMode="auto">
          <a:xfrm>
            <a:off x="4038600" y="1752600"/>
            <a:ext cx="533400" cy="533400"/>
            <a:chOff x="0" y="0"/>
            <a:chExt cx="336" cy="336"/>
          </a:xfrm>
        </p:grpSpPr>
        <p:sp>
          <p:nvSpPr>
            <p:cNvPr id="13" name="Oval 74"/>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14" name="Rectangle 75"/>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grpSp>
        <p:nvGrpSpPr>
          <p:cNvPr id="15" name="Group 80"/>
          <p:cNvGrpSpPr>
            <a:grpSpLocks/>
          </p:cNvGrpSpPr>
          <p:nvPr/>
        </p:nvGrpSpPr>
        <p:grpSpPr bwMode="auto">
          <a:xfrm>
            <a:off x="5867400" y="1752600"/>
            <a:ext cx="533400" cy="533400"/>
            <a:chOff x="0" y="0"/>
            <a:chExt cx="336" cy="336"/>
          </a:xfrm>
        </p:grpSpPr>
        <p:sp>
          <p:nvSpPr>
            <p:cNvPr id="16" name="Oval 78"/>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17" name="Rectangle 79"/>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3</a:t>
              </a:r>
            </a:p>
          </p:txBody>
        </p:sp>
      </p:grpSp>
      <p:grpSp>
        <p:nvGrpSpPr>
          <p:cNvPr id="18" name="Group 85"/>
          <p:cNvGrpSpPr>
            <a:grpSpLocks/>
          </p:cNvGrpSpPr>
          <p:nvPr/>
        </p:nvGrpSpPr>
        <p:grpSpPr bwMode="auto">
          <a:xfrm>
            <a:off x="6781800" y="1752600"/>
            <a:ext cx="533400" cy="533400"/>
            <a:chOff x="0" y="0"/>
            <a:chExt cx="336" cy="336"/>
          </a:xfrm>
        </p:grpSpPr>
        <p:sp>
          <p:nvSpPr>
            <p:cNvPr id="19" name="Oval 83"/>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20" name="Rectangle 84"/>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4</a:t>
              </a:r>
            </a:p>
          </p:txBody>
        </p:sp>
      </p:grpSp>
      <p:grpSp>
        <p:nvGrpSpPr>
          <p:cNvPr id="22" name="Group 89"/>
          <p:cNvGrpSpPr>
            <a:grpSpLocks/>
          </p:cNvGrpSpPr>
          <p:nvPr/>
        </p:nvGrpSpPr>
        <p:grpSpPr bwMode="auto">
          <a:xfrm>
            <a:off x="4953000" y="2819400"/>
            <a:ext cx="533400" cy="533400"/>
            <a:chOff x="0" y="0"/>
            <a:chExt cx="336" cy="336"/>
          </a:xfrm>
        </p:grpSpPr>
        <p:sp>
          <p:nvSpPr>
            <p:cNvPr id="23" name="Oval 87"/>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24" name="Rectangle 88"/>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1</a:t>
              </a:r>
            </a:p>
          </p:txBody>
        </p:sp>
      </p:grpSp>
      <p:grpSp>
        <p:nvGrpSpPr>
          <p:cNvPr id="25" name="Group 92"/>
          <p:cNvGrpSpPr>
            <a:grpSpLocks/>
          </p:cNvGrpSpPr>
          <p:nvPr/>
        </p:nvGrpSpPr>
        <p:grpSpPr bwMode="auto">
          <a:xfrm>
            <a:off x="5867400" y="2819400"/>
            <a:ext cx="533400" cy="533400"/>
            <a:chOff x="0" y="0"/>
            <a:chExt cx="336" cy="336"/>
          </a:xfrm>
        </p:grpSpPr>
        <p:sp>
          <p:nvSpPr>
            <p:cNvPr id="26" name="Oval 90"/>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27" name="Rectangle 91"/>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3</a:t>
              </a:r>
            </a:p>
          </p:txBody>
        </p:sp>
      </p:grpSp>
      <p:sp>
        <p:nvSpPr>
          <p:cNvPr id="29" name="Oval 93"/>
          <p:cNvSpPr>
            <a:spLocks/>
          </p:cNvSpPr>
          <p:nvPr/>
        </p:nvSpPr>
        <p:spPr bwMode="auto">
          <a:xfrm>
            <a:off x="6781800" y="2819400"/>
            <a:ext cx="533400" cy="533400"/>
          </a:xfrm>
          <a:prstGeom prst="ellipse">
            <a:avLst/>
          </a:prstGeom>
          <a:solidFill>
            <a:srgbClr val="FF0000"/>
          </a:solidFill>
          <a:ln w="28575">
            <a:solidFill>
              <a:schemeClr val="tx1"/>
            </a:solidFill>
            <a:round/>
            <a:headEnd/>
            <a:tailEnd/>
          </a:ln>
        </p:spPr>
        <p:txBody>
          <a:bodyPr lIns="0" tIns="0" rIns="0" bIns="0"/>
          <a:lstStyle/>
          <a:p>
            <a:endParaRPr lang="en-US">
              <a:solidFill>
                <a:schemeClr val="bg1"/>
              </a:solidFill>
            </a:endParaRPr>
          </a:p>
        </p:txBody>
      </p:sp>
      <p:sp>
        <p:nvSpPr>
          <p:cNvPr id="30" name="Rectangle 94"/>
          <p:cNvSpPr>
            <a:spLocks/>
          </p:cNvSpPr>
          <p:nvPr/>
        </p:nvSpPr>
        <p:spPr bwMode="auto">
          <a:xfrm>
            <a:off x="6843713" y="2862263"/>
            <a:ext cx="409575" cy="446088"/>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4</a:t>
            </a:r>
          </a:p>
        </p:txBody>
      </p:sp>
      <p:cxnSp>
        <p:nvCxnSpPr>
          <p:cNvPr id="31" name="AutoShape 73"/>
          <p:cNvCxnSpPr>
            <a:cxnSpLocks noChangeShapeType="1"/>
            <a:endCxn id="7" idx="2"/>
          </p:cNvCxnSpPr>
          <p:nvPr/>
        </p:nvCxnSpPr>
        <p:spPr bwMode="auto">
          <a:xfrm>
            <a:off x="4610100" y="2019300"/>
            <a:ext cx="342900" cy="0"/>
          </a:xfrm>
          <a:prstGeom prst="straightConnector1">
            <a:avLst/>
          </a:prstGeom>
          <a:noFill/>
          <a:ln w="28575">
            <a:solidFill>
              <a:schemeClr val="tx1"/>
            </a:solidFill>
            <a:round/>
            <a:headEnd/>
            <a:tailEnd type="triangle" w="lg" len="lg"/>
          </a:ln>
        </p:spPr>
      </p:cxnSp>
      <p:cxnSp>
        <p:nvCxnSpPr>
          <p:cNvPr id="32" name="AutoShape 81"/>
          <p:cNvCxnSpPr>
            <a:cxnSpLocks noChangeShapeType="1"/>
            <a:endCxn id="19" idx="2"/>
          </p:cNvCxnSpPr>
          <p:nvPr/>
        </p:nvCxnSpPr>
        <p:spPr bwMode="auto">
          <a:xfrm>
            <a:off x="6400800" y="2019300"/>
            <a:ext cx="381000" cy="0"/>
          </a:xfrm>
          <a:prstGeom prst="straightConnector1">
            <a:avLst/>
          </a:prstGeom>
          <a:noFill/>
          <a:ln w="28575">
            <a:solidFill>
              <a:schemeClr val="tx1"/>
            </a:solidFill>
            <a:round/>
            <a:headEnd/>
            <a:tailEnd type="triangle" w="lg" len="lg"/>
          </a:ln>
        </p:spPr>
      </p:cxnSp>
      <p:cxnSp>
        <p:nvCxnSpPr>
          <p:cNvPr id="33" name="AutoShape 82"/>
          <p:cNvCxnSpPr>
            <a:cxnSpLocks noChangeShapeType="1"/>
            <a:stCxn id="7" idx="6"/>
            <a:endCxn id="16" idx="2"/>
          </p:cNvCxnSpPr>
          <p:nvPr/>
        </p:nvCxnSpPr>
        <p:spPr bwMode="auto">
          <a:xfrm>
            <a:off x="5486400" y="2019300"/>
            <a:ext cx="381000" cy="0"/>
          </a:xfrm>
          <a:prstGeom prst="straightConnector1">
            <a:avLst/>
          </a:prstGeom>
          <a:noFill/>
          <a:ln w="28575">
            <a:solidFill>
              <a:schemeClr val="tx1"/>
            </a:solidFill>
            <a:round/>
            <a:headEnd/>
            <a:tailEnd type="triangle" w="lg" len="lg"/>
          </a:ln>
        </p:spPr>
      </p:cxnSp>
      <p:grpSp>
        <p:nvGrpSpPr>
          <p:cNvPr id="34" name="Group 33"/>
          <p:cNvGrpSpPr/>
          <p:nvPr/>
        </p:nvGrpSpPr>
        <p:grpSpPr>
          <a:xfrm>
            <a:off x="4305300" y="2300288"/>
            <a:ext cx="2743200" cy="519112"/>
            <a:chOff x="1295400" y="4610100"/>
            <a:chExt cx="2743200" cy="800100"/>
          </a:xfrm>
        </p:grpSpPr>
        <p:cxnSp>
          <p:nvCxnSpPr>
            <p:cNvPr id="35" name="AutoShape 69"/>
            <p:cNvCxnSpPr>
              <a:cxnSpLocks noChangeShapeType="1"/>
            </p:cNvCxnSpPr>
            <p:nvPr/>
          </p:nvCxnSpPr>
          <p:spPr bwMode="auto">
            <a:xfrm>
              <a:off x="2209800" y="4610100"/>
              <a:ext cx="0" cy="800100"/>
            </a:xfrm>
            <a:prstGeom prst="straightConnector1">
              <a:avLst/>
            </a:prstGeom>
            <a:noFill/>
            <a:ln w="28575">
              <a:solidFill>
                <a:schemeClr val="tx1"/>
              </a:solidFill>
              <a:round/>
              <a:headEnd/>
              <a:tailEnd type="triangle" w="lg" len="lg"/>
            </a:ln>
          </p:spPr>
        </p:cxnSp>
        <p:cxnSp>
          <p:nvCxnSpPr>
            <p:cNvPr id="36" name="AutoShape 77"/>
            <p:cNvCxnSpPr>
              <a:cxnSpLocks noChangeShapeType="1"/>
            </p:cNvCxnSpPr>
            <p:nvPr/>
          </p:nvCxnSpPr>
          <p:spPr bwMode="auto">
            <a:xfrm>
              <a:off x="1295400" y="4610100"/>
              <a:ext cx="0" cy="800100"/>
            </a:xfrm>
            <a:prstGeom prst="straightConnector1">
              <a:avLst/>
            </a:prstGeom>
            <a:noFill/>
            <a:ln w="28575">
              <a:solidFill>
                <a:schemeClr val="tx1"/>
              </a:solidFill>
              <a:round/>
              <a:headEnd/>
              <a:tailEnd type="triangle" w="lg" len="lg"/>
            </a:ln>
          </p:spPr>
        </p:cxnSp>
        <p:cxnSp>
          <p:nvCxnSpPr>
            <p:cNvPr id="37" name="AutoShape 99"/>
            <p:cNvCxnSpPr>
              <a:cxnSpLocks noChangeShapeType="1"/>
            </p:cNvCxnSpPr>
            <p:nvPr/>
          </p:nvCxnSpPr>
          <p:spPr bwMode="auto">
            <a:xfrm>
              <a:off x="3124200" y="4610100"/>
              <a:ext cx="0" cy="800100"/>
            </a:xfrm>
            <a:prstGeom prst="straightConnector1">
              <a:avLst/>
            </a:prstGeom>
            <a:noFill/>
            <a:ln w="28575">
              <a:solidFill>
                <a:schemeClr val="tx1"/>
              </a:solidFill>
              <a:round/>
              <a:headEnd/>
              <a:tailEnd type="triangle" w="lg" len="lg"/>
            </a:ln>
          </p:spPr>
        </p:cxnSp>
        <p:cxnSp>
          <p:nvCxnSpPr>
            <p:cNvPr id="38" name="AutoShape 100"/>
            <p:cNvCxnSpPr>
              <a:cxnSpLocks noChangeShapeType="1"/>
            </p:cNvCxnSpPr>
            <p:nvPr/>
          </p:nvCxnSpPr>
          <p:spPr bwMode="auto">
            <a:xfrm>
              <a:off x="4038600" y="4610100"/>
              <a:ext cx="0" cy="800100"/>
            </a:xfrm>
            <a:prstGeom prst="straightConnector1">
              <a:avLst/>
            </a:prstGeom>
            <a:noFill/>
            <a:ln w="28575">
              <a:solidFill>
                <a:schemeClr val="tx1"/>
              </a:solidFill>
              <a:round/>
              <a:headEnd/>
              <a:tailEnd type="triangle" w="lg" len="lg"/>
            </a:ln>
          </p:spPr>
        </p:cxnSp>
      </p:grpSp>
      <p:sp>
        <p:nvSpPr>
          <p:cNvPr id="39" name="Rectangle 4"/>
          <p:cNvSpPr>
            <a:spLocks/>
          </p:cNvSpPr>
          <p:nvPr/>
        </p:nvSpPr>
        <p:spPr bwMode="auto">
          <a:xfrm>
            <a:off x="152400" y="3733800"/>
            <a:ext cx="8229600" cy="2882900"/>
          </a:xfrm>
          <a:prstGeom prst="rect">
            <a:avLst/>
          </a:prstGeom>
          <a:noFill/>
          <a:ln w="12700">
            <a:noFill/>
            <a:miter lim="800000"/>
            <a:headEnd/>
            <a:tailEnd/>
          </a:ln>
        </p:spPr>
        <p:txBody>
          <a:bodyPr lIns="0" tIns="0" rIns="40639" bIns="0"/>
          <a:lstStyle/>
          <a:p>
            <a:pPr marL="342900" indent="-342900">
              <a:lnSpc>
                <a:spcPct val="90000"/>
              </a:lnSpc>
              <a:spcBef>
                <a:spcPts val="738"/>
              </a:spcBef>
              <a:buClr>
                <a:srgbClr val="333399"/>
              </a:buClr>
              <a:buSzPct val="100000"/>
              <a:buFont typeface="Wingdings" pitchFamily="2" charset="2"/>
              <a:buChar char="§"/>
            </a:pPr>
            <a:r>
              <a:rPr lang="en-US" sz="2800" dirty="0">
                <a:solidFill>
                  <a:schemeClr val="tx1"/>
                </a:solidFill>
                <a:cs typeface="Arial" charset="0"/>
              </a:rPr>
              <a:t>Inference problems include:</a:t>
            </a:r>
          </a:p>
          <a:p>
            <a:pPr marL="839788" lvl="1" indent="-342900">
              <a:lnSpc>
                <a:spcPct val="90000"/>
              </a:lnSpc>
              <a:spcBef>
                <a:spcPts val="738"/>
              </a:spcBef>
              <a:buClr>
                <a:srgbClr val="000000"/>
              </a:buClr>
              <a:buSzPct val="100000"/>
              <a:buFont typeface="Wingdings" pitchFamily="2" charset="2"/>
              <a:buChar char="§"/>
            </a:pPr>
            <a:r>
              <a:rPr lang="en-US" sz="2800" dirty="0">
                <a:solidFill>
                  <a:srgbClr val="003DCC"/>
                </a:solidFill>
                <a:cs typeface="Arial" charset="0"/>
              </a:rPr>
              <a:t>Filtering, </a:t>
            </a:r>
            <a:r>
              <a:rPr lang="en-US" sz="2800" dirty="0">
                <a:solidFill>
                  <a:schemeClr val="tx1"/>
                </a:solidFill>
                <a:cs typeface="Arial" charset="0"/>
              </a:rPr>
              <a:t>find </a:t>
            </a:r>
            <a:r>
              <a:rPr lang="en-US" sz="2800" dirty="0">
                <a:solidFill>
                  <a:schemeClr val="tx1"/>
                </a:solidFill>
                <a:latin typeface="Times New Roman Italic" charset="0"/>
                <a:cs typeface="Times New Roman Italic" charset="0"/>
                <a:sym typeface="Times New Roman Italic" charset="0"/>
              </a:rPr>
              <a:t>P</a:t>
            </a:r>
            <a:r>
              <a:rPr lang="en-US" sz="2800" dirty="0">
                <a:solidFill>
                  <a:schemeClr val="tx1"/>
                </a:solidFill>
                <a:latin typeface="Times New Roman" pitchFamily="18" charset="0"/>
                <a:cs typeface="Times New Roman" pitchFamily="18" charset="0"/>
                <a:sym typeface="Times New Roman" pitchFamily="18" charset="0"/>
              </a:rPr>
              <a:t>(</a:t>
            </a:r>
            <a:r>
              <a:rPr lang="en-US" sz="2800" dirty="0">
                <a:solidFill>
                  <a:schemeClr val="tx1"/>
                </a:solidFill>
                <a:latin typeface="Times New Roman Italic" charset="0"/>
                <a:cs typeface="Times New Roman Italic" charset="0"/>
                <a:sym typeface="Times New Roman Italic" charset="0"/>
              </a:rPr>
              <a:t>X</a:t>
            </a:r>
            <a:r>
              <a:rPr lang="en-US" sz="2800" baseline="-22000" dirty="0">
                <a:solidFill>
                  <a:schemeClr val="tx1"/>
                </a:solidFill>
                <a:latin typeface="Times New Roman Italic" charset="0"/>
                <a:cs typeface="Times New Roman Italic" charset="0"/>
                <a:sym typeface="Times New Roman Italic" charset="0"/>
              </a:rPr>
              <a:t>t</a:t>
            </a:r>
            <a:r>
              <a:rPr lang="en-US" sz="2800" dirty="0">
                <a:solidFill>
                  <a:schemeClr val="tx1"/>
                </a:solidFill>
                <a:latin typeface="Times New Roman Italic" charset="0"/>
                <a:cs typeface="Times New Roman Italic" charset="0"/>
                <a:sym typeface="Times New Roman Italic" charset="0"/>
              </a:rPr>
              <a:t>|e</a:t>
            </a:r>
            <a:r>
              <a:rPr lang="en-US" sz="2800" baseline="-22000" dirty="0">
                <a:solidFill>
                  <a:schemeClr val="tx1"/>
                </a:solidFill>
                <a:latin typeface="Times New Roman" pitchFamily="18" charset="0"/>
                <a:cs typeface="Times New Roman" pitchFamily="18" charset="0"/>
                <a:sym typeface="Times New Roman" pitchFamily="18" charset="0"/>
              </a:rPr>
              <a:t>1:</a:t>
            </a:r>
            <a:r>
              <a:rPr lang="en-US" sz="2800" baseline="-22000" dirty="0">
                <a:solidFill>
                  <a:schemeClr val="tx1"/>
                </a:solidFill>
                <a:latin typeface="Times New Roman Italic" charset="0"/>
                <a:cs typeface="Times New Roman Italic" charset="0"/>
                <a:sym typeface="Times New Roman Italic" charset="0"/>
              </a:rPr>
              <a:t>t</a:t>
            </a:r>
            <a:r>
              <a:rPr lang="en-US" sz="2800" dirty="0">
                <a:solidFill>
                  <a:schemeClr val="tx1"/>
                </a:solidFill>
                <a:latin typeface="Times New Roman" pitchFamily="18" charset="0"/>
                <a:cs typeface="Times New Roman" pitchFamily="18" charset="0"/>
                <a:sym typeface="Times New Roman" pitchFamily="18" charset="0"/>
              </a:rPr>
              <a:t>) </a:t>
            </a:r>
            <a:r>
              <a:rPr lang="en-US" sz="2800" dirty="0">
                <a:solidFill>
                  <a:schemeClr val="tx1"/>
                </a:solidFill>
                <a:cs typeface="Arial" charset="0"/>
              </a:rPr>
              <a:t>for </a:t>
            </a:r>
            <a:r>
              <a:rPr lang="en-US" sz="2800" dirty="0" smtClean="0">
                <a:solidFill>
                  <a:schemeClr val="tx1"/>
                </a:solidFill>
                <a:cs typeface="Arial" charset="0"/>
              </a:rPr>
              <a:t>current </a:t>
            </a:r>
            <a:r>
              <a:rPr lang="en-US" sz="2800" dirty="0" smtClean="0">
                <a:solidFill>
                  <a:schemeClr val="tx1"/>
                </a:solidFill>
                <a:latin typeface="Times New Roman Italic" charset="0"/>
                <a:cs typeface="Times New Roman Italic" charset="0"/>
                <a:sym typeface="Times New Roman Italic" charset="0"/>
              </a:rPr>
              <a:t>t</a:t>
            </a:r>
            <a:endParaRPr lang="en-US" sz="2800" dirty="0">
              <a:solidFill>
                <a:schemeClr val="tx1"/>
              </a:solidFill>
              <a:latin typeface="Times New Roman" pitchFamily="18" charset="0"/>
              <a:cs typeface="Times" charset="0"/>
              <a:sym typeface="Times New Roman" pitchFamily="18" charset="0"/>
            </a:endParaRPr>
          </a:p>
          <a:p>
            <a:pPr marL="839788" lvl="1" indent="-342900">
              <a:lnSpc>
                <a:spcPct val="90000"/>
              </a:lnSpc>
              <a:spcBef>
                <a:spcPts val="738"/>
              </a:spcBef>
              <a:buClr>
                <a:srgbClr val="000000"/>
              </a:buClr>
              <a:buSzPct val="100000"/>
              <a:buFont typeface="Wingdings" pitchFamily="2" charset="2"/>
              <a:buChar char="§"/>
            </a:pPr>
            <a:r>
              <a:rPr lang="en-US" sz="2800" dirty="0">
                <a:solidFill>
                  <a:srgbClr val="003DCC"/>
                </a:solidFill>
                <a:cs typeface="Arial" charset="0"/>
              </a:rPr>
              <a:t>Smoothing, </a:t>
            </a:r>
            <a:r>
              <a:rPr lang="en-US" sz="2800" dirty="0">
                <a:solidFill>
                  <a:schemeClr val="tx1"/>
                </a:solidFill>
                <a:cs typeface="Arial" charset="0"/>
              </a:rPr>
              <a:t>find </a:t>
            </a:r>
            <a:r>
              <a:rPr lang="en-US" sz="2800" dirty="0">
                <a:solidFill>
                  <a:schemeClr val="tx1"/>
                </a:solidFill>
                <a:latin typeface="Times New Roman Italic" charset="0"/>
                <a:cs typeface="Times New Roman Italic" charset="0"/>
                <a:sym typeface="Times New Roman Italic" charset="0"/>
              </a:rPr>
              <a:t>P</a:t>
            </a:r>
            <a:r>
              <a:rPr lang="en-US" sz="2800" dirty="0">
                <a:solidFill>
                  <a:schemeClr val="tx1"/>
                </a:solidFill>
                <a:latin typeface="Times New Roman" pitchFamily="18" charset="0"/>
                <a:cs typeface="Times New Roman" pitchFamily="18" charset="0"/>
                <a:sym typeface="Times New Roman" pitchFamily="18" charset="0"/>
              </a:rPr>
              <a:t>(</a:t>
            </a:r>
            <a:r>
              <a:rPr lang="en-US" sz="2800" dirty="0">
                <a:solidFill>
                  <a:schemeClr val="tx1"/>
                </a:solidFill>
                <a:latin typeface="Times New Roman Italic" charset="0"/>
                <a:cs typeface="Times New Roman Italic" charset="0"/>
                <a:sym typeface="Times New Roman Italic" charset="0"/>
              </a:rPr>
              <a:t>X</a:t>
            </a:r>
            <a:r>
              <a:rPr lang="en-US" sz="2800" baseline="-22000" dirty="0">
                <a:solidFill>
                  <a:schemeClr val="tx1"/>
                </a:solidFill>
                <a:latin typeface="Times New Roman Italic" charset="0"/>
                <a:cs typeface="Times New Roman Italic" charset="0"/>
                <a:sym typeface="Times New Roman Italic" charset="0"/>
              </a:rPr>
              <a:t>t</a:t>
            </a:r>
            <a:r>
              <a:rPr lang="en-US" sz="2800" dirty="0">
                <a:solidFill>
                  <a:schemeClr val="tx1"/>
                </a:solidFill>
                <a:latin typeface="Times New Roman Italic" charset="0"/>
                <a:cs typeface="Times New Roman Italic" charset="0"/>
                <a:sym typeface="Times New Roman Italic" charset="0"/>
              </a:rPr>
              <a:t>|e</a:t>
            </a:r>
            <a:r>
              <a:rPr lang="en-US" sz="2800" baseline="-22000" dirty="0">
                <a:solidFill>
                  <a:schemeClr val="tx1"/>
                </a:solidFill>
                <a:latin typeface="Times New Roman" pitchFamily="18" charset="0"/>
                <a:cs typeface="Times New Roman" pitchFamily="18" charset="0"/>
                <a:sym typeface="Times New Roman" pitchFamily="18" charset="0"/>
              </a:rPr>
              <a:t>1:</a:t>
            </a:r>
            <a:r>
              <a:rPr lang="en-US" sz="2800" baseline="-22000" dirty="0">
                <a:solidFill>
                  <a:schemeClr val="tx1"/>
                </a:solidFill>
                <a:latin typeface="Times New Roman Italic" charset="0"/>
                <a:cs typeface="Times New Roman Italic" charset="0"/>
                <a:sym typeface="Times New Roman Italic" charset="0"/>
              </a:rPr>
              <a:t>n</a:t>
            </a:r>
            <a:r>
              <a:rPr lang="en-US" sz="2800" dirty="0">
                <a:solidFill>
                  <a:schemeClr val="tx1"/>
                </a:solidFill>
                <a:latin typeface="Times New Roman" pitchFamily="18" charset="0"/>
                <a:cs typeface="Times New Roman" pitchFamily="18" charset="0"/>
                <a:sym typeface="Times New Roman" pitchFamily="18" charset="0"/>
              </a:rPr>
              <a:t>) </a:t>
            </a:r>
            <a:r>
              <a:rPr lang="en-US" sz="2800" dirty="0">
                <a:solidFill>
                  <a:schemeClr val="tx1"/>
                </a:solidFill>
                <a:cs typeface="Arial" charset="0"/>
              </a:rPr>
              <a:t>for </a:t>
            </a:r>
            <a:r>
              <a:rPr lang="en-US" sz="2800" dirty="0" smtClean="0">
                <a:solidFill>
                  <a:schemeClr val="tx1"/>
                </a:solidFill>
                <a:cs typeface="Arial" charset="0"/>
              </a:rPr>
              <a:t>past </a:t>
            </a:r>
            <a:r>
              <a:rPr lang="en-US" sz="2800" dirty="0" smtClean="0">
                <a:solidFill>
                  <a:schemeClr val="tx1"/>
                </a:solidFill>
                <a:latin typeface="Times New Roman Italic" charset="0"/>
                <a:cs typeface="Times New Roman Italic" charset="0"/>
                <a:sym typeface="Times New Roman Italic" charset="0"/>
              </a:rPr>
              <a:t>t</a:t>
            </a:r>
            <a:endParaRPr lang="en-US" sz="2800" dirty="0">
              <a:solidFill>
                <a:schemeClr val="tx1"/>
              </a:solidFill>
              <a:latin typeface="Times New Roman" pitchFamily="18" charset="0"/>
              <a:cs typeface="Times" charset="0"/>
              <a:sym typeface="Times New Roman" pitchFamily="18" charset="0"/>
            </a:endParaRPr>
          </a:p>
        </p:txBody>
      </p:sp>
      <p:grpSp>
        <p:nvGrpSpPr>
          <p:cNvPr id="40" name="Group 85"/>
          <p:cNvGrpSpPr>
            <a:grpSpLocks/>
          </p:cNvGrpSpPr>
          <p:nvPr/>
        </p:nvGrpSpPr>
        <p:grpSpPr bwMode="auto">
          <a:xfrm>
            <a:off x="8229600" y="1752600"/>
            <a:ext cx="533400" cy="533400"/>
            <a:chOff x="0" y="0"/>
            <a:chExt cx="336" cy="336"/>
          </a:xfrm>
        </p:grpSpPr>
        <p:sp>
          <p:nvSpPr>
            <p:cNvPr id="41" name="Oval 83"/>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42" name="Rectangle 84"/>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dirty="0" err="1" smtClean="0">
                  <a:solidFill>
                    <a:schemeClr val="tx1"/>
                  </a:solidFill>
                  <a:latin typeface="Times New Roman Italic" charset="0"/>
                  <a:cs typeface="Times New Roman Italic" charset="0"/>
                  <a:sym typeface="Times New Roman Italic" charset="0"/>
                </a:rPr>
                <a:t>X</a:t>
              </a:r>
              <a:r>
                <a:rPr lang="en-US" sz="2400" baseline="-25000" dirty="0" err="1" smtClean="0">
                  <a:solidFill>
                    <a:schemeClr val="tx1"/>
                  </a:solidFill>
                  <a:latin typeface="Times New Roman" pitchFamily="18" charset="0"/>
                  <a:cs typeface="Times New Roman" pitchFamily="18" charset="0"/>
                  <a:sym typeface="Times New Roman" pitchFamily="18" charset="0"/>
                </a:rPr>
                <a:t>n</a:t>
              </a:r>
              <a:endParaRPr lang="en-US" sz="2400" baseline="-25000" dirty="0">
                <a:solidFill>
                  <a:schemeClr val="tx1"/>
                </a:solidFill>
                <a:latin typeface="Times New Roman" pitchFamily="18" charset="0"/>
                <a:cs typeface="Times New Roman" pitchFamily="18" charset="0"/>
                <a:sym typeface="Times New Roman" pitchFamily="18" charset="0"/>
              </a:endParaRPr>
            </a:p>
          </p:txBody>
        </p:sp>
      </p:grpSp>
      <p:grpSp>
        <p:nvGrpSpPr>
          <p:cNvPr id="43" name="Group 95"/>
          <p:cNvGrpSpPr>
            <a:grpSpLocks/>
          </p:cNvGrpSpPr>
          <p:nvPr/>
        </p:nvGrpSpPr>
        <p:grpSpPr bwMode="auto">
          <a:xfrm>
            <a:off x="8229600" y="2819400"/>
            <a:ext cx="533400" cy="533400"/>
            <a:chOff x="0" y="0"/>
            <a:chExt cx="336" cy="336"/>
          </a:xfrm>
        </p:grpSpPr>
        <p:sp>
          <p:nvSpPr>
            <p:cNvPr id="44" name="Oval 93"/>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45" name="Rectangle 94"/>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dirty="0" smtClean="0">
                  <a:solidFill>
                    <a:schemeClr val="bg1"/>
                  </a:solidFill>
                  <a:latin typeface="Times New Roman" pitchFamily="18" charset="0"/>
                  <a:cs typeface="Times New Roman" pitchFamily="18" charset="0"/>
                  <a:sym typeface="Times New Roman" pitchFamily="18" charset="0"/>
                </a:rPr>
                <a:t>E</a:t>
              </a:r>
              <a:r>
                <a:rPr lang="en-US" sz="2400" baseline="-25000" dirty="0" smtClean="0">
                  <a:solidFill>
                    <a:schemeClr val="bg1"/>
                  </a:solidFill>
                  <a:latin typeface="Times New Roman" pitchFamily="18" charset="0"/>
                  <a:cs typeface="Times New Roman" pitchFamily="18" charset="0"/>
                  <a:sym typeface="Times New Roman" pitchFamily="18" charset="0"/>
                </a:rPr>
                <a:t>n</a:t>
              </a:r>
              <a:endParaRPr lang="en-US" sz="2400" baseline="-25000" dirty="0">
                <a:solidFill>
                  <a:schemeClr val="bg1"/>
                </a:solidFill>
                <a:latin typeface="Times New Roman" pitchFamily="18" charset="0"/>
                <a:cs typeface="Times New Roman" pitchFamily="18" charset="0"/>
                <a:sym typeface="Times New Roman" pitchFamily="18" charset="0"/>
              </a:endParaRPr>
            </a:p>
          </p:txBody>
        </p:sp>
      </p:grpSp>
      <p:cxnSp>
        <p:nvCxnSpPr>
          <p:cNvPr id="50" name="AutoShape 100"/>
          <p:cNvCxnSpPr>
            <a:cxnSpLocks noChangeShapeType="1"/>
          </p:cNvCxnSpPr>
          <p:nvPr/>
        </p:nvCxnSpPr>
        <p:spPr bwMode="auto">
          <a:xfrm>
            <a:off x="8534400" y="2286000"/>
            <a:ext cx="0" cy="519112"/>
          </a:xfrm>
          <a:prstGeom prst="straightConnector1">
            <a:avLst/>
          </a:prstGeom>
          <a:noFill/>
          <a:ln w="28575">
            <a:solidFill>
              <a:schemeClr val="tx1"/>
            </a:solidFill>
            <a:round/>
            <a:headEnd/>
            <a:tailEnd type="triangle" w="lg" len="lg"/>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p" autoUpdateAnimBg="0" advAuto="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3011" name="Rectangle 2"/>
          <p:cNvSpPr>
            <a:spLocks noGrp="1" noChangeArrowheads="1"/>
          </p:cNvSpPr>
          <p:nvPr>
            <p:ph type="title"/>
          </p:nvPr>
        </p:nvSpPr>
        <p:spPr/>
        <p:txBody>
          <a:bodyPr rIns="132080"/>
          <a:lstStyle/>
          <a:p>
            <a:pPr indent="0" eaLnBrk="1" hangingPunct="1"/>
            <a:r>
              <a:rPr lang="en-US" smtClean="0"/>
              <a:t>HMM Computations</a:t>
            </a:r>
          </a:p>
        </p:txBody>
      </p:sp>
      <p:sp>
        <p:nvSpPr>
          <p:cNvPr id="43012" name="Rectangle 3"/>
          <p:cNvSpPr>
            <a:spLocks noGrp="1" noChangeArrowheads="1"/>
          </p:cNvSpPr>
          <p:nvPr>
            <p:ph type="body" idx="1"/>
          </p:nvPr>
        </p:nvSpPr>
        <p:spPr>
          <a:xfrm>
            <a:off x="381000" y="1524000"/>
            <a:ext cx="8229600" cy="1511300"/>
          </a:xfrm>
        </p:spPr>
        <p:txBody>
          <a:bodyPr rIns="132080"/>
          <a:lstStyle/>
          <a:p>
            <a:pPr eaLnBrk="1" hangingPunct="1">
              <a:lnSpc>
                <a:spcPct val="90000"/>
              </a:lnSpc>
            </a:pPr>
            <a:r>
              <a:rPr lang="en-US" sz="3000" dirty="0" smtClean="0">
                <a:solidFill>
                  <a:schemeClr val="tx1"/>
                </a:solidFill>
              </a:rPr>
              <a:t>Given </a:t>
            </a:r>
          </a:p>
          <a:p>
            <a:pPr marL="782638" lvl="1" eaLnBrk="1" hangingPunct="1">
              <a:lnSpc>
                <a:spcPct val="90000"/>
              </a:lnSpc>
            </a:pPr>
            <a:r>
              <a:rPr lang="en-US" dirty="0" smtClean="0"/>
              <a:t>joint </a:t>
            </a:r>
            <a:r>
              <a:rPr lang="en-US" dirty="0" smtClean="0">
                <a:latin typeface="Times New Roman Italic" charset="0"/>
                <a:cs typeface="Times New Roman Italic" charset="0"/>
                <a:sym typeface="Times New Roman Italic" charset="0"/>
              </a:rPr>
              <a:t>P</a:t>
            </a:r>
            <a:r>
              <a:rPr lang="en-US" dirty="0" smtClean="0">
                <a:latin typeface="Times New Roman" pitchFamily="18" charset="0"/>
                <a:cs typeface="Times New Roman" pitchFamily="18" charset="0"/>
                <a:sym typeface="Times New Roman" pitchFamily="18" charset="0"/>
              </a:rPr>
              <a:t>(</a:t>
            </a:r>
            <a:r>
              <a:rPr lang="en-US" dirty="0" smtClean="0">
                <a:latin typeface="Times New Roman Italic" charset="0"/>
                <a:cs typeface="Times New Roman Italic" charset="0"/>
                <a:sym typeface="Times New Roman Italic" charset="0"/>
              </a:rPr>
              <a:t>X</a:t>
            </a:r>
            <a:r>
              <a:rPr lang="en-US" baseline="-22000" dirty="0" smtClean="0">
                <a:latin typeface="Times New Roman" pitchFamily="18" charset="0"/>
                <a:cs typeface="Times New Roman" pitchFamily="18" charset="0"/>
                <a:sym typeface="Times New Roman" pitchFamily="18" charset="0"/>
              </a:rPr>
              <a:t>1:</a:t>
            </a:r>
            <a:r>
              <a:rPr lang="en-US" baseline="-22000" dirty="0" smtClean="0">
                <a:latin typeface="Times New Roman Italic" charset="0"/>
                <a:cs typeface="Times New Roman Italic" charset="0"/>
                <a:sym typeface="Times New Roman Italic" charset="0"/>
              </a:rPr>
              <a:t>n</a:t>
            </a:r>
            <a:r>
              <a:rPr lang="en-US" sz="3200" dirty="0" smtClean="0">
                <a:latin typeface="Times New Roman Italic" charset="0"/>
                <a:cs typeface="Times New Roman Italic" charset="0"/>
                <a:sym typeface="Times New Roman Italic" charset="0"/>
              </a:rPr>
              <a:t>,</a:t>
            </a:r>
            <a:r>
              <a:rPr lang="en-US" dirty="0" smtClean="0">
                <a:latin typeface="Times New Roman Italic" charset="0"/>
                <a:cs typeface="Times New Roman Italic" charset="0"/>
                <a:sym typeface="Times New Roman Italic" charset="0"/>
              </a:rPr>
              <a:t>E</a:t>
            </a:r>
            <a:r>
              <a:rPr lang="en-US" baseline="-22000" dirty="0" smtClean="0">
                <a:latin typeface="Times New Roman" pitchFamily="18" charset="0"/>
                <a:cs typeface="Times New Roman" pitchFamily="18" charset="0"/>
                <a:sym typeface="Times New Roman" pitchFamily="18" charset="0"/>
              </a:rPr>
              <a:t>1:</a:t>
            </a:r>
            <a:r>
              <a:rPr lang="en-US" baseline="-22000" dirty="0" smtClean="0">
                <a:latin typeface="Times New Roman Italic" charset="0"/>
                <a:cs typeface="Times New Roman Italic" charset="0"/>
                <a:sym typeface="Times New Roman Italic" charset="0"/>
              </a:rPr>
              <a:t>n</a:t>
            </a:r>
            <a:r>
              <a:rPr lang="en-US" dirty="0" smtClean="0">
                <a:latin typeface="Times New Roman" pitchFamily="18" charset="0"/>
                <a:cs typeface="Times New Roman" pitchFamily="18" charset="0"/>
                <a:sym typeface="Times New Roman" pitchFamily="18" charset="0"/>
              </a:rPr>
              <a:t>) </a:t>
            </a:r>
            <a:endParaRPr lang="en-US" dirty="0" smtClean="0"/>
          </a:p>
          <a:p>
            <a:pPr marL="782638" lvl="1" eaLnBrk="1" hangingPunct="1">
              <a:lnSpc>
                <a:spcPct val="90000"/>
              </a:lnSpc>
            </a:pPr>
            <a:r>
              <a:rPr lang="en-US" dirty="0" smtClean="0"/>
              <a:t>evidence</a:t>
            </a:r>
            <a:r>
              <a:rPr lang="en-US" dirty="0" smtClean="0">
                <a:latin typeface="Times New Roman" pitchFamily="18" charset="0"/>
                <a:cs typeface="Times New Roman" pitchFamily="18" charset="0"/>
                <a:sym typeface="Times New Roman" pitchFamily="18" charset="0"/>
              </a:rPr>
              <a:t> </a:t>
            </a:r>
            <a:r>
              <a:rPr lang="en-US" dirty="0" smtClean="0">
                <a:latin typeface="Times New Roman Italic" charset="0"/>
                <a:cs typeface="Times New Roman Italic" charset="0"/>
                <a:sym typeface="Times New Roman Italic" charset="0"/>
              </a:rPr>
              <a:t>E</a:t>
            </a:r>
            <a:r>
              <a:rPr lang="en-US" baseline="-22000" dirty="0" smtClean="0">
                <a:latin typeface="Times New Roman" pitchFamily="18" charset="0"/>
                <a:cs typeface="Times New Roman" pitchFamily="18" charset="0"/>
                <a:sym typeface="Times New Roman" pitchFamily="18" charset="0"/>
              </a:rPr>
              <a:t>1:</a:t>
            </a:r>
            <a:r>
              <a:rPr lang="en-US" baseline="-22000" dirty="0" smtClean="0">
                <a:latin typeface="Times New Roman Italic" charset="0"/>
                <a:cs typeface="Times New Roman Italic" charset="0"/>
                <a:sym typeface="Times New Roman Italic" charset="0"/>
              </a:rPr>
              <a:t>n </a:t>
            </a:r>
            <a:r>
              <a:rPr lang="en-US" dirty="0" smtClean="0">
                <a:latin typeface="Times New Roman Italic" charset="0"/>
                <a:cs typeface="Times New Roman Italic" charset="0"/>
                <a:sym typeface="Times New Roman Italic" charset="0"/>
              </a:rPr>
              <a:t>=e</a:t>
            </a:r>
            <a:r>
              <a:rPr lang="en-US" baseline="-22000" dirty="0" smtClean="0">
                <a:latin typeface="Times New Roman" pitchFamily="18" charset="0"/>
                <a:cs typeface="Times New Roman" pitchFamily="18" charset="0"/>
                <a:sym typeface="Times New Roman" pitchFamily="18" charset="0"/>
              </a:rPr>
              <a:t>1:</a:t>
            </a:r>
            <a:r>
              <a:rPr lang="en-US" baseline="-22000" dirty="0" smtClean="0">
                <a:latin typeface="Times New Roman Italic" charset="0"/>
                <a:cs typeface="Times New Roman Italic" charset="0"/>
                <a:sym typeface="Times New Roman Italic" charset="0"/>
              </a:rPr>
              <a:t>n</a:t>
            </a:r>
            <a:endParaRPr lang="en-US" baseline="-22000" dirty="0" smtClean="0">
              <a:latin typeface="Times New Roman Italic" charset="0"/>
              <a:ea typeface="ヒラギノ明朝 ProN W3" charset="0"/>
              <a:cs typeface="ヒラギノ明朝 ProN W3" charset="0"/>
              <a:sym typeface="Times New Roman Italic" charset="0"/>
            </a:endParaRPr>
          </a:p>
        </p:txBody>
      </p:sp>
      <p:grpSp>
        <p:nvGrpSpPr>
          <p:cNvPr id="2" name="Group 68"/>
          <p:cNvGrpSpPr>
            <a:grpSpLocks/>
          </p:cNvGrpSpPr>
          <p:nvPr/>
        </p:nvGrpSpPr>
        <p:grpSpPr bwMode="auto">
          <a:xfrm>
            <a:off x="5334000" y="1752600"/>
            <a:ext cx="533400" cy="533400"/>
            <a:chOff x="0" y="0"/>
            <a:chExt cx="336" cy="336"/>
          </a:xfrm>
        </p:grpSpPr>
        <p:sp>
          <p:nvSpPr>
            <p:cNvPr id="7" name="Oval 66"/>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8" name="Rectangle 67"/>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grpSp>
        <p:nvGrpSpPr>
          <p:cNvPr id="3" name="Group 72"/>
          <p:cNvGrpSpPr>
            <a:grpSpLocks/>
          </p:cNvGrpSpPr>
          <p:nvPr/>
        </p:nvGrpSpPr>
        <p:grpSpPr bwMode="auto">
          <a:xfrm>
            <a:off x="4419600" y="2819400"/>
            <a:ext cx="533400" cy="533400"/>
            <a:chOff x="0" y="0"/>
            <a:chExt cx="336" cy="336"/>
          </a:xfrm>
        </p:grpSpPr>
        <p:sp>
          <p:nvSpPr>
            <p:cNvPr id="10" name="Oval 70"/>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11" name="Rectangle 71"/>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1</a:t>
              </a:r>
            </a:p>
          </p:txBody>
        </p:sp>
      </p:grpSp>
      <p:grpSp>
        <p:nvGrpSpPr>
          <p:cNvPr id="4" name="Group 76"/>
          <p:cNvGrpSpPr>
            <a:grpSpLocks/>
          </p:cNvGrpSpPr>
          <p:nvPr/>
        </p:nvGrpSpPr>
        <p:grpSpPr bwMode="auto">
          <a:xfrm>
            <a:off x="4419600" y="1752600"/>
            <a:ext cx="533400" cy="533400"/>
            <a:chOff x="0" y="0"/>
            <a:chExt cx="336" cy="336"/>
          </a:xfrm>
        </p:grpSpPr>
        <p:sp>
          <p:nvSpPr>
            <p:cNvPr id="13" name="Oval 74"/>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14" name="Rectangle 75"/>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grpSp>
        <p:nvGrpSpPr>
          <p:cNvPr id="5" name="Group 80"/>
          <p:cNvGrpSpPr>
            <a:grpSpLocks/>
          </p:cNvGrpSpPr>
          <p:nvPr/>
        </p:nvGrpSpPr>
        <p:grpSpPr bwMode="auto">
          <a:xfrm>
            <a:off x="6248400" y="1752600"/>
            <a:ext cx="533400" cy="533400"/>
            <a:chOff x="0" y="0"/>
            <a:chExt cx="336" cy="336"/>
          </a:xfrm>
        </p:grpSpPr>
        <p:sp>
          <p:nvSpPr>
            <p:cNvPr id="16" name="Oval 78"/>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17" name="Rectangle 79"/>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3</a:t>
              </a:r>
            </a:p>
          </p:txBody>
        </p:sp>
      </p:grpSp>
      <p:grpSp>
        <p:nvGrpSpPr>
          <p:cNvPr id="6" name="Group 85"/>
          <p:cNvGrpSpPr>
            <a:grpSpLocks/>
          </p:cNvGrpSpPr>
          <p:nvPr/>
        </p:nvGrpSpPr>
        <p:grpSpPr bwMode="auto">
          <a:xfrm>
            <a:off x="7162800" y="1752600"/>
            <a:ext cx="533400" cy="533400"/>
            <a:chOff x="0" y="0"/>
            <a:chExt cx="336" cy="336"/>
          </a:xfrm>
        </p:grpSpPr>
        <p:sp>
          <p:nvSpPr>
            <p:cNvPr id="19" name="Oval 83"/>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20" name="Rectangle 84"/>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4</a:t>
              </a:r>
            </a:p>
          </p:txBody>
        </p:sp>
      </p:grpSp>
      <p:sp>
        <p:nvSpPr>
          <p:cNvPr id="21" name="Line 86"/>
          <p:cNvSpPr>
            <a:spLocks noChangeShapeType="1"/>
          </p:cNvSpPr>
          <p:nvPr/>
        </p:nvSpPr>
        <p:spPr bwMode="auto">
          <a:xfrm>
            <a:off x="7710488" y="2019300"/>
            <a:ext cx="962025" cy="1588"/>
          </a:xfrm>
          <a:prstGeom prst="line">
            <a:avLst/>
          </a:prstGeom>
          <a:noFill/>
          <a:ln w="28575">
            <a:solidFill>
              <a:schemeClr val="tx1"/>
            </a:solidFill>
            <a:prstDash val="dash"/>
            <a:round/>
            <a:headEnd/>
            <a:tailEnd type="triangle" w="lg" len="lg"/>
          </a:ln>
        </p:spPr>
        <p:txBody>
          <a:bodyPr lIns="0" tIns="0" rIns="0" bIns="0"/>
          <a:lstStyle/>
          <a:p>
            <a:endParaRPr lang="en-US"/>
          </a:p>
        </p:txBody>
      </p:sp>
      <p:grpSp>
        <p:nvGrpSpPr>
          <p:cNvPr id="9" name="Group 89"/>
          <p:cNvGrpSpPr>
            <a:grpSpLocks/>
          </p:cNvGrpSpPr>
          <p:nvPr/>
        </p:nvGrpSpPr>
        <p:grpSpPr bwMode="auto">
          <a:xfrm>
            <a:off x="5334000" y="2819400"/>
            <a:ext cx="533400" cy="533400"/>
            <a:chOff x="0" y="0"/>
            <a:chExt cx="336" cy="336"/>
          </a:xfrm>
        </p:grpSpPr>
        <p:sp>
          <p:nvSpPr>
            <p:cNvPr id="23" name="Oval 87"/>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24" name="Rectangle 88"/>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1</a:t>
              </a:r>
            </a:p>
          </p:txBody>
        </p:sp>
      </p:grpSp>
      <p:grpSp>
        <p:nvGrpSpPr>
          <p:cNvPr id="12" name="Group 92"/>
          <p:cNvGrpSpPr>
            <a:grpSpLocks/>
          </p:cNvGrpSpPr>
          <p:nvPr/>
        </p:nvGrpSpPr>
        <p:grpSpPr bwMode="auto">
          <a:xfrm>
            <a:off x="6248400" y="2819400"/>
            <a:ext cx="533400" cy="533400"/>
            <a:chOff x="0" y="0"/>
            <a:chExt cx="336" cy="336"/>
          </a:xfrm>
        </p:grpSpPr>
        <p:sp>
          <p:nvSpPr>
            <p:cNvPr id="26" name="Oval 90"/>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27" name="Rectangle 91"/>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3</a:t>
              </a:r>
            </a:p>
          </p:txBody>
        </p:sp>
      </p:grpSp>
      <p:grpSp>
        <p:nvGrpSpPr>
          <p:cNvPr id="15" name="Group 95"/>
          <p:cNvGrpSpPr>
            <a:grpSpLocks/>
          </p:cNvGrpSpPr>
          <p:nvPr/>
        </p:nvGrpSpPr>
        <p:grpSpPr bwMode="auto">
          <a:xfrm>
            <a:off x="7162800" y="2819400"/>
            <a:ext cx="533400" cy="533400"/>
            <a:chOff x="0" y="0"/>
            <a:chExt cx="336" cy="336"/>
          </a:xfrm>
        </p:grpSpPr>
        <p:sp>
          <p:nvSpPr>
            <p:cNvPr id="29" name="Oval 93"/>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30" name="Rectangle 94"/>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4</a:t>
              </a:r>
            </a:p>
          </p:txBody>
        </p:sp>
      </p:grpSp>
      <p:cxnSp>
        <p:nvCxnSpPr>
          <p:cNvPr id="31" name="AutoShape 73"/>
          <p:cNvCxnSpPr>
            <a:cxnSpLocks noChangeShapeType="1"/>
            <a:endCxn id="7" idx="2"/>
          </p:cNvCxnSpPr>
          <p:nvPr/>
        </p:nvCxnSpPr>
        <p:spPr bwMode="auto">
          <a:xfrm>
            <a:off x="4991100" y="2019300"/>
            <a:ext cx="342900" cy="0"/>
          </a:xfrm>
          <a:prstGeom prst="straightConnector1">
            <a:avLst/>
          </a:prstGeom>
          <a:noFill/>
          <a:ln w="28575">
            <a:solidFill>
              <a:schemeClr val="tx1"/>
            </a:solidFill>
            <a:round/>
            <a:headEnd/>
            <a:tailEnd type="triangle" w="lg" len="lg"/>
          </a:ln>
        </p:spPr>
      </p:cxnSp>
      <p:cxnSp>
        <p:nvCxnSpPr>
          <p:cNvPr id="32" name="AutoShape 81"/>
          <p:cNvCxnSpPr>
            <a:cxnSpLocks noChangeShapeType="1"/>
            <a:endCxn id="19" idx="2"/>
          </p:cNvCxnSpPr>
          <p:nvPr/>
        </p:nvCxnSpPr>
        <p:spPr bwMode="auto">
          <a:xfrm>
            <a:off x="6781800" y="2019300"/>
            <a:ext cx="381000" cy="0"/>
          </a:xfrm>
          <a:prstGeom prst="straightConnector1">
            <a:avLst/>
          </a:prstGeom>
          <a:noFill/>
          <a:ln w="28575">
            <a:solidFill>
              <a:schemeClr val="tx1"/>
            </a:solidFill>
            <a:round/>
            <a:headEnd/>
            <a:tailEnd type="triangle" w="lg" len="lg"/>
          </a:ln>
        </p:spPr>
      </p:cxnSp>
      <p:cxnSp>
        <p:nvCxnSpPr>
          <p:cNvPr id="33" name="AutoShape 82"/>
          <p:cNvCxnSpPr>
            <a:cxnSpLocks noChangeShapeType="1"/>
            <a:stCxn id="7" idx="6"/>
            <a:endCxn id="16" idx="2"/>
          </p:cNvCxnSpPr>
          <p:nvPr/>
        </p:nvCxnSpPr>
        <p:spPr bwMode="auto">
          <a:xfrm>
            <a:off x="5867400" y="2019300"/>
            <a:ext cx="381000" cy="0"/>
          </a:xfrm>
          <a:prstGeom prst="straightConnector1">
            <a:avLst/>
          </a:prstGeom>
          <a:noFill/>
          <a:ln w="28575">
            <a:solidFill>
              <a:schemeClr val="tx1"/>
            </a:solidFill>
            <a:round/>
            <a:headEnd/>
            <a:tailEnd type="triangle" w="lg" len="lg"/>
          </a:ln>
        </p:spPr>
      </p:cxnSp>
      <p:grpSp>
        <p:nvGrpSpPr>
          <p:cNvPr id="18" name="Group 33"/>
          <p:cNvGrpSpPr/>
          <p:nvPr/>
        </p:nvGrpSpPr>
        <p:grpSpPr>
          <a:xfrm>
            <a:off x="4686300" y="2300288"/>
            <a:ext cx="2743200" cy="519112"/>
            <a:chOff x="1295400" y="4610100"/>
            <a:chExt cx="2743200" cy="800100"/>
          </a:xfrm>
        </p:grpSpPr>
        <p:cxnSp>
          <p:nvCxnSpPr>
            <p:cNvPr id="35" name="AutoShape 69"/>
            <p:cNvCxnSpPr>
              <a:cxnSpLocks noChangeShapeType="1"/>
            </p:cNvCxnSpPr>
            <p:nvPr/>
          </p:nvCxnSpPr>
          <p:spPr bwMode="auto">
            <a:xfrm>
              <a:off x="2209800" y="4610100"/>
              <a:ext cx="0" cy="800100"/>
            </a:xfrm>
            <a:prstGeom prst="straightConnector1">
              <a:avLst/>
            </a:prstGeom>
            <a:noFill/>
            <a:ln w="28575">
              <a:solidFill>
                <a:schemeClr val="tx1"/>
              </a:solidFill>
              <a:round/>
              <a:headEnd/>
              <a:tailEnd type="triangle" w="lg" len="lg"/>
            </a:ln>
          </p:spPr>
        </p:cxnSp>
        <p:cxnSp>
          <p:nvCxnSpPr>
            <p:cNvPr id="36" name="AutoShape 77"/>
            <p:cNvCxnSpPr>
              <a:cxnSpLocks noChangeShapeType="1"/>
            </p:cNvCxnSpPr>
            <p:nvPr/>
          </p:nvCxnSpPr>
          <p:spPr bwMode="auto">
            <a:xfrm>
              <a:off x="1295400" y="4610100"/>
              <a:ext cx="0" cy="800100"/>
            </a:xfrm>
            <a:prstGeom prst="straightConnector1">
              <a:avLst/>
            </a:prstGeom>
            <a:noFill/>
            <a:ln w="28575">
              <a:solidFill>
                <a:schemeClr val="tx1"/>
              </a:solidFill>
              <a:round/>
              <a:headEnd/>
              <a:tailEnd type="triangle" w="lg" len="lg"/>
            </a:ln>
          </p:spPr>
        </p:cxnSp>
        <p:cxnSp>
          <p:nvCxnSpPr>
            <p:cNvPr id="37" name="AutoShape 99"/>
            <p:cNvCxnSpPr>
              <a:cxnSpLocks noChangeShapeType="1"/>
            </p:cNvCxnSpPr>
            <p:nvPr/>
          </p:nvCxnSpPr>
          <p:spPr bwMode="auto">
            <a:xfrm>
              <a:off x="3124200" y="4610100"/>
              <a:ext cx="0" cy="800100"/>
            </a:xfrm>
            <a:prstGeom prst="straightConnector1">
              <a:avLst/>
            </a:prstGeom>
            <a:noFill/>
            <a:ln w="28575">
              <a:solidFill>
                <a:schemeClr val="tx1"/>
              </a:solidFill>
              <a:round/>
              <a:headEnd/>
              <a:tailEnd type="triangle" w="lg" len="lg"/>
            </a:ln>
          </p:spPr>
        </p:cxnSp>
        <p:cxnSp>
          <p:nvCxnSpPr>
            <p:cNvPr id="38" name="AutoShape 100"/>
            <p:cNvCxnSpPr>
              <a:cxnSpLocks noChangeShapeType="1"/>
            </p:cNvCxnSpPr>
            <p:nvPr/>
          </p:nvCxnSpPr>
          <p:spPr bwMode="auto">
            <a:xfrm>
              <a:off x="4038600" y="4610100"/>
              <a:ext cx="0" cy="800100"/>
            </a:xfrm>
            <a:prstGeom prst="straightConnector1">
              <a:avLst/>
            </a:prstGeom>
            <a:noFill/>
            <a:ln w="28575">
              <a:solidFill>
                <a:schemeClr val="tx1"/>
              </a:solidFill>
              <a:round/>
              <a:headEnd/>
              <a:tailEnd type="triangle" w="lg" len="lg"/>
            </a:ln>
          </p:spPr>
        </p:cxnSp>
      </p:grpSp>
      <p:sp>
        <p:nvSpPr>
          <p:cNvPr id="39" name="Rectangle 4"/>
          <p:cNvSpPr>
            <a:spLocks/>
          </p:cNvSpPr>
          <p:nvPr/>
        </p:nvSpPr>
        <p:spPr bwMode="auto">
          <a:xfrm>
            <a:off x="381000" y="3733800"/>
            <a:ext cx="7188200" cy="2882900"/>
          </a:xfrm>
          <a:prstGeom prst="rect">
            <a:avLst/>
          </a:prstGeom>
          <a:noFill/>
          <a:ln w="12700">
            <a:noFill/>
            <a:miter lim="800000"/>
            <a:headEnd/>
            <a:tailEnd/>
          </a:ln>
        </p:spPr>
        <p:txBody>
          <a:bodyPr lIns="0" tIns="0" rIns="40639" bIns="0"/>
          <a:lstStyle/>
          <a:p>
            <a:pPr marL="342900" indent="-342900">
              <a:lnSpc>
                <a:spcPct val="90000"/>
              </a:lnSpc>
              <a:spcBef>
                <a:spcPts val="738"/>
              </a:spcBef>
              <a:buClr>
                <a:srgbClr val="333399"/>
              </a:buClr>
              <a:buSzPct val="100000"/>
              <a:buFont typeface="Wingdings" pitchFamily="2" charset="2"/>
              <a:buChar char="§"/>
            </a:pPr>
            <a:r>
              <a:rPr lang="en-US" sz="2800" dirty="0">
                <a:solidFill>
                  <a:schemeClr val="tx1"/>
                </a:solidFill>
                <a:cs typeface="Arial" charset="0"/>
              </a:rPr>
              <a:t>Inference problems include:</a:t>
            </a:r>
          </a:p>
          <a:p>
            <a:pPr marL="839788" lvl="1" indent="-342900">
              <a:lnSpc>
                <a:spcPct val="90000"/>
              </a:lnSpc>
              <a:spcBef>
                <a:spcPts val="738"/>
              </a:spcBef>
              <a:buClr>
                <a:srgbClr val="000000"/>
              </a:buClr>
              <a:buSzPct val="100000"/>
              <a:buFont typeface="Wingdings" pitchFamily="2" charset="2"/>
              <a:buChar char="§"/>
            </a:pPr>
            <a:r>
              <a:rPr lang="en-US" sz="2800" dirty="0">
                <a:solidFill>
                  <a:srgbClr val="003DCC"/>
                </a:solidFill>
                <a:cs typeface="Arial" charset="0"/>
              </a:rPr>
              <a:t>Filtering, </a:t>
            </a:r>
            <a:r>
              <a:rPr lang="en-US" sz="2800" dirty="0">
                <a:solidFill>
                  <a:schemeClr val="tx1"/>
                </a:solidFill>
                <a:cs typeface="Arial" charset="0"/>
              </a:rPr>
              <a:t>find </a:t>
            </a:r>
            <a:r>
              <a:rPr lang="en-US" sz="2800" dirty="0">
                <a:solidFill>
                  <a:schemeClr val="tx1"/>
                </a:solidFill>
                <a:latin typeface="Times New Roman Italic" charset="0"/>
                <a:cs typeface="Times New Roman Italic" charset="0"/>
                <a:sym typeface="Times New Roman Italic" charset="0"/>
              </a:rPr>
              <a:t>P</a:t>
            </a:r>
            <a:r>
              <a:rPr lang="en-US" sz="2800" dirty="0">
                <a:solidFill>
                  <a:schemeClr val="tx1"/>
                </a:solidFill>
                <a:latin typeface="Times New Roman" pitchFamily="18" charset="0"/>
                <a:cs typeface="Times New Roman" pitchFamily="18" charset="0"/>
                <a:sym typeface="Times New Roman" pitchFamily="18" charset="0"/>
              </a:rPr>
              <a:t>(</a:t>
            </a:r>
            <a:r>
              <a:rPr lang="en-US" sz="2800" dirty="0">
                <a:solidFill>
                  <a:schemeClr val="tx1"/>
                </a:solidFill>
                <a:latin typeface="Times New Roman Italic" charset="0"/>
                <a:cs typeface="Times New Roman Italic" charset="0"/>
                <a:sym typeface="Times New Roman Italic" charset="0"/>
              </a:rPr>
              <a:t>X</a:t>
            </a:r>
            <a:r>
              <a:rPr lang="en-US" sz="2800" baseline="-22000" dirty="0">
                <a:solidFill>
                  <a:schemeClr val="tx1"/>
                </a:solidFill>
                <a:latin typeface="Times New Roman Italic" charset="0"/>
                <a:cs typeface="Times New Roman Italic" charset="0"/>
                <a:sym typeface="Times New Roman Italic" charset="0"/>
              </a:rPr>
              <a:t>t</a:t>
            </a:r>
            <a:r>
              <a:rPr lang="en-US" sz="2800" dirty="0">
                <a:solidFill>
                  <a:schemeClr val="tx1"/>
                </a:solidFill>
                <a:latin typeface="Times New Roman Italic" charset="0"/>
                <a:cs typeface="Times New Roman Italic" charset="0"/>
                <a:sym typeface="Times New Roman Italic" charset="0"/>
              </a:rPr>
              <a:t>|e</a:t>
            </a:r>
            <a:r>
              <a:rPr lang="en-US" sz="2800" baseline="-22000" dirty="0">
                <a:solidFill>
                  <a:schemeClr val="tx1"/>
                </a:solidFill>
                <a:latin typeface="Times New Roman" pitchFamily="18" charset="0"/>
                <a:cs typeface="Times New Roman" pitchFamily="18" charset="0"/>
                <a:sym typeface="Times New Roman" pitchFamily="18" charset="0"/>
              </a:rPr>
              <a:t>1:</a:t>
            </a:r>
            <a:r>
              <a:rPr lang="en-US" sz="2800" baseline="-22000" dirty="0">
                <a:solidFill>
                  <a:schemeClr val="tx1"/>
                </a:solidFill>
                <a:latin typeface="Times New Roman Italic" charset="0"/>
                <a:cs typeface="Times New Roman Italic" charset="0"/>
                <a:sym typeface="Times New Roman Italic" charset="0"/>
              </a:rPr>
              <a:t>t</a:t>
            </a:r>
            <a:r>
              <a:rPr lang="en-US" sz="2800" dirty="0">
                <a:solidFill>
                  <a:schemeClr val="tx1"/>
                </a:solidFill>
                <a:latin typeface="Times New Roman" pitchFamily="18" charset="0"/>
                <a:cs typeface="Times New Roman" pitchFamily="18" charset="0"/>
                <a:sym typeface="Times New Roman" pitchFamily="18" charset="0"/>
              </a:rPr>
              <a:t>) </a:t>
            </a:r>
            <a:r>
              <a:rPr lang="en-US" sz="2800" dirty="0">
                <a:solidFill>
                  <a:schemeClr val="tx1"/>
                </a:solidFill>
                <a:cs typeface="Arial" charset="0"/>
              </a:rPr>
              <a:t>for </a:t>
            </a:r>
            <a:r>
              <a:rPr lang="en-US" sz="2800" dirty="0" smtClean="0">
                <a:solidFill>
                  <a:schemeClr val="tx1"/>
                </a:solidFill>
                <a:cs typeface="Arial" charset="0"/>
              </a:rPr>
              <a:t>current</a:t>
            </a:r>
            <a:r>
              <a:rPr lang="en-US" sz="2800" dirty="0" smtClean="0">
                <a:solidFill>
                  <a:schemeClr val="tx1"/>
                </a:solidFill>
                <a:cs typeface="Arial" charset="0"/>
              </a:rPr>
              <a:t> </a:t>
            </a:r>
            <a:r>
              <a:rPr lang="en-US" sz="2800" dirty="0">
                <a:solidFill>
                  <a:schemeClr val="tx1"/>
                </a:solidFill>
                <a:latin typeface="Times New Roman Italic" charset="0"/>
                <a:cs typeface="Times New Roman Italic" charset="0"/>
                <a:sym typeface="Times New Roman Italic" charset="0"/>
              </a:rPr>
              <a:t>t</a:t>
            </a:r>
            <a:endParaRPr lang="en-US" sz="2800" dirty="0">
              <a:solidFill>
                <a:schemeClr val="tx1"/>
              </a:solidFill>
              <a:latin typeface="Times New Roman" pitchFamily="18" charset="0"/>
              <a:cs typeface="Times" charset="0"/>
              <a:sym typeface="Times New Roman" pitchFamily="18" charset="0"/>
            </a:endParaRPr>
          </a:p>
          <a:p>
            <a:pPr marL="839788" lvl="1" indent="-342900">
              <a:lnSpc>
                <a:spcPct val="90000"/>
              </a:lnSpc>
              <a:spcBef>
                <a:spcPts val="738"/>
              </a:spcBef>
              <a:buClr>
                <a:srgbClr val="000000"/>
              </a:buClr>
              <a:buSzPct val="100000"/>
              <a:buFont typeface="Wingdings" pitchFamily="2" charset="2"/>
              <a:buChar char="§"/>
            </a:pPr>
            <a:r>
              <a:rPr lang="en-US" sz="2800" dirty="0">
                <a:solidFill>
                  <a:srgbClr val="003DCC"/>
                </a:solidFill>
                <a:cs typeface="Arial" charset="0"/>
              </a:rPr>
              <a:t>Smoothing, </a:t>
            </a:r>
            <a:r>
              <a:rPr lang="en-US" sz="2800" dirty="0">
                <a:solidFill>
                  <a:schemeClr val="tx1"/>
                </a:solidFill>
                <a:cs typeface="Arial" charset="0"/>
              </a:rPr>
              <a:t>find </a:t>
            </a:r>
            <a:r>
              <a:rPr lang="en-US" sz="2800" dirty="0">
                <a:solidFill>
                  <a:schemeClr val="tx1"/>
                </a:solidFill>
                <a:latin typeface="Times New Roman Italic" charset="0"/>
                <a:cs typeface="Times New Roman Italic" charset="0"/>
                <a:sym typeface="Times New Roman Italic" charset="0"/>
              </a:rPr>
              <a:t>P</a:t>
            </a:r>
            <a:r>
              <a:rPr lang="en-US" sz="2800" dirty="0">
                <a:solidFill>
                  <a:schemeClr val="tx1"/>
                </a:solidFill>
                <a:latin typeface="Times New Roman" pitchFamily="18" charset="0"/>
                <a:cs typeface="Times New Roman" pitchFamily="18" charset="0"/>
                <a:sym typeface="Times New Roman" pitchFamily="18" charset="0"/>
              </a:rPr>
              <a:t>(</a:t>
            </a:r>
            <a:r>
              <a:rPr lang="en-US" sz="2800" dirty="0">
                <a:solidFill>
                  <a:schemeClr val="tx1"/>
                </a:solidFill>
                <a:latin typeface="Times New Roman Italic" charset="0"/>
                <a:cs typeface="Times New Roman Italic" charset="0"/>
                <a:sym typeface="Times New Roman Italic" charset="0"/>
              </a:rPr>
              <a:t>X</a:t>
            </a:r>
            <a:r>
              <a:rPr lang="en-US" sz="2800" baseline="-22000" dirty="0">
                <a:solidFill>
                  <a:schemeClr val="tx1"/>
                </a:solidFill>
                <a:latin typeface="Times New Roman Italic" charset="0"/>
                <a:cs typeface="Times New Roman Italic" charset="0"/>
                <a:sym typeface="Times New Roman Italic" charset="0"/>
              </a:rPr>
              <a:t>t</a:t>
            </a:r>
            <a:r>
              <a:rPr lang="en-US" sz="2800" dirty="0">
                <a:solidFill>
                  <a:schemeClr val="tx1"/>
                </a:solidFill>
                <a:latin typeface="Times New Roman Italic" charset="0"/>
                <a:cs typeface="Times New Roman Italic" charset="0"/>
                <a:sym typeface="Times New Roman Italic" charset="0"/>
              </a:rPr>
              <a:t>|e</a:t>
            </a:r>
            <a:r>
              <a:rPr lang="en-US" sz="2800" baseline="-22000" dirty="0">
                <a:solidFill>
                  <a:schemeClr val="tx1"/>
                </a:solidFill>
                <a:latin typeface="Times New Roman" pitchFamily="18" charset="0"/>
                <a:cs typeface="Times New Roman" pitchFamily="18" charset="0"/>
                <a:sym typeface="Times New Roman" pitchFamily="18" charset="0"/>
              </a:rPr>
              <a:t>1:</a:t>
            </a:r>
            <a:r>
              <a:rPr lang="en-US" sz="2800" baseline="-22000" dirty="0">
                <a:solidFill>
                  <a:schemeClr val="tx1"/>
                </a:solidFill>
                <a:latin typeface="Times New Roman Italic" charset="0"/>
                <a:cs typeface="Times New Roman Italic" charset="0"/>
                <a:sym typeface="Times New Roman Italic" charset="0"/>
              </a:rPr>
              <a:t>n</a:t>
            </a:r>
            <a:r>
              <a:rPr lang="en-US" sz="2800" dirty="0">
                <a:solidFill>
                  <a:schemeClr val="tx1"/>
                </a:solidFill>
                <a:latin typeface="Times New Roman" pitchFamily="18" charset="0"/>
                <a:cs typeface="Times New Roman" pitchFamily="18" charset="0"/>
                <a:sym typeface="Times New Roman" pitchFamily="18" charset="0"/>
              </a:rPr>
              <a:t>) </a:t>
            </a:r>
            <a:r>
              <a:rPr lang="en-US" sz="2800" dirty="0">
                <a:solidFill>
                  <a:schemeClr val="tx1"/>
                </a:solidFill>
                <a:cs typeface="Arial" charset="0"/>
              </a:rPr>
              <a:t>for </a:t>
            </a:r>
            <a:r>
              <a:rPr lang="en-US" sz="2800" dirty="0" smtClean="0">
                <a:solidFill>
                  <a:schemeClr val="tx1"/>
                </a:solidFill>
                <a:cs typeface="Arial" charset="0"/>
              </a:rPr>
              <a:t>past </a:t>
            </a:r>
            <a:r>
              <a:rPr lang="en-US" sz="2800" dirty="0">
                <a:solidFill>
                  <a:schemeClr val="tx1"/>
                </a:solidFill>
                <a:latin typeface="Times New Roman Italic" charset="0"/>
                <a:cs typeface="Times New Roman Italic" charset="0"/>
                <a:sym typeface="Times New Roman Italic" charset="0"/>
              </a:rPr>
              <a:t>t</a:t>
            </a:r>
            <a:endParaRPr lang="en-US" sz="2800" dirty="0">
              <a:solidFill>
                <a:schemeClr val="tx1"/>
              </a:solidFill>
              <a:latin typeface="Times New Roman" pitchFamily="18" charset="0"/>
              <a:cs typeface="Times" charset="0"/>
              <a:sym typeface="Times New Roman" pitchFamily="18" charset="0"/>
            </a:endParaRPr>
          </a:p>
          <a:p>
            <a:pPr marL="839788" lvl="1" indent="-342900">
              <a:lnSpc>
                <a:spcPct val="90000"/>
              </a:lnSpc>
              <a:spcBef>
                <a:spcPts val="738"/>
              </a:spcBef>
              <a:buClr>
                <a:srgbClr val="000000"/>
              </a:buClr>
              <a:buSzPct val="100000"/>
              <a:buFont typeface="Wingdings" pitchFamily="2" charset="2"/>
              <a:buChar char="§"/>
            </a:pPr>
            <a:r>
              <a:rPr lang="en-US" sz="2800" dirty="0">
                <a:solidFill>
                  <a:srgbClr val="003DCC"/>
                </a:solidFill>
                <a:cs typeface="Arial" charset="0"/>
              </a:rPr>
              <a:t>Most probable explanation, </a:t>
            </a:r>
            <a:r>
              <a:rPr lang="en-US" sz="2800" dirty="0">
                <a:solidFill>
                  <a:schemeClr val="tx1"/>
                </a:solidFill>
                <a:cs typeface="Arial" charset="0"/>
              </a:rPr>
              <a:t>find </a:t>
            </a:r>
          </a:p>
          <a:p>
            <a:pPr marL="1411288" lvl="3">
              <a:lnSpc>
                <a:spcPct val="90000"/>
              </a:lnSpc>
              <a:spcBef>
                <a:spcPts val="738"/>
              </a:spcBef>
            </a:pPr>
            <a:r>
              <a:rPr lang="en-US" sz="2800" dirty="0">
                <a:solidFill>
                  <a:schemeClr val="tx1"/>
                </a:solidFill>
                <a:latin typeface="Times New Roman Italic" charset="0"/>
                <a:cs typeface="Times New Roman Italic" charset="0"/>
                <a:sym typeface="Times New Roman Italic" charset="0"/>
              </a:rPr>
              <a:t>x*</a:t>
            </a:r>
            <a:r>
              <a:rPr lang="en-US" sz="2800" baseline="-22000" dirty="0">
                <a:solidFill>
                  <a:schemeClr val="tx1"/>
                </a:solidFill>
                <a:latin typeface="Times New Roman" pitchFamily="18" charset="0"/>
                <a:cs typeface="Times New Roman" pitchFamily="18" charset="0"/>
                <a:sym typeface="Times New Roman" pitchFamily="18" charset="0"/>
              </a:rPr>
              <a:t>1:</a:t>
            </a:r>
            <a:r>
              <a:rPr lang="en-US" sz="2800" baseline="-22000" dirty="0">
                <a:solidFill>
                  <a:schemeClr val="tx1"/>
                </a:solidFill>
                <a:latin typeface="Times New Roman Italic" charset="0"/>
                <a:cs typeface="Times New Roman Italic" charset="0"/>
                <a:sym typeface="Times New Roman Italic" charset="0"/>
              </a:rPr>
              <a:t>n </a:t>
            </a:r>
            <a:r>
              <a:rPr lang="en-US" sz="2800" dirty="0">
                <a:solidFill>
                  <a:schemeClr val="tx1"/>
                </a:solidFill>
                <a:latin typeface="Times New Roman" pitchFamily="18" charset="0"/>
                <a:cs typeface="Times New Roman" pitchFamily="18" charset="0"/>
                <a:sym typeface="Times New Roman" pitchFamily="18" charset="0"/>
              </a:rPr>
              <a:t>= argmax</a:t>
            </a:r>
            <a:r>
              <a:rPr lang="en-US" sz="2800" baseline="-6000" dirty="0">
                <a:solidFill>
                  <a:schemeClr val="tx1"/>
                </a:solidFill>
                <a:latin typeface="Times New Roman Italic" charset="0"/>
                <a:cs typeface="Times New Roman Italic" charset="0"/>
                <a:sym typeface="Times New Roman Italic" charset="0"/>
              </a:rPr>
              <a:t>x</a:t>
            </a:r>
            <a:r>
              <a:rPr lang="en-US" sz="2300" baseline="-26000" dirty="0">
                <a:solidFill>
                  <a:schemeClr val="tx1"/>
                </a:solidFill>
                <a:latin typeface="Times New Roman" pitchFamily="18" charset="0"/>
                <a:cs typeface="Times New Roman" pitchFamily="18" charset="0"/>
                <a:sym typeface="Times New Roman" pitchFamily="18" charset="0"/>
              </a:rPr>
              <a:t>1:</a:t>
            </a:r>
            <a:r>
              <a:rPr lang="en-US" sz="2300" baseline="-26000" dirty="0">
                <a:solidFill>
                  <a:schemeClr val="tx1"/>
                </a:solidFill>
                <a:latin typeface="Times New Roman Italic" charset="0"/>
                <a:cs typeface="Times New Roman Italic" charset="0"/>
                <a:sym typeface="Times New Roman Italic" charset="0"/>
              </a:rPr>
              <a:t>n</a:t>
            </a:r>
            <a:r>
              <a:rPr lang="en-US" sz="2800" dirty="0">
                <a:solidFill>
                  <a:schemeClr val="tx1"/>
                </a:solidFill>
                <a:cs typeface="Arial" charset="0"/>
              </a:rPr>
              <a:t> </a:t>
            </a:r>
            <a:r>
              <a:rPr lang="en-US" sz="2800" dirty="0">
                <a:solidFill>
                  <a:schemeClr val="tx1"/>
                </a:solidFill>
                <a:latin typeface="Times New Roman Italic" charset="0"/>
                <a:cs typeface="Times New Roman Italic" charset="0"/>
                <a:sym typeface="Times New Roman Italic" charset="0"/>
              </a:rPr>
              <a:t>P</a:t>
            </a:r>
            <a:r>
              <a:rPr lang="en-US" sz="2800" dirty="0">
                <a:solidFill>
                  <a:schemeClr val="tx1"/>
                </a:solidFill>
                <a:latin typeface="Times New Roman" pitchFamily="18" charset="0"/>
                <a:cs typeface="Times New Roman" pitchFamily="18" charset="0"/>
                <a:sym typeface="Times New Roman" pitchFamily="18" charset="0"/>
              </a:rPr>
              <a:t>(</a:t>
            </a:r>
            <a:r>
              <a:rPr lang="en-US" sz="2800" dirty="0">
                <a:solidFill>
                  <a:schemeClr val="tx1"/>
                </a:solidFill>
                <a:latin typeface="Times New Roman Italic" charset="0"/>
                <a:cs typeface="Times New Roman Italic" charset="0"/>
                <a:sym typeface="Times New Roman Italic" charset="0"/>
              </a:rPr>
              <a:t>x</a:t>
            </a:r>
            <a:r>
              <a:rPr lang="en-US" sz="2800" baseline="-22000" dirty="0">
                <a:solidFill>
                  <a:schemeClr val="tx1"/>
                </a:solidFill>
                <a:latin typeface="Times New Roman" pitchFamily="18" charset="0"/>
                <a:cs typeface="Times New Roman" pitchFamily="18" charset="0"/>
                <a:sym typeface="Times New Roman" pitchFamily="18" charset="0"/>
              </a:rPr>
              <a:t>1:</a:t>
            </a:r>
            <a:r>
              <a:rPr lang="en-US" sz="2800" baseline="-22000" dirty="0">
                <a:solidFill>
                  <a:schemeClr val="tx1"/>
                </a:solidFill>
                <a:latin typeface="Times New Roman Italic" charset="0"/>
                <a:cs typeface="Times New Roman Italic" charset="0"/>
                <a:sym typeface="Times New Roman Italic" charset="0"/>
              </a:rPr>
              <a:t>n</a:t>
            </a:r>
            <a:r>
              <a:rPr lang="en-US" sz="2800" dirty="0">
                <a:solidFill>
                  <a:schemeClr val="tx1"/>
                </a:solidFill>
                <a:latin typeface="Times New Roman Italic" charset="0"/>
                <a:cs typeface="Times New Roman Italic" charset="0"/>
                <a:sym typeface="Times New Roman Italic" charset="0"/>
              </a:rPr>
              <a:t>|e</a:t>
            </a:r>
            <a:r>
              <a:rPr lang="en-US" sz="2800" baseline="-22000" dirty="0">
                <a:solidFill>
                  <a:schemeClr val="tx1"/>
                </a:solidFill>
                <a:latin typeface="Times New Roman" pitchFamily="18" charset="0"/>
                <a:cs typeface="Times New Roman" pitchFamily="18" charset="0"/>
                <a:sym typeface="Times New Roman" pitchFamily="18" charset="0"/>
              </a:rPr>
              <a:t>1:</a:t>
            </a:r>
            <a:r>
              <a:rPr lang="en-US" sz="2800" baseline="-22000" dirty="0">
                <a:solidFill>
                  <a:schemeClr val="tx1"/>
                </a:solidFill>
                <a:latin typeface="Times New Roman Italic" charset="0"/>
                <a:cs typeface="Times New Roman Italic" charset="0"/>
                <a:sym typeface="Times New Roman Italic" charset="0"/>
              </a:rPr>
              <a:t>n</a:t>
            </a:r>
            <a:r>
              <a:rPr lang="en-US" sz="2800" dirty="0">
                <a:solidFill>
                  <a:schemeClr val="tx1"/>
                </a:solidFill>
                <a:latin typeface="Times New Roman" pitchFamily="18" charset="0"/>
                <a:cs typeface="Times New Roman" pitchFamily="18" charset="0"/>
                <a:sym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p" autoUpdateAnimBg="0" advAuto="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3011" name="Rectangle 2"/>
          <p:cNvSpPr>
            <a:spLocks noGrp="1" noChangeArrowheads="1"/>
          </p:cNvSpPr>
          <p:nvPr>
            <p:ph type="title"/>
          </p:nvPr>
        </p:nvSpPr>
        <p:spPr/>
        <p:txBody>
          <a:bodyPr rIns="132080"/>
          <a:lstStyle/>
          <a:p>
            <a:pPr indent="0" eaLnBrk="1" hangingPunct="1"/>
            <a:r>
              <a:rPr lang="en-US" smtClean="0"/>
              <a:t>HMM Computations</a:t>
            </a:r>
          </a:p>
        </p:txBody>
      </p:sp>
      <p:grpSp>
        <p:nvGrpSpPr>
          <p:cNvPr id="2" name="Group 68"/>
          <p:cNvGrpSpPr>
            <a:grpSpLocks/>
          </p:cNvGrpSpPr>
          <p:nvPr/>
        </p:nvGrpSpPr>
        <p:grpSpPr bwMode="auto">
          <a:xfrm>
            <a:off x="5181600" y="1752600"/>
            <a:ext cx="533400" cy="533400"/>
            <a:chOff x="0" y="0"/>
            <a:chExt cx="336" cy="336"/>
          </a:xfrm>
        </p:grpSpPr>
        <p:sp>
          <p:nvSpPr>
            <p:cNvPr id="7" name="Oval 66"/>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8" name="Rectangle 67"/>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grpSp>
        <p:nvGrpSpPr>
          <p:cNvPr id="3" name="Group 72"/>
          <p:cNvGrpSpPr>
            <a:grpSpLocks/>
          </p:cNvGrpSpPr>
          <p:nvPr/>
        </p:nvGrpSpPr>
        <p:grpSpPr bwMode="auto">
          <a:xfrm>
            <a:off x="4267200" y="2819400"/>
            <a:ext cx="533400" cy="533400"/>
            <a:chOff x="0" y="0"/>
            <a:chExt cx="336" cy="336"/>
          </a:xfrm>
        </p:grpSpPr>
        <p:sp>
          <p:nvSpPr>
            <p:cNvPr id="10" name="Oval 70"/>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11" name="Rectangle 71"/>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1</a:t>
              </a:r>
            </a:p>
          </p:txBody>
        </p:sp>
      </p:grpSp>
      <p:grpSp>
        <p:nvGrpSpPr>
          <p:cNvPr id="4" name="Group 76"/>
          <p:cNvGrpSpPr>
            <a:grpSpLocks/>
          </p:cNvGrpSpPr>
          <p:nvPr/>
        </p:nvGrpSpPr>
        <p:grpSpPr bwMode="auto">
          <a:xfrm>
            <a:off x="4267200" y="1752600"/>
            <a:ext cx="533400" cy="533400"/>
            <a:chOff x="0" y="0"/>
            <a:chExt cx="336" cy="336"/>
          </a:xfrm>
        </p:grpSpPr>
        <p:sp>
          <p:nvSpPr>
            <p:cNvPr id="13" name="Oval 74"/>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14" name="Rectangle 75"/>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grpSp>
        <p:nvGrpSpPr>
          <p:cNvPr id="5" name="Group 80"/>
          <p:cNvGrpSpPr>
            <a:grpSpLocks/>
          </p:cNvGrpSpPr>
          <p:nvPr/>
        </p:nvGrpSpPr>
        <p:grpSpPr bwMode="auto">
          <a:xfrm>
            <a:off x="6096000" y="1752600"/>
            <a:ext cx="533400" cy="533400"/>
            <a:chOff x="0" y="0"/>
            <a:chExt cx="336" cy="336"/>
          </a:xfrm>
        </p:grpSpPr>
        <p:sp>
          <p:nvSpPr>
            <p:cNvPr id="16" name="Oval 78"/>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17" name="Rectangle 79"/>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3</a:t>
              </a:r>
            </a:p>
          </p:txBody>
        </p:sp>
      </p:grpSp>
      <p:grpSp>
        <p:nvGrpSpPr>
          <p:cNvPr id="6" name="Group 85"/>
          <p:cNvGrpSpPr>
            <a:grpSpLocks/>
          </p:cNvGrpSpPr>
          <p:nvPr/>
        </p:nvGrpSpPr>
        <p:grpSpPr bwMode="auto">
          <a:xfrm>
            <a:off x="7010400" y="1752600"/>
            <a:ext cx="533400" cy="533400"/>
            <a:chOff x="0" y="0"/>
            <a:chExt cx="336" cy="336"/>
          </a:xfrm>
        </p:grpSpPr>
        <p:sp>
          <p:nvSpPr>
            <p:cNvPr id="19" name="Oval 83"/>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20" name="Rectangle 84"/>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4</a:t>
              </a:r>
            </a:p>
          </p:txBody>
        </p:sp>
      </p:grpSp>
      <p:sp>
        <p:nvSpPr>
          <p:cNvPr id="21" name="Line 86"/>
          <p:cNvSpPr>
            <a:spLocks noChangeShapeType="1"/>
          </p:cNvSpPr>
          <p:nvPr/>
        </p:nvSpPr>
        <p:spPr bwMode="auto">
          <a:xfrm>
            <a:off x="7543801" y="2019300"/>
            <a:ext cx="685800" cy="38100"/>
          </a:xfrm>
          <a:prstGeom prst="line">
            <a:avLst/>
          </a:prstGeom>
          <a:noFill/>
          <a:ln w="28575">
            <a:solidFill>
              <a:schemeClr val="tx1"/>
            </a:solidFill>
            <a:prstDash val="dash"/>
            <a:round/>
            <a:headEnd/>
            <a:tailEnd type="triangle" w="lg" len="lg"/>
          </a:ln>
        </p:spPr>
        <p:txBody>
          <a:bodyPr lIns="0" tIns="0" rIns="0" bIns="0"/>
          <a:lstStyle/>
          <a:p>
            <a:endParaRPr lang="en-US"/>
          </a:p>
        </p:txBody>
      </p:sp>
      <p:grpSp>
        <p:nvGrpSpPr>
          <p:cNvPr id="9" name="Group 89"/>
          <p:cNvGrpSpPr>
            <a:grpSpLocks/>
          </p:cNvGrpSpPr>
          <p:nvPr/>
        </p:nvGrpSpPr>
        <p:grpSpPr bwMode="auto">
          <a:xfrm>
            <a:off x="5181600" y="2819400"/>
            <a:ext cx="533400" cy="533400"/>
            <a:chOff x="0" y="0"/>
            <a:chExt cx="336" cy="336"/>
          </a:xfrm>
        </p:grpSpPr>
        <p:sp>
          <p:nvSpPr>
            <p:cNvPr id="23" name="Oval 87"/>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24" name="Rectangle 88"/>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1</a:t>
              </a:r>
            </a:p>
          </p:txBody>
        </p:sp>
      </p:grpSp>
      <p:grpSp>
        <p:nvGrpSpPr>
          <p:cNvPr id="12" name="Group 92"/>
          <p:cNvGrpSpPr>
            <a:grpSpLocks/>
          </p:cNvGrpSpPr>
          <p:nvPr/>
        </p:nvGrpSpPr>
        <p:grpSpPr bwMode="auto">
          <a:xfrm>
            <a:off x="6096000" y="2819400"/>
            <a:ext cx="533400" cy="533400"/>
            <a:chOff x="0" y="0"/>
            <a:chExt cx="336" cy="336"/>
          </a:xfrm>
        </p:grpSpPr>
        <p:sp>
          <p:nvSpPr>
            <p:cNvPr id="26" name="Oval 90"/>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27" name="Rectangle 91"/>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3</a:t>
              </a:r>
            </a:p>
          </p:txBody>
        </p:sp>
      </p:grpSp>
      <p:grpSp>
        <p:nvGrpSpPr>
          <p:cNvPr id="15" name="Group 95"/>
          <p:cNvGrpSpPr>
            <a:grpSpLocks/>
          </p:cNvGrpSpPr>
          <p:nvPr/>
        </p:nvGrpSpPr>
        <p:grpSpPr bwMode="auto">
          <a:xfrm>
            <a:off x="7010400" y="2819400"/>
            <a:ext cx="533400" cy="533400"/>
            <a:chOff x="0" y="0"/>
            <a:chExt cx="336" cy="336"/>
          </a:xfrm>
        </p:grpSpPr>
        <p:sp>
          <p:nvSpPr>
            <p:cNvPr id="29" name="Oval 93"/>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30" name="Rectangle 94"/>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4</a:t>
              </a:r>
            </a:p>
          </p:txBody>
        </p:sp>
      </p:grpSp>
      <p:cxnSp>
        <p:nvCxnSpPr>
          <p:cNvPr id="31" name="AutoShape 73"/>
          <p:cNvCxnSpPr>
            <a:cxnSpLocks noChangeShapeType="1"/>
            <a:endCxn id="7" idx="2"/>
          </p:cNvCxnSpPr>
          <p:nvPr/>
        </p:nvCxnSpPr>
        <p:spPr bwMode="auto">
          <a:xfrm>
            <a:off x="4838700" y="2019300"/>
            <a:ext cx="342900" cy="0"/>
          </a:xfrm>
          <a:prstGeom prst="straightConnector1">
            <a:avLst/>
          </a:prstGeom>
          <a:noFill/>
          <a:ln w="28575">
            <a:solidFill>
              <a:schemeClr val="tx1"/>
            </a:solidFill>
            <a:round/>
            <a:headEnd/>
            <a:tailEnd type="triangle" w="lg" len="lg"/>
          </a:ln>
        </p:spPr>
      </p:cxnSp>
      <p:cxnSp>
        <p:nvCxnSpPr>
          <p:cNvPr id="32" name="AutoShape 81"/>
          <p:cNvCxnSpPr>
            <a:cxnSpLocks noChangeShapeType="1"/>
            <a:endCxn id="19" idx="2"/>
          </p:cNvCxnSpPr>
          <p:nvPr/>
        </p:nvCxnSpPr>
        <p:spPr bwMode="auto">
          <a:xfrm>
            <a:off x="6629400" y="2019300"/>
            <a:ext cx="381000" cy="0"/>
          </a:xfrm>
          <a:prstGeom prst="straightConnector1">
            <a:avLst/>
          </a:prstGeom>
          <a:noFill/>
          <a:ln w="28575">
            <a:solidFill>
              <a:schemeClr val="tx1"/>
            </a:solidFill>
            <a:round/>
            <a:headEnd/>
            <a:tailEnd type="triangle" w="lg" len="lg"/>
          </a:ln>
        </p:spPr>
      </p:cxnSp>
      <p:cxnSp>
        <p:nvCxnSpPr>
          <p:cNvPr id="33" name="AutoShape 82"/>
          <p:cNvCxnSpPr>
            <a:cxnSpLocks noChangeShapeType="1"/>
            <a:stCxn id="7" idx="6"/>
            <a:endCxn id="16" idx="2"/>
          </p:cNvCxnSpPr>
          <p:nvPr/>
        </p:nvCxnSpPr>
        <p:spPr bwMode="auto">
          <a:xfrm>
            <a:off x="5715000" y="2019300"/>
            <a:ext cx="381000" cy="0"/>
          </a:xfrm>
          <a:prstGeom prst="straightConnector1">
            <a:avLst/>
          </a:prstGeom>
          <a:noFill/>
          <a:ln w="28575">
            <a:solidFill>
              <a:schemeClr val="tx1"/>
            </a:solidFill>
            <a:round/>
            <a:headEnd/>
            <a:tailEnd type="triangle" w="lg" len="lg"/>
          </a:ln>
        </p:spPr>
      </p:cxnSp>
      <p:grpSp>
        <p:nvGrpSpPr>
          <p:cNvPr id="18" name="Group 33"/>
          <p:cNvGrpSpPr/>
          <p:nvPr/>
        </p:nvGrpSpPr>
        <p:grpSpPr>
          <a:xfrm>
            <a:off x="4533900" y="2300288"/>
            <a:ext cx="2743200" cy="519112"/>
            <a:chOff x="1295400" y="4610100"/>
            <a:chExt cx="2743200" cy="800100"/>
          </a:xfrm>
        </p:grpSpPr>
        <p:cxnSp>
          <p:nvCxnSpPr>
            <p:cNvPr id="35" name="AutoShape 69"/>
            <p:cNvCxnSpPr>
              <a:cxnSpLocks noChangeShapeType="1"/>
            </p:cNvCxnSpPr>
            <p:nvPr/>
          </p:nvCxnSpPr>
          <p:spPr bwMode="auto">
            <a:xfrm>
              <a:off x="2209800" y="4610100"/>
              <a:ext cx="0" cy="800100"/>
            </a:xfrm>
            <a:prstGeom prst="straightConnector1">
              <a:avLst/>
            </a:prstGeom>
            <a:noFill/>
            <a:ln w="28575">
              <a:solidFill>
                <a:schemeClr val="tx1"/>
              </a:solidFill>
              <a:round/>
              <a:headEnd/>
              <a:tailEnd type="triangle" w="lg" len="lg"/>
            </a:ln>
          </p:spPr>
        </p:cxnSp>
        <p:cxnSp>
          <p:nvCxnSpPr>
            <p:cNvPr id="36" name="AutoShape 77"/>
            <p:cNvCxnSpPr>
              <a:cxnSpLocks noChangeShapeType="1"/>
            </p:cNvCxnSpPr>
            <p:nvPr/>
          </p:nvCxnSpPr>
          <p:spPr bwMode="auto">
            <a:xfrm>
              <a:off x="1295400" y="4610100"/>
              <a:ext cx="0" cy="800100"/>
            </a:xfrm>
            <a:prstGeom prst="straightConnector1">
              <a:avLst/>
            </a:prstGeom>
            <a:noFill/>
            <a:ln w="28575">
              <a:solidFill>
                <a:schemeClr val="tx1"/>
              </a:solidFill>
              <a:round/>
              <a:headEnd/>
              <a:tailEnd type="triangle" w="lg" len="lg"/>
            </a:ln>
          </p:spPr>
        </p:cxnSp>
        <p:cxnSp>
          <p:nvCxnSpPr>
            <p:cNvPr id="37" name="AutoShape 99"/>
            <p:cNvCxnSpPr>
              <a:cxnSpLocks noChangeShapeType="1"/>
            </p:cNvCxnSpPr>
            <p:nvPr/>
          </p:nvCxnSpPr>
          <p:spPr bwMode="auto">
            <a:xfrm>
              <a:off x="3124200" y="4610100"/>
              <a:ext cx="0" cy="800100"/>
            </a:xfrm>
            <a:prstGeom prst="straightConnector1">
              <a:avLst/>
            </a:prstGeom>
            <a:noFill/>
            <a:ln w="28575">
              <a:solidFill>
                <a:schemeClr val="tx1"/>
              </a:solidFill>
              <a:round/>
              <a:headEnd/>
              <a:tailEnd type="triangle" w="lg" len="lg"/>
            </a:ln>
          </p:spPr>
        </p:cxnSp>
        <p:cxnSp>
          <p:nvCxnSpPr>
            <p:cNvPr id="38" name="AutoShape 100"/>
            <p:cNvCxnSpPr>
              <a:cxnSpLocks noChangeShapeType="1"/>
            </p:cNvCxnSpPr>
            <p:nvPr/>
          </p:nvCxnSpPr>
          <p:spPr bwMode="auto">
            <a:xfrm>
              <a:off x="4038600" y="4610100"/>
              <a:ext cx="0" cy="800100"/>
            </a:xfrm>
            <a:prstGeom prst="straightConnector1">
              <a:avLst/>
            </a:prstGeom>
            <a:noFill/>
            <a:ln w="28575">
              <a:solidFill>
                <a:schemeClr val="tx1"/>
              </a:solidFill>
              <a:round/>
              <a:headEnd/>
              <a:tailEnd type="triangle" w="lg" len="lg"/>
            </a:ln>
          </p:spPr>
        </p:cxnSp>
      </p:grpSp>
      <p:sp>
        <p:nvSpPr>
          <p:cNvPr id="39" name="Rectangle 4"/>
          <p:cNvSpPr>
            <a:spLocks/>
          </p:cNvSpPr>
          <p:nvPr/>
        </p:nvSpPr>
        <p:spPr bwMode="auto">
          <a:xfrm>
            <a:off x="381000" y="5181600"/>
            <a:ext cx="7188200" cy="1435100"/>
          </a:xfrm>
          <a:prstGeom prst="rect">
            <a:avLst/>
          </a:prstGeom>
          <a:noFill/>
          <a:ln w="12700">
            <a:noFill/>
            <a:miter lim="800000"/>
            <a:headEnd/>
            <a:tailEnd/>
          </a:ln>
        </p:spPr>
        <p:txBody>
          <a:bodyPr lIns="0" tIns="0" rIns="40639" bIns="0"/>
          <a:lstStyle/>
          <a:p>
            <a:pPr marL="839788" lvl="1" indent="-342900">
              <a:lnSpc>
                <a:spcPct val="90000"/>
              </a:lnSpc>
              <a:spcBef>
                <a:spcPts val="738"/>
              </a:spcBef>
              <a:buClr>
                <a:srgbClr val="000000"/>
              </a:buClr>
              <a:buSzPct val="100000"/>
              <a:buFont typeface="Wingdings" pitchFamily="2" charset="2"/>
              <a:buChar char="§"/>
            </a:pPr>
            <a:r>
              <a:rPr lang="en-US" sz="2800" dirty="0" smtClean="0">
                <a:solidFill>
                  <a:srgbClr val="003DCC"/>
                </a:solidFill>
                <a:cs typeface="Arial" charset="0"/>
              </a:rPr>
              <a:t>Most </a:t>
            </a:r>
            <a:r>
              <a:rPr lang="en-US" sz="2800" dirty="0">
                <a:solidFill>
                  <a:srgbClr val="003DCC"/>
                </a:solidFill>
                <a:cs typeface="Arial" charset="0"/>
              </a:rPr>
              <a:t>probable explanation, </a:t>
            </a:r>
            <a:r>
              <a:rPr lang="en-US" sz="2800" dirty="0">
                <a:solidFill>
                  <a:schemeClr val="tx1"/>
                </a:solidFill>
                <a:cs typeface="Arial" charset="0"/>
              </a:rPr>
              <a:t>find </a:t>
            </a:r>
          </a:p>
          <a:p>
            <a:pPr marL="1411288" lvl="3">
              <a:lnSpc>
                <a:spcPct val="90000"/>
              </a:lnSpc>
              <a:spcBef>
                <a:spcPts val="738"/>
              </a:spcBef>
            </a:pPr>
            <a:r>
              <a:rPr lang="en-US" sz="2800" dirty="0">
                <a:solidFill>
                  <a:schemeClr val="tx1"/>
                </a:solidFill>
                <a:latin typeface="Times New Roman Italic" charset="0"/>
                <a:cs typeface="Times New Roman Italic" charset="0"/>
                <a:sym typeface="Times New Roman Italic" charset="0"/>
              </a:rPr>
              <a:t>x*</a:t>
            </a:r>
            <a:r>
              <a:rPr lang="en-US" sz="2800" baseline="-22000" dirty="0">
                <a:solidFill>
                  <a:schemeClr val="tx1"/>
                </a:solidFill>
                <a:latin typeface="Times New Roman" pitchFamily="18" charset="0"/>
                <a:cs typeface="Times New Roman" pitchFamily="18" charset="0"/>
                <a:sym typeface="Times New Roman" pitchFamily="18" charset="0"/>
              </a:rPr>
              <a:t>1:</a:t>
            </a:r>
            <a:r>
              <a:rPr lang="en-US" sz="2800" baseline="-22000" dirty="0">
                <a:solidFill>
                  <a:schemeClr val="tx1"/>
                </a:solidFill>
                <a:latin typeface="Times New Roman Italic" charset="0"/>
                <a:cs typeface="Times New Roman Italic" charset="0"/>
                <a:sym typeface="Times New Roman Italic" charset="0"/>
              </a:rPr>
              <a:t>n </a:t>
            </a:r>
            <a:r>
              <a:rPr lang="en-US" sz="2800" dirty="0">
                <a:solidFill>
                  <a:schemeClr val="tx1"/>
                </a:solidFill>
                <a:latin typeface="Times New Roman" pitchFamily="18" charset="0"/>
                <a:cs typeface="Times New Roman" pitchFamily="18" charset="0"/>
                <a:sym typeface="Times New Roman" pitchFamily="18" charset="0"/>
              </a:rPr>
              <a:t>= argmax</a:t>
            </a:r>
            <a:r>
              <a:rPr lang="en-US" sz="2800" baseline="-6000" dirty="0">
                <a:solidFill>
                  <a:schemeClr val="tx1"/>
                </a:solidFill>
                <a:latin typeface="Times New Roman Italic" charset="0"/>
                <a:cs typeface="Times New Roman Italic" charset="0"/>
                <a:sym typeface="Times New Roman Italic" charset="0"/>
              </a:rPr>
              <a:t>x</a:t>
            </a:r>
            <a:r>
              <a:rPr lang="en-US" sz="2300" baseline="-26000" dirty="0">
                <a:solidFill>
                  <a:schemeClr val="tx1"/>
                </a:solidFill>
                <a:latin typeface="Times New Roman" pitchFamily="18" charset="0"/>
                <a:cs typeface="Times New Roman" pitchFamily="18" charset="0"/>
                <a:sym typeface="Times New Roman" pitchFamily="18" charset="0"/>
              </a:rPr>
              <a:t>1:</a:t>
            </a:r>
            <a:r>
              <a:rPr lang="en-US" sz="2300" baseline="-26000" dirty="0">
                <a:solidFill>
                  <a:schemeClr val="tx1"/>
                </a:solidFill>
                <a:latin typeface="Times New Roman Italic" charset="0"/>
                <a:cs typeface="Times New Roman Italic" charset="0"/>
                <a:sym typeface="Times New Roman Italic" charset="0"/>
              </a:rPr>
              <a:t>n</a:t>
            </a:r>
            <a:r>
              <a:rPr lang="en-US" sz="2800" dirty="0">
                <a:solidFill>
                  <a:schemeClr val="tx1"/>
                </a:solidFill>
                <a:cs typeface="Arial" charset="0"/>
              </a:rPr>
              <a:t> </a:t>
            </a:r>
            <a:r>
              <a:rPr lang="en-US" sz="2800" dirty="0">
                <a:solidFill>
                  <a:schemeClr val="tx1"/>
                </a:solidFill>
                <a:latin typeface="Times New Roman Italic" charset="0"/>
                <a:cs typeface="Times New Roman Italic" charset="0"/>
                <a:sym typeface="Times New Roman Italic" charset="0"/>
              </a:rPr>
              <a:t>P</a:t>
            </a:r>
            <a:r>
              <a:rPr lang="en-US" sz="2800" dirty="0">
                <a:solidFill>
                  <a:schemeClr val="tx1"/>
                </a:solidFill>
                <a:latin typeface="Times New Roman" pitchFamily="18" charset="0"/>
                <a:cs typeface="Times New Roman" pitchFamily="18" charset="0"/>
                <a:sym typeface="Times New Roman" pitchFamily="18" charset="0"/>
              </a:rPr>
              <a:t>(</a:t>
            </a:r>
            <a:r>
              <a:rPr lang="en-US" sz="2800" dirty="0">
                <a:solidFill>
                  <a:schemeClr val="tx1"/>
                </a:solidFill>
                <a:latin typeface="Times New Roman Italic" charset="0"/>
                <a:cs typeface="Times New Roman Italic" charset="0"/>
                <a:sym typeface="Times New Roman Italic" charset="0"/>
              </a:rPr>
              <a:t>x</a:t>
            </a:r>
            <a:r>
              <a:rPr lang="en-US" sz="2800" baseline="-22000" dirty="0">
                <a:solidFill>
                  <a:schemeClr val="tx1"/>
                </a:solidFill>
                <a:latin typeface="Times New Roman" pitchFamily="18" charset="0"/>
                <a:cs typeface="Times New Roman" pitchFamily="18" charset="0"/>
                <a:sym typeface="Times New Roman" pitchFamily="18" charset="0"/>
              </a:rPr>
              <a:t>1:</a:t>
            </a:r>
            <a:r>
              <a:rPr lang="en-US" sz="2800" baseline="-22000" dirty="0">
                <a:solidFill>
                  <a:schemeClr val="tx1"/>
                </a:solidFill>
                <a:latin typeface="Times New Roman Italic" charset="0"/>
                <a:cs typeface="Times New Roman Italic" charset="0"/>
                <a:sym typeface="Times New Roman Italic" charset="0"/>
              </a:rPr>
              <a:t>n</a:t>
            </a:r>
            <a:r>
              <a:rPr lang="en-US" sz="2800" dirty="0">
                <a:solidFill>
                  <a:schemeClr val="tx1"/>
                </a:solidFill>
                <a:latin typeface="Times New Roman Italic" charset="0"/>
                <a:cs typeface="Times New Roman Italic" charset="0"/>
                <a:sym typeface="Times New Roman Italic" charset="0"/>
              </a:rPr>
              <a:t>|e</a:t>
            </a:r>
            <a:r>
              <a:rPr lang="en-US" sz="2800" baseline="-22000" dirty="0">
                <a:solidFill>
                  <a:schemeClr val="tx1"/>
                </a:solidFill>
                <a:latin typeface="Times New Roman" pitchFamily="18" charset="0"/>
                <a:cs typeface="Times New Roman" pitchFamily="18" charset="0"/>
                <a:sym typeface="Times New Roman" pitchFamily="18" charset="0"/>
              </a:rPr>
              <a:t>1:</a:t>
            </a:r>
            <a:r>
              <a:rPr lang="en-US" sz="2800" baseline="-22000" dirty="0">
                <a:solidFill>
                  <a:schemeClr val="tx1"/>
                </a:solidFill>
                <a:latin typeface="Times New Roman Italic" charset="0"/>
                <a:cs typeface="Times New Roman Italic" charset="0"/>
                <a:sym typeface="Times New Roman Italic" charset="0"/>
              </a:rPr>
              <a:t>n</a:t>
            </a:r>
            <a:r>
              <a:rPr lang="en-US" sz="2800" dirty="0">
                <a:solidFill>
                  <a:schemeClr val="tx1"/>
                </a:solidFill>
                <a:latin typeface="Times New Roman" pitchFamily="18" charset="0"/>
                <a:cs typeface="Times New Roman" pitchFamily="18" charset="0"/>
                <a:sym typeface="Times New Roman" pitchFamily="18" charset="0"/>
              </a:rPr>
              <a:t>)</a:t>
            </a:r>
          </a:p>
        </p:txBody>
      </p:sp>
      <p:sp>
        <p:nvSpPr>
          <p:cNvPr id="40" name="Content Placeholder 39"/>
          <p:cNvSpPr>
            <a:spLocks noGrp="1"/>
          </p:cNvSpPr>
          <p:nvPr>
            <p:ph idx="1"/>
          </p:nvPr>
        </p:nvSpPr>
        <p:spPr>
          <a:xfrm>
            <a:off x="76200" y="1600200"/>
            <a:ext cx="8610600" cy="2590800"/>
          </a:xfrm>
        </p:spPr>
        <p:txBody>
          <a:bodyPr/>
          <a:lstStyle/>
          <a:p>
            <a:r>
              <a:rPr lang="en-US" sz="2800" dirty="0" smtClean="0"/>
              <a:t>State = number</a:t>
            </a:r>
          </a:p>
          <a:p>
            <a:pPr lvl="1"/>
            <a:r>
              <a:rPr lang="en-US" sz="2400" dirty="0" smtClean="0"/>
              <a:t>T++   add sum of 2 dice</a:t>
            </a:r>
          </a:p>
          <a:p>
            <a:pPr lvl="1"/>
            <a:r>
              <a:rPr lang="en-US" sz="2400" dirty="0" smtClean="0"/>
              <a:t>Observation:</a:t>
            </a:r>
          </a:p>
          <a:p>
            <a:pPr lvl="2"/>
            <a:r>
              <a:rPr lang="en-US" sz="2000" dirty="0" smtClean="0"/>
              <a:t>Yes/no</a:t>
            </a:r>
          </a:p>
          <a:p>
            <a:pPr lvl="2"/>
            <a:r>
              <a:rPr lang="en-US" sz="2000" dirty="0" smtClean="0"/>
              <a:t>Is sum 75?</a:t>
            </a:r>
            <a:endParaRPr lang="en-US" sz="2000" dirty="0"/>
          </a:p>
        </p:txBody>
      </p:sp>
      <p:grpSp>
        <p:nvGrpSpPr>
          <p:cNvPr id="41" name="Group 85"/>
          <p:cNvGrpSpPr>
            <a:grpSpLocks/>
          </p:cNvGrpSpPr>
          <p:nvPr/>
        </p:nvGrpSpPr>
        <p:grpSpPr bwMode="auto">
          <a:xfrm>
            <a:off x="8229600" y="1752600"/>
            <a:ext cx="533400" cy="533400"/>
            <a:chOff x="0" y="0"/>
            <a:chExt cx="336" cy="336"/>
          </a:xfrm>
        </p:grpSpPr>
        <p:sp>
          <p:nvSpPr>
            <p:cNvPr id="42" name="Oval 83"/>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43" name="Rectangle 84"/>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dirty="0" err="1" smtClean="0">
                  <a:solidFill>
                    <a:schemeClr val="tx1"/>
                  </a:solidFill>
                  <a:latin typeface="Times New Roman Italic" charset="0"/>
                  <a:cs typeface="Times New Roman Italic" charset="0"/>
                  <a:sym typeface="Times New Roman Italic" charset="0"/>
                </a:rPr>
                <a:t>X</a:t>
              </a:r>
              <a:r>
                <a:rPr lang="en-US" sz="2400" baseline="-25000" dirty="0" err="1" smtClean="0">
                  <a:solidFill>
                    <a:schemeClr val="tx1"/>
                  </a:solidFill>
                  <a:latin typeface="Times New Roman" pitchFamily="18" charset="0"/>
                  <a:cs typeface="Times New Roman" pitchFamily="18" charset="0"/>
                  <a:sym typeface="Times New Roman" pitchFamily="18" charset="0"/>
                </a:rPr>
                <a:t>n</a:t>
              </a:r>
              <a:endParaRPr lang="en-US" sz="2400" baseline="-25000" dirty="0">
                <a:solidFill>
                  <a:schemeClr val="tx1"/>
                </a:solidFill>
                <a:latin typeface="Times New Roman" pitchFamily="18" charset="0"/>
                <a:cs typeface="Times New Roman" pitchFamily="18" charset="0"/>
                <a:sym typeface="Times New Roman" pitchFamily="18" charset="0"/>
              </a:endParaRPr>
            </a:p>
          </p:txBody>
        </p:sp>
      </p:grpSp>
      <p:grpSp>
        <p:nvGrpSpPr>
          <p:cNvPr id="44" name="Group 95"/>
          <p:cNvGrpSpPr>
            <a:grpSpLocks/>
          </p:cNvGrpSpPr>
          <p:nvPr/>
        </p:nvGrpSpPr>
        <p:grpSpPr bwMode="auto">
          <a:xfrm>
            <a:off x="8229600" y="2819400"/>
            <a:ext cx="533400" cy="533400"/>
            <a:chOff x="0" y="0"/>
            <a:chExt cx="336" cy="336"/>
          </a:xfrm>
        </p:grpSpPr>
        <p:sp>
          <p:nvSpPr>
            <p:cNvPr id="45" name="Oval 93"/>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46" name="Rectangle 94"/>
            <p:cNvSpPr>
              <a:spLocks/>
            </p:cNvSpPr>
            <p:nvPr/>
          </p:nvSpPr>
          <p:spPr bwMode="auto">
            <a:xfrm>
              <a:off x="7" y="27"/>
              <a:ext cx="322" cy="281"/>
            </a:xfrm>
            <a:prstGeom prst="rect">
              <a:avLst/>
            </a:prstGeom>
            <a:noFill/>
            <a:ln w="12700">
              <a:noFill/>
              <a:miter lim="800000"/>
              <a:headEnd/>
              <a:tailEnd/>
            </a:ln>
          </p:spPr>
          <p:txBody>
            <a:bodyPr wrap="none" lIns="38100" tIns="38100" rIns="78049" bIns="38100" anchor="ctr">
              <a:spAutoFit/>
            </a:bodyPr>
            <a:lstStyle/>
            <a:p>
              <a:pPr marL="1588" algn="ctr"/>
              <a:r>
                <a:rPr lang="en-US" sz="2400" dirty="0" smtClean="0">
                  <a:solidFill>
                    <a:schemeClr val="bg1"/>
                  </a:solidFill>
                  <a:latin typeface="Times New Roman" pitchFamily="18" charset="0"/>
                  <a:cs typeface="Times New Roman" pitchFamily="18" charset="0"/>
                  <a:sym typeface="Times New Roman" pitchFamily="18" charset="0"/>
                </a:rPr>
                <a:t>E</a:t>
              </a:r>
              <a:r>
                <a:rPr lang="en-US" sz="2400" baseline="-25000" dirty="0" smtClean="0">
                  <a:solidFill>
                    <a:schemeClr val="bg1"/>
                  </a:solidFill>
                  <a:latin typeface="Times New Roman" pitchFamily="18" charset="0"/>
                  <a:cs typeface="Times New Roman" pitchFamily="18" charset="0"/>
                  <a:sym typeface="Times New Roman" pitchFamily="18" charset="0"/>
                </a:rPr>
                <a:t>10</a:t>
              </a:r>
              <a:endParaRPr lang="en-US" sz="2400" baseline="-25000" dirty="0">
                <a:solidFill>
                  <a:schemeClr val="bg1"/>
                </a:solidFill>
                <a:latin typeface="Times New Roman" pitchFamily="18" charset="0"/>
                <a:cs typeface="Times New Roman" pitchFamily="18" charset="0"/>
                <a:sym typeface="Times New Roman" pitchFamily="18" charset="0"/>
              </a:endParaRPr>
            </a:p>
          </p:txBody>
        </p:sp>
      </p:grpSp>
      <p:cxnSp>
        <p:nvCxnSpPr>
          <p:cNvPr id="47" name="AutoShape 100"/>
          <p:cNvCxnSpPr>
            <a:cxnSpLocks noChangeShapeType="1"/>
          </p:cNvCxnSpPr>
          <p:nvPr/>
        </p:nvCxnSpPr>
        <p:spPr bwMode="auto">
          <a:xfrm>
            <a:off x="8534400" y="2286000"/>
            <a:ext cx="0" cy="519112"/>
          </a:xfrm>
          <a:prstGeom prst="straightConnector1">
            <a:avLst/>
          </a:prstGeom>
          <a:noFill/>
          <a:ln w="28575">
            <a:solidFill>
              <a:schemeClr val="tx1"/>
            </a:solidFill>
            <a:round/>
            <a:headEnd/>
            <a:tailEnd type="triangle" w="lg" len="lg"/>
          </a:ln>
        </p:spPr>
      </p:cxnSp>
      <p:sp>
        <p:nvSpPr>
          <p:cNvPr id="48" name="TextBox 47"/>
          <p:cNvSpPr txBox="1"/>
          <p:nvPr/>
        </p:nvSpPr>
        <p:spPr>
          <a:xfrm>
            <a:off x="4267200" y="3657600"/>
            <a:ext cx="441146" cy="369332"/>
          </a:xfrm>
          <a:prstGeom prst="rect">
            <a:avLst/>
          </a:prstGeom>
          <a:noFill/>
        </p:spPr>
        <p:txBody>
          <a:bodyPr wrap="none" rtlCol="0">
            <a:spAutoFit/>
          </a:bodyPr>
          <a:lstStyle/>
          <a:p>
            <a:r>
              <a:rPr lang="en-US" dirty="0" smtClean="0"/>
              <a:t>no</a:t>
            </a:r>
            <a:endParaRPr lang="en-US" dirty="0"/>
          </a:p>
        </p:txBody>
      </p:sp>
      <p:sp>
        <p:nvSpPr>
          <p:cNvPr id="49" name="TextBox 48"/>
          <p:cNvSpPr txBox="1"/>
          <p:nvPr/>
        </p:nvSpPr>
        <p:spPr>
          <a:xfrm>
            <a:off x="5197654" y="3669268"/>
            <a:ext cx="441146" cy="369332"/>
          </a:xfrm>
          <a:prstGeom prst="rect">
            <a:avLst/>
          </a:prstGeom>
          <a:noFill/>
        </p:spPr>
        <p:txBody>
          <a:bodyPr wrap="none" rtlCol="0">
            <a:spAutoFit/>
          </a:bodyPr>
          <a:lstStyle/>
          <a:p>
            <a:r>
              <a:rPr lang="en-US" dirty="0" smtClean="0"/>
              <a:t>no</a:t>
            </a:r>
            <a:endParaRPr lang="en-US" dirty="0"/>
          </a:p>
        </p:txBody>
      </p:sp>
      <p:sp>
        <p:nvSpPr>
          <p:cNvPr id="50" name="TextBox 49"/>
          <p:cNvSpPr txBox="1"/>
          <p:nvPr/>
        </p:nvSpPr>
        <p:spPr>
          <a:xfrm>
            <a:off x="6128108" y="3680936"/>
            <a:ext cx="441146" cy="369332"/>
          </a:xfrm>
          <a:prstGeom prst="rect">
            <a:avLst/>
          </a:prstGeom>
          <a:noFill/>
        </p:spPr>
        <p:txBody>
          <a:bodyPr wrap="none" rtlCol="0">
            <a:spAutoFit/>
          </a:bodyPr>
          <a:lstStyle/>
          <a:p>
            <a:r>
              <a:rPr lang="en-US" dirty="0" smtClean="0"/>
              <a:t>no</a:t>
            </a:r>
            <a:endParaRPr lang="en-US" dirty="0"/>
          </a:p>
        </p:txBody>
      </p:sp>
      <p:sp>
        <p:nvSpPr>
          <p:cNvPr id="51" name="TextBox 50"/>
          <p:cNvSpPr txBox="1"/>
          <p:nvPr/>
        </p:nvSpPr>
        <p:spPr>
          <a:xfrm>
            <a:off x="7058562" y="3692604"/>
            <a:ext cx="441146" cy="369332"/>
          </a:xfrm>
          <a:prstGeom prst="rect">
            <a:avLst/>
          </a:prstGeom>
          <a:noFill/>
        </p:spPr>
        <p:txBody>
          <a:bodyPr wrap="none" rtlCol="0">
            <a:spAutoFit/>
          </a:bodyPr>
          <a:lstStyle/>
          <a:p>
            <a:r>
              <a:rPr lang="en-US" dirty="0" smtClean="0"/>
              <a:t>no</a:t>
            </a:r>
            <a:endParaRPr lang="en-US" dirty="0"/>
          </a:p>
        </p:txBody>
      </p:sp>
      <p:sp>
        <p:nvSpPr>
          <p:cNvPr id="52" name="TextBox 51"/>
          <p:cNvSpPr txBox="1"/>
          <p:nvPr/>
        </p:nvSpPr>
        <p:spPr>
          <a:xfrm>
            <a:off x="8295461" y="3704272"/>
            <a:ext cx="543739" cy="369332"/>
          </a:xfrm>
          <a:prstGeom prst="rect">
            <a:avLst/>
          </a:prstGeom>
          <a:noFill/>
        </p:spPr>
        <p:txBody>
          <a:bodyPr wrap="none" rtlCol="0">
            <a:spAutoFit/>
          </a:bodyPr>
          <a:lstStyle/>
          <a:p>
            <a:r>
              <a:rPr lang="en-US" dirty="0" smtClean="0"/>
              <a:t>yes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p" autoUpdateAnimBg="0" advAuto="0"/>
      <p:bldP spid="48" grpId="0"/>
      <p:bldP spid="49" grpId="0"/>
      <p:bldP spid="50" grpId="0"/>
      <p:bldP spid="51" grpId="0"/>
      <p:bldP spid="52" grpId="0"/>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5059" name="Rectangle 2"/>
          <p:cNvSpPr>
            <a:spLocks noGrp="1" noChangeArrowheads="1"/>
          </p:cNvSpPr>
          <p:nvPr>
            <p:ph type="title"/>
          </p:nvPr>
        </p:nvSpPr>
        <p:spPr/>
        <p:txBody>
          <a:bodyPr rIns="132080"/>
          <a:lstStyle/>
          <a:p>
            <a:pPr indent="0" eaLnBrk="1" hangingPunct="1"/>
            <a:r>
              <a:rPr lang="en-US" smtClean="0"/>
              <a:t>Real HMM Examples</a:t>
            </a:r>
          </a:p>
        </p:txBody>
      </p:sp>
      <p:sp>
        <p:nvSpPr>
          <p:cNvPr id="45060" name="Rectangle 3"/>
          <p:cNvSpPr>
            <a:spLocks noGrp="1" noChangeArrowheads="1"/>
          </p:cNvSpPr>
          <p:nvPr>
            <p:ph type="body" idx="1"/>
          </p:nvPr>
        </p:nvSpPr>
        <p:spPr/>
        <p:txBody>
          <a:bodyPr rIns="132080"/>
          <a:lstStyle/>
          <a:p>
            <a:pPr eaLnBrk="1" hangingPunct="1">
              <a:lnSpc>
                <a:spcPct val="90000"/>
              </a:lnSpc>
            </a:pPr>
            <a:r>
              <a:rPr lang="en-US" sz="2400" dirty="0" smtClean="0"/>
              <a:t>Speech recognition HMMs:</a:t>
            </a:r>
          </a:p>
          <a:p>
            <a:pPr marL="782638" lvl="1" eaLnBrk="1" hangingPunct="1">
              <a:lnSpc>
                <a:spcPct val="90000"/>
              </a:lnSpc>
            </a:pPr>
            <a:r>
              <a:rPr lang="en-US" sz="2000" dirty="0" smtClean="0"/>
              <a:t>Observations are acoustic signals (continuous valued)</a:t>
            </a:r>
          </a:p>
          <a:p>
            <a:pPr marL="782638" lvl="1" eaLnBrk="1" hangingPunct="1">
              <a:lnSpc>
                <a:spcPct val="90000"/>
              </a:lnSpc>
            </a:pPr>
            <a:r>
              <a:rPr lang="en-US" sz="2000" dirty="0" smtClean="0"/>
              <a:t>States are specific positions in specific words (so, tens of thousands)</a:t>
            </a:r>
          </a:p>
          <a:p>
            <a:pPr marL="782638" lvl="1" eaLnBrk="1" hangingPunct="1">
              <a:lnSpc>
                <a:spcPct val="90000"/>
              </a:lnSpc>
            </a:pPr>
            <a:endParaRPr lang="en-US" sz="2000" dirty="0" smtClean="0"/>
          </a:p>
        </p:txBody>
      </p:sp>
      <p:sp>
        <p:nvSpPr>
          <p:cNvPr id="5" name="Line 65"/>
          <p:cNvSpPr>
            <a:spLocks noChangeShapeType="1"/>
          </p:cNvSpPr>
          <p:nvPr/>
        </p:nvSpPr>
        <p:spPr bwMode="auto">
          <a:xfrm>
            <a:off x="5562600" y="4281488"/>
            <a:ext cx="1588" cy="504825"/>
          </a:xfrm>
          <a:prstGeom prst="line">
            <a:avLst/>
          </a:prstGeom>
          <a:noFill/>
          <a:ln w="28575">
            <a:solidFill>
              <a:srgbClr val="FFFFFF"/>
            </a:solidFill>
            <a:round/>
            <a:headEnd/>
            <a:tailEnd type="triangle" w="lg" len="lg"/>
          </a:ln>
        </p:spPr>
        <p:txBody>
          <a:bodyPr lIns="0" tIns="0" rIns="0" bIns="0"/>
          <a:lstStyle/>
          <a:p>
            <a:endParaRPr lang="en-US"/>
          </a:p>
        </p:txBody>
      </p:sp>
      <p:grpSp>
        <p:nvGrpSpPr>
          <p:cNvPr id="6" name="Group 68"/>
          <p:cNvGrpSpPr>
            <a:grpSpLocks/>
          </p:cNvGrpSpPr>
          <p:nvPr/>
        </p:nvGrpSpPr>
        <p:grpSpPr bwMode="auto">
          <a:xfrm>
            <a:off x="1943100" y="3733800"/>
            <a:ext cx="533400" cy="533400"/>
            <a:chOff x="0" y="0"/>
            <a:chExt cx="336" cy="336"/>
          </a:xfrm>
        </p:grpSpPr>
        <p:sp>
          <p:nvSpPr>
            <p:cNvPr id="7" name="Oval 66"/>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8" name="Rectangle 67"/>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grpSp>
        <p:nvGrpSpPr>
          <p:cNvPr id="9" name="Group 72"/>
          <p:cNvGrpSpPr>
            <a:grpSpLocks/>
          </p:cNvGrpSpPr>
          <p:nvPr/>
        </p:nvGrpSpPr>
        <p:grpSpPr bwMode="auto">
          <a:xfrm>
            <a:off x="1028700" y="4800600"/>
            <a:ext cx="533400" cy="533400"/>
            <a:chOff x="0" y="0"/>
            <a:chExt cx="336" cy="336"/>
          </a:xfrm>
        </p:grpSpPr>
        <p:sp>
          <p:nvSpPr>
            <p:cNvPr id="10" name="Oval 70"/>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11" name="Rectangle 71"/>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1</a:t>
              </a:r>
            </a:p>
          </p:txBody>
        </p:sp>
      </p:grpSp>
      <p:grpSp>
        <p:nvGrpSpPr>
          <p:cNvPr id="12" name="Group 76"/>
          <p:cNvGrpSpPr>
            <a:grpSpLocks/>
          </p:cNvGrpSpPr>
          <p:nvPr/>
        </p:nvGrpSpPr>
        <p:grpSpPr bwMode="auto">
          <a:xfrm>
            <a:off x="1028700" y="3733800"/>
            <a:ext cx="533400" cy="533400"/>
            <a:chOff x="0" y="0"/>
            <a:chExt cx="336" cy="336"/>
          </a:xfrm>
        </p:grpSpPr>
        <p:sp>
          <p:nvSpPr>
            <p:cNvPr id="13" name="Oval 74"/>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14" name="Rectangle 75"/>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grpSp>
        <p:nvGrpSpPr>
          <p:cNvPr id="15" name="Group 80"/>
          <p:cNvGrpSpPr>
            <a:grpSpLocks/>
          </p:cNvGrpSpPr>
          <p:nvPr/>
        </p:nvGrpSpPr>
        <p:grpSpPr bwMode="auto">
          <a:xfrm>
            <a:off x="2857500" y="3733800"/>
            <a:ext cx="533400" cy="533400"/>
            <a:chOff x="0" y="0"/>
            <a:chExt cx="336" cy="336"/>
          </a:xfrm>
        </p:grpSpPr>
        <p:sp>
          <p:nvSpPr>
            <p:cNvPr id="16" name="Oval 78"/>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17" name="Rectangle 79"/>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3</a:t>
              </a:r>
            </a:p>
          </p:txBody>
        </p:sp>
      </p:grpSp>
      <p:grpSp>
        <p:nvGrpSpPr>
          <p:cNvPr id="18" name="Group 85"/>
          <p:cNvGrpSpPr>
            <a:grpSpLocks/>
          </p:cNvGrpSpPr>
          <p:nvPr/>
        </p:nvGrpSpPr>
        <p:grpSpPr bwMode="auto">
          <a:xfrm>
            <a:off x="3771900" y="3733800"/>
            <a:ext cx="533400" cy="533400"/>
            <a:chOff x="0" y="0"/>
            <a:chExt cx="336" cy="336"/>
          </a:xfrm>
        </p:grpSpPr>
        <p:sp>
          <p:nvSpPr>
            <p:cNvPr id="19" name="Oval 83"/>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20" name="Rectangle 84"/>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4</a:t>
              </a:r>
            </a:p>
          </p:txBody>
        </p:sp>
      </p:grpSp>
      <p:sp>
        <p:nvSpPr>
          <p:cNvPr id="21" name="Line 86"/>
          <p:cNvSpPr>
            <a:spLocks noChangeShapeType="1"/>
          </p:cNvSpPr>
          <p:nvPr/>
        </p:nvSpPr>
        <p:spPr bwMode="auto">
          <a:xfrm>
            <a:off x="4319588" y="4000500"/>
            <a:ext cx="962025" cy="1588"/>
          </a:xfrm>
          <a:prstGeom prst="line">
            <a:avLst/>
          </a:prstGeom>
          <a:noFill/>
          <a:ln w="28575">
            <a:solidFill>
              <a:schemeClr val="tx1"/>
            </a:solidFill>
            <a:prstDash val="dash"/>
            <a:round/>
            <a:headEnd/>
            <a:tailEnd type="triangle" w="lg" len="lg"/>
          </a:ln>
        </p:spPr>
        <p:txBody>
          <a:bodyPr lIns="0" tIns="0" rIns="0" bIns="0"/>
          <a:lstStyle/>
          <a:p>
            <a:endParaRPr lang="en-US"/>
          </a:p>
        </p:txBody>
      </p:sp>
      <p:grpSp>
        <p:nvGrpSpPr>
          <p:cNvPr id="22" name="Group 89"/>
          <p:cNvGrpSpPr>
            <a:grpSpLocks/>
          </p:cNvGrpSpPr>
          <p:nvPr/>
        </p:nvGrpSpPr>
        <p:grpSpPr bwMode="auto">
          <a:xfrm>
            <a:off x="1943100" y="4800600"/>
            <a:ext cx="533400" cy="533400"/>
            <a:chOff x="0" y="0"/>
            <a:chExt cx="336" cy="336"/>
          </a:xfrm>
        </p:grpSpPr>
        <p:sp>
          <p:nvSpPr>
            <p:cNvPr id="23" name="Oval 87"/>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24" name="Rectangle 88"/>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1</a:t>
              </a:r>
            </a:p>
          </p:txBody>
        </p:sp>
      </p:grpSp>
      <p:grpSp>
        <p:nvGrpSpPr>
          <p:cNvPr id="25" name="Group 92"/>
          <p:cNvGrpSpPr>
            <a:grpSpLocks/>
          </p:cNvGrpSpPr>
          <p:nvPr/>
        </p:nvGrpSpPr>
        <p:grpSpPr bwMode="auto">
          <a:xfrm>
            <a:off x="2857500" y="4800600"/>
            <a:ext cx="533400" cy="533400"/>
            <a:chOff x="0" y="0"/>
            <a:chExt cx="336" cy="336"/>
          </a:xfrm>
        </p:grpSpPr>
        <p:sp>
          <p:nvSpPr>
            <p:cNvPr id="26" name="Oval 90"/>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27" name="Rectangle 91"/>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3</a:t>
              </a:r>
            </a:p>
          </p:txBody>
        </p:sp>
      </p:grpSp>
      <p:grpSp>
        <p:nvGrpSpPr>
          <p:cNvPr id="28" name="Group 95"/>
          <p:cNvGrpSpPr>
            <a:grpSpLocks/>
          </p:cNvGrpSpPr>
          <p:nvPr/>
        </p:nvGrpSpPr>
        <p:grpSpPr bwMode="auto">
          <a:xfrm>
            <a:off x="3771900" y="4800600"/>
            <a:ext cx="533400" cy="533400"/>
            <a:chOff x="0" y="0"/>
            <a:chExt cx="336" cy="336"/>
          </a:xfrm>
        </p:grpSpPr>
        <p:sp>
          <p:nvSpPr>
            <p:cNvPr id="29" name="Oval 93"/>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30" name="Rectangle 94"/>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4</a:t>
              </a:r>
            </a:p>
          </p:txBody>
        </p:sp>
      </p:grpSp>
      <p:cxnSp>
        <p:nvCxnSpPr>
          <p:cNvPr id="31" name="AutoShape 73"/>
          <p:cNvCxnSpPr>
            <a:cxnSpLocks noChangeShapeType="1"/>
            <a:endCxn id="7" idx="2"/>
          </p:cNvCxnSpPr>
          <p:nvPr/>
        </p:nvCxnSpPr>
        <p:spPr bwMode="auto">
          <a:xfrm>
            <a:off x="1600200" y="4000500"/>
            <a:ext cx="342900" cy="0"/>
          </a:xfrm>
          <a:prstGeom prst="straightConnector1">
            <a:avLst/>
          </a:prstGeom>
          <a:noFill/>
          <a:ln w="28575">
            <a:solidFill>
              <a:schemeClr val="tx1"/>
            </a:solidFill>
            <a:round/>
            <a:headEnd/>
            <a:tailEnd type="triangle" w="lg" len="lg"/>
          </a:ln>
        </p:spPr>
      </p:cxnSp>
      <p:cxnSp>
        <p:nvCxnSpPr>
          <p:cNvPr id="32" name="AutoShape 81"/>
          <p:cNvCxnSpPr>
            <a:cxnSpLocks noChangeShapeType="1"/>
            <a:endCxn id="19" idx="2"/>
          </p:cNvCxnSpPr>
          <p:nvPr/>
        </p:nvCxnSpPr>
        <p:spPr bwMode="auto">
          <a:xfrm>
            <a:off x="3390900" y="4000500"/>
            <a:ext cx="381000" cy="0"/>
          </a:xfrm>
          <a:prstGeom prst="straightConnector1">
            <a:avLst/>
          </a:prstGeom>
          <a:noFill/>
          <a:ln w="28575">
            <a:solidFill>
              <a:schemeClr val="tx1"/>
            </a:solidFill>
            <a:round/>
            <a:headEnd/>
            <a:tailEnd type="triangle" w="lg" len="lg"/>
          </a:ln>
        </p:spPr>
      </p:cxnSp>
      <p:cxnSp>
        <p:nvCxnSpPr>
          <p:cNvPr id="33" name="AutoShape 82"/>
          <p:cNvCxnSpPr>
            <a:cxnSpLocks noChangeShapeType="1"/>
            <a:stCxn id="7" idx="6"/>
            <a:endCxn id="16" idx="2"/>
          </p:cNvCxnSpPr>
          <p:nvPr/>
        </p:nvCxnSpPr>
        <p:spPr bwMode="auto">
          <a:xfrm>
            <a:off x="2476500" y="4000500"/>
            <a:ext cx="381000" cy="0"/>
          </a:xfrm>
          <a:prstGeom prst="straightConnector1">
            <a:avLst/>
          </a:prstGeom>
          <a:noFill/>
          <a:ln w="28575">
            <a:solidFill>
              <a:schemeClr val="tx1"/>
            </a:solidFill>
            <a:round/>
            <a:headEnd/>
            <a:tailEnd type="triangle" w="lg" len="lg"/>
          </a:ln>
        </p:spPr>
      </p:cxnSp>
      <p:grpSp>
        <p:nvGrpSpPr>
          <p:cNvPr id="34" name="Group 33"/>
          <p:cNvGrpSpPr/>
          <p:nvPr/>
        </p:nvGrpSpPr>
        <p:grpSpPr>
          <a:xfrm>
            <a:off x="1295400" y="4281488"/>
            <a:ext cx="2743200" cy="519112"/>
            <a:chOff x="1295400" y="4610100"/>
            <a:chExt cx="2743200" cy="800100"/>
          </a:xfrm>
        </p:grpSpPr>
        <p:cxnSp>
          <p:nvCxnSpPr>
            <p:cNvPr id="35" name="AutoShape 69"/>
            <p:cNvCxnSpPr>
              <a:cxnSpLocks noChangeShapeType="1"/>
            </p:cNvCxnSpPr>
            <p:nvPr/>
          </p:nvCxnSpPr>
          <p:spPr bwMode="auto">
            <a:xfrm>
              <a:off x="2209800" y="4610100"/>
              <a:ext cx="0" cy="800100"/>
            </a:xfrm>
            <a:prstGeom prst="straightConnector1">
              <a:avLst/>
            </a:prstGeom>
            <a:noFill/>
            <a:ln w="28575">
              <a:solidFill>
                <a:schemeClr val="tx1"/>
              </a:solidFill>
              <a:round/>
              <a:headEnd/>
              <a:tailEnd type="triangle" w="lg" len="lg"/>
            </a:ln>
          </p:spPr>
        </p:cxnSp>
        <p:cxnSp>
          <p:nvCxnSpPr>
            <p:cNvPr id="36" name="AutoShape 77"/>
            <p:cNvCxnSpPr>
              <a:cxnSpLocks noChangeShapeType="1"/>
            </p:cNvCxnSpPr>
            <p:nvPr/>
          </p:nvCxnSpPr>
          <p:spPr bwMode="auto">
            <a:xfrm>
              <a:off x="1295400" y="4610100"/>
              <a:ext cx="0" cy="800100"/>
            </a:xfrm>
            <a:prstGeom prst="straightConnector1">
              <a:avLst/>
            </a:prstGeom>
            <a:noFill/>
            <a:ln w="28575">
              <a:solidFill>
                <a:schemeClr val="tx1"/>
              </a:solidFill>
              <a:round/>
              <a:headEnd/>
              <a:tailEnd type="triangle" w="lg" len="lg"/>
            </a:ln>
          </p:spPr>
        </p:cxnSp>
        <p:cxnSp>
          <p:nvCxnSpPr>
            <p:cNvPr id="37" name="AutoShape 99"/>
            <p:cNvCxnSpPr>
              <a:cxnSpLocks noChangeShapeType="1"/>
            </p:cNvCxnSpPr>
            <p:nvPr/>
          </p:nvCxnSpPr>
          <p:spPr bwMode="auto">
            <a:xfrm>
              <a:off x="3124200" y="4610100"/>
              <a:ext cx="0" cy="800100"/>
            </a:xfrm>
            <a:prstGeom prst="straightConnector1">
              <a:avLst/>
            </a:prstGeom>
            <a:noFill/>
            <a:ln w="28575">
              <a:solidFill>
                <a:schemeClr val="tx1"/>
              </a:solidFill>
              <a:round/>
              <a:headEnd/>
              <a:tailEnd type="triangle" w="lg" len="lg"/>
            </a:ln>
          </p:spPr>
        </p:cxnSp>
        <p:cxnSp>
          <p:nvCxnSpPr>
            <p:cNvPr id="38" name="AutoShape 100"/>
            <p:cNvCxnSpPr>
              <a:cxnSpLocks noChangeShapeType="1"/>
            </p:cNvCxnSpPr>
            <p:nvPr/>
          </p:nvCxnSpPr>
          <p:spPr bwMode="auto">
            <a:xfrm>
              <a:off x="4038600" y="4610100"/>
              <a:ext cx="0" cy="800100"/>
            </a:xfrm>
            <a:prstGeom prst="straightConnector1">
              <a:avLst/>
            </a:prstGeom>
            <a:noFill/>
            <a:ln w="28575">
              <a:solidFill>
                <a:schemeClr val="tx1"/>
              </a:solidFill>
              <a:round/>
              <a:headEnd/>
              <a:tailEnd type="triangle" w="lg" len="lg"/>
            </a:ln>
          </p:spPr>
        </p:cxnSp>
      </p:gr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5059" name="Rectangle 2"/>
          <p:cNvSpPr>
            <a:spLocks noGrp="1" noChangeArrowheads="1"/>
          </p:cNvSpPr>
          <p:nvPr>
            <p:ph type="title"/>
          </p:nvPr>
        </p:nvSpPr>
        <p:spPr/>
        <p:txBody>
          <a:bodyPr rIns="132080"/>
          <a:lstStyle/>
          <a:p>
            <a:pPr indent="0" eaLnBrk="1" hangingPunct="1"/>
            <a:r>
              <a:rPr lang="en-US" smtClean="0"/>
              <a:t>Real HMM Examples</a:t>
            </a:r>
          </a:p>
        </p:txBody>
      </p:sp>
      <p:sp>
        <p:nvSpPr>
          <p:cNvPr id="45060" name="Rectangle 3"/>
          <p:cNvSpPr>
            <a:spLocks noGrp="1" noChangeArrowheads="1"/>
          </p:cNvSpPr>
          <p:nvPr>
            <p:ph type="body" idx="1"/>
          </p:nvPr>
        </p:nvSpPr>
        <p:spPr/>
        <p:txBody>
          <a:bodyPr rIns="132080"/>
          <a:lstStyle/>
          <a:p>
            <a:pPr marL="782638" lvl="1" eaLnBrk="1" hangingPunct="1">
              <a:lnSpc>
                <a:spcPct val="90000"/>
              </a:lnSpc>
            </a:pPr>
            <a:endParaRPr lang="en-US" sz="2000" dirty="0" smtClean="0"/>
          </a:p>
          <a:p>
            <a:pPr eaLnBrk="1" hangingPunct="1">
              <a:lnSpc>
                <a:spcPct val="90000"/>
              </a:lnSpc>
            </a:pPr>
            <a:r>
              <a:rPr lang="en-US" sz="2400" dirty="0" smtClean="0"/>
              <a:t>Machine translation HMMs:</a:t>
            </a:r>
          </a:p>
          <a:p>
            <a:pPr marL="782638" lvl="1" eaLnBrk="1" hangingPunct="1">
              <a:lnSpc>
                <a:spcPct val="90000"/>
              </a:lnSpc>
            </a:pPr>
            <a:r>
              <a:rPr lang="en-US" sz="2000" dirty="0" smtClean="0"/>
              <a:t>Observations are words (tens of thousands)</a:t>
            </a:r>
          </a:p>
          <a:p>
            <a:pPr marL="782638" lvl="1" eaLnBrk="1" hangingPunct="1">
              <a:lnSpc>
                <a:spcPct val="90000"/>
              </a:lnSpc>
            </a:pPr>
            <a:r>
              <a:rPr lang="en-US" sz="2000" dirty="0" smtClean="0"/>
              <a:t>States are translation options</a:t>
            </a:r>
          </a:p>
          <a:p>
            <a:pPr marL="782638" lvl="1" eaLnBrk="1" hangingPunct="1">
              <a:lnSpc>
                <a:spcPct val="90000"/>
              </a:lnSpc>
            </a:pPr>
            <a:endParaRPr lang="en-US" sz="2000" dirty="0" smtClean="0"/>
          </a:p>
        </p:txBody>
      </p:sp>
      <p:sp>
        <p:nvSpPr>
          <p:cNvPr id="5" name="Line 65"/>
          <p:cNvSpPr>
            <a:spLocks noChangeShapeType="1"/>
          </p:cNvSpPr>
          <p:nvPr/>
        </p:nvSpPr>
        <p:spPr bwMode="auto">
          <a:xfrm>
            <a:off x="5562600" y="4281488"/>
            <a:ext cx="1588" cy="504825"/>
          </a:xfrm>
          <a:prstGeom prst="line">
            <a:avLst/>
          </a:prstGeom>
          <a:noFill/>
          <a:ln w="28575">
            <a:solidFill>
              <a:srgbClr val="FFFFFF"/>
            </a:solidFill>
            <a:round/>
            <a:headEnd/>
            <a:tailEnd type="triangle" w="lg" len="lg"/>
          </a:ln>
        </p:spPr>
        <p:txBody>
          <a:bodyPr lIns="0" tIns="0" rIns="0" bIns="0"/>
          <a:lstStyle/>
          <a:p>
            <a:endParaRPr lang="en-US"/>
          </a:p>
        </p:txBody>
      </p:sp>
      <p:grpSp>
        <p:nvGrpSpPr>
          <p:cNvPr id="6" name="Group 68"/>
          <p:cNvGrpSpPr>
            <a:grpSpLocks/>
          </p:cNvGrpSpPr>
          <p:nvPr/>
        </p:nvGrpSpPr>
        <p:grpSpPr bwMode="auto">
          <a:xfrm>
            <a:off x="1943100" y="3733800"/>
            <a:ext cx="533400" cy="533400"/>
            <a:chOff x="0" y="0"/>
            <a:chExt cx="336" cy="336"/>
          </a:xfrm>
        </p:grpSpPr>
        <p:sp>
          <p:nvSpPr>
            <p:cNvPr id="7" name="Oval 66"/>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8" name="Rectangle 67"/>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grpSp>
        <p:nvGrpSpPr>
          <p:cNvPr id="9" name="Group 72"/>
          <p:cNvGrpSpPr>
            <a:grpSpLocks/>
          </p:cNvGrpSpPr>
          <p:nvPr/>
        </p:nvGrpSpPr>
        <p:grpSpPr bwMode="auto">
          <a:xfrm>
            <a:off x="1028700" y="4800600"/>
            <a:ext cx="533400" cy="533400"/>
            <a:chOff x="0" y="0"/>
            <a:chExt cx="336" cy="336"/>
          </a:xfrm>
        </p:grpSpPr>
        <p:sp>
          <p:nvSpPr>
            <p:cNvPr id="10" name="Oval 70"/>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11" name="Rectangle 71"/>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1</a:t>
              </a:r>
            </a:p>
          </p:txBody>
        </p:sp>
      </p:grpSp>
      <p:grpSp>
        <p:nvGrpSpPr>
          <p:cNvPr id="12" name="Group 76"/>
          <p:cNvGrpSpPr>
            <a:grpSpLocks/>
          </p:cNvGrpSpPr>
          <p:nvPr/>
        </p:nvGrpSpPr>
        <p:grpSpPr bwMode="auto">
          <a:xfrm>
            <a:off x="1028700" y="3733800"/>
            <a:ext cx="533400" cy="533400"/>
            <a:chOff x="0" y="0"/>
            <a:chExt cx="336" cy="336"/>
          </a:xfrm>
        </p:grpSpPr>
        <p:sp>
          <p:nvSpPr>
            <p:cNvPr id="13" name="Oval 74"/>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14" name="Rectangle 75"/>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grpSp>
        <p:nvGrpSpPr>
          <p:cNvPr id="15" name="Group 80"/>
          <p:cNvGrpSpPr>
            <a:grpSpLocks/>
          </p:cNvGrpSpPr>
          <p:nvPr/>
        </p:nvGrpSpPr>
        <p:grpSpPr bwMode="auto">
          <a:xfrm>
            <a:off x="2857500" y="3733800"/>
            <a:ext cx="533400" cy="533400"/>
            <a:chOff x="0" y="0"/>
            <a:chExt cx="336" cy="336"/>
          </a:xfrm>
        </p:grpSpPr>
        <p:sp>
          <p:nvSpPr>
            <p:cNvPr id="16" name="Oval 78"/>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17" name="Rectangle 79"/>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3</a:t>
              </a:r>
            </a:p>
          </p:txBody>
        </p:sp>
      </p:grpSp>
      <p:grpSp>
        <p:nvGrpSpPr>
          <p:cNvPr id="18" name="Group 85"/>
          <p:cNvGrpSpPr>
            <a:grpSpLocks/>
          </p:cNvGrpSpPr>
          <p:nvPr/>
        </p:nvGrpSpPr>
        <p:grpSpPr bwMode="auto">
          <a:xfrm>
            <a:off x="3771900" y="3733800"/>
            <a:ext cx="533400" cy="533400"/>
            <a:chOff x="0" y="0"/>
            <a:chExt cx="336" cy="336"/>
          </a:xfrm>
        </p:grpSpPr>
        <p:sp>
          <p:nvSpPr>
            <p:cNvPr id="19" name="Oval 83"/>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20" name="Rectangle 84"/>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4</a:t>
              </a:r>
            </a:p>
          </p:txBody>
        </p:sp>
      </p:grpSp>
      <p:sp>
        <p:nvSpPr>
          <p:cNvPr id="21" name="Line 86"/>
          <p:cNvSpPr>
            <a:spLocks noChangeShapeType="1"/>
          </p:cNvSpPr>
          <p:nvPr/>
        </p:nvSpPr>
        <p:spPr bwMode="auto">
          <a:xfrm>
            <a:off x="4319588" y="4000500"/>
            <a:ext cx="962025" cy="1588"/>
          </a:xfrm>
          <a:prstGeom prst="line">
            <a:avLst/>
          </a:prstGeom>
          <a:noFill/>
          <a:ln w="28575">
            <a:solidFill>
              <a:schemeClr val="tx1"/>
            </a:solidFill>
            <a:prstDash val="dash"/>
            <a:round/>
            <a:headEnd/>
            <a:tailEnd type="triangle" w="lg" len="lg"/>
          </a:ln>
        </p:spPr>
        <p:txBody>
          <a:bodyPr lIns="0" tIns="0" rIns="0" bIns="0"/>
          <a:lstStyle/>
          <a:p>
            <a:endParaRPr lang="en-US"/>
          </a:p>
        </p:txBody>
      </p:sp>
      <p:grpSp>
        <p:nvGrpSpPr>
          <p:cNvPr id="22" name="Group 89"/>
          <p:cNvGrpSpPr>
            <a:grpSpLocks/>
          </p:cNvGrpSpPr>
          <p:nvPr/>
        </p:nvGrpSpPr>
        <p:grpSpPr bwMode="auto">
          <a:xfrm>
            <a:off x="1943100" y="4800600"/>
            <a:ext cx="533400" cy="533400"/>
            <a:chOff x="0" y="0"/>
            <a:chExt cx="336" cy="336"/>
          </a:xfrm>
        </p:grpSpPr>
        <p:sp>
          <p:nvSpPr>
            <p:cNvPr id="23" name="Oval 87"/>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24" name="Rectangle 88"/>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1</a:t>
              </a:r>
            </a:p>
          </p:txBody>
        </p:sp>
      </p:grpSp>
      <p:grpSp>
        <p:nvGrpSpPr>
          <p:cNvPr id="25" name="Group 92"/>
          <p:cNvGrpSpPr>
            <a:grpSpLocks/>
          </p:cNvGrpSpPr>
          <p:nvPr/>
        </p:nvGrpSpPr>
        <p:grpSpPr bwMode="auto">
          <a:xfrm>
            <a:off x="2857500" y="4800600"/>
            <a:ext cx="533400" cy="533400"/>
            <a:chOff x="0" y="0"/>
            <a:chExt cx="336" cy="336"/>
          </a:xfrm>
        </p:grpSpPr>
        <p:sp>
          <p:nvSpPr>
            <p:cNvPr id="26" name="Oval 90"/>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27" name="Rectangle 91"/>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3</a:t>
              </a:r>
            </a:p>
          </p:txBody>
        </p:sp>
      </p:grpSp>
      <p:grpSp>
        <p:nvGrpSpPr>
          <p:cNvPr id="28" name="Group 95"/>
          <p:cNvGrpSpPr>
            <a:grpSpLocks/>
          </p:cNvGrpSpPr>
          <p:nvPr/>
        </p:nvGrpSpPr>
        <p:grpSpPr bwMode="auto">
          <a:xfrm>
            <a:off x="3771900" y="4800600"/>
            <a:ext cx="533400" cy="533400"/>
            <a:chOff x="0" y="0"/>
            <a:chExt cx="336" cy="336"/>
          </a:xfrm>
        </p:grpSpPr>
        <p:sp>
          <p:nvSpPr>
            <p:cNvPr id="29" name="Oval 93"/>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30" name="Rectangle 94"/>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4</a:t>
              </a:r>
            </a:p>
          </p:txBody>
        </p:sp>
      </p:grpSp>
      <p:cxnSp>
        <p:nvCxnSpPr>
          <p:cNvPr id="31" name="AutoShape 73"/>
          <p:cNvCxnSpPr>
            <a:cxnSpLocks noChangeShapeType="1"/>
            <a:endCxn id="7" idx="2"/>
          </p:cNvCxnSpPr>
          <p:nvPr/>
        </p:nvCxnSpPr>
        <p:spPr bwMode="auto">
          <a:xfrm>
            <a:off x="1600200" y="4000500"/>
            <a:ext cx="342900" cy="0"/>
          </a:xfrm>
          <a:prstGeom prst="straightConnector1">
            <a:avLst/>
          </a:prstGeom>
          <a:noFill/>
          <a:ln w="28575">
            <a:solidFill>
              <a:schemeClr val="tx1"/>
            </a:solidFill>
            <a:round/>
            <a:headEnd/>
            <a:tailEnd type="triangle" w="lg" len="lg"/>
          </a:ln>
        </p:spPr>
      </p:cxnSp>
      <p:cxnSp>
        <p:nvCxnSpPr>
          <p:cNvPr id="32" name="AutoShape 81"/>
          <p:cNvCxnSpPr>
            <a:cxnSpLocks noChangeShapeType="1"/>
            <a:endCxn id="19" idx="2"/>
          </p:cNvCxnSpPr>
          <p:nvPr/>
        </p:nvCxnSpPr>
        <p:spPr bwMode="auto">
          <a:xfrm>
            <a:off x="3390900" y="4000500"/>
            <a:ext cx="381000" cy="0"/>
          </a:xfrm>
          <a:prstGeom prst="straightConnector1">
            <a:avLst/>
          </a:prstGeom>
          <a:noFill/>
          <a:ln w="28575">
            <a:solidFill>
              <a:schemeClr val="tx1"/>
            </a:solidFill>
            <a:round/>
            <a:headEnd/>
            <a:tailEnd type="triangle" w="lg" len="lg"/>
          </a:ln>
        </p:spPr>
      </p:cxnSp>
      <p:cxnSp>
        <p:nvCxnSpPr>
          <p:cNvPr id="33" name="AutoShape 82"/>
          <p:cNvCxnSpPr>
            <a:cxnSpLocks noChangeShapeType="1"/>
            <a:stCxn id="7" idx="6"/>
            <a:endCxn id="16" idx="2"/>
          </p:cNvCxnSpPr>
          <p:nvPr/>
        </p:nvCxnSpPr>
        <p:spPr bwMode="auto">
          <a:xfrm>
            <a:off x="2476500" y="4000500"/>
            <a:ext cx="381000" cy="0"/>
          </a:xfrm>
          <a:prstGeom prst="straightConnector1">
            <a:avLst/>
          </a:prstGeom>
          <a:noFill/>
          <a:ln w="28575">
            <a:solidFill>
              <a:schemeClr val="tx1"/>
            </a:solidFill>
            <a:round/>
            <a:headEnd/>
            <a:tailEnd type="triangle" w="lg" len="lg"/>
          </a:ln>
        </p:spPr>
      </p:cxnSp>
      <p:grpSp>
        <p:nvGrpSpPr>
          <p:cNvPr id="34" name="Group 33"/>
          <p:cNvGrpSpPr/>
          <p:nvPr/>
        </p:nvGrpSpPr>
        <p:grpSpPr>
          <a:xfrm>
            <a:off x="1295400" y="4281488"/>
            <a:ext cx="2743200" cy="519112"/>
            <a:chOff x="1295400" y="4610100"/>
            <a:chExt cx="2743200" cy="800100"/>
          </a:xfrm>
        </p:grpSpPr>
        <p:cxnSp>
          <p:nvCxnSpPr>
            <p:cNvPr id="35" name="AutoShape 69"/>
            <p:cNvCxnSpPr>
              <a:cxnSpLocks noChangeShapeType="1"/>
            </p:cNvCxnSpPr>
            <p:nvPr/>
          </p:nvCxnSpPr>
          <p:spPr bwMode="auto">
            <a:xfrm>
              <a:off x="2209800" y="4610100"/>
              <a:ext cx="0" cy="800100"/>
            </a:xfrm>
            <a:prstGeom prst="straightConnector1">
              <a:avLst/>
            </a:prstGeom>
            <a:noFill/>
            <a:ln w="28575">
              <a:solidFill>
                <a:schemeClr val="tx1"/>
              </a:solidFill>
              <a:round/>
              <a:headEnd/>
              <a:tailEnd type="triangle" w="lg" len="lg"/>
            </a:ln>
          </p:spPr>
        </p:cxnSp>
        <p:cxnSp>
          <p:nvCxnSpPr>
            <p:cNvPr id="36" name="AutoShape 77"/>
            <p:cNvCxnSpPr>
              <a:cxnSpLocks noChangeShapeType="1"/>
            </p:cNvCxnSpPr>
            <p:nvPr/>
          </p:nvCxnSpPr>
          <p:spPr bwMode="auto">
            <a:xfrm>
              <a:off x="1295400" y="4610100"/>
              <a:ext cx="0" cy="800100"/>
            </a:xfrm>
            <a:prstGeom prst="straightConnector1">
              <a:avLst/>
            </a:prstGeom>
            <a:noFill/>
            <a:ln w="28575">
              <a:solidFill>
                <a:schemeClr val="tx1"/>
              </a:solidFill>
              <a:round/>
              <a:headEnd/>
              <a:tailEnd type="triangle" w="lg" len="lg"/>
            </a:ln>
          </p:spPr>
        </p:cxnSp>
        <p:cxnSp>
          <p:nvCxnSpPr>
            <p:cNvPr id="37" name="AutoShape 99"/>
            <p:cNvCxnSpPr>
              <a:cxnSpLocks noChangeShapeType="1"/>
            </p:cNvCxnSpPr>
            <p:nvPr/>
          </p:nvCxnSpPr>
          <p:spPr bwMode="auto">
            <a:xfrm>
              <a:off x="3124200" y="4610100"/>
              <a:ext cx="0" cy="800100"/>
            </a:xfrm>
            <a:prstGeom prst="straightConnector1">
              <a:avLst/>
            </a:prstGeom>
            <a:noFill/>
            <a:ln w="28575">
              <a:solidFill>
                <a:schemeClr val="tx1"/>
              </a:solidFill>
              <a:round/>
              <a:headEnd/>
              <a:tailEnd type="triangle" w="lg" len="lg"/>
            </a:ln>
          </p:spPr>
        </p:cxnSp>
        <p:cxnSp>
          <p:nvCxnSpPr>
            <p:cNvPr id="38" name="AutoShape 100"/>
            <p:cNvCxnSpPr>
              <a:cxnSpLocks noChangeShapeType="1"/>
            </p:cNvCxnSpPr>
            <p:nvPr/>
          </p:nvCxnSpPr>
          <p:spPr bwMode="auto">
            <a:xfrm>
              <a:off x="4038600" y="4610100"/>
              <a:ext cx="0" cy="800100"/>
            </a:xfrm>
            <a:prstGeom prst="straightConnector1">
              <a:avLst/>
            </a:prstGeom>
            <a:noFill/>
            <a:ln w="28575">
              <a:solidFill>
                <a:schemeClr val="tx1"/>
              </a:solidFill>
              <a:round/>
              <a:headEnd/>
              <a:tailEnd type="triangle" w="lg" len="lg"/>
            </a:ln>
          </p:spPr>
        </p:cxnSp>
      </p:gr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5059" name="Rectangle 2"/>
          <p:cNvSpPr>
            <a:spLocks noGrp="1" noChangeArrowheads="1"/>
          </p:cNvSpPr>
          <p:nvPr>
            <p:ph type="title"/>
          </p:nvPr>
        </p:nvSpPr>
        <p:spPr/>
        <p:txBody>
          <a:bodyPr rIns="132080"/>
          <a:lstStyle/>
          <a:p>
            <a:pPr indent="0" eaLnBrk="1" hangingPunct="1"/>
            <a:r>
              <a:rPr lang="en-US" smtClean="0"/>
              <a:t>Real HMM Examples</a:t>
            </a:r>
          </a:p>
        </p:txBody>
      </p:sp>
      <p:sp>
        <p:nvSpPr>
          <p:cNvPr id="45060" name="Rectangle 3"/>
          <p:cNvSpPr>
            <a:spLocks noGrp="1" noChangeArrowheads="1"/>
          </p:cNvSpPr>
          <p:nvPr>
            <p:ph type="body" idx="1"/>
          </p:nvPr>
        </p:nvSpPr>
        <p:spPr/>
        <p:txBody>
          <a:bodyPr rIns="132080"/>
          <a:lstStyle/>
          <a:p>
            <a:pPr marL="782638" lvl="1" eaLnBrk="1" hangingPunct="1">
              <a:lnSpc>
                <a:spcPct val="90000"/>
              </a:lnSpc>
            </a:pPr>
            <a:endParaRPr lang="en-US" sz="2000" dirty="0" smtClean="0"/>
          </a:p>
          <a:p>
            <a:pPr eaLnBrk="1" hangingPunct="1">
              <a:lnSpc>
                <a:spcPct val="90000"/>
              </a:lnSpc>
            </a:pPr>
            <a:r>
              <a:rPr lang="en-US" sz="2400" dirty="0" smtClean="0"/>
              <a:t>Robot tracking:</a:t>
            </a:r>
          </a:p>
          <a:p>
            <a:pPr marL="782638" lvl="1" eaLnBrk="1" hangingPunct="1">
              <a:lnSpc>
                <a:spcPct val="90000"/>
              </a:lnSpc>
            </a:pPr>
            <a:r>
              <a:rPr lang="en-US" sz="2000" dirty="0" smtClean="0"/>
              <a:t>Observations are range readings (continuous)</a:t>
            </a:r>
          </a:p>
          <a:p>
            <a:pPr marL="782638" lvl="1" eaLnBrk="1" hangingPunct="1">
              <a:lnSpc>
                <a:spcPct val="90000"/>
              </a:lnSpc>
            </a:pPr>
            <a:r>
              <a:rPr lang="en-US" sz="2000" dirty="0" smtClean="0"/>
              <a:t>States are positions on a map (continuous)</a:t>
            </a:r>
          </a:p>
        </p:txBody>
      </p:sp>
      <p:sp>
        <p:nvSpPr>
          <p:cNvPr id="5" name="Line 65"/>
          <p:cNvSpPr>
            <a:spLocks noChangeShapeType="1"/>
          </p:cNvSpPr>
          <p:nvPr/>
        </p:nvSpPr>
        <p:spPr bwMode="auto">
          <a:xfrm>
            <a:off x="5562600" y="4281488"/>
            <a:ext cx="1588" cy="504825"/>
          </a:xfrm>
          <a:prstGeom prst="line">
            <a:avLst/>
          </a:prstGeom>
          <a:noFill/>
          <a:ln w="28575">
            <a:solidFill>
              <a:srgbClr val="FFFFFF"/>
            </a:solidFill>
            <a:round/>
            <a:headEnd/>
            <a:tailEnd type="triangle" w="lg" len="lg"/>
          </a:ln>
        </p:spPr>
        <p:txBody>
          <a:bodyPr lIns="0" tIns="0" rIns="0" bIns="0"/>
          <a:lstStyle/>
          <a:p>
            <a:endParaRPr lang="en-US"/>
          </a:p>
        </p:txBody>
      </p:sp>
      <p:grpSp>
        <p:nvGrpSpPr>
          <p:cNvPr id="6" name="Group 68"/>
          <p:cNvGrpSpPr>
            <a:grpSpLocks/>
          </p:cNvGrpSpPr>
          <p:nvPr/>
        </p:nvGrpSpPr>
        <p:grpSpPr bwMode="auto">
          <a:xfrm>
            <a:off x="1943100" y="3733800"/>
            <a:ext cx="533400" cy="533400"/>
            <a:chOff x="0" y="0"/>
            <a:chExt cx="336" cy="336"/>
          </a:xfrm>
        </p:grpSpPr>
        <p:sp>
          <p:nvSpPr>
            <p:cNvPr id="7" name="Oval 66"/>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8" name="Rectangle 67"/>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grpSp>
        <p:nvGrpSpPr>
          <p:cNvPr id="9" name="Group 72"/>
          <p:cNvGrpSpPr>
            <a:grpSpLocks/>
          </p:cNvGrpSpPr>
          <p:nvPr/>
        </p:nvGrpSpPr>
        <p:grpSpPr bwMode="auto">
          <a:xfrm>
            <a:off x="1028700" y="4800600"/>
            <a:ext cx="533400" cy="533400"/>
            <a:chOff x="0" y="0"/>
            <a:chExt cx="336" cy="336"/>
          </a:xfrm>
        </p:grpSpPr>
        <p:sp>
          <p:nvSpPr>
            <p:cNvPr id="10" name="Oval 70"/>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11" name="Rectangle 71"/>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1</a:t>
              </a:r>
            </a:p>
          </p:txBody>
        </p:sp>
      </p:grpSp>
      <p:grpSp>
        <p:nvGrpSpPr>
          <p:cNvPr id="12" name="Group 76"/>
          <p:cNvGrpSpPr>
            <a:grpSpLocks/>
          </p:cNvGrpSpPr>
          <p:nvPr/>
        </p:nvGrpSpPr>
        <p:grpSpPr bwMode="auto">
          <a:xfrm>
            <a:off x="1028700" y="3733800"/>
            <a:ext cx="533400" cy="533400"/>
            <a:chOff x="0" y="0"/>
            <a:chExt cx="336" cy="336"/>
          </a:xfrm>
        </p:grpSpPr>
        <p:sp>
          <p:nvSpPr>
            <p:cNvPr id="13" name="Oval 74"/>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14" name="Rectangle 75"/>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grpSp>
        <p:nvGrpSpPr>
          <p:cNvPr id="15" name="Group 80"/>
          <p:cNvGrpSpPr>
            <a:grpSpLocks/>
          </p:cNvGrpSpPr>
          <p:nvPr/>
        </p:nvGrpSpPr>
        <p:grpSpPr bwMode="auto">
          <a:xfrm>
            <a:off x="2857500" y="3733800"/>
            <a:ext cx="533400" cy="533400"/>
            <a:chOff x="0" y="0"/>
            <a:chExt cx="336" cy="336"/>
          </a:xfrm>
        </p:grpSpPr>
        <p:sp>
          <p:nvSpPr>
            <p:cNvPr id="16" name="Oval 78"/>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17" name="Rectangle 79"/>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3</a:t>
              </a:r>
            </a:p>
          </p:txBody>
        </p:sp>
      </p:grpSp>
      <p:grpSp>
        <p:nvGrpSpPr>
          <p:cNvPr id="18" name="Group 85"/>
          <p:cNvGrpSpPr>
            <a:grpSpLocks/>
          </p:cNvGrpSpPr>
          <p:nvPr/>
        </p:nvGrpSpPr>
        <p:grpSpPr bwMode="auto">
          <a:xfrm>
            <a:off x="3771900" y="3733800"/>
            <a:ext cx="533400" cy="533400"/>
            <a:chOff x="0" y="0"/>
            <a:chExt cx="336" cy="336"/>
          </a:xfrm>
        </p:grpSpPr>
        <p:sp>
          <p:nvSpPr>
            <p:cNvPr id="19" name="Oval 83"/>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20" name="Rectangle 84"/>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4</a:t>
              </a:r>
            </a:p>
          </p:txBody>
        </p:sp>
      </p:grpSp>
      <p:sp>
        <p:nvSpPr>
          <p:cNvPr id="21" name="Line 86"/>
          <p:cNvSpPr>
            <a:spLocks noChangeShapeType="1"/>
          </p:cNvSpPr>
          <p:nvPr/>
        </p:nvSpPr>
        <p:spPr bwMode="auto">
          <a:xfrm>
            <a:off x="4319588" y="4000500"/>
            <a:ext cx="962025" cy="1588"/>
          </a:xfrm>
          <a:prstGeom prst="line">
            <a:avLst/>
          </a:prstGeom>
          <a:noFill/>
          <a:ln w="28575">
            <a:solidFill>
              <a:schemeClr val="tx1"/>
            </a:solidFill>
            <a:prstDash val="dash"/>
            <a:round/>
            <a:headEnd/>
            <a:tailEnd type="triangle" w="lg" len="lg"/>
          </a:ln>
        </p:spPr>
        <p:txBody>
          <a:bodyPr lIns="0" tIns="0" rIns="0" bIns="0"/>
          <a:lstStyle/>
          <a:p>
            <a:endParaRPr lang="en-US"/>
          </a:p>
        </p:txBody>
      </p:sp>
      <p:grpSp>
        <p:nvGrpSpPr>
          <p:cNvPr id="22" name="Group 89"/>
          <p:cNvGrpSpPr>
            <a:grpSpLocks/>
          </p:cNvGrpSpPr>
          <p:nvPr/>
        </p:nvGrpSpPr>
        <p:grpSpPr bwMode="auto">
          <a:xfrm>
            <a:off x="1943100" y="4800600"/>
            <a:ext cx="533400" cy="533400"/>
            <a:chOff x="0" y="0"/>
            <a:chExt cx="336" cy="336"/>
          </a:xfrm>
        </p:grpSpPr>
        <p:sp>
          <p:nvSpPr>
            <p:cNvPr id="23" name="Oval 87"/>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24" name="Rectangle 88"/>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1</a:t>
              </a:r>
            </a:p>
          </p:txBody>
        </p:sp>
      </p:grpSp>
      <p:grpSp>
        <p:nvGrpSpPr>
          <p:cNvPr id="25" name="Group 92"/>
          <p:cNvGrpSpPr>
            <a:grpSpLocks/>
          </p:cNvGrpSpPr>
          <p:nvPr/>
        </p:nvGrpSpPr>
        <p:grpSpPr bwMode="auto">
          <a:xfrm>
            <a:off x="2857500" y="4800600"/>
            <a:ext cx="533400" cy="533400"/>
            <a:chOff x="0" y="0"/>
            <a:chExt cx="336" cy="336"/>
          </a:xfrm>
        </p:grpSpPr>
        <p:sp>
          <p:nvSpPr>
            <p:cNvPr id="26" name="Oval 90"/>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27" name="Rectangle 91"/>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3</a:t>
              </a:r>
            </a:p>
          </p:txBody>
        </p:sp>
      </p:grpSp>
      <p:grpSp>
        <p:nvGrpSpPr>
          <p:cNvPr id="28" name="Group 95"/>
          <p:cNvGrpSpPr>
            <a:grpSpLocks/>
          </p:cNvGrpSpPr>
          <p:nvPr/>
        </p:nvGrpSpPr>
        <p:grpSpPr bwMode="auto">
          <a:xfrm>
            <a:off x="3771900" y="4800600"/>
            <a:ext cx="533400" cy="533400"/>
            <a:chOff x="0" y="0"/>
            <a:chExt cx="336" cy="336"/>
          </a:xfrm>
        </p:grpSpPr>
        <p:sp>
          <p:nvSpPr>
            <p:cNvPr id="29" name="Oval 93"/>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30" name="Rectangle 94"/>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4</a:t>
              </a:r>
            </a:p>
          </p:txBody>
        </p:sp>
      </p:grpSp>
      <p:cxnSp>
        <p:nvCxnSpPr>
          <p:cNvPr id="31" name="AutoShape 73"/>
          <p:cNvCxnSpPr>
            <a:cxnSpLocks noChangeShapeType="1"/>
            <a:endCxn id="7" idx="2"/>
          </p:cNvCxnSpPr>
          <p:nvPr/>
        </p:nvCxnSpPr>
        <p:spPr bwMode="auto">
          <a:xfrm>
            <a:off x="1600200" y="4000500"/>
            <a:ext cx="342900" cy="0"/>
          </a:xfrm>
          <a:prstGeom prst="straightConnector1">
            <a:avLst/>
          </a:prstGeom>
          <a:noFill/>
          <a:ln w="28575">
            <a:solidFill>
              <a:schemeClr val="tx1"/>
            </a:solidFill>
            <a:round/>
            <a:headEnd/>
            <a:tailEnd type="triangle" w="lg" len="lg"/>
          </a:ln>
        </p:spPr>
      </p:cxnSp>
      <p:cxnSp>
        <p:nvCxnSpPr>
          <p:cNvPr id="32" name="AutoShape 81"/>
          <p:cNvCxnSpPr>
            <a:cxnSpLocks noChangeShapeType="1"/>
            <a:endCxn id="19" idx="2"/>
          </p:cNvCxnSpPr>
          <p:nvPr/>
        </p:nvCxnSpPr>
        <p:spPr bwMode="auto">
          <a:xfrm>
            <a:off x="3390900" y="4000500"/>
            <a:ext cx="381000" cy="0"/>
          </a:xfrm>
          <a:prstGeom prst="straightConnector1">
            <a:avLst/>
          </a:prstGeom>
          <a:noFill/>
          <a:ln w="28575">
            <a:solidFill>
              <a:schemeClr val="tx1"/>
            </a:solidFill>
            <a:round/>
            <a:headEnd/>
            <a:tailEnd type="triangle" w="lg" len="lg"/>
          </a:ln>
        </p:spPr>
      </p:cxnSp>
      <p:cxnSp>
        <p:nvCxnSpPr>
          <p:cNvPr id="33" name="AutoShape 82"/>
          <p:cNvCxnSpPr>
            <a:cxnSpLocks noChangeShapeType="1"/>
            <a:stCxn id="7" idx="6"/>
            <a:endCxn id="16" idx="2"/>
          </p:cNvCxnSpPr>
          <p:nvPr/>
        </p:nvCxnSpPr>
        <p:spPr bwMode="auto">
          <a:xfrm>
            <a:off x="2476500" y="4000500"/>
            <a:ext cx="381000" cy="0"/>
          </a:xfrm>
          <a:prstGeom prst="straightConnector1">
            <a:avLst/>
          </a:prstGeom>
          <a:noFill/>
          <a:ln w="28575">
            <a:solidFill>
              <a:schemeClr val="tx1"/>
            </a:solidFill>
            <a:round/>
            <a:headEnd/>
            <a:tailEnd type="triangle" w="lg" len="lg"/>
          </a:ln>
        </p:spPr>
      </p:cxnSp>
      <p:grpSp>
        <p:nvGrpSpPr>
          <p:cNvPr id="34" name="Group 33"/>
          <p:cNvGrpSpPr/>
          <p:nvPr/>
        </p:nvGrpSpPr>
        <p:grpSpPr>
          <a:xfrm>
            <a:off x="1295400" y="4281488"/>
            <a:ext cx="2743200" cy="519112"/>
            <a:chOff x="1295400" y="4610100"/>
            <a:chExt cx="2743200" cy="800100"/>
          </a:xfrm>
        </p:grpSpPr>
        <p:cxnSp>
          <p:nvCxnSpPr>
            <p:cNvPr id="35" name="AutoShape 69"/>
            <p:cNvCxnSpPr>
              <a:cxnSpLocks noChangeShapeType="1"/>
            </p:cNvCxnSpPr>
            <p:nvPr/>
          </p:nvCxnSpPr>
          <p:spPr bwMode="auto">
            <a:xfrm>
              <a:off x="2209800" y="4610100"/>
              <a:ext cx="0" cy="800100"/>
            </a:xfrm>
            <a:prstGeom prst="straightConnector1">
              <a:avLst/>
            </a:prstGeom>
            <a:noFill/>
            <a:ln w="28575">
              <a:solidFill>
                <a:schemeClr val="tx1"/>
              </a:solidFill>
              <a:round/>
              <a:headEnd/>
              <a:tailEnd type="triangle" w="lg" len="lg"/>
            </a:ln>
          </p:spPr>
        </p:cxnSp>
        <p:cxnSp>
          <p:nvCxnSpPr>
            <p:cNvPr id="36" name="AutoShape 77"/>
            <p:cNvCxnSpPr>
              <a:cxnSpLocks noChangeShapeType="1"/>
            </p:cNvCxnSpPr>
            <p:nvPr/>
          </p:nvCxnSpPr>
          <p:spPr bwMode="auto">
            <a:xfrm>
              <a:off x="1295400" y="4610100"/>
              <a:ext cx="0" cy="800100"/>
            </a:xfrm>
            <a:prstGeom prst="straightConnector1">
              <a:avLst/>
            </a:prstGeom>
            <a:noFill/>
            <a:ln w="28575">
              <a:solidFill>
                <a:schemeClr val="tx1"/>
              </a:solidFill>
              <a:round/>
              <a:headEnd/>
              <a:tailEnd type="triangle" w="lg" len="lg"/>
            </a:ln>
          </p:spPr>
        </p:cxnSp>
        <p:cxnSp>
          <p:nvCxnSpPr>
            <p:cNvPr id="37" name="AutoShape 99"/>
            <p:cNvCxnSpPr>
              <a:cxnSpLocks noChangeShapeType="1"/>
            </p:cNvCxnSpPr>
            <p:nvPr/>
          </p:nvCxnSpPr>
          <p:spPr bwMode="auto">
            <a:xfrm>
              <a:off x="3124200" y="4610100"/>
              <a:ext cx="0" cy="800100"/>
            </a:xfrm>
            <a:prstGeom prst="straightConnector1">
              <a:avLst/>
            </a:prstGeom>
            <a:noFill/>
            <a:ln w="28575">
              <a:solidFill>
                <a:schemeClr val="tx1"/>
              </a:solidFill>
              <a:round/>
              <a:headEnd/>
              <a:tailEnd type="triangle" w="lg" len="lg"/>
            </a:ln>
          </p:spPr>
        </p:cxnSp>
        <p:cxnSp>
          <p:nvCxnSpPr>
            <p:cNvPr id="38" name="AutoShape 100"/>
            <p:cNvCxnSpPr>
              <a:cxnSpLocks noChangeShapeType="1"/>
            </p:cNvCxnSpPr>
            <p:nvPr/>
          </p:nvCxnSpPr>
          <p:spPr bwMode="auto">
            <a:xfrm>
              <a:off x="4038600" y="4610100"/>
              <a:ext cx="0" cy="800100"/>
            </a:xfrm>
            <a:prstGeom prst="straightConnector1">
              <a:avLst/>
            </a:prstGeom>
            <a:noFill/>
            <a:ln w="28575">
              <a:solidFill>
                <a:schemeClr val="tx1"/>
              </a:solidFill>
              <a:round/>
              <a:headEnd/>
              <a:tailEnd type="triangle" w="lg" len="lg"/>
            </a:ln>
          </p:spPr>
        </p:cxnSp>
      </p:gr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4035" name="Rectangle 2"/>
          <p:cNvSpPr>
            <a:spLocks noGrp="1" noChangeArrowheads="1"/>
          </p:cNvSpPr>
          <p:nvPr>
            <p:ph type="title"/>
          </p:nvPr>
        </p:nvSpPr>
        <p:spPr/>
        <p:txBody>
          <a:bodyPr rIns="132080"/>
          <a:lstStyle/>
          <a:p>
            <a:pPr indent="0" eaLnBrk="1" hangingPunct="1"/>
            <a:r>
              <a:rPr lang="en-US" smtClean="0"/>
              <a:t>Conditional Independence</a:t>
            </a:r>
          </a:p>
        </p:txBody>
      </p:sp>
      <p:sp>
        <p:nvSpPr>
          <p:cNvPr id="45059" name="Rectangle 3"/>
          <p:cNvSpPr>
            <a:spLocks noGrp="1" noChangeArrowheads="1"/>
          </p:cNvSpPr>
          <p:nvPr>
            <p:ph type="body" idx="1"/>
          </p:nvPr>
        </p:nvSpPr>
        <p:spPr/>
        <p:txBody>
          <a:bodyPr rIns="132080"/>
          <a:lstStyle/>
          <a:p>
            <a:pPr eaLnBrk="1" hangingPunct="1">
              <a:lnSpc>
                <a:spcPct val="80000"/>
              </a:lnSpc>
            </a:pPr>
            <a:r>
              <a:rPr lang="en-US" sz="2400" dirty="0" smtClean="0"/>
              <a:t>HMMs have two important independence properties:</a:t>
            </a:r>
          </a:p>
          <a:p>
            <a:pPr marL="782638" lvl="1" eaLnBrk="1" hangingPunct="1">
              <a:lnSpc>
                <a:spcPct val="80000"/>
              </a:lnSpc>
            </a:pPr>
            <a:r>
              <a:rPr lang="en-US" sz="2000" dirty="0" smtClean="0"/>
              <a:t>Markov hidden process, future depends on past via the present</a:t>
            </a:r>
          </a:p>
          <a:p>
            <a:pPr marL="782638" lvl="1" eaLnBrk="1" hangingPunct="1">
              <a:lnSpc>
                <a:spcPct val="80000"/>
              </a:lnSpc>
            </a:pPr>
            <a:r>
              <a:rPr lang="en-US" sz="2000" dirty="0" smtClean="0"/>
              <a:t>Current observation independent of all else given current state</a:t>
            </a:r>
          </a:p>
          <a:p>
            <a:pPr marL="782638" lvl="1" eaLnBrk="1" hangingPunct="1">
              <a:lnSpc>
                <a:spcPct val="80000"/>
              </a:lnSpc>
            </a:pPr>
            <a:endParaRPr lang="en-US" sz="2000" dirty="0" smtClean="0"/>
          </a:p>
          <a:p>
            <a:pPr marL="782638" lvl="1" eaLnBrk="1" hangingPunct="1">
              <a:lnSpc>
                <a:spcPct val="80000"/>
              </a:lnSpc>
            </a:pPr>
            <a:endParaRPr lang="en-US" sz="2000" dirty="0" smtClean="0"/>
          </a:p>
          <a:p>
            <a:pPr marL="782638" lvl="1" eaLnBrk="1" hangingPunct="1">
              <a:lnSpc>
                <a:spcPct val="80000"/>
              </a:lnSpc>
            </a:pPr>
            <a:endParaRPr lang="en-US" sz="2000" dirty="0" smtClean="0"/>
          </a:p>
          <a:p>
            <a:pPr marL="782638" lvl="1" eaLnBrk="1" hangingPunct="1">
              <a:lnSpc>
                <a:spcPct val="80000"/>
              </a:lnSpc>
            </a:pPr>
            <a:endParaRPr lang="en-US" sz="2000" dirty="0" smtClean="0"/>
          </a:p>
          <a:p>
            <a:pPr marL="782638" lvl="1" eaLnBrk="1" hangingPunct="1">
              <a:lnSpc>
                <a:spcPct val="80000"/>
              </a:lnSpc>
            </a:pPr>
            <a:endParaRPr lang="en-US" sz="2000" dirty="0" smtClean="0"/>
          </a:p>
          <a:p>
            <a:pPr marL="782638" lvl="1" eaLnBrk="1" hangingPunct="1">
              <a:lnSpc>
                <a:spcPct val="80000"/>
              </a:lnSpc>
            </a:pPr>
            <a:endParaRPr lang="en-US" sz="2000" dirty="0" smtClean="0"/>
          </a:p>
          <a:p>
            <a:pPr marL="782638" lvl="1" eaLnBrk="1" hangingPunct="1">
              <a:lnSpc>
                <a:spcPct val="80000"/>
              </a:lnSpc>
            </a:pPr>
            <a:endParaRPr lang="en-US" sz="2000" dirty="0" smtClean="0"/>
          </a:p>
          <a:p>
            <a:pPr marL="782638" lvl="1" eaLnBrk="1" hangingPunct="1">
              <a:lnSpc>
                <a:spcPct val="80000"/>
              </a:lnSpc>
            </a:pPr>
            <a:endParaRPr lang="en-US" sz="2000" dirty="0" smtClean="0"/>
          </a:p>
          <a:p>
            <a:pPr eaLnBrk="1" hangingPunct="1">
              <a:lnSpc>
                <a:spcPct val="80000"/>
              </a:lnSpc>
            </a:pPr>
            <a:r>
              <a:rPr lang="en-US" sz="2400" dirty="0" smtClean="0"/>
              <a:t>Quiz: does this mean that observations are independent given no evidence?</a:t>
            </a:r>
          </a:p>
          <a:p>
            <a:pPr marL="782638" lvl="1" eaLnBrk="1" hangingPunct="1">
              <a:lnSpc>
                <a:spcPct val="80000"/>
              </a:lnSpc>
            </a:pPr>
            <a:r>
              <a:rPr lang="en-US" sz="2000" dirty="0" smtClean="0"/>
              <a:t>[No, correlated by the hidden state]</a:t>
            </a:r>
          </a:p>
        </p:txBody>
      </p:sp>
      <p:grpSp>
        <p:nvGrpSpPr>
          <p:cNvPr id="84" name="Group 83"/>
          <p:cNvGrpSpPr/>
          <p:nvPr/>
        </p:nvGrpSpPr>
        <p:grpSpPr>
          <a:xfrm>
            <a:off x="2551112" y="2971800"/>
            <a:ext cx="4252913" cy="1600200"/>
            <a:chOff x="2551112" y="2971800"/>
            <a:chExt cx="4252913" cy="1600200"/>
          </a:xfrm>
        </p:grpSpPr>
        <p:grpSp>
          <p:nvGrpSpPr>
            <p:cNvPr id="51" name="Group 68"/>
            <p:cNvGrpSpPr>
              <a:grpSpLocks/>
            </p:cNvGrpSpPr>
            <p:nvPr/>
          </p:nvGrpSpPr>
          <p:grpSpPr bwMode="auto">
            <a:xfrm>
              <a:off x="3465512" y="2971800"/>
              <a:ext cx="533400" cy="533400"/>
              <a:chOff x="0" y="0"/>
              <a:chExt cx="336" cy="336"/>
            </a:xfrm>
          </p:grpSpPr>
          <p:sp>
            <p:nvSpPr>
              <p:cNvPr id="52" name="Oval 66"/>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53" name="Rectangle 67"/>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grpSp>
          <p:nvGrpSpPr>
            <p:cNvPr id="54" name="Group 72"/>
            <p:cNvGrpSpPr>
              <a:grpSpLocks/>
            </p:cNvGrpSpPr>
            <p:nvPr/>
          </p:nvGrpSpPr>
          <p:grpSpPr bwMode="auto">
            <a:xfrm>
              <a:off x="2551112" y="4038600"/>
              <a:ext cx="533400" cy="533400"/>
              <a:chOff x="0" y="0"/>
              <a:chExt cx="336" cy="336"/>
            </a:xfrm>
          </p:grpSpPr>
          <p:sp>
            <p:nvSpPr>
              <p:cNvPr id="55" name="Oval 70"/>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56" name="Rectangle 71"/>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1</a:t>
                </a:r>
              </a:p>
            </p:txBody>
          </p:sp>
        </p:grpSp>
        <p:grpSp>
          <p:nvGrpSpPr>
            <p:cNvPr id="57" name="Group 76"/>
            <p:cNvGrpSpPr>
              <a:grpSpLocks/>
            </p:cNvGrpSpPr>
            <p:nvPr/>
          </p:nvGrpSpPr>
          <p:grpSpPr bwMode="auto">
            <a:xfrm>
              <a:off x="2551112" y="2971800"/>
              <a:ext cx="533400" cy="533400"/>
              <a:chOff x="0" y="0"/>
              <a:chExt cx="336" cy="336"/>
            </a:xfrm>
          </p:grpSpPr>
          <p:sp>
            <p:nvSpPr>
              <p:cNvPr id="58" name="Oval 74"/>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59" name="Rectangle 75"/>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grpSp>
          <p:nvGrpSpPr>
            <p:cNvPr id="60" name="Group 80"/>
            <p:cNvGrpSpPr>
              <a:grpSpLocks/>
            </p:cNvGrpSpPr>
            <p:nvPr/>
          </p:nvGrpSpPr>
          <p:grpSpPr bwMode="auto">
            <a:xfrm>
              <a:off x="4379912" y="2971800"/>
              <a:ext cx="533400" cy="533400"/>
              <a:chOff x="0" y="0"/>
              <a:chExt cx="336" cy="336"/>
            </a:xfrm>
          </p:grpSpPr>
          <p:sp>
            <p:nvSpPr>
              <p:cNvPr id="61" name="Oval 78"/>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62" name="Rectangle 79"/>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3</a:t>
                </a:r>
              </a:p>
            </p:txBody>
          </p:sp>
        </p:grpSp>
        <p:grpSp>
          <p:nvGrpSpPr>
            <p:cNvPr id="63" name="Group 85"/>
            <p:cNvGrpSpPr>
              <a:grpSpLocks/>
            </p:cNvGrpSpPr>
            <p:nvPr/>
          </p:nvGrpSpPr>
          <p:grpSpPr bwMode="auto">
            <a:xfrm>
              <a:off x="5294312" y="2971800"/>
              <a:ext cx="533400" cy="533400"/>
              <a:chOff x="0" y="0"/>
              <a:chExt cx="336" cy="336"/>
            </a:xfrm>
          </p:grpSpPr>
          <p:sp>
            <p:nvSpPr>
              <p:cNvPr id="64" name="Oval 83"/>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65" name="Rectangle 84"/>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4</a:t>
                </a:r>
              </a:p>
            </p:txBody>
          </p:sp>
        </p:grpSp>
        <p:sp>
          <p:nvSpPr>
            <p:cNvPr id="66" name="Line 86"/>
            <p:cNvSpPr>
              <a:spLocks noChangeShapeType="1"/>
            </p:cNvSpPr>
            <p:nvPr/>
          </p:nvSpPr>
          <p:spPr bwMode="auto">
            <a:xfrm>
              <a:off x="5842000" y="3238500"/>
              <a:ext cx="962025" cy="1588"/>
            </a:xfrm>
            <a:prstGeom prst="line">
              <a:avLst/>
            </a:prstGeom>
            <a:noFill/>
            <a:ln w="28575">
              <a:solidFill>
                <a:schemeClr val="tx1"/>
              </a:solidFill>
              <a:prstDash val="dash"/>
              <a:round/>
              <a:headEnd/>
              <a:tailEnd type="triangle" w="lg" len="lg"/>
            </a:ln>
          </p:spPr>
          <p:txBody>
            <a:bodyPr lIns="0" tIns="0" rIns="0" bIns="0"/>
            <a:lstStyle/>
            <a:p>
              <a:endParaRPr lang="en-US"/>
            </a:p>
          </p:txBody>
        </p:sp>
        <p:grpSp>
          <p:nvGrpSpPr>
            <p:cNvPr id="67" name="Group 89"/>
            <p:cNvGrpSpPr>
              <a:grpSpLocks/>
            </p:cNvGrpSpPr>
            <p:nvPr/>
          </p:nvGrpSpPr>
          <p:grpSpPr bwMode="auto">
            <a:xfrm>
              <a:off x="3465512" y="4038600"/>
              <a:ext cx="533400" cy="533400"/>
              <a:chOff x="0" y="0"/>
              <a:chExt cx="336" cy="336"/>
            </a:xfrm>
          </p:grpSpPr>
          <p:sp>
            <p:nvSpPr>
              <p:cNvPr id="68" name="Oval 87"/>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69" name="Rectangle 88"/>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1</a:t>
                </a:r>
              </a:p>
            </p:txBody>
          </p:sp>
        </p:grpSp>
        <p:grpSp>
          <p:nvGrpSpPr>
            <p:cNvPr id="70" name="Group 92"/>
            <p:cNvGrpSpPr>
              <a:grpSpLocks/>
            </p:cNvGrpSpPr>
            <p:nvPr/>
          </p:nvGrpSpPr>
          <p:grpSpPr bwMode="auto">
            <a:xfrm>
              <a:off x="4379912" y="4038600"/>
              <a:ext cx="533400" cy="533400"/>
              <a:chOff x="0" y="0"/>
              <a:chExt cx="336" cy="336"/>
            </a:xfrm>
          </p:grpSpPr>
          <p:sp>
            <p:nvSpPr>
              <p:cNvPr id="71" name="Oval 90"/>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72" name="Rectangle 91"/>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3</a:t>
                </a:r>
              </a:p>
            </p:txBody>
          </p:sp>
        </p:grpSp>
        <p:grpSp>
          <p:nvGrpSpPr>
            <p:cNvPr id="73" name="Group 95"/>
            <p:cNvGrpSpPr>
              <a:grpSpLocks/>
            </p:cNvGrpSpPr>
            <p:nvPr/>
          </p:nvGrpSpPr>
          <p:grpSpPr bwMode="auto">
            <a:xfrm>
              <a:off x="5294312" y="4038600"/>
              <a:ext cx="533400" cy="533400"/>
              <a:chOff x="0" y="0"/>
              <a:chExt cx="336" cy="336"/>
            </a:xfrm>
          </p:grpSpPr>
          <p:sp>
            <p:nvSpPr>
              <p:cNvPr id="74" name="Oval 93"/>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solidFill>
                    <a:schemeClr val="bg1"/>
                  </a:solidFill>
                </a:endParaRPr>
              </a:p>
            </p:txBody>
          </p:sp>
          <p:sp>
            <p:nvSpPr>
              <p:cNvPr id="75" name="Rectangle 94"/>
              <p:cNvSpPr>
                <a:spLocks/>
              </p:cNvSpPr>
              <p:nvPr/>
            </p:nvSpPr>
            <p:spPr bwMode="auto">
              <a:xfrm>
                <a:off x="39" y="27"/>
                <a:ext cx="258" cy="281"/>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bg1"/>
                    </a:solidFill>
                    <a:latin typeface="Times New Roman" pitchFamily="18" charset="0"/>
                    <a:cs typeface="Times New Roman" pitchFamily="18" charset="0"/>
                    <a:sym typeface="Times New Roman" pitchFamily="18" charset="0"/>
                  </a:rPr>
                  <a:t>E</a:t>
                </a:r>
                <a:r>
                  <a:rPr lang="en-US" sz="2400" baseline="-25000">
                    <a:solidFill>
                      <a:schemeClr val="bg1"/>
                    </a:solidFill>
                    <a:latin typeface="Times New Roman" pitchFamily="18" charset="0"/>
                    <a:cs typeface="Times New Roman" pitchFamily="18" charset="0"/>
                    <a:sym typeface="Times New Roman" pitchFamily="18" charset="0"/>
                  </a:rPr>
                  <a:t>4</a:t>
                </a:r>
              </a:p>
            </p:txBody>
          </p:sp>
        </p:grpSp>
        <p:cxnSp>
          <p:nvCxnSpPr>
            <p:cNvPr id="76" name="AutoShape 73"/>
            <p:cNvCxnSpPr>
              <a:cxnSpLocks noChangeShapeType="1"/>
              <a:endCxn id="52" idx="2"/>
            </p:cNvCxnSpPr>
            <p:nvPr/>
          </p:nvCxnSpPr>
          <p:spPr bwMode="auto">
            <a:xfrm>
              <a:off x="3122612" y="3238500"/>
              <a:ext cx="342900" cy="0"/>
            </a:xfrm>
            <a:prstGeom prst="straightConnector1">
              <a:avLst/>
            </a:prstGeom>
            <a:noFill/>
            <a:ln w="28575">
              <a:solidFill>
                <a:schemeClr val="tx1"/>
              </a:solidFill>
              <a:round/>
              <a:headEnd/>
              <a:tailEnd type="triangle" w="lg" len="lg"/>
            </a:ln>
          </p:spPr>
        </p:cxnSp>
        <p:cxnSp>
          <p:nvCxnSpPr>
            <p:cNvPr id="77" name="AutoShape 81"/>
            <p:cNvCxnSpPr>
              <a:cxnSpLocks noChangeShapeType="1"/>
              <a:endCxn id="64" idx="2"/>
            </p:cNvCxnSpPr>
            <p:nvPr/>
          </p:nvCxnSpPr>
          <p:spPr bwMode="auto">
            <a:xfrm>
              <a:off x="4913312" y="3238500"/>
              <a:ext cx="381000" cy="0"/>
            </a:xfrm>
            <a:prstGeom prst="straightConnector1">
              <a:avLst/>
            </a:prstGeom>
            <a:noFill/>
            <a:ln w="28575">
              <a:solidFill>
                <a:schemeClr val="tx1"/>
              </a:solidFill>
              <a:round/>
              <a:headEnd/>
              <a:tailEnd type="triangle" w="lg" len="lg"/>
            </a:ln>
          </p:spPr>
        </p:cxnSp>
        <p:cxnSp>
          <p:nvCxnSpPr>
            <p:cNvPr id="78" name="AutoShape 82"/>
            <p:cNvCxnSpPr>
              <a:cxnSpLocks noChangeShapeType="1"/>
              <a:stCxn id="52" idx="6"/>
              <a:endCxn id="61" idx="2"/>
            </p:cNvCxnSpPr>
            <p:nvPr/>
          </p:nvCxnSpPr>
          <p:spPr bwMode="auto">
            <a:xfrm>
              <a:off x="3998912" y="3238500"/>
              <a:ext cx="381000" cy="0"/>
            </a:xfrm>
            <a:prstGeom prst="straightConnector1">
              <a:avLst/>
            </a:prstGeom>
            <a:noFill/>
            <a:ln w="28575">
              <a:solidFill>
                <a:schemeClr val="tx1"/>
              </a:solidFill>
              <a:round/>
              <a:headEnd/>
              <a:tailEnd type="triangle" w="lg" len="lg"/>
            </a:ln>
          </p:spPr>
        </p:cxnSp>
        <p:grpSp>
          <p:nvGrpSpPr>
            <p:cNvPr id="79" name="Group 78"/>
            <p:cNvGrpSpPr/>
            <p:nvPr/>
          </p:nvGrpSpPr>
          <p:grpSpPr>
            <a:xfrm>
              <a:off x="2817812" y="3519488"/>
              <a:ext cx="2743200" cy="519112"/>
              <a:chOff x="1295400" y="4610100"/>
              <a:chExt cx="2743200" cy="800100"/>
            </a:xfrm>
          </p:grpSpPr>
          <p:cxnSp>
            <p:nvCxnSpPr>
              <p:cNvPr id="80" name="AutoShape 69"/>
              <p:cNvCxnSpPr>
                <a:cxnSpLocks noChangeShapeType="1"/>
              </p:cNvCxnSpPr>
              <p:nvPr/>
            </p:nvCxnSpPr>
            <p:spPr bwMode="auto">
              <a:xfrm>
                <a:off x="2209800" y="4610100"/>
                <a:ext cx="0" cy="800100"/>
              </a:xfrm>
              <a:prstGeom prst="straightConnector1">
                <a:avLst/>
              </a:prstGeom>
              <a:noFill/>
              <a:ln w="28575">
                <a:solidFill>
                  <a:schemeClr val="tx1"/>
                </a:solidFill>
                <a:round/>
                <a:headEnd/>
                <a:tailEnd type="triangle" w="lg" len="lg"/>
              </a:ln>
            </p:spPr>
          </p:cxnSp>
          <p:cxnSp>
            <p:nvCxnSpPr>
              <p:cNvPr id="81" name="AutoShape 77"/>
              <p:cNvCxnSpPr>
                <a:cxnSpLocks noChangeShapeType="1"/>
              </p:cNvCxnSpPr>
              <p:nvPr/>
            </p:nvCxnSpPr>
            <p:spPr bwMode="auto">
              <a:xfrm>
                <a:off x="1295400" y="4610100"/>
                <a:ext cx="0" cy="800100"/>
              </a:xfrm>
              <a:prstGeom prst="straightConnector1">
                <a:avLst/>
              </a:prstGeom>
              <a:noFill/>
              <a:ln w="28575">
                <a:solidFill>
                  <a:schemeClr val="tx1"/>
                </a:solidFill>
                <a:round/>
                <a:headEnd/>
                <a:tailEnd type="triangle" w="lg" len="lg"/>
              </a:ln>
            </p:spPr>
          </p:cxnSp>
          <p:cxnSp>
            <p:nvCxnSpPr>
              <p:cNvPr id="82" name="AutoShape 99"/>
              <p:cNvCxnSpPr>
                <a:cxnSpLocks noChangeShapeType="1"/>
              </p:cNvCxnSpPr>
              <p:nvPr/>
            </p:nvCxnSpPr>
            <p:spPr bwMode="auto">
              <a:xfrm>
                <a:off x="3124200" y="4610100"/>
                <a:ext cx="0" cy="800100"/>
              </a:xfrm>
              <a:prstGeom prst="straightConnector1">
                <a:avLst/>
              </a:prstGeom>
              <a:noFill/>
              <a:ln w="28575">
                <a:solidFill>
                  <a:schemeClr val="tx1"/>
                </a:solidFill>
                <a:round/>
                <a:headEnd/>
                <a:tailEnd type="triangle" w="lg" len="lg"/>
              </a:ln>
            </p:spPr>
          </p:cxnSp>
          <p:cxnSp>
            <p:nvCxnSpPr>
              <p:cNvPr id="83" name="AutoShape 100"/>
              <p:cNvCxnSpPr>
                <a:cxnSpLocks noChangeShapeType="1"/>
              </p:cNvCxnSpPr>
              <p:nvPr/>
            </p:nvCxnSpPr>
            <p:spPr bwMode="auto">
              <a:xfrm>
                <a:off x="4038600" y="4610100"/>
                <a:ext cx="0" cy="800100"/>
              </a:xfrm>
              <a:prstGeom prst="straightConnector1">
                <a:avLst/>
              </a:prstGeom>
              <a:noFill/>
              <a:ln w="28575">
                <a:solidFill>
                  <a:schemeClr val="tx1"/>
                </a:solidFill>
                <a:round/>
                <a:headEnd/>
                <a:tailEnd type="triangle" w="lg" len="lg"/>
              </a:ln>
            </p:spPr>
          </p:cxn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5059">
                                            <p:txEl>
                                              <p:pRg st="11" end="1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505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bldLvl="5"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Planning in Belief Space</a:t>
            </a:r>
            <a:endParaRPr lang="en-US" dirty="0"/>
          </a:p>
        </p:txBody>
      </p:sp>
      <p:grpSp>
        <p:nvGrpSpPr>
          <p:cNvPr id="46" name="Group 45"/>
          <p:cNvGrpSpPr/>
          <p:nvPr/>
        </p:nvGrpSpPr>
        <p:grpSpPr>
          <a:xfrm>
            <a:off x="803765" y="3274907"/>
            <a:ext cx="2139244" cy="1885245"/>
            <a:chOff x="803765" y="3274907"/>
            <a:chExt cx="2139244" cy="1885245"/>
          </a:xfrm>
        </p:grpSpPr>
        <p:sp>
          <p:nvSpPr>
            <p:cNvPr id="4" name="Freeform 3"/>
            <p:cNvSpPr>
              <a:spLocks/>
            </p:cNvSpPr>
            <p:nvPr/>
          </p:nvSpPr>
          <p:spPr bwMode="auto">
            <a:xfrm>
              <a:off x="1001315" y="3821704"/>
              <a:ext cx="640873" cy="860419"/>
            </a:xfrm>
            <a:custGeom>
              <a:avLst/>
              <a:gdLst>
                <a:gd name="T0" fmla="*/ 0 w 1872"/>
                <a:gd name="T1" fmla="*/ 0 h 2544"/>
                <a:gd name="T2" fmla="*/ 0 w 1872"/>
                <a:gd name="T3" fmla="*/ 624 h 2544"/>
                <a:gd name="T4" fmla="*/ 768 w 1872"/>
                <a:gd name="T5" fmla="*/ 624 h 2544"/>
                <a:gd name="T6" fmla="*/ 768 w 1872"/>
                <a:gd name="T7" fmla="*/ 2544 h 2544"/>
                <a:gd name="T8" fmla="*/ 1776 w 1872"/>
                <a:gd name="T9" fmla="*/ 2544 h 2544"/>
                <a:gd name="T10" fmla="*/ 1776 w 1872"/>
                <a:gd name="T11" fmla="*/ 2304 h 2544"/>
                <a:gd name="T12" fmla="*/ 1008 w 1872"/>
                <a:gd name="T13" fmla="*/ 2304 h 2544"/>
                <a:gd name="T14" fmla="*/ 1008 w 1872"/>
                <a:gd name="T15" fmla="*/ 624 h 2544"/>
                <a:gd name="T16" fmla="*/ 1872 w 1872"/>
                <a:gd name="T17" fmla="*/ 624 h 2544"/>
                <a:gd name="T18" fmla="*/ 1872 w 1872"/>
                <a:gd name="T19" fmla="*/ 0 h 2544"/>
                <a:gd name="T20" fmla="*/ 1680 w 1872"/>
                <a:gd name="T21" fmla="*/ 0 h 2544"/>
                <a:gd name="T22" fmla="*/ 1680 w 1872"/>
                <a:gd name="T23" fmla="*/ 432 h 2544"/>
                <a:gd name="T24" fmla="*/ 240 w 1872"/>
                <a:gd name="T25" fmla="*/ 432 h 2544"/>
                <a:gd name="T26" fmla="*/ 240 w 1872"/>
                <a:gd name="T27" fmla="*/ 0 h 2544"/>
                <a:gd name="T28" fmla="*/ 0 w 1872"/>
                <a:gd name="T29" fmla="*/ 0 h 2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2" h="2544">
                  <a:moveTo>
                    <a:pt x="0" y="0"/>
                  </a:moveTo>
                  <a:lnTo>
                    <a:pt x="0" y="624"/>
                  </a:lnTo>
                  <a:lnTo>
                    <a:pt x="768" y="624"/>
                  </a:lnTo>
                  <a:lnTo>
                    <a:pt x="768" y="2544"/>
                  </a:lnTo>
                  <a:lnTo>
                    <a:pt x="1776" y="2544"/>
                  </a:lnTo>
                  <a:lnTo>
                    <a:pt x="1776" y="2304"/>
                  </a:lnTo>
                  <a:lnTo>
                    <a:pt x="1008" y="2304"/>
                  </a:lnTo>
                  <a:lnTo>
                    <a:pt x="1008" y="624"/>
                  </a:lnTo>
                  <a:lnTo>
                    <a:pt x="1872" y="624"/>
                  </a:lnTo>
                  <a:lnTo>
                    <a:pt x="1872" y="0"/>
                  </a:lnTo>
                  <a:lnTo>
                    <a:pt x="1680" y="0"/>
                  </a:lnTo>
                  <a:lnTo>
                    <a:pt x="1680" y="432"/>
                  </a:lnTo>
                  <a:lnTo>
                    <a:pt x="240" y="432"/>
                  </a:lnTo>
                  <a:lnTo>
                    <a:pt x="240" y="0"/>
                  </a:lnTo>
                  <a:lnTo>
                    <a:pt x="0" y="0"/>
                  </a:lnTo>
                  <a:close/>
                </a:path>
              </a:pathLst>
            </a:custGeom>
            <a:solidFill>
              <a:srgbClr val="FFFF00"/>
            </a:solidFill>
            <a:ln w="9525">
              <a:solidFill>
                <a:schemeClr val="tx1"/>
              </a:solidFill>
              <a:round/>
              <a:headEnd/>
              <a:tailEnd/>
            </a:ln>
            <a:effectLst/>
            <a:extLst/>
          </p:spPr>
          <p:txBody>
            <a:bodyPr wrap="none" anchor="ctr"/>
            <a:lstStyle/>
            <a:p>
              <a:endParaRPr lang="en-US"/>
            </a:p>
          </p:txBody>
        </p:sp>
        <p:sp>
          <p:nvSpPr>
            <p:cNvPr id="5" name="Text Box 4"/>
            <p:cNvSpPr txBox="1">
              <a:spLocks noChangeArrowheads="1"/>
            </p:cNvSpPr>
            <p:nvPr/>
          </p:nvSpPr>
          <p:spPr bwMode="auto">
            <a:xfrm>
              <a:off x="1314427" y="4539865"/>
              <a:ext cx="348172"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buClrTx/>
                <a:buSzTx/>
                <a:buFontTx/>
                <a:buNone/>
              </a:pPr>
              <a:r>
                <a:rPr lang="en-US" sz="700" dirty="0">
                  <a:latin typeface="Arial" charset="0"/>
                </a:rPr>
                <a:t>sign</a:t>
              </a:r>
            </a:p>
          </p:txBody>
        </p:sp>
        <p:sp>
          <p:nvSpPr>
            <p:cNvPr id="6" name="AutoShape 7"/>
            <p:cNvSpPr>
              <a:spLocks noChangeArrowheads="1"/>
            </p:cNvSpPr>
            <p:nvPr/>
          </p:nvSpPr>
          <p:spPr bwMode="auto">
            <a:xfrm>
              <a:off x="1267457" y="4307865"/>
              <a:ext cx="67143" cy="67143"/>
            </a:xfrm>
            <a:prstGeom prst="smileyFace">
              <a:avLst>
                <a:gd name="adj" fmla="val 4653"/>
              </a:avLst>
            </a:prstGeom>
            <a:solidFill>
              <a:schemeClr val="hlink"/>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7" name="Picture 2" descr="http://www.how-to-draw-cartoons-online.com/image-files/cartoon_devil.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73514" y="3508825"/>
              <a:ext cx="303916" cy="274644"/>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Freeform 8"/>
            <p:cNvSpPr>
              <a:spLocks/>
            </p:cNvSpPr>
            <p:nvPr/>
          </p:nvSpPr>
          <p:spPr bwMode="auto">
            <a:xfrm>
              <a:off x="2021584" y="3825019"/>
              <a:ext cx="640874" cy="860419"/>
            </a:xfrm>
            <a:custGeom>
              <a:avLst/>
              <a:gdLst>
                <a:gd name="T0" fmla="*/ 0 w 1872"/>
                <a:gd name="T1" fmla="*/ 0 h 2544"/>
                <a:gd name="T2" fmla="*/ 0 w 1872"/>
                <a:gd name="T3" fmla="*/ 624 h 2544"/>
                <a:gd name="T4" fmla="*/ 768 w 1872"/>
                <a:gd name="T5" fmla="*/ 624 h 2544"/>
                <a:gd name="T6" fmla="*/ 768 w 1872"/>
                <a:gd name="T7" fmla="*/ 2544 h 2544"/>
                <a:gd name="T8" fmla="*/ 1776 w 1872"/>
                <a:gd name="T9" fmla="*/ 2544 h 2544"/>
                <a:gd name="T10" fmla="*/ 1776 w 1872"/>
                <a:gd name="T11" fmla="*/ 2304 h 2544"/>
                <a:gd name="T12" fmla="*/ 1008 w 1872"/>
                <a:gd name="T13" fmla="*/ 2304 h 2544"/>
                <a:gd name="T14" fmla="*/ 1008 w 1872"/>
                <a:gd name="T15" fmla="*/ 624 h 2544"/>
                <a:gd name="T16" fmla="*/ 1872 w 1872"/>
                <a:gd name="T17" fmla="*/ 624 h 2544"/>
                <a:gd name="T18" fmla="*/ 1872 w 1872"/>
                <a:gd name="T19" fmla="*/ 0 h 2544"/>
                <a:gd name="T20" fmla="*/ 1680 w 1872"/>
                <a:gd name="T21" fmla="*/ 0 h 2544"/>
                <a:gd name="T22" fmla="*/ 1680 w 1872"/>
                <a:gd name="T23" fmla="*/ 432 h 2544"/>
                <a:gd name="T24" fmla="*/ 240 w 1872"/>
                <a:gd name="T25" fmla="*/ 432 h 2544"/>
                <a:gd name="T26" fmla="*/ 240 w 1872"/>
                <a:gd name="T27" fmla="*/ 0 h 2544"/>
                <a:gd name="T28" fmla="*/ 0 w 1872"/>
                <a:gd name="T29" fmla="*/ 0 h 2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2" h="2544">
                  <a:moveTo>
                    <a:pt x="0" y="0"/>
                  </a:moveTo>
                  <a:lnTo>
                    <a:pt x="0" y="624"/>
                  </a:lnTo>
                  <a:lnTo>
                    <a:pt x="768" y="624"/>
                  </a:lnTo>
                  <a:lnTo>
                    <a:pt x="768" y="2544"/>
                  </a:lnTo>
                  <a:lnTo>
                    <a:pt x="1776" y="2544"/>
                  </a:lnTo>
                  <a:lnTo>
                    <a:pt x="1776" y="2304"/>
                  </a:lnTo>
                  <a:lnTo>
                    <a:pt x="1008" y="2304"/>
                  </a:lnTo>
                  <a:lnTo>
                    <a:pt x="1008" y="624"/>
                  </a:lnTo>
                  <a:lnTo>
                    <a:pt x="1872" y="624"/>
                  </a:lnTo>
                  <a:lnTo>
                    <a:pt x="1872" y="0"/>
                  </a:lnTo>
                  <a:lnTo>
                    <a:pt x="1680" y="0"/>
                  </a:lnTo>
                  <a:lnTo>
                    <a:pt x="1680" y="432"/>
                  </a:lnTo>
                  <a:lnTo>
                    <a:pt x="240" y="432"/>
                  </a:lnTo>
                  <a:lnTo>
                    <a:pt x="240" y="0"/>
                  </a:lnTo>
                  <a:lnTo>
                    <a:pt x="0" y="0"/>
                  </a:lnTo>
                  <a:close/>
                </a:path>
              </a:pathLst>
            </a:custGeom>
            <a:solidFill>
              <a:srgbClr val="FFFF00"/>
            </a:solidFill>
            <a:ln w="9525">
              <a:solidFill>
                <a:schemeClr val="tx1"/>
              </a:solidFill>
              <a:round/>
              <a:headEnd/>
              <a:tailEnd/>
            </a:ln>
            <a:effectLst/>
            <a:extLst/>
          </p:spPr>
          <p:txBody>
            <a:bodyPr wrap="none" anchor="ctr"/>
            <a:lstStyle/>
            <a:p>
              <a:endParaRPr lang="en-US"/>
            </a:p>
          </p:txBody>
        </p:sp>
        <p:sp>
          <p:nvSpPr>
            <p:cNvPr id="11" name="Text Box 4"/>
            <p:cNvSpPr txBox="1">
              <a:spLocks noChangeArrowheads="1"/>
            </p:cNvSpPr>
            <p:nvPr/>
          </p:nvSpPr>
          <p:spPr bwMode="auto">
            <a:xfrm>
              <a:off x="2351147" y="4546668"/>
              <a:ext cx="348172"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buClrTx/>
                <a:buSzTx/>
                <a:buFontTx/>
                <a:buNone/>
              </a:pPr>
              <a:r>
                <a:rPr lang="en-US" sz="700" dirty="0">
                  <a:latin typeface="Arial" charset="0"/>
                </a:rPr>
                <a:t>sign</a:t>
              </a:r>
            </a:p>
          </p:txBody>
        </p:sp>
        <p:sp>
          <p:nvSpPr>
            <p:cNvPr id="12" name="AutoShape 7"/>
            <p:cNvSpPr>
              <a:spLocks noChangeArrowheads="1"/>
            </p:cNvSpPr>
            <p:nvPr/>
          </p:nvSpPr>
          <p:spPr bwMode="auto">
            <a:xfrm>
              <a:off x="2291929" y="4321133"/>
              <a:ext cx="67143" cy="67143"/>
            </a:xfrm>
            <a:prstGeom prst="smileyFace">
              <a:avLst>
                <a:gd name="adj" fmla="val 4653"/>
              </a:avLst>
            </a:prstGeom>
            <a:solidFill>
              <a:schemeClr val="hlink"/>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13" name="Picture 2" descr="http://www.how-to-draw-cartoons-online.com/image-files/cartoon_devil.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61712" y="3512140"/>
              <a:ext cx="303916" cy="274644"/>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Box 14"/>
            <p:cNvSpPr txBox="1"/>
            <p:nvPr/>
          </p:nvSpPr>
          <p:spPr>
            <a:xfrm>
              <a:off x="1201688" y="4688623"/>
              <a:ext cx="409803" cy="235034"/>
            </a:xfrm>
            <a:prstGeom prst="rect">
              <a:avLst/>
            </a:prstGeom>
            <a:noFill/>
          </p:spPr>
          <p:txBody>
            <a:bodyPr wrap="none" rtlCol="0">
              <a:spAutoFit/>
            </a:bodyPr>
            <a:lstStyle/>
            <a:p>
              <a:pPr>
                <a:buNone/>
              </a:pPr>
              <a:r>
                <a:rPr lang="en-US" sz="2000" dirty="0" smtClean="0"/>
                <a:t>50%</a:t>
              </a:r>
              <a:endParaRPr lang="en-US" sz="2000" dirty="0"/>
            </a:p>
          </p:txBody>
        </p:sp>
        <p:sp>
          <p:nvSpPr>
            <p:cNvPr id="16" name="TextBox 15"/>
            <p:cNvSpPr txBox="1"/>
            <p:nvPr/>
          </p:nvSpPr>
          <p:spPr>
            <a:xfrm>
              <a:off x="2252655" y="4681618"/>
              <a:ext cx="409803" cy="235034"/>
            </a:xfrm>
            <a:prstGeom prst="rect">
              <a:avLst/>
            </a:prstGeom>
            <a:noFill/>
          </p:spPr>
          <p:txBody>
            <a:bodyPr wrap="none" rtlCol="0">
              <a:spAutoFit/>
            </a:bodyPr>
            <a:lstStyle/>
            <a:p>
              <a:pPr>
                <a:buNone/>
              </a:pPr>
              <a:r>
                <a:rPr lang="en-US" sz="2000" dirty="0" smtClean="0"/>
                <a:t>50%</a:t>
              </a:r>
              <a:endParaRPr lang="en-US" sz="2000" dirty="0"/>
            </a:p>
          </p:txBody>
        </p:sp>
        <p:sp>
          <p:nvSpPr>
            <p:cNvPr id="17" name="Rounded Rectangle 16"/>
            <p:cNvSpPr/>
            <p:nvPr/>
          </p:nvSpPr>
          <p:spPr bwMode="auto">
            <a:xfrm>
              <a:off x="803765" y="3274907"/>
              <a:ext cx="2139244" cy="1885245"/>
            </a:xfrm>
            <a:prstGeom prst="roundRect">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2" charset="2"/>
                <a:buChar char="§"/>
                <a:tabLst/>
              </a:pPr>
              <a:endParaRPr kumimoji="0" lang="en-US" sz="2800" b="0" i="0" u="none" strike="noStrike" cap="none" normalizeH="0" baseline="0" smtClean="0">
                <a:ln>
                  <a:noFill/>
                </a:ln>
                <a:solidFill>
                  <a:schemeClr val="tx1"/>
                </a:solidFill>
                <a:effectLst/>
                <a:latin typeface="Microsoft Sans Serif" pitchFamily="34" charset="0"/>
                <a:sym typeface="Wingdings" pitchFamily="2" charset="2"/>
              </a:endParaRPr>
            </a:p>
          </p:txBody>
        </p:sp>
      </p:grpSp>
      <p:grpSp>
        <p:nvGrpSpPr>
          <p:cNvPr id="43" name="Group 42"/>
          <p:cNvGrpSpPr/>
          <p:nvPr/>
        </p:nvGrpSpPr>
        <p:grpSpPr>
          <a:xfrm>
            <a:off x="5097422" y="1716492"/>
            <a:ext cx="2139244" cy="1885245"/>
            <a:chOff x="5097422" y="1716492"/>
            <a:chExt cx="2139244" cy="1885245"/>
          </a:xfrm>
        </p:grpSpPr>
        <p:sp>
          <p:nvSpPr>
            <p:cNvPr id="19" name="Freeform 18"/>
            <p:cNvSpPr>
              <a:spLocks/>
            </p:cNvSpPr>
            <p:nvPr/>
          </p:nvSpPr>
          <p:spPr bwMode="auto">
            <a:xfrm>
              <a:off x="5294972" y="2263289"/>
              <a:ext cx="640873" cy="860419"/>
            </a:xfrm>
            <a:custGeom>
              <a:avLst/>
              <a:gdLst>
                <a:gd name="T0" fmla="*/ 0 w 1872"/>
                <a:gd name="T1" fmla="*/ 0 h 2544"/>
                <a:gd name="T2" fmla="*/ 0 w 1872"/>
                <a:gd name="T3" fmla="*/ 624 h 2544"/>
                <a:gd name="T4" fmla="*/ 768 w 1872"/>
                <a:gd name="T5" fmla="*/ 624 h 2544"/>
                <a:gd name="T6" fmla="*/ 768 w 1872"/>
                <a:gd name="T7" fmla="*/ 2544 h 2544"/>
                <a:gd name="T8" fmla="*/ 1776 w 1872"/>
                <a:gd name="T9" fmla="*/ 2544 h 2544"/>
                <a:gd name="T10" fmla="*/ 1776 w 1872"/>
                <a:gd name="T11" fmla="*/ 2304 h 2544"/>
                <a:gd name="T12" fmla="*/ 1008 w 1872"/>
                <a:gd name="T13" fmla="*/ 2304 h 2544"/>
                <a:gd name="T14" fmla="*/ 1008 w 1872"/>
                <a:gd name="T15" fmla="*/ 624 h 2544"/>
                <a:gd name="T16" fmla="*/ 1872 w 1872"/>
                <a:gd name="T17" fmla="*/ 624 h 2544"/>
                <a:gd name="T18" fmla="*/ 1872 w 1872"/>
                <a:gd name="T19" fmla="*/ 0 h 2544"/>
                <a:gd name="T20" fmla="*/ 1680 w 1872"/>
                <a:gd name="T21" fmla="*/ 0 h 2544"/>
                <a:gd name="T22" fmla="*/ 1680 w 1872"/>
                <a:gd name="T23" fmla="*/ 432 h 2544"/>
                <a:gd name="T24" fmla="*/ 240 w 1872"/>
                <a:gd name="T25" fmla="*/ 432 h 2544"/>
                <a:gd name="T26" fmla="*/ 240 w 1872"/>
                <a:gd name="T27" fmla="*/ 0 h 2544"/>
                <a:gd name="T28" fmla="*/ 0 w 1872"/>
                <a:gd name="T29" fmla="*/ 0 h 2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2" h="2544">
                  <a:moveTo>
                    <a:pt x="0" y="0"/>
                  </a:moveTo>
                  <a:lnTo>
                    <a:pt x="0" y="624"/>
                  </a:lnTo>
                  <a:lnTo>
                    <a:pt x="768" y="624"/>
                  </a:lnTo>
                  <a:lnTo>
                    <a:pt x="768" y="2544"/>
                  </a:lnTo>
                  <a:lnTo>
                    <a:pt x="1776" y="2544"/>
                  </a:lnTo>
                  <a:lnTo>
                    <a:pt x="1776" y="2304"/>
                  </a:lnTo>
                  <a:lnTo>
                    <a:pt x="1008" y="2304"/>
                  </a:lnTo>
                  <a:lnTo>
                    <a:pt x="1008" y="624"/>
                  </a:lnTo>
                  <a:lnTo>
                    <a:pt x="1872" y="624"/>
                  </a:lnTo>
                  <a:lnTo>
                    <a:pt x="1872" y="0"/>
                  </a:lnTo>
                  <a:lnTo>
                    <a:pt x="1680" y="0"/>
                  </a:lnTo>
                  <a:lnTo>
                    <a:pt x="1680" y="432"/>
                  </a:lnTo>
                  <a:lnTo>
                    <a:pt x="240" y="432"/>
                  </a:lnTo>
                  <a:lnTo>
                    <a:pt x="240" y="0"/>
                  </a:lnTo>
                  <a:lnTo>
                    <a:pt x="0" y="0"/>
                  </a:lnTo>
                  <a:close/>
                </a:path>
              </a:pathLst>
            </a:custGeom>
            <a:solidFill>
              <a:srgbClr val="FFFF00"/>
            </a:solidFill>
            <a:ln w="9525">
              <a:solidFill>
                <a:schemeClr val="tx1"/>
              </a:solidFill>
              <a:round/>
              <a:headEnd/>
              <a:tailEnd/>
            </a:ln>
            <a:effectLst/>
            <a:extLst/>
          </p:spPr>
          <p:txBody>
            <a:bodyPr wrap="none" anchor="ctr"/>
            <a:lstStyle/>
            <a:p>
              <a:endParaRPr lang="en-US"/>
            </a:p>
          </p:txBody>
        </p:sp>
        <p:sp>
          <p:nvSpPr>
            <p:cNvPr id="20" name="Text Box 4"/>
            <p:cNvSpPr txBox="1">
              <a:spLocks noChangeArrowheads="1"/>
            </p:cNvSpPr>
            <p:nvPr/>
          </p:nvSpPr>
          <p:spPr bwMode="auto">
            <a:xfrm>
              <a:off x="5608084" y="2981450"/>
              <a:ext cx="348172"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buClrTx/>
                <a:buSzTx/>
                <a:buFontTx/>
                <a:buNone/>
              </a:pPr>
              <a:r>
                <a:rPr lang="en-US" sz="700" dirty="0">
                  <a:latin typeface="Arial" charset="0"/>
                </a:rPr>
                <a:t>sign</a:t>
              </a:r>
            </a:p>
          </p:txBody>
        </p:sp>
        <p:sp>
          <p:nvSpPr>
            <p:cNvPr id="21" name="AutoShape 7"/>
            <p:cNvSpPr>
              <a:spLocks noChangeArrowheads="1"/>
            </p:cNvSpPr>
            <p:nvPr/>
          </p:nvSpPr>
          <p:spPr bwMode="auto">
            <a:xfrm>
              <a:off x="5561114" y="3026006"/>
              <a:ext cx="67143" cy="67143"/>
            </a:xfrm>
            <a:prstGeom prst="smileyFace">
              <a:avLst>
                <a:gd name="adj" fmla="val 4653"/>
              </a:avLst>
            </a:prstGeom>
            <a:solidFill>
              <a:schemeClr val="hlink"/>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22" name="Picture 2" descr="http://www.how-to-draw-cartoons-online.com/image-files/cartoon_devil.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67171" y="1950410"/>
              <a:ext cx="303916" cy="274644"/>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Freeform 8"/>
            <p:cNvSpPr>
              <a:spLocks/>
            </p:cNvSpPr>
            <p:nvPr/>
          </p:nvSpPr>
          <p:spPr bwMode="auto">
            <a:xfrm>
              <a:off x="6315241" y="2266604"/>
              <a:ext cx="640874" cy="860419"/>
            </a:xfrm>
            <a:custGeom>
              <a:avLst/>
              <a:gdLst>
                <a:gd name="T0" fmla="*/ 0 w 1872"/>
                <a:gd name="T1" fmla="*/ 0 h 2544"/>
                <a:gd name="T2" fmla="*/ 0 w 1872"/>
                <a:gd name="T3" fmla="*/ 624 h 2544"/>
                <a:gd name="T4" fmla="*/ 768 w 1872"/>
                <a:gd name="T5" fmla="*/ 624 h 2544"/>
                <a:gd name="T6" fmla="*/ 768 w 1872"/>
                <a:gd name="T7" fmla="*/ 2544 h 2544"/>
                <a:gd name="T8" fmla="*/ 1776 w 1872"/>
                <a:gd name="T9" fmla="*/ 2544 h 2544"/>
                <a:gd name="T10" fmla="*/ 1776 w 1872"/>
                <a:gd name="T11" fmla="*/ 2304 h 2544"/>
                <a:gd name="T12" fmla="*/ 1008 w 1872"/>
                <a:gd name="T13" fmla="*/ 2304 h 2544"/>
                <a:gd name="T14" fmla="*/ 1008 w 1872"/>
                <a:gd name="T15" fmla="*/ 624 h 2544"/>
                <a:gd name="T16" fmla="*/ 1872 w 1872"/>
                <a:gd name="T17" fmla="*/ 624 h 2544"/>
                <a:gd name="T18" fmla="*/ 1872 w 1872"/>
                <a:gd name="T19" fmla="*/ 0 h 2544"/>
                <a:gd name="T20" fmla="*/ 1680 w 1872"/>
                <a:gd name="T21" fmla="*/ 0 h 2544"/>
                <a:gd name="T22" fmla="*/ 1680 w 1872"/>
                <a:gd name="T23" fmla="*/ 432 h 2544"/>
                <a:gd name="T24" fmla="*/ 240 w 1872"/>
                <a:gd name="T25" fmla="*/ 432 h 2544"/>
                <a:gd name="T26" fmla="*/ 240 w 1872"/>
                <a:gd name="T27" fmla="*/ 0 h 2544"/>
                <a:gd name="T28" fmla="*/ 0 w 1872"/>
                <a:gd name="T29" fmla="*/ 0 h 2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2" h="2544">
                  <a:moveTo>
                    <a:pt x="0" y="0"/>
                  </a:moveTo>
                  <a:lnTo>
                    <a:pt x="0" y="624"/>
                  </a:lnTo>
                  <a:lnTo>
                    <a:pt x="768" y="624"/>
                  </a:lnTo>
                  <a:lnTo>
                    <a:pt x="768" y="2544"/>
                  </a:lnTo>
                  <a:lnTo>
                    <a:pt x="1776" y="2544"/>
                  </a:lnTo>
                  <a:lnTo>
                    <a:pt x="1776" y="2304"/>
                  </a:lnTo>
                  <a:lnTo>
                    <a:pt x="1008" y="2304"/>
                  </a:lnTo>
                  <a:lnTo>
                    <a:pt x="1008" y="624"/>
                  </a:lnTo>
                  <a:lnTo>
                    <a:pt x="1872" y="624"/>
                  </a:lnTo>
                  <a:lnTo>
                    <a:pt x="1872" y="0"/>
                  </a:lnTo>
                  <a:lnTo>
                    <a:pt x="1680" y="0"/>
                  </a:lnTo>
                  <a:lnTo>
                    <a:pt x="1680" y="432"/>
                  </a:lnTo>
                  <a:lnTo>
                    <a:pt x="240" y="432"/>
                  </a:lnTo>
                  <a:lnTo>
                    <a:pt x="240" y="0"/>
                  </a:lnTo>
                  <a:lnTo>
                    <a:pt x="0" y="0"/>
                  </a:lnTo>
                  <a:close/>
                </a:path>
              </a:pathLst>
            </a:custGeom>
            <a:solidFill>
              <a:srgbClr val="FFFF00"/>
            </a:solidFill>
            <a:ln w="9525">
              <a:solidFill>
                <a:schemeClr val="tx1"/>
              </a:solidFill>
              <a:round/>
              <a:headEnd/>
              <a:tailEnd/>
            </a:ln>
            <a:effectLst/>
            <a:extLst/>
          </p:spPr>
          <p:txBody>
            <a:bodyPr wrap="none" anchor="ctr"/>
            <a:lstStyle/>
            <a:p>
              <a:endParaRPr lang="en-US"/>
            </a:p>
          </p:txBody>
        </p:sp>
        <p:sp>
          <p:nvSpPr>
            <p:cNvPr id="25" name="Text Box 4"/>
            <p:cNvSpPr txBox="1">
              <a:spLocks noChangeArrowheads="1"/>
            </p:cNvSpPr>
            <p:nvPr/>
          </p:nvSpPr>
          <p:spPr bwMode="auto">
            <a:xfrm>
              <a:off x="6644804" y="2988253"/>
              <a:ext cx="348172"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buClrTx/>
                <a:buSzTx/>
                <a:buFontTx/>
                <a:buNone/>
              </a:pPr>
              <a:r>
                <a:rPr lang="en-US" sz="700" dirty="0">
                  <a:latin typeface="Arial" charset="0"/>
                </a:rPr>
                <a:t>sign</a:t>
              </a:r>
            </a:p>
          </p:txBody>
        </p:sp>
        <p:sp>
          <p:nvSpPr>
            <p:cNvPr id="26" name="AutoShape 7"/>
            <p:cNvSpPr>
              <a:spLocks noChangeArrowheads="1"/>
            </p:cNvSpPr>
            <p:nvPr/>
          </p:nvSpPr>
          <p:spPr bwMode="auto">
            <a:xfrm>
              <a:off x="6585586" y="3039274"/>
              <a:ext cx="67143" cy="67143"/>
            </a:xfrm>
            <a:prstGeom prst="smileyFace">
              <a:avLst>
                <a:gd name="adj" fmla="val 4653"/>
              </a:avLst>
            </a:prstGeom>
            <a:solidFill>
              <a:schemeClr val="hlink"/>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27" name="Picture 2" descr="http://www.how-to-draw-cartoons-online.com/image-files/cartoon_devil.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55369" y="1953725"/>
              <a:ext cx="303916" cy="274644"/>
            </a:xfrm>
            <a:prstGeom prst="rect">
              <a:avLst/>
            </a:prstGeom>
            <a:noFill/>
            <a:extLst>
              <a:ext uri="{909E8E84-426E-40DD-AFC4-6F175D3DCCD1}">
                <a14:hiddenFill xmlns:a14="http://schemas.microsoft.com/office/drawing/2010/main" xmlns="">
                  <a:solidFill>
                    <a:srgbClr val="FFFFFF"/>
                  </a:solidFill>
                </a14:hiddenFill>
              </a:ext>
            </a:extLst>
          </p:spPr>
        </p:pic>
        <p:sp>
          <p:nvSpPr>
            <p:cNvPr id="29" name="TextBox 28"/>
            <p:cNvSpPr txBox="1"/>
            <p:nvPr/>
          </p:nvSpPr>
          <p:spPr>
            <a:xfrm>
              <a:off x="5359889" y="3130208"/>
              <a:ext cx="840295" cy="400110"/>
            </a:xfrm>
            <a:prstGeom prst="rect">
              <a:avLst/>
            </a:prstGeom>
            <a:noFill/>
          </p:spPr>
          <p:txBody>
            <a:bodyPr wrap="none" rtlCol="0">
              <a:spAutoFit/>
            </a:bodyPr>
            <a:lstStyle/>
            <a:p>
              <a:pPr>
                <a:buNone/>
              </a:pPr>
              <a:r>
                <a:rPr lang="en-US" sz="2000" dirty="0" smtClean="0"/>
                <a:t>100%</a:t>
              </a:r>
              <a:endParaRPr lang="en-US" sz="2000" dirty="0"/>
            </a:p>
          </p:txBody>
        </p:sp>
        <p:sp>
          <p:nvSpPr>
            <p:cNvPr id="30" name="TextBox 29"/>
            <p:cNvSpPr txBox="1"/>
            <p:nvPr/>
          </p:nvSpPr>
          <p:spPr>
            <a:xfrm>
              <a:off x="6546312" y="3123203"/>
              <a:ext cx="554960" cy="400110"/>
            </a:xfrm>
            <a:prstGeom prst="rect">
              <a:avLst/>
            </a:prstGeom>
            <a:noFill/>
          </p:spPr>
          <p:txBody>
            <a:bodyPr wrap="none" rtlCol="0">
              <a:spAutoFit/>
            </a:bodyPr>
            <a:lstStyle/>
            <a:p>
              <a:pPr>
                <a:buNone/>
              </a:pPr>
              <a:r>
                <a:rPr lang="en-US" sz="2000" dirty="0" smtClean="0"/>
                <a:t>0%</a:t>
              </a:r>
              <a:endParaRPr lang="en-US" sz="2000" dirty="0"/>
            </a:p>
          </p:txBody>
        </p:sp>
        <p:sp>
          <p:nvSpPr>
            <p:cNvPr id="31" name="Rounded Rectangle 30"/>
            <p:cNvSpPr/>
            <p:nvPr/>
          </p:nvSpPr>
          <p:spPr bwMode="auto">
            <a:xfrm>
              <a:off x="5097422" y="1716492"/>
              <a:ext cx="2139244" cy="1885245"/>
            </a:xfrm>
            <a:prstGeom prst="roundRect">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2" charset="2"/>
                <a:buChar char="§"/>
                <a:tabLst/>
              </a:pPr>
              <a:endParaRPr kumimoji="0" lang="en-US" sz="2800" b="0" i="0" u="none" strike="noStrike" cap="none" normalizeH="0" baseline="0" smtClean="0">
                <a:ln>
                  <a:noFill/>
                </a:ln>
                <a:solidFill>
                  <a:schemeClr val="tx1"/>
                </a:solidFill>
                <a:effectLst/>
                <a:latin typeface="Microsoft Sans Serif" pitchFamily="34" charset="0"/>
                <a:sym typeface="Wingdings" pitchFamily="2" charset="2"/>
              </a:endParaRPr>
            </a:p>
          </p:txBody>
        </p:sp>
      </p:grpSp>
      <p:sp>
        <p:nvSpPr>
          <p:cNvPr id="59" name="Right Arrow 58"/>
          <p:cNvSpPr/>
          <p:nvPr/>
        </p:nvSpPr>
        <p:spPr bwMode="auto">
          <a:xfrm>
            <a:off x="3095408" y="4036380"/>
            <a:ext cx="412045" cy="435149"/>
          </a:xfrm>
          <a:prstGeom prst="rightArrow">
            <a:avLst/>
          </a:prstGeom>
          <a:solidFill>
            <a:srgbClr val="7030A0"/>
          </a:solidFill>
          <a:ln>
            <a:noFill/>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2" charset="2"/>
              <a:buChar char="§"/>
              <a:tabLst/>
            </a:pPr>
            <a:endParaRPr kumimoji="0" lang="en-US" sz="2800" b="0" i="0" u="none" strike="noStrike" cap="none" normalizeH="0" baseline="0" dirty="0" smtClean="0">
              <a:ln>
                <a:noFill/>
              </a:ln>
              <a:solidFill>
                <a:schemeClr val="tx1"/>
              </a:solidFill>
              <a:effectLst/>
              <a:latin typeface="Microsoft Sans Serif" pitchFamily="34" charset="0"/>
              <a:sym typeface="Wingdings" pitchFamily="2" charset="2"/>
            </a:endParaRPr>
          </a:p>
        </p:txBody>
      </p:sp>
      <p:sp>
        <p:nvSpPr>
          <p:cNvPr id="60" name="TextBox 59"/>
          <p:cNvSpPr txBox="1"/>
          <p:nvPr/>
        </p:nvSpPr>
        <p:spPr>
          <a:xfrm>
            <a:off x="3095408" y="4106995"/>
            <a:ext cx="304892" cy="307777"/>
          </a:xfrm>
          <a:prstGeom prst="rect">
            <a:avLst/>
          </a:prstGeom>
          <a:noFill/>
        </p:spPr>
        <p:txBody>
          <a:bodyPr wrap="none" rtlCol="0">
            <a:spAutoFit/>
          </a:bodyPr>
          <a:lstStyle/>
          <a:p>
            <a:pPr>
              <a:buNone/>
            </a:pPr>
            <a:r>
              <a:rPr lang="en-US" sz="1400" dirty="0">
                <a:solidFill>
                  <a:schemeClr val="bg1"/>
                </a:solidFill>
              </a:rPr>
              <a:t>S</a:t>
            </a:r>
          </a:p>
        </p:txBody>
      </p:sp>
      <p:grpSp>
        <p:nvGrpSpPr>
          <p:cNvPr id="44" name="Group 43"/>
          <p:cNvGrpSpPr/>
          <p:nvPr/>
        </p:nvGrpSpPr>
        <p:grpSpPr>
          <a:xfrm>
            <a:off x="5162930" y="4702985"/>
            <a:ext cx="2146517" cy="1885245"/>
            <a:chOff x="5162930" y="4702985"/>
            <a:chExt cx="2146517" cy="1885245"/>
          </a:xfrm>
        </p:grpSpPr>
        <p:sp>
          <p:nvSpPr>
            <p:cNvPr id="81" name="Freeform 80"/>
            <p:cNvSpPr>
              <a:spLocks/>
            </p:cNvSpPr>
            <p:nvPr/>
          </p:nvSpPr>
          <p:spPr bwMode="auto">
            <a:xfrm>
              <a:off x="5360480" y="5249782"/>
              <a:ext cx="640873" cy="860419"/>
            </a:xfrm>
            <a:custGeom>
              <a:avLst/>
              <a:gdLst>
                <a:gd name="T0" fmla="*/ 0 w 1872"/>
                <a:gd name="T1" fmla="*/ 0 h 2544"/>
                <a:gd name="T2" fmla="*/ 0 w 1872"/>
                <a:gd name="T3" fmla="*/ 624 h 2544"/>
                <a:gd name="T4" fmla="*/ 768 w 1872"/>
                <a:gd name="T5" fmla="*/ 624 h 2544"/>
                <a:gd name="T6" fmla="*/ 768 w 1872"/>
                <a:gd name="T7" fmla="*/ 2544 h 2544"/>
                <a:gd name="T8" fmla="*/ 1776 w 1872"/>
                <a:gd name="T9" fmla="*/ 2544 h 2544"/>
                <a:gd name="T10" fmla="*/ 1776 w 1872"/>
                <a:gd name="T11" fmla="*/ 2304 h 2544"/>
                <a:gd name="T12" fmla="*/ 1008 w 1872"/>
                <a:gd name="T13" fmla="*/ 2304 h 2544"/>
                <a:gd name="T14" fmla="*/ 1008 w 1872"/>
                <a:gd name="T15" fmla="*/ 624 h 2544"/>
                <a:gd name="T16" fmla="*/ 1872 w 1872"/>
                <a:gd name="T17" fmla="*/ 624 h 2544"/>
                <a:gd name="T18" fmla="*/ 1872 w 1872"/>
                <a:gd name="T19" fmla="*/ 0 h 2544"/>
                <a:gd name="T20" fmla="*/ 1680 w 1872"/>
                <a:gd name="T21" fmla="*/ 0 h 2544"/>
                <a:gd name="T22" fmla="*/ 1680 w 1872"/>
                <a:gd name="T23" fmla="*/ 432 h 2544"/>
                <a:gd name="T24" fmla="*/ 240 w 1872"/>
                <a:gd name="T25" fmla="*/ 432 h 2544"/>
                <a:gd name="T26" fmla="*/ 240 w 1872"/>
                <a:gd name="T27" fmla="*/ 0 h 2544"/>
                <a:gd name="T28" fmla="*/ 0 w 1872"/>
                <a:gd name="T29" fmla="*/ 0 h 2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2" h="2544">
                  <a:moveTo>
                    <a:pt x="0" y="0"/>
                  </a:moveTo>
                  <a:lnTo>
                    <a:pt x="0" y="624"/>
                  </a:lnTo>
                  <a:lnTo>
                    <a:pt x="768" y="624"/>
                  </a:lnTo>
                  <a:lnTo>
                    <a:pt x="768" y="2544"/>
                  </a:lnTo>
                  <a:lnTo>
                    <a:pt x="1776" y="2544"/>
                  </a:lnTo>
                  <a:lnTo>
                    <a:pt x="1776" y="2304"/>
                  </a:lnTo>
                  <a:lnTo>
                    <a:pt x="1008" y="2304"/>
                  </a:lnTo>
                  <a:lnTo>
                    <a:pt x="1008" y="624"/>
                  </a:lnTo>
                  <a:lnTo>
                    <a:pt x="1872" y="624"/>
                  </a:lnTo>
                  <a:lnTo>
                    <a:pt x="1872" y="0"/>
                  </a:lnTo>
                  <a:lnTo>
                    <a:pt x="1680" y="0"/>
                  </a:lnTo>
                  <a:lnTo>
                    <a:pt x="1680" y="432"/>
                  </a:lnTo>
                  <a:lnTo>
                    <a:pt x="240" y="432"/>
                  </a:lnTo>
                  <a:lnTo>
                    <a:pt x="240" y="0"/>
                  </a:lnTo>
                  <a:lnTo>
                    <a:pt x="0" y="0"/>
                  </a:lnTo>
                  <a:close/>
                </a:path>
              </a:pathLst>
            </a:custGeom>
            <a:solidFill>
              <a:srgbClr val="FFFF00"/>
            </a:solidFill>
            <a:ln w="9525">
              <a:solidFill>
                <a:schemeClr val="tx1"/>
              </a:solidFill>
              <a:round/>
              <a:headEnd/>
              <a:tailEnd/>
            </a:ln>
            <a:effectLst/>
            <a:extLst/>
          </p:spPr>
          <p:txBody>
            <a:bodyPr wrap="none" anchor="ctr"/>
            <a:lstStyle/>
            <a:p>
              <a:endParaRPr lang="en-US"/>
            </a:p>
          </p:txBody>
        </p:sp>
        <p:sp>
          <p:nvSpPr>
            <p:cNvPr id="82" name="Text Box 4"/>
            <p:cNvSpPr txBox="1">
              <a:spLocks noChangeArrowheads="1"/>
            </p:cNvSpPr>
            <p:nvPr/>
          </p:nvSpPr>
          <p:spPr bwMode="auto">
            <a:xfrm>
              <a:off x="5673592" y="5967943"/>
              <a:ext cx="348172"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buClrTx/>
                <a:buSzTx/>
                <a:buFontTx/>
                <a:buNone/>
              </a:pPr>
              <a:r>
                <a:rPr lang="en-US" sz="700" dirty="0">
                  <a:latin typeface="Arial" charset="0"/>
                </a:rPr>
                <a:t>sign</a:t>
              </a:r>
            </a:p>
          </p:txBody>
        </p:sp>
        <p:sp>
          <p:nvSpPr>
            <p:cNvPr id="83" name="AutoShape 7"/>
            <p:cNvSpPr>
              <a:spLocks noChangeArrowheads="1"/>
            </p:cNvSpPr>
            <p:nvPr/>
          </p:nvSpPr>
          <p:spPr bwMode="auto">
            <a:xfrm>
              <a:off x="5626622" y="6012499"/>
              <a:ext cx="67143" cy="67143"/>
            </a:xfrm>
            <a:prstGeom prst="smileyFace">
              <a:avLst>
                <a:gd name="adj" fmla="val 4653"/>
              </a:avLst>
            </a:prstGeom>
            <a:solidFill>
              <a:schemeClr val="hlink"/>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84" name="Picture 2" descr="http://www.how-to-draw-cartoons-online.com/image-files/cartoon_devil.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32679" y="4936903"/>
              <a:ext cx="303916" cy="274644"/>
            </a:xfrm>
            <a:prstGeom prst="rect">
              <a:avLst/>
            </a:prstGeom>
            <a:noFill/>
            <a:extLst>
              <a:ext uri="{909E8E84-426E-40DD-AFC4-6F175D3DCCD1}">
                <a14:hiddenFill xmlns:a14="http://schemas.microsoft.com/office/drawing/2010/main" xmlns="">
                  <a:solidFill>
                    <a:srgbClr val="FFFFFF"/>
                  </a:solidFill>
                </a14:hiddenFill>
              </a:ext>
            </a:extLst>
          </p:spPr>
        </p:pic>
        <p:sp>
          <p:nvSpPr>
            <p:cNvPr id="85" name="Freeform 8"/>
            <p:cNvSpPr>
              <a:spLocks/>
            </p:cNvSpPr>
            <p:nvPr/>
          </p:nvSpPr>
          <p:spPr bwMode="auto">
            <a:xfrm>
              <a:off x="6380749" y="5253097"/>
              <a:ext cx="640874" cy="860419"/>
            </a:xfrm>
            <a:custGeom>
              <a:avLst/>
              <a:gdLst>
                <a:gd name="T0" fmla="*/ 0 w 1872"/>
                <a:gd name="T1" fmla="*/ 0 h 2544"/>
                <a:gd name="T2" fmla="*/ 0 w 1872"/>
                <a:gd name="T3" fmla="*/ 624 h 2544"/>
                <a:gd name="T4" fmla="*/ 768 w 1872"/>
                <a:gd name="T5" fmla="*/ 624 h 2544"/>
                <a:gd name="T6" fmla="*/ 768 w 1872"/>
                <a:gd name="T7" fmla="*/ 2544 h 2544"/>
                <a:gd name="T8" fmla="*/ 1776 w 1872"/>
                <a:gd name="T9" fmla="*/ 2544 h 2544"/>
                <a:gd name="T10" fmla="*/ 1776 w 1872"/>
                <a:gd name="T11" fmla="*/ 2304 h 2544"/>
                <a:gd name="T12" fmla="*/ 1008 w 1872"/>
                <a:gd name="T13" fmla="*/ 2304 h 2544"/>
                <a:gd name="T14" fmla="*/ 1008 w 1872"/>
                <a:gd name="T15" fmla="*/ 624 h 2544"/>
                <a:gd name="T16" fmla="*/ 1872 w 1872"/>
                <a:gd name="T17" fmla="*/ 624 h 2544"/>
                <a:gd name="T18" fmla="*/ 1872 w 1872"/>
                <a:gd name="T19" fmla="*/ 0 h 2544"/>
                <a:gd name="T20" fmla="*/ 1680 w 1872"/>
                <a:gd name="T21" fmla="*/ 0 h 2544"/>
                <a:gd name="T22" fmla="*/ 1680 w 1872"/>
                <a:gd name="T23" fmla="*/ 432 h 2544"/>
                <a:gd name="T24" fmla="*/ 240 w 1872"/>
                <a:gd name="T25" fmla="*/ 432 h 2544"/>
                <a:gd name="T26" fmla="*/ 240 w 1872"/>
                <a:gd name="T27" fmla="*/ 0 h 2544"/>
                <a:gd name="T28" fmla="*/ 0 w 1872"/>
                <a:gd name="T29" fmla="*/ 0 h 2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2" h="2544">
                  <a:moveTo>
                    <a:pt x="0" y="0"/>
                  </a:moveTo>
                  <a:lnTo>
                    <a:pt x="0" y="624"/>
                  </a:lnTo>
                  <a:lnTo>
                    <a:pt x="768" y="624"/>
                  </a:lnTo>
                  <a:lnTo>
                    <a:pt x="768" y="2544"/>
                  </a:lnTo>
                  <a:lnTo>
                    <a:pt x="1776" y="2544"/>
                  </a:lnTo>
                  <a:lnTo>
                    <a:pt x="1776" y="2304"/>
                  </a:lnTo>
                  <a:lnTo>
                    <a:pt x="1008" y="2304"/>
                  </a:lnTo>
                  <a:lnTo>
                    <a:pt x="1008" y="624"/>
                  </a:lnTo>
                  <a:lnTo>
                    <a:pt x="1872" y="624"/>
                  </a:lnTo>
                  <a:lnTo>
                    <a:pt x="1872" y="0"/>
                  </a:lnTo>
                  <a:lnTo>
                    <a:pt x="1680" y="0"/>
                  </a:lnTo>
                  <a:lnTo>
                    <a:pt x="1680" y="432"/>
                  </a:lnTo>
                  <a:lnTo>
                    <a:pt x="240" y="432"/>
                  </a:lnTo>
                  <a:lnTo>
                    <a:pt x="240" y="0"/>
                  </a:lnTo>
                  <a:lnTo>
                    <a:pt x="0" y="0"/>
                  </a:lnTo>
                  <a:close/>
                </a:path>
              </a:pathLst>
            </a:custGeom>
            <a:solidFill>
              <a:srgbClr val="FFFF00"/>
            </a:solidFill>
            <a:ln w="9525">
              <a:solidFill>
                <a:schemeClr val="tx1"/>
              </a:solidFill>
              <a:round/>
              <a:headEnd/>
              <a:tailEnd/>
            </a:ln>
            <a:effectLst/>
            <a:extLst/>
          </p:spPr>
          <p:txBody>
            <a:bodyPr wrap="none" anchor="ctr"/>
            <a:lstStyle/>
            <a:p>
              <a:endParaRPr lang="en-US"/>
            </a:p>
          </p:txBody>
        </p:sp>
        <p:sp>
          <p:nvSpPr>
            <p:cNvPr id="86" name="Text Box 4"/>
            <p:cNvSpPr txBox="1">
              <a:spLocks noChangeArrowheads="1"/>
            </p:cNvSpPr>
            <p:nvPr/>
          </p:nvSpPr>
          <p:spPr bwMode="auto">
            <a:xfrm>
              <a:off x="6710312" y="5974746"/>
              <a:ext cx="348172"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buClrTx/>
                <a:buSzTx/>
                <a:buFontTx/>
                <a:buNone/>
              </a:pPr>
              <a:r>
                <a:rPr lang="en-US" sz="700" dirty="0">
                  <a:latin typeface="Arial" charset="0"/>
                </a:rPr>
                <a:t>sign</a:t>
              </a:r>
            </a:p>
          </p:txBody>
        </p:sp>
        <p:sp>
          <p:nvSpPr>
            <p:cNvPr id="87" name="AutoShape 7"/>
            <p:cNvSpPr>
              <a:spLocks noChangeArrowheads="1"/>
            </p:cNvSpPr>
            <p:nvPr/>
          </p:nvSpPr>
          <p:spPr bwMode="auto">
            <a:xfrm>
              <a:off x="6651094" y="6025767"/>
              <a:ext cx="67143" cy="67143"/>
            </a:xfrm>
            <a:prstGeom prst="smileyFace">
              <a:avLst>
                <a:gd name="adj" fmla="val 4653"/>
              </a:avLst>
            </a:prstGeom>
            <a:solidFill>
              <a:schemeClr val="hlink"/>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88" name="Picture 2" descr="http://www.how-to-draw-cartoons-online.com/image-files/cartoon_devil.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20877" y="4940218"/>
              <a:ext cx="303916" cy="274644"/>
            </a:xfrm>
            <a:prstGeom prst="rect">
              <a:avLst/>
            </a:prstGeom>
            <a:noFill/>
            <a:extLst>
              <a:ext uri="{909E8E84-426E-40DD-AFC4-6F175D3DCCD1}">
                <a14:hiddenFill xmlns:a14="http://schemas.microsoft.com/office/drawing/2010/main" xmlns="">
                  <a:solidFill>
                    <a:srgbClr val="FFFFFF"/>
                  </a:solidFill>
                </a14:hiddenFill>
              </a:ext>
            </a:extLst>
          </p:spPr>
        </p:pic>
        <p:sp>
          <p:nvSpPr>
            <p:cNvPr id="89" name="TextBox 88"/>
            <p:cNvSpPr txBox="1"/>
            <p:nvPr/>
          </p:nvSpPr>
          <p:spPr>
            <a:xfrm>
              <a:off x="5560853" y="6116701"/>
              <a:ext cx="697627" cy="400110"/>
            </a:xfrm>
            <a:prstGeom prst="rect">
              <a:avLst/>
            </a:prstGeom>
            <a:noFill/>
          </p:spPr>
          <p:txBody>
            <a:bodyPr wrap="none" rtlCol="0">
              <a:spAutoFit/>
            </a:bodyPr>
            <a:lstStyle/>
            <a:p>
              <a:pPr>
                <a:buNone/>
              </a:pPr>
              <a:r>
                <a:rPr lang="en-US" sz="2000" dirty="0" smtClean="0"/>
                <a:t>17%</a:t>
              </a:r>
              <a:endParaRPr lang="en-US" sz="2000" dirty="0"/>
            </a:p>
          </p:txBody>
        </p:sp>
        <p:sp>
          <p:nvSpPr>
            <p:cNvPr id="90" name="TextBox 89"/>
            <p:cNvSpPr txBox="1"/>
            <p:nvPr/>
          </p:nvSpPr>
          <p:spPr>
            <a:xfrm>
              <a:off x="6611820" y="6109696"/>
              <a:ext cx="697627" cy="400110"/>
            </a:xfrm>
            <a:prstGeom prst="rect">
              <a:avLst/>
            </a:prstGeom>
            <a:noFill/>
          </p:spPr>
          <p:txBody>
            <a:bodyPr wrap="none" rtlCol="0">
              <a:spAutoFit/>
            </a:bodyPr>
            <a:lstStyle/>
            <a:p>
              <a:pPr>
                <a:buNone/>
              </a:pPr>
              <a:r>
                <a:rPr lang="en-US" sz="2000" dirty="0" smtClean="0"/>
                <a:t>83%</a:t>
              </a:r>
              <a:endParaRPr lang="en-US" sz="2000" dirty="0"/>
            </a:p>
          </p:txBody>
        </p:sp>
        <p:sp>
          <p:nvSpPr>
            <p:cNvPr id="91" name="Rounded Rectangle 90"/>
            <p:cNvSpPr/>
            <p:nvPr/>
          </p:nvSpPr>
          <p:spPr bwMode="auto">
            <a:xfrm>
              <a:off x="5162930" y="4702985"/>
              <a:ext cx="2139244" cy="1885245"/>
            </a:xfrm>
            <a:prstGeom prst="roundRect">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2" charset="2"/>
                <a:buChar char="§"/>
                <a:tabLst/>
              </a:pPr>
              <a:endParaRPr kumimoji="0" lang="en-US" sz="2800" b="0" i="0" u="none" strike="noStrike" cap="none" normalizeH="0" baseline="0" smtClean="0">
                <a:ln>
                  <a:noFill/>
                </a:ln>
                <a:solidFill>
                  <a:schemeClr val="tx1"/>
                </a:solidFill>
                <a:effectLst/>
                <a:latin typeface="Microsoft Sans Serif" pitchFamily="34" charset="0"/>
                <a:sym typeface="Wingdings" pitchFamily="2" charset="2"/>
              </a:endParaRPr>
            </a:p>
          </p:txBody>
        </p:sp>
      </p:grpSp>
      <p:sp>
        <p:nvSpPr>
          <p:cNvPr id="58" name="TextBox 57"/>
          <p:cNvSpPr txBox="1"/>
          <p:nvPr/>
        </p:nvSpPr>
        <p:spPr>
          <a:xfrm>
            <a:off x="3821287" y="2930026"/>
            <a:ext cx="886781" cy="400110"/>
          </a:xfrm>
          <a:prstGeom prst="rect">
            <a:avLst/>
          </a:prstGeom>
          <a:noFill/>
        </p:spPr>
        <p:txBody>
          <a:bodyPr wrap="none" rtlCol="0">
            <a:spAutoFit/>
          </a:bodyPr>
          <a:lstStyle/>
          <a:p>
            <a:pPr>
              <a:buNone/>
            </a:pPr>
            <a:r>
              <a:rPr lang="en-US" sz="2000" dirty="0" smtClean="0">
                <a:sym typeface="Symbol"/>
              </a:rPr>
              <a:t></a:t>
            </a:r>
            <a:r>
              <a:rPr lang="en-US" sz="2000" dirty="0" smtClean="0"/>
              <a:t>heat</a:t>
            </a:r>
            <a:endParaRPr lang="en-US" sz="2000" dirty="0"/>
          </a:p>
        </p:txBody>
      </p:sp>
      <p:sp>
        <p:nvSpPr>
          <p:cNvPr id="92" name="TextBox 91"/>
          <p:cNvSpPr txBox="1"/>
          <p:nvPr/>
        </p:nvSpPr>
        <p:spPr>
          <a:xfrm>
            <a:off x="3923077" y="4932958"/>
            <a:ext cx="683200" cy="400110"/>
          </a:xfrm>
          <a:prstGeom prst="rect">
            <a:avLst/>
          </a:prstGeom>
          <a:noFill/>
        </p:spPr>
        <p:txBody>
          <a:bodyPr wrap="none" rtlCol="0">
            <a:spAutoFit/>
          </a:bodyPr>
          <a:lstStyle/>
          <a:p>
            <a:pPr>
              <a:buNone/>
            </a:pPr>
            <a:r>
              <a:rPr lang="en-US" sz="2000" dirty="0" smtClean="0"/>
              <a:t>heat</a:t>
            </a:r>
            <a:endParaRPr lang="en-US" sz="2000" dirty="0"/>
          </a:p>
        </p:txBody>
      </p:sp>
      <p:sp>
        <p:nvSpPr>
          <p:cNvPr id="64" name="TextBox 63"/>
          <p:cNvSpPr txBox="1"/>
          <p:nvPr/>
        </p:nvSpPr>
        <p:spPr>
          <a:xfrm>
            <a:off x="1219200" y="1143000"/>
            <a:ext cx="3201517" cy="1200329"/>
          </a:xfrm>
          <a:prstGeom prst="rect">
            <a:avLst/>
          </a:prstGeom>
          <a:noFill/>
        </p:spPr>
        <p:txBody>
          <a:bodyPr wrap="none" rtlCol="0">
            <a:spAutoFit/>
          </a:bodyPr>
          <a:lstStyle/>
          <a:p>
            <a:pPr lvl="1">
              <a:buNone/>
            </a:pPr>
            <a:r>
              <a:rPr lang="en-US" sz="2400" dirty="0" err="1" smtClean="0">
                <a:solidFill>
                  <a:srgbClr val="FF0000"/>
                </a:solidFill>
              </a:rPr>
              <a:t>Pr</a:t>
            </a:r>
            <a:r>
              <a:rPr lang="en-US" sz="2400" dirty="0" smtClean="0">
                <a:solidFill>
                  <a:srgbClr val="FF0000"/>
                </a:solidFill>
              </a:rPr>
              <a:t>(heat | </a:t>
            </a:r>
            <a:r>
              <a:rPr lang="en-US" sz="2400" dirty="0" err="1" smtClean="0">
                <a:solidFill>
                  <a:srgbClr val="FF0000"/>
                </a:solidFill>
              </a:rPr>
              <a:t>s</a:t>
            </a:r>
            <a:r>
              <a:rPr lang="en-US" sz="2400" baseline="-25000" dirty="0" err="1" smtClean="0">
                <a:solidFill>
                  <a:srgbClr val="FF0000"/>
                </a:solidFill>
              </a:rPr>
              <a:t>eb</a:t>
            </a:r>
            <a:r>
              <a:rPr lang="en-US" sz="2400" dirty="0" smtClean="0">
                <a:solidFill>
                  <a:srgbClr val="FF0000"/>
                </a:solidFill>
              </a:rPr>
              <a:t>) = 1.0</a:t>
            </a:r>
          </a:p>
          <a:p>
            <a:pPr lvl="1">
              <a:buNone/>
            </a:pPr>
            <a:r>
              <a:rPr lang="en-US" sz="2400" dirty="0" err="1" smtClean="0">
                <a:solidFill>
                  <a:srgbClr val="FF0000"/>
                </a:solidFill>
              </a:rPr>
              <a:t>Pr</a:t>
            </a:r>
            <a:r>
              <a:rPr lang="en-US" sz="2400" dirty="0" smtClean="0">
                <a:solidFill>
                  <a:srgbClr val="FF0000"/>
                </a:solidFill>
              </a:rPr>
              <a:t>(heat | </a:t>
            </a:r>
            <a:r>
              <a:rPr lang="en-US" sz="2400" dirty="0" err="1" smtClean="0">
                <a:solidFill>
                  <a:srgbClr val="FF0000"/>
                </a:solidFill>
              </a:rPr>
              <a:t>s</a:t>
            </a:r>
            <a:r>
              <a:rPr lang="en-US" sz="2400" baseline="-25000" dirty="0" err="1" smtClean="0">
                <a:solidFill>
                  <a:srgbClr val="FF0000"/>
                </a:solidFill>
              </a:rPr>
              <a:t>wb</a:t>
            </a:r>
            <a:r>
              <a:rPr lang="en-US" sz="2400" dirty="0" smtClean="0">
                <a:solidFill>
                  <a:srgbClr val="FF0000"/>
                </a:solidFill>
              </a:rPr>
              <a:t>) = 0.2</a:t>
            </a:r>
          </a:p>
          <a:p>
            <a:pPr>
              <a:buNone/>
            </a:pPr>
            <a:endParaRPr lang="en-US" sz="2400" dirty="0">
              <a:solidFill>
                <a:srgbClr val="FF0000"/>
              </a:solidFill>
            </a:endParaRPr>
          </a:p>
        </p:txBody>
      </p:sp>
      <p:cxnSp>
        <p:nvCxnSpPr>
          <p:cNvPr id="94" name="Straight Arrow Connector 93"/>
          <p:cNvCxnSpPr/>
          <p:nvPr/>
        </p:nvCxnSpPr>
        <p:spPr bwMode="auto">
          <a:xfrm flipV="1">
            <a:off x="3883378" y="3443111"/>
            <a:ext cx="722899" cy="451556"/>
          </a:xfrm>
          <a:prstGeom prst="straightConnector1">
            <a:avLst/>
          </a:prstGeom>
          <a:noFill/>
          <a:ln w="57150"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cxnSp>
        <p:nvCxnSpPr>
          <p:cNvPr id="95" name="Straight Arrow Connector 94"/>
          <p:cNvCxnSpPr/>
          <p:nvPr/>
        </p:nvCxnSpPr>
        <p:spPr bwMode="auto">
          <a:xfrm>
            <a:off x="3883377" y="4268174"/>
            <a:ext cx="722899" cy="367705"/>
          </a:xfrm>
          <a:prstGeom prst="straightConnector1">
            <a:avLst/>
          </a:prstGeom>
          <a:noFill/>
          <a:ln w="57150"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sp>
        <p:nvSpPr>
          <p:cNvPr id="45" name="TextBox 44"/>
          <p:cNvSpPr txBox="1"/>
          <p:nvPr/>
        </p:nvSpPr>
        <p:spPr>
          <a:xfrm>
            <a:off x="3352800" y="2362200"/>
            <a:ext cx="1223412" cy="400110"/>
          </a:xfrm>
          <a:prstGeom prst="rect">
            <a:avLst/>
          </a:prstGeom>
          <a:noFill/>
        </p:spPr>
        <p:txBody>
          <a:bodyPr wrap="none" rtlCol="0">
            <a:spAutoFit/>
          </a:bodyPr>
          <a:lstStyle/>
          <a:p>
            <a:pPr>
              <a:buNone/>
            </a:pPr>
            <a:r>
              <a:rPr lang="en-US" sz="2000" dirty="0" smtClean="0">
                <a:sym typeface="Symbol"/>
              </a:rPr>
              <a:t>Observe:</a:t>
            </a:r>
            <a:endParaRPr lang="en-US" sz="2000" dirty="0"/>
          </a:p>
        </p:txBody>
      </p:sp>
    </p:spTree>
    <p:extLst>
      <p:ext uri="{BB962C8B-B14F-4D97-AF65-F5344CB8AC3E}">
        <p14:creationId xmlns:p14="http://schemas.microsoft.com/office/powerpoint/2010/main" xmlns="" val="7466618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p:bldP spid="58" grpId="0"/>
      <p:bldP spid="92" grpId="0"/>
      <p:bldP spid="64" grpId="0"/>
      <p:bldP spid="4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6083" name="Rectangle 2"/>
          <p:cNvSpPr>
            <a:spLocks noGrp="1" noChangeArrowheads="1"/>
          </p:cNvSpPr>
          <p:nvPr>
            <p:ph type="title"/>
          </p:nvPr>
        </p:nvSpPr>
        <p:spPr/>
        <p:txBody>
          <a:bodyPr rIns="132080"/>
          <a:lstStyle/>
          <a:p>
            <a:pPr indent="0" eaLnBrk="1" hangingPunct="1"/>
            <a:r>
              <a:rPr lang="en-US" smtClean="0"/>
              <a:t>Filtering / Monitoring</a:t>
            </a:r>
          </a:p>
        </p:txBody>
      </p:sp>
      <p:sp>
        <p:nvSpPr>
          <p:cNvPr id="46084" name="Rectangle 3"/>
          <p:cNvSpPr>
            <a:spLocks noGrp="1" noChangeArrowheads="1"/>
          </p:cNvSpPr>
          <p:nvPr>
            <p:ph type="body" idx="1"/>
          </p:nvPr>
        </p:nvSpPr>
        <p:spPr/>
        <p:txBody>
          <a:bodyPr rIns="132080"/>
          <a:lstStyle/>
          <a:p>
            <a:pPr eaLnBrk="1" hangingPunct="1"/>
            <a:r>
              <a:rPr lang="en-US" sz="2400" smtClean="0"/>
              <a:t>Filtering, or monitoring, is the task of tracking the distribution B(X) (the belief state) over time</a:t>
            </a:r>
          </a:p>
          <a:p>
            <a:pPr eaLnBrk="1" hangingPunct="1"/>
            <a:endParaRPr lang="en-US" sz="2400" smtClean="0"/>
          </a:p>
          <a:p>
            <a:pPr eaLnBrk="1" hangingPunct="1"/>
            <a:r>
              <a:rPr lang="en-US" sz="2400" smtClean="0"/>
              <a:t>We start with B(X) in an initial setting, usually uniform</a:t>
            </a:r>
          </a:p>
          <a:p>
            <a:pPr eaLnBrk="1" hangingPunct="1"/>
            <a:endParaRPr lang="en-US" sz="2400" smtClean="0"/>
          </a:p>
          <a:p>
            <a:pPr eaLnBrk="1" hangingPunct="1"/>
            <a:r>
              <a:rPr lang="en-US" sz="2400" smtClean="0"/>
              <a:t>As time passes, or we get observations, we update B(X)</a:t>
            </a:r>
          </a:p>
          <a:p>
            <a:pPr eaLnBrk="1" hangingPunct="1"/>
            <a:endParaRPr lang="en-US" sz="2400" smtClean="0"/>
          </a:p>
          <a:p>
            <a:pPr eaLnBrk="1" hangingPunct="1"/>
            <a:r>
              <a:rPr lang="en-US" sz="2400" smtClean="0"/>
              <a:t>The Kalman filter was invented in the 60’s and first implemented as a method of trajectory estimation for the Apollo program</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7107" name="Rectangle 2"/>
          <p:cNvSpPr>
            <a:spLocks noGrp="1" noChangeArrowheads="1"/>
          </p:cNvSpPr>
          <p:nvPr>
            <p:ph type="title"/>
          </p:nvPr>
        </p:nvSpPr>
        <p:spPr/>
        <p:txBody>
          <a:bodyPr rIns="132080"/>
          <a:lstStyle/>
          <a:p>
            <a:pPr indent="0" eaLnBrk="1" hangingPunct="1"/>
            <a:r>
              <a:rPr lang="en-US" sz="4000" smtClean="0"/>
              <a:t>Example: Robot Localization</a:t>
            </a:r>
          </a:p>
        </p:txBody>
      </p:sp>
      <p:sp>
        <p:nvSpPr>
          <p:cNvPr id="47108" name="Rectangle 3"/>
          <p:cNvSpPr>
            <a:spLocks noGrp="1" noChangeArrowheads="1"/>
          </p:cNvSpPr>
          <p:nvPr>
            <p:ph type="body" idx="1"/>
          </p:nvPr>
        </p:nvSpPr>
        <p:spPr>
          <a:xfrm>
            <a:off x="628650" y="5410200"/>
            <a:ext cx="7772400" cy="1447800"/>
          </a:xfrm>
        </p:spPr>
        <p:txBody>
          <a:bodyPr rIns="132080"/>
          <a:lstStyle/>
          <a:p>
            <a:pPr algn="ctr" eaLnBrk="1" hangingPunct="1">
              <a:lnSpc>
                <a:spcPct val="90000"/>
              </a:lnSpc>
              <a:buFont typeface="Wingdings" pitchFamily="2" charset="2"/>
              <a:buNone/>
            </a:pPr>
            <a:r>
              <a:rPr lang="en-US" sz="2400" smtClean="0"/>
              <a:t>t=0</a:t>
            </a:r>
          </a:p>
          <a:p>
            <a:pPr algn="ctr" eaLnBrk="1" hangingPunct="1">
              <a:lnSpc>
                <a:spcPct val="90000"/>
              </a:lnSpc>
              <a:buFont typeface="Wingdings" pitchFamily="2" charset="2"/>
              <a:buNone/>
            </a:pPr>
            <a:r>
              <a:rPr lang="en-US" sz="2400" smtClean="0"/>
              <a:t>Sensor model: never more than 1 mistake</a:t>
            </a:r>
          </a:p>
          <a:p>
            <a:pPr algn="ctr" eaLnBrk="1" hangingPunct="1">
              <a:lnSpc>
                <a:spcPct val="90000"/>
              </a:lnSpc>
              <a:buFont typeface="Wingdings" pitchFamily="2" charset="2"/>
              <a:buNone/>
            </a:pPr>
            <a:r>
              <a:rPr lang="en-US" sz="2400" smtClean="0"/>
              <a:t>Motion model: may not execute action with small prob.</a:t>
            </a:r>
          </a:p>
        </p:txBody>
      </p:sp>
      <p:sp>
        <p:nvSpPr>
          <p:cNvPr id="47109" name="Rectangle 4"/>
          <p:cNvSpPr>
            <a:spLocks/>
          </p:cNvSpPr>
          <p:nvPr/>
        </p:nvSpPr>
        <p:spPr bwMode="auto">
          <a:xfrm>
            <a:off x="2286000" y="21336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10" name="Rectangle 5"/>
          <p:cNvSpPr>
            <a:spLocks/>
          </p:cNvSpPr>
          <p:nvPr/>
        </p:nvSpPr>
        <p:spPr bwMode="auto">
          <a:xfrm>
            <a:off x="2819400" y="21336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11" name="Rectangle 6"/>
          <p:cNvSpPr>
            <a:spLocks/>
          </p:cNvSpPr>
          <p:nvPr/>
        </p:nvSpPr>
        <p:spPr bwMode="auto">
          <a:xfrm>
            <a:off x="3352800" y="21336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12" name="Rectangle 7"/>
          <p:cNvSpPr>
            <a:spLocks/>
          </p:cNvSpPr>
          <p:nvPr/>
        </p:nvSpPr>
        <p:spPr bwMode="auto">
          <a:xfrm>
            <a:off x="3886200" y="21336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13" name="Rectangle 8"/>
          <p:cNvSpPr>
            <a:spLocks/>
          </p:cNvSpPr>
          <p:nvPr/>
        </p:nvSpPr>
        <p:spPr bwMode="auto">
          <a:xfrm>
            <a:off x="4419600" y="21336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14" name="Rectangle 9"/>
          <p:cNvSpPr>
            <a:spLocks/>
          </p:cNvSpPr>
          <p:nvPr/>
        </p:nvSpPr>
        <p:spPr bwMode="auto">
          <a:xfrm>
            <a:off x="4953000" y="21336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15" name="Rectangle 10"/>
          <p:cNvSpPr>
            <a:spLocks/>
          </p:cNvSpPr>
          <p:nvPr/>
        </p:nvSpPr>
        <p:spPr bwMode="auto">
          <a:xfrm>
            <a:off x="5486400" y="21336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16" name="Rectangle 11"/>
          <p:cNvSpPr>
            <a:spLocks/>
          </p:cNvSpPr>
          <p:nvPr/>
        </p:nvSpPr>
        <p:spPr bwMode="auto">
          <a:xfrm>
            <a:off x="6019800" y="21336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17" name="Rectangle 12"/>
          <p:cNvSpPr>
            <a:spLocks/>
          </p:cNvSpPr>
          <p:nvPr/>
        </p:nvSpPr>
        <p:spPr bwMode="auto">
          <a:xfrm>
            <a:off x="2286000" y="26670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18" name="Rectangle 13"/>
          <p:cNvSpPr>
            <a:spLocks/>
          </p:cNvSpPr>
          <p:nvPr/>
        </p:nvSpPr>
        <p:spPr bwMode="auto">
          <a:xfrm>
            <a:off x="4953000" y="26670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19" name="Rectangle 14"/>
          <p:cNvSpPr>
            <a:spLocks/>
          </p:cNvSpPr>
          <p:nvPr/>
        </p:nvSpPr>
        <p:spPr bwMode="auto">
          <a:xfrm>
            <a:off x="6019800" y="26670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20" name="Rectangle 15"/>
          <p:cNvSpPr>
            <a:spLocks/>
          </p:cNvSpPr>
          <p:nvPr/>
        </p:nvSpPr>
        <p:spPr bwMode="auto">
          <a:xfrm>
            <a:off x="2286000" y="32004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21" name="Rectangle 16"/>
          <p:cNvSpPr>
            <a:spLocks/>
          </p:cNvSpPr>
          <p:nvPr/>
        </p:nvSpPr>
        <p:spPr bwMode="auto">
          <a:xfrm>
            <a:off x="4953000" y="32004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22" name="Rectangle 17"/>
          <p:cNvSpPr>
            <a:spLocks/>
          </p:cNvSpPr>
          <p:nvPr/>
        </p:nvSpPr>
        <p:spPr bwMode="auto">
          <a:xfrm>
            <a:off x="6019800" y="32004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23" name="Rectangle 18"/>
          <p:cNvSpPr>
            <a:spLocks/>
          </p:cNvSpPr>
          <p:nvPr/>
        </p:nvSpPr>
        <p:spPr bwMode="auto">
          <a:xfrm>
            <a:off x="2286000" y="37338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24" name="Rectangle 19"/>
          <p:cNvSpPr>
            <a:spLocks/>
          </p:cNvSpPr>
          <p:nvPr/>
        </p:nvSpPr>
        <p:spPr bwMode="auto">
          <a:xfrm>
            <a:off x="2819400" y="37338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25" name="Rectangle 20"/>
          <p:cNvSpPr>
            <a:spLocks/>
          </p:cNvSpPr>
          <p:nvPr/>
        </p:nvSpPr>
        <p:spPr bwMode="auto">
          <a:xfrm>
            <a:off x="3352800" y="37338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26" name="Rectangle 21"/>
          <p:cNvSpPr>
            <a:spLocks/>
          </p:cNvSpPr>
          <p:nvPr/>
        </p:nvSpPr>
        <p:spPr bwMode="auto">
          <a:xfrm>
            <a:off x="3886200" y="37338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27" name="Rectangle 22"/>
          <p:cNvSpPr>
            <a:spLocks/>
          </p:cNvSpPr>
          <p:nvPr/>
        </p:nvSpPr>
        <p:spPr bwMode="auto">
          <a:xfrm>
            <a:off x="4419600" y="37338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28" name="Rectangle 23"/>
          <p:cNvSpPr>
            <a:spLocks/>
          </p:cNvSpPr>
          <p:nvPr/>
        </p:nvSpPr>
        <p:spPr bwMode="auto">
          <a:xfrm>
            <a:off x="4953000" y="37338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29" name="Rectangle 24"/>
          <p:cNvSpPr>
            <a:spLocks/>
          </p:cNvSpPr>
          <p:nvPr/>
        </p:nvSpPr>
        <p:spPr bwMode="auto">
          <a:xfrm>
            <a:off x="5486400" y="37338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30" name="Rectangle 25"/>
          <p:cNvSpPr>
            <a:spLocks/>
          </p:cNvSpPr>
          <p:nvPr/>
        </p:nvSpPr>
        <p:spPr bwMode="auto">
          <a:xfrm>
            <a:off x="6019800" y="37338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31" name="Rectangle 26"/>
          <p:cNvSpPr>
            <a:spLocks/>
          </p:cNvSpPr>
          <p:nvPr/>
        </p:nvSpPr>
        <p:spPr bwMode="auto">
          <a:xfrm>
            <a:off x="2819400" y="2667000"/>
            <a:ext cx="2133600" cy="1066800"/>
          </a:xfrm>
          <a:prstGeom prst="rect">
            <a:avLst/>
          </a:prstGeom>
          <a:solidFill>
            <a:srgbClr val="FFFFFF"/>
          </a:solidFill>
          <a:ln w="38100">
            <a:solidFill>
              <a:schemeClr val="tx1"/>
            </a:solidFill>
            <a:miter lim="800000"/>
            <a:headEnd/>
            <a:tailEnd/>
          </a:ln>
        </p:spPr>
        <p:txBody>
          <a:bodyPr lIns="0" tIns="0" rIns="0" bIns="0"/>
          <a:lstStyle/>
          <a:p>
            <a:endParaRPr lang="en-US"/>
          </a:p>
        </p:txBody>
      </p:sp>
      <p:sp>
        <p:nvSpPr>
          <p:cNvPr id="47132" name="Rectangle 27"/>
          <p:cNvSpPr>
            <a:spLocks/>
          </p:cNvSpPr>
          <p:nvPr/>
        </p:nvSpPr>
        <p:spPr bwMode="auto">
          <a:xfrm>
            <a:off x="2286000" y="2133600"/>
            <a:ext cx="4267200" cy="2133600"/>
          </a:xfrm>
          <a:prstGeom prst="rect">
            <a:avLst/>
          </a:prstGeom>
          <a:noFill/>
          <a:ln w="38100">
            <a:solidFill>
              <a:schemeClr val="tx1"/>
            </a:solidFill>
            <a:miter lim="800000"/>
            <a:headEnd/>
            <a:tailEnd/>
          </a:ln>
        </p:spPr>
        <p:txBody>
          <a:bodyPr lIns="0" tIns="0" rIns="0" bIns="0"/>
          <a:lstStyle/>
          <a:p>
            <a:endParaRPr lang="en-US"/>
          </a:p>
        </p:txBody>
      </p:sp>
      <p:sp>
        <p:nvSpPr>
          <p:cNvPr id="47133" name="Rectangle 28"/>
          <p:cNvSpPr>
            <a:spLocks/>
          </p:cNvSpPr>
          <p:nvPr/>
        </p:nvSpPr>
        <p:spPr bwMode="auto">
          <a:xfrm>
            <a:off x="5486400" y="2667000"/>
            <a:ext cx="533400" cy="1066800"/>
          </a:xfrm>
          <a:prstGeom prst="rect">
            <a:avLst/>
          </a:prstGeom>
          <a:noFill/>
          <a:ln w="38100">
            <a:solidFill>
              <a:schemeClr val="tx1"/>
            </a:solidFill>
            <a:miter lim="800000"/>
            <a:headEnd/>
            <a:tailEnd/>
          </a:ln>
        </p:spPr>
        <p:txBody>
          <a:bodyPr lIns="0" tIns="0" rIns="0" bIns="0"/>
          <a:lstStyle/>
          <a:p>
            <a:endParaRPr lang="en-US"/>
          </a:p>
        </p:txBody>
      </p:sp>
      <p:sp>
        <p:nvSpPr>
          <p:cNvPr id="47134" name="Rectangle 29"/>
          <p:cNvSpPr>
            <a:spLocks/>
          </p:cNvSpPr>
          <p:nvPr/>
        </p:nvSpPr>
        <p:spPr bwMode="auto">
          <a:xfrm>
            <a:off x="2286000" y="4724400"/>
            <a:ext cx="4267200" cy="228600"/>
          </a:xfrm>
          <a:prstGeom prst="rect">
            <a:avLst/>
          </a:prstGeom>
          <a:gradFill rotWithShape="0">
            <a:gsLst>
              <a:gs pos="0">
                <a:srgbClr val="FFFFFF"/>
              </a:gs>
              <a:gs pos="100000">
                <a:srgbClr val="000000"/>
              </a:gs>
            </a:gsLst>
            <a:lin ang="0" scaled="1"/>
          </a:gradFill>
          <a:ln w="9525">
            <a:solidFill>
              <a:schemeClr val="tx1"/>
            </a:solidFill>
            <a:round/>
            <a:headEnd/>
            <a:tailEnd/>
          </a:ln>
        </p:spPr>
        <p:txBody>
          <a:bodyPr lIns="0" tIns="0" rIns="0" bIns="0"/>
          <a:lstStyle/>
          <a:p>
            <a:endParaRPr lang="en-US"/>
          </a:p>
        </p:txBody>
      </p:sp>
      <p:sp>
        <p:nvSpPr>
          <p:cNvPr id="47135" name="Rectangle 30"/>
          <p:cNvSpPr>
            <a:spLocks/>
          </p:cNvSpPr>
          <p:nvPr/>
        </p:nvSpPr>
        <p:spPr bwMode="auto">
          <a:xfrm>
            <a:off x="6283325" y="4914900"/>
            <a:ext cx="282575" cy="381000"/>
          </a:xfrm>
          <a:prstGeom prst="rect">
            <a:avLst/>
          </a:prstGeom>
          <a:noFill/>
          <a:ln w="12700">
            <a:noFill/>
            <a:miter lim="800000"/>
            <a:headEnd/>
            <a:tailEnd/>
          </a:ln>
        </p:spPr>
        <p:txBody>
          <a:bodyPr wrap="none" lIns="0" tIns="0" rIns="40639" bIns="0" anchor="ctr">
            <a:spAutoFit/>
          </a:bodyPr>
          <a:lstStyle/>
          <a:p>
            <a:pPr marL="39688" algn="r"/>
            <a:r>
              <a:rPr lang="en-US" sz="2000">
                <a:solidFill>
                  <a:schemeClr val="tx1"/>
                </a:solidFill>
                <a:latin typeface="Times New Roman" pitchFamily="18" charset="0"/>
                <a:cs typeface="Times New Roman" pitchFamily="18" charset="0"/>
                <a:sym typeface="Times New Roman" pitchFamily="18" charset="0"/>
              </a:rPr>
              <a:t>1</a:t>
            </a:r>
          </a:p>
        </p:txBody>
      </p:sp>
      <p:sp>
        <p:nvSpPr>
          <p:cNvPr id="47136" name="Rectangle 31"/>
          <p:cNvSpPr>
            <a:spLocks/>
          </p:cNvSpPr>
          <p:nvPr/>
        </p:nvSpPr>
        <p:spPr bwMode="auto">
          <a:xfrm>
            <a:off x="2286000" y="4914900"/>
            <a:ext cx="280988" cy="381000"/>
          </a:xfrm>
          <a:prstGeom prst="rect">
            <a:avLst/>
          </a:prstGeom>
          <a:noFill/>
          <a:ln w="12700">
            <a:noFill/>
            <a:miter lim="800000"/>
            <a:headEnd/>
            <a:tailEnd/>
          </a:ln>
        </p:spPr>
        <p:txBody>
          <a:bodyPr wrap="none" lIns="0" tIns="0" rIns="40639" bIns="0" anchor="ctr">
            <a:spAutoFit/>
          </a:bodyPr>
          <a:lstStyle/>
          <a:p>
            <a:pPr marL="39688"/>
            <a:r>
              <a:rPr lang="en-US" sz="2000">
                <a:solidFill>
                  <a:schemeClr val="tx1"/>
                </a:solidFill>
                <a:latin typeface="Times New Roman" pitchFamily="18" charset="0"/>
                <a:cs typeface="Times New Roman" pitchFamily="18" charset="0"/>
                <a:sym typeface="Times New Roman" pitchFamily="18" charset="0"/>
              </a:rPr>
              <a:t>0</a:t>
            </a:r>
          </a:p>
        </p:txBody>
      </p:sp>
      <p:sp>
        <p:nvSpPr>
          <p:cNvPr id="47137" name="Rectangle 32"/>
          <p:cNvSpPr>
            <a:spLocks/>
          </p:cNvSpPr>
          <p:nvPr/>
        </p:nvSpPr>
        <p:spPr bwMode="auto">
          <a:xfrm>
            <a:off x="1122363" y="4902200"/>
            <a:ext cx="661987" cy="406400"/>
          </a:xfrm>
          <a:prstGeom prst="rect">
            <a:avLst/>
          </a:prstGeom>
          <a:noFill/>
          <a:ln w="12700">
            <a:noFill/>
            <a:miter lim="800000"/>
            <a:headEnd/>
            <a:tailEnd/>
          </a:ln>
        </p:spPr>
        <p:txBody>
          <a:bodyPr wrap="none" lIns="0" tIns="0" rIns="40639" bIns="0" anchor="ctr">
            <a:spAutoFit/>
          </a:bodyPr>
          <a:lstStyle/>
          <a:p>
            <a:pPr marL="39688" algn="ctr"/>
            <a:r>
              <a:rPr lang="en-US" sz="2000">
                <a:solidFill>
                  <a:schemeClr val="tx1"/>
                </a:solidFill>
                <a:latin typeface="Tahoma" charset="0"/>
                <a:cs typeface="Tahoma" charset="0"/>
                <a:sym typeface="Tahoma" charset="0"/>
              </a:rPr>
              <a:t>Prob</a:t>
            </a:r>
          </a:p>
        </p:txBody>
      </p:sp>
      <p:sp>
        <p:nvSpPr>
          <p:cNvPr id="47138" name="Oval 33"/>
          <p:cNvSpPr>
            <a:spLocks/>
          </p:cNvSpPr>
          <p:nvPr/>
        </p:nvSpPr>
        <p:spPr bwMode="auto">
          <a:xfrm>
            <a:off x="2895600" y="2209800"/>
            <a:ext cx="381000" cy="3810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47139" name="Line 34"/>
          <p:cNvSpPr>
            <a:spLocks noChangeShapeType="1"/>
          </p:cNvSpPr>
          <p:nvPr/>
        </p:nvSpPr>
        <p:spPr bwMode="auto">
          <a:xfrm rot="10800000" flipH="1">
            <a:off x="3090863" y="1876425"/>
            <a:ext cx="1587" cy="304800"/>
          </a:xfrm>
          <a:prstGeom prst="line">
            <a:avLst/>
          </a:prstGeom>
          <a:noFill/>
          <a:ln w="9525">
            <a:solidFill>
              <a:schemeClr val="tx1"/>
            </a:solidFill>
            <a:round/>
            <a:headEnd/>
            <a:tailEnd type="triangle" w="med" len="med"/>
          </a:ln>
        </p:spPr>
        <p:txBody>
          <a:bodyPr lIns="0" tIns="0" rIns="0" bIns="0"/>
          <a:lstStyle/>
          <a:p>
            <a:endParaRPr lang="en-US"/>
          </a:p>
        </p:txBody>
      </p:sp>
      <p:sp>
        <p:nvSpPr>
          <p:cNvPr id="47140" name="Line 35"/>
          <p:cNvSpPr>
            <a:spLocks noChangeShapeType="1"/>
          </p:cNvSpPr>
          <p:nvPr/>
        </p:nvSpPr>
        <p:spPr bwMode="auto">
          <a:xfrm>
            <a:off x="3086100" y="2586038"/>
            <a:ext cx="1588" cy="257175"/>
          </a:xfrm>
          <a:prstGeom prst="line">
            <a:avLst/>
          </a:prstGeom>
          <a:noFill/>
          <a:ln w="9525">
            <a:solidFill>
              <a:schemeClr val="tx1"/>
            </a:solidFill>
            <a:round/>
            <a:headEnd/>
            <a:tailEnd type="triangle" w="med" len="med"/>
          </a:ln>
        </p:spPr>
        <p:txBody>
          <a:bodyPr lIns="0" tIns="0" rIns="0" bIns="0"/>
          <a:lstStyle/>
          <a:p>
            <a:endParaRPr lang="en-US"/>
          </a:p>
        </p:txBody>
      </p:sp>
      <p:sp>
        <p:nvSpPr>
          <p:cNvPr id="47141" name="Line 36"/>
          <p:cNvSpPr>
            <a:spLocks noChangeShapeType="1"/>
          </p:cNvSpPr>
          <p:nvPr/>
        </p:nvSpPr>
        <p:spPr bwMode="auto">
          <a:xfrm flipH="1">
            <a:off x="2643188" y="2400300"/>
            <a:ext cx="242887" cy="1588"/>
          </a:xfrm>
          <a:prstGeom prst="line">
            <a:avLst/>
          </a:prstGeom>
          <a:noFill/>
          <a:ln w="9525">
            <a:solidFill>
              <a:schemeClr val="tx1"/>
            </a:solidFill>
            <a:round/>
            <a:headEnd/>
            <a:tailEnd type="triangle" w="med" len="med"/>
          </a:ln>
        </p:spPr>
        <p:txBody>
          <a:bodyPr lIns="0" tIns="0" rIns="0" bIns="0"/>
          <a:lstStyle/>
          <a:p>
            <a:endParaRPr lang="en-US"/>
          </a:p>
        </p:txBody>
      </p:sp>
      <p:sp>
        <p:nvSpPr>
          <p:cNvPr id="47142" name="Line 37"/>
          <p:cNvSpPr>
            <a:spLocks noChangeShapeType="1"/>
          </p:cNvSpPr>
          <p:nvPr/>
        </p:nvSpPr>
        <p:spPr bwMode="auto">
          <a:xfrm flipH="1">
            <a:off x="3295650" y="2409825"/>
            <a:ext cx="242888" cy="1588"/>
          </a:xfrm>
          <a:prstGeom prst="line">
            <a:avLst/>
          </a:prstGeom>
          <a:noFill/>
          <a:ln w="9525">
            <a:solidFill>
              <a:schemeClr val="tx1"/>
            </a:solidFill>
            <a:round/>
            <a:headEnd type="triangle" w="med" len="med"/>
            <a:tailEnd/>
          </a:ln>
        </p:spPr>
        <p:txBody>
          <a:bodyPr lIns="0" tIns="0" rIns="0" bIns="0"/>
          <a:lstStyle/>
          <a:p>
            <a:endParaRPr lang="en-US"/>
          </a:p>
        </p:txBody>
      </p:sp>
      <p:sp>
        <p:nvSpPr>
          <p:cNvPr id="47143" name="Rectangle 38"/>
          <p:cNvSpPr>
            <a:spLocks/>
          </p:cNvSpPr>
          <p:nvPr/>
        </p:nvSpPr>
        <p:spPr bwMode="auto">
          <a:xfrm>
            <a:off x="7315200" y="1371600"/>
            <a:ext cx="1689100" cy="546100"/>
          </a:xfrm>
          <a:prstGeom prst="rect">
            <a:avLst/>
          </a:prstGeom>
          <a:noFill/>
          <a:ln w="12700">
            <a:noFill/>
            <a:miter lim="800000"/>
            <a:headEnd/>
            <a:tailEnd/>
          </a:ln>
        </p:spPr>
        <p:txBody>
          <a:bodyPr lIns="0" tIns="0" rIns="40639" bIns="0"/>
          <a:lstStyle/>
          <a:p>
            <a:pPr marL="39688">
              <a:spcBef>
                <a:spcPts val="900"/>
              </a:spcBef>
            </a:pPr>
            <a:r>
              <a:rPr lang="en-US" sz="1600">
                <a:solidFill>
                  <a:schemeClr val="tx1"/>
                </a:solidFill>
                <a:latin typeface="Arial Italic" charset="0"/>
                <a:cs typeface="Arial Italic" charset="0"/>
                <a:sym typeface="Arial Italic" charset="0"/>
              </a:rPr>
              <a:t>Example from Michael Pfeiffer</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8131" name="Rectangle 2"/>
          <p:cNvSpPr>
            <a:spLocks noGrp="1" noChangeArrowheads="1"/>
          </p:cNvSpPr>
          <p:nvPr>
            <p:ph type="title"/>
          </p:nvPr>
        </p:nvSpPr>
        <p:spPr/>
        <p:txBody>
          <a:bodyPr rIns="132080"/>
          <a:lstStyle/>
          <a:p>
            <a:pPr indent="0" eaLnBrk="1" hangingPunct="1"/>
            <a:r>
              <a:rPr lang="en-US" sz="4000" smtClean="0"/>
              <a:t>Example: Robot Localization</a:t>
            </a:r>
          </a:p>
        </p:txBody>
      </p:sp>
      <p:sp>
        <p:nvSpPr>
          <p:cNvPr id="48132" name="Rectangle 3"/>
          <p:cNvSpPr>
            <a:spLocks noGrp="1" noChangeArrowheads="1"/>
          </p:cNvSpPr>
          <p:nvPr>
            <p:ph type="body" idx="1"/>
          </p:nvPr>
        </p:nvSpPr>
        <p:spPr>
          <a:xfrm>
            <a:off x="628650" y="5767388"/>
            <a:ext cx="7772400" cy="1090612"/>
          </a:xfrm>
        </p:spPr>
        <p:txBody>
          <a:bodyPr rIns="132080"/>
          <a:lstStyle/>
          <a:p>
            <a:pPr algn="ctr" eaLnBrk="1" hangingPunct="1">
              <a:buFont typeface="Wingdings" pitchFamily="2" charset="2"/>
              <a:buNone/>
            </a:pPr>
            <a:r>
              <a:rPr lang="en-US" smtClean="0"/>
              <a:t>t=1</a:t>
            </a:r>
          </a:p>
        </p:txBody>
      </p:sp>
      <p:sp>
        <p:nvSpPr>
          <p:cNvPr id="48133" name="Rectangle 4"/>
          <p:cNvSpPr>
            <a:spLocks/>
          </p:cNvSpPr>
          <p:nvPr/>
        </p:nvSpPr>
        <p:spPr bwMode="auto">
          <a:xfrm>
            <a:off x="2286000" y="2133600"/>
            <a:ext cx="533400" cy="533400"/>
          </a:xfrm>
          <a:prstGeom prst="rect">
            <a:avLst/>
          </a:prstGeom>
          <a:noFill/>
          <a:ln w="9525">
            <a:solidFill>
              <a:schemeClr val="tx1"/>
            </a:solidFill>
            <a:round/>
            <a:headEnd/>
            <a:tailEnd/>
          </a:ln>
        </p:spPr>
        <p:txBody>
          <a:bodyPr lIns="0" tIns="0" rIns="0" bIns="0"/>
          <a:lstStyle/>
          <a:p>
            <a:endParaRPr lang="en-US"/>
          </a:p>
        </p:txBody>
      </p:sp>
      <p:sp>
        <p:nvSpPr>
          <p:cNvPr id="48134" name="Rectangle 5"/>
          <p:cNvSpPr>
            <a:spLocks/>
          </p:cNvSpPr>
          <p:nvPr/>
        </p:nvSpPr>
        <p:spPr bwMode="auto">
          <a:xfrm>
            <a:off x="2819400" y="2133600"/>
            <a:ext cx="533400" cy="533400"/>
          </a:xfrm>
          <a:prstGeom prst="rect">
            <a:avLst/>
          </a:prstGeom>
          <a:solidFill>
            <a:srgbClr val="777777"/>
          </a:solidFill>
          <a:ln w="9525">
            <a:solidFill>
              <a:schemeClr val="tx1"/>
            </a:solidFill>
            <a:round/>
            <a:headEnd/>
            <a:tailEnd/>
          </a:ln>
        </p:spPr>
        <p:txBody>
          <a:bodyPr lIns="0" tIns="0" rIns="0" bIns="0"/>
          <a:lstStyle/>
          <a:p>
            <a:endParaRPr lang="en-US"/>
          </a:p>
        </p:txBody>
      </p:sp>
      <p:sp>
        <p:nvSpPr>
          <p:cNvPr id="48135" name="Rectangle 6"/>
          <p:cNvSpPr>
            <a:spLocks/>
          </p:cNvSpPr>
          <p:nvPr/>
        </p:nvSpPr>
        <p:spPr bwMode="auto">
          <a:xfrm>
            <a:off x="3352800" y="2133600"/>
            <a:ext cx="533400" cy="533400"/>
          </a:xfrm>
          <a:prstGeom prst="rect">
            <a:avLst/>
          </a:prstGeom>
          <a:solidFill>
            <a:srgbClr val="777777"/>
          </a:solidFill>
          <a:ln w="9525">
            <a:solidFill>
              <a:schemeClr val="tx1"/>
            </a:solidFill>
            <a:round/>
            <a:headEnd/>
            <a:tailEnd/>
          </a:ln>
        </p:spPr>
        <p:txBody>
          <a:bodyPr lIns="0" tIns="0" rIns="0" bIns="0"/>
          <a:lstStyle/>
          <a:p>
            <a:endParaRPr lang="en-US"/>
          </a:p>
        </p:txBody>
      </p:sp>
      <p:sp>
        <p:nvSpPr>
          <p:cNvPr id="48136" name="Rectangle 7"/>
          <p:cNvSpPr>
            <a:spLocks/>
          </p:cNvSpPr>
          <p:nvPr/>
        </p:nvSpPr>
        <p:spPr bwMode="auto">
          <a:xfrm>
            <a:off x="3886200" y="2133600"/>
            <a:ext cx="533400" cy="533400"/>
          </a:xfrm>
          <a:prstGeom prst="rect">
            <a:avLst/>
          </a:prstGeom>
          <a:solidFill>
            <a:srgbClr val="777777"/>
          </a:solidFill>
          <a:ln w="9525">
            <a:solidFill>
              <a:schemeClr val="tx1"/>
            </a:solidFill>
            <a:round/>
            <a:headEnd/>
            <a:tailEnd/>
          </a:ln>
        </p:spPr>
        <p:txBody>
          <a:bodyPr lIns="0" tIns="0" rIns="0" bIns="0"/>
          <a:lstStyle/>
          <a:p>
            <a:endParaRPr lang="en-US"/>
          </a:p>
        </p:txBody>
      </p:sp>
      <p:sp>
        <p:nvSpPr>
          <p:cNvPr id="48137" name="Rectangle 8"/>
          <p:cNvSpPr>
            <a:spLocks/>
          </p:cNvSpPr>
          <p:nvPr/>
        </p:nvSpPr>
        <p:spPr bwMode="auto">
          <a:xfrm>
            <a:off x="4419600" y="2133600"/>
            <a:ext cx="533400" cy="533400"/>
          </a:xfrm>
          <a:prstGeom prst="rect">
            <a:avLst/>
          </a:prstGeom>
          <a:solidFill>
            <a:srgbClr val="777777"/>
          </a:solidFill>
          <a:ln w="9525">
            <a:solidFill>
              <a:schemeClr val="tx1"/>
            </a:solidFill>
            <a:round/>
            <a:headEnd/>
            <a:tailEnd/>
          </a:ln>
        </p:spPr>
        <p:txBody>
          <a:bodyPr lIns="0" tIns="0" rIns="0" bIns="0"/>
          <a:lstStyle/>
          <a:p>
            <a:endParaRPr lang="en-US"/>
          </a:p>
        </p:txBody>
      </p:sp>
      <p:sp>
        <p:nvSpPr>
          <p:cNvPr id="48138" name="Rectangle 9"/>
          <p:cNvSpPr>
            <a:spLocks/>
          </p:cNvSpPr>
          <p:nvPr/>
        </p:nvSpPr>
        <p:spPr bwMode="auto">
          <a:xfrm>
            <a:off x="4953000" y="21336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48139" name="Rectangle 10"/>
          <p:cNvSpPr>
            <a:spLocks/>
          </p:cNvSpPr>
          <p:nvPr/>
        </p:nvSpPr>
        <p:spPr bwMode="auto">
          <a:xfrm>
            <a:off x="5486400" y="2133600"/>
            <a:ext cx="533400" cy="533400"/>
          </a:xfrm>
          <a:prstGeom prst="rect">
            <a:avLst/>
          </a:prstGeom>
          <a:solidFill>
            <a:srgbClr val="777777"/>
          </a:solidFill>
          <a:ln w="9525">
            <a:solidFill>
              <a:schemeClr val="tx1"/>
            </a:solidFill>
            <a:round/>
            <a:headEnd/>
            <a:tailEnd/>
          </a:ln>
        </p:spPr>
        <p:txBody>
          <a:bodyPr lIns="0" tIns="0" rIns="0" bIns="0"/>
          <a:lstStyle/>
          <a:p>
            <a:endParaRPr lang="en-US"/>
          </a:p>
        </p:txBody>
      </p:sp>
      <p:sp>
        <p:nvSpPr>
          <p:cNvPr id="48140" name="Rectangle 11"/>
          <p:cNvSpPr>
            <a:spLocks/>
          </p:cNvSpPr>
          <p:nvPr/>
        </p:nvSpPr>
        <p:spPr bwMode="auto">
          <a:xfrm>
            <a:off x="6019800" y="2133600"/>
            <a:ext cx="533400" cy="533400"/>
          </a:xfrm>
          <a:prstGeom prst="rect">
            <a:avLst/>
          </a:prstGeom>
          <a:noFill/>
          <a:ln w="9525">
            <a:solidFill>
              <a:schemeClr val="tx1"/>
            </a:solidFill>
            <a:round/>
            <a:headEnd/>
            <a:tailEnd/>
          </a:ln>
        </p:spPr>
        <p:txBody>
          <a:bodyPr lIns="0" tIns="0" rIns="0" bIns="0"/>
          <a:lstStyle/>
          <a:p>
            <a:endParaRPr lang="en-US"/>
          </a:p>
        </p:txBody>
      </p:sp>
      <p:sp>
        <p:nvSpPr>
          <p:cNvPr id="48141" name="Rectangle 12"/>
          <p:cNvSpPr>
            <a:spLocks/>
          </p:cNvSpPr>
          <p:nvPr/>
        </p:nvSpPr>
        <p:spPr bwMode="auto">
          <a:xfrm>
            <a:off x="2286000" y="2667000"/>
            <a:ext cx="533400" cy="533400"/>
          </a:xfrm>
          <a:prstGeom prst="rect">
            <a:avLst/>
          </a:prstGeom>
          <a:noFill/>
          <a:ln w="9525">
            <a:solidFill>
              <a:schemeClr val="tx1"/>
            </a:solidFill>
            <a:round/>
            <a:headEnd/>
            <a:tailEnd/>
          </a:ln>
        </p:spPr>
        <p:txBody>
          <a:bodyPr lIns="0" tIns="0" rIns="0" bIns="0"/>
          <a:lstStyle/>
          <a:p>
            <a:endParaRPr lang="en-US"/>
          </a:p>
        </p:txBody>
      </p:sp>
      <p:sp>
        <p:nvSpPr>
          <p:cNvPr id="48142" name="Rectangle 13"/>
          <p:cNvSpPr>
            <a:spLocks/>
          </p:cNvSpPr>
          <p:nvPr/>
        </p:nvSpPr>
        <p:spPr bwMode="auto">
          <a:xfrm>
            <a:off x="4953000" y="2667000"/>
            <a:ext cx="533400" cy="533400"/>
          </a:xfrm>
          <a:prstGeom prst="rect">
            <a:avLst/>
          </a:prstGeom>
          <a:noFill/>
          <a:ln w="9525">
            <a:solidFill>
              <a:schemeClr val="tx1"/>
            </a:solidFill>
            <a:round/>
            <a:headEnd/>
            <a:tailEnd/>
          </a:ln>
        </p:spPr>
        <p:txBody>
          <a:bodyPr lIns="0" tIns="0" rIns="0" bIns="0"/>
          <a:lstStyle/>
          <a:p>
            <a:endParaRPr lang="en-US"/>
          </a:p>
        </p:txBody>
      </p:sp>
      <p:sp>
        <p:nvSpPr>
          <p:cNvPr id="48143" name="Rectangle 14"/>
          <p:cNvSpPr>
            <a:spLocks/>
          </p:cNvSpPr>
          <p:nvPr/>
        </p:nvSpPr>
        <p:spPr bwMode="auto">
          <a:xfrm>
            <a:off x="6019800" y="2667000"/>
            <a:ext cx="533400" cy="533400"/>
          </a:xfrm>
          <a:prstGeom prst="rect">
            <a:avLst/>
          </a:prstGeom>
          <a:noFill/>
          <a:ln w="9525">
            <a:solidFill>
              <a:schemeClr val="tx1"/>
            </a:solidFill>
            <a:round/>
            <a:headEnd/>
            <a:tailEnd/>
          </a:ln>
        </p:spPr>
        <p:txBody>
          <a:bodyPr lIns="0" tIns="0" rIns="0" bIns="0"/>
          <a:lstStyle/>
          <a:p>
            <a:endParaRPr lang="en-US"/>
          </a:p>
        </p:txBody>
      </p:sp>
      <p:sp>
        <p:nvSpPr>
          <p:cNvPr id="48144" name="Rectangle 15"/>
          <p:cNvSpPr>
            <a:spLocks/>
          </p:cNvSpPr>
          <p:nvPr/>
        </p:nvSpPr>
        <p:spPr bwMode="auto">
          <a:xfrm>
            <a:off x="2286000" y="3200400"/>
            <a:ext cx="533400" cy="533400"/>
          </a:xfrm>
          <a:prstGeom prst="rect">
            <a:avLst/>
          </a:prstGeom>
          <a:noFill/>
          <a:ln w="9525">
            <a:solidFill>
              <a:schemeClr val="tx1"/>
            </a:solidFill>
            <a:round/>
            <a:headEnd/>
            <a:tailEnd/>
          </a:ln>
        </p:spPr>
        <p:txBody>
          <a:bodyPr lIns="0" tIns="0" rIns="0" bIns="0"/>
          <a:lstStyle/>
          <a:p>
            <a:endParaRPr lang="en-US"/>
          </a:p>
        </p:txBody>
      </p:sp>
      <p:sp>
        <p:nvSpPr>
          <p:cNvPr id="48145" name="Rectangle 16"/>
          <p:cNvSpPr>
            <a:spLocks/>
          </p:cNvSpPr>
          <p:nvPr/>
        </p:nvSpPr>
        <p:spPr bwMode="auto">
          <a:xfrm>
            <a:off x="4953000" y="3200400"/>
            <a:ext cx="533400" cy="533400"/>
          </a:xfrm>
          <a:prstGeom prst="rect">
            <a:avLst/>
          </a:prstGeom>
          <a:noFill/>
          <a:ln w="9525">
            <a:solidFill>
              <a:schemeClr val="tx1"/>
            </a:solidFill>
            <a:round/>
            <a:headEnd/>
            <a:tailEnd/>
          </a:ln>
        </p:spPr>
        <p:txBody>
          <a:bodyPr lIns="0" tIns="0" rIns="0" bIns="0"/>
          <a:lstStyle/>
          <a:p>
            <a:endParaRPr lang="en-US"/>
          </a:p>
        </p:txBody>
      </p:sp>
      <p:sp>
        <p:nvSpPr>
          <p:cNvPr id="48146" name="Rectangle 17"/>
          <p:cNvSpPr>
            <a:spLocks/>
          </p:cNvSpPr>
          <p:nvPr/>
        </p:nvSpPr>
        <p:spPr bwMode="auto">
          <a:xfrm>
            <a:off x="6019800" y="3200400"/>
            <a:ext cx="533400" cy="533400"/>
          </a:xfrm>
          <a:prstGeom prst="rect">
            <a:avLst/>
          </a:prstGeom>
          <a:noFill/>
          <a:ln w="9525">
            <a:solidFill>
              <a:schemeClr val="tx1"/>
            </a:solidFill>
            <a:round/>
            <a:headEnd/>
            <a:tailEnd/>
          </a:ln>
        </p:spPr>
        <p:txBody>
          <a:bodyPr lIns="0" tIns="0" rIns="0" bIns="0"/>
          <a:lstStyle/>
          <a:p>
            <a:endParaRPr lang="en-US"/>
          </a:p>
        </p:txBody>
      </p:sp>
      <p:sp>
        <p:nvSpPr>
          <p:cNvPr id="48147" name="Rectangle 18"/>
          <p:cNvSpPr>
            <a:spLocks/>
          </p:cNvSpPr>
          <p:nvPr/>
        </p:nvSpPr>
        <p:spPr bwMode="auto">
          <a:xfrm>
            <a:off x="2286000" y="3733800"/>
            <a:ext cx="533400" cy="533400"/>
          </a:xfrm>
          <a:prstGeom prst="rect">
            <a:avLst/>
          </a:prstGeom>
          <a:noFill/>
          <a:ln w="9525">
            <a:solidFill>
              <a:schemeClr val="tx1"/>
            </a:solidFill>
            <a:round/>
            <a:headEnd/>
            <a:tailEnd/>
          </a:ln>
        </p:spPr>
        <p:txBody>
          <a:bodyPr lIns="0" tIns="0" rIns="0" bIns="0"/>
          <a:lstStyle/>
          <a:p>
            <a:endParaRPr lang="en-US"/>
          </a:p>
        </p:txBody>
      </p:sp>
      <p:sp>
        <p:nvSpPr>
          <p:cNvPr id="48148" name="Rectangle 19"/>
          <p:cNvSpPr>
            <a:spLocks/>
          </p:cNvSpPr>
          <p:nvPr/>
        </p:nvSpPr>
        <p:spPr bwMode="auto">
          <a:xfrm>
            <a:off x="2819400" y="3733800"/>
            <a:ext cx="533400" cy="533400"/>
          </a:xfrm>
          <a:prstGeom prst="rect">
            <a:avLst/>
          </a:prstGeom>
          <a:solidFill>
            <a:srgbClr val="777777"/>
          </a:solidFill>
          <a:ln w="9525">
            <a:solidFill>
              <a:schemeClr val="tx1"/>
            </a:solidFill>
            <a:round/>
            <a:headEnd/>
            <a:tailEnd/>
          </a:ln>
        </p:spPr>
        <p:txBody>
          <a:bodyPr lIns="0" tIns="0" rIns="0" bIns="0"/>
          <a:lstStyle/>
          <a:p>
            <a:endParaRPr lang="en-US"/>
          </a:p>
        </p:txBody>
      </p:sp>
      <p:sp>
        <p:nvSpPr>
          <p:cNvPr id="48149" name="Rectangle 20"/>
          <p:cNvSpPr>
            <a:spLocks/>
          </p:cNvSpPr>
          <p:nvPr/>
        </p:nvSpPr>
        <p:spPr bwMode="auto">
          <a:xfrm>
            <a:off x="3352800" y="3733800"/>
            <a:ext cx="533400" cy="533400"/>
          </a:xfrm>
          <a:prstGeom prst="rect">
            <a:avLst/>
          </a:prstGeom>
          <a:solidFill>
            <a:srgbClr val="777777"/>
          </a:solidFill>
          <a:ln w="9525">
            <a:solidFill>
              <a:schemeClr val="tx1"/>
            </a:solidFill>
            <a:round/>
            <a:headEnd/>
            <a:tailEnd/>
          </a:ln>
        </p:spPr>
        <p:txBody>
          <a:bodyPr lIns="0" tIns="0" rIns="0" bIns="0"/>
          <a:lstStyle/>
          <a:p>
            <a:endParaRPr lang="en-US"/>
          </a:p>
        </p:txBody>
      </p:sp>
      <p:sp>
        <p:nvSpPr>
          <p:cNvPr id="48150" name="Rectangle 21"/>
          <p:cNvSpPr>
            <a:spLocks/>
          </p:cNvSpPr>
          <p:nvPr/>
        </p:nvSpPr>
        <p:spPr bwMode="auto">
          <a:xfrm>
            <a:off x="3886200" y="3733800"/>
            <a:ext cx="533400" cy="533400"/>
          </a:xfrm>
          <a:prstGeom prst="rect">
            <a:avLst/>
          </a:prstGeom>
          <a:solidFill>
            <a:srgbClr val="777777"/>
          </a:solidFill>
          <a:ln w="9525">
            <a:solidFill>
              <a:schemeClr val="tx1"/>
            </a:solidFill>
            <a:round/>
            <a:headEnd/>
            <a:tailEnd/>
          </a:ln>
        </p:spPr>
        <p:txBody>
          <a:bodyPr lIns="0" tIns="0" rIns="0" bIns="0"/>
          <a:lstStyle/>
          <a:p>
            <a:endParaRPr lang="en-US"/>
          </a:p>
        </p:txBody>
      </p:sp>
      <p:sp>
        <p:nvSpPr>
          <p:cNvPr id="48151" name="Rectangle 22"/>
          <p:cNvSpPr>
            <a:spLocks/>
          </p:cNvSpPr>
          <p:nvPr/>
        </p:nvSpPr>
        <p:spPr bwMode="auto">
          <a:xfrm>
            <a:off x="4419600" y="3733800"/>
            <a:ext cx="533400" cy="533400"/>
          </a:xfrm>
          <a:prstGeom prst="rect">
            <a:avLst/>
          </a:prstGeom>
          <a:solidFill>
            <a:srgbClr val="777777"/>
          </a:solidFill>
          <a:ln w="9525">
            <a:solidFill>
              <a:schemeClr val="tx1"/>
            </a:solidFill>
            <a:round/>
            <a:headEnd/>
            <a:tailEnd/>
          </a:ln>
        </p:spPr>
        <p:txBody>
          <a:bodyPr lIns="0" tIns="0" rIns="0" bIns="0"/>
          <a:lstStyle/>
          <a:p>
            <a:endParaRPr lang="en-US"/>
          </a:p>
        </p:txBody>
      </p:sp>
      <p:sp>
        <p:nvSpPr>
          <p:cNvPr id="48152" name="Rectangle 23"/>
          <p:cNvSpPr>
            <a:spLocks/>
          </p:cNvSpPr>
          <p:nvPr/>
        </p:nvSpPr>
        <p:spPr bwMode="auto">
          <a:xfrm>
            <a:off x="4953000" y="37338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48153" name="Rectangle 24"/>
          <p:cNvSpPr>
            <a:spLocks/>
          </p:cNvSpPr>
          <p:nvPr/>
        </p:nvSpPr>
        <p:spPr bwMode="auto">
          <a:xfrm>
            <a:off x="5486400" y="3733800"/>
            <a:ext cx="533400" cy="533400"/>
          </a:xfrm>
          <a:prstGeom prst="rect">
            <a:avLst/>
          </a:prstGeom>
          <a:solidFill>
            <a:srgbClr val="777777"/>
          </a:solidFill>
          <a:ln w="9525">
            <a:solidFill>
              <a:schemeClr val="tx1"/>
            </a:solidFill>
            <a:round/>
            <a:headEnd/>
            <a:tailEnd/>
          </a:ln>
        </p:spPr>
        <p:txBody>
          <a:bodyPr lIns="0" tIns="0" rIns="0" bIns="0"/>
          <a:lstStyle/>
          <a:p>
            <a:endParaRPr lang="en-US"/>
          </a:p>
        </p:txBody>
      </p:sp>
      <p:sp>
        <p:nvSpPr>
          <p:cNvPr id="48154" name="Rectangle 25"/>
          <p:cNvSpPr>
            <a:spLocks/>
          </p:cNvSpPr>
          <p:nvPr/>
        </p:nvSpPr>
        <p:spPr bwMode="auto">
          <a:xfrm>
            <a:off x="6019800" y="3733800"/>
            <a:ext cx="533400" cy="533400"/>
          </a:xfrm>
          <a:prstGeom prst="rect">
            <a:avLst/>
          </a:prstGeom>
          <a:noFill/>
          <a:ln w="9525">
            <a:solidFill>
              <a:schemeClr val="tx1"/>
            </a:solidFill>
            <a:round/>
            <a:headEnd/>
            <a:tailEnd/>
          </a:ln>
        </p:spPr>
        <p:txBody>
          <a:bodyPr lIns="0" tIns="0" rIns="0" bIns="0"/>
          <a:lstStyle/>
          <a:p>
            <a:endParaRPr lang="en-US"/>
          </a:p>
        </p:txBody>
      </p:sp>
      <p:sp>
        <p:nvSpPr>
          <p:cNvPr id="48155" name="Rectangle 26"/>
          <p:cNvSpPr>
            <a:spLocks/>
          </p:cNvSpPr>
          <p:nvPr/>
        </p:nvSpPr>
        <p:spPr bwMode="auto">
          <a:xfrm>
            <a:off x="2819400" y="2667000"/>
            <a:ext cx="2133600" cy="1066800"/>
          </a:xfrm>
          <a:prstGeom prst="rect">
            <a:avLst/>
          </a:prstGeom>
          <a:solidFill>
            <a:srgbClr val="FFFFFF"/>
          </a:solidFill>
          <a:ln w="38100">
            <a:solidFill>
              <a:schemeClr val="tx1"/>
            </a:solidFill>
            <a:miter lim="800000"/>
            <a:headEnd/>
            <a:tailEnd/>
          </a:ln>
        </p:spPr>
        <p:txBody>
          <a:bodyPr lIns="0" tIns="0" rIns="0" bIns="0"/>
          <a:lstStyle/>
          <a:p>
            <a:endParaRPr lang="en-US"/>
          </a:p>
        </p:txBody>
      </p:sp>
      <p:sp>
        <p:nvSpPr>
          <p:cNvPr id="48156" name="Rectangle 27"/>
          <p:cNvSpPr>
            <a:spLocks/>
          </p:cNvSpPr>
          <p:nvPr/>
        </p:nvSpPr>
        <p:spPr bwMode="auto">
          <a:xfrm>
            <a:off x="2286000" y="2133600"/>
            <a:ext cx="4267200" cy="2133600"/>
          </a:xfrm>
          <a:prstGeom prst="rect">
            <a:avLst/>
          </a:prstGeom>
          <a:noFill/>
          <a:ln w="38100">
            <a:solidFill>
              <a:schemeClr val="tx1"/>
            </a:solidFill>
            <a:miter lim="800000"/>
            <a:headEnd/>
            <a:tailEnd/>
          </a:ln>
        </p:spPr>
        <p:txBody>
          <a:bodyPr lIns="0" tIns="0" rIns="0" bIns="0"/>
          <a:lstStyle/>
          <a:p>
            <a:endParaRPr lang="en-US"/>
          </a:p>
        </p:txBody>
      </p:sp>
      <p:sp>
        <p:nvSpPr>
          <p:cNvPr id="48157" name="Rectangle 28"/>
          <p:cNvSpPr>
            <a:spLocks/>
          </p:cNvSpPr>
          <p:nvPr/>
        </p:nvSpPr>
        <p:spPr bwMode="auto">
          <a:xfrm>
            <a:off x="5486400" y="2667000"/>
            <a:ext cx="533400" cy="1066800"/>
          </a:xfrm>
          <a:prstGeom prst="rect">
            <a:avLst/>
          </a:prstGeom>
          <a:noFill/>
          <a:ln w="38100">
            <a:solidFill>
              <a:schemeClr val="tx1"/>
            </a:solidFill>
            <a:miter lim="800000"/>
            <a:headEnd/>
            <a:tailEnd/>
          </a:ln>
        </p:spPr>
        <p:txBody>
          <a:bodyPr lIns="0" tIns="0" rIns="0" bIns="0"/>
          <a:lstStyle/>
          <a:p>
            <a:endParaRPr lang="en-US"/>
          </a:p>
        </p:txBody>
      </p:sp>
      <p:sp>
        <p:nvSpPr>
          <p:cNvPr id="48158" name="Line 29"/>
          <p:cNvSpPr>
            <a:spLocks noChangeShapeType="1"/>
          </p:cNvSpPr>
          <p:nvPr/>
        </p:nvSpPr>
        <p:spPr bwMode="auto">
          <a:xfrm>
            <a:off x="3300413" y="2400300"/>
            <a:ext cx="271462" cy="1588"/>
          </a:xfrm>
          <a:prstGeom prst="line">
            <a:avLst/>
          </a:prstGeom>
          <a:noFill/>
          <a:ln w="9525">
            <a:solidFill>
              <a:srgbClr val="FF0000"/>
            </a:solidFill>
            <a:round/>
            <a:headEnd/>
            <a:tailEnd type="triangle" w="med" len="med"/>
          </a:ln>
        </p:spPr>
        <p:txBody>
          <a:bodyPr lIns="0" tIns="0" rIns="0" bIns="0"/>
          <a:lstStyle/>
          <a:p>
            <a:endParaRPr lang="en-US"/>
          </a:p>
        </p:txBody>
      </p:sp>
      <p:sp>
        <p:nvSpPr>
          <p:cNvPr id="48159" name="Oval 30"/>
          <p:cNvSpPr>
            <a:spLocks/>
          </p:cNvSpPr>
          <p:nvPr/>
        </p:nvSpPr>
        <p:spPr bwMode="auto">
          <a:xfrm>
            <a:off x="2895600" y="2209800"/>
            <a:ext cx="381000" cy="3810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48160" name="Line 31"/>
          <p:cNvSpPr>
            <a:spLocks noChangeShapeType="1"/>
          </p:cNvSpPr>
          <p:nvPr/>
        </p:nvSpPr>
        <p:spPr bwMode="auto">
          <a:xfrm rot="10800000" flipH="1">
            <a:off x="3090863" y="1876425"/>
            <a:ext cx="1587" cy="304800"/>
          </a:xfrm>
          <a:prstGeom prst="line">
            <a:avLst/>
          </a:prstGeom>
          <a:noFill/>
          <a:ln w="9525">
            <a:solidFill>
              <a:srgbClr val="009900"/>
            </a:solidFill>
            <a:round/>
            <a:headEnd/>
            <a:tailEnd type="triangle" w="med" len="med"/>
          </a:ln>
        </p:spPr>
        <p:txBody>
          <a:bodyPr lIns="0" tIns="0" rIns="0" bIns="0"/>
          <a:lstStyle/>
          <a:p>
            <a:endParaRPr lang="en-US"/>
          </a:p>
        </p:txBody>
      </p:sp>
      <p:sp>
        <p:nvSpPr>
          <p:cNvPr id="48161" name="Line 32"/>
          <p:cNvSpPr>
            <a:spLocks noChangeShapeType="1"/>
          </p:cNvSpPr>
          <p:nvPr/>
        </p:nvSpPr>
        <p:spPr bwMode="auto">
          <a:xfrm>
            <a:off x="3086100" y="2586038"/>
            <a:ext cx="1588" cy="257175"/>
          </a:xfrm>
          <a:prstGeom prst="line">
            <a:avLst/>
          </a:prstGeom>
          <a:noFill/>
          <a:ln w="9525">
            <a:solidFill>
              <a:srgbClr val="009900"/>
            </a:solidFill>
            <a:round/>
            <a:headEnd/>
            <a:tailEnd type="triangle" w="med" len="med"/>
          </a:ln>
        </p:spPr>
        <p:txBody>
          <a:bodyPr lIns="0" tIns="0" rIns="0" bIns="0"/>
          <a:lstStyle/>
          <a:p>
            <a:endParaRPr lang="en-US"/>
          </a:p>
        </p:txBody>
      </p:sp>
      <p:sp>
        <p:nvSpPr>
          <p:cNvPr id="48162" name="Line 33"/>
          <p:cNvSpPr>
            <a:spLocks noChangeShapeType="1"/>
          </p:cNvSpPr>
          <p:nvPr/>
        </p:nvSpPr>
        <p:spPr bwMode="auto">
          <a:xfrm flipH="1">
            <a:off x="2643188" y="2400300"/>
            <a:ext cx="242887" cy="1588"/>
          </a:xfrm>
          <a:prstGeom prst="line">
            <a:avLst/>
          </a:prstGeom>
          <a:noFill/>
          <a:ln w="9525">
            <a:solidFill>
              <a:srgbClr val="FF0000"/>
            </a:solidFill>
            <a:round/>
            <a:headEnd/>
            <a:tailEnd type="triangle" w="med" len="med"/>
          </a:ln>
        </p:spPr>
        <p:txBody>
          <a:bodyPr lIns="0" tIns="0" rIns="0" bIns="0"/>
          <a:lstStyle/>
          <a:p>
            <a:endParaRPr lang="en-US"/>
          </a:p>
        </p:txBody>
      </p:sp>
      <p:sp>
        <p:nvSpPr>
          <p:cNvPr id="48163" name="Rectangle 34"/>
          <p:cNvSpPr>
            <a:spLocks/>
          </p:cNvSpPr>
          <p:nvPr/>
        </p:nvSpPr>
        <p:spPr bwMode="auto">
          <a:xfrm>
            <a:off x="2286000" y="4724400"/>
            <a:ext cx="4267200" cy="228600"/>
          </a:xfrm>
          <a:prstGeom prst="rect">
            <a:avLst/>
          </a:prstGeom>
          <a:gradFill rotWithShape="0">
            <a:gsLst>
              <a:gs pos="0">
                <a:srgbClr val="FFFFFF"/>
              </a:gs>
              <a:gs pos="100000">
                <a:srgbClr val="000000"/>
              </a:gs>
            </a:gsLst>
            <a:lin ang="0" scaled="1"/>
          </a:gradFill>
          <a:ln w="9525">
            <a:solidFill>
              <a:schemeClr val="tx1"/>
            </a:solidFill>
            <a:round/>
            <a:headEnd/>
            <a:tailEnd/>
          </a:ln>
        </p:spPr>
        <p:txBody>
          <a:bodyPr lIns="0" tIns="0" rIns="0" bIns="0"/>
          <a:lstStyle/>
          <a:p>
            <a:endParaRPr lang="en-US"/>
          </a:p>
        </p:txBody>
      </p:sp>
      <p:sp>
        <p:nvSpPr>
          <p:cNvPr id="48164" name="Rectangle 35"/>
          <p:cNvSpPr>
            <a:spLocks/>
          </p:cNvSpPr>
          <p:nvPr/>
        </p:nvSpPr>
        <p:spPr bwMode="auto">
          <a:xfrm>
            <a:off x="6283325" y="4914900"/>
            <a:ext cx="282575" cy="381000"/>
          </a:xfrm>
          <a:prstGeom prst="rect">
            <a:avLst/>
          </a:prstGeom>
          <a:noFill/>
          <a:ln w="12700">
            <a:noFill/>
            <a:miter lim="800000"/>
            <a:headEnd/>
            <a:tailEnd/>
          </a:ln>
        </p:spPr>
        <p:txBody>
          <a:bodyPr wrap="none" lIns="0" tIns="0" rIns="40639" bIns="0" anchor="ctr">
            <a:spAutoFit/>
          </a:bodyPr>
          <a:lstStyle/>
          <a:p>
            <a:pPr marL="39688" algn="r"/>
            <a:r>
              <a:rPr lang="en-US" sz="2000">
                <a:solidFill>
                  <a:schemeClr val="tx1"/>
                </a:solidFill>
                <a:latin typeface="Times New Roman" pitchFamily="18" charset="0"/>
                <a:cs typeface="Times New Roman" pitchFamily="18" charset="0"/>
                <a:sym typeface="Times New Roman" pitchFamily="18" charset="0"/>
              </a:rPr>
              <a:t>1</a:t>
            </a:r>
          </a:p>
        </p:txBody>
      </p:sp>
      <p:sp>
        <p:nvSpPr>
          <p:cNvPr id="48165" name="Rectangle 36"/>
          <p:cNvSpPr>
            <a:spLocks/>
          </p:cNvSpPr>
          <p:nvPr/>
        </p:nvSpPr>
        <p:spPr bwMode="auto">
          <a:xfrm>
            <a:off x="2286000" y="4914900"/>
            <a:ext cx="280988" cy="381000"/>
          </a:xfrm>
          <a:prstGeom prst="rect">
            <a:avLst/>
          </a:prstGeom>
          <a:noFill/>
          <a:ln w="12700">
            <a:noFill/>
            <a:miter lim="800000"/>
            <a:headEnd/>
            <a:tailEnd/>
          </a:ln>
        </p:spPr>
        <p:txBody>
          <a:bodyPr wrap="none" lIns="0" tIns="0" rIns="40639" bIns="0" anchor="ctr">
            <a:spAutoFit/>
          </a:bodyPr>
          <a:lstStyle/>
          <a:p>
            <a:pPr marL="39688"/>
            <a:r>
              <a:rPr lang="en-US" sz="2000">
                <a:solidFill>
                  <a:schemeClr val="tx1"/>
                </a:solidFill>
                <a:latin typeface="Times New Roman" pitchFamily="18" charset="0"/>
                <a:cs typeface="Times New Roman" pitchFamily="18" charset="0"/>
                <a:sym typeface="Times New Roman" pitchFamily="18" charset="0"/>
              </a:rPr>
              <a:t>0</a:t>
            </a:r>
          </a:p>
        </p:txBody>
      </p:sp>
      <p:sp>
        <p:nvSpPr>
          <p:cNvPr id="48166" name="Rectangle 37"/>
          <p:cNvSpPr>
            <a:spLocks/>
          </p:cNvSpPr>
          <p:nvPr/>
        </p:nvSpPr>
        <p:spPr bwMode="auto">
          <a:xfrm>
            <a:off x="1122363" y="4902200"/>
            <a:ext cx="661987" cy="406400"/>
          </a:xfrm>
          <a:prstGeom prst="rect">
            <a:avLst/>
          </a:prstGeom>
          <a:noFill/>
          <a:ln w="12700">
            <a:noFill/>
            <a:miter lim="800000"/>
            <a:headEnd/>
            <a:tailEnd/>
          </a:ln>
        </p:spPr>
        <p:txBody>
          <a:bodyPr wrap="none" lIns="0" tIns="0" rIns="40639" bIns="0" anchor="ctr">
            <a:spAutoFit/>
          </a:bodyPr>
          <a:lstStyle/>
          <a:p>
            <a:pPr marL="39688" algn="ctr"/>
            <a:r>
              <a:rPr lang="en-US" sz="2000">
                <a:solidFill>
                  <a:schemeClr val="tx1"/>
                </a:solidFill>
                <a:latin typeface="Tahoma" charset="0"/>
                <a:cs typeface="Tahoma" charset="0"/>
                <a:sym typeface="Tahoma" charset="0"/>
              </a:rPr>
              <a:t>Prob</a:t>
            </a:r>
          </a:p>
        </p:txBody>
      </p:sp>
      <p:sp>
        <p:nvSpPr>
          <p:cNvPr id="49190" name="AutoShape 38"/>
          <p:cNvSpPr>
            <a:spLocks/>
          </p:cNvSpPr>
          <p:nvPr/>
        </p:nvSpPr>
        <p:spPr bwMode="auto">
          <a:xfrm>
            <a:off x="3276600" y="2286000"/>
            <a:ext cx="457200" cy="228600"/>
          </a:xfrm>
          <a:prstGeom prst="rightArrow">
            <a:avLst>
              <a:gd name="adj1" fmla="val 50000"/>
              <a:gd name="adj2" fmla="val 50000"/>
            </a:avLst>
          </a:prstGeom>
          <a:solidFill>
            <a:schemeClr val="accent1"/>
          </a:solidFill>
          <a:ln w="9525">
            <a:solidFill>
              <a:schemeClr val="tx1"/>
            </a:solidFill>
            <a:round/>
            <a:headEnd/>
            <a:tailEnd/>
          </a:ln>
        </p:spPr>
        <p:txBody>
          <a:bodyPr lIns="0" tIns="0" rIns="0" bIns="0"/>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9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9155" name="Rectangle 2"/>
          <p:cNvSpPr>
            <a:spLocks noGrp="1" noChangeArrowheads="1"/>
          </p:cNvSpPr>
          <p:nvPr>
            <p:ph type="title"/>
          </p:nvPr>
        </p:nvSpPr>
        <p:spPr/>
        <p:txBody>
          <a:bodyPr rIns="132080"/>
          <a:lstStyle/>
          <a:p>
            <a:pPr indent="0" eaLnBrk="1" hangingPunct="1"/>
            <a:r>
              <a:rPr lang="en-US" sz="4000" smtClean="0"/>
              <a:t>Example: Robot Localization</a:t>
            </a:r>
          </a:p>
        </p:txBody>
      </p:sp>
      <p:sp>
        <p:nvSpPr>
          <p:cNvPr id="49156" name="Rectangle 3"/>
          <p:cNvSpPr>
            <a:spLocks noGrp="1" noChangeArrowheads="1"/>
          </p:cNvSpPr>
          <p:nvPr>
            <p:ph type="body" idx="1"/>
          </p:nvPr>
        </p:nvSpPr>
        <p:spPr>
          <a:xfrm>
            <a:off x="628650" y="5767388"/>
            <a:ext cx="7772400" cy="1090612"/>
          </a:xfrm>
        </p:spPr>
        <p:txBody>
          <a:bodyPr rIns="132080"/>
          <a:lstStyle/>
          <a:p>
            <a:pPr algn="ctr" eaLnBrk="1" hangingPunct="1">
              <a:buFont typeface="Wingdings" pitchFamily="2" charset="2"/>
              <a:buNone/>
            </a:pPr>
            <a:r>
              <a:rPr lang="en-US" smtClean="0"/>
              <a:t>t=2</a:t>
            </a:r>
          </a:p>
        </p:txBody>
      </p:sp>
      <p:sp>
        <p:nvSpPr>
          <p:cNvPr id="49157" name="Rectangle 4"/>
          <p:cNvSpPr>
            <a:spLocks/>
          </p:cNvSpPr>
          <p:nvPr/>
        </p:nvSpPr>
        <p:spPr bwMode="auto">
          <a:xfrm>
            <a:off x="2286000" y="2133600"/>
            <a:ext cx="533400" cy="533400"/>
          </a:xfrm>
          <a:prstGeom prst="rect">
            <a:avLst/>
          </a:prstGeom>
          <a:noFill/>
          <a:ln w="9525">
            <a:solidFill>
              <a:schemeClr val="tx1"/>
            </a:solidFill>
            <a:round/>
            <a:headEnd/>
            <a:tailEnd/>
          </a:ln>
        </p:spPr>
        <p:txBody>
          <a:bodyPr lIns="0" tIns="0" rIns="0" bIns="0"/>
          <a:lstStyle/>
          <a:p>
            <a:endParaRPr lang="en-US"/>
          </a:p>
        </p:txBody>
      </p:sp>
      <p:sp>
        <p:nvSpPr>
          <p:cNvPr id="49158" name="Rectangle 5"/>
          <p:cNvSpPr>
            <a:spLocks/>
          </p:cNvSpPr>
          <p:nvPr/>
        </p:nvSpPr>
        <p:spPr bwMode="auto">
          <a:xfrm>
            <a:off x="2819400" y="21336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49159" name="Rectangle 6"/>
          <p:cNvSpPr>
            <a:spLocks/>
          </p:cNvSpPr>
          <p:nvPr/>
        </p:nvSpPr>
        <p:spPr bwMode="auto">
          <a:xfrm>
            <a:off x="3352800" y="2133600"/>
            <a:ext cx="533400" cy="533400"/>
          </a:xfrm>
          <a:prstGeom prst="rect">
            <a:avLst/>
          </a:prstGeom>
          <a:solidFill>
            <a:srgbClr val="5F5F5F"/>
          </a:solidFill>
          <a:ln w="9525">
            <a:solidFill>
              <a:schemeClr val="tx1"/>
            </a:solidFill>
            <a:round/>
            <a:headEnd/>
            <a:tailEnd/>
          </a:ln>
        </p:spPr>
        <p:txBody>
          <a:bodyPr lIns="0" tIns="0" rIns="0" bIns="0"/>
          <a:lstStyle/>
          <a:p>
            <a:endParaRPr lang="en-US"/>
          </a:p>
        </p:txBody>
      </p:sp>
      <p:sp>
        <p:nvSpPr>
          <p:cNvPr id="49160" name="Rectangle 7"/>
          <p:cNvSpPr>
            <a:spLocks/>
          </p:cNvSpPr>
          <p:nvPr/>
        </p:nvSpPr>
        <p:spPr bwMode="auto">
          <a:xfrm>
            <a:off x="3886200" y="2133600"/>
            <a:ext cx="533400" cy="533400"/>
          </a:xfrm>
          <a:prstGeom prst="rect">
            <a:avLst/>
          </a:prstGeom>
          <a:solidFill>
            <a:srgbClr val="5F5F5F"/>
          </a:solidFill>
          <a:ln w="9525">
            <a:solidFill>
              <a:schemeClr val="tx1"/>
            </a:solidFill>
            <a:round/>
            <a:headEnd/>
            <a:tailEnd/>
          </a:ln>
        </p:spPr>
        <p:txBody>
          <a:bodyPr lIns="0" tIns="0" rIns="0" bIns="0"/>
          <a:lstStyle/>
          <a:p>
            <a:endParaRPr lang="en-US"/>
          </a:p>
        </p:txBody>
      </p:sp>
      <p:sp>
        <p:nvSpPr>
          <p:cNvPr id="49161" name="Rectangle 8"/>
          <p:cNvSpPr>
            <a:spLocks/>
          </p:cNvSpPr>
          <p:nvPr/>
        </p:nvSpPr>
        <p:spPr bwMode="auto">
          <a:xfrm>
            <a:off x="4419600" y="2133600"/>
            <a:ext cx="533400" cy="533400"/>
          </a:xfrm>
          <a:prstGeom prst="rect">
            <a:avLst/>
          </a:prstGeom>
          <a:solidFill>
            <a:srgbClr val="5F5F5F"/>
          </a:solidFill>
          <a:ln w="9525">
            <a:solidFill>
              <a:schemeClr val="tx1"/>
            </a:solidFill>
            <a:round/>
            <a:headEnd/>
            <a:tailEnd/>
          </a:ln>
        </p:spPr>
        <p:txBody>
          <a:bodyPr lIns="0" tIns="0" rIns="0" bIns="0"/>
          <a:lstStyle/>
          <a:p>
            <a:endParaRPr lang="en-US"/>
          </a:p>
        </p:txBody>
      </p:sp>
      <p:sp>
        <p:nvSpPr>
          <p:cNvPr id="49162" name="Rectangle 9"/>
          <p:cNvSpPr>
            <a:spLocks/>
          </p:cNvSpPr>
          <p:nvPr/>
        </p:nvSpPr>
        <p:spPr bwMode="auto">
          <a:xfrm>
            <a:off x="4953000" y="21336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49163" name="Rectangle 10"/>
          <p:cNvSpPr>
            <a:spLocks/>
          </p:cNvSpPr>
          <p:nvPr/>
        </p:nvSpPr>
        <p:spPr bwMode="auto">
          <a:xfrm>
            <a:off x="5486400" y="21336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49164" name="Rectangle 11"/>
          <p:cNvSpPr>
            <a:spLocks/>
          </p:cNvSpPr>
          <p:nvPr/>
        </p:nvSpPr>
        <p:spPr bwMode="auto">
          <a:xfrm>
            <a:off x="6019800" y="2133600"/>
            <a:ext cx="533400" cy="533400"/>
          </a:xfrm>
          <a:prstGeom prst="rect">
            <a:avLst/>
          </a:prstGeom>
          <a:noFill/>
          <a:ln w="9525">
            <a:solidFill>
              <a:schemeClr val="tx1"/>
            </a:solidFill>
            <a:round/>
            <a:headEnd/>
            <a:tailEnd/>
          </a:ln>
        </p:spPr>
        <p:txBody>
          <a:bodyPr lIns="0" tIns="0" rIns="0" bIns="0"/>
          <a:lstStyle/>
          <a:p>
            <a:endParaRPr lang="en-US"/>
          </a:p>
        </p:txBody>
      </p:sp>
      <p:sp>
        <p:nvSpPr>
          <p:cNvPr id="49165" name="Rectangle 12"/>
          <p:cNvSpPr>
            <a:spLocks/>
          </p:cNvSpPr>
          <p:nvPr/>
        </p:nvSpPr>
        <p:spPr bwMode="auto">
          <a:xfrm>
            <a:off x="2286000" y="2667000"/>
            <a:ext cx="533400" cy="533400"/>
          </a:xfrm>
          <a:prstGeom prst="rect">
            <a:avLst/>
          </a:prstGeom>
          <a:noFill/>
          <a:ln w="9525">
            <a:solidFill>
              <a:schemeClr val="tx1"/>
            </a:solidFill>
            <a:round/>
            <a:headEnd/>
            <a:tailEnd/>
          </a:ln>
        </p:spPr>
        <p:txBody>
          <a:bodyPr lIns="0" tIns="0" rIns="0" bIns="0"/>
          <a:lstStyle/>
          <a:p>
            <a:endParaRPr lang="en-US"/>
          </a:p>
        </p:txBody>
      </p:sp>
      <p:sp>
        <p:nvSpPr>
          <p:cNvPr id="49166" name="Rectangle 13"/>
          <p:cNvSpPr>
            <a:spLocks/>
          </p:cNvSpPr>
          <p:nvPr/>
        </p:nvSpPr>
        <p:spPr bwMode="auto">
          <a:xfrm>
            <a:off x="4953000" y="2667000"/>
            <a:ext cx="533400" cy="533400"/>
          </a:xfrm>
          <a:prstGeom prst="rect">
            <a:avLst/>
          </a:prstGeom>
          <a:noFill/>
          <a:ln w="9525">
            <a:solidFill>
              <a:schemeClr val="tx1"/>
            </a:solidFill>
            <a:round/>
            <a:headEnd/>
            <a:tailEnd/>
          </a:ln>
        </p:spPr>
        <p:txBody>
          <a:bodyPr lIns="0" tIns="0" rIns="0" bIns="0"/>
          <a:lstStyle/>
          <a:p>
            <a:endParaRPr lang="en-US"/>
          </a:p>
        </p:txBody>
      </p:sp>
      <p:sp>
        <p:nvSpPr>
          <p:cNvPr id="49167" name="Rectangle 14"/>
          <p:cNvSpPr>
            <a:spLocks/>
          </p:cNvSpPr>
          <p:nvPr/>
        </p:nvSpPr>
        <p:spPr bwMode="auto">
          <a:xfrm>
            <a:off x="6019800" y="2667000"/>
            <a:ext cx="533400" cy="533400"/>
          </a:xfrm>
          <a:prstGeom prst="rect">
            <a:avLst/>
          </a:prstGeom>
          <a:noFill/>
          <a:ln w="9525">
            <a:solidFill>
              <a:schemeClr val="tx1"/>
            </a:solidFill>
            <a:round/>
            <a:headEnd/>
            <a:tailEnd/>
          </a:ln>
        </p:spPr>
        <p:txBody>
          <a:bodyPr lIns="0" tIns="0" rIns="0" bIns="0"/>
          <a:lstStyle/>
          <a:p>
            <a:endParaRPr lang="en-US"/>
          </a:p>
        </p:txBody>
      </p:sp>
      <p:sp>
        <p:nvSpPr>
          <p:cNvPr id="49168" name="Rectangle 15"/>
          <p:cNvSpPr>
            <a:spLocks/>
          </p:cNvSpPr>
          <p:nvPr/>
        </p:nvSpPr>
        <p:spPr bwMode="auto">
          <a:xfrm>
            <a:off x="2286000" y="3200400"/>
            <a:ext cx="533400" cy="533400"/>
          </a:xfrm>
          <a:prstGeom prst="rect">
            <a:avLst/>
          </a:prstGeom>
          <a:noFill/>
          <a:ln w="9525">
            <a:solidFill>
              <a:schemeClr val="tx1"/>
            </a:solidFill>
            <a:round/>
            <a:headEnd/>
            <a:tailEnd/>
          </a:ln>
        </p:spPr>
        <p:txBody>
          <a:bodyPr lIns="0" tIns="0" rIns="0" bIns="0"/>
          <a:lstStyle/>
          <a:p>
            <a:endParaRPr lang="en-US"/>
          </a:p>
        </p:txBody>
      </p:sp>
      <p:sp>
        <p:nvSpPr>
          <p:cNvPr id="49169" name="Rectangle 16"/>
          <p:cNvSpPr>
            <a:spLocks/>
          </p:cNvSpPr>
          <p:nvPr/>
        </p:nvSpPr>
        <p:spPr bwMode="auto">
          <a:xfrm>
            <a:off x="4953000" y="3200400"/>
            <a:ext cx="533400" cy="533400"/>
          </a:xfrm>
          <a:prstGeom prst="rect">
            <a:avLst/>
          </a:prstGeom>
          <a:noFill/>
          <a:ln w="9525">
            <a:solidFill>
              <a:schemeClr val="tx1"/>
            </a:solidFill>
            <a:round/>
            <a:headEnd/>
            <a:tailEnd/>
          </a:ln>
        </p:spPr>
        <p:txBody>
          <a:bodyPr lIns="0" tIns="0" rIns="0" bIns="0"/>
          <a:lstStyle/>
          <a:p>
            <a:endParaRPr lang="en-US"/>
          </a:p>
        </p:txBody>
      </p:sp>
      <p:sp>
        <p:nvSpPr>
          <p:cNvPr id="49170" name="Rectangle 17"/>
          <p:cNvSpPr>
            <a:spLocks/>
          </p:cNvSpPr>
          <p:nvPr/>
        </p:nvSpPr>
        <p:spPr bwMode="auto">
          <a:xfrm>
            <a:off x="6019800" y="3200400"/>
            <a:ext cx="533400" cy="533400"/>
          </a:xfrm>
          <a:prstGeom prst="rect">
            <a:avLst/>
          </a:prstGeom>
          <a:noFill/>
          <a:ln w="9525">
            <a:solidFill>
              <a:schemeClr val="tx1"/>
            </a:solidFill>
            <a:round/>
            <a:headEnd/>
            <a:tailEnd/>
          </a:ln>
        </p:spPr>
        <p:txBody>
          <a:bodyPr lIns="0" tIns="0" rIns="0" bIns="0"/>
          <a:lstStyle/>
          <a:p>
            <a:endParaRPr lang="en-US"/>
          </a:p>
        </p:txBody>
      </p:sp>
      <p:sp>
        <p:nvSpPr>
          <p:cNvPr id="49171" name="Rectangle 18"/>
          <p:cNvSpPr>
            <a:spLocks/>
          </p:cNvSpPr>
          <p:nvPr/>
        </p:nvSpPr>
        <p:spPr bwMode="auto">
          <a:xfrm>
            <a:off x="2286000" y="3733800"/>
            <a:ext cx="533400" cy="533400"/>
          </a:xfrm>
          <a:prstGeom prst="rect">
            <a:avLst/>
          </a:prstGeom>
          <a:noFill/>
          <a:ln w="9525">
            <a:solidFill>
              <a:schemeClr val="tx1"/>
            </a:solidFill>
            <a:round/>
            <a:headEnd/>
            <a:tailEnd/>
          </a:ln>
        </p:spPr>
        <p:txBody>
          <a:bodyPr lIns="0" tIns="0" rIns="0" bIns="0"/>
          <a:lstStyle/>
          <a:p>
            <a:endParaRPr lang="en-US"/>
          </a:p>
        </p:txBody>
      </p:sp>
      <p:sp>
        <p:nvSpPr>
          <p:cNvPr id="49172" name="Rectangle 19"/>
          <p:cNvSpPr>
            <a:spLocks/>
          </p:cNvSpPr>
          <p:nvPr/>
        </p:nvSpPr>
        <p:spPr bwMode="auto">
          <a:xfrm>
            <a:off x="2819400" y="37338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49173" name="Rectangle 20"/>
          <p:cNvSpPr>
            <a:spLocks/>
          </p:cNvSpPr>
          <p:nvPr/>
        </p:nvSpPr>
        <p:spPr bwMode="auto">
          <a:xfrm>
            <a:off x="3352800" y="3733800"/>
            <a:ext cx="533400" cy="533400"/>
          </a:xfrm>
          <a:prstGeom prst="rect">
            <a:avLst/>
          </a:prstGeom>
          <a:solidFill>
            <a:srgbClr val="5F5F5F"/>
          </a:solidFill>
          <a:ln w="9525">
            <a:solidFill>
              <a:schemeClr val="tx1"/>
            </a:solidFill>
            <a:round/>
            <a:headEnd/>
            <a:tailEnd/>
          </a:ln>
        </p:spPr>
        <p:txBody>
          <a:bodyPr lIns="0" tIns="0" rIns="0" bIns="0"/>
          <a:lstStyle/>
          <a:p>
            <a:endParaRPr lang="en-US"/>
          </a:p>
        </p:txBody>
      </p:sp>
      <p:sp>
        <p:nvSpPr>
          <p:cNvPr id="49174" name="Rectangle 21"/>
          <p:cNvSpPr>
            <a:spLocks/>
          </p:cNvSpPr>
          <p:nvPr/>
        </p:nvSpPr>
        <p:spPr bwMode="auto">
          <a:xfrm>
            <a:off x="3886200" y="3733800"/>
            <a:ext cx="533400" cy="533400"/>
          </a:xfrm>
          <a:prstGeom prst="rect">
            <a:avLst/>
          </a:prstGeom>
          <a:solidFill>
            <a:srgbClr val="5F5F5F"/>
          </a:solidFill>
          <a:ln w="9525">
            <a:solidFill>
              <a:schemeClr val="tx1"/>
            </a:solidFill>
            <a:round/>
            <a:headEnd/>
            <a:tailEnd/>
          </a:ln>
        </p:spPr>
        <p:txBody>
          <a:bodyPr lIns="0" tIns="0" rIns="0" bIns="0"/>
          <a:lstStyle/>
          <a:p>
            <a:endParaRPr lang="en-US"/>
          </a:p>
        </p:txBody>
      </p:sp>
      <p:sp>
        <p:nvSpPr>
          <p:cNvPr id="49175" name="Rectangle 22"/>
          <p:cNvSpPr>
            <a:spLocks/>
          </p:cNvSpPr>
          <p:nvPr/>
        </p:nvSpPr>
        <p:spPr bwMode="auto">
          <a:xfrm>
            <a:off x="4419600" y="3733800"/>
            <a:ext cx="533400" cy="533400"/>
          </a:xfrm>
          <a:prstGeom prst="rect">
            <a:avLst/>
          </a:prstGeom>
          <a:solidFill>
            <a:srgbClr val="5F5F5F"/>
          </a:solidFill>
          <a:ln w="9525">
            <a:solidFill>
              <a:schemeClr val="tx1"/>
            </a:solidFill>
            <a:round/>
            <a:headEnd/>
            <a:tailEnd/>
          </a:ln>
        </p:spPr>
        <p:txBody>
          <a:bodyPr lIns="0" tIns="0" rIns="0" bIns="0"/>
          <a:lstStyle/>
          <a:p>
            <a:endParaRPr lang="en-US"/>
          </a:p>
        </p:txBody>
      </p:sp>
      <p:sp>
        <p:nvSpPr>
          <p:cNvPr id="49176" name="Rectangle 23"/>
          <p:cNvSpPr>
            <a:spLocks/>
          </p:cNvSpPr>
          <p:nvPr/>
        </p:nvSpPr>
        <p:spPr bwMode="auto">
          <a:xfrm>
            <a:off x="4953000" y="37338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49177" name="Rectangle 24"/>
          <p:cNvSpPr>
            <a:spLocks/>
          </p:cNvSpPr>
          <p:nvPr/>
        </p:nvSpPr>
        <p:spPr bwMode="auto">
          <a:xfrm>
            <a:off x="5486400" y="37338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49178" name="Rectangle 25"/>
          <p:cNvSpPr>
            <a:spLocks/>
          </p:cNvSpPr>
          <p:nvPr/>
        </p:nvSpPr>
        <p:spPr bwMode="auto">
          <a:xfrm>
            <a:off x="6019800" y="3733800"/>
            <a:ext cx="533400" cy="533400"/>
          </a:xfrm>
          <a:prstGeom prst="rect">
            <a:avLst/>
          </a:prstGeom>
          <a:noFill/>
          <a:ln w="9525">
            <a:solidFill>
              <a:schemeClr val="tx1"/>
            </a:solidFill>
            <a:round/>
            <a:headEnd/>
            <a:tailEnd/>
          </a:ln>
        </p:spPr>
        <p:txBody>
          <a:bodyPr lIns="0" tIns="0" rIns="0" bIns="0"/>
          <a:lstStyle/>
          <a:p>
            <a:endParaRPr lang="en-US"/>
          </a:p>
        </p:txBody>
      </p:sp>
      <p:sp>
        <p:nvSpPr>
          <p:cNvPr id="49179" name="Rectangle 26"/>
          <p:cNvSpPr>
            <a:spLocks/>
          </p:cNvSpPr>
          <p:nvPr/>
        </p:nvSpPr>
        <p:spPr bwMode="auto">
          <a:xfrm>
            <a:off x="2819400" y="2667000"/>
            <a:ext cx="2133600" cy="1066800"/>
          </a:xfrm>
          <a:prstGeom prst="rect">
            <a:avLst/>
          </a:prstGeom>
          <a:solidFill>
            <a:srgbClr val="FFFFFF"/>
          </a:solidFill>
          <a:ln w="38100">
            <a:solidFill>
              <a:schemeClr val="tx1"/>
            </a:solidFill>
            <a:miter lim="800000"/>
            <a:headEnd/>
            <a:tailEnd/>
          </a:ln>
        </p:spPr>
        <p:txBody>
          <a:bodyPr lIns="0" tIns="0" rIns="0" bIns="0"/>
          <a:lstStyle/>
          <a:p>
            <a:endParaRPr lang="en-US"/>
          </a:p>
        </p:txBody>
      </p:sp>
      <p:sp>
        <p:nvSpPr>
          <p:cNvPr id="49180" name="Rectangle 27"/>
          <p:cNvSpPr>
            <a:spLocks/>
          </p:cNvSpPr>
          <p:nvPr/>
        </p:nvSpPr>
        <p:spPr bwMode="auto">
          <a:xfrm>
            <a:off x="2286000" y="2133600"/>
            <a:ext cx="4267200" cy="2133600"/>
          </a:xfrm>
          <a:prstGeom prst="rect">
            <a:avLst/>
          </a:prstGeom>
          <a:noFill/>
          <a:ln w="38100">
            <a:solidFill>
              <a:schemeClr val="tx1"/>
            </a:solidFill>
            <a:miter lim="800000"/>
            <a:headEnd/>
            <a:tailEnd/>
          </a:ln>
        </p:spPr>
        <p:txBody>
          <a:bodyPr lIns="0" tIns="0" rIns="0" bIns="0"/>
          <a:lstStyle/>
          <a:p>
            <a:endParaRPr lang="en-US"/>
          </a:p>
        </p:txBody>
      </p:sp>
      <p:sp>
        <p:nvSpPr>
          <p:cNvPr id="49181" name="Rectangle 28"/>
          <p:cNvSpPr>
            <a:spLocks/>
          </p:cNvSpPr>
          <p:nvPr/>
        </p:nvSpPr>
        <p:spPr bwMode="auto">
          <a:xfrm>
            <a:off x="5486400" y="2667000"/>
            <a:ext cx="533400" cy="1066800"/>
          </a:xfrm>
          <a:prstGeom prst="rect">
            <a:avLst/>
          </a:prstGeom>
          <a:noFill/>
          <a:ln w="38100">
            <a:solidFill>
              <a:schemeClr val="tx1"/>
            </a:solidFill>
            <a:miter lim="800000"/>
            <a:headEnd/>
            <a:tailEnd/>
          </a:ln>
        </p:spPr>
        <p:txBody>
          <a:bodyPr lIns="0" tIns="0" rIns="0" bIns="0"/>
          <a:lstStyle/>
          <a:p>
            <a:endParaRPr lang="en-US"/>
          </a:p>
        </p:txBody>
      </p:sp>
      <p:sp>
        <p:nvSpPr>
          <p:cNvPr id="49182" name="Line 29"/>
          <p:cNvSpPr>
            <a:spLocks noChangeShapeType="1"/>
          </p:cNvSpPr>
          <p:nvPr/>
        </p:nvSpPr>
        <p:spPr bwMode="auto">
          <a:xfrm>
            <a:off x="3829050" y="2424113"/>
            <a:ext cx="271463" cy="1587"/>
          </a:xfrm>
          <a:prstGeom prst="line">
            <a:avLst/>
          </a:prstGeom>
          <a:noFill/>
          <a:ln w="9525">
            <a:solidFill>
              <a:srgbClr val="FF0000"/>
            </a:solidFill>
            <a:round/>
            <a:headEnd/>
            <a:tailEnd type="triangle" w="med" len="med"/>
          </a:ln>
        </p:spPr>
        <p:txBody>
          <a:bodyPr lIns="0" tIns="0" rIns="0" bIns="0"/>
          <a:lstStyle/>
          <a:p>
            <a:endParaRPr lang="en-US"/>
          </a:p>
        </p:txBody>
      </p:sp>
      <p:sp>
        <p:nvSpPr>
          <p:cNvPr id="49183" name="Rectangle 30"/>
          <p:cNvSpPr>
            <a:spLocks/>
          </p:cNvSpPr>
          <p:nvPr/>
        </p:nvSpPr>
        <p:spPr bwMode="auto">
          <a:xfrm>
            <a:off x="2286000" y="4724400"/>
            <a:ext cx="4267200" cy="228600"/>
          </a:xfrm>
          <a:prstGeom prst="rect">
            <a:avLst/>
          </a:prstGeom>
          <a:gradFill rotWithShape="0">
            <a:gsLst>
              <a:gs pos="0">
                <a:srgbClr val="FFFFFF"/>
              </a:gs>
              <a:gs pos="100000">
                <a:srgbClr val="000000"/>
              </a:gs>
            </a:gsLst>
            <a:lin ang="0" scaled="1"/>
          </a:gradFill>
          <a:ln w="9525">
            <a:solidFill>
              <a:schemeClr val="tx1"/>
            </a:solidFill>
            <a:round/>
            <a:headEnd/>
            <a:tailEnd/>
          </a:ln>
        </p:spPr>
        <p:txBody>
          <a:bodyPr lIns="0" tIns="0" rIns="0" bIns="0"/>
          <a:lstStyle/>
          <a:p>
            <a:endParaRPr lang="en-US"/>
          </a:p>
        </p:txBody>
      </p:sp>
      <p:sp>
        <p:nvSpPr>
          <p:cNvPr id="49184" name="Rectangle 31"/>
          <p:cNvSpPr>
            <a:spLocks/>
          </p:cNvSpPr>
          <p:nvPr/>
        </p:nvSpPr>
        <p:spPr bwMode="auto">
          <a:xfrm>
            <a:off x="6283325" y="4914900"/>
            <a:ext cx="282575" cy="381000"/>
          </a:xfrm>
          <a:prstGeom prst="rect">
            <a:avLst/>
          </a:prstGeom>
          <a:noFill/>
          <a:ln w="12700">
            <a:noFill/>
            <a:miter lim="800000"/>
            <a:headEnd/>
            <a:tailEnd/>
          </a:ln>
        </p:spPr>
        <p:txBody>
          <a:bodyPr wrap="none" lIns="0" tIns="0" rIns="40639" bIns="0" anchor="ctr">
            <a:spAutoFit/>
          </a:bodyPr>
          <a:lstStyle/>
          <a:p>
            <a:pPr marL="39688" algn="r"/>
            <a:r>
              <a:rPr lang="en-US" sz="2000">
                <a:solidFill>
                  <a:schemeClr val="tx1"/>
                </a:solidFill>
                <a:latin typeface="Times New Roman" pitchFamily="18" charset="0"/>
                <a:cs typeface="Times New Roman" pitchFamily="18" charset="0"/>
                <a:sym typeface="Times New Roman" pitchFamily="18" charset="0"/>
              </a:rPr>
              <a:t>1</a:t>
            </a:r>
          </a:p>
        </p:txBody>
      </p:sp>
      <p:sp>
        <p:nvSpPr>
          <p:cNvPr id="49185" name="Rectangle 32"/>
          <p:cNvSpPr>
            <a:spLocks/>
          </p:cNvSpPr>
          <p:nvPr/>
        </p:nvSpPr>
        <p:spPr bwMode="auto">
          <a:xfrm>
            <a:off x="2286000" y="4914900"/>
            <a:ext cx="280988" cy="381000"/>
          </a:xfrm>
          <a:prstGeom prst="rect">
            <a:avLst/>
          </a:prstGeom>
          <a:noFill/>
          <a:ln w="12700">
            <a:noFill/>
            <a:miter lim="800000"/>
            <a:headEnd/>
            <a:tailEnd/>
          </a:ln>
        </p:spPr>
        <p:txBody>
          <a:bodyPr wrap="none" lIns="0" tIns="0" rIns="40639" bIns="0" anchor="ctr">
            <a:spAutoFit/>
          </a:bodyPr>
          <a:lstStyle/>
          <a:p>
            <a:pPr marL="39688"/>
            <a:r>
              <a:rPr lang="en-US" sz="2000">
                <a:solidFill>
                  <a:schemeClr val="tx1"/>
                </a:solidFill>
                <a:latin typeface="Times New Roman" pitchFamily="18" charset="0"/>
                <a:cs typeface="Times New Roman" pitchFamily="18" charset="0"/>
                <a:sym typeface="Times New Roman" pitchFamily="18" charset="0"/>
              </a:rPr>
              <a:t>0</a:t>
            </a:r>
          </a:p>
        </p:txBody>
      </p:sp>
      <p:sp>
        <p:nvSpPr>
          <p:cNvPr id="49186" name="Rectangle 33"/>
          <p:cNvSpPr>
            <a:spLocks/>
          </p:cNvSpPr>
          <p:nvPr/>
        </p:nvSpPr>
        <p:spPr bwMode="auto">
          <a:xfrm>
            <a:off x="1122363" y="4902200"/>
            <a:ext cx="661987" cy="406400"/>
          </a:xfrm>
          <a:prstGeom prst="rect">
            <a:avLst/>
          </a:prstGeom>
          <a:noFill/>
          <a:ln w="12700">
            <a:noFill/>
            <a:miter lim="800000"/>
            <a:headEnd/>
            <a:tailEnd/>
          </a:ln>
        </p:spPr>
        <p:txBody>
          <a:bodyPr wrap="none" lIns="0" tIns="0" rIns="40639" bIns="0" anchor="ctr">
            <a:spAutoFit/>
          </a:bodyPr>
          <a:lstStyle/>
          <a:p>
            <a:pPr marL="39688" algn="ctr"/>
            <a:r>
              <a:rPr lang="en-US" sz="2000">
                <a:solidFill>
                  <a:schemeClr val="tx1"/>
                </a:solidFill>
                <a:latin typeface="Tahoma" charset="0"/>
                <a:cs typeface="Tahoma" charset="0"/>
                <a:sym typeface="Tahoma" charset="0"/>
              </a:rPr>
              <a:t>Prob</a:t>
            </a:r>
          </a:p>
        </p:txBody>
      </p:sp>
      <p:sp>
        <p:nvSpPr>
          <p:cNvPr id="49187" name="Oval 34"/>
          <p:cNvSpPr>
            <a:spLocks/>
          </p:cNvSpPr>
          <p:nvPr/>
        </p:nvSpPr>
        <p:spPr bwMode="auto">
          <a:xfrm>
            <a:off x="3452813" y="2238375"/>
            <a:ext cx="381000" cy="3810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49188" name="Line 35"/>
          <p:cNvSpPr>
            <a:spLocks noChangeShapeType="1"/>
          </p:cNvSpPr>
          <p:nvPr/>
        </p:nvSpPr>
        <p:spPr bwMode="auto">
          <a:xfrm rot="10800000" flipH="1">
            <a:off x="3648075" y="1905000"/>
            <a:ext cx="1588" cy="304800"/>
          </a:xfrm>
          <a:prstGeom prst="line">
            <a:avLst/>
          </a:prstGeom>
          <a:noFill/>
          <a:ln w="9525">
            <a:solidFill>
              <a:srgbClr val="009900"/>
            </a:solidFill>
            <a:round/>
            <a:headEnd/>
            <a:tailEnd type="triangle" w="med" len="med"/>
          </a:ln>
        </p:spPr>
        <p:txBody>
          <a:bodyPr lIns="0" tIns="0" rIns="0" bIns="0"/>
          <a:lstStyle/>
          <a:p>
            <a:endParaRPr lang="en-US"/>
          </a:p>
        </p:txBody>
      </p:sp>
      <p:sp>
        <p:nvSpPr>
          <p:cNvPr id="49189" name="Line 36"/>
          <p:cNvSpPr>
            <a:spLocks noChangeShapeType="1"/>
          </p:cNvSpPr>
          <p:nvPr/>
        </p:nvSpPr>
        <p:spPr bwMode="auto">
          <a:xfrm>
            <a:off x="3643313" y="2614613"/>
            <a:ext cx="1587" cy="257175"/>
          </a:xfrm>
          <a:prstGeom prst="line">
            <a:avLst/>
          </a:prstGeom>
          <a:noFill/>
          <a:ln w="9525">
            <a:solidFill>
              <a:srgbClr val="009900"/>
            </a:solidFill>
            <a:round/>
            <a:headEnd/>
            <a:tailEnd type="triangle" w="med" len="med"/>
          </a:ln>
        </p:spPr>
        <p:txBody>
          <a:bodyPr lIns="0" tIns="0" rIns="0" bIns="0"/>
          <a:lstStyle/>
          <a:p>
            <a:endParaRPr lang="en-US"/>
          </a:p>
        </p:txBody>
      </p:sp>
      <p:sp>
        <p:nvSpPr>
          <p:cNvPr id="49190" name="Line 37"/>
          <p:cNvSpPr>
            <a:spLocks noChangeShapeType="1"/>
          </p:cNvSpPr>
          <p:nvPr/>
        </p:nvSpPr>
        <p:spPr bwMode="auto">
          <a:xfrm flipH="1">
            <a:off x="3200400" y="2428875"/>
            <a:ext cx="242888" cy="1588"/>
          </a:xfrm>
          <a:prstGeom prst="line">
            <a:avLst/>
          </a:prstGeom>
          <a:noFill/>
          <a:ln w="9525">
            <a:solidFill>
              <a:srgbClr val="FF0000"/>
            </a:solidFill>
            <a:round/>
            <a:headEnd/>
            <a:tailEnd type="triangle" w="med" len="med"/>
          </a:ln>
        </p:spPr>
        <p:txBody>
          <a:bodyPr lIns="0" tIns="0" rIns="0" bIns="0"/>
          <a:lstStyle/>
          <a:p>
            <a:endParaRPr lang="en-US"/>
          </a:p>
        </p:txBody>
      </p:sp>
      <p:sp>
        <p:nvSpPr>
          <p:cNvPr id="50214" name="AutoShape 38"/>
          <p:cNvSpPr>
            <a:spLocks/>
          </p:cNvSpPr>
          <p:nvPr/>
        </p:nvSpPr>
        <p:spPr bwMode="auto">
          <a:xfrm>
            <a:off x="3833813" y="2305050"/>
            <a:ext cx="457200" cy="228600"/>
          </a:xfrm>
          <a:prstGeom prst="rightArrow">
            <a:avLst>
              <a:gd name="adj1" fmla="val 50000"/>
              <a:gd name="adj2" fmla="val 50000"/>
            </a:avLst>
          </a:prstGeom>
          <a:solidFill>
            <a:schemeClr val="accent1"/>
          </a:solidFill>
          <a:ln w="9525">
            <a:solidFill>
              <a:schemeClr val="tx1"/>
            </a:solidFill>
            <a:round/>
            <a:headEnd/>
            <a:tailEnd/>
          </a:ln>
        </p:spPr>
        <p:txBody>
          <a:bodyPr lIns="0" tIns="0" rIns="0" bIns="0"/>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14"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0179" name="Rectangle 2"/>
          <p:cNvSpPr>
            <a:spLocks noGrp="1" noChangeArrowheads="1"/>
          </p:cNvSpPr>
          <p:nvPr>
            <p:ph type="title"/>
          </p:nvPr>
        </p:nvSpPr>
        <p:spPr/>
        <p:txBody>
          <a:bodyPr rIns="132080"/>
          <a:lstStyle/>
          <a:p>
            <a:pPr indent="0" eaLnBrk="1" hangingPunct="1"/>
            <a:r>
              <a:rPr lang="en-US" sz="4000" smtClean="0"/>
              <a:t>Example: Robot Localization</a:t>
            </a:r>
          </a:p>
        </p:txBody>
      </p:sp>
      <p:sp>
        <p:nvSpPr>
          <p:cNvPr id="50180" name="Rectangle 3"/>
          <p:cNvSpPr>
            <a:spLocks noGrp="1" noChangeArrowheads="1"/>
          </p:cNvSpPr>
          <p:nvPr>
            <p:ph type="body" idx="1"/>
          </p:nvPr>
        </p:nvSpPr>
        <p:spPr>
          <a:xfrm>
            <a:off x="628650" y="5767388"/>
            <a:ext cx="7772400" cy="1090612"/>
          </a:xfrm>
        </p:spPr>
        <p:txBody>
          <a:bodyPr rIns="132080"/>
          <a:lstStyle/>
          <a:p>
            <a:pPr algn="ctr" eaLnBrk="1" hangingPunct="1">
              <a:buFont typeface="Wingdings" pitchFamily="2" charset="2"/>
              <a:buNone/>
            </a:pPr>
            <a:r>
              <a:rPr lang="en-US" smtClean="0"/>
              <a:t>t=3</a:t>
            </a:r>
          </a:p>
        </p:txBody>
      </p:sp>
      <p:sp>
        <p:nvSpPr>
          <p:cNvPr id="50181" name="Rectangle 4"/>
          <p:cNvSpPr>
            <a:spLocks/>
          </p:cNvSpPr>
          <p:nvPr/>
        </p:nvSpPr>
        <p:spPr bwMode="auto">
          <a:xfrm>
            <a:off x="2286000" y="2133600"/>
            <a:ext cx="533400" cy="533400"/>
          </a:xfrm>
          <a:prstGeom prst="rect">
            <a:avLst/>
          </a:prstGeom>
          <a:noFill/>
          <a:ln w="9525">
            <a:solidFill>
              <a:schemeClr val="tx1"/>
            </a:solidFill>
            <a:round/>
            <a:headEnd/>
            <a:tailEnd/>
          </a:ln>
        </p:spPr>
        <p:txBody>
          <a:bodyPr lIns="0" tIns="0" rIns="0" bIns="0"/>
          <a:lstStyle/>
          <a:p>
            <a:endParaRPr lang="en-US"/>
          </a:p>
        </p:txBody>
      </p:sp>
      <p:sp>
        <p:nvSpPr>
          <p:cNvPr id="50182" name="Rectangle 5"/>
          <p:cNvSpPr>
            <a:spLocks/>
          </p:cNvSpPr>
          <p:nvPr/>
        </p:nvSpPr>
        <p:spPr bwMode="auto">
          <a:xfrm>
            <a:off x="2819400" y="2133600"/>
            <a:ext cx="533400" cy="533400"/>
          </a:xfrm>
          <a:prstGeom prst="rect">
            <a:avLst/>
          </a:prstGeom>
          <a:solidFill>
            <a:srgbClr val="DDDDDD"/>
          </a:solidFill>
          <a:ln w="9525">
            <a:solidFill>
              <a:schemeClr val="tx1"/>
            </a:solidFill>
            <a:round/>
            <a:headEnd/>
            <a:tailEnd/>
          </a:ln>
        </p:spPr>
        <p:txBody>
          <a:bodyPr lIns="0" tIns="0" rIns="0" bIns="0"/>
          <a:lstStyle/>
          <a:p>
            <a:endParaRPr lang="en-US"/>
          </a:p>
        </p:txBody>
      </p:sp>
      <p:sp>
        <p:nvSpPr>
          <p:cNvPr id="50183" name="Rectangle 6"/>
          <p:cNvSpPr>
            <a:spLocks/>
          </p:cNvSpPr>
          <p:nvPr/>
        </p:nvSpPr>
        <p:spPr bwMode="auto">
          <a:xfrm>
            <a:off x="3352800" y="21336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50184" name="Rectangle 7"/>
          <p:cNvSpPr>
            <a:spLocks/>
          </p:cNvSpPr>
          <p:nvPr/>
        </p:nvSpPr>
        <p:spPr bwMode="auto">
          <a:xfrm>
            <a:off x="3886200" y="2133600"/>
            <a:ext cx="533400" cy="533400"/>
          </a:xfrm>
          <a:prstGeom prst="rect">
            <a:avLst/>
          </a:prstGeom>
          <a:solidFill>
            <a:srgbClr val="4D4D4D"/>
          </a:solidFill>
          <a:ln w="9525">
            <a:solidFill>
              <a:schemeClr val="tx1"/>
            </a:solidFill>
            <a:round/>
            <a:headEnd/>
            <a:tailEnd/>
          </a:ln>
        </p:spPr>
        <p:txBody>
          <a:bodyPr lIns="0" tIns="0" rIns="0" bIns="0"/>
          <a:lstStyle/>
          <a:p>
            <a:endParaRPr lang="en-US"/>
          </a:p>
        </p:txBody>
      </p:sp>
      <p:sp>
        <p:nvSpPr>
          <p:cNvPr id="50185" name="Rectangle 8"/>
          <p:cNvSpPr>
            <a:spLocks/>
          </p:cNvSpPr>
          <p:nvPr/>
        </p:nvSpPr>
        <p:spPr bwMode="auto">
          <a:xfrm>
            <a:off x="4419600" y="2133600"/>
            <a:ext cx="533400" cy="533400"/>
          </a:xfrm>
          <a:prstGeom prst="rect">
            <a:avLst/>
          </a:prstGeom>
          <a:solidFill>
            <a:srgbClr val="4D4D4D"/>
          </a:solidFill>
          <a:ln w="9525">
            <a:solidFill>
              <a:schemeClr val="tx1"/>
            </a:solidFill>
            <a:round/>
            <a:headEnd/>
            <a:tailEnd/>
          </a:ln>
        </p:spPr>
        <p:txBody>
          <a:bodyPr lIns="0" tIns="0" rIns="0" bIns="0"/>
          <a:lstStyle/>
          <a:p>
            <a:endParaRPr lang="en-US"/>
          </a:p>
        </p:txBody>
      </p:sp>
      <p:sp>
        <p:nvSpPr>
          <p:cNvPr id="50186" name="Rectangle 9"/>
          <p:cNvSpPr>
            <a:spLocks/>
          </p:cNvSpPr>
          <p:nvPr/>
        </p:nvSpPr>
        <p:spPr bwMode="auto">
          <a:xfrm>
            <a:off x="4953000" y="21336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50187" name="Rectangle 10"/>
          <p:cNvSpPr>
            <a:spLocks/>
          </p:cNvSpPr>
          <p:nvPr/>
        </p:nvSpPr>
        <p:spPr bwMode="auto">
          <a:xfrm>
            <a:off x="5486400" y="2133600"/>
            <a:ext cx="533400" cy="533400"/>
          </a:xfrm>
          <a:prstGeom prst="rect">
            <a:avLst/>
          </a:prstGeom>
          <a:solidFill>
            <a:srgbClr val="DDDDDD"/>
          </a:solidFill>
          <a:ln w="9525">
            <a:solidFill>
              <a:schemeClr val="tx1"/>
            </a:solidFill>
            <a:round/>
            <a:headEnd/>
            <a:tailEnd/>
          </a:ln>
        </p:spPr>
        <p:txBody>
          <a:bodyPr lIns="0" tIns="0" rIns="0" bIns="0"/>
          <a:lstStyle/>
          <a:p>
            <a:endParaRPr lang="en-US"/>
          </a:p>
        </p:txBody>
      </p:sp>
      <p:sp>
        <p:nvSpPr>
          <p:cNvPr id="50188" name="Rectangle 11"/>
          <p:cNvSpPr>
            <a:spLocks/>
          </p:cNvSpPr>
          <p:nvPr/>
        </p:nvSpPr>
        <p:spPr bwMode="auto">
          <a:xfrm>
            <a:off x="6019800" y="2133600"/>
            <a:ext cx="533400" cy="533400"/>
          </a:xfrm>
          <a:prstGeom prst="rect">
            <a:avLst/>
          </a:prstGeom>
          <a:noFill/>
          <a:ln w="9525">
            <a:solidFill>
              <a:schemeClr val="tx1"/>
            </a:solidFill>
            <a:round/>
            <a:headEnd/>
            <a:tailEnd/>
          </a:ln>
        </p:spPr>
        <p:txBody>
          <a:bodyPr lIns="0" tIns="0" rIns="0" bIns="0"/>
          <a:lstStyle/>
          <a:p>
            <a:endParaRPr lang="en-US"/>
          </a:p>
        </p:txBody>
      </p:sp>
      <p:sp>
        <p:nvSpPr>
          <p:cNvPr id="50189" name="Rectangle 12"/>
          <p:cNvSpPr>
            <a:spLocks/>
          </p:cNvSpPr>
          <p:nvPr/>
        </p:nvSpPr>
        <p:spPr bwMode="auto">
          <a:xfrm>
            <a:off x="2286000" y="2667000"/>
            <a:ext cx="533400" cy="533400"/>
          </a:xfrm>
          <a:prstGeom prst="rect">
            <a:avLst/>
          </a:prstGeom>
          <a:noFill/>
          <a:ln w="9525">
            <a:solidFill>
              <a:schemeClr val="tx1"/>
            </a:solidFill>
            <a:round/>
            <a:headEnd/>
            <a:tailEnd/>
          </a:ln>
        </p:spPr>
        <p:txBody>
          <a:bodyPr lIns="0" tIns="0" rIns="0" bIns="0"/>
          <a:lstStyle/>
          <a:p>
            <a:endParaRPr lang="en-US"/>
          </a:p>
        </p:txBody>
      </p:sp>
      <p:sp>
        <p:nvSpPr>
          <p:cNvPr id="50190" name="Rectangle 13"/>
          <p:cNvSpPr>
            <a:spLocks/>
          </p:cNvSpPr>
          <p:nvPr/>
        </p:nvSpPr>
        <p:spPr bwMode="auto">
          <a:xfrm>
            <a:off x="4953000" y="2667000"/>
            <a:ext cx="533400" cy="533400"/>
          </a:xfrm>
          <a:prstGeom prst="rect">
            <a:avLst/>
          </a:prstGeom>
          <a:noFill/>
          <a:ln w="9525">
            <a:solidFill>
              <a:schemeClr val="tx1"/>
            </a:solidFill>
            <a:round/>
            <a:headEnd/>
            <a:tailEnd/>
          </a:ln>
        </p:spPr>
        <p:txBody>
          <a:bodyPr lIns="0" tIns="0" rIns="0" bIns="0"/>
          <a:lstStyle/>
          <a:p>
            <a:endParaRPr lang="en-US"/>
          </a:p>
        </p:txBody>
      </p:sp>
      <p:sp>
        <p:nvSpPr>
          <p:cNvPr id="50191" name="Rectangle 14"/>
          <p:cNvSpPr>
            <a:spLocks/>
          </p:cNvSpPr>
          <p:nvPr/>
        </p:nvSpPr>
        <p:spPr bwMode="auto">
          <a:xfrm>
            <a:off x="6019800" y="2667000"/>
            <a:ext cx="533400" cy="533400"/>
          </a:xfrm>
          <a:prstGeom prst="rect">
            <a:avLst/>
          </a:prstGeom>
          <a:noFill/>
          <a:ln w="9525">
            <a:solidFill>
              <a:schemeClr val="tx1"/>
            </a:solidFill>
            <a:round/>
            <a:headEnd/>
            <a:tailEnd/>
          </a:ln>
        </p:spPr>
        <p:txBody>
          <a:bodyPr lIns="0" tIns="0" rIns="0" bIns="0"/>
          <a:lstStyle/>
          <a:p>
            <a:endParaRPr lang="en-US"/>
          </a:p>
        </p:txBody>
      </p:sp>
      <p:sp>
        <p:nvSpPr>
          <p:cNvPr id="50192" name="Rectangle 15"/>
          <p:cNvSpPr>
            <a:spLocks/>
          </p:cNvSpPr>
          <p:nvPr/>
        </p:nvSpPr>
        <p:spPr bwMode="auto">
          <a:xfrm>
            <a:off x="2286000" y="3200400"/>
            <a:ext cx="533400" cy="533400"/>
          </a:xfrm>
          <a:prstGeom prst="rect">
            <a:avLst/>
          </a:prstGeom>
          <a:noFill/>
          <a:ln w="9525">
            <a:solidFill>
              <a:schemeClr val="tx1"/>
            </a:solidFill>
            <a:round/>
            <a:headEnd/>
            <a:tailEnd/>
          </a:ln>
        </p:spPr>
        <p:txBody>
          <a:bodyPr lIns="0" tIns="0" rIns="0" bIns="0"/>
          <a:lstStyle/>
          <a:p>
            <a:endParaRPr lang="en-US"/>
          </a:p>
        </p:txBody>
      </p:sp>
      <p:sp>
        <p:nvSpPr>
          <p:cNvPr id="50193" name="Rectangle 16"/>
          <p:cNvSpPr>
            <a:spLocks/>
          </p:cNvSpPr>
          <p:nvPr/>
        </p:nvSpPr>
        <p:spPr bwMode="auto">
          <a:xfrm>
            <a:off x="4953000" y="3200400"/>
            <a:ext cx="533400" cy="533400"/>
          </a:xfrm>
          <a:prstGeom prst="rect">
            <a:avLst/>
          </a:prstGeom>
          <a:noFill/>
          <a:ln w="9525">
            <a:solidFill>
              <a:schemeClr val="tx1"/>
            </a:solidFill>
            <a:round/>
            <a:headEnd/>
            <a:tailEnd/>
          </a:ln>
        </p:spPr>
        <p:txBody>
          <a:bodyPr lIns="0" tIns="0" rIns="0" bIns="0"/>
          <a:lstStyle/>
          <a:p>
            <a:endParaRPr lang="en-US"/>
          </a:p>
        </p:txBody>
      </p:sp>
      <p:sp>
        <p:nvSpPr>
          <p:cNvPr id="50194" name="Rectangle 17"/>
          <p:cNvSpPr>
            <a:spLocks/>
          </p:cNvSpPr>
          <p:nvPr/>
        </p:nvSpPr>
        <p:spPr bwMode="auto">
          <a:xfrm>
            <a:off x="6019800" y="3200400"/>
            <a:ext cx="533400" cy="533400"/>
          </a:xfrm>
          <a:prstGeom prst="rect">
            <a:avLst/>
          </a:prstGeom>
          <a:noFill/>
          <a:ln w="9525">
            <a:solidFill>
              <a:schemeClr val="tx1"/>
            </a:solidFill>
            <a:round/>
            <a:headEnd/>
            <a:tailEnd/>
          </a:ln>
        </p:spPr>
        <p:txBody>
          <a:bodyPr lIns="0" tIns="0" rIns="0" bIns="0"/>
          <a:lstStyle/>
          <a:p>
            <a:endParaRPr lang="en-US"/>
          </a:p>
        </p:txBody>
      </p:sp>
      <p:sp>
        <p:nvSpPr>
          <p:cNvPr id="50195" name="Rectangle 18"/>
          <p:cNvSpPr>
            <a:spLocks/>
          </p:cNvSpPr>
          <p:nvPr/>
        </p:nvSpPr>
        <p:spPr bwMode="auto">
          <a:xfrm>
            <a:off x="2286000" y="3733800"/>
            <a:ext cx="533400" cy="533400"/>
          </a:xfrm>
          <a:prstGeom prst="rect">
            <a:avLst/>
          </a:prstGeom>
          <a:noFill/>
          <a:ln w="9525">
            <a:solidFill>
              <a:schemeClr val="tx1"/>
            </a:solidFill>
            <a:round/>
            <a:headEnd/>
            <a:tailEnd/>
          </a:ln>
        </p:spPr>
        <p:txBody>
          <a:bodyPr lIns="0" tIns="0" rIns="0" bIns="0"/>
          <a:lstStyle/>
          <a:p>
            <a:endParaRPr lang="en-US"/>
          </a:p>
        </p:txBody>
      </p:sp>
      <p:sp>
        <p:nvSpPr>
          <p:cNvPr id="50196" name="Rectangle 19"/>
          <p:cNvSpPr>
            <a:spLocks/>
          </p:cNvSpPr>
          <p:nvPr/>
        </p:nvSpPr>
        <p:spPr bwMode="auto">
          <a:xfrm>
            <a:off x="2819400" y="3733800"/>
            <a:ext cx="533400" cy="533400"/>
          </a:xfrm>
          <a:prstGeom prst="rect">
            <a:avLst/>
          </a:prstGeom>
          <a:solidFill>
            <a:srgbClr val="DDDDDD"/>
          </a:solidFill>
          <a:ln w="9525">
            <a:solidFill>
              <a:schemeClr val="tx1"/>
            </a:solidFill>
            <a:round/>
            <a:headEnd/>
            <a:tailEnd/>
          </a:ln>
        </p:spPr>
        <p:txBody>
          <a:bodyPr lIns="0" tIns="0" rIns="0" bIns="0"/>
          <a:lstStyle/>
          <a:p>
            <a:endParaRPr lang="en-US"/>
          </a:p>
        </p:txBody>
      </p:sp>
      <p:sp>
        <p:nvSpPr>
          <p:cNvPr id="50197" name="Rectangle 20"/>
          <p:cNvSpPr>
            <a:spLocks/>
          </p:cNvSpPr>
          <p:nvPr/>
        </p:nvSpPr>
        <p:spPr bwMode="auto">
          <a:xfrm>
            <a:off x="3352800" y="37338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50198" name="Rectangle 21"/>
          <p:cNvSpPr>
            <a:spLocks/>
          </p:cNvSpPr>
          <p:nvPr/>
        </p:nvSpPr>
        <p:spPr bwMode="auto">
          <a:xfrm>
            <a:off x="3886200" y="3733800"/>
            <a:ext cx="533400" cy="533400"/>
          </a:xfrm>
          <a:prstGeom prst="rect">
            <a:avLst/>
          </a:prstGeom>
          <a:solidFill>
            <a:srgbClr val="4D4D4D"/>
          </a:solidFill>
          <a:ln w="9525">
            <a:solidFill>
              <a:schemeClr val="tx1"/>
            </a:solidFill>
            <a:round/>
            <a:headEnd/>
            <a:tailEnd/>
          </a:ln>
        </p:spPr>
        <p:txBody>
          <a:bodyPr lIns="0" tIns="0" rIns="0" bIns="0"/>
          <a:lstStyle/>
          <a:p>
            <a:endParaRPr lang="en-US"/>
          </a:p>
        </p:txBody>
      </p:sp>
      <p:sp>
        <p:nvSpPr>
          <p:cNvPr id="50199" name="Rectangle 22"/>
          <p:cNvSpPr>
            <a:spLocks/>
          </p:cNvSpPr>
          <p:nvPr/>
        </p:nvSpPr>
        <p:spPr bwMode="auto">
          <a:xfrm>
            <a:off x="4419600" y="3733800"/>
            <a:ext cx="533400" cy="533400"/>
          </a:xfrm>
          <a:prstGeom prst="rect">
            <a:avLst/>
          </a:prstGeom>
          <a:solidFill>
            <a:srgbClr val="4D4D4D"/>
          </a:solidFill>
          <a:ln w="9525">
            <a:solidFill>
              <a:schemeClr val="tx1"/>
            </a:solidFill>
            <a:round/>
            <a:headEnd/>
            <a:tailEnd/>
          </a:ln>
        </p:spPr>
        <p:txBody>
          <a:bodyPr lIns="0" tIns="0" rIns="0" bIns="0"/>
          <a:lstStyle/>
          <a:p>
            <a:endParaRPr lang="en-US"/>
          </a:p>
        </p:txBody>
      </p:sp>
      <p:sp>
        <p:nvSpPr>
          <p:cNvPr id="50200" name="Rectangle 23"/>
          <p:cNvSpPr>
            <a:spLocks/>
          </p:cNvSpPr>
          <p:nvPr/>
        </p:nvSpPr>
        <p:spPr bwMode="auto">
          <a:xfrm>
            <a:off x="4953000" y="37338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50201" name="Rectangle 24"/>
          <p:cNvSpPr>
            <a:spLocks/>
          </p:cNvSpPr>
          <p:nvPr/>
        </p:nvSpPr>
        <p:spPr bwMode="auto">
          <a:xfrm>
            <a:off x="5486400" y="3733800"/>
            <a:ext cx="533400" cy="533400"/>
          </a:xfrm>
          <a:prstGeom prst="rect">
            <a:avLst/>
          </a:prstGeom>
          <a:solidFill>
            <a:srgbClr val="DDDDDD"/>
          </a:solidFill>
          <a:ln w="9525">
            <a:solidFill>
              <a:schemeClr val="tx1"/>
            </a:solidFill>
            <a:round/>
            <a:headEnd/>
            <a:tailEnd/>
          </a:ln>
        </p:spPr>
        <p:txBody>
          <a:bodyPr lIns="0" tIns="0" rIns="0" bIns="0"/>
          <a:lstStyle/>
          <a:p>
            <a:endParaRPr lang="en-US"/>
          </a:p>
        </p:txBody>
      </p:sp>
      <p:sp>
        <p:nvSpPr>
          <p:cNvPr id="50202" name="Rectangle 25"/>
          <p:cNvSpPr>
            <a:spLocks/>
          </p:cNvSpPr>
          <p:nvPr/>
        </p:nvSpPr>
        <p:spPr bwMode="auto">
          <a:xfrm>
            <a:off x="6019800" y="3733800"/>
            <a:ext cx="533400" cy="533400"/>
          </a:xfrm>
          <a:prstGeom prst="rect">
            <a:avLst/>
          </a:prstGeom>
          <a:noFill/>
          <a:ln w="9525">
            <a:solidFill>
              <a:schemeClr val="tx1"/>
            </a:solidFill>
            <a:round/>
            <a:headEnd/>
            <a:tailEnd/>
          </a:ln>
        </p:spPr>
        <p:txBody>
          <a:bodyPr lIns="0" tIns="0" rIns="0" bIns="0"/>
          <a:lstStyle/>
          <a:p>
            <a:endParaRPr lang="en-US"/>
          </a:p>
        </p:txBody>
      </p:sp>
      <p:sp>
        <p:nvSpPr>
          <p:cNvPr id="50203" name="Rectangle 26"/>
          <p:cNvSpPr>
            <a:spLocks/>
          </p:cNvSpPr>
          <p:nvPr/>
        </p:nvSpPr>
        <p:spPr bwMode="auto">
          <a:xfrm>
            <a:off x="2819400" y="2667000"/>
            <a:ext cx="2133600" cy="1066800"/>
          </a:xfrm>
          <a:prstGeom prst="rect">
            <a:avLst/>
          </a:prstGeom>
          <a:solidFill>
            <a:srgbClr val="FFFFFF"/>
          </a:solidFill>
          <a:ln w="38100">
            <a:solidFill>
              <a:schemeClr val="tx1"/>
            </a:solidFill>
            <a:miter lim="800000"/>
            <a:headEnd/>
            <a:tailEnd/>
          </a:ln>
        </p:spPr>
        <p:txBody>
          <a:bodyPr lIns="0" tIns="0" rIns="0" bIns="0"/>
          <a:lstStyle/>
          <a:p>
            <a:endParaRPr lang="en-US"/>
          </a:p>
        </p:txBody>
      </p:sp>
      <p:sp>
        <p:nvSpPr>
          <p:cNvPr id="50204" name="Rectangle 27"/>
          <p:cNvSpPr>
            <a:spLocks/>
          </p:cNvSpPr>
          <p:nvPr/>
        </p:nvSpPr>
        <p:spPr bwMode="auto">
          <a:xfrm>
            <a:off x="2286000" y="2133600"/>
            <a:ext cx="4267200" cy="2133600"/>
          </a:xfrm>
          <a:prstGeom prst="rect">
            <a:avLst/>
          </a:prstGeom>
          <a:noFill/>
          <a:ln w="38100">
            <a:solidFill>
              <a:schemeClr val="tx1"/>
            </a:solidFill>
            <a:miter lim="800000"/>
            <a:headEnd/>
            <a:tailEnd/>
          </a:ln>
        </p:spPr>
        <p:txBody>
          <a:bodyPr lIns="0" tIns="0" rIns="0" bIns="0"/>
          <a:lstStyle/>
          <a:p>
            <a:endParaRPr lang="en-US"/>
          </a:p>
        </p:txBody>
      </p:sp>
      <p:sp>
        <p:nvSpPr>
          <p:cNvPr id="50205" name="Rectangle 28"/>
          <p:cNvSpPr>
            <a:spLocks/>
          </p:cNvSpPr>
          <p:nvPr/>
        </p:nvSpPr>
        <p:spPr bwMode="auto">
          <a:xfrm>
            <a:off x="5486400" y="2667000"/>
            <a:ext cx="533400" cy="1066800"/>
          </a:xfrm>
          <a:prstGeom prst="rect">
            <a:avLst/>
          </a:prstGeom>
          <a:noFill/>
          <a:ln w="38100">
            <a:solidFill>
              <a:schemeClr val="tx1"/>
            </a:solidFill>
            <a:miter lim="800000"/>
            <a:headEnd/>
            <a:tailEnd/>
          </a:ln>
        </p:spPr>
        <p:txBody>
          <a:bodyPr lIns="0" tIns="0" rIns="0" bIns="0"/>
          <a:lstStyle/>
          <a:p>
            <a:endParaRPr lang="en-US"/>
          </a:p>
        </p:txBody>
      </p:sp>
      <p:sp>
        <p:nvSpPr>
          <p:cNvPr id="50206" name="Line 29"/>
          <p:cNvSpPr>
            <a:spLocks noChangeShapeType="1"/>
          </p:cNvSpPr>
          <p:nvPr/>
        </p:nvSpPr>
        <p:spPr bwMode="auto">
          <a:xfrm>
            <a:off x="4376738" y="2428875"/>
            <a:ext cx="271462" cy="1588"/>
          </a:xfrm>
          <a:prstGeom prst="line">
            <a:avLst/>
          </a:prstGeom>
          <a:noFill/>
          <a:ln w="9525">
            <a:solidFill>
              <a:srgbClr val="FF0000"/>
            </a:solidFill>
            <a:round/>
            <a:headEnd/>
            <a:tailEnd type="triangle" w="med" len="med"/>
          </a:ln>
        </p:spPr>
        <p:txBody>
          <a:bodyPr lIns="0" tIns="0" rIns="0" bIns="0"/>
          <a:lstStyle/>
          <a:p>
            <a:endParaRPr lang="en-US"/>
          </a:p>
        </p:txBody>
      </p:sp>
      <p:sp>
        <p:nvSpPr>
          <p:cNvPr id="50207" name="Rectangle 30"/>
          <p:cNvSpPr>
            <a:spLocks/>
          </p:cNvSpPr>
          <p:nvPr/>
        </p:nvSpPr>
        <p:spPr bwMode="auto">
          <a:xfrm>
            <a:off x="2286000" y="4724400"/>
            <a:ext cx="4267200" cy="228600"/>
          </a:xfrm>
          <a:prstGeom prst="rect">
            <a:avLst/>
          </a:prstGeom>
          <a:gradFill rotWithShape="0">
            <a:gsLst>
              <a:gs pos="0">
                <a:srgbClr val="FFFFFF"/>
              </a:gs>
              <a:gs pos="100000">
                <a:srgbClr val="000000"/>
              </a:gs>
            </a:gsLst>
            <a:lin ang="0" scaled="1"/>
          </a:gradFill>
          <a:ln w="9525">
            <a:solidFill>
              <a:schemeClr val="tx1"/>
            </a:solidFill>
            <a:round/>
            <a:headEnd/>
            <a:tailEnd/>
          </a:ln>
        </p:spPr>
        <p:txBody>
          <a:bodyPr lIns="0" tIns="0" rIns="0" bIns="0"/>
          <a:lstStyle/>
          <a:p>
            <a:endParaRPr lang="en-US"/>
          </a:p>
        </p:txBody>
      </p:sp>
      <p:sp>
        <p:nvSpPr>
          <p:cNvPr id="50208" name="Rectangle 31"/>
          <p:cNvSpPr>
            <a:spLocks/>
          </p:cNvSpPr>
          <p:nvPr/>
        </p:nvSpPr>
        <p:spPr bwMode="auto">
          <a:xfrm>
            <a:off x="6283325" y="4914900"/>
            <a:ext cx="282575" cy="381000"/>
          </a:xfrm>
          <a:prstGeom prst="rect">
            <a:avLst/>
          </a:prstGeom>
          <a:noFill/>
          <a:ln w="12700">
            <a:noFill/>
            <a:miter lim="800000"/>
            <a:headEnd/>
            <a:tailEnd/>
          </a:ln>
        </p:spPr>
        <p:txBody>
          <a:bodyPr wrap="none" lIns="0" tIns="0" rIns="40639" bIns="0" anchor="ctr">
            <a:spAutoFit/>
          </a:bodyPr>
          <a:lstStyle/>
          <a:p>
            <a:pPr marL="39688" algn="r"/>
            <a:r>
              <a:rPr lang="en-US" sz="2000">
                <a:solidFill>
                  <a:schemeClr val="tx1"/>
                </a:solidFill>
                <a:latin typeface="Times New Roman" pitchFamily="18" charset="0"/>
                <a:cs typeface="Times New Roman" pitchFamily="18" charset="0"/>
                <a:sym typeface="Times New Roman" pitchFamily="18" charset="0"/>
              </a:rPr>
              <a:t>1</a:t>
            </a:r>
          </a:p>
        </p:txBody>
      </p:sp>
      <p:sp>
        <p:nvSpPr>
          <p:cNvPr id="50209" name="Rectangle 32"/>
          <p:cNvSpPr>
            <a:spLocks/>
          </p:cNvSpPr>
          <p:nvPr/>
        </p:nvSpPr>
        <p:spPr bwMode="auto">
          <a:xfrm>
            <a:off x="2286000" y="4914900"/>
            <a:ext cx="280988" cy="381000"/>
          </a:xfrm>
          <a:prstGeom prst="rect">
            <a:avLst/>
          </a:prstGeom>
          <a:noFill/>
          <a:ln w="12700">
            <a:noFill/>
            <a:miter lim="800000"/>
            <a:headEnd/>
            <a:tailEnd/>
          </a:ln>
        </p:spPr>
        <p:txBody>
          <a:bodyPr wrap="none" lIns="0" tIns="0" rIns="40639" bIns="0" anchor="ctr">
            <a:spAutoFit/>
          </a:bodyPr>
          <a:lstStyle/>
          <a:p>
            <a:pPr marL="39688"/>
            <a:r>
              <a:rPr lang="en-US" sz="2000">
                <a:solidFill>
                  <a:schemeClr val="tx1"/>
                </a:solidFill>
                <a:latin typeface="Times New Roman" pitchFamily="18" charset="0"/>
                <a:cs typeface="Times New Roman" pitchFamily="18" charset="0"/>
                <a:sym typeface="Times New Roman" pitchFamily="18" charset="0"/>
              </a:rPr>
              <a:t>0</a:t>
            </a:r>
          </a:p>
        </p:txBody>
      </p:sp>
      <p:sp>
        <p:nvSpPr>
          <p:cNvPr id="50210" name="Rectangle 33"/>
          <p:cNvSpPr>
            <a:spLocks/>
          </p:cNvSpPr>
          <p:nvPr/>
        </p:nvSpPr>
        <p:spPr bwMode="auto">
          <a:xfrm>
            <a:off x="1122363" y="4902200"/>
            <a:ext cx="661987" cy="406400"/>
          </a:xfrm>
          <a:prstGeom prst="rect">
            <a:avLst/>
          </a:prstGeom>
          <a:noFill/>
          <a:ln w="12700">
            <a:noFill/>
            <a:miter lim="800000"/>
            <a:headEnd/>
            <a:tailEnd/>
          </a:ln>
        </p:spPr>
        <p:txBody>
          <a:bodyPr wrap="none" lIns="0" tIns="0" rIns="40639" bIns="0" anchor="ctr">
            <a:spAutoFit/>
          </a:bodyPr>
          <a:lstStyle/>
          <a:p>
            <a:pPr marL="39688" algn="ctr"/>
            <a:r>
              <a:rPr lang="en-US" sz="2000">
                <a:solidFill>
                  <a:schemeClr val="tx1"/>
                </a:solidFill>
                <a:latin typeface="Tahoma" charset="0"/>
                <a:cs typeface="Tahoma" charset="0"/>
                <a:sym typeface="Tahoma" charset="0"/>
              </a:rPr>
              <a:t>Prob</a:t>
            </a:r>
          </a:p>
        </p:txBody>
      </p:sp>
      <p:sp>
        <p:nvSpPr>
          <p:cNvPr id="50211" name="Oval 34"/>
          <p:cNvSpPr>
            <a:spLocks/>
          </p:cNvSpPr>
          <p:nvPr/>
        </p:nvSpPr>
        <p:spPr bwMode="auto">
          <a:xfrm>
            <a:off x="3986213" y="2238375"/>
            <a:ext cx="381000" cy="3810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50212" name="Line 35"/>
          <p:cNvSpPr>
            <a:spLocks noChangeShapeType="1"/>
          </p:cNvSpPr>
          <p:nvPr/>
        </p:nvSpPr>
        <p:spPr bwMode="auto">
          <a:xfrm rot="10800000" flipH="1">
            <a:off x="4181475" y="1905000"/>
            <a:ext cx="1588" cy="304800"/>
          </a:xfrm>
          <a:prstGeom prst="line">
            <a:avLst/>
          </a:prstGeom>
          <a:noFill/>
          <a:ln w="9525">
            <a:solidFill>
              <a:srgbClr val="009900"/>
            </a:solidFill>
            <a:round/>
            <a:headEnd/>
            <a:tailEnd type="triangle" w="med" len="med"/>
          </a:ln>
        </p:spPr>
        <p:txBody>
          <a:bodyPr lIns="0" tIns="0" rIns="0" bIns="0"/>
          <a:lstStyle/>
          <a:p>
            <a:endParaRPr lang="en-US"/>
          </a:p>
        </p:txBody>
      </p:sp>
      <p:sp>
        <p:nvSpPr>
          <p:cNvPr id="50213" name="Line 36"/>
          <p:cNvSpPr>
            <a:spLocks noChangeShapeType="1"/>
          </p:cNvSpPr>
          <p:nvPr/>
        </p:nvSpPr>
        <p:spPr bwMode="auto">
          <a:xfrm>
            <a:off x="4176713" y="2614613"/>
            <a:ext cx="1587" cy="257175"/>
          </a:xfrm>
          <a:prstGeom prst="line">
            <a:avLst/>
          </a:prstGeom>
          <a:noFill/>
          <a:ln w="9525">
            <a:solidFill>
              <a:srgbClr val="009900"/>
            </a:solidFill>
            <a:round/>
            <a:headEnd/>
            <a:tailEnd type="triangle" w="med" len="med"/>
          </a:ln>
        </p:spPr>
        <p:txBody>
          <a:bodyPr lIns="0" tIns="0" rIns="0" bIns="0"/>
          <a:lstStyle/>
          <a:p>
            <a:endParaRPr lang="en-US"/>
          </a:p>
        </p:txBody>
      </p:sp>
      <p:sp>
        <p:nvSpPr>
          <p:cNvPr id="50214" name="Line 37"/>
          <p:cNvSpPr>
            <a:spLocks noChangeShapeType="1"/>
          </p:cNvSpPr>
          <p:nvPr/>
        </p:nvSpPr>
        <p:spPr bwMode="auto">
          <a:xfrm flipH="1">
            <a:off x="3733800" y="2428875"/>
            <a:ext cx="242888" cy="1588"/>
          </a:xfrm>
          <a:prstGeom prst="line">
            <a:avLst/>
          </a:prstGeom>
          <a:noFill/>
          <a:ln w="9525">
            <a:solidFill>
              <a:srgbClr val="FF0000"/>
            </a:solidFill>
            <a:round/>
            <a:headEnd/>
            <a:tailEnd type="triangle" w="med" len="med"/>
          </a:ln>
        </p:spPr>
        <p:txBody>
          <a:bodyPr lIns="0" tIns="0" rIns="0" bIns="0"/>
          <a:lstStyle/>
          <a:p>
            <a:endParaRPr lang="en-US"/>
          </a:p>
        </p:txBody>
      </p:sp>
      <p:sp>
        <p:nvSpPr>
          <p:cNvPr id="51238" name="AutoShape 38"/>
          <p:cNvSpPr>
            <a:spLocks/>
          </p:cNvSpPr>
          <p:nvPr/>
        </p:nvSpPr>
        <p:spPr bwMode="auto">
          <a:xfrm>
            <a:off x="4362450" y="2309813"/>
            <a:ext cx="457200" cy="228600"/>
          </a:xfrm>
          <a:prstGeom prst="rightArrow">
            <a:avLst>
              <a:gd name="adj1" fmla="val 50000"/>
              <a:gd name="adj2" fmla="val 50000"/>
            </a:avLst>
          </a:prstGeom>
          <a:solidFill>
            <a:schemeClr val="accent1"/>
          </a:solidFill>
          <a:ln w="9525">
            <a:solidFill>
              <a:schemeClr val="tx1"/>
            </a:solidFill>
            <a:round/>
            <a:headEnd/>
            <a:tailEnd/>
          </a:ln>
        </p:spPr>
        <p:txBody>
          <a:bodyPr lIns="0" tIns="0" rIns="0" bIns="0"/>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8"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1203" name="Rectangle 2"/>
          <p:cNvSpPr>
            <a:spLocks noGrp="1" noChangeArrowheads="1"/>
          </p:cNvSpPr>
          <p:nvPr>
            <p:ph type="title"/>
          </p:nvPr>
        </p:nvSpPr>
        <p:spPr/>
        <p:txBody>
          <a:bodyPr rIns="132080"/>
          <a:lstStyle/>
          <a:p>
            <a:pPr indent="0" eaLnBrk="1" hangingPunct="1"/>
            <a:r>
              <a:rPr lang="en-US" sz="4000" smtClean="0"/>
              <a:t>Example: Robot Localization</a:t>
            </a:r>
          </a:p>
        </p:txBody>
      </p:sp>
      <p:sp>
        <p:nvSpPr>
          <p:cNvPr id="51204" name="Rectangle 3"/>
          <p:cNvSpPr>
            <a:spLocks noGrp="1" noChangeArrowheads="1"/>
          </p:cNvSpPr>
          <p:nvPr>
            <p:ph type="body" idx="1"/>
          </p:nvPr>
        </p:nvSpPr>
        <p:spPr>
          <a:xfrm>
            <a:off x="628650" y="5767388"/>
            <a:ext cx="7772400" cy="1090612"/>
          </a:xfrm>
        </p:spPr>
        <p:txBody>
          <a:bodyPr rIns="132080"/>
          <a:lstStyle/>
          <a:p>
            <a:pPr algn="ctr" eaLnBrk="1" hangingPunct="1">
              <a:buFont typeface="Wingdings" pitchFamily="2" charset="2"/>
              <a:buNone/>
            </a:pPr>
            <a:r>
              <a:rPr lang="en-US" smtClean="0"/>
              <a:t>t=4</a:t>
            </a:r>
          </a:p>
        </p:txBody>
      </p:sp>
      <p:sp>
        <p:nvSpPr>
          <p:cNvPr id="51205" name="Rectangle 4"/>
          <p:cNvSpPr>
            <a:spLocks/>
          </p:cNvSpPr>
          <p:nvPr/>
        </p:nvSpPr>
        <p:spPr bwMode="auto">
          <a:xfrm>
            <a:off x="2286000" y="2133600"/>
            <a:ext cx="533400" cy="533400"/>
          </a:xfrm>
          <a:prstGeom prst="rect">
            <a:avLst/>
          </a:prstGeom>
          <a:noFill/>
          <a:ln w="9525">
            <a:solidFill>
              <a:schemeClr val="tx1"/>
            </a:solidFill>
            <a:round/>
            <a:headEnd/>
            <a:tailEnd/>
          </a:ln>
        </p:spPr>
        <p:txBody>
          <a:bodyPr lIns="0" tIns="0" rIns="0" bIns="0"/>
          <a:lstStyle/>
          <a:p>
            <a:endParaRPr lang="en-US"/>
          </a:p>
        </p:txBody>
      </p:sp>
      <p:sp>
        <p:nvSpPr>
          <p:cNvPr id="51206" name="Rectangle 5"/>
          <p:cNvSpPr>
            <a:spLocks/>
          </p:cNvSpPr>
          <p:nvPr/>
        </p:nvSpPr>
        <p:spPr bwMode="auto">
          <a:xfrm>
            <a:off x="2819400" y="2133600"/>
            <a:ext cx="533400" cy="533400"/>
          </a:xfrm>
          <a:prstGeom prst="rect">
            <a:avLst/>
          </a:prstGeom>
          <a:solidFill>
            <a:srgbClr val="EAEAEA"/>
          </a:solidFill>
          <a:ln w="9525">
            <a:solidFill>
              <a:schemeClr val="tx1"/>
            </a:solidFill>
            <a:round/>
            <a:headEnd/>
            <a:tailEnd/>
          </a:ln>
        </p:spPr>
        <p:txBody>
          <a:bodyPr lIns="0" tIns="0" rIns="0" bIns="0"/>
          <a:lstStyle/>
          <a:p>
            <a:endParaRPr lang="en-US"/>
          </a:p>
        </p:txBody>
      </p:sp>
      <p:sp>
        <p:nvSpPr>
          <p:cNvPr id="51207" name="Rectangle 6"/>
          <p:cNvSpPr>
            <a:spLocks/>
          </p:cNvSpPr>
          <p:nvPr/>
        </p:nvSpPr>
        <p:spPr bwMode="auto">
          <a:xfrm>
            <a:off x="3352800" y="2133600"/>
            <a:ext cx="533400" cy="533400"/>
          </a:xfrm>
          <a:prstGeom prst="rect">
            <a:avLst/>
          </a:prstGeom>
          <a:solidFill>
            <a:srgbClr val="DDDDDD"/>
          </a:solidFill>
          <a:ln w="9525">
            <a:solidFill>
              <a:schemeClr val="tx1"/>
            </a:solidFill>
            <a:round/>
            <a:headEnd/>
            <a:tailEnd/>
          </a:ln>
        </p:spPr>
        <p:txBody>
          <a:bodyPr lIns="0" tIns="0" rIns="0" bIns="0"/>
          <a:lstStyle/>
          <a:p>
            <a:endParaRPr lang="en-US"/>
          </a:p>
        </p:txBody>
      </p:sp>
      <p:sp>
        <p:nvSpPr>
          <p:cNvPr id="51208" name="Rectangle 7"/>
          <p:cNvSpPr>
            <a:spLocks/>
          </p:cNvSpPr>
          <p:nvPr/>
        </p:nvSpPr>
        <p:spPr bwMode="auto">
          <a:xfrm>
            <a:off x="3886200" y="21336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51209" name="Rectangle 8"/>
          <p:cNvSpPr>
            <a:spLocks/>
          </p:cNvSpPr>
          <p:nvPr/>
        </p:nvSpPr>
        <p:spPr bwMode="auto">
          <a:xfrm>
            <a:off x="4419600" y="2133600"/>
            <a:ext cx="533400" cy="533400"/>
          </a:xfrm>
          <a:prstGeom prst="rect">
            <a:avLst/>
          </a:prstGeom>
          <a:solidFill>
            <a:srgbClr val="1C1C1C"/>
          </a:solidFill>
          <a:ln w="9525">
            <a:solidFill>
              <a:schemeClr val="tx1"/>
            </a:solidFill>
            <a:round/>
            <a:headEnd/>
            <a:tailEnd/>
          </a:ln>
        </p:spPr>
        <p:txBody>
          <a:bodyPr lIns="0" tIns="0" rIns="0" bIns="0"/>
          <a:lstStyle/>
          <a:p>
            <a:endParaRPr lang="en-US"/>
          </a:p>
        </p:txBody>
      </p:sp>
      <p:sp>
        <p:nvSpPr>
          <p:cNvPr id="51210" name="Rectangle 9"/>
          <p:cNvSpPr>
            <a:spLocks/>
          </p:cNvSpPr>
          <p:nvPr/>
        </p:nvSpPr>
        <p:spPr bwMode="auto">
          <a:xfrm>
            <a:off x="4953000" y="21336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51211" name="Rectangle 10"/>
          <p:cNvSpPr>
            <a:spLocks/>
          </p:cNvSpPr>
          <p:nvPr/>
        </p:nvSpPr>
        <p:spPr bwMode="auto">
          <a:xfrm>
            <a:off x="5486400" y="2133600"/>
            <a:ext cx="533400" cy="533400"/>
          </a:xfrm>
          <a:prstGeom prst="rect">
            <a:avLst/>
          </a:prstGeom>
          <a:solidFill>
            <a:srgbClr val="DDDDDD"/>
          </a:solidFill>
          <a:ln w="9525">
            <a:solidFill>
              <a:schemeClr val="tx1"/>
            </a:solidFill>
            <a:round/>
            <a:headEnd/>
            <a:tailEnd/>
          </a:ln>
        </p:spPr>
        <p:txBody>
          <a:bodyPr lIns="0" tIns="0" rIns="0" bIns="0"/>
          <a:lstStyle/>
          <a:p>
            <a:endParaRPr lang="en-US"/>
          </a:p>
        </p:txBody>
      </p:sp>
      <p:sp>
        <p:nvSpPr>
          <p:cNvPr id="51212" name="Rectangle 11"/>
          <p:cNvSpPr>
            <a:spLocks/>
          </p:cNvSpPr>
          <p:nvPr/>
        </p:nvSpPr>
        <p:spPr bwMode="auto">
          <a:xfrm>
            <a:off x="6019800" y="2133600"/>
            <a:ext cx="533400" cy="533400"/>
          </a:xfrm>
          <a:prstGeom prst="rect">
            <a:avLst/>
          </a:prstGeom>
          <a:noFill/>
          <a:ln w="9525">
            <a:solidFill>
              <a:schemeClr val="tx1"/>
            </a:solidFill>
            <a:round/>
            <a:headEnd/>
            <a:tailEnd/>
          </a:ln>
        </p:spPr>
        <p:txBody>
          <a:bodyPr lIns="0" tIns="0" rIns="0" bIns="0"/>
          <a:lstStyle/>
          <a:p>
            <a:endParaRPr lang="en-US"/>
          </a:p>
        </p:txBody>
      </p:sp>
      <p:sp>
        <p:nvSpPr>
          <p:cNvPr id="51213" name="Rectangle 12"/>
          <p:cNvSpPr>
            <a:spLocks/>
          </p:cNvSpPr>
          <p:nvPr/>
        </p:nvSpPr>
        <p:spPr bwMode="auto">
          <a:xfrm>
            <a:off x="2286000" y="2667000"/>
            <a:ext cx="533400" cy="533400"/>
          </a:xfrm>
          <a:prstGeom prst="rect">
            <a:avLst/>
          </a:prstGeom>
          <a:noFill/>
          <a:ln w="9525">
            <a:solidFill>
              <a:schemeClr val="tx1"/>
            </a:solidFill>
            <a:round/>
            <a:headEnd/>
            <a:tailEnd/>
          </a:ln>
        </p:spPr>
        <p:txBody>
          <a:bodyPr lIns="0" tIns="0" rIns="0" bIns="0"/>
          <a:lstStyle/>
          <a:p>
            <a:endParaRPr lang="en-US"/>
          </a:p>
        </p:txBody>
      </p:sp>
      <p:sp>
        <p:nvSpPr>
          <p:cNvPr id="51214" name="Rectangle 13"/>
          <p:cNvSpPr>
            <a:spLocks/>
          </p:cNvSpPr>
          <p:nvPr/>
        </p:nvSpPr>
        <p:spPr bwMode="auto">
          <a:xfrm>
            <a:off x="4953000" y="2667000"/>
            <a:ext cx="533400" cy="533400"/>
          </a:xfrm>
          <a:prstGeom prst="rect">
            <a:avLst/>
          </a:prstGeom>
          <a:noFill/>
          <a:ln w="9525">
            <a:solidFill>
              <a:schemeClr val="tx1"/>
            </a:solidFill>
            <a:round/>
            <a:headEnd/>
            <a:tailEnd/>
          </a:ln>
        </p:spPr>
        <p:txBody>
          <a:bodyPr lIns="0" tIns="0" rIns="0" bIns="0"/>
          <a:lstStyle/>
          <a:p>
            <a:endParaRPr lang="en-US"/>
          </a:p>
        </p:txBody>
      </p:sp>
      <p:sp>
        <p:nvSpPr>
          <p:cNvPr id="51215" name="Rectangle 14"/>
          <p:cNvSpPr>
            <a:spLocks/>
          </p:cNvSpPr>
          <p:nvPr/>
        </p:nvSpPr>
        <p:spPr bwMode="auto">
          <a:xfrm>
            <a:off x="6019800" y="2667000"/>
            <a:ext cx="533400" cy="533400"/>
          </a:xfrm>
          <a:prstGeom prst="rect">
            <a:avLst/>
          </a:prstGeom>
          <a:noFill/>
          <a:ln w="9525">
            <a:solidFill>
              <a:schemeClr val="tx1"/>
            </a:solidFill>
            <a:round/>
            <a:headEnd/>
            <a:tailEnd/>
          </a:ln>
        </p:spPr>
        <p:txBody>
          <a:bodyPr lIns="0" tIns="0" rIns="0" bIns="0"/>
          <a:lstStyle/>
          <a:p>
            <a:endParaRPr lang="en-US"/>
          </a:p>
        </p:txBody>
      </p:sp>
      <p:sp>
        <p:nvSpPr>
          <p:cNvPr id="51216" name="Rectangle 15"/>
          <p:cNvSpPr>
            <a:spLocks/>
          </p:cNvSpPr>
          <p:nvPr/>
        </p:nvSpPr>
        <p:spPr bwMode="auto">
          <a:xfrm>
            <a:off x="2286000" y="3200400"/>
            <a:ext cx="533400" cy="533400"/>
          </a:xfrm>
          <a:prstGeom prst="rect">
            <a:avLst/>
          </a:prstGeom>
          <a:noFill/>
          <a:ln w="9525">
            <a:solidFill>
              <a:schemeClr val="tx1"/>
            </a:solidFill>
            <a:round/>
            <a:headEnd/>
            <a:tailEnd/>
          </a:ln>
        </p:spPr>
        <p:txBody>
          <a:bodyPr lIns="0" tIns="0" rIns="0" bIns="0"/>
          <a:lstStyle/>
          <a:p>
            <a:endParaRPr lang="en-US"/>
          </a:p>
        </p:txBody>
      </p:sp>
      <p:sp>
        <p:nvSpPr>
          <p:cNvPr id="51217" name="Rectangle 16"/>
          <p:cNvSpPr>
            <a:spLocks/>
          </p:cNvSpPr>
          <p:nvPr/>
        </p:nvSpPr>
        <p:spPr bwMode="auto">
          <a:xfrm>
            <a:off x="4953000" y="3200400"/>
            <a:ext cx="533400" cy="533400"/>
          </a:xfrm>
          <a:prstGeom prst="rect">
            <a:avLst/>
          </a:prstGeom>
          <a:noFill/>
          <a:ln w="9525">
            <a:solidFill>
              <a:schemeClr val="tx1"/>
            </a:solidFill>
            <a:round/>
            <a:headEnd/>
            <a:tailEnd/>
          </a:ln>
        </p:spPr>
        <p:txBody>
          <a:bodyPr lIns="0" tIns="0" rIns="0" bIns="0"/>
          <a:lstStyle/>
          <a:p>
            <a:endParaRPr lang="en-US"/>
          </a:p>
        </p:txBody>
      </p:sp>
      <p:sp>
        <p:nvSpPr>
          <p:cNvPr id="51218" name="Rectangle 17"/>
          <p:cNvSpPr>
            <a:spLocks/>
          </p:cNvSpPr>
          <p:nvPr/>
        </p:nvSpPr>
        <p:spPr bwMode="auto">
          <a:xfrm>
            <a:off x="6019800" y="3200400"/>
            <a:ext cx="533400" cy="533400"/>
          </a:xfrm>
          <a:prstGeom prst="rect">
            <a:avLst/>
          </a:prstGeom>
          <a:noFill/>
          <a:ln w="9525">
            <a:solidFill>
              <a:schemeClr val="tx1"/>
            </a:solidFill>
            <a:round/>
            <a:headEnd/>
            <a:tailEnd/>
          </a:ln>
        </p:spPr>
        <p:txBody>
          <a:bodyPr lIns="0" tIns="0" rIns="0" bIns="0"/>
          <a:lstStyle/>
          <a:p>
            <a:endParaRPr lang="en-US"/>
          </a:p>
        </p:txBody>
      </p:sp>
      <p:sp>
        <p:nvSpPr>
          <p:cNvPr id="51219" name="Rectangle 18"/>
          <p:cNvSpPr>
            <a:spLocks/>
          </p:cNvSpPr>
          <p:nvPr/>
        </p:nvSpPr>
        <p:spPr bwMode="auto">
          <a:xfrm>
            <a:off x="2286000" y="3733800"/>
            <a:ext cx="533400" cy="533400"/>
          </a:xfrm>
          <a:prstGeom prst="rect">
            <a:avLst/>
          </a:prstGeom>
          <a:noFill/>
          <a:ln w="9525">
            <a:solidFill>
              <a:schemeClr val="tx1"/>
            </a:solidFill>
            <a:round/>
            <a:headEnd/>
            <a:tailEnd/>
          </a:ln>
        </p:spPr>
        <p:txBody>
          <a:bodyPr lIns="0" tIns="0" rIns="0" bIns="0"/>
          <a:lstStyle/>
          <a:p>
            <a:endParaRPr lang="en-US"/>
          </a:p>
        </p:txBody>
      </p:sp>
      <p:sp>
        <p:nvSpPr>
          <p:cNvPr id="51220" name="Rectangle 19"/>
          <p:cNvSpPr>
            <a:spLocks/>
          </p:cNvSpPr>
          <p:nvPr/>
        </p:nvSpPr>
        <p:spPr bwMode="auto">
          <a:xfrm>
            <a:off x="2819400" y="3733800"/>
            <a:ext cx="533400" cy="533400"/>
          </a:xfrm>
          <a:prstGeom prst="rect">
            <a:avLst/>
          </a:prstGeom>
          <a:solidFill>
            <a:srgbClr val="EAEAEA"/>
          </a:solidFill>
          <a:ln w="9525">
            <a:solidFill>
              <a:schemeClr val="tx1"/>
            </a:solidFill>
            <a:round/>
            <a:headEnd/>
            <a:tailEnd/>
          </a:ln>
        </p:spPr>
        <p:txBody>
          <a:bodyPr lIns="0" tIns="0" rIns="0" bIns="0"/>
          <a:lstStyle/>
          <a:p>
            <a:endParaRPr lang="en-US"/>
          </a:p>
        </p:txBody>
      </p:sp>
      <p:sp>
        <p:nvSpPr>
          <p:cNvPr id="51221" name="Rectangle 20"/>
          <p:cNvSpPr>
            <a:spLocks/>
          </p:cNvSpPr>
          <p:nvPr/>
        </p:nvSpPr>
        <p:spPr bwMode="auto">
          <a:xfrm>
            <a:off x="3352800" y="3733800"/>
            <a:ext cx="533400" cy="533400"/>
          </a:xfrm>
          <a:prstGeom prst="rect">
            <a:avLst/>
          </a:prstGeom>
          <a:solidFill>
            <a:srgbClr val="DDDDDD"/>
          </a:solidFill>
          <a:ln w="9525">
            <a:solidFill>
              <a:schemeClr val="tx1"/>
            </a:solidFill>
            <a:round/>
            <a:headEnd/>
            <a:tailEnd/>
          </a:ln>
        </p:spPr>
        <p:txBody>
          <a:bodyPr lIns="0" tIns="0" rIns="0" bIns="0"/>
          <a:lstStyle/>
          <a:p>
            <a:endParaRPr lang="en-US"/>
          </a:p>
        </p:txBody>
      </p:sp>
      <p:sp>
        <p:nvSpPr>
          <p:cNvPr id="51222" name="Rectangle 21"/>
          <p:cNvSpPr>
            <a:spLocks/>
          </p:cNvSpPr>
          <p:nvPr/>
        </p:nvSpPr>
        <p:spPr bwMode="auto">
          <a:xfrm>
            <a:off x="3886200" y="37338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51223" name="Rectangle 22"/>
          <p:cNvSpPr>
            <a:spLocks/>
          </p:cNvSpPr>
          <p:nvPr/>
        </p:nvSpPr>
        <p:spPr bwMode="auto">
          <a:xfrm>
            <a:off x="4419600" y="3733800"/>
            <a:ext cx="533400" cy="533400"/>
          </a:xfrm>
          <a:prstGeom prst="rect">
            <a:avLst/>
          </a:prstGeom>
          <a:solidFill>
            <a:srgbClr val="1C1C1C"/>
          </a:solidFill>
          <a:ln w="9525">
            <a:solidFill>
              <a:schemeClr val="tx1"/>
            </a:solidFill>
            <a:round/>
            <a:headEnd/>
            <a:tailEnd/>
          </a:ln>
        </p:spPr>
        <p:txBody>
          <a:bodyPr lIns="0" tIns="0" rIns="0" bIns="0"/>
          <a:lstStyle/>
          <a:p>
            <a:endParaRPr lang="en-US"/>
          </a:p>
        </p:txBody>
      </p:sp>
      <p:sp>
        <p:nvSpPr>
          <p:cNvPr id="51224" name="Rectangle 23"/>
          <p:cNvSpPr>
            <a:spLocks/>
          </p:cNvSpPr>
          <p:nvPr/>
        </p:nvSpPr>
        <p:spPr bwMode="auto">
          <a:xfrm>
            <a:off x="4953000" y="37338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51225" name="Rectangle 24"/>
          <p:cNvSpPr>
            <a:spLocks/>
          </p:cNvSpPr>
          <p:nvPr/>
        </p:nvSpPr>
        <p:spPr bwMode="auto">
          <a:xfrm>
            <a:off x="5486400" y="3733800"/>
            <a:ext cx="533400" cy="533400"/>
          </a:xfrm>
          <a:prstGeom prst="rect">
            <a:avLst/>
          </a:prstGeom>
          <a:solidFill>
            <a:srgbClr val="DDDDDD"/>
          </a:solidFill>
          <a:ln w="9525">
            <a:solidFill>
              <a:schemeClr val="tx1"/>
            </a:solidFill>
            <a:round/>
            <a:headEnd/>
            <a:tailEnd/>
          </a:ln>
        </p:spPr>
        <p:txBody>
          <a:bodyPr lIns="0" tIns="0" rIns="0" bIns="0"/>
          <a:lstStyle/>
          <a:p>
            <a:endParaRPr lang="en-US"/>
          </a:p>
        </p:txBody>
      </p:sp>
      <p:sp>
        <p:nvSpPr>
          <p:cNvPr id="51226" name="Rectangle 25"/>
          <p:cNvSpPr>
            <a:spLocks/>
          </p:cNvSpPr>
          <p:nvPr/>
        </p:nvSpPr>
        <p:spPr bwMode="auto">
          <a:xfrm>
            <a:off x="6019800" y="3733800"/>
            <a:ext cx="533400" cy="533400"/>
          </a:xfrm>
          <a:prstGeom prst="rect">
            <a:avLst/>
          </a:prstGeom>
          <a:noFill/>
          <a:ln w="9525">
            <a:solidFill>
              <a:schemeClr val="tx1"/>
            </a:solidFill>
            <a:round/>
            <a:headEnd/>
            <a:tailEnd/>
          </a:ln>
        </p:spPr>
        <p:txBody>
          <a:bodyPr lIns="0" tIns="0" rIns="0" bIns="0"/>
          <a:lstStyle/>
          <a:p>
            <a:endParaRPr lang="en-US"/>
          </a:p>
        </p:txBody>
      </p:sp>
      <p:sp>
        <p:nvSpPr>
          <p:cNvPr id="51227" name="Rectangle 26"/>
          <p:cNvSpPr>
            <a:spLocks/>
          </p:cNvSpPr>
          <p:nvPr/>
        </p:nvSpPr>
        <p:spPr bwMode="auto">
          <a:xfrm>
            <a:off x="2819400" y="2667000"/>
            <a:ext cx="2133600" cy="1066800"/>
          </a:xfrm>
          <a:prstGeom prst="rect">
            <a:avLst/>
          </a:prstGeom>
          <a:solidFill>
            <a:srgbClr val="FFFFFF"/>
          </a:solidFill>
          <a:ln w="38100">
            <a:solidFill>
              <a:schemeClr val="tx1"/>
            </a:solidFill>
            <a:miter lim="800000"/>
            <a:headEnd/>
            <a:tailEnd/>
          </a:ln>
        </p:spPr>
        <p:txBody>
          <a:bodyPr lIns="0" tIns="0" rIns="0" bIns="0"/>
          <a:lstStyle/>
          <a:p>
            <a:endParaRPr lang="en-US"/>
          </a:p>
        </p:txBody>
      </p:sp>
      <p:sp>
        <p:nvSpPr>
          <p:cNvPr id="51228" name="Rectangle 27"/>
          <p:cNvSpPr>
            <a:spLocks/>
          </p:cNvSpPr>
          <p:nvPr/>
        </p:nvSpPr>
        <p:spPr bwMode="auto">
          <a:xfrm>
            <a:off x="2286000" y="2133600"/>
            <a:ext cx="4267200" cy="2133600"/>
          </a:xfrm>
          <a:prstGeom prst="rect">
            <a:avLst/>
          </a:prstGeom>
          <a:noFill/>
          <a:ln w="38100">
            <a:solidFill>
              <a:schemeClr val="tx1"/>
            </a:solidFill>
            <a:miter lim="800000"/>
            <a:headEnd/>
            <a:tailEnd/>
          </a:ln>
        </p:spPr>
        <p:txBody>
          <a:bodyPr lIns="0" tIns="0" rIns="0" bIns="0"/>
          <a:lstStyle/>
          <a:p>
            <a:endParaRPr lang="en-US"/>
          </a:p>
        </p:txBody>
      </p:sp>
      <p:sp>
        <p:nvSpPr>
          <p:cNvPr id="51229" name="Rectangle 28"/>
          <p:cNvSpPr>
            <a:spLocks/>
          </p:cNvSpPr>
          <p:nvPr/>
        </p:nvSpPr>
        <p:spPr bwMode="auto">
          <a:xfrm>
            <a:off x="5486400" y="2667000"/>
            <a:ext cx="533400" cy="1066800"/>
          </a:xfrm>
          <a:prstGeom prst="rect">
            <a:avLst/>
          </a:prstGeom>
          <a:noFill/>
          <a:ln w="38100">
            <a:solidFill>
              <a:schemeClr val="tx1"/>
            </a:solidFill>
            <a:miter lim="800000"/>
            <a:headEnd/>
            <a:tailEnd/>
          </a:ln>
        </p:spPr>
        <p:txBody>
          <a:bodyPr lIns="0" tIns="0" rIns="0" bIns="0"/>
          <a:lstStyle/>
          <a:p>
            <a:endParaRPr lang="en-US"/>
          </a:p>
        </p:txBody>
      </p:sp>
      <p:sp>
        <p:nvSpPr>
          <p:cNvPr id="51230" name="Line 29"/>
          <p:cNvSpPr>
            <a:spLocks noChangeShapeType="1"/>
          </p:cNvSpPr>
          <p:nvPr/>
        </p:nvSpPr>
        <p:spPr bwMode="auto">
          <a:xfrm>
            <a:off x="4886325" y="2400300"/>
            <a:ext cx="271463" cy="1588"/>
          </a:xfrm>
          <a:prstGeom prst="line">
            <a:avLst/>
          </a:prstGeom>
          <a:noFill/>
          <a:ln w="9525">
            <a:solidFill>
              <a:srgbClr val="FF0000"/>
            </a:solidFill>
            <a:round/>
            <a:headEnd/>
            <a:tailEnd type="triangle" w="med" len="med"/>
          </a:ln>
        </p:spPr>
        <p:txBody>
          <a:bodyPr lIns="0" tIns="0" rIns="0" bIns="0"/>
          <a:lstStyle/>
          <a:p>
            <a:endParaRPr lang="en-US"/>
          </a:p>
        </p:txBody>
      </p:sp>
      <p:sp>
        <p:nvSpPr>
          <p:cNvPr id="51231" name="Rectangle 30"/>
          <p:cNvSpPr>
            <a:spLocks/>
          </p:cNvSpPr>
          <p:nvPr/>
        </p:nvSpPr>
        <p:spPr bwMode="auto">
          <a:xfrm>
            <a:off x="2286000" y="4724400"/>
            <a:ext cx="4267200" cy="228600"/>
          </a:xfrm>
          <a:prstGeom prst="rect">
            <a:avLst/>
          </a:prstGeom>
          <a:gradFill rotWithShape="0">
            <a:gsLst>
              <a:gs pos="0">
                <a:srgbClr val="FFFFFF"/>
              </a:gs>
              <a:gs pos="100000">
                <a:srgbClr val="000000"/>
              </a:gs>
            </a:gsLst>
            <a:lin ang="0" scaled="1"/>
          </a:gradFill>
          <a:ln w="9525">
            <a:solidFill>
              <a:schemeClr val="tx1"/>
            </a:solidFill>
            <a:round/>
            <a:headEnd/>
            <a:tailEnd/>
          </a:ln>
        </p:spPr>
        <p:txBody>
          <a:bodyPr lIns="0" tIns="0" rIns="0" bIns="0"/>
          <a:lstStyle/>
          <a:p>
            <a:endParaRPr lang="en-US"/>
          </a:p>
        </p:txBody>
      </p:sp>
      <p:sp>
        <p:nvSpPr>
          <p:cNvPr id="51232" name="Rectangle 31"/>
          <p:cNvSpPr>
            <a:spLocks/>
          </p:cNvSpPr>
          <p:nvPr/>
        </p:nvSpPr>
        <p:spPr bwMode="auto">
          <a:xfrm>
            <a:off x="6283325" y="4914900"/>
            <a:ext cx="282575" cy="381000"/>
          </a:xfrm>
          <a:prstGeom prst="rect">
            <a:avLst/>
          </a:prstGeom>
          <a:noFill/>
          <a:ln w="12700">
            <a:noFill/>
            <a:miter lim="800000"/>
            <a:headEnd/>
            <a:tailEnd/>
          </a:ln>
        </p:spPr>
        <p:txBody>
          <a:bodyPr wrap="none" lIns="0" tIns="0" rIns="40639" bIns="0" anchor="ctr">
            <a:spAutoFit/>
          </a:bodyPr>
          <a:lstStyle/>
          <a:p>
            <a:pPr marL="39688" algn="r"/>
            <a:r>
              <a:rPr lang="en-US" sz="2000">
                <a:solidFill>
                  <a:schemeClr val="tx1"/>
                </a:solidFill>
                <a:latin typeface="Times New Roman" pitchFamily="18" charset="0"/>
                <a:cs typeface="Times New Roman" pitchFamily="18" charset="0"/>
                <a:sym typeface="Times New Roman" pitchFamily="18" charset="0"/>
              </a:rPr>
              <a:t>1</a:t>
            </a:r>
          </a:p>
        </p:txBody>
      </p:sp>
      <p:sp>
        <p:nvSpPr>
          <p:cNvPr id="51233" name="Rectangle 32"/>
          <p:cNvSpPr>
            <a:spLocks/>
          </p:cNvSpPr>
          <p:nvPr/>
        </p:nvSpPr>
        <p:spPr bwMode="auto">
          <a:xfrm>
            <a:off x="2286000" y="4914900"/>
            <a:ext cx="280988" cy="381000"/>
          </a:xfrm>
          <a:prstGeom prst="rect">
            <a:avLst/>
          </a:prstGeom>
          <a:noFill/>
          <a:ln w="12700">
            <a:noFill/>
            <a:miter lim="800000"/>
            <a:headEnd/>
            <a:tailEnd/>
          </a:ln>
        </p:spPr>
        <p:txBody>
          <a:bodyPr wrap="none" lIns="0" tIns="0" rIns="40639" bIns="0" anchor="ctr">
            <a:spAutoFit/>
          </a:bodyPr>
          <a:lstStyle/>
          <a:p>
            <a:pPr marL="39688"/>
            <a:r>
              <a:rPr lang="en-US" sz="2000">
                <a:solidFill>
                  <a:schemeClr val="tx1"/>
                </a:solidFill>
                <a:latin typeface="Times New Roman" pitchFamily="18" charset="0"/>
                <a:cs typeface="Times New Roman" pitchFamily="18" charset="0"/>
                <a:sym typeface="Times New Roman" pitchFamily="18" charset="0"/>
              </a:rPr>
              <a:t>0</a:t>
            </a:r>
          </a:p>
        </p:txBody>
      </p:sp>
      <p:sp>
        <p:nvSpPr>
          <p:cNvPr id="51234" name="Rectangle 33"/>
          <p:cNvSpPr>
            <a:spLocks/>
          </p:cNvSpPr>
          <p:nvPr/>
        </p:nvSpPr>
        <p:spPr bwMode="auto">
          <a:xfrm>
            <a:off x="1122363" y="4902200"/>
            <a:ext cx="661987" cy="406400"/>
          </a:xfrm>
          <a:prstGeom prst="rect">
            <a:avLst/>
          </a:prstGeom>
          <a:noFill/>
          <a:ln w="12700">
            <a:noFill/>
            <a:miter lim="800000"/>
            <a:headEnd/>
            <a:tailEnd/>
          </a:ln>
        </p:spPr>
        <p:txBody>
          <a:bodyPr wrap="none" lIns="0" tIns="0" rIns="40639" bIns="0" anchor="ctr">
            <a:spAutoFit/>
          </a:bodyPr>
          <a:lstStyle/>
          <a:p>
            <a:pPr marL="39688" algn="ctr"/>
            <a:r>
              <a:rPr lang="en-US" sz="2000">
                <a:solidFill>
                  <a:schemeClr val="tx1"/>
                </a:solidFill>
                <a:latin typeface="Tahoma" charset="0"/>
                <a:cs typeface="Tahoma" charset="0"/>
                <a:sym typeface="Tahoma" charset="0"/>
              </a:rPr>
              <a:t>Prob</a:t>
            </a:r>
          </a:p>
        </p:txBody>
      </p:sp>
      <p:sp>
        <p:nvSpPr>
          <p:cNvPr id="51235" name="Oval 34"/>
          <p:cNvSpPr>
            <a:spLocks/>
          </p:cNvSpPr>
          <p:nvPr/>
        </p:nvSpPr>
        <p:spPr bwMode="auto">
          <a:xfrm>
            <a:off x="4495800" y="2209800"/>
            <a:ext cx="381000" cy="3810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51236" name="Line 35"/>
          <p:cNvSpPr>
            <a:spLocks noChangeShapeType="1"/>
          </p:cNvSpPr>
          <p:nvPr/>
        </p:nvSpPr>
        <p:spPr bwMode="auto">
          <a:xfrm rot="10800000" flipH="1">
            <a:off x="4691063" y="1876425"/>
            <a:ext cx="1587" cy="304800"/>
          </a:xfrm>
          <a:prstGeom prst="line">
            <a:avLst/>
          </a:prstGeom>
          <a:noFill/>
          <a:ln w="9525">
            <a:solidFill>
              <a:srgbClr val="009900"/>
            </a:solidFill>
            <a:round/>
            <a:headEnd/>
            <a:tailEnd type="triangle" w="med" len="med"/>
          </a:ln>
        </p:spPr>
        <p:txBody>
          <a:bodyPr lIns="0" tIns="0" rIns="0" bIns="0"/>
          <a:lstStyle/>
          <a:p>
            <a:endParaRPr lang="en-US"/>
          </a:p>
        </p:txBody>
      </p:sp>
      <p:sp>
        <p:nvSpPr>
          <p:cNvPr id="51237" name="Line 36"/>
          <p:cNvSpPr>
            <a:spLocks noChangeShapeType="1"/>
          </p:cNvSpPr>
          <p:nvPr/>
        </p:nvSpPr>
        <p:spPr bwMode="auto">
          <a:xfrm>
            <a:off x="4686300" y="2586038"/>
            <a:ext cx="1588" cy="257175"/>
          </a:xfrm>
          <a:prstGeom prst="line">
            <a:avLst/>
          </a:prstGeom>
          <a:noFill/>
          <a:ln w="9525">
            <a:solidFill>
              <a:srgbClr val="009900"/>
            </a:solidFill>
            <a:round/>
            <a:headEnd/>
            <a:tailEnd type="triangle" w="med" len="med"/>
          </a:ln>
        </p:spPr>
        <p:txBody>
          <a:bodyPr lIns="0" tIns="0" rIns="0" bIns="0"/>
          <a:lstStyle/>
          <a:p>
            <a:endParaRPr lang="en-US"/>
          </a:p>
        </p:txBody>
      </p:sp>
      <p:sp>
        <p:nvSpPr>
          <p:cNvPr id="51238" name="Line 37"/>
          <p:cNvSpPr>
            <a:spLocks noChangeShapeType="1"/>
          </p:cNvSpPr>
          <p:nvPr/>
        </p:nvSpPr>
        <p:spPr bwMode="auto">
          <a:xfrm flipH="1">
            <a:off x="4243388" y="2400300"/>
            <a:ext cx="242887" cy="1588"/>
          </a:xfrm>
          <a:prstGeom prst="line">
            <a:avLst/>
          </a:prstGeom>
          <a:noFill/>
          <a:ln w="9525">
            <a:solidFill>
              <a:srgbClr val="FF0000"/>
            </a:solidFill>
            <a:round/>
            <a:headEnd/>
            <a:tailEnd type="triangle" w="med" len="med"/>
          </a:ln>
        </p:spPr>
        <p:txBody>
          <a:bodyPr lIns="0" tIns="0" rIns="0" bIns="0"/>
          <a:lstStyle/>
          <a:p>
            <a:endParaRPr lang="en-US"/>
          </a:p>
        </p:txBody>
      </p:sp>
      <p:sp>
        <p:nvSpPr>
          <p:cNvPr id="52262" name="AutoShape 38"/>
          <p:cNvSpPr>
            <a:spLocks/>
          </p:cNvSpPr>
          <p:nvPr/>
        </p:nvSpPr>
        <p:spPr bwMode="auto">
          <a:xfrm>
            <a:off x="4872038" y="2281238"/>
            <a:ext cx="457200" cy="228600"/>
          </a:xfrm>
          <a:prstGeom prst="rightArrow">
            <a:avLst>
              <a:gd name="adj1" fmla="val 50000"/>
              <a:gd name="adj2" fmla="val 50000"/>
            </a:avLst>
          </a:prstGeom>
          <a:solidFill>
            <a:schemeClr val="accent1"/>
          </a:solidFill>
          <a:ln w="9525">
            <a:solidFill>
              <a:schemeClr val="tx1"/>
            </a:solidFill>
            <a:round/>
            <a:headEnd/>
            <a:tailEnd/>
          </a:ln>
        </p:spPr>
        <p:txBody>
          <a:bodyPr lIns="0" tIns="0" rIns="0" bIns="0"/>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62"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2227" name="Rectangle 2"/>
          <p:cNvSpPr>
            <a:spLocks noGrp="1" noChangeArrowheads="1"/>
          </p:cNvSpPr>
          <p:nvPr>
            <p:ph type="title"/>
          </p:nvPr>
        </p:nvSpPr>
        <p:spPr/>
        <p:txBody>
          <a:bodyPr rIns="132080"/>
          <a:lstStyle/>
          <a:p>
            <a:pPr indent="0" eaLnBrk="1" hangingPunct="1"/>
            <a:r>
              <a:rPr lang="en-US" sz="4000" smtClean="0"/>
              <a:t>Example: Robot Localization</a:t>
            </a:r>
          </a:p>
        </p:txBody>
      </p:sp>
      <p:sp>
        <p:nvSpPr>
          <p:cNvPr id="52228" name="Rectangle 3"/>
          <p:cNvSpPr>
            <a:spLocks noGrp="1" noChangeArrowheads="1"/>
          </p:cNvSpPr>
          <p:nvPr>
            <p:ph type="body" idx="1"/>
          </p:nvPr>
        </p:nvSpPr>
        <p:spPr>
          <a:xfrm>
            <a:off x="628650" y="5767388"/>
            <a:ext cx="7772400" cy="1090612"/>
          </a:xfrm>
        </p:spPr>
        <p:txBody>
          <a:bodyPr rIns="132080"/>
          <a:lstStyle/>
          <a:p>
            <a:pPr algn="ctr" eaLnBrk="1" hangingPunct="1">
              <a:buFont typeface="Wingdings" pitchFamily="2" charset="2"/>
              <a:buNone/>
            </a:pPr>
            <a:r>
              <a:rPr lang="en-US" smtClean="0"/>
              <a:t>t=5</a:t>
            </a:r>
          </a:p>
        </p:txBody>
      </p:sp>
      <p:sp>
        <p:nvSpPr>
          <p:cNvPr id="52229" name="Rectangle 4"/>
          <p:cNvSpPr>
            <a:spLocks/>
          </p:cNvSpPr>
          <p:nvPr/>
        </p:nvSpPr>
        <p:spPr bwMode="auto">
          <a:xfrm>
            <a:off x="2286000" y="2133600"/>
            <a:ext cx="533400" cy="533400"/>
          </a:xfrm>
          <a:prstGeom prst="rect">
            <a:avLst/>
          </a:prstGeom>
          <a:noFill/>
          <a:ln w="9525">
            <a:solidFill>
              <a:schemeClr val="tx1"/>
            </a:solidFill>
            <a:round/>
            <a:headEnd/>
            <a:tailEnd/>
          </a:ln>
        </p:spPr>
        <p:txBody>
          <a:bodyPr lIns="0" tIns="0" rIns="0" bIns="0"/>
          <a:lstStyle/>
          <a:p>
            <a:endParaRPr lang="en-US"/>
          </a:p>
        </p:txBody>
      </p:sp>
      <p:sp>
        <p:nvSpPr>
          <p:cNvPr id="52230" name="Rectangle 5"/>
          <p:cNvSpPr>
            <a:spLocks/>
          </p:cNvSpPr>
          <p:nvPr/>
        </p:nvSpPr>
        <p:spPr bwMode="auto">
          <a:xfrm>
            <a:off x="2819400" y="2133600"/>
            <a:ext cx="533400" cy="533400"/>
          </a:xfrm>
          <a:prstGeom prst="rect">
            <a:avLst/>
          </a:prstGeom>
          <a:noFill/>
          <a:ln w="9525">
            <a:solidFill>
              <a:schemeClr val="tx1"/>
            </a:solidFill>
            <a:round/>
            <a:headEnd/>
            <a:tailEnd/>
          </a:ln>
        </p:spPr>
        <p:txBody>
          <a:bodyPr lIns="0" tIns="0" rIns="0" bIns="0"/>
          <a:lstStyle/>
          <a:p>
            <a:endParaRPr lang="en-US"/>
          </a:p>
        </p:txBody>
      </p:sp>
      <p:sp>
        <p:nvSpPr>
          <p:cNvPr id="52231" name="Rectangle 6"/>
          <p:cNvSpPr>
            <a:spLocks/>
          </p:cNvSpPr>
          <p:nvPr/>
        </p:nvSpPr>
        <p:spPr bwMode="auto">
          <a:xfrm>
            <a:off x="3352800" y="2133600"/>
            <a:ext cx="533400" cy="533400"/>
          </a:xfrm>
          <a:prstGeom prst="rect">
            <a:avLst/>
          </a:prstGeom>
          <a:noFill/>
          <a:ln w="9525">
            <a:solidFill>
              <a:schemeClr val="tx1"/>
            </a:solidFill>
            <a:round/>
            <a:headEnd/>
            <a:tailEnd/>
          </a:ln>
        </p:spPr>
        <p:txBody>
          <a:bodyPr lIns="0" tIns="0" rIns="0" bIns="0"/>
          <a:lstStyle/>
          <a:p>
            <a:endParaRPr lang="en-US"/>
          </a:p>
        </p:txBody>
      </p:sp>
      <p:sp>
        <p:nvSpPr>
          <p:cNvPr id="52232" name="Rectangle 7"/>
          <p:cNvSpPr>
            <a:spLocks/>
          </p:cNvSpPr>
          <p:nvPr/>
        </p:nvSpPr>
        <p:spPr bwMode="auto">
          <a:xfrm>
            <a:off x="3886200" y="2133600"/>
            <a:ext cx="533400" cy="533400"/>
          </a:xfrm>
          <a:prstGeom prst="rect">
            <a:avLst/>
          </a:prstGeom>
          <a:noFill/>
          <a:ln w="9525">
            <a:solidFill>
              <a:schemeClr val="tx1"/>
            </a:solidFill>
            <a:round/>
            <a:headEnd/>
            <a:tailEnd/>
          </a:ln>
        </p:spPr>
        <p:txBody>
          <a:bodyPr lIns="0" tIns="0" rIns="0" bIns="0"/>
          <a:lstStyle/>
          <a:p>
            <a:endParaRPr lang="en-US"/>
          </a:p>
        </p:txBody>
      </p:sp>
      <p:sp>
        <p:nvSpPr>
          <p:cNvPr id="52233" name="Rectangle 8"/>
          <p:cNvSpPr>
            <a:spLocks/>
          </p:cNvSpPr>
          <p:nvPr/>
        </p:nvSpPr>
        <p:spPr bwMode="auto">
          <a:xfrm>
            <a:off x="4419600" y="2133600"/>
            <a:ext cx="533400" cy="533400"/>
          </a:xfrm>
          <a:prstGeom prst="rect">
            <a:avLst/>
          </a:prstGeom>
          <a:solidFill>
            <a:srgbClr val="DDDDDD"/>
          </a:solidFill>
          <a:ln w="9525">
            <a:solidFill>
              <a:schemeClr val="tx1"/>
            </a:solidFill>
            <a:round/>
            <a:headEnd/>
            <a:tailEnd/>
          </a:ln>
        </p:spPr>
        <p:txBody>
          <a:bodyPr lIns="0" tIns="0" rIns="0" bIns="0"/>
          <a:lstStyle/>
          <a:p>
            <a:endParaRPr lang="en-US"/>
          </a:p>
        </p:txBody>
      </p:sp>
      <p:sp>
        <p:nvSpPr>
          <p:cNvPr id="52234" name="Rectangle 9"/>
          <p:cNvSpPr>
            <a:spLocks/>
          </p:cNvSpPr>
          <p:nvPr/>
        </p:nvSpPr>
        <p:spPr bwMode="auto">
          <a:xfrm>
            <a:off x="4953000" y="2133600"/>
            <a:ext cx="533400" cy="533400"/>
          </a:xfrm>
          <a:prstGeom prst="rect">
            <a:avLst/>
          </a:prstGeom>
          <a:solidFill>
            <a:srgbClr val="000000"/>
          </a:solidFill>
          <a:ln w="9525">
            <a:solidFill>
              <a:schemeClr val="tx1"/>
            </a:solidFill>
            <a:round/>
            <a:headEnd/>
            <a:tailEnd/>
          </a:ln>
        </p:spPr>
        <p:txBody>
          <a:bodyPr lIns="0" tIns="0" rIns="0" bIns="0"/>
          <a:lstStyle/>
          <a:p>
            <a:endParaRPr lang="en-US"/>
          </a:p>
        </p:txBody>
      </p:sp>
      <p:sp>
        <p:nvSpPr>
          <p:cNvPr id="52235" name="Rectangle 10"/>
          <p:cNvSpPr>
            <a:spLocks/>
          </p:cNvSpPr>
          <p:nvPr/>
        </p:nvSpPr>
        <p:spPr bwMode="auto">
          <a:xfrm>
            <a:off x="5486400" y="2133600"/>
            <a:ext cx="533400" cy="533400"/>
          </a:xfrm>
          <a:prstGeom prst="rect">
            <a:avLst/>
          </a:prstGeom>
          <a:solidFill>
            <a:srgbClr val="DDDDDD"/>
          </a:solidFill>
          <a:ln w="9525">
            <a:solidFill>
              <a:schemeClr val="tx1"/>
            </a:solidFill>
            <a:round/>
            <a:headEnd/>
            <a:tailEnd/>
          </a:ln>
        </p:spPr>
        <p:txBody>
          <a:bodyPr lIns="0" tIns="0" rIns="0" bIns="0"/>
          <a:lstStyle/>
          <a:p>
            <a:endParaRPr lang="en-US"/>
          </a:p>
        </p:txBody>
      </p:sp>
      <p:sp>
        <p:nvSpPr>
          <p:cNvPr id="52236" name="Rectangle 11"/>
          <p:cNvSpPr>
            <a:spLocks/>
          </p:cNvSpPr>
          <p:nvPr/>
        </p:nvSpPr>
        <p:spPr bwMode="auto">
          <a:xfrm>
            <a:off x="6019800" y="2133600"/>
            <a:ext cx="533400" cy="533400"/>
          </a:xfrm>
          <a:prstGeom prst="rect">
            <a:avLst/>
          </a:prstGeom>
          <a:solidFill>
            <a:srgbClr val="EAEAEA"/>
          </a:solidFill>
          <a:ln w="9525">
            <a:solidFill>
              <a:schemeClr val="tx1"/>
            </a:solidFill>
            <a:round/>
            <a:headEnd/>
            <a:tailEnd/>
          </a:ln>
        </p:spPr>
        <p:txBody>
          <a:bodyPr lIns="0" tIns="0" rIns="0" bIns="0"/>
          <a:lstStyle/>
          <a:p>
            <a:endParaRPr lang="en-US"/>
          </a:p>
        </p:txBody>
      </p:sp>
      <p:sp>
        <p:nvSpPr>
          <p:cNvPr id="52237" name="Rectangle 12"/>
          <p:cNvSpPr>
            <a:spLocks/>
          </p:cNvSpPr>
          <p:nvPr/>
        </p:nvSpPr>
        <p:spPr bwMode="auto">
          <a:xfrm>
            <a:off x="2286000" y="2667000"/>
            <a:ext cx="533400" cy="533400"/>
          </a:xfrm>
          <a:prstGeom prst="rect">
            <a:avLst/>
          </a:prstGeom>
          <a:noFill/>
          <a:ln w="9525">
            <a:solidFill>
              <a:schemeClr val="tx1"/>
            </a:solidFill>
            <a:round/>
            <a:headEnd/>
            <a:tailEnd/>
          </a:ln>
        </p:spPr>
        <p:txBody>
          <a:bodyPr lIns="0" tIns="0" rIns="0" bIns="0"/>
          <a:lstStyle/>
          <a:p>
            <a:endParaRPr lang="en-US"/>
          </a:p>
        </p:txBody>
      </p:sp>
      <p:sp>
        <p:nvSpPr>
          <p:cNvPr id="52238" name="Rectangle 13"/>
          <p:cNvSpPr>
            <a:spLocks/>
          </p:cNvSpPr>
          <p:nvPr/>
        </p:nvSpPr>
        <p:spPr bwMode="auto">
          <a:xfrm>
            <a:off x="4953000" y="2667000"/>
            <a:ext cx="533400" cy="533400"/>
          </a:xfrm>
          <a:prstGeom prst="rect">
            <a:avLst/>
          </a:prstGeom>
          <a:noFill/>
          <a:ln w="9525">
            <a:solidFill>
              <a:schemeClr val="tx1"/>
            </a:solidFill>
            <a:round/>
            <a:headEnd/>
            <a:tailEnd/>
          </a:ln>
        </p:spPr>
        <p:txBody>
          <a:bodyPr lIns="0" tIns="0" rIns="0" bIns="0"/>
          <a:lstStyle/>
          <a:p>
            <a:endParaRPr lang="en-US"/>
          </a:p>
        </p:txBody>
      </p:sp>
      <p:sp>
        <p:nvSpPr>
          <p:cNvPr id="52239" name="Rectangle 14"/>
          <p:cNvSpPr>
            <a:spLocks/>
          </p:cNvSpPr>
          <p:nvPr/>
        </p:nvSpPr>
        <p:spPr bwMode="auto">
          <a:xfrm>
            <a:off x="6019800" y="2667000"/>
            <a:ext cx="533400" cy="533400"/>
          </a:xfrm>
          <a:prstGeom prst="rect">
            <a:avLst/>
          </a:prstGeom>
          <a:noFill/>
          <a:ln w="9525">
            <a:solidFill>
              <a:schemeClr val="tx1"/>
            </a:solidFill>
            <a:round/>
            <a:headEnd/>
            <a:tailEnd/>
          </a:ln>
        </p:spPr>
        <p:txBody>
          <a:bodyPr lIns="0" tIns="0" rIns="0" bIns="0"/>
          <a:lstStyle/>
          <a:p>
            <a:endParaRPr lang="en-US"/>
          </a:p>
        </p:txBody>
      </p:sp>
      <p:sp>
        <p:nvSpPr>
          <p:cNvPr id="52240" name="Rectangle 15"/>
          <p:cNvSpPr>
            <a:spLocks/>
          </p:cNvSpPr>
          <p:nvPr/>
        </p:nvSpPr>
        <p:spPr bwMode="auto">
          <a:xfrm>
            <a:off x="2286000" y="3200400"/>
            <a:ext cx="533400" cy="533400"/>
          </a:xfrm>
          <a:prstGeom prst="rect">
            <a:avLst/>
          </a:prstGeom>
          <a:noFill/>
          <a:ln w="9525">
            <a:solidFill>
              <a:schemeClr val="tx1"/>
            </a:solidFill>
            <a:round/>
            <a:headEnd/>
            <a:tailEnd/>
          </a:ln>
        </p:spPr>
        <p:txBody>
          <a:bodyPr lIns="0" tIns="0" rIns="0" bIns="0"/>
          <a:lstStyle/>
          <a:p>
            <a:endParaRPr lang="en-US"/>
          </a:p>
        </p:txBody>
      </p:sp>
      <p:sp>
        <p:nvSpPr>
          <p:cNvPr id="52241" name="Rectangle 16"/>
          <p:cNvSpPr>
            <a:spLocks/>
          </p:cNvSpPr>
          <p:nvPr/>
        </p:nvSpPr>
        <p:spPr bwMode="auto">
          <a:xfrm>
            <a:off x="4953000" y="3200400"/>
            <a:ext cx="533400" cy="533400"/>
          </a:xfrm>
          <a:prstGeom prst="rect">
            <a:avLst/>
          </a:prstGeom>
          <a:noFill/>
          <a:ln w="9525">
            <a:solidFill>
              <a:schemeClr val="tx1"/>
            </a:solidFill>
            <a:round/>
            <a:headEnd/>
            <a:tailEnd/>
          </a:ln>
        </p:spPr>
        <p:txBody>
          <a:bodyPr lIns="0" tIns="0" rIns="0" bIns="0"/>
          <a:lstStyle/>
          <a:p>
            <a:endParaRPr lang="en-US"/>
          </a:p>
        </p:txBody>
      </p:sp>
      <p:sp>
        <p:nvSpPr>
          <p:cNvPr id="52242" name="Rectangle 17"/>
          <p:cNvSpPr>
            <a:spLocks/>
          </p:cNvSpPr>
          <p:nvPr/>
        </p:nvSpPr>
        <p:spPr bwMode="auto">
          <a:xfrm>
            <a:off x="6019800" y="3200400"/>
            <a:ext cx="533400" cy="533400"/>
          </a:xfrm>
          <a:prstGeom prst="rect">
            <a:avLst/>
          </a:prstGeom>
          <a:noFill/>
          <a:ln w="9525">
            <a:solidFill>
              <a:schemeClr val="tx1"/>
            </a:solidFill>
            <a:round/>
            <a:headEnd/>
            <a:tailEnd/>
          </a:ln>
        </p:spPr>
        <p:txBody>
          <a:bodyPr lIns="0" tIns="0" rIns="0" bIns="0"/>
          <a:lstStyle/>
          <a:p>
            <a:endParaRPr lang="en-US"/>
          </a:p>
        </p:txBody>
      </p:sp>
      <p:sp>
        <p:nvSpPr>
          <p:cNvPr id="52243" name="Rectangle 18"/>
          <p:cNvSpPr>
            <a:spLocks/>
          </p:cNvSpPr>
          <p:nvPr/>
        </p:nvSpPr>
        <p:spPr bwMode="auto">
          <a:xfrm>
            <a:off x="2286000" y="3733800"/>
            <a:ext cx="533400" cy="533400"/>
          </a:xfrm>
          <a:prstGeom prst="rect">
            <a:avLst/>
          </a:prstGeom>
          <a:noFill/>
          <a:ln w="9525">
            <a:solidFill>
              <a:schemeClr val="tx1"/>
            </a:solidFill>
            <a:round/>
            <a:headEnd/>
            <a:tailEnd/>
          </a:ln>
        </p:spPr>
        <p:txBody>
          <a:bodyPr lIns="0" tIns="0" rIns="0" bIns="0"/>
          <a:lstStyle/>
          <a:p>
            <a:endParaRPr lang="en-US"/>
          </a:p>
        </p:txBody>
      </p:sp>
      <p:sp>
        <p:nvSpPr>
          <p:cNvPr id="52244" name="Rectangle 19"/>
          <p:cNvSpPr>
            <a:spLocks/>
          </p:cNvSpPr>
          <p:nvPr/>
        </p:nvSpPr>
        <p:spPr bwMode="auto">
          <a:xfrm>
            <a:off x="2819400" y="3733800"/>
            <a:ext cx="533400" cy="533400"/>
          </a:xfrm>
          <a:prstGeom prst="rect">
            <a:avLst/>
          </a:prstGeom>
          <a:noFill/>
          <a:ln w="9525">
            <a:solidFill>
              <a:schemeClr val="tx1"/>
            </a:solidFill>
            <a:round/>
            <a:headEnd/>
            <a:tailEnd/>
          </a:ln>
        </p:spPr>
        <p:txBody>
          <a:bodyPr lIns="0" tIns="0" rIns="0" bIns="0"/>
          <a:lstStyle/>
          <a:p>
            <a:endParaRPr lang="en-US"/>
          </a:p>
        </p:txBody>
      </p:sp>
      <p:sp>
        <p:nvSpPr>
          <p:cNvPr id="52245" name="Rectangle 20"/>
          <p:cNvSpPr>
            <a:spLocks/>
          </p:cNvSpPr>
          <p:nvPr/>
        </p:nvSpPr>
        <p:spPr bwMode="auto">
          <a:xfrm>
            <a:off x="3352800" y="3733800"/>
            <a:ext cx="533400" cy="533400"/>
          </a:xfrm>
          <a:prstGeom prst="rect">
            <a:avLst/>
          </a:prstGeom>
          <a:noFill/>
          <a:ln w="9525">
            <a:solidFill>
              <a:schemeClr val="tx1"/>
            </a:solidFill>
            <a:round/>
            <a:headEnd/>
            <a:tailEnd/>
          </a:ln>
        </p:spPr>
        <p:txBody>
          <a:bodyPr lIns="0" tIns="0" rIns="0" bIns="0"/>
          <a:lstStyle/>
          <a:p>
            <a:endParaRPr lang="en-US"/>
          </a:p>
        </p:txBody>
      </p:sp>
      <p:sp>
        <p:nvSpPr>
          <p:cNvPr id="52246" name="Rectangle 21"/>
          <p:cNvSpPr>
            <a:spLocks/>
          </p:cNvSpPr>
          <p:nvPr/>
        </p:nvSpPr>
        <p:spPr bwMode="auto">
          <a:xfrm>
            <a:off x="3886200" y="3733800"/>
            <a:ext cx="533400" cy="533400"/>
          </a:xfrm>
          <a:prstGeom prst="rect">
            <a:avLst/>
          </a:prstGeom>
          <a:noFill/>
          <a:ln w="9525">
            <a:solidFill>
              <a:schemeClr val="tx1"/>
            </a:solidFill>
            <a:round/>
            <a:headEnd/>
            <a:tailEnd/>
          </a:ln>
        </p:spPr>
        <p:txBody>
          <a:bodyPr lIns="0" tIns="0" rIns="0" bIns="0"/>
          <a:lstStyle/>
          <a:p>
            <a:endParaRPr lang="en-US"/>
          </a:p>
        </p:txBody>
      </p:sp>
      <p:sp>
        <p:nvSpPr>
          <p:cNvPr id="52247" name="Rectangle 22"/>
          <p:cNvSpPr>
            <a:spLocks/>
          </p:cNvSpPr>
          <p:nvPr/>
        </p:nvSpPr>
        <p:spPr bwMode="auto">
          <a:xfrm>
            <a:off x="4419600" y="3733800"/>
            <a:ext cx="533400" cy="533400"/>
          </a:xfrm>
          <a:prstGeom prst="rect">
            <a:avLst/>
          </a:prstGeom>
          <a:solidFill>
            <a:srgbClr val="EAEAEA"/>
          </a:solidFill>
          <a:ln w="9525">
            <a:solidFill>
              <a:schemeClr val="tx1"/>
            </a:solidFill>
            <a:round/>
            <a:headEnd/>
            <a:tailEnd/>
          </a:ln>
        </p:spPr>
        <p:txBody>
          <a:bodyPr lIns="0" tIns="0" rIns="0" bIns="0"/>
          <a:lstStyle/>
          <a:p>
            <a:endParaRPr lang="en-US"/>
          </a:p>
        </p:txBody>
      </p:sp>
      <p:sp>
        <p:nvSpPr>
          <p:cNvPr id="52248" name="Rectangle 23"/>
          <p:cNvSpPr>
            <a:spLocks/>
          </p:cNvSpPr>
          <p:nvPr/>
        </p:nvSpPr>
        <p:spPr bwMode="auto">
          <a:xfrm>
            <a:off x="5486400" y="3733800"/>
            <a:ext cx="533400" cy="533400"/>
          </a:xfrm>
          <a:prstGeom prst="rect">
            <a:avLst/>
          </a:prstGeom>
          <a:solidFill>
            <a:srgbClr val="EAEAEA"/>
          </a:solidFill>
          <a:ln w="9525">
            <a:solidFill>
              <a:schemeClr val="tx1"/>
            </a:solidFill>
            <a:round/>
            <a:headEnd/>
            <a:tailEnd/>
          </a:ln>
        </p:spPr>
        <p:txBody>
          <a:bodyPr lIns="0" tIns="0" rIns="0" bIns="0"/>
          <a:lstStyle/>
          <a:p>
            <a:endParaRPr lang="en-US"/>
          </a:p>
        </p:txBody>
      </p:sp>
      <p:sp>
        <p:nvSpPr>
          <p:cNvPr id="52249" name="Rectangle 24"/>
          <p:cNvSpPr>
            <a:spLocks/>
          </p:cNvSpPr>
          <p:nvPr/>
        </p:nvSpPr>
        <p:spPr bwMode="auto">
          <a:xfrm>
            <a:off x="6019800" y="3733800"/>
            <a:ext cx="533400" cy="533400"/>
          </a:xfrm>
          <a:prstGeom prst="rect">
            <a:avLst/>
          </a:prstGeom>
          <a:noFill/>
          <a:ln w="9525">
            <a:solidFill>
              <a:schemeClr val="tx1"/>
            </a:solidFill>
            <a:round/>
            <a:headEnd/>
            <a:tailEnd/>
          </a:ln>
        </p:spPr>
        <p:txBody>
          <a:bodyPr lIns="0" tIns="0" rIns="0" bIns="0"/>
          <a:lstStyle/>
          <a:p>
            <a:endParaRPr lang="en-US"/>
          </a:p>
        </p:txBody>
      </p:sp>
      <p:sp>
        <p:nvSpPr>
          <p:cNvPr id="52250" name="Rectangle 25"/>
          <p:cNvSpPr>
            <a:spLocks/>
          </p:cNvSpPr>
          <p:nvPr/>
        </p:nvSpPr>
        <p:spPr bwMode="auto">
          <a:xfrm>
            <a:off x="2819400" y="2667000"/>
            <a:ext cx="2133600" cy="1066800"/>
          </a:xfrm>
          <a:prstGeom prst="rect">
            <a:avLst/>
          </a:prstGeom>
          <a:solidFill>
            <a:srgbClr val="FFFFFF"/>
          </a:solidFill>
          <a:ln w="38100">
            <a:solidFill>
              <a:schemeClr val="tx1"/>
            </a:solidFill>
            <a:miter lim="800000"/>
            <a:headEnd/>
            <a:tailEnd/>
          </a:ln>
        </p:spPr>
        <p:txBody>
          <a:bodyPr lIns="0" tIns="0" rIns="0" bIns="0"/>
          <a:lstStyle/>
          <a:p>
            <a:endParaRPr lang="en-US"/>
          </a:p>
        </p:txBody>
      </p:sp>
      <p:sp>
        <p:nvSpPr>
          <p:cNvPr id="52251" name="Rectangle 26"/>
          <p:cNvSpPr>
            <a:spLocks/>
          </p:cNvSpPr>
          <p:nvPr/>
        </p:nvSpPr>
        <p:spPr bwMode="auto">
          <a:xfrm>
            <a:off x="2286000" y="2133600"/>
            <a:ext cx="4267200" cy="2133600"/>
          </a:xfrm>
          <a:prstGeom prst="rect">
            <a:avLst/>
          </a:prstGeom>
          <a:noFill/>
          <a:ln w="38100">
            <a:solidFill>
              <a:schemeClr val="tx1"/>
            </a:solidFill>
            <a:miter lim="800000"/>
            <a:headEnd/>
            <a:tailEnd/>
          </a:ln>
        </p:spPr>
        <p:txBody>
          <a:bodyPr lIns="0" tIns="0" rIns="0" bIns="0"/>
          <a:lstStyle/>
          <a:p>
            <a:endParaRPr lang="en-US"/>
          </a:p>
        </p:txBody>
      </p:sp>
      <p:sp>
        <p:nvSpPr>
          <p:cNvPr id="52252" name="Rectangle 27"/>
          <p:cNvSpPr>
            <a:spLocks/>
          </p:cNvSpPr>
          <p:nvPr/>
        </p:nvSpPr>
        <p:spPr bwMode="auto">
          <a:xfrm>
            <a:off x="5486400" y="2667000"/>
            <a:ext cx="533400" cy="1066800"/>
          </a:xfrm>
          <a:prstGeom prst="rect">
            <a:avLst/>
          </a:prstGeom>
          <a:noFill/>
          <a:ln w="38100">
            <a:solidFill>
              <a:schemeClr val="tx1"/>
            </a:solidFill>
            <a:miter lim="800000"/>
            <a:headEnd/>
            <a:tailEnd/>
          </a:ln>
        </p:spPr>
        <p:txBody>
          <a:bodyPr lIns="0" tIns="0" rIns="0" bIns="0"/>
          <a:lstStyle/>
          <a:p>
            <a:endParaRPr lang="en-US"/>
          </a:p>
        </p:txBody>
      </p:sp>
      <p:sp>
        <p:nvSpPr>
          <p:cNvPr id="52253" name="Line 28"/>
          <p:cNvSpPr>
            <a:spLocks noChangeShapeType="1"/>
          </p:cNvSpPr>
          <p:nvPr/>
        </p:nvSpPr>
        <p:spPr bwMode="auto">
          <a:xfrm>
            <a:off x="4886325" y="2400300"/>
            <a:ext cx="271463" cy="1588"/>
          </a:xfrm>
          <a:prstGeom prst="line">
            <a:avLst/>
          </a:prstGeom>
          <a:noFill/>
          <a:ln w="9525">
            <a:solidFill>
              <a:srgbClr val="FF0000"/>
            </a:solidFill>
            <a:round/>
            <a:headEnd/>
            <a:tailEnd type="triangle" w="med" len="med"/>
          </a:ln>
        </p:spPr>
        <p:txBody>
          <a:bodyPr lIns="0" tIns="0" rIns="0" bIns="0"/>
          <a:lstStyle/>
          <a:p>
            <a:endParaRPr lang="en-US"/>
          </a:p>
        </p:txBody>
      </p:sp>
      <p:sp>
        <p:nvSpPr>
          <p:cNvPr id="52254" name="Rectangle 29"/>
          <p:cNvSpPr>
            <a:spLocks/>
          </p:cNvSpPr>
          <p:nvPr/>
        </p:nvSpPr>
        <p:spPr bwMode="auto">
          <a:xfrm>
            <a:off x="2286000" y="4724400"/>
            <a:ext cx="4267200" cy="228600"/>
          </a:xfrm>
          <a:prstGeom prst="rect">
            <a:avLst/>
          </a:prstGeom>
          <a:gradFill rotWithShape="0">
            <a:gsLst>
              <a:gs pos="0">
                <a:srgbClr val="FFFFFF"/>
              </a:gs>
              <a:gs pos="100000">
                <a:srgbClr val="000000"/>
              </a:gs>
            </a:gsLst>
            <a:lin ang="0" scaled="1"/>
          </a:gradFill>
          <a:ln w="9525">
            <a:solidFill>
              <a:schemeClr val="tx1"/>
            </a:solidFill>
            <a:round/>
            <a:headEnd/>
            <a:tailEnd/>
          </a:ln>
        </p:spPr>
        <p:txBody>
          <a:bodyPr lIns="0" tIns="0" rIns="0" bIns="0"/>
          <a:lstStyle/>
          <a:p>
            <a:endParaRPr lang="en-US"/>
          </a:p>
        </p:txBody>
      </p:sp>
      <p:sp>
        <p:nvSpPr>
          <p:cNvPr id="52255" name="Rectangle 30"/>
          <p:cNvSpPr>
            <a:spLocks/>
          </p:cNvSpPr>
          <p:nvPr/>
        </p:nvSpPr>
        <p:spPr bwMode="auto">
          <a:xfrm>
            <a:off x="6283325" y="4914900"/>
            <a:ext cx="282575" cy="381000"/>
          </a:xfrm>
          <a:prstGeom prst="rect">
            <a:avLst/>
          </a:prstGeom>
          <a:noFill/>
          <a:ln w="12700">
            <a:noFill/>
            <a:miter lim="800000"/>
            <a:headEnd/>
            <a:tailEnd/>
          </a:ln>
        </p:spPr>
        <p:txBody>
          <a:bodyPr wrap="none" lIns="0" tIns="0" rIns="40639" bIns="0" anchor="ctr">
            <a:spAutoFit/>
          </a:bodyPr>
          <a:lstStyle/>
          <a:p>
            <a:pPr marL="39688" algn="r"/>
            <a:r>
              <a:rPr lang="en-US" sz="2000">
                <a:solidFill>
                  <a:schemeClr val="tx1"/>
                </a:solidFill>
                <a:latin typeface="Times New Roman" pitchFamily="18" charset="0"/>
                <a:cs typeface="Times New Roman" pitchFamily="18" charset="0"/>
                <a:sym typeface="Times New Roman" pitchFamily="18" charset="0"/>
              </a:rPr>
              <a:t>1</a:t>
            </a:r>
          </a:p>
        </p:txBody>
      </p:sp>
      <p:sp>
        <p:nvSpPr>
          <p:cNvPr id="52256" name="Rectangle 31"/>
          <p:cNvSpPr>
            <a:spLocks/>
          </p:cNvSpPr>
          <p:nvPr/>
        </p:nvSpPr>
        <p:spPr bwMode="auto">
          <a:xfrm>
            <a:off x="2286000" y="4914900"/>
            <a:ext cx="280988" cy="381000"/>
          </a:xfrm>
          <a:prstGeom prst="rect">
            <a:avLst/>
          </a:prstGeom>
          <a:noFill/>
          <a:ln w="12700">
            <a:noFill/>
            <a:miter lim="800000"/>
            <a:headEnd/>
            <a:tailEnd/>
          </a:ln>
        </p:spPr>
        <p:txBody>
          <a:bodyPr wrap="none" lIns="0" tIns="0" rIns="40639" bIns="0" anchor="ctr">
            <a:spAutoFit/>
          </a:bodyPr>
          <a:lstStyle/>
          <a:p>
            <a:pPr marL="39688"/>
            <a:r>
              <a:rPr lang="en-US" sz="2000">
                <a:solidFill>
                  <a:schemeClr val="tx1"/>
                </a:solidFill>
                <a:latin typeface="Times New Roman" pitchFamily="18" charset="0"/>
                <a:cs typeface="Times New Roman" pitchFamily="18" charset="0"/>
                <a:sym typeface="Times New Roman" pitchFamily="18" charset="0"/>
              </a:rPr>
              <a:t>0</a:t>
            </a:r>
          </a:p>
        </p:txBody>
      </p:sp>
      <p:sp>
        <p:nvSpPr>
          <p:cNvPr id="52257" name="Rectangle 32"/>
          <p:cNvSpPr>
            <a:spLocks/>
          </p:cNvSpPr>
          <p:nvPr/>
        </p:nvSpPr>
        <p:spPr bwMode="auto">
          <a:xfrm>
            <a:off x="1122363" y="4902200"/>
            <a:ext cx="661987" cy="406400"/>
          </a:xfrm>
          <a:prstGeom prst="rect">
            <a:avLst/>
          </a:prstGeom>
          <a:noFill/>
          <a:ln w="12700">
            <a:noFill/>
            <a:miter lim="800000"/>
            <a:headEnd/>
            <a:tailEnd/>
          </a:ln>
        </p:spPr>
        <p:txBody>
          <a:bodyPr wrap="none" lIns="0" tIns="0" rIns="40639" bIns="0" anchor="ctr">
            <a:spAutoFit/>
          </a:bodyPr>
          <a:lstStyle/>
          <a:p>
            <a:pPr marL="39688" algn="ctr"/>
            <a:r>
              <a:rPr lang="en-US" sz="2000">
                <a:solidFill>
                  <a:schemeClr val="tx1"/>
                </a:solidFill>
                <a:latin typeface="Tahoma" charset="0"/>
                <a:cs typeface="Tahoma" charset="0"/>
                <a:sym typeface="Tahoma" charset="0"/>
              </a:rPr>
              <a:t>Prob</a:t>
            </a:r>
          </a:p>
        </p:txBody>
      </p:sp>
      <p:sp>
        <p:nvSpPr>
          <p:cNvPr id="52258" name="Oval 33"/>
          <p:cNvSpPr>
            <a:spLocks/>
          </p:cNvSpPr>
          <p:nvPr/>
        </p:nvSpPr>
        <p:spPr bwMode="auto">
          <a:xfrm>
            <a:off x="5029200" y="2209800"/>
            <a:ext cx="381000" cy="3810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52259" name="Line 34"/>
          <p:cNvSpPr>
            <a:spLocks noChangeShapeType="1"/>
          </p:cNvSpPr>
          <p:nvPr/>
        </p:nvSpPr>
        <p:spPr bwMode="auto">
          <a:xfrm rot="10800000" flipH="1">
            <a:off x="5224463" y="1876425"/>
            <a:ext cx="1587" cy="304800"/>
          </a:xfrm>
          <a:prstGeom prst="line">
            <a:avLst/>
          </a:prstGeom>
          <a:noFill/>
          <a:ln w="9525">
            <a:solidFill>
              <a:srgbClr val="009900"/>
            </a:solidFill>
            <a:round/>
            <a:headEnd/>
            <a:tailEnd type="triangle" w="med" len="med"/>
          </a:ln>
        </p:spPr>
        <p:txBody>
          <a:bodyPr lIns="0" tIns="0" rIns="0" bIns="0"/>
          <a:lstStyle/>
          <a:p>
            <a:endParaRPr lang="en-US"/>
          </a:p>
        </p:txBody>
      </p:sp>
      <p:sp>
        <p:nvSpPr>
          <p:cNvPr id="52260" name="Line 35"/>
          <p:cNvSpPr>
            <a:spLocks noChangeShapeType="1"/>
          </p:cNvSpPr>
          <p:nvPr/>
        </p:nvSpPr>
        <p:spPr bwMode="auto">
          <a:xfrm>
            <a:off x="5219700" y="2586038"/>
            <a:ext cx="1588" cy="257175"/>
          </a:xfrm>
          <a:prstGeom prst="line">
            <a:avLst/>
          </a:prstGeom>
          <a:noFill/>
          <a:ln w="9525">
            <a:solidFill>
              <a:srgbClr val="FF0000"/>
            </a:solidFill>
            <a:round/>
            <a:headEnd/>
            <a:tailEnd type="triangle" w="med" len="med"/>
          </a:ln>
        </p:spPr>
        <p:txBody>
          <a:bodyPr lIns="0" tIns="0" rIns="0" bIns="0"/>
          <a:lstStyle/>
          <a:p>
            <a:endParaRPr lang="en-US"/>
          </a:p>
        </p:txBody>
      </p:sp>
      <p:sp>
        <p:nvSpPr>
          <p:cNvPr id="52261" name="Line 36"/>
          <p:cNvSpPr>
            <a:spLocks noChangeShapeType="1"/>
          </p:cNvSpPr>
          <p:nvPr/>
        </p:nvSpPr>
        <p:spPr bwMode="auto">
          <a:xfrm>
            <a:off x="5414963" y="2400300"/>
            <a:ext cx="242887" cy="1588"/>
          </a:xfrm>
          <a:prstGeom prst="line">
            <a:avLst/>
          </a:prstGeom>
          <a:noFill/>
          <a:ln w="9525">
            <a:solidFill>
              <a:srgbClr val="FF0000"/>
            </a:solidFill>
            <a:round/>
            <a:headEnd/>
            <a:tailEnd type="triangle" w="med" len="med"/>
          </a:ln>
        </p:spPr>
        <p:txBody>
          <a:bodyPr lIns="0" tIns="0" rIns="0" bIns="0"/>
          <a:lstStyle/>
          <a:p>
            <a:endParaRPr lang="en-US"/>
          </a:p>
        </p:txBody>
      </p:sp>
      <p:sp>
        <p:nvSpPr>
          <p:cNvPr id="52262" name="Line 37"/>
          <p:cNvSpPr>
            <a:spLocks noChangeShapeType="1"/>
          </p:cNvSpPr>
          <p:nvPr/>
        </p:nvSpPr>
        <p:spPr bwMode="auto">
          <a:xfrm flipH="1">
            <a:off x="4776788" y="2400300"/>
            <a:ext cx="242887" cy="1588"/>
          </a:xfrm>
          <a:prstGeom prst="line">
            <a:avLst/>
          </a:prstGeom>
          <a:noFill/>
          <a:ln w="9525">
            <a:solidFill>
              <a:srgbClr val="FF0000"/>
            </a:solidFill>
            <a:round/>
            <a:headEnd/>
            <a:tailEnd type="triangle" w="med" len="med"/>
          </a:ln>
        </p:spPr>
        <p:txBody>
          <a:bodyPr lIns="0" tIns="0" rIns="0" bIns="0"/>
          <a:lstStyle/>
          <a:p>
            <a:endParaRPr lang="en-US"/>
          </a:p>
        </p:txBody>
      </p:sp>
      <p:sp>
        <p:nvSpPr>
          <p:cNvPr id="52263" name="Rectangle 38"/>
          <p:cNvSpPr>
            <a:spLocks/>
          </p:cNvSpPr>
          <p:nvPr/>
        </p:nvSpPr>
        <p:spPr bwMode="auto">
          <a:xfrm>
            <a:off x="4953000" y="3733800"/>
            <a:ext cx="533400" cy="533400"/>
          </a:xfrm>
          <a:prstGeom prst="rect">
            <a:avLst/>
          </a:prstGeom>
          <a:noFill/>
          <a:ln w="9525">
            <a:solidFill>
              <a:schemeClr val="tx1"/>
            </a:solidFill>
            <a:round/>
            <a:headEnd/>
            <a:tailEnd/>
          </a:ln>
        </p:spPr>
        <p:txBody>
          <a:bodyPr lIns="0" tIns="0" rIns="0" bIns="0"/>
          <a:lstStyle/>
          <a:p>
            <a:endParaRPr lang="en-US"/>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3251" name="Rectangle 2"/>
          <p:cNvSpPr>
            <a:spLocks noGrp="1" noChangeArrowheads="1"/>
          </p:cNvSpPr>
          <p:nvPr>
            <p:ph type="title"/>
          </p:nvPr>
        </p:nvSpPr>
        <p:spPr/>
        <p:txBody>
          <a:bodyPr rIns="132080"/>
          <a:lstStyle/>
          <a:p>
            <a:pPr indent="0" eaLnBrk="1" hangingPunct="1"/>
            <a:r>
              <a:rPr lang="en-US" smtClean="0"/>
              <a:t>Inference Recap: Simple Cases</a:t>
            </a:r>
          </a:p>
        </p:txBody>
      </p:sp>
      <p:grpSp>
        <p:nvGrpSpPr>
          <p:cNvPr id="53252" name="Group 5"/>
          <p:cNvGrpSpPr>
            <a:grpSpLocks/>
          </p:cNvGrpSpPr>
          <p:nvPr/>
        </p:nvGrpSpPr>
        <p:grpSpPr bwMode="auto">
          <a:xfrm>
            <a:off x="2125663" y="2971800"/>
            <a:ext cx="533400" cy="533400"/>
            <a:chOff x="0" y="0"/>
            <a:chExt cx="336" cy="336"/>
          </a:xfrm>
        </p:grpSpPr>
        <p:sp>
          <p:nvSpPr>
            <p:cNvPr id="53273" name="Oval 3"/>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53274" name="Rectangle 4"/>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1</a:t>
              </a:r>
            </a:p>
          </p:txBody>
        </p:sp>
      </p:grpSp>
      <p:grpSp>
        <p:nvGrpSpPr>
          <p:cNvPr id="53253" name="Group 8"/>
          <p:cNvGrpSpPr>
            <a:grpSpLocks/>
          </p:cNvGrpSpPr>
          <p:nvPr/>
        </p:nvGrpSpPr>
        <p:grpSpPr bwMode="auto">
          <a:xfrm>
            <a:off x="2125663" y="1905000"/>
            <a:ext cx="533400" cy="533400"/>
            <a:chOff x="0" y="0"/>
            <a:chExt cx="336" cy="336"/>
          </a:xfrm>
        </p:grpSpPr>
        <p:sp>
          <p:nvSpPr>
            <p:cNvPr id="53271" name="Oval 6"/>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53272" name="Rectangle 7"/>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cxnSp>
        <p:nvCxnSpPr>
          <p:cNvPr id="53254" name="AutoShape 9"/>
          <p:cNvCxnSpPr>
            <a:cxnSpLocks noChangeShapeType="1"/>
            <a:stCxn id="53272" idx="2"/>
            <a:endCxn id="53274" idx="0"/>
          </p:cNvCxnSpPr>
          <p:nvPr/>
        </p:nvCxnSpPr>
        <p:spPr bwMode="auto">
          <a:xfrm>
            <a:off x="2391570" y="2406650"/>
            <a:ext cx="0" cy="596900"/>
          </a:xfrm>
          <a:prstGeom prst="straightConnector1">
            <a:avLst/>
          </a:prstGeom>
          <a:noFill/>
          <a:ln w="28575">
            <a:solidFill>
              <a:schemeClr val="tx1"/>
            </a:solidFill>
            <a:round/>
            <a:headEnd/>
            <a:tailEnd type="triangle" w="lg" len="lg"/>
          </a:ln>
        </p:spPr>
      </p:cxnSp>
      <p:pic>
        <p:nvPicPr>
          <p:cNvPr id="53255" name="Picture 10"/>
          <p:cNvPicPr>
            <a:picLocks noChangeArrowheads="1"/>
          </p:cNvPicPr>
          <p:nvPr/>
        </p:nvPicPr>
        <p:blipFill>
          <a:blip r:embed="rId3" cstate="print"/>
          <a:srcRect/>
          <a:stretch>
            <a:fillRect/>
          </a:stretch>
        </p:blipFill>
        <p:spPr bwMode="auto">
          <a:xfrm>
            <a:off x="1665288" y="3810000"/>
            <a:ext cx="1509712" cy="360363"/>
          </a:xfrm>
          <a:prstGeom prst="rect">
            <a:avLst/>
          </a:prstGeom>
          <a:noFill/>
          <a:ln w="9525">
            <a:noFill/>
            <a:miter lim="800000"/>
            <a:headEnd/>
            <a:tailEnd/>
          </a:ln>
        </p:spPr>
      </p:pic>
      <p:grpSp>
        <p:nvGrpSpPr>
          <p:cNvPr id="54294" name="Group 22"/>
          <p:cNvGrpSpPr>
            <a:grpSpLocks/>
          </p:cNvGrpSpPr>
          <p:nvPr/>
        </p:nvGrpSpPr>
        <p:grpSpPr bwMode="auto">
          <a:xfrm>
            <a:off x="477838" y="4673600"/>
            <a:ext cx="3822700" cy="1446213"/>
            <a:chOff x="0" y="0"/>
            <a:chExt cx="2408" cy="911"/>
          </a:xfrm>
        </p:grpSpPr>
        <p:pic>
          <p:nvPicPr>
            <p:cNvPr id="53264" name="Picture 19"/>
            <p:cNvPicPr>
              <a:picLocks noChangeArrowheads="1"/>
            </p:cNvPicPr>
            <p:nvPr/>
          </p:nvPicPr>
          <p:blipFill>
            <a:blip r:embed="rId4" cstate="print"/>
            <a:srcRect/>
            <a:stretch>
              <a:fillRect/>
            </a:stretch>
          </p:blipFill>
          <p:spPr bwMode="auto">
            <a:xfrm>
              <a:off x="0" y="0"/>
              <a:ext cx="2408" cy="188"/>
            </a:xfrm>
            <a:prstGeom prst="rect">
              <a:avLst/>
            </a:prstGeom>
            <a:noFill/>
            <a:ln w="9525">
              <a:noFill/>
              <a:miter lim="800000"/>
              <a:headEnd/>
              <a:tailEnd/>
            </a:ln>
          </p:spPr>
        </p:pic>
        <p:pic>
          <p:nvPicPr>
            <p:cNvPr id="53265" name="Picture 20"/>
            <p:cNvPicPr>
              <a:picLocks noChangeArrowheads="1"/>
            </p:cNvPicPr>
            <p:nvPr/>
          </p:nvPicPr>
          <p:blipFill>
            <a:blip r:embed="rId5" cstate="print"/>
            <a:srcRect/>
            <a:stretch>
              <a:fillRect/>
            </a:stretch>
          </p:blipFill>
          <p:spPr bwMode="auto">
            <a:xfrm>
              <a:off x="808" y="723"/>
              <a:ext cx="1477" cy="188"/>
            </a:xfrm>
            <a:prstGeom prst="rect">
              <a:avLst/>
            </a:prstGeom>
            <a:noFill/>
            <a:ln w="9525">
              <a:noFill/>
              <a:miter lim="800000"/>
              <a:headEnd/>
              <a:tailEnd/>
            </a:ln>
          </p:spPr>
        </p:pic>
        <p:pic>
          <p:nvPicPr>
            <p:cNvPr id="53266" name="Picture 21"/>
            <p:cNvPicPr>
              <a:picLocks noChangeArrowheads="1"/>
            </p:cNvPicPr>
            <p:nvPr/>
          </p:nvPicPr>
          <p:blipFill>
            <a:blip r:embed="rId6" cstate="print"/>
            <a:srcRect/>
            <a:stretch>
              <a:fillRect/>
            </a:stretch>
          </p:blipFill>
          <p:spPr bwMode="auto">
            <a:xfrm>
              <a:off x="808" y="364"/>
              <a:ext cx="1190" cy="216"/>
            </a:xfrm>
            <a:prstGeom prst="rect">
              <a:avLst/>
            </a:prstGeom>
            <a:noFill/>
            <a:ln w="9525">
              <a:noFill/>
              <a:miter lim="800000"/>
              <a:headEnd/>
              <a:tailEnd/>
            </a:ln>
          </p:spPr>
        </p:pic>
      </p:grpSp>
      <p:pic>
        <p:nvPicPr>
          <p:cNvPr id="27" name="Picture 7">
            <a:hlinkClick r:id="rId7"/>
          </p:cNvPr>
          <p:cNvPicPr>
            <a:picLocks noChangeArrowheads="1"/>
          </p:cNvPicPr>
          <p:nvPr/>
        </p:nvPicPr>
        <p:blipFill>
          <a:blip r:embed="rId8" cstate="print"/>
          <a:srcRect/>
          <a:stretch>
            <a:fillRect/>
          </a:stretch>
        </p:blipFill>
        <p:spPr bwMode="auto">
          <a:xfrm>
            <a:off x="6400800" y="4170363"/>
            <a:ext cx="1714500" cy="1838325"/>
          </a:xfrm>
          <a:prstGeom prst="rect">
            <a:avLst/>
          </a:prstGeom>
          <a:noFill/>
          <a:ln w="9525">
            <a:noFill/>
            <a:miter lim="800000"/>
            <a:headEnd/>
            <a:tailEnd/>
          </a:ln>
        </p:spPr>
      </p:pic>
      <p:grpSp>
        <p:nvGrpSpPr>
          <p:cNvPr id="28" name="Group 10"/>
          <p:cNvGrpSpPr>
            <a:grpSpLocks/>
          </p:cNvGrpSpPr>
          <p:nvPr/>
        </p:nvGrpSpPr>
        <p:grpSpPr bwMode="auto">
          <a:xfrm>
            <a:off x="6096000" y="3570288"/>
            <a:ext cx="1905000" cy="977900"/>
            <a:chOff x="0" y="0"/>
            <a:chExt cx="1200" cy="616"/>
          </a:xfrm>
          <a:solidFill>
            <a:srgbClr val="FFFF99"/>
          </a:solidFill>
        </p:grpSpPr>
        <p:sp>
          <p:nvSpPr>
            <p:cNvPr id="29" name="AutoShape 8"/>
            <p:cNvSpPr>
              <a:spLocks/>
            </p:cNvSpPr>
            <p:nvPr/>
          </p:nvSpPr>
          <p:spPr bwMode="auto">
            <a:xfrm>
              <a:off x="0" y="0"/>
              <a:ext cx="1200" cy="616"/>
            </a:xfrm>
            <a:custGeom>
              <a:avLst/>
              <a:gdLst/>
              <a:ahLst/>
              <a:cxnLst/>
              <a:rect l="0" t="0" r="r" b="b"/>
              <a:pathLst>
                <a:path w="21600" h="21600">
                  <a:moveTo>
                    <a:pt x="3600" y="0"/>
                  </a:moveTo>
                  <a:cubicBezTo>
                    <a:pt x="1612" y="0"/>
                    <a:pt x="0" y="754"/>
                    <a:pt x="0" y="1683"/>
                  </a:cubicBezTo>
                  <a:lnTo>
                    <a:pt x="0" y="5891"/>
                  </a:lnTo>
                  <a:lnTo>
                    <a:pt x="0" y="8416"/>
                  </a:lnTo>
                  <a:cubicBezTo>
                    <a:pt x="0" y="9345"/>
                    <a:pt x="1612" y="10099"/>
                    <a:pt x="3600" y="10099"/>
                  </a:cubicBezTo>
                  <a:lnTo>
                    <a:pt x="9504" y="21600"/>
                  </a:lnTo>
                  <a:lnTo>
                    <a:pt x="9000" y="10099"/>
                  </a:lnTo>
                  <a:lnTo>
                    <a:pt x="18000" y="10099"/>
                  </a:lnTo>
                  <a:cubicBezTo>
                    <a:pt x="19988" y="10099"/>
                    <a:pt x="21600" y="9345"/>
                    <a:pt x="21600" y="8416"/>
                  </a:cubicBezTo>
                  <a:lnTo>
                    <a:pt x="21600" y="5891"/>
                  </a:lnTo>
                  <a:lnTo>
                    <a:pt x="21600" y="1683"/>
                  </a:lnTo>
                  <a:cubicBezTo>
                    <a:pt x="21600" y="754"/>
                    <a:pt x="19988" y="0"/>
                    <a:pt x="18000" y="0"/>
                  </a:cubicBezTo>
                  <a:lnTo>
                    <a:pt x="9000" y="0"/>
                  </a:lnTo>
                  <a:lnTo>
                    <a:pt x="3600" y="0"/>
                  </a:lnTo>
                  <a:close/>
                  <a:moveTo>
                    <a:pt x="3600" y="0"/>
                  </a:moveTo>
                </a:path>
              </a:pathLst>
            </a:custGeom>
            <a:grpFill/>
            <a:ln w="9525" cap="flat">
              <a:solidFill>
                <a:schemeClr val="tx1"/>
              </a:solidFill>
              <a:prstDash val="solid"/>
              <a:round/>
              <a:headEnd type="none" w="med" len="med"/>
              <a:tailEnd type="none" w="med" len="med"/>
            </a:ln>
            <a:extLst/>
          </p:spPr>
          <p:txBody>
            <a:bodyPr lIns="0" tIns="0" rIns="0" bIns="0"/>
            <a:lstStyle/>
            <a:p>
              <a:pPr>
                <a:defRPr/>
              </a:pPr>
              <a:endParaRPr lang="en-US"/>
            </a:p>
          </p:txBody>
        </p:sp>
        <p:sp>
          <p:nvSpPr>
            <p:cNvPr id="30" name="Rectangle 9"/>
            <p:cNvSpPr>
              <a:spLocks/>
            </p:cNvSpPr>
            <p:nvPr/>
          </p:nvSpPr>
          <p:spPr bwMode="auto">
            <a:xfrm>
              <a:off x="44" y="10"/>
              <a:ext cx="1112" cy="208"/>
            </a:xfrm>
            <a:prstGeom prst="rect">
              <a:avLst/>
            </a:prstGeom>
            <a:grp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38100" tIns="38100" rIns="88091" bIns="38100"/>
            <a:lstStyle/>
            <a:p>
              <a:pPr marL="11113" algn="ctr">
                <a:defRPr/>
              </a:pPr>
              <a:r>
                <a:rPr lang="en-US">
                  <a:solidFill>
                    <a:schemeClr val="tx1"/>
                  </a:solidFill>
                  <a:cs typeface="Arial" charset="0"/>
                </a:rPr>
                <a:t>That’s my rule!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42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3251" name="Rectangle 2"/>
          <p:cNvSpPr>
            <a:spLocks noGrp="1" noChangeArrowheads="1"/>
          </p:cNvSpPr>
          <p:nvPr>
            <p:ph type="title"/>
          </p:nvPr>
        </p:nvSpPr>
        <p:spPr/>
        <p:txBody>
          <a:bodyPr rIns="132080"/>
          <a:lstStyle/>
          <a:p>
            <a:pPr indent="0" eaLnBrk="1" hangingPunct="1"/>
            <a:r>
              <a:rPr lang="en-US" smtClean="0"/>
              <a:t>Inference Recap: Simple Cases</a:t>
            </a:r>
          </a:p>
        </p:txBody>
      </p:sp>
      <p:grpSp>
        <p:nvGrpSpPr>
          <p:cNvPr id="53252" name="Group 5"/>
          <p:cNvGrpSpPr>
            <a:grpSpLocks/>
          </p:cNvGrpSpPr>
          <p:nvPr/>
        </p:nvGrpSpPr>
        <p:grpSpPr bwMode="auto">
          <a:xfrm>
            <a:off x="2125663" y="2971800"/>
            <a:ext cx="533400" cy="533400"/>
            <a:chOff x="0" y="0"/>
            <a:chExt cx="336" cy="336"/>
          </a:xfrm>
        </p:grpSpPr>
        <p:sp>
          <p:nvSpPr>
            <p:cNvPr id="53273" name="Oval 3"/>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53274" name="Rectangle 4"/>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1</a:t>
              </a:r>
            </a:p>
          </p:txBody>
        </p:sp>
      </p:grpSp>
      <p:grpSp>
        <p:nvGrpSpPr>
          <p:cNvPr id="53253" name="Group 8"/>
          <p:cNvGrpSpPr>
            <a:grpSpLocks/>
          </p:cNvGrpSpPr>
          <p:nvPr/>
        </p:nvGrpSpPr>
        <p:grpSpPr bwMode="auto">
          <a:xfrm>
            <a:off x="2125663" y="1905000"/>
            <a:ext cx="533400" cy="533400"/>
            <a:chOff x="0" y="0"/>
            <a:chExt cx="336" cy="336"/>
          </a:xfrm>
        </p:grpSpPr>
        <p:sp>
          <p:nvSpPr>
            <p:cNvPr id="53271" name="Oval 6"/>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53272" name="Rectangle 7"/>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cxnSp>
        <p:nvCxnSpPr>
          <p:cNvPr id="53254" name="AutoShape 9"/>
          <p:cNvCxnSpPr>
            <a:cxnSpLocks noChangeShapeType="1"/>
            <a:stCxn id="53272" idx="2"/>
            <a:endCxn id="53274" idx="0"/>
          </p:cNvCxnSpPr>
          <p:nvPr/>
        </p:nvCxnSpPr>
        <p:spPr bwMode="auto">
          <a:xfrm>
            <a:off x="2391570" y="2406650"/>
            <a:ext cx="0" cy="596900"/>
          </a:xfrm>
          <a:prstGeom prst="straightConnector1">
            <a:avLst/>
          </a:prstGeom>
          <a:noFill/>
          <a:ln w="28575">
            <a:solidFill>
              <a:schemeClr val="tx1"/>
            </a:solidFill>
            <a:round/>
            <a:headEnd/>
            <a:tailEnd type="triangle" w="lg" len="lg"/>
          </a:ln>
        </p:spPr>
      </p:cxnSp>
      <p:pic>
        <p:nvPicPr>
          <p:cNvPr id="53255" name="Picture 10"/>
          <p:cNvPicPr>
            <a:picLocks noChangeArrowheads="1"/>
          </p:cNvPicPr>
          <p:nvPr/>
        </p:nvPicPr>
        <p:blipFill>
          <a:blip r:embed="rId3" cstate="print"/>
          <a:srcRect/>
          <a:stretch>
            <a:fillRect/>
          </a:stretch>
        </p:blipFill>
        <p:spPr bwMode="auto">
          <a:xfrm>
            <a:off x="1665288" y="3810000"/>
            <a:ext cx="1509712" cy="360363"/>
          </a:xfrm>
          <a:prstGeom prst="rect">
            <a:avLst/>
          </a:prstGeom>
          <a:noFill/>
          <a:ln w="9525">
            <a:noFill/>
            <a:miter lim="800000"/>
            <a:headEnd/>
            <a:tailEnd/>
          </a:ln>
        </p:spPr>
      </p:pic>
      <p:grpSp>
        <p:nvGrpSpPr>
          <p:cNvPr id="54285" name="Group 13"/>
          <p:cNvGrpSpPr>
            <a:grpSpLocks/>
          </p:cNvGrpSpPr>
          <p:nvPr/>
        </p:nvGrpSpPr>
        <p:grpSpPr bwMode="auto">
          <a:xfrm>
            <a:off x="6724650" y="2501900"/>
            <a:ext cx="533400" cy="533400"/>
            <a:chOff x="0" y="0"/>
            <a:chExt cx="336" cy="336"/>
          </a:xfrm>
        </p:grpSpPr>
        <p:sp>
          <p:nvSpPr>
            <p:cNvPr id="53269" name="Oval 11"/>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53270" name="Rectangle 12"/>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cxnSp>
        <p:nvCxnSpPr>
          <p:cNvPr id="54286" name="AutoShape 14"/>
          <p:cNvCxnSpPr>
            <a:cxnSpLocks noChangeShapeType="1"/>
            <a:endCxn id="53269" idx="2"/>
          </p:cNvCxnSpPr>
          <p:nvPr/>
        </p:nvCxnSpPr>
        <p:spPr bwMode="auto">
          <a:xfrm>
            <a:off x="6076950" y="2768600"/>
            <a:ext cx="647700" cy="0"/>
          </a:xfrm>
          <a:prstGeom prst="straightConnector1">
            <a:avLst/>
          </a:prstGeom>
          <a:noFill/>
          <a:ln w="28575">
            <a:solidFill>
              <a:schemeClr val="tx1"/>
            </a:solidFill>
            <a:round/>
            <a:headEnd/>
            <a:tailEnd type="triangle" w="lg" len="lg"/>
          </a:ln>
        </p:spPr>
      </p:cxnSp>
      <p:grpSp>
        <p:nvGrpSpPr>
          <p:cNvPr id="54289" name="Group 17"/>
          <p:cNvGrpSpPr>
            <a:grpSpLocks/>
          </p:cNvGrpSpPr>
          <p:nvPr/>
        </p:nvGrpSpPr>
        <p:grpSpPr bwMode="auto">
          <a:xfrm>
            <a:off x="5810250" y="2501900"/>
            <a:ext cx="533400" cy="533400"/>
            <a:chOff x="0" y="0"/>
            <a:chExt cx="336" cy="336"/>
          </a:xfrm>
        </p:grpSpPr>
        <p:sp>
          <p:nvSpPr>
            <p:cNvPr id="53267" name="Oval 15"/>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53268" name="Rectangle 16"/>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pic>
        <p:nvPicPr>
          <p:cNvPr id="54290" name="Picture 18"/>
          <p:cNvPicPr>
            <a:picLocks noChangeArrowheads="1"/>
          </p:cNvPicPr>
          <p:nvPr/>
        </p:nvPicPr>
        <p:blipFill>
          <a:blip r:embed="rId4" cstate="print"/>
          <a:srcRect/>
          <a:stretch>
            <a:fillRect/>
          </a:stretch>
        </p:blipFill>
        <p:spPr bwMode="auto">
          <a:xfrm>
            <a:off x="6059488" y="3632200"/>
            <a:ext cx="1046162" cy="342900"/>
          </a:xfrm>
          <a:prstGeom prst="rect">
            <a:avLst/>
          </a:prstGeom>
          <a:noFill/>
          <a:ln w="9525">
            <a:noFill/>
            <a:miter lim="800000"/>
            <a:headEnd/>
            <a:tailEnd/>
          </a:ln>
        </p:spPr>
      </p:pic>
      <p:grpSp>
        <p:nvGrpSpPr>
          <p:cNvPr id="54294" name="Group 22"/>
          <p:cNvGrpSpPr>
            <a:grpSpLocks/>
          </p:cNvGrpSpPr>
          <p:nvPr/>
        </p:nvGrpSpPr>
        <p:grpSpPr bwMode="auto">
          <a:xfrm>
            <a:off x="477838" y="4673600"/>
            <a:ext cx="3822700" cy="1446213"/>
            <a:chOff x="0" y="0"/>
            <a:chExt cx="2408" cy="911"/>
          </a:xfrm>
        </p:grpSpPr>
        <p:pic>
          <p:nvPicPr>
            <p:cNvPr id="53264" name="Picture 19"/>
            <p:cNvPicPr>
              <a:picLocks noChangeArrowheads="1"/>
            </p:cNvPicPr>
            <p:nvPr/>
          </p:nvPicPr>
          <p:blipFill>
            <a:blip r:embed="rId5" cstate="print"/>
            <a:srcRect/>
            <a:stretch>
              <a:fillRect/>
            </a:stretch>
          </p:blipFill>
          <p:spPr bwMode="auto">
            <a:xfrm>
              <a:off x="0" y="0"/>
              <a:ext cx="2408" cy="188"/>
            </a:xfrm>
            <a:prstGeom prst="rect">
              <a:avLst/>
            </a:prstGeom>
            <a:noFill/>
            <a:ln w="9525">
              <a:noFill/>
              <a:miter lim="800000"/>
              <a:headEnd/>
              <a:tailEnd/>
            </a:ln>
          </p:spPr>
        </p:pic>
        <p:pic>
          <p:nvPicPr>
            <p:cNvPr id="53265" name="Picture 20"/>
            <p:cNvPicPr>
              <a:picLocks noChangeArrowheads="1"/>
            </p:cNvPicPr>
            <p:nvPr/>
          </p:nvPicPr>
          <p:blipFill>
            <a:blip r:embed="rId6" cstate="print"/>
            <a:srcRect/>
            <a:stretch>
              <a:fillRect/>
            </a:stretch>
          </p:blipFill>
          <p:spPr bwMode="auto">
            <a:xfrm>
              <a:off x="808" y="723"/>
              <a:ext cx="1477" cy="188"/>
            </a:xfrm>
            <a:prstGeom prst="rect">
              <a:avLst/>
            </a:prstGeom>
            <a:noFill/>
            <a:ln w="9525">
              <a:noFill/>
              <a:miter lim="800000"/>
              <a:headEnd/>
              <a:tailEnd/>
            </a:ln>
          </p:spPr>
        </p:pic>
        <p:pic>
          <p:nvPicPr>
            <p:cNvPr id="53266" name="Picture 21"/>
            <p:cNvPicPr>
              <a:picLocks noChangeArrowheads="1"/>
            </p:cNvPicPr>
            <p:nvPr/>
          </p:nvPicPr>
          <p:blipFill>
            <a:blip r:embed="rId7" cstate="print"/>
            <a:srcRect/>
            <a:stretch>
              <a:fillRect/>
            </a:stretch>
          </p:blipFill>
          <p:spPr bwMode="auto">
            <a:xfrm>
              <a:off x="808" y="364"/>
              <a:ext cx="1190" cy="216"/>
            </a:xfrm>
            <a:prstGeom prst="rect">
              <a:avLst/>
            </a:prstGeom>
            <a:noFill/>
            <a:ln w="9525">
              <a:noFill/>
              <a:miter lim="800000"/>
              <a:headEnd/>
              <a:tailEnd/>
            </a:ln>
          </p:spPr>
        </p:pic>
      </p:grpSp>
      <p:grpSp>
        <p:nvGrpSpPr>
          <p:cNvPr id="54297" name="Group 25"/>
          <p:cNvGrpSpPr>
            <a:grpSpLocks/>
          </p:cNvGrpSpPr>
          <p:nvPr/>
        </p:nvGrpSpPr>
        <p:grpSpPr bwMode="auto">
          <a:xfrm>
            <a:off x="5054600" y="4800600"/>
            <a:ext cx="3606800" cy="1181100"/>
            <a:chOff x="0" y="0"/>
            <a:chExt cx="2271" cy="744"/>
          </a:xfrm>
        </p:grpSpPr>
        <p:pic>
          <p:nvPicPr>
            <p:cNvPr id="53262" name="Picture 23"/>
            <p:cNvPicPr>
              <a:picLocks noChangeArrowheads="1"/>
            </p:cNvPicPr>
            <p:nvPr/>
          </p:nvPicPr>
          <p:blipFill>
            <a:blip r:embed="rId8" cstate="print"/>
            <a:srcRect/>
            <a:stretch>
              <a:fillRect/>
            </a:stretch>
          </p:blipFill>
          <p:spPr bwMode="auto">
            <a:xfrm>
              <a:off x="0" y="0"/>
              <a:ext cx="1759" cy="351"/>
            </a:xfrm>
            <a:prstGeom prst="rect">
              <a:avLst/>
            </a:prstGeom>
            <a:noFill/>
            <a:ln w="9525">
              <a:noFill/>
              <a:miter lim="800000"/>
              <a:headEnd/>
              <a:tailEnd/>
            </a:ln>
          </p:spPr>
        </p:pic>
        <p:pic>
          <p:nvPicPr>
            <p:cNvPr id="53263" name="Picture 24"/>
            <p:cNvPicPr>
              <a:picLocks noChangeArrowheads="1"/>
            </p:cNvPicPr>
            <p:nvPr/>
          </p:nvPicPr>
          <p:blipFill>
            <a:blip r:embed="rId9" cstate="print"/>
            <a:srcRect/>
            <a:stretch>
              <a:fillRect/>
            </a:stretch>
          </p:blipFill>
          <p:spPr bwMode="auto">
            <a:xfrm>
              <a:off x="589" y="392"/>
              <a:ext cx="1682" cy="352"/>
            </a:xfrm>
            <a:prstGeom prst="rect">
              <a:avLst/>
            </a:prstGeom>
            <a:noFill/>
            <a:ln w="9525">
              <a:noFill/>
              <a:miter lim="800000"/>
              <a:headEnd/>
              <a:tailEnd/>
            </a:ln>
          </p:spPr>
        </p:pic>
      </p:grpSp>
    </p:spTree>
    <p:extLst>
      <p:ext uri="{BB962C8B-B14F-4D97-AF65-F5344CB8AC3E}">
        <p14:creationId xmlns:p14="http://schemas.microsoft.com/office/powerpoint/2010/main" xmlns="" val="8073331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42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4275" name="Rectangle 2"/>
          <p:cNvSpPr>
            <a:spLocks noGrp="1" noChangeArrowheads="1"/>
          </p:cNvSpPr>
          <p:nvPr>
            <p:ph type="title"/>
          </p:nvPr>
        </p:nvSpPr>
        <p:spPr/>
        <p:txBody>
          <a:bodyPr rIns="132080"/>
          <a:lstStyle/>
          <a:p>
            <a:pPr indent="0" eaLnBrk="1" hangingPunct="1"/>
            <a:r>
              <a:rPr lang="en-US" smtClean="0"/>
              <a:t>Online Belief Updates</a:t>
            </a:r>
          </a:p>
        </p:txBody>
      </p:sp>
      <p:sp>
        <p:nvSpPr>
          <p:cNvPr id="54276" name="Rectangle 3"/>
          <p:cNvSpPr>
            <a:spLocks noGrp="1" noChangeArrowheads="1"/>
          </p:cNvSpPr>
          <p:nvPr>
            <p:ph type="body" idx="1"/>
          </p:nvPr>
        </p:nvSpPr>
        <p:spPr>
          <a:xfrm>
            <a:off x="457200" y="1600200"/>
            <a:ext cx="8229600" cy="4546600"/>
          </a:xfrm>
        </p:spPr>
        <p:txBody>
          <a:bodyPr rIns="132080"/>
          <a:lstStyle/>
          <a:p>
            <a:pPr eaLnBrk="1" hangingPunct="1"/>
            <a:r>
              <a:rPr lang="en-US" sz="2400" smtClean="0"/>
              <a:t>Every time step, we start with current P(X | evidence)</a:t>
            </a:r>
          </a:p>
          <a:p>
            <a:pPr eaLnBrk="1" hangingPunct="1"/>
            <a:r>
              <a:rPr lang="en-US" sz="2400" smtClean="0"/>
              <a:t>We update for time:</a:t>
            </a:r>
          </a:p>
          <a:p>
            <a:pPr eaLnBrk="1" hangingPunct="1"/>
            <a:endParaRPr lang="en-US" sz="3600" smtClean="0"/>
          </a:p>
          <a:p>
            <a:pPr eaLnBrk="1" hangingPunct="1"/>
            <a:endParaRPr lang="en-US" sz="3600" smtClean="0"/>
          </a:p>
          <a:p>
            <a:pPr eaLnBrk="1" hangingPunct="1"/>
            <a:endParaRPr lang="en-US" sz="3600" smtClean="0"/>
          </a:p>
          <a:p>
            <a:pPr eaLnBrk="1" hangingPunct="1"/>
            <a:r>
              <a:rPr lang="en-US" sz="2400" smtClean="0"/>
              <a:t>We update for evidence:</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r>
              <a:rPr lang="en-US" sz="2000" smtClean="0"/>
              <a:t>The forward algorithm does both at once (and doesn’t normalize)</a:t>
            </a:r>
          </a:p>
          <a:p>
            <a:pPr eaLnBrk="1" hangingPunct="1"/>
            <a:r>
              <a:rPr lang="en-US" sz="2000" smtClean="0"/>
              <a:t>Problem: space is |X| and time is |X|</a:t>
            </a:r>
            <a:r>
              <a:rPr lang="en-US" sz="2000" baseline="30000" smtClean="0"/>
              <a:t>2</a:t>
            </a:r>
            <a:r>
              <a:rPr lang="en-US" sz="2000" smtClean="0"/>
              <a:t> per time step</a:t>
            </a:r>
          </a:p>
        </p:txBody>
      </p:sp>
      <p:pic>
        <p:nvPicPr>
          <p:cNvPr id="54277" name="Picture 4"/>
          <p:cNvPicPr>
            <a:picLocks noChangeArrowheads="1"/>
          </p:cNvPicPr>
          <p:nvPr/>
        </p:nvPicPr>
        <p:blipFill>
          <a:blip r:embed="rId3" cstate="print"/>
          <a:srcRect/>
          <a:stretch>
            <a:fillRect/>
          </a:stretch>
        </p:blipFill>
        <p:spPr bwMode="auto">
          <a:xfrm>
            <a:off x="977900" y="2984500"/>
            <a:ext cx="6629400" cy="612775"/>
          </a:xfrm>
          <a:prstGeom prst="rect">
            <a:avLst/>
          </a:prstGeom>
          <a:noFill/>
          <a:ln w="9525">
            <a:noFill/>
            <a:miter lim="800000"/>
            <a:headEnd/>
            <a:tailEnd/>
          </a:ln>
        </p:spPr>
      </p:pic>
      <p:pic>
        <p:nvPicPr>
          <p:cNvPr id="54278" name="Picture 5"/>
          <p:cNvPicPr>
            <a:picLocks noChangeArrowheads="1"/>
          </p:cNvPicPr>
          <p:nvPr/>
        </p:nvPicPr>
        <p:blipFill>
          <a:blip r:embed="rId4" cstate="print"/>
          <a:srcRect/>
          <a:stretch>
            <a:fillRect/>
          </a:stretch>
        </p:blipFill>
        <p:spPr bwMode="auto">
          <a:xfrm>
            <a:off x="1371600" y="4978400"/>
            <a:ext cx="4991100" cy="304800"/>
          </a:xfrm>
          <a:prstGeom prst="rect">
            <a:avLst/>
          </a:prstGeom>
          <a:noFill/>
          <a:ln w="9525">
            <a:noFill/>
            <a:miter lim="800000"/>
            <a:headEnd/>
            <a:tailEnd/>
          </a:ln>
        </p:spPr>
      </p:pic>
      <p:grpSp>
        <p:nvGrpSpPr>
          <p:cNvPr id="54279" name="Group 13"/>
          <p:cNvGrpSpPr>
            <a:grpSpLocks/>
          </p:cNvGrpSpPr>
          <p:nvPr/>
        </p:nvGrpSpPr>
        <p:grpSpPr bwMode="auto">
          <a:xfrm>
            <a:off x="7000875" y="2235200"/>
            <a:ext cx="1422400" cy="558800"/>
            <a:chOff x="0" y="0"/>
            <a:chExt cx="895" cy="352"/>
          </a:xfrm>
        </p:grpSpPr>
        <p:grpSp>
          <p:nvGrpSpPr>
            <p:cNvPr id="54288" name="Group 8"/>
            <p:cNvGrpSpPr>
              <a:grpSpLocks/>
            </p:cNvGrpSpPr>
            <p:nvPr/>
          </p:nvGrpSpPr>
          <p:grpSpPr bwMode="auto">
            <a:xfrm>
              <a:off x="553" y="0"/>
              <a:ext cx="342" cy="352"/>
              <a:chOff x="0" y="0"/>
              <a:chExt cx="342" cy="352"/>
            </a:xfrm>
          </p:grpSpPr>
          <p:sp>
            <p:nvSpPr>
              <p:cNvPr id="54293" name="Oval 6"/>
              <p:cNvSpPr>
                <a:spLocks/>
              </p:cNvSpPr>
              <p:nvPr/>
            </p:nvSpPr>
            <p:spPr bwMode="auto">
              <a:xfrm>
                <a:off x="9" y="14"/>
                <a:ext cx="323" cy="323"/>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54294" name="Rectangle 7"/>
              <p:cNvSpPr>
                <a:spLocks/>
              </p:cNvSpPr>
              <p:nvPr/>
            </p:nvSpPr>
            <p:spPr bwMode="auto">
              <a:xfrm>
                <a:off x="0" y="0"/>
                <a:ext cx="342" cy="352"/>
              </a:xfrm>
              <a:prstGeom prst="rect">
                <a:avLst/>
              </a:prstGeom>
              <a:noFill/>
              <a:ln w="12700">
                <a:noFill/>
                <a:miter lim="800000"/>
                <a:headEnd/>
                <a:tailEnd/>
              </a:ln>
            </p:spPr>
            <p:txBody>
              <a:bodyPr lIns="38100" tIns="38100" rIns="78049" bIns="38100" anchor="ctr"/>
              <a:lstStyle/>
              <a:p>
                <a:pPr marL="1588" algn="ctr"/>
                <a:r>
                  <a:rPr lang="en-US">
                    <a:solidFill>
                      <a:schemeClr val="tx1"/>
                    </a:solidFill>
                    <a:latin typeface="Times New Roman Italic" charset="0"/>
                    <a:cs typeface="Times New Roman Italic" charset="0"/>
                    <a:sym typeface="Times New Roman Italic" charset="0"/>
                  </a:rPr>
                  <a:t>X</a:t>
                </a:r>
                <a:r>
                  <a:rPr lang="en-US" baseline="-21000">
                    <a:solidFill>
                      <a:schemeClr val="tx1"/>
                    </a:solidFill>
                    <a:latin typeface="Times New Roman" pitchFamily="18" charset="0"/>
                    <a:cs typeface="Times New Roman" pitchFamily="18" charset="0"/>
                    <a:sym typeface="Times New Roman" pitchFamily="18" charset="0"/>
                  </a:rPr>
                  <a:t>2</a:t>
                </a:r>
              </a:p>
            </p:txBody>
          </p:sp>
        </p:grpSp>
        <p:sp>
          <p:nvSpPr>
            <p:cNvPr id="54289" name="Line 9"/>
            <p:cNvSpPr>
              <a:spLocks noChangeShapeType="1"/>
            </p:cNvSpPr>
            <p:nvPr/>
          </p:nvSpPr>
          <p:spPr bwMode="auto">
            <a:xfrm>
              <a:off x="341" y="176"/>
              <a:ext cx="213" cy="1"/>
            </a:xfrm>
            <a:prstGeom prst="line">
              <a:avLst/>
            </a:prstGeom>
            <a:noFill/>
            <a:ln w="28575">
              <a:solidFill>
                <a:schemeClr val="tx1"/>
              </a:solidFill>
              <a:round/>
              <a:headEnd/>
              <a:tailEnd type="triangle" w="lg" len="lg"/>
            </a:ln>
          </p:spPr>
          <p:txBody>
            <a:bodyPr lIns="0" tIns="0" rIns="0" bIns="0"/>
            <a:lstStyle/>
            <a:p>
              <a:endParaRPr lang="en-US"/>
            </a:p>
          </p:txBody>
        </p:sp>
        <p:grpSp>
          <p:nvGrpSpPr>
            <p:cNvPr id="54290" name="Group 12"/>
            <p:cNvGrpSpPr>
              <a:grpSpLocks/>
            </p:cNvGrpSpPr>
            <p:nvPr/>
          </p:nvGrpSpPr>
          <p:grpSpPr bwMode="auto">
            <a:xfrm>
              <a:off x="0" y="0"/>
              <a:ext cx="342" cy="352"/>
              <a:chOff x="0" y="0"/>
              <a:chExt cx="342" cy="352"/>
            </a:xfrm>
          </p:grpSpPr>
          <p:sp>
            <p:nvSpPr>
              <p:cNvPr id="54291" name="Oval 10"/>
              <p:cNvSpPr>
                <a:spLocks/>
              </p:cNvSpPr>
              <p:nvPr/>
            </p:nvSpPr>
            <p:spPr bwMode="auto">
              <a:xfrm>
                <a:off x="9" y="14"/>
                <a:ext cx="323" cy="323"/>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54292" name="Rectangle 11"/>
              <p:cNvSpPr>
                <a:spLocks/>
              </p:cNvSpPr>
              <p:nvPr/>
            </p:nvSpPr>
            <p:spPr bwMode="auto">
              <a:xfrm>
                <a:off x="0" y="0"/>
                <a:ext cx="342" cy="352"/>
              </a:xfrm>
              <a:prstGeom prst="rect">
                <a:avLst/>
              </a:prstGeom>
              <a:noFill/>
              <a:ln w="12700">
                <a:noFill/>
                <a:miter lim="800000"/>
                <a:headEnd/>
                <a:tailEnd/>
              </a:ln>
            </p:spPr>
            <p:txBody>
              <a:bodyPr lIns="38100" tIns="38100" rIns="78049" bIns="38100" anchor="ctr"/>
              <a:lstStyle/>
              <a:p>
                <a:pPr marL="1588" algn="ctr"/>
                <a:r>
                  <a:rPr lang="en-US" sz="2100">
                    <a:solidFill>
                      <a:schemeClr val="tx1"/>
                    </a:solidFill>
                    <a:latin typeface="Times New Roman Italic" charset="0"/>
                    <a:cs typeface="Times New Roman Italic" charset="0"/>
                    <a:sym typeface="Times New Roman Italic" charset="0"/>
                  </a:rPr>
                  <a:t>X</a:t>
                </a:r>
                <a:r>
                  <a:rPr lang="en-US" sz="2100" baseline="-19000">
                    <a:solidFill>
                      <a:schemeClr val="tx1"/>
                    </a:solidFill>
                    <a:latin typeface="Times New Roman" pitchFamily="18" charset="0"/>
                    <a:cs typeface="Times New Roman" pitchFamily="18" charset="0"/>
                    <a:sym typeface="Times New Roman" pitchFamily="18" charset="0"/>
                  </a:rPr>
                  <a:t>1</a:t>
                </a:r>
              </a:p>
            </p:txBody>
          </p:sp>
        </p:grpSp>
      </p:grpSp>
      <p:grpSp>
        <p:nvGrpSpPr>
          <p:cNvPr id="54280" name="Group 21"/>
          <p:cNvGrpSpPr>
            <a:grpSpLocks/>
          </p:cNvGrpSpPr>
          <p:nvPr/>
        </p:nvGrpSpPr>
        <p:grpSpPr bwMode="auto">
          <a:xfrm>
            <a:off x="7410450" y="4027488"/>
            <a:ext cx="495300" cy="1473200"/>
            <a:chOff x="0" y="0"/>
            <a:chExt cx="312" cy="928"/>
          </a:xfrm>
        </p:grpSpPr>
        <p:grpSp>
          <p:nvGrpSpPr>
            <p:cNvPr id="54281" name="Group 16"/>
            <p:cNvGrpSpPr>
              <a:grpSpLocks/>
            </p:cNvGrpSpPr>
            <p:nvPr/>
          </p:nvGrpSpPr>
          <p:grpSpPr bwMode="auto">
            <a:xfrm>
              <a:off x="0" y="0"/>
              <a:ext cx="312" cy="323"/>
              <a:chOff x="0" y="0"/>
              <a:chExt cx="312" cy="323"/>
            </a:xfrm>
          </p:grpSpPr>
          <p:sp>
            <p:nvSpPr>
              <p:cNvPr id="54286" name="Oval 14"/>
              <p:cNvSpPr>
                <a:spLocks/>
              </p:cNvSpPr>
              <p:nvPr/>
            </p:nvSpPr>
            <p:spPr bwMode="auto">
              <a:xfrm>
                <a:off x="6" y="10"/>
                <a:ext cx="299" cy="302"/>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54287" name="Rectangle 15"/>
              <p:cNvSpPr>
                <a:spLocks/>
              </p:cNvSpPr>
              <p:nvPr/>
            </p:nvSpPr>
            <p:spPr bwMode="auto">
              <a:xfrm>
                <a:off x="0" y="0"/>
                <a:ext cx="312" cy="323"/>
              </a:xfrm>
              <a:prstGeom prst="rect">
                <a:avLst/>
              </a:prstGeom>
              <a:noFill/>
              <a:ln w="12700">
                <a:noFill/>
                <a:miter lim="800000"/>
                <a:headEnd/>
                <a:tailEnd/>
              </a:ln>
            </p:spPr>
            <p:txBody>
              <a:bodyPr lIns="38100" tIns="38100" rIns="78049" bIns="38100" anchor="ctr"/>
              <a:lstStyle/>
              <a:p>
                <a:pPr marL="1588" algn="ctr"/>
                <a:r>
                  <a:rPr lang="en-US">
                    <a:solidFill>
                      <a:schemeClr val="tx1"/>
                    </a:solidFill>
                    <a:latin typeface="Times New Roman Italic" charset="0"/>
                    <a:cs typeface="Times New Roman Italic" charset="0"/>
                    <a:sym typeface="Times New Roman Italic" charset="0"/>
                  </a:rPr>
                  <a:t>X</a:t>
                </a:r>
                <a:r>
                  <a:rPr lang="en-US" baseline="-21000">
                    <a:solidFill>
                      <a:schemeClr val="tx1"/>
                    </a:solidFill>
                    <a:latin typeface="Times New Roman" pitchFamily="18" charset="0"/>
                    <a:cs typeface="Times New Roman" pitchFamily="18" charset="0"/>
                    <a:sym typeface="Times New Roman" pitchFamily="18" charset="0"/>
                  </a:rPr>
                  <a:t>2</a:t>
                </a:r>
              </a:p>
            </p:txBody>
          </p:sp>
        </p:grpSp>
        <p:sp>
          <p:nvSpPr>
            <p:cNvPr id="54282" name="Line 17"/>
            <p:cNvSpPr>
              <a:spLocks noChangeShapeType="1"/>
            </p:cNvSpPr>
            <p:nvPr/>
          </p:nvSpPr>
          <p:spPr bwMode="auto">
            <a:xfrm>
              <a:off x="156" y="321"/>
              <a:ext cx="1" cy="285"/>
            </a:xfrm>
            <a:prstGeom prst="line">
              <a:avLst/>
            </a:prstGeom>
            <a:noFill/>
            <a:ln w="28575">
              <a:solidFill>
                <a:schemeClr val="tx1"/>
              </a:solidFill>
              <a:round/>
              <a:headEnd/>
              <a:tailEnd type="triangle" w="lg" len="lg"/>
            </a:ln>
          </p:spPr>
          <p:txBody>
            <a:bodyPr lIns="0" tIns="0" rIns="0" bIns="0"/>
            <a:lstStyle/>
            <a:p>
              <a:endParaRPr lang="en-US"/>
            </a:p>
          </p:txBody>
        </p:sp>
        <p:grpSp>
          <p:nvGrpSpPr>
            <p:cNvPr id="54283" name="Group 20"/>
            <p:cNvGrpSpPr>
              <a:grpSpLocks/>
            </p:cNvGrpSpPr>
            <p:nvPr/>
          </p:nvGrpSpPr>
          <p:grpSpPr bwMode="auto">
            <a:xfrm>
              <a:off x="0" y="604"/>
              <a:ext cx="312" cy="324"/>
              <a:chOff x="0" y="0"/>
              <a:chExt cx="312" cy="323"/>
            </a:xfrm>
          </p:grpSpPr>
          <p:sp>
            <p:nvSpPr>
              <p:cNvPr id="54284" name="Oval 18"/>
              <p:cNvSpPr>
                <a:spLocks/>
              </p:cNvSpPr>
              <p:nvPr/>
            </p:nvSpPr>
            <p:spPr bwMode="auto">
              <a:xfrm>
                <a:off x="6" y="10"/>
                <a:ext cx="299" cy="302"/>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54285" name="Rectangle 19"/>
              <p:cNvSpPr>
                <a:spLocks/>
              </p:cNvSpPr>
              <p:nvPr/>
            </p:nvSpPr>
            <p:spPr bwMode="auto">
              <a:xfrm>
                <a:off x="0" y="0"/>
                <a:ext cx="312" cy="323"/>
              </a:xfrm>
              <a:prstGeom prst="rect">
                <a:avLst/>
              </a:prstGeom>
              <a:noFill/>
              <a:ln w="12700">
                <a:noFill/>
                <a:miter lim="800000"/>
                <a:headEnd/>
                <a:tailEnd/>
              </a:ln>
            </p:spPr>
            <p:txBody>
              <a:bodyPr lIns="38100" tIns="38100" rIns="78049" bIns="38100" anchor="ctr"/>
              <a:lstStyle/>
              <a:p>
                <a:pPr marL="1588" algn="ctr"/>
                <a:r>
                  <a:rPr lang="en-US">
                    <a:solidFill>
                      <a:schemeClr val="tx1"/>
                    </a:solidFill>
                    <a:latin typeface="Times New Roman Italic" charset="0"/>
                    <a:cs typeface="Times New Roman Italic" charset="0"/>
                    <a:sym typeface="Times New Roman Italic" charset="0"/>
                  </a:rPr>
                  <a:t>E</a:t>
                </a:r>
                <a:r>
                  <a:rPr lang="en-US" baseline="-21000">
                    <a:solidFill>
                      <a:schemeClr val="tx1"/>
                    </a:solidFill>
                    <a:latin typeface="Times New Roman" pitchFamily="18" charset="0"/>
                    <a:cs typeface="Times New Roman" pitchFamily="18" charset="0"/>
                    <a:sym typeface="Times New Roman" pitchFamily="18" charset="0"/>
                  </a:rPr>
                  <a:t>2</a:t>
                </a:r>
              </a:p>
            </p:txBody>
          </p:sp>
        </p:grpSp>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11267" name="Rectangle 2"/>
          <p:cNvSpPr>
            <a:spLocks noGrp="1" noChangeArrowheads="1"/>
          </p:cNvSpPr>
          <p:nvPr>
            <p:ph type="title"/>
          </p:nvPr>
        </p:nvSpPr>
        <p:spPr/>
        <p:txBody>
          <a:bodyPr rIns="132080"/>
          <a:lstStyle/>
          <a:p>
            <a:pPr indent="0" eaLnBrk="1" hangingPunct="1"/>
            <a:r>
              <a:rPr lang="en-US" smtClean="0"/>
              <a:t>Inference in Ghostbusters</a:t>
            </a:r>
          </a:p>
        </p:txBody>
      </p:sp>
      <p:sp>
        <p:nvSpPr>
          <p:cNvPr id="11268" name="Rectangle 3"/>
          <p:cNvSpPr>
            <a:spLocks noGrp="1" noChangeArrowheads="1"/>
          </p:cNvSpPr>
          <p:nvPr>
            <p:ph type="body" idx="1"/>
          </p:nvPr>
        </p:nvSpPr>
        <p:spPr>
          <a:xfrm>
            <a:off x="457200" y="1600200"/>
            <a:ext cx="3394075" cy="5257800"/>
          </a:xfrm>
        </p:spPr>
        <p:txBody>
          <a:bodyPr rIns="132080"/>
          <a:lstStyle/>
          <a:p>
            <a:pPr eaLnBrk="1" hangingPunct="1"/>
            <a:r>
              <a:rPr lang="en-US" sz="2400" smtClean="0"/>
              <a:t>A ghost is in the grid somewhere</a:t>
            </a:r>
          </a:p>
          <a:p>
            <a:pPr eaLnBrk="1" hangingPunct="1"/>
            <a:r>
              <a:rPr lang="en-US" sz="2400" smtClean="0"/>
              <a:t>Sensor readings tell how close a square is to the ghost</a:t>
            </a:r>
          </a:p>
          <a:p>
            <a:pPr marL="782638" lvl="1" eaLnBrk="1" hangingPunct="1"/>
            <a:r>
              <a:rPr lang="en-US" sz="2000" smtClean="0"/>
              <a:t>On the ghost: red</a:t>
            </a:r>
          </a:p>
          <a:p>
            <a:pPr marL="782638" lvl="1" eaLnBrk="1" hangingPunct="1"/>
            <a:r>
              <a:rPr lang="en-US" sz="2000" smtClean="0"/>
              <a:t>1 or 2 away: orange</a:t>
            </a:r>
          </a:p>
          <a:p>
            <a:pPr marL="782638" lvl="1" eaLnBrk="1" hangingPunct="1"/>
            <a:r>
              <a:rPr lang="en-US" sz="2000" smtClean="0"/>
              <a:t>3 or 4 away: yellow</a:t>
            </a:r>
          </a:p>
          <a:p>
            <a:pPr marL="782638" lvl="1" eaLnBrk="1" hangingPunct="1"/>
            <a:r>
              <a:rPr lang="en-US" sz="2000" smtClean="0"/>
              <a:t>5+ away: green</a:t>
            </a:r>
          </a:p>
        </p:txBody>
      </p:sp>
      <p:pic>
        <p:nvPicPr>
          <p:cNvPr id="11269" name="Picture 4"/>
          <p:cNvPicPr>
            <a:picLocks noChangeArrowheads="1"/>
          </p:cNvPicPr>
          <p:nvPr/>
        </p:nvPicPr>
        <p:blipFill>
          <a:blip r:embed="rId3" cstate="print"/>
          <a:srcRect/>
          <a:stretch>
            <a:fillRect/>
          </a:stretch>
        </p:blipFill>
        <p:spPr bwMode="auto">
          <a:xfrm>
            <a:off x="4221163" y="1781175"/>
            <a:ext cx="4448175" cy="3022600"/>
          </a:xfrm>
          <a:prstGeom prst="rect">
            <a:avLst/>
          </a:prstGeom>
          <a:noFill/>
          <a:ln w="9525">
            <a:noFill/>
            <a:miter lim="800000"/>
            <a:headEnd/>
            <a:tailEnd/>
          </a:ln>
        </p:spPr>
      </p:pic>
      <p:graphicFrame>
        <p:nvGraphicFramePr>
          <p:cNvPr id="12293" name="Group 5"/>
          <p:cNvGraphicFramePr>
            <a:graphicFrameLocks noGrp="1"/>
          </p:cNvGraphicFramePr>
          <p:nvPr/>
        </p:nvGraphicFramePr>
        <p:xfrm>
          <a:off x="598488" y="5743575"/>
          <a:ext cx="7367587" cy="812800"/>
        </p:xfrm>
        <a:graphic>
          <a:graphicData uri="http://schemas.openxmlformats.org/drawingml/2006/table">
            <a:tbl>
              <a:tblPr/>
              <a:tblGrid>
                <a:gridCol w="1841500"/>
                <a:gridCol w="1843087"/>
                <a:gridCol w="1841500"/>
                <a:gridCol w="1841500"/>
              </a:tblGrid>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P(red | 3)</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P(orange | 3)</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P(yellow | 3)</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P(green | 3)</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0.05</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0.15</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0.5</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0.3</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287" name="Rectangle 36"/>
          <p:cNvSpPr>
            <a:spLocks/>
          </p:cNvSpPr>
          <p:nvPr/>
        </p:nvSpPr>
        <p:spPr bwMode="auto">
          <a:xfrm>
            <a:off x="457200" y="5116513"/>
            <a:ext cx="8204200" cy="444500"/>
          </a:xfrm>
          <a:prstGeom prst="rect">
            <a:avLst/>
          </a:prstGeom>
          <a:noFill/>
          <a:ln w="12700">
            <a:noFill/>
            <a:miter lim="800000"/>
            <a:headEnd/>
            <a:tailEnd/>
          </a:ln>
        </p:spPr>
        <p:txBody>
          <a:bodyPr lIns="0" tIns="0" rIns="40639" bIns="0"/>
          <a:lstStyle/>
          <a:p>
            <a:pPr marL="39688">
              <a:spcBef>
                <a:spcPts val="550"/>
              </a:spcBef>
              <a:buClr>
                <a:srgbClr val="333399"/>
              </a:buClr>
              <a:buSzPct val="100000"/>
              <a:buFont typeface="Wingdings" pitchFamily="2" charset="2"/>
              <a:buChar char="§"/>
            </a:pPr>
            <a:r>
              <a:rPr lang="en-US" sz="2400" dirty="0">
                <a:solidFill>
                  <a:srgbClr val="333399"/>
                </a:solidFill>
                <a:cs typeface="Arial" charset="0"/>
              </a:rPr>
              <a:t>  Sensors are noisy, but we know P(Color | Distance)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5299" name="Rectangle 2"/>
          <p:cNvSpPr>
            <a:spLocks noGrp="1" noChangeArrowheads="1"/>
          </p:cNvSpPr>
          <p:nvPr>
            <p:ph type="title"/>
          </p:nvPr>
        </p:nvSpPr>
        <p:spPr>
          <a:xfrm>
            <a:off x="457200" y="76200"/>
            <a:ext cx="8229600" cy="1447800"/>
          </a:xfrm>
        </p:spPr>
        <p:txBody>
          <a:bodyPr rIns="132080"/>
          <a:lstStyle/>
          <a:p>
            <a:pPr indent="0" eaLnBrk="1" hangingPunct="1"/>
            <a:r>
              <a:rPr lang="en-US" smtClean="0"/>
              <a:t>Passage of Time</a:t>
            </a:r>
          </a:p>
        </p:txBody>
      </p:sp>
      <p:sp>
        <p:nvSpPr>
          <p:cNvPr id="55300" name="Rectangle 3"/>
          <p:cNvSpPr>
            <a:spLocks noGrp="1" noChangeArrowheads="1"/>
          </p:cNvSpPr>
          <p:nvPr>
            <p:ph type="body" idx="1"/>
          </p:nvPr>
        </p:nvSpPr>
        <p:spPr>
          <a:xfrm>
            <a:off x="457200" y="1524000"/>
            <a:ext cx="8229600" cy="5334000"/>
          </a:xfrm>
        </p:spPr>
        <p:txBody>
          <a:bodyPr rIns="132080"/>
          <a:lstStyle/>
          <a:p>
            <a:pPr eaLnBrk="1" hangingPunct="1"/>
            <a:r>
              <a:rPr lang="en-US" sz="2400" smtClean="0"/>
              <a:t>Assume we have current belief P(X | evidence to date)</a:t>
            </a:r>
          </a:p>
          <a:p>
            <a:pPr eaLnBrk="1" hangingPunct="1"/>
            <a:endParaRPr lang="en-US" sz="2400" smtClean="0"/>
          </a:p>
          <a:p>
            <a:pPr eaLnBrk="1" hangingPunct="1"/>
            <a:r>
              <a:rPr lang="en-US" sz="2400" smtClean="0"/>
              <a:t>Then, after one time step passes:</a:t>
            </a:r>
          </a:p>
          <a:p>
            <a:pPr eaLnBrk="1" hangingPunct="1"/>
            <a:endParaRPr lang="en-US" sz="2400" smtClean="0"/>
          </a:p>
          <a:p>
            <a:pPr eaLnBrk="1" hangingPunct="1"/>
            <a:endParaRPr lang="en-US" sz="2400" smtClean="0"/>
          </a:p>
          <a:p>
            <a:pPr eaLnBrk="1" hangingPunct="1"/>
            <a:r>
              <a:rPr lang="en-US" sz="2400" smtClean="0"/>
              <a:t>Or, compactly:</a:t>
            </a:r>
          </a:p>
          <a:p>
            <a:pPr eaLnBrk="1" hangingPunct="1"/>
            <a:endParaRPr lang="en-US" sz="2400" smtClean="0"/>
          </a:p>
          <a:p>
            <a:pPr eaLnBrk="1" hangingPunct="1"/>
            <a:endParaRPr lang="en-US" sz="2400" smtClean="0"/>
          </a:p>
          <a:p>
            <a:pPr eaLnBrk="1" hangingPunct="1"/>
            <a:r>
              <a:rPr lang="en-US" sz="2400" smtClean="0"/>
              <a:t>Basic idea: beliefs get “pushed” through the transitions</a:t>
            </a:r>
          </a:p>
          <a:p>
            <a:pPr marL="782638" lvl="1" eaLnBrk="1" hangingPunct="1"/>
            <a:r>
              <a:rPr lang="en-US" sz="2000" smtClean="0"/>
              <a:t>With the “B” notation, we have to be careful about what time step t the belief is about, and what evidence it includes</a:t>
            </a:r>
          </a:p>
        </p:txBody>
      </p:sp>
      <p:pic>
        <p:nvPicPr>
          <p:cNvPr id="56324" name="Picture 4"/>
          <p:cNvPicPr>
            <a:picLocks noChangeArrowheads="1"/>
          </p:cNvPicPr>
          <p:nvPr/>
        </p:nvPicPr>
        <p:blipFill>
          <a:blip r:embed="rId3" cstate="print"/>
          <a:srcRect/>
          <a:stretch>
            <a:fillRect/>
          </a:stretch>
        </p:blipFill>
        <p:spPr bwMode="auto">
          <a:xfrm>
            <a:off x="1955800" y="3159125"/>
            <a:ext cx="5046663" cy="523875"/>
          </a:xfrm>
          <a:prstGeom prst="rect">
            <a:avLst/>
          </a:prstGeom>
          <a:noFill/>
          <a:ln w="9525">
            <a:noFill/>
            <a:miter lim="800000"/>
            <a:headEnd/>
            <a:tailEnd/>
          </a:ln>
        </p:spPr>
      </p:pic>
      <p:pic>
        <p:nvPicPr>
          <p:cNvPr id="55302" name="Picture 5"/>
          <p:cNvPicPr>
            <a:picLocks noChangeArrowheads="1"/>
          </p:cNvPicPr>
          <p:nvPr/>
        </p:nvPicPr>
        <p:blipFill>
          <a:blip r:embed="rId4" cstate="print"/>
          <a:srcRect/>
          <a:stretch>
            <a:fillRect/>
          </a:stretch>
        </p:blipFill>
        <p:spPr bwMode="auto">
          <a:xfrm>
            <a:off x="3125788" y="2032000"/>
            <a:ext cx="2452687" cy="274638"/>
          </a:xfrm>
          <a:prstGeom prst="rect">
            <a:avLst/>
          </a:prstGeom>
          <a:noFill/>
          <a:ln w="9525">
            <a:noFill/>
            <a:miter lim="800000"/>
            <a:headEnd/>
            <a:tailEnd/>
          </a:ln>
        </p:spPr>
      </p:pic>
      <p:grpSp>
        <p:nvGrpSpPr>
          <p:cNvPr id="55303" name="Group 13"/>
          <p:cNvGrpSpPr>
            <a:grpSpLocks/>
          </p:cNvGrpSpPr>
          <p:nvPr/>
        </p:nvGrpSpPr>
        <p:grpSpPr bwMode="auto">
          <a:xfrm>
            <a:off x="6704013" y="2235200"/>
            <a:ext cx="1903412" cy="700088"/>
            <a:chOff x="0" y="0"/>
            <a:chExt cx="1198" cy="441"/>
          </a:xfrm>
        </p:grpSpPr>
        <p:grpSp>
          <p:nvGrpSpPr>
            <p:cNvPr id="55305" name="Group 8"/>
            <p:cNvGrpSpPr>
              <a:grpSpLocks/>
            </p:cNvGrpSpPr>
            <p:nvPr/>
          </p:nvGrpSpPr>
          <p:grpSpPr bwMode="auto">
            <a:xfrm>
              <a:off x="756" y="0"/>
              <a:ext cx="442" cy="441"/>
              <a:chOff x="0" y="0"/>
              <a:chExt cx="441" cy="441"/>
            </a:xfrm>
          </p:grpSpPr>
          <p:sp>
            <p:nvSpPr>
              <p:cNvPr id="55310" name="Oval 6"/>
              <p:cNvSpPr>
                <a:spLocks/>
              </p:cNvSpPr>
              <p:nvPr/>
            </p:nvSpPr>
            <p:spPr bwMode="auto">
              <a:xfrm>
                <a:off x="0" y="0"/>
                <a:ext cx="441" cy="441"/>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55311" name="Rectangle 7"/>
              <p:cNvSpPr>
                <a:spLocks/>
              </p:cNvSpPr>
              <p:nvPr/>
            </p:nvSpPr>
            <p:spPr bwMode="auto">
              <a:xfrm>
                <a:off x="89" y="72"/>
                <a:ext cx="262"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sp>
          <p:nvSpPr>
            <p:cNvPr id="55306" name="Line 9"/>
            <p:cNvSpPr>
              <a:spLocks noChangeShapeType="1"/>
            </p:cNvSpPr>
            <p:nvPr/>
          </p:nvSpPr>
          <p:spPr bwMode="auto">
            <a:xfrm>
              <a:off x="453" y="220"/>
              <a:ext cx="291" cy="1"/>
            </a:xfrm>
            <a:prstGeom prst="line">
              <a:avLst/>
            </a:prstGeom>
            <a:noFill/>
            <a:ln w="28575">
              <a:solidFill>
                <a:schemeClr val="tx1"/>
              </a:solidFill>
              <a:round/>
              <a:headEnd/>
              <a:tailEnd type="triangle" w="lg" len="lg"/>
            </a:ln>
          </p:spPr>
          <p:txBody>
            <a:bodyPr lIns="0" tIns="0" rIns="0" bIns="0"/>
            <a:lstStyle/>
            <a:p>
              <a:endParaRPr lang="en-US"/>
            </a:p>
          </p:txBody>
        </p:sp>
        <p:grpSp>
          <p:nvGrpSpPr>
            <p:cNvPr id="55307" name="Group 12"/>
            <p:cNvGrpSpPr>
              <a:grpSpLocks/>
            </p:cNvGrpSpPr>
            <p:nvPr/>
          </p:nvGrpSpPr>
          <p:grpSpPr bwMode="auto">
            <a:xfrm>
              <a:off x="0" y="0"/>
              <a:ext cx="441" cy="441"/>
              <a:chOff x="0" y="0"/>
              <a:chExt cx="441" cy="441"/>
            </a:xfrm>
          </p:grpSpPr>
          <p:sp>
            <p:nvSpPr>
              <p:cNvPr id="55308" name="Oval 10"/>
              <p:cNvSpPr>
                <a:spLocks/>
              </p:cNvSpPr>
              <p:nvPr/>
            </p:nvSpPr>
            <p:spPr bwMode="auto">
              <a:xfrm>
                <a:off x="0" y="0"/>
                <a:ext cx="441" cy="441"/>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55309" name="Rectangle 11"/>
              <p:cNvSpPr>
                <a:spLocks/>
              </p:cNvSpPr>
              <p:nvPr/>
            </p:nvSpPr>
            <p:spPr bwMode="auto">
              <a:xfrm>
                <a:off x="89" y="72"/>
                <a:ext cx="262"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grpSp>
      <p:pic>
        <p:nvPicPr>
          <p:cNvPr id="56334" name="Picture 14"/>
          <p:cNvPicPr>
            <a:picLocks noChangeArrowheads="1"/>
          </p:cNvPicPr>
          <p:nvPr/>
        </p:nvPicPr>
        <p:blipFill>
          <a:blip r:embed="rId5" cstate="print"/>
          <a:srcRect/>
          <a:stretch>
            <a:fillRect/>
          </a:stretch>
        </p:blipFill>
        <p:spPr bwMode="auto">
          <a:xfrm>
            <a:off x="2744788" y="4391025"/>
            <a:ext cx="3263900" cy="4984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63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6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6323" name="Rectangle 2"/>
          <p:cNvSpPr>
            <a:spLocks noGrp="1" noChangeArrowheads="1"/>
          </p:cNvSpPr>
          <p:nvPr>
            <p:ph type="title"/>
          </p:nvPr>
        </p:nvSpPr>
        <p:spPr/>
        <p:txBody>
          <a:bodyPr rIns="132080"/>
          <a:lstStyle/>
          <a:p>
            <a:pPr indent="0" eaLnBrk="1" hangingPunct="1"/>
            <a:r>
              <a:rPr lang="en-US" smtClean="0"/>
              <a:t>Example: Passage of Time</a:t>
            </a:r>
          </a:p>
        </p:txBody>
      </p:sp>
      <p:sp>
        <p:nvSpPr>
          <p:cNvPr id="56324" name="Rectangle 3"/>
          <p:cNvSpPr>
            <a:spLocks noGrp="1" noChangeArrowheads="1"/>
          </p:cNvSpPr>
          <p:nvPr>
            <p:ph type="body" idx="1"/>
          </p:nvPr>
        </p:nvSpPr>
        <p:spPr>
          <a:xfrm>
            <a:off x="228600" y="1600200"/>
            <a:ext cx="8915400" cy="5257800"/>
          </a:xfrm>
        </p:spPr>
        <p:txBody>
          <a:bodyPr rIns="132080"/>
          <a:lstStyle/>
          <a:p>
            <a:pPr marL="39688" indent="0" eaLnBrk="1" hangingPunct="1">
              <a:buNone/>
            </a:pPr>
            <a:r>
              <a:rPr lang="en-US" dirty="0" smtClean="0"/>
              <a:t>Without observations, uncertainty “accumulates”</a:t>
            </a:r>
          </a:p>
        </p:txBody>
      </p:sp>
      <p:pic>
        <p:nvPicPr>
          <p:cNvPr id="56325" name="Picture 4"/>
          <p:cNvPicPr>
            <a:picLocks noChangeArrowheads="1"/>
          </p:cNvPicPr>
          <p:nvPr/>
        </p:nvPicPr>
        <p:blipFill>
          <a:blip r:embed="rId3" cstate="print"/>
          <a:srcRect l="1065" t="1221" r="1472" b="1221"/>
          <a:stretch>
            <a:fillRect/>
          </a:stretch>
        </p:blipFill>
        <p:spPr bwMode="auto">
          <a:xfrm>
            <a:off x="442913" y="2438400"/>
            <a:ext cx="2559050" cy="1714500"/>
          </a:xfrm>
          <a:prstGeom prst="rect">
            <a:avLst/>
          </a:prstGeom>
          <a:noFill/>
          <a:ln w="9525">
            <a:noFill/>
            <a:miter lim="800000"/>
            <a:headEnd/>
            <a:tailEnd/>
          </a:ln>
        </p:spPr>
      </p:pic>
      <p:pic>
        <p:nvPicPr>
          <p:cNvPr id="57349" name="Picture 5"/>
          <p:cNvPicPr>
            <a:picLocks noChangeArrowheads="1"/>
          </p:cNvPicPr>
          <p:nvPr/>
        </p:nvPicPr>
        <p:blipFill>
          <a:blip r:embed="rId4" cstate="print"/>
          <a:srcRect l="1019" t="1500" r="2078" b="2399"/>
          <a:stretch>
            <a:fillRect/>
          </a:stretch>
        </p:blipFill>
        <p:spPr bwMode="auto">
          <a:xfrm>
            <a:off x="3387725" y="2438400"/>
            <a:ext cx="2568575" cy="1744663"/>
          </a:xfrm>
          <a:prstGeom prst="rect">
            <a:avLst/>
          </a:prstGeom>
          <a:noFill/>
          <a:ln w="9525">
            <a:noFill/>
            <a:miter lim="800000"/>
            <a:headEnd/>
            <a:tailEnd/>
          </a:ln>
        </p:spPr>
      </p:pic>
      <p:pic>
        <p:nvPicPr>
          <p:cNvPr id="57350" name="Picture 6"/>
          <p:cNvPicPr>
            <a:picLocks noChangeArrowheads="1"/>
          </p:cNvPicPr>
          <p:nvPr/>
        </p:nvPicPr>
        <p:blipFill>
          <a:blip r:embed="rId5" cstate="print"/>
          <a:srcRect l="1659" t="1492" r="2425" b="2864"/>
          <a:stretch>
            <a:fillRect/>
          </a:stretch>
        </p:blipFill>
        <p:spPr bwMode="auto">
          <a:xfrm>
            <a:off x="6251575" y="2438400"/>
            <a:ext cx="2589213" cy="1754188"/>
          </a:xfrm>
          <a:prstGeom prst="rect">
            <a:avLst/>
          </a:prstGeom>
          <a:noFill/>
          <a:ln w="9525">
            <a:noFill/>
            <a:miter lim="800000"/>
            <a:headEnd/>
            <a:tailEnd/>
          </a:ln>
        </p:spPr>
      </p:pic>
      <p:sp>
        <p:nvSpPr>
          <p:cNvPr id="56328" name="Rectangle 7"/>
          <p:cNvSpPr>
            <a:spLocks/>
          </p:cNvSpPr>
          <p:nvPr/>
        </p:nvSpPr>
        <p:spPr bwMode="auto">
          <a:xfrm>
            <a:off x="1219200" y="4419600"/>
            <a:ext cx="800100" cy="381000"/>
          </a:xfrm>
          <a:prstGeom prst="rect">
            <a:avLst/>
          </a:prstGeom>
          <a:noFill/>
          <a:ln w="12700">
            <a:noFill/>
            <a:miter lim="800000"/>
            <a:headEnd/>
            <a:tailEnd/>
          </a:ln>
        </p:spPr>
        <p:txBody>
          <a:bodyPr lIns="0" tIns="0" rIns="40639" bIns="0"/>
          <a:lstStyle/>
          <a:p>
            <a:pPr marL="39688">
              <a:spcBef>
                <a:spcPts val="1150"/>
              </a:spcBef>
            </a:pPr>
            <a:r>
              <a:rPr lang="en-US" sz="2000">
                <a:solidFill>
                  <a:schemeClr val="tx1"/>
                </a:solidFill>
                <a:cs typeface="Arial" charset="0"/>
              </a:rPr>
              <a:t>T = 1</a:t>
            </a:r>
          </a:p>
        </p:txBody>
      </p:sp>
      <p:sp>
        <p:nvSpPr>
          <p:cNvPr id="57352" name="Rectangle 8"/>
          <p:cNvSpPr>
            <a:spLocks/>
          </p:cNvSpPr>
          <p:nvPr/>
        </p:nvSpPr>
        <p:spPr bwMode="auto">
          <a:xfrm>
            <a:off x="4191000" y="4419600"/>
            <a:ext cx="800100" cy="381000"/>
          </a:xfrm>
          <a:prstGeom prst="rect">
            <a:avLst/>
          </a:prstGeom>
          <a:noFill/>
          <a:ln w="12700">
            <a:noFill/>
            <a:miter lim="800000"/>
            <a:headEnd/>
            <a:tailEnd/>
          </a:ln>
        </p:spPr>
        <p:txBody>
          <a:bodyPr lIns="0" tIns="0" rIns="40639" bIns="0"/>
          <a:lstStyle/>
          <a:p>
            <a:pPr marL="39688">
              <a:spcBef>
                <a:spcPts val="1150"/>
              </a:spcBef>
            </a:pPr>
            <a:r>
              <a:rPr lang="en-US" sz="2000">
                <a:solidFill>
                  <a:schemeClr val="tx1"/>
                </a:solidFill>
                <a:cs typeface="Arial" charset="0"/>
              </a:rPr>
              <a:t>T = 2</a:t>
            </a:r>
          </a:p>
        </p:txBody>
      </p:sp>
      <p:sp>
        <p:nvSpPr>
          <p:cNvPr id="57353" name="Rectangle 9"/>
          <p:cNvSpPr>
            <a:spLocks/>
          </p:cNvSpPr>
          <p:nvPr/>
        </p:nvSpPr>
        <p:spPr bwMode="auto">
          <a:xfrm>
            <a:off x="7162800" y="4419600"/>
            <a:ext cx="800100" cy="381000"/>
          </a:xfrm>
          <a:prstGeom prst="rect">
            <a:avLst/>
          </a:prstGeom>
          <a:noFill/>
          <a:ln w="12700">
            <a:noFill/>
            <a:miter lim="800000"/>
            <a:headEnd/>
            <a:tailEnd/>
          </a:ln>
        </p:spPr>
        <p:txBody>
          <a:bodyPr lIns="0" tIns="0" rIns="40639" bIns="0"/>
          <a:lstStyle/>
          <a:p>
            <a:pPr marL="39688">
              <a:spcBef>
                <a:spcPts val="1150"/>
              </a:spcBef>
            </a:pPr>
            <a:r>
              <a:rPr lang="en-US" sz="2000">
                <a:solidFill>
                  <a:schemeClr val="tx1"/>
                </a:solidFill>
                <a:cs typeface="Arial" charset="0"/>
              </a:rPr>
              <a:t>T = 5</a:t>
            </a:r>
          </a:p>
        </p:txBody>
      </p:sp>
      <p:sp>
        <p:nvSpPr>
          <p:cNvPr id="56331" name="Rectangle 10"/>
          <p:cNvSpPr>
            <a:spLocks/>
          </p:cNvSpPr>
          <p:nvPr/>
        </p:nvSpPr>
        <p:spPr bwMode="auto">
          <a:xfrm>
            <a:off x="2286000" y="6096000"/>
            <a:ext cx="5270500" cy="355600"/>
          </a:xfrm>
          <a:prstGeom prst="rect">
            <a:avLst/>
          </a:prstGeom>
          <a:noFill/>
          <a:ln w="12700">
            <a:noFill/>
            <a:miter lim="800000"/>
            <a:headEnd/>
            <a:tailEnd/>
          </a:ln>
        </p:spPr>
        <p:txBody>
          <a:bodyPr lIns="0" tIns="0" rIns="40639" bIns="0"/>
          <a:lstStyle/>
          <a:p>
            <a:pPr marL="39688">
              <a:spcBef>
                <a:spcPts val="1050"/>
              </a:spcBef>
            </a:pPr>
            <a:r>
              <a:rPr lang="en-US">
                <a:solidFill>
                  <a:schemeClr val="tx1"/>
                </a:solidFill>
                <a:cs typeface="Arial" charset="0"/>
              </a:rPr>
              <a:t>Transition model: ghosts usually go clockwise</a:t>
            </a:r>
          </a:p>
        </p:txBody>
      </p:sp>
      <p:pic>
        <p:nvPicPr>
          <p:cNvPr id="56332" name="Picture 11"/>
          <p:cNvPicPr>
            <a:picLocks noChangeArrowheads="1"/>
          </p:cNvPicPr>
          <p:nvPr/>
        </p:nvPicPr>
        <p:blipFill>
          <a:blip r:embed="rId6" cstate="print"/>
          <a:srcRect/>
          <a:stretch>
            <a:fillRect/>
          </a:stretch>
        </p:blipFill>
        <p:spPr bwMode="auto">
          <a:xfrm>
            <a:off x="3100388" y="5216525"/>
            <a:ext cx="3263900" cy="4984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734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1"/>
                                  </p:stCondLst>
                                  <p:childTnLst>
                                    <p:set>
                                      <p:cBhvr>
                                        <p:cTn id="9" dur="1" fill="hold">
                                          <p:stCondLst>
                                            <p:cond delay="499"/>
                                          </p:stCondLst>
                                        </p:cTn>
                                        <p:tgtEl>
                                          <p:spTgt spid="5735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57350"/>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1"/>
                                  </p:stCondLst>
                                  <p:childTnLst>
                                    <p:set>
                                      <p:cBhvr>
                                        <p:cTn id="16" dur="1" fill="hold">
                                          <p:stCondLst>
                                            <p:cond delay="499"/>
                                          </p:stCondLst>
                                        </p:cTn>
                                        <p:tgtEl>
                                          <p:spTgt spid="573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2" grpId="0" autoUpdateAnimBg="0"/>
      <p:bldP spid="57353"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7347" name="Rectangle 2"/>
          <p:cNvSpPr>
            <a:spLocks noGrp="1" noChangeArrowheads="1"/>
          </p:cNvSpPr>
          <p:nvPr>
            <p:ph type="title"/>
          </p:nvPr>
        </p:nvSpPr>
        <p:spPr>
          <a:xfrm>
            <a:off x="457200" y="106363"/>
            <a:ext cx="8229600" cy="1387475"/>
          </a:xfrm>
        </p:spPr>
        <p:txBody>
          <a:bodyPr rIns="132080"/>
          <a:lstStyle/>
          <a:p>
            <a:pPr indent="0" eaLnBrk="1" hangingPunct="1"/>
            <a:r>
              <a:rPr lang="en-US" dirty="0" smtClean="0"/>
              <a:t>Observations</a:t>
            </a:r>
          </a:p>
        </p:txBody>
      </p:sp>
      <p:sp>
        <p:nvSpPr>
          <p:cNvPr id="57348" name="Rectangle 3"/>
          <p:cNvSpPr>
            <a:spLocks noGrp="1" noChangeArrowheads="1"/>
          </p:cNvSpPr>
          <p:nvPr>
            <p:ph type="body" idx="1"/>
          </p:nvPr>
        </p:nvSpPr>
        <p:spPr>
          <a:xfrm>
            <a:off x="457200" y="1493838"/>
            <a:ext cx="8229600" cy="5364162"/>
          </a:xfrm>
        </p:spPr>
        <p:txBody>
          <a:bodyPr rIns="132080"/>
          <a:lstStyle/>
          <a:p>
            <a:pPr eaLnBrk="1" hangingPunct="1">
              <a:lnSpc>
                <a:spcPct val="90000"/>
              </a:lnSpc>
            </a:pPr>
            <a:r>
              <a:rPr lang="en-US" sz="2400" smtClean="0"/>
              <a:t>Assume we have current belief P(X | previous evidence):</a:t>
            </a:r>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r>
              <a:rPr lang="en-US" sz="2400" smtClean="0"/>
              <a:t>Then:</a:t>
            </a:r>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r>
              <a:rPr lang="en-US" sz="2400" smtClean="0"/>
              <a:t>Or:</a:t>
            </a:r>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r>
              <a:rPr lang="en-US" sz="2400" smtClean="0"/>
              <a:t>Basic idea: beliefs reweighted by likelihood of evidence</a:t>
            </a:r>
          </a:p>
          <a:p>
            <a:pPr eaLnBrk="1" hangingPunct="1">
              <a:lnSpc>
                <a:spcPct val="90000"/>
              </a:lnSpc>
            </a:pPr>
            <a:endParaRPr lang="en-US" sz="2400" smtClean="0"/>
          </a:p>
          <a:p>
            <a:pPr eaLnBrk="1" hangingPunct="1">
              <a:lnSpc>
                <a:spcPct val="90000"/>
              </a:lnSpc>
            </a:pPr>
            <a:r>
              <a:rPr lang="en-US" sz="2400" smtClean="0"/>
              <a:t>Unlike passage of time, we have to renormalize</a:t>
            </a:r>
          </a:p>
        </p:txBody>
      </p:sp>
      <p:pic>
        <p:nvPicPr>
          <p:cNvPr id="58372" name="Picture 4"/>
          <p:cNvPicPr>
            <a:picLocks noChangeArrowheads="1"/>
          </p:cNvPicPr>
          <p:nvPr/>
        </p:nvPicPr>
        <p:blipFill>
          <a:blip r:embed="rId3" cstate="print"/>
          <a:srcRect/>
          <a:stretch>
            <a:fillRect/>
          </a:stretch>
        </p:blipFill>
        <p:spPr bwMode="auto">
          <a:xfrm>
            <a:off x="1501775" y="3306763"/>
            <a:ext cx="5727700" cy="301625"/>
          </a:xfrm>
          <a:prstGeom prst="rect">
            <a:avLst/>
          </a:prstGeom>
          <a:noFill/>
          <a:ln w="9525">
            <a:noFill/>
            <a:miter lim="800000"/>
            <a:headEnd/>
            <a:tailEnd/>
          </a:ln>
        </p:spPr>
      </p:pic>
      <p:pic>
        <p:nvPicPr>
          <p:cNvPr id="58373" name="Picture 5"/>
          <p:cNvPicPr>
            <a:picLocks noChangeArrowheads="1"/>
          </p:cNvPicPr>
          <p:nvPr/>
        </p:nvPicPr>
        <p:blipFill>
          <a:blip r:embed="rId4" cstate="print"/>
          <a:srcRect/>
          <a:stretch>
            <a:fillRect/>
          </a:stretch>
        </p:blipFill>
        <p:spPr bwMode="auto">
          <a:xfrm>
            <a:off x="2530475" y="4343400"/>
            <a:ext cx="3603625" cy="328613"/>
          </a:xfrm>
          <a:prstGeom prst="rect">
            <a:avLst/>
          </a:prstGeom>
          <a:noFill/>
          <a:ln w="9525">
            <a:noFill/>
            <a:miter lim="800000"/>
            <a:headEnd/>
            <a:tailEnd/>
          </a:ln>
        </p:spPr>
      </p:pic>
      <p:pic>
        <p:nvPicPr>
          <p:cNvPr id="57351" name="Picture 6"/>
          <p:cNvPicPr>
            <a:picLocks noChangeArrowheads="1"/>
          </p:cNvPicPr>
          <p:nvPr/>
        </p:nvPicPr>
        <p:blipFill>
          <a:blip r:embed="rId5" cstate="print"/>
          <a:srcRect/>
          <a:stretch>
            <a:fillRect/>
          </a:stretch>
        </p:blipFill>
        <p:spPr bwMode="auto">
          <a:xfrm>
            <a:off x="2732088" y="2289175"/>
            <a:ext cx="3208337" cy="327025"/>
          </a:xfrm>
          <a:prstGeom prst="rect">
            <a:avLst/>
          </a:prstGeom>
          <a:noFill/>
          <a:ln w="9525">
            <a:noFill/>
            <a:miter lim="800000"/>
            <a:headEnd/>
            <a:tailEnd/>
          </a:ln>
        </p:spPr>
      </p:pic>
      <p:grpSp>
        <p:nvGrpSpPr>
          <p:cNvPr id="57352" name="Group 14"/>
          <p:cNvGrpSpPr>
            <a:grpSpLocks/>
          </p:cNvGrpSpPr>
          <p:nvPr/>
        </p:nvGrpSpPr>
        <p:grpSpPr bwMode="auto">
          <a:xfrm>
            <a:off x="7815263" y="2198688"/>
            <a:ext cx="647700" cy="1917700"/>
            <a:chOff x="0" y="0"/>
            <a:chExt cx="408" cy="1208"/>
          </a:xfrm>
        </p:grpSpPr>
        <p:grpSp>
          <p:nvGrpSpPr>
            <p:cNvPr id="57353" name="Group 9"/>
            <p:cNvGrpSpPr>
              <a:grpSpLocks/>
            </p:cNvGrpSpPr>
            <p:nvPr/>
          </p:nvGrpSpPr>
          <p:grpSpPr bwMode="auto">
            <a:xfrm>
              <a:off x="0" y="786"/>
              <a:ext cx="408" cy="422"/>
              <a:chOff x="0" y="0"/>
              <a:chExt cx="408" cy="421"/>
            </a:xfrm>
          </p:grpSpPr>
          <p:sp>
            <p:nvSpPr>
              <p:cNvPr id="57358" name="Oval 7"/>
              <p:cNvSpPr>
                <a:spLocks/>
              </p:cNvSpPr>
              <p:nvPr/>
            </p:nvSpPr>
            <p:spPr bwMode="auto">
              <a:xfrm>
                <a:off x="8" y="14"/>
                <a:ext cx="391" cy="393"/>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57359" name="Rectangle 8"/>
              <p:cNvSpPr>
                <a:spLocks/>
              </p:cNvSpPr>
              <p:nvPr/>
            </p:nvSpPr>
            <p:spPr bwMode="auto">
              <a:xfrm>
                <a:off x="0" y="0"/>
                <a:ext cx="408" cy="421"/>
              </a:xfrm>
              <a:prstGeom prst="rect">
                <a:avLst/>
              </a:prstGeom>
              <a:noFill/>
              <a:ln w="12700">
                <a:noFill/>
                <a:miter lim="800000"/>
                <a:headEnd/>
                <a:tailEnd/>
              </a:ln>
            </p:spPr>
            <p:txBody>
              <a:bodyPr lIns="38100" tIns="38100" rIns="78049" bIns="38100" anchor="ctr"/>
              <a:lstStyle/>
              <a:p>
                <a:pPr marL="1588" algn="ctr"/>
                <a:r>
                  <a:rPr lang="en-US" sz="2000">
                    <a:solidFill>
                      <a:schemeClr val="tx1"/>
                    </a:solidFill>
                    <a:latin typeface="Times New Roman Italic" charset="0"/>
                    <a:cs typeface="Times New Roman Italic" charset="0"/>
                    <a:sym typeface="Times New Roman Italic" charset="0"/>
                  </a:rPr>
                  <a:t>E</a:t>
                </a:r>
                <a:r>
                  <a:rPr lang="en-US" sz="2000" baseline="-19000">
                    <a:solidFill>
                      <a:schemeClr val="tx1"/>
                    </a:solidFill>
                    <a:latin typeface="Times New Roman" pitchFamily="18" charset="0"/>
                    <a:cs typeface="Times New Roman" pitchFamily="18" charset="0"/>
                    <a:sym typeface="Times New Roman" pitchFamily="18" charset="0"/>
                  </a:rPr>
                  <a:t>1</a:t>
                </a:r>
              </a:p>
            </p:txBody>
          </p:sp>
        </p:grpSp>
        <p:grpSp>
          <p:nvGrpSpPr>
            <p:cNvPr id="57354" name="Group 12"/>
            <p:cNvGrpSpPr>
              <a:grpSpLocks/>
            </p:cNvGrpSpPr>
            <p:nvPr/>
          </p:nvGrpSpPr>
          <p:grpSpPr bwMode="auto">
            <a:xfrm>
              <a:off x="0" y="0"/>
              <a:ext cx="408" cy="421"/>
              <a:chOff x="0" y="0"/>
              <a:chExt cx="408" cy="421"/>
            </a:xfrm>
          </p:grpSpPr>
          <p:sp>
            <p:nvSpPr>
              <p:cNvPr id="57356" name="Oval 10"/>
              <p:cNvSpPr>
                <a:spLocks/>
              </p:cNvSpPr>
              <p:nvPr/>
            </p:nvSpPr>
            <p:spPr bwMode="auto">
              <a:xfrm>
                <a:off x="8" y="14"/>
                <a:ext cx="391" cy="393"/>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57357" name="Rectangle 11"/>
              <p:cNvSpPr>
                <a:spLocks/>
              </p:cNvSpPr>
              <p:nvPr/>
            </p:nvSpPr>
            <p:spPr bwMode="auto">
              <a:xfrm>
                <a:off x="0" y="0"/>
                <a:ext cx="408" cy="421"/>
              </a:xfrm>
              <a:prstGeom prst="rect">
                <a:avLst/>
              </a:prstGeom>
              <a:noFill/>
              <a:ln w="12700">
                <a:noFill/>
                <a:miter lim="800000"/>
                <a:headEnd/>
                <a:tailEnd/>
              </a:ln>
            </p:spPr>
            <p:txBody>
              <a:bodyPr lIns="38100" tIns="38100" rIns="78049" bIns="38100" anchor="ctr"/>
              <a:lstStyle/>
              <a:p>
                <a:pPr marL="1588" algn="ctr"/>
                <a:r>
                  <a:rPr lang="en-US" sz="2000">
                    <a:solidFill>
                      <a:schemeClr val="tx1"/>
                    </a:solidFill>
                    <a:latin typeface="Times New Roman Italic" charset="0"/>
                    <a:cs typeface="Times New Roman Italic" charset="0"/>
                    <a:sym typeface="Times New Roman Italic" charset="0"/>
                  </a:rPr>
                  <a:t>X</a:t>
                </a:r>
                <a:r>
                  <a:rPr lang="en-US" sz="2000" baseline="-19000">
                    <a:solidFill>
                      <a:schemeClr val="tx1"/>
                    </a:solidFill>
                    <a:latin typeface="Times New Roman" pitchFamily="18" charset="0"/>
                    <a:cs typeface="Times New Roman" pitchFamily="18" charset="0"/>
                    <a:sym typeface="Times New Roman" pitchFamily="18" charset="0"/>
                  </a:rPr>
                  <a:t>1</a:t>
                </a:r>
              </a:p>
            </p:txBody>
          </p:sp>
        </p:grpSp>
        <p:sp>
          <p:nvSpPr>
            <p:cNvPr id="57355" name="Line 13"/>
            <p:cNvSpPr>
              <a:spLocks noChangeShapeType="1"/>
            </p:cNvSpPr>
            <p:nvPr/>
          </p:nvSpPr>
          <p:spPr bwMode="auto">
            <a:xfrm>
              <a:off x="204" y="417"/>
              <a:ext cx="2" cy="373"/>
            </a:xfrm>
            <a:prstGeom prst="line">
              <a:avLst/>
            </a:prstGeom>
            <a:noFill/>
            <a:ln w="28575">
              <a:solidFill>
                <a:schemeClr val="tx1"/>
              </a:solidFill>
              <a:round/>
              <a:headEnd/>
              <a:tailEnd type="triangle" w="lg" len="lg"/>
            </a:ln>
          </p:spPr>
          <p:txBody>
            <a:bodyPr lIns="0" tIns="0" rIns="0" bIns="0"/>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83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8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8371" name="Rectangle 2"/>
          <p:cNvSpPr>
            <a:spLocks noGrp="1" noChangeArrowheads="1"/>
          </p:cNvSpPr>
          <p:nvPr>
            <p:ph type="title"/>
          </p:nvPr>
        </p:nvSpPr>
        <p:spPr/>
        <p:txBody>
          <a:bodyPr rIns="132080"/>
          <a:lstStyle/>
          <a:p>
            <a:pPr indent="0" eaLnBrk="1" hangingPunct="1"/>
            <a:r>
              <a:rPr lang="en-US" smtClean="0"/>
              <a:t>Example: Observation</a:t>
            </a:r>
          </a:p>
        </p:txBody>
      </p:sp>
      <p:sp>
        <p:nvSpPr>
          <p:cNvPr id="58372" name="Rectangle 3"/>
          <p:cNvSpPr>
            <a:spLocks noGrp="1" noChangeArrowheads="1"/>
          </p:cNvSpPr>
          <p:nvPr>
            <p:ph type="body" idx="1"/>
          </p:nvPr>
        </p:nvSpPr>
        <p:spPr/>
        <p:txBody>
          <a:bodyPr rIns="132080"/>
          <a:lstStyle/>
          <a:p>
            <a:pPr eaLnBrk="1" hangingPunct="1"/>
            <a:r>
              <a:rPr lang="en-US" smtClean="0"/>
              <a:t>As we get observations, beliefs get reweighted, uncertainty “decreases”</a:t>
            </a:r>
          </a:p>
        </p:txBody>
      </p:sp>
      <p:pic>
        <p:nvPicPr>
          <p:cNvPr id="58373" name="Picture 4"/>
          <p:cNvPicPr>
            <a:picLocks noChangeArrowheads="1"/>
          </p:cNvPicPr>
          <p:nvPr/>
        </p:nvPicPr>
        <p:blipFill>
          <a:blip r:embed="rId3" cstate="print"/>
          <a:srcRect/>
          <a:stretch>
            <a:fillRect/>
          </a:stretch>
        </p:blipFill>
        <p:spPr bwMode="auto">
          <a:xfrm>
            <a:off x="4953000" y="2979738"/>
            <a:ext cx="2505075" cy="1692275"/>
          </a:xfrm>
          <a:prstGeom prst="rect">
            <a:avLst/>
          </a:prstGeom>
          <a:noFill/>
          <a:ln w="9525">
            <a:noFill/>
            <a:miter lim="800000"/>
            <a:headEnd/>
            <a:tailEnd/>
          </a:ln>
        </p:spPr>
      </p:pic>
      <p:pic>
        <p:nvPicPr>
          <p:cNvPr id="58374" name="Picture 5"/>
          <p:cNvPicPr>
            <a:picLocks noChangeArrowheads="1"/>
          </p:cNvPicPr>
          <p:nvPr/>
        </p:nvPicPr>
        <p:blipFill>
          <a:blip r:embed="rId4" cstate="print"/>
          <a:srcRect l="1595" t="905" r="2145" b="2351"/>
          <a:stretch>
            <a:fillRect/>
          </a:stretch>
        </p:blipFill>
        <p:spPr bwMode="auto">
          <a:xfrm>
            <a:off x="1393825" y="2982913"/>
            <a:ext cx="2492375" cy="1697037"/>
          </a:xfrm>
          <a:prstGeom prst="rect">
            <a:avLst/>
          </a:prstGeom>
          <a:noFill/>
          <a:ln w="9525">
            <a:noFill/>
            <a:miter lim="800000"/>
            <a:headEnd/>
            <a:tailEnd/>
          </a:ln>
        </p:spPr>
      </p:pic>
      <p:sp>
        <p:nvSpPr>
          <p:cNvPr id="58375" name="Rectangle 6"/>
          <p:cNvSpPr>
            <a:spLocks/>
          </p:cNvSpPr>
          <p:nvPr/>
        </p:nvSpPr>
        <p:spPr bwMode="auto">
          <a:xfrm>
            <a:off x="1447800" y="4800600"/>
            <a:ext cx="2527300" cy="381000"/>
          </a:xfrm>
          <a:prstGeom prst="rect">
            <a:avLst/>
          </a:prstGeom>
          <a:noFill/>
          <a:ln w="12700">
            <a:noFill/>
            <a:miter lim="800000"/>
            <a:headEnd/>
            <a:tailEnd/>
          </a:ln>
        </p:spPr>
        <p:txBody>
          <a:bodyPr lIns="0" tIns="0" rIns="40639" bIns="0"/>
          <a:lstStyle/>
          <a:p>
            <a:pPr marL="39688">
              <a:spcBef>
                <a:spcPts val="1150"/>
              </a:spcBef>
            </a:pPr>
            <a:r>
              <a:rPr lang="en-US" sz="2000">
                <a:solidFill>
                  <a:schemeClr val="tx1"/>
                </a:solidFill>
                <a:cs typeface="Arial" charset="0"/>
              </a:rPr>
              <a:t>Before observation</a:t>
            </a:r>
          </a:p>
        </p:txBody>
      </p:sp>
      <p:sp>
        <p:nvSpPr>
          <p:cNvPr id="58376" name="Rectangle 7"/>
          <p:cNvSpPr>
            <a:spLocks/>
          </p:cNvSpPr>
          <p:nvPr/>
        </p:nvSpPr>
        <p:spPr bwMode="auto">
          <a:xfrm>
            <a:off x="5178425" y="4800600"/>
            <a:ext cx="2527300" cy="381000"/>
          </a:xfrm>
          <a:prstGeom prst="rect">
            <a:avLst/>
          </a:prstGeom>
          <a:noFill/>
          <a:ln w="12700">
            <a:noFill/>
            <a:miter lim="800000"/>
            <a:headEnd/>
            <a:tailEnd/>
          </a:ln>
        </p:spPr>
        <p:txBody>
          <a:bodyPr lIns="0" tIns="0" rIns="40639" bIns="0"/>
          <a:lstStyle/>
          <a:p>
            <a:pPr marL="39688">
              <a:spcBef>
                <a:spcPts val="1150"/>
              </a:spcBef>
            </a:pPr>
            <a:r>
              <a:rPr lang="en-US" sz="2000">
                <a:solidFill>
                  <a:schemeClr val="tx1"/>
                </a:solidFill>
                <a:cs typeface="Arial" charset="0"/>
              </a:rPr>
              <a:t>After observation</a:t>
            </a:r>
          </a:p>
        </p:txBody>
      </p:sp>
      <p:pic>
        <p:nvPicPr>
          <p:cNvPr id="58377" name="Picture 8"/>
          <p:cNvPicPr>
            <a:picLocks noChangeArrowheads="1"/>
          </p:cNvPicPr>
          <p:nvPr/>
        </p:nvPicPr>
        <p:blipFill>
          <a:blip r:embed="rId5" cstate="print"/>
          <a:srcRect/>
          <a:stretch>
            <a:fillRect/>
          </a:stretch>
        </p:blipFill>
        <p:spPr bwMode="auto">
          <a:xfrm>
            <a:off x="2897188" y="5700713"/>
            <a:ext cx="2765425" cy="314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9395" name="Rectangle 2"/>
          <p:cNvSpPr>
            <a:spLocks noGrp="1" noChangeArrowheads="1"/>
          </p:cNvSpPr>
          <p:nvPr>
            <p:ph type="title"/>
          </p:nvPr>
        </p:nvSpPr>
        <p:spPr/>
        <p:txBody>
          <a:bodyPr rIns="132080"/>
          <a:lstStyle/>
          <a:p>
            <a:pPr indent="0" eaLnBrk="1" hangingPunct="1"/>
            <a:r>
              <a:rPr lang="en-US" smtClean="0"/>
              <a:t>The Forward Algorithm</a:t>
            </a:r>
          </a:p>
        </p:txBody>
      </p:sp>
      <p:sp>
        <p:nvSpPr>
          <p:cNvPr id="59396" name="Rectangle 3"/>
          <p:cNvSpPr>
            <a:spLocks noGrp="1" noChangeArrowheads="1"/>
          </p:cNvSpPr>
          <p:nvPr>
            <p:ph type="body" idx="1"/>
          </p:nvPr>
        </p:nvSpPr>
        <p:spPr>
          <a:xfrm>
            <a:off x="457200" y="1600200"/>
            <a:ext cx="8458200" cy="1244600"/>
          </a:xfrm>
        </p:spPr>
        <p:txBody>
          <a:bodyPr rIns="132080"/>
          <a:lstStyle/>
          <a:p>
            <a:pPr eaLnBrk="1" hangingPunct="1"/>
            <a:r>
              <a:rPr lang="en-US" sz="2400" dirty="0" smtClean="0"/>
              <a:t>We want to know:</a:t>
            </a:r>
          </a:p>
          <a:p>
            <a:pPr eaLnBrk="1" hangingPunct="1"/>
            <a:r>
              <a:rPr lang="en-US" sz="2400" dirty="0" smtClean="0"/>
              <a:t>We can derive the following updates</a:t>
            </a:r>
          </a:p>
        </p:txBody>
      </p:sp>
      <p:grpSp>
        <p:nvGrpSpPr>
          <p:cNvPr id="60424" name="Group 8"/>
          <p:cNvGrpSpPr>
            <a:grpSpLocks/>
          </p:cNvGrpSpPr>
          <p:nvPr/>
        </p:nvGrpSpPr>
        <p:grpSpPr bwMode="auto">
          <a:xfrm>
            <a:off x="887413" y="2651125"/>
            <a:ext cx="7358062" cy="2825750"/>
            <a:chOff x="0" y="0"/>
            <a:chExt cx="4635" cy="1780"/>
          </a:xfrm>
        </p:grpSpPr>
        <p:pic>
          <p:nvPicPr>
            <p:cNvPr id="59402" name="Picture 4"/>
            <p:cNvPicPr>
              <a:picLocks noChangeArrowheads="1"/>
            </p:cNvPicPr>
            <p:nvPr/>
          </p:nvPicPr>
          <p:blipFill>
            <a:blip r:embed="rId3" cstate="print"/>
            <a:srcRect/>
            <a:stretch>
              <a:fillRect/>
            </a:stretch>
          </p:blipFill>
          <p:spPr bwMode="auto">
            <a:xfrm>
              <a:off x="937" y="340"/>
              <a:ext cx="1987" cy="388"/>
            </a:xfrm>
            <a:prstGeom prst="rect">
              <a:avLst/>
            </a:prstGeom>
            <a:noFill/>
            <a:ln w="9525">
              <a:noFill/>
              <a:miter lim="800000"/>
              <a:headEnd/>
              <a:tailEnd/>
            </a:ln>
          </p:spPr>
        </p:pic>
        <p:pic>
          <p:nvPicPr>
            <p:cNvPr id="59403" name="Picture 5"/>
            <p:cNvPicPr>
              <a:picLocks noChangeArrowheads="1"/>
            </p:cNvPicPr>
            <p:nvPr/>
          </p:nvPicPr>
          <p:blipFill>
            <a:blip r:embed="rId4" cstate="print"/>
            <a:srcRect/>
            <a:stretch>
              <a:fillRect/>
            </a:stretch>
          </p:blipFill>
          <p:spPr bwMode="auto">
            <a:xfrm>
              <a:off x="0" y="0"/>
              <a:ext cx="2185" cy="199"/>
            </a:xfrm>
            <a:prstGeom prst="rect">
              <a:avLst/>
            </a:prstGeom>
            <a:noFill/>
            <a:ln w="9525">
              <a:noFill/>
              <a:miter lim="800000"/>
              <a:headEnd/>
              <a:tailEnd/>
            </a:ln>
          </p:spPr>
        </p:pic>
        <p:pic>
          <p:nvPicPr>
            <p:cNvPr id="59404" name="Picture 6"/>
            <p:cNvPicPr>
              <a:picLocks noChangeArrowheads="1"/>
            </p:cNvPicPr>
            <p:nvPr/>
          </p:nvPicPr>
          <p:blipFill>
            <a:blip r:embed="rId5" cstate="print"/>
            <a:srcRect/>
            <a:stretch>
              <a:fillRect/>
            </a:stretch>
          </p:blipFill>
          <p:spPr bwMode="auto">
            <a:xfrm>
              <a:off x="927" y="864"/>
              <a:ext cx="3642" cy="388"/>
            </a:xfrm>
            <a:prstGeom prst="rect">
              <a:avLst/>
            </a:prstGeom>
            <a:noFill/>
            <a:ln w="9525">
              <a:noFill/>
              <a:miter lim="800000"/>
              <a:headEnd/>
              <a:tailEnd/>
            </a:ln>
          </p:spPr>
        </p:pic>
        <p:pic>
          <p:nvPicPr>
            <p:cNvPr id="59405" name="Picture 7"/>
            <p:cNvPicPr>
              <a:picLocks noChangeArrowheads="1"/>
            </p:cNvPicPr>
            <p:nvPr/>
          </p:nvPicPr>
          <p:blipFill>
            <a:blip r:embed="rId6" cstate="print"/>
            <a:srcRect/>
            <a:stretch>
              <a:fillRect/>
            </a:stretch>
          </p:blipFill>
          <p:spPr bwMode="auto">
            <a:xfrm>
              <a:off x="956" y="1392"/>
              <a:ext cx="3679" cy="388"/>
            </a:xfrm>
            <a:prstGeom prst="rect">
              <a:avLst/>
            </a:prstGeom>
            <a:noFill/>
            <a:ln w="9525">
              <a:noFill/>
              <a:miter lim="800000"/>
              <a:headEnd/>
              <a:tailEnd/>
            </a:ln>
          </p:spPr>
        </p:pic>
      </p:grpSp>
      <p:pic>
        <p:nvPicPr>
          <p:cNvPr id="59398" name="Picture 9"/>
          <p:cNvPicPr>
            <a:picLocks noChangeArrowheads="1"/>
          </p:cNvPicPr>
          <p:nvPr/>
        </p:nvPicPr>
        <p:blipFill>
          <a:blip r:embed="rId7" cstate="print"/>
          <a:srcRect/>
          <a:stretch>
            <a:fillRect/>
          </a:stretch>
        </p:blipFill>
        <p:spPr bwMode="auto">
          <a:xfrm>
            <a:off x="3657600" y="1676400"/>
            <a:ext cx="2822575" cy="315913"/>
          </a:xfrm>
          <a:prstGeom prst="rect">
            <a:avLst/>
          </a:prstGeom>
          <a:noFill/>
          <a:ln w="9525">
            <a:noFill/>
            <a:miter lim="800000"/>
            <a:headEnd/>
            <a:tailEnd/>
          </a:ln>
        </p:spPr>
      </p:pic>
      <p:grpSp>
        <p:nvGrpSpPr>
          <p:cNvPr id="60428" name="Group 12"/>
          <p:cNvGrpSpPr>
            <a:grpSpLocks/>
          </p:cNvGrpSpPr>
          <p:nvPr/>
        </p:nvGrpSpPr>
        <p:grpSpPr bwMode="auto">
          <a:xfrm>
            <a:off x="457200" y="5702300"/>
            <a:ext cx="7189788" cy="444500"/>
            <a:chOff x="0" y="0"/>
            <a:chExt cx="4529" cy="280"/>
          </a:xfrm>
        </p:grpSpPr>
        <p:sp>
          <p:nvSpPr>
            <p:cNvPr id="59400" name="Rectangle 10"/>
            <p:cNvSpPr>
              <a:spLocks/>
            </p:cNvSpPr>
            <p:nvPr/>
          </p:nvSpPr>
          <p:spPr bwMode="auto">
            <a:xfrm>
              <a:off x="0" y="0"/>
              <a:ext cx="4529" cy="280"/>
            </a:xfrm>
            <a:prstGeom prst="rect">
              <a:avLst/>
            </a:prstGeom>
            <a:noFill/>
            <a:ln w="12700">
              <a:noFill/>
              <a:miter lim="800000"/>
              <a:headEnd/>
              <a:tailEnd/>
            </a:ln>
          </p:spPr>
          <p:txBody>
            <a:bodyPr wrap="none" lIns="0" tIns="0" rIns="40639" bIns="0">
              <a:spAutoFit/>
            </a:bodyPr>
            <a:lstStyle/>
            <a:p>
              <a:pPr marL="382588" indent="-342900">
                <a:spcBef>
                  <a:spcPts val="738"/>
                </a:spcBef>
                <a:buClr>
                  <a:srgbClr val="333399"/>
                </a:buClr>
                <a:buSzPct val="100000"/>
                <a:buFont typeface="Wingdings" pitchFamily="2" charset="2"/>
                <a:buChar char="§"/>
              </a:pPr>
              <a:r>
                <a:rPr lang="en-US" sz="2400">
                  <a:solidFill>
                    <a:srgbClr val="333399"/>
                  </a:solidFill>
                  <a:cs typeface="Arial" charset="0"/>
                </a:rPr>
                <a:t>To get            , compute each entry and normalize</a:t>
              </a:r>
            </a:p>
          </p:txBody>
        </p:sp>
        <p:pic>
          <p:nvPicPr>
            <p:cNvPr id="59401" name="Picture 11"/>
            <p:cNvPicPr>
              <a:picLocks noChangeArrowheads="1"/>
            </p:cNvPicPr>
            <p:nvPr/>
          </p:nvPicPr>
          <p:blipFill>
            <a:blip r:embed="rId7" cstate="print"/>
            <a:srcRect r="68239"/>
            <a:stretch>
              <a:fillRect/>
            </a:stretch>
          </p:blipFill>
          <p:spPr bwMode="auto">
            <a:xfrm>
              <a:off x="863" y="65"/>
              <a:ext cx="577" cy="205"/>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04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04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60419" name="Rectangle 2"/>
          <p:cNvSpPr>
            <a:spLocks noGrp="1" noChangeArrowheads="1"/>
          </p:cNvSpPr>
          <p:nvPr>
            <p:ph type="title"/>
          </p:nvPr>
        </p:nvSpPr>
        <p:spPr/>
        <p:txBody>
          <a:bodyPr rIns="132080"/>
          <a:lstStyle/>
          <a:p>
            <a:pPr indent="0" eaLnBrk="1" hangingPunct="1"/>
            <a:r>
              <a:rPr lang="en-US" dirty="0" smtClean="0"/>
              <a:t>Example</a:t>
            </a:r>
          </a:p>
        </p:txBody>
      </p:sp>
      <p:sp>
        <p:nvSpPr>
          <p:cNvPr id="60420" name="Rectangle 3"/>
          <p:cNvSpPr>
            <a:spLocks noGrp="1" noChangeArrowheads="1"/>
          </p:cNvSpPr>
          <p:nvPr>
            <p:ph type="body" idx="1"/>
          </p:nvPr>
        </p:nvSpPr>
        <p:spPr>
          <a:xfrm>
            <a:off x="457200" y="4770438"/>
            <a:ext cx="8229600" cy="2087562"/>
          </a:xfrm>
        </p:spPr>
        <p:txBody>
          <a:bodyPr rIns="132080"/>
          <a:lstStyle/>
          <a:p>
            <a:pPr eaLnBrk="1" hangingPunct="1">
              <a:lnSpc>
                <a:spcPct val="80000"/>
              </a:lnSpc>
            </a:pPr>
            <a:r>
              <a:rPr lang="en-US" smtClean="0"/>
              <a:t>An HMM is defined by:</a:t>
            </a:r>
          </a:p>
          <a:p>
            <a:pPr marL="782638" lvl="1" eaLnBrk="1" hangingPunct="1">
              <a:lnSpc>
                <a:spcPct val="80000"/>
              </a:lnSpc>
            </a:pPr>
            <a:r>
              <a:rPr lang="en-US" smtClean="0"/>
              <a:t>Initial distribution:</a:t>
            </a:r>
          </a:p>
          <a:p>
            <a:pPr marL="782638" lvl="1" eaLnBrk="1" hangingPunct="1">
              <a:lnSpc>
                <a:spcPct val="80000"/>
              </a:lnSpc>
            </a:pPr>
            <a:r>
              <a:rPr lang="en-US" smtClean="0"/>
              <a:t>Transitions:</a:t>
            </a:r>
          </a:p>
          <a:p>
            <a:pPr marL="782638" lvl="1" eaLnBrk="1" hangingPunct="1">
              <a:lnSpc>
                <a:spcPct val="80000"/>
              </a:lnSpc>
            </a:pPr>
            <a:r>
              <a:rPr lang="en-US" smtClean="0"/>
              <a:t>Emissions:</a:t>
            </a:r>
          </a:p>
        </p:txBody>
      </p:sp>
      <p:pic>
        <p:nvPicPr>
          <p:cNvPr id="60421" name="Picture 4"/>
          <p:cNvPicPr>
            <a:picLocks noChangeArrowheads="1"/>
          </p:cNvPicPr>
          <p:nvPr/>
        </p:nvPicPr>
        <p:blipFill>
          <a:blip r:embed="rId3" cstate="print"/>
          <a:srcRect/>
          <a:stretch>
            <a:fillRect/>
          </a:stretch>
        </p:blipFill>
        <p:spPr bwMode="auto">
          <a:xfrm>
            <a:off x="457200" y="1370013"/>
            <a:ext cx="7989888" cy="3084512"/>
          </a:xfrm>
          <a:prstGeom prst="rect">
            <a:avLst/>
          </a:prstGeom>
          <a:noFill/>
          <a:ln w="9525">
            <a:noFill/>
            <a:miter lim="800000"/>
            <a:headEnd/>
            <a:tailEnd/>
          </a:ln>
        </p:spPr>
      </p:pic>
      <p:pic>
        <p:nvPicPr>
          <p:cNvPr id="60422" name="Picture 5"/>
          <p:cNvPicPr>
            <a:picLocks noChangeArrowheads="1"/>
          </p:cNvPicPr>
          <p:nvPr/>
        </p:nvPicPr>
        <p:blipFill>
          <a:blip r:embed="rId4" cstate="print"/>
          <a:srcRect/>
          <a:stretch>
            <a:fillRect/>
          </a:stretch>
        </p:blipFill>
        <p:spPr bwMode="auto">
          <a:xfrm>
            <a:off x="4229100" y="5284788"/>
            <a:ext cx="1046163" cy="342900"/>
          </a:xfrm>
          <a:prstGeom prst="rect">
            <a:avLst/>
          </a:prstGeom>
          <a:noFill/>
          <a:ln w="9525">
            <a:noFill/>
            <a:miter lim="800000"/>
            <a:headEnd/>
            <a:tailEnd/>
          </a:ln>
        </p:spPr>
      </p:pic>
      <p:pic>
        <p:nvPicPr>
          <p:cNvPr id="60423" name="Picture 6"/>
          <p:cNvPicPr>
            <a:picLocks noChangeArrowheads="1"/>
          </p:cNvPicPr>
          <p:nvPr/>
        </p:nvPicPr>
        <p:blipFill>
          <a:blip r:embed="rId5" cstate="print"/>
          <a:srcRect/>
          <a:stretch>
            <a:fillRect/>
          </a:stretch>
        </p:blipFill>
        <p:spPr bwMode="auto">
          <a:xfrm>
            <a:off x="4238625" y="6170613"/>
            <a:ext cx="1285875" cy="360362"/>
          </a:xfrm>
          <a:prstGeom prst="rect">
            <a:avLst/>
          </a:prstGeom>
          <a:noFill/>
          <a:ln w="9525">
            <a:noFill/>
            <a:miter lim="800000"/>
            <a:headEnd/>
            <a:tailEnd/>
          </a:ln>
        </p:spPr>
      </p:pic>
      <p:pic>
        <p:nvPicPr>
          <p:cNvPr id="60424" name="Picture 7"/>
          <p:cNvPicPr>
            <a:picLocks noChangeAspect="1" noChangeArrowheads="1"/>
          </p:cNvPicPr>
          <p:nvPr/>
        </p:nvPicPr>
        <p:blipFill>
          <a:blip r:embed="rId6" cstate="print"/>
          <a:srcRect/>
          <a:stretch>
            <a:fillRect/>
          </a:stretch>
        </p:blipFill>
        <p:spPr bwMode="auto">
          <a:xfrm>
            <a:off x="4140200" y="5689600"/>
            <a:ext cx="1955800" cy="419100"/>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61443" name="Rectangle 2"/>
          <p:cNvSpPr>
            <a:spLocks noGrp="1" noChangeArrowheads="1"/>
          </p:cNvSpPr>
          <p:nvPr>
            <p:ph type="title"/>
          </p:nvPr>
        </p:nvSpPr>
        <p:spPr/>
        <p:txBody>
          <a:bodyPr rIns="132080"/>
          <a:lstStyle/>
          <a:p>
            <a:pPr indent="0" eaLnBrk="1" hangingPunct="1"/>
            <a:r>
              <a:rPr lang="en-US" dirty="0" smtClean="0"/>
              <a:t>Forward Algorithm</a:t>
            </a:r>
          </a:p>
        </p:txBody>
      </p:sp>
      <p:pic>
        <p:nvPicPr>
          <p:cNvPr id="61444" name="Picture 3"/>
          <p:cNvPicPr>
            <a:picLocks noChangeArrowheads="1"/>
          </p:cNvPicPr>
          <p:nvPr/>
        </p:nvPicPr>
        <p:blipFill>
          <a:blip r:embed="rId3" cstate="print"/>
          <a:srcRect/>
          <a:stretch>
            <a:fillRect/>
          </a:stretch>
        </p:blipFill>
        <p:spPr bwMode="auto">
          <a:xfrm>
            <a:off x="825500" y="1876425"/>
            <a:ext cx="7086600" cy="3784600"/>
          </a:xfrm>
          <a:prstGeom prst="rect">
            <a:avLst/>
          </a:prstGeom>
          <a:noFill/>
          <a:ln w="9525">
            <a:noFill/>
            <a:miter lim="800000"/>
            <a:headEnd/>
            <a:tailEnd/>
          </a:ln>
        </p:spPr>
      </p:pic>
      <p:pic>
        <p:nvPicPr>
          <p:cNvPr id="5" name="Picture 4"/>
          <p:cNvPicPr>
            <a:picLocks noChangeArrowheads="1"/>
          </p:cNvPicPr>
          <p:nvPr/>
        </p:nvPicPr>
        <p:blipFill rotWithShape="1">
          <a:blip r:embed="rId4" cstate="print"/>
          <a:srcRect l="28493" t="6022" r="55187" b="67315"/>
          <a:stretch/>
        </p:blipFill>
        <p:spPr bwMode="auto">
          <a:xfrm>
            <a:off x="2895600" y="3083424"/>
            <a:ext cx="1075367" cy="695687"/>
          </a:xfrm>
          <a:prstGeom prst="rect">
            <a:avLst/>
          </a:prstGeom>
          <a:noFill/>
          <a:ln w="9525">
            <a:noFill/>
            <a:miter lim="800000"/>
            <a:headEnd/>
            <a:tailEnd/>
          </a:ln>
        </p:spPr>
      </p:pic>
      <p:pic>
        <p:nvPicPr>
          <p:cNvPr id="6" name="Picture 4"/>
          <p:cNvPicPr>
            <a:picLocks noChangeArrowheads="1"/>
          </p:cNvPicPr>
          <p:nvPr/>
        </p:nvPicPr>
        <p:blipFill rotWithShape="1">
          <a:blip r:embed="rId4" cstate="print"/>
          <a:srcRect l="52245" t="48027" r="31164" b="25986"/>
          <a:stretch/>
        </p:blipFill>
        <p:spPr bwMode="auto">
          <a:xfrm>
            <a:off x="4724400" y="4114800"/>
            <a:ext cx="1143000" cy="64915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62467" name="Rectangle 2"/>
          <p:cNvSpPr>
            <a:spLocks noGrp="1" noChangeArrowheads="1"/>
          </p:cNvSpPr>
          <p:nvPr>
            <p:ph type="title"/>
          </p:nvPr>
        </p:nvSpPr>
        <p:spPr/>
        <p:txBody>
          <a:bodyPr rIns="132080"/>
          <a:lstStyle/>
          <a:p>
            <a:pPr indent="0" eaLnBrk="1" hangingPunct="1"/>
            <a:r>
              <a:rPr lang="en-US" smtClean="0"/>
              <a:t>Example Pac-man</a:t>
            </a:r>
          </a:p>
        </p:txBody>
      </p:sp>
      <p:pic>
        <p:nvPicPr>
          <p:cNvPr id="63491" name="oneghost-withobs-1.mov" descr="cse473au11-hmms.ppt_media/oneghost-withobs-1.mov">
            <a:hlinkClick r:id="" action="ppaction://media"/>
          </p:cNvPr>
          <p:cNvPicPr>
            <a:picLocks noRot="1" noChangeAspect="1" noChangeArrowheads="1"/>
          </p:cNvPicPr>
          <p:nvPr>
            <a:quickTimeFile r:link="rId1"/>
          </p:nvPr>
        </p:nvPicPr>
        <p:blipFill>
          <a:blip r:embed="rId4" cstate="print"/>
          <a:srcRect/>
          <a:stretch>
            <a:fillRect/>
          </a:stretch>
        </p:blipFill>
        <p:spPr bwMode="auto">
          <a:xfrm>
            <a:off x="1028700" y="1943100"/>
            <a:ext cx="7073900" cy="40767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3491"/>
                                        </p:tgtEl>
                                        <p:attrNameLst>
                                          <p:attrName>style.visibility</p:attrName>
                                        </p:attrNameLst>
                                      </p:cBhvr>
                                      <p:to>
                                        <p:strVal val="visible"/>
                                      </p:to>
                                    </p:set>
                                  </p:childTnLst>
                                </p:cTn>
                              </p:par>
                            </p:childTnLst>
                          </p:cTn>
                        </p:par>
                        <p:par>
                          <p:cTn id="7" fill="hold" nodeType="afterGroup">
                            <p:stCondLst>
                              <p:cond delay="500"/>
                            </p:stCondLst>
                            <p:childTnLst>
                              <p:par>
                                <p:cTn id="8" presetID="1" presetClass="mediacall" presetSubtype="0" fill="hold" nodeType="afterEffect">
                                  <p:stCondLst>
                                    <p:cond delay="0"/>
                                  </p:stCondLst>
                                  <p:childTnLst>
                                    <p:cmd type="call" cmd="playFrom(0.0)">
                                      <p:cBhvr>
                                        <p:cTn id="9" dur="1" fill="hold"/>
                                        <p:tgtEl>
                                          <p:spTgt spid="6349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63491"/>
                </p:tgtEl>
              </p:cMediaNode>
            </p:video>
            <p:seq concurrent="1" nextAc="seek">
              <p:cTn id="11" restart="whenNotActive" fill="hold" evtFilter="cancelBubble" nodeType="interactiveSeq">
                <p:stCondLst>
                  <p:cond evt="onClick" delay="0">
                    <p:tgtEl>
                      <p:spTgt spid="63491"/>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2" presetClass="mediacall" presetSubtype="0" fill="hold" nodeType="clickEffect">
                                  <p:stCondLst>
                                    <p:cond delay="0"/>
                                  </p:stCondLst>
                                  <p:childTnLst>
                                    <p:cmd type="call" cmd="togglePause">
                                      <p:cBhvr>
                                        <p:cTn id="15" dur="1" fill="hold"/>
                                        <p:tgtEl>
                                          <p:spTgt spid="63491"/>
                                        </p:tgtEl>
                                      </p:cBhvr>
                                    </p:cmd>
                                  </p:childTnLst>
                                </p:cTn>
                              </p:par>
                            </p:childTnLst>
                          </p:cTn>
                        </p:par>
                      </p:childTnLst>
                    </p:cTn>
                  </p:par>
                </p:childTnLst>
              </p:cTn>
              <p:nextCondLst>
                <p:cond evt="onClick" delay="0">
                  <p:tgtEl>
                    <p:spTgt spid="63491"/>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63491" name="Rectangle 2"/>
          <p:cNvSpPr>
            <a:spLocks noGrp="1" noChangeArrowheads="1"/>
          </p:cNvSpPr>
          <p:nvPr>
            <p:ph type="title"/>
          </p:nvPr>
        </p:nvSpPr>
        <p:spPr/>
        <p:txBody>
          <a:bodyPr rIns="132080"/>
          <a:lstStyle/>
          <a:p>
            <a:pPr indent="0" eaLnBrk="1" hangingPunct="1"/>
            <a:r>
              <a:rPr lang="en-US" smtClean="0"/>
              <a:t>Summary: Filtering</a:t>
            </a:r>
          </a:p>
        </p:txBody>
      </p:sp>
      <p:sp>
        <p:nvSpPr>
          <p:cNvPr id="63492" name="Rectangle 3"/>
          <p:cNvSpPr>
            <a:spLocks noGrp="1" noChangeArrowheads="1"/>
          </p:cNvSpPr>
          <p:nvPr>
            <p:ph type="body" idx="1"/>
          </p:nvPr>
        </p:nvSpPr>
        <p:spPr/>
        <p:txBody>
          <a:bodyPr rIns="132080"/>
          <a:lstStyle/>
          <a:p>
            <a:pPr eaLnBrk="1" hangingPunct="1"/>
            <a:r>
              <a:rPr lang="en-US" sz="2400" smtClean="0"/>
              <a:t>Filtering is the inference process of finding a distribution over X</a:t>
            </a:r>
            <a:r>
              <a:rPr lang="en-US" sz="2400" baseline="-25000" smtClean="0"/>
              <a:t>T</a:t>
            </a:r>
            <a:r>
              <a:rPr lang="en-US" sz="2400" smtClean="0"/>
              <a:t> given e</a:t>
            </a:r>
            <a:r>
              <a:rPr lang="en-US" sz="2400" baseline="-25000" smtClean="0"/>
              <a:t>1</a:t>
            </a:r>
            <a:r>
              <a:rPr lang="en-US" sz="2400" smtClean="0"/>
              <a:t> through e</a:t>
            </a:r>
            <a:r>
              <a:rPr lang="en-US" sz="2400" baseline="-25000" smtClean="0"/>
              <a:t>T</a:t>
            </a:r>
            <a:r>
              <a:rPr lang="en-US" sz="2400" smtClean="0"/>
              <a:t> : P( X</a:t>
            </a:r>
            <a:r>
              <a:rPr lang="en-US" sz="2400" baseline="-25000" smtClean="0"/>
              <a:t>T</a:t>
            </a:r>
            <a:r>
              <a:rPr lang="en-US" sz="2400" smtClean="0"/>
              <a:t> | e</a:t>
            </a:r>
            <a:r>
              <a:rPr lang="en-US" sz="2400" baseline="-25000" smtClean="0"/>
              <a:t>1:t</a:t>
            </a:r>
            <a:r>
              <a:rPr lang="en-US" sz="2400" smtClean="0"/>
              <a:t> )</a:t>
            </a:r>
          </a:p>
          <a:p>
            <a:pPr eaLnBrk="1" hangingPunct="1"/>
            <a:r>
              <a:rPr lang="en-US" sz="2400" smtClean="0"/>
              <a:t>We first compute P( X</a:t>
            </a:r>
            <a:r>
              <a:rPr lang="en-US" sz="2400" baseline="-25000" smtClean="0"/>
              <a:t>1 </a:t>
            </a:r>
            <a:r>
              <a:rPr lang="en-US" sz="2400" smtClean="0"/>
              <a:t>| e</a:t>
            </a:r>
            <a:r>
              <a:rPr lang="en-US" sz="2400" baseline="-25000" smtClean="0"/>
              <a:t>1 </a:t>
            </a:r>
            <a:r>
              <a:rPr lang="en-US" sz="2400" smtClean="0"/>
              <a:t>):</a:t>
            </a:r>
          </a:p>
          <a:p>
            <a:pPr eaLnBrk="1" hangingPunct="1"/>
            <a:r>
              <a:rPr lang="en-US" sz="2400" smtClean="0"/>
              <a:t>For each t from 2 to T, we have P( X</a:t>
            </a:r>
            <a:r>
              <a:rPr lang="en-US" sz="2400" baseline="-25000" smtClean="0"/>
              <a:t>t-1</a:t>
            </a:r>
            <a:r>
              <a:rPr lang="en-US" sz="2400" smtClean="0"/>
              <a:t> | e</a:t>
            </a:r>
            <a:r>
              <a:rPr lang="en-US" sz="2400" baseline="-25000" smtClean="0"/>
              <a:t>1:t-1</a:t>
            </a:r>
            <a:r>
              <a:rPr lang="en-US" sz="2400" smtClean="0"/>
              <a:t> ) </a:t>
            </a:r>
          </a:p>
          <a:p>
            <a:pPr eaLnBrk="1" hangingPunct="1"/>
            <a:r>
              <a:rPr lang="en-US" sz="2400" smtClean="0">
                <a:latin typeface="Arial Bold" charset="0"/>
                <a:cs typeface="Arial Bold" charset="0"/>
                <a:sym typeface="Arial Bold" charset="0"/>
              </a:rPr>
              <a:t>Elapse time:</a:t>
            </a:r>
            <a:r>
              <a:rPr lang="en-US" sz="2400" smtClean="0"/>
              <a:t> compute P( X</a:t>
            </a:r>
            <a:r>
              <a:rPr lang="en-US" sz="2400" baseline="-25000" smtClean="0"/>
              <a:t>t </a:t>
            </a:r>
            <a:r>
              <a:rPr lang="en-US" sz="2400" smtClean="0"/>
              <a:t>| e</a:t>
            </a:r>
            <a:r>
              <a:rPr lang="en-US" sz="2400" baseline="-25000" smtClean="0"/>
              <a:t>1:t-1 </a:t>
            </a:r>
            <a:r>
              <a:rPr lang="en-US" sz="2400" smtClean="0"/>
              <a:t>)</a:t>
            </a:r>
          </a:p>
          <a:p>
            <a:pPr eaLnBrk="1" hangingPunct="1"/>
            <a:endParaRPr lang="en-US" smtClean="0"/>
          </a:p>
          <a:p>
            <a:pPr eaLnBrk="1" hangingPunct="1"/>
            <a:endParaRPr lang="en-US" smtClean="0"/>
          </a:p>
          <a:p>
            <a:pPr eaLnBrk="1" hangingPunct="1"/>
            <a:r>
              <a:rPr lang="en-US" sz="2400" smtClean="0">
                <a:latin typeface="Arial Bold" charset="0"/>
                <a:cs typeface="Arial Bold" charset="0"/>
                <a:sym typeface="Arial Bold" charset="0"/>
              </a:rPr>
              <a:t>Observe: </a:t>
            </a:r>
            <a:r>
              <a:rPr lang="en-US" sz="2400" smtClean="0"/>
              <a:t>compute P(X</a:t>
            </a:r>
            <a:r>
              <a:rPr lang="en-US" sz="2400" baseline="-25000" smtClean="0"/>
              <a:t>t </a:t>
            </a:r>
            <a:r>
              <a:rPr lang="en-US" sz="2400" smtClean="0"/>
              <a:t>| e</a:t>
            </a:r>
            <a:r>
              <a:rPr lang="en-US" sz="2400" baseline="-25000" smtClean="0"/>
              <a:t>1:t-1 </a:t>
            </a:r>
            <a:r>
              <a:rPr lang="en-US" sz="2400" smtClean="0"/>
              <a:t>, e</a:t>
            </a:r>
            <a:r>
              <a:rPr lang="en-US" sz="2400" baseline="-25000" smtClean="0"/>
              <a:t>t</a:t>
            </a:r>
            <a:r>
              <a:rPr lang="en-US" sz="2400" smtClean="0"/>
              <a:t>) = P( X</a:t>
            </a:r>
            <a:r>
              <a:rPr lang="en-US" sz="2400" baseline="-25000" smtClean="0"/>
              <a:t>t </a:t>
            </a:r>
            <a:r>
              <a:rPr lang="en-US" sz="2400" smtClean="0"/>
              <a:t>| e</a:t>
            </a:r>
            <a:r>
              <a:rPr lang="en-US" sz="2400" baseline="-25000" smtClean="0"/>
              <a:t>1:t </a:t>
            </a:r>
            <a:r>
              <a:rPr lang="en-US" sz="2400" smtClean="0"/>
              <a:t>)</a:t>
            </a:r>
          </a:p>
        </p:txBody>
      </p:sp>
      <p:pic>
        <p:nvPicPr>
          <p:cNvPr id="63493" name="Picture 4"/>
          <p:cNvPicPr>
            <a:picLocks noChangeArrowheads="1"/>
          </p:cNvPicPr>
          <p:nvPr/>
        </p:nvPicPr>
        <p:blipFill>
          <a:blip r:embed="rId3" cstate="print"/>
          <a:srcRect/>
          <a:stretch>
            <a:fillRect/>
          </a:stretch>
        </p:blipFill>
        <p:spPr bwMode="auto">
          <a:xfrm>
            <a:off x="5046663" y="2489200"/>
            <a:ext cx="3640137" cy="330200"/>
          </a:xfrm>
          <a:prstGeom prst="rect">
            <a:avLst/>
          </a:prstGeom>
          <a:noFill/>
          <a:ln w="9525">
            <a:noFill/>
            <a:miter lim="800000"/>
            <a:headEnd/>
            <a:tailEnd/>
          </a:ln>
        </p:spPr>
      </p:pic>
      <p:pic>
        <p:nvPicPr>
          <p:cNvPr id="63494" name="Picture 5"/>
          <p:cNvPicPr>
            <a:picLocks noChangeArrowheads="1"/>
          </p:cNvPicPr>
          <p:nvPr/>
        </p:nvPicPr>
        <p:blipFill>
          <a:blip r:embed="rId4" cstate="print"/>
          <a:srcRect/>
          <a:stretch>
            <a:fillRect/>
          </a:stretch>
        </p:blipFill>
        <p:spPr bwMode="auto">
          <a:xfrm>
            <a:off x="992188" y="4054475"/>
            <a:ext cx="7159625" cy="822325"/>
          </a:xfrm>
          <a:prstGeom prst="rect">
            <a:avLst/>
          </a:prstGeom>
          <a:noFill/>
          <a:ln w="9525">
            <a:noFill/>
            <a:miter lim="800000"/>
            <a:headEnd/>
            <a:tailEnd/>
          </a:ln>
        </p:spPr>
      </p:pic>
      <p:pic>
        <p:nvPicPr>
          <p:cNvPr id="63495" name="Picture 6"/>
          <p:cNvPicPr>
            <a:picLocks noChangeArrowheads="1"/>
          </p:cNvPicPr>
          <p:nvPr/>
        </p:nvPicPr>
        <p:blipFill>
          <a:blip r:embed="rId5" cstate="print"/>
          <a:srcRect/>
          <a:stretch>
            <a:fillRect/>
          </a:stretch>
        </p:blipFill>
        <p:spPr bwMode="auto">
          <a:xfrm>
            <a:off x="1368425" y="5813425"/>
            <a:ext cx="5949950" cy="4349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64515" name="Rectangle 2"/>
          <p:cNvSpPr>
            <a:spLocks noGrp="1" noChangeArrowheads="1"/>
          </p:cNvSpPr>
          <p:nvPr>
            <p:ph type="title"/>
          </p:nvPr>
        </p:nvSpPr>
        <p:spPr/>
        <p:txBody>
          <a:bodyPr rIns="132080"/>
          <a:lstStyle/>
          <a:p>
            <a:pPr indent="0" eaLnBrk="1" hangingPunct="1"/>
            <a:r>
              <a:rPr lang="en-US" smtClean="0"/>
              <a:t>Recap: Reasoning Over Time</a:t>
            </a:r>
          </a:p>
        </p:txBody>
      </p:sp>
      <p:sp>
        <p:nvSpPr>
          <p:cNvPr id="64516" name="Rectangle 3"/>
          <p:cNvSpPr>
            <a:spLocks noGrp="1" noChangeArrowheads="1"/>
          </p:cNvSpPr>
          <p:nvPr>
            <p:ph type="body" idx="1"/>
          </p:nvPr>
        </p:nvSpPr>
        <p:spPr>
          <a:xfrm>
            <a:off x="457200" y="1600200"/>
            <a:ext cx="5715000" cy="1955800"/>
          </a:xfrm>
        </p:spPr>
        <p:txBody>
          <a:bodyPr rIns="132080"/>
          <a:lstStyle/>
          <a:p>
            <a:pPr eaLnBrk="1" hangingPunct="1"/>
            <a:r>
              <a:rPr lang="en-US" sz="2800" smtClean="0"/>
              <a:t>Stationary Markov models</a:t>
            </a:r>
          </a:p>
        </p:txBody>
      </p:sp>
      <p:sp>
        <p:nvSpPr>
          <p:cNvPr id="64517" name="Oval 4"/>
          <p:cNvSpPr>
            <a:spLocks/>
          </p:cNvSpPr>
          <p:nvPr/>
        </p:nvSpPr>
        <p:spPr bwMode="auto">
          <a:xfrm>
            <a:off x="5257800" y="2286000"/>
            <a:ext cx="533400" cy="533400"/>
          </a:xfrm>
          <a:prstGeom prst="ellipse">
            <a:avLst/>
          </a:prstGeom>
          <a:solidFill>
            <a:srgbClr val="FFFFFF"/>
          </a:solidFill>
          <a:ln w="28575">
            <a:solidFill>
              <a:srgbClr val="FFFFFF"/>
            </a:solidFill>
            <a:round/>
            <a:headEnd/>
            <a:tailEnd/>
          </a:ln>
        </p:spPr>
        <p:txBody>
          <a:bodyPr lIns="0" tIns="0" rIns="0" bIns="0"/>
          <a:lstStyle/>
          <a:p>
            <a:endParaRPr lang="en-US"/>
          </a:p>
        </p:txBody>
      </p:sp>
      <p:grpSp>
        <p:nvGrpSpPr>
          <p:cNvPr id="64518" name="Group 7"/>
          <p:cNvGrpSpPr>
            <a:grpSpLocks/>
          </p:cNvGrpSpPr>
          <p:nvPr/>
        </p:nvGrpSpPr>
        <p:grpSpPr bwMode="auto">
          <a:xfrm>
            <a:off x="2057400" y="2286000"/>
            <a:ext cx="533400" cy="533400"/>
            <a:chOff x="0" y="0"/>
            <a:chExt cx="336" cy="336"/>
          </a:xfrm>
        </p:grpSpPr>
        <p:sp>
          <p:nvSpPr>
            <p:cNvPr id="64615" name="Oval 5"/>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64616" name="Rectangle 6"/>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cxnSp>
        <p:nvCxnSpPr>
          <p:cNvPr id="64519" name="AutoShape 8"/>
          <p:cNvCxnSpPr>
            <a:cxnSpLocks noChangeShapeType="1"/>
            <a:endCxn id="64615" idx="2"/>
          </p:cNvCxnSpPr>
          <p:nvPr/>
        </p:nvCxnSpPr>
        <p:spPr bwMode="auto">
          <a:xfrm>
            <a:off x="1409700" y="2552700"/>
            <a:ext cx="647700" cy="0"/>
          </a:xfrm>
          <a:prstGeom prst="straightConnector1">
            <a:avLst/>
          </a:prstGeom>
          <a:noFill/>
          <a:ln w="28575">
            <a:solidFill>
              <a:schemeClr val="tx1"/>
            </a:solidFill>
            <a:round/>
            <a:headEnd/>
            <a:tailEnd type="triangle" w="lg" len="lg"/>
          </a:ln>
        </p:spPr>
      </p:cxnSp>
      <p:grpSp>
        <p:nvGrpSpPr>
          <p:cNvPr id="64520" name="Group 11"/>
          <p:cNvGrpSpPr>
            <a:grpSpLocks/>
          </p:cNvGrpSpPr>
          <p:nvPr/>
        </p:nvGrpSpPr>
        <p:grpSpPr bwMode="auto">
          <a:xfrm>
            <a:off x="1143000" y="2286000"/>
            <a:ext cx="533400" cy="533400"/>
            <a:chOff x="0" y="0"/>
            <a:chExt cx="336" cy="336"/>
          </a:xfrm>
        </p:grpSpPr>
        <p:sp>
          <p:nvSpPr>
            <p:cNvPr id="64613" name="Oval 9"/>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64614" name="Rectangle 10"/>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grpSp>
        <p:nvGrpSpPr>
          <p:cNvPr id="64521" name="Group 14"/>
          <p:cNvGrpSpPr>
            <a:grpSpLocks/>
          </p:cNvGrpSpPr>
          <p:nvPr/>
        </p:nvGrpSpPr>
        <p:grpSpPr bwMode="auto">
          <a:xfrm>
            <a:off x="2971800" y="2286000"/>
            <a:ext cx="533400" cy="533400"/>
            <a:chOff x="0" y="0"/>
            <a:chExt cx="336" cy="336"/>
          </a:xfrm>
        </p:grpSpPr>
        <p:sp>
          <p:nvSpPr>
            <p:cNvPr id="64611" name="Oval 12"/>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64612" name="Rectangle 13"/>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3</a:t>
              </a:r>
            </a:p>
          </p:txBody>
        </p:sp>
      </p:grpSp>
      <p:cxnSp>
        <p:nvCxnSpPr>
          <p:cNvPr id="64522" name="AutoShape 15"/>
          <p:cNvCxnSpPr>
            <a:cxnSpLocks noChangeShapeType="1"/>
            <a:stCxn id="64611" idx="6"/>
            <a:endCxn id="64609" idx="2"/>
          </p:cNvCxnSpPr>
          <p:nvPr/>
        </p:nvCxnSpPr>
        <p:spPr bwMode="auto">
          <a:xfrm>
            <a:off x="3505200" y="2552700"/>
            <a:ext cx="381000" cy="0"/>
          </a:xfrm>
          <a:prstGeom prst="straightConnector1">
            <a:avLst/>
          </a:prstGeom>
          <a:noFill/>
          <a:ln w="28575">
            <a:solidFill>
              <a:schemeClr val="tx1"/>
            </a:solidFill>
            <a:round/>
            <a:headEnd/>
            <a:tailEnd type="triangle" w="lg" len="lg"/>
          </a:ln>
        </p:spPr>
      </p:cxnSp>
      <p:cxnSp>
        <p:nvCxnSpPr>
          <p:cNvPr id="64523" name="AutoShape 16"/>
          <p:cNvCxnSpPr>
            <a:cxnSpLocks noChangeShapeType="1"/>
            <a:stCxn id="64615" idx="6"/>
            <a:endCxn id="64611" idx="2"/>
          </p:cNvCxnSpPr>
          <p:nvPr/>
        </p:nvCxnSpPr>
        <p:spPr bwMode="auto">
          <a:xfrm>
            <a:off x="2590800" y="2552700"/>
            <a:ext cx="381000" cy="0"/>
          </a:xfrm>
          <a:prstGeom prst="straightConnector1">
            <a:avLst/>
          </a:prstGeom>
          <a:noFill/>
          <a:ln w="28575">
            <a:solidFill>
              <a:schemeClr val="tx1"/>
            </a:solidFill>
            <a:round/>
            <a:headEnd/>
            <a:tailEnd type="triangle" w="lg" len="lg"/>
          </a:ln>
        </p:spPr>
      </p:cxnSp>
      <p:grpSp>
        <p:nvGrpSpPr>
          <p:cNvPr id="64524" name="Group 19"/>
          <p:cNvGrpSpPr>
            <a:grpSpLocks/>
          </p:cNvGrpSpPr>
          <p:nvPr/>
        </p:nvGrpSpPr>
        <p:grpSpPr bwMode="auto">
          <a:xfrm>
            <a:off x="3886200" y="2286000"/>
            <a:ext cx="533400" cy="533400"/>
            <a:chOff x="0" y="0"/>
            <a:chExt cx="336" cy="336"/>
          </a:xfrm>
        </p:grpSpPr>
        <p:sp>
          <p:nvSpPr>
            <p:cNvPr id="64609" name="Oval 17"/>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64610" name="Rectangle 18"/>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4</a:t>
              </a:r>
            </a:p>
          </p:txBody>
        </p:sp>
      </p:grpSp>
      <p:cxnSp>
        <p:nvCxnSpPr>
          <p:cNvPr id="64525" name="AutoShape 20"/>
          <p:cNvCxnSpPr>
            <a:cxnSpLocks noChangeShapeType="1"/>
            <a:stCxn id="64609" idx="6"/>
          </p:cNvCxnSpPr>
          <p:nvPr/>
        </p:nvCxnSpPr>
        <p:spPr bwMode="auto">
          <a:xfrm>
            <a:off x="4419600" y="2552700"/>
            <a:ext cx="1104900" cy="0"/>
          </a:xfrm>
          <a:prstGeom prst="straightConnector1">
            <a:avLst/>
          </a:prstGeom>
          <a:noFill/>
          <a:ln w="28575">
            <a:solidFill>
              <a:schemeClr val="tx1"/>
            </a:solidFill>
            <a:prstDash val="dash"/>
            <a:round/>
            <a:headEnd/>
            <a:tailEnd type="triangle" w="lg" len="lg"/>
          </a:ln>
        </p:spPr>
      </p:cxnSp>
      <p:pic>
        <p:nvPicPr>
          <p:cNvPr id="64526" name="Picture 21"/>
          <p:cNvPicPr>
            <a:picLocks noChangeArrowheads="1"/>
          </p:cNvPicPr>
          <p:nvPr/>
        </p:nvPicPr>
        <p:blipFill>
          <a:blip r:embed="rId3" cstate="print"/>
          <a:srcRect/>
          <a:stretch>
            <a:fillRect/>
          </a:stretch>
        </p:blipFill>
        <p:spPr bwMode="auto">
          <a:xfrm>
            <a:off x="2438400" y="3200400"/>
            <a:ext cx="1714500" cy="360363"/>
          </a:xfrm>
          <a:prstGeom prst="rect">
            <a:avLst/>
          </a:prstGeom>
          <a:noFill/>
          <a:ln w="9525">
            <a:noFill/>
            <a:miter lim="800000"/>
            <a:headEnd/>
            <a:tailEnd/>
          </a:ln>
        </p:spPr>
      </p:pic>
      <p:pic>
        <p:nvPicPr>
          <p:cNvPr id="64527" name="Picture 22"/>
          <p:cNvPicPr>
            <a:picLocks noChangeArrowheads="1"/>
          </p:cNvPicPr>
          <p:nvPr/>
        </p:nvPicPr>
        <p:blipFill>
          <a:blip r:embed="rId4" cstate="print"/>
          <a:srcRect/>
          <a:stretch>
            <a:fillRect/>
          </a:stretch>
        </p:blipFill>
        <p:spPr bwMode="auto">
          <a:xfrm>
            <a:off x="533400" y="3200400"/>
            <a:ext cx="1046163" cy="342900"/>
          </a:xfrm>
          <a:prstGeom prst="rect">
            <a:avLst/>
          </a:prstGeom>
          <a:noFill/>
          <a:ln w="9525">
            <a:noFill/>
            <a:miter lim="800000"/>
            <a:headEnd/>
            <a:tailEnd/>
          </a:ln>
        </p:spPr>
      </p:pic>
      <p:grpSp>
        <p:nvGrpSpPr>
          <p:cNvPr id="64528" name="Group 25"/>
          <p:cNvGrpSpPr>
            <a:grpSpLocks/>
          </p:cNvGrpSpPr>
          <p:nvPr/>
        </p:nvGrpSpPr>
        <p:grpSpPr bwMode="auto">
          <a:xfrm>
            <a:off x="6246813" y="1881188"/>
            <a:ext cx="609600" cy="609600"/>
            <a:chOff x="0" y="0"/>
            <a:chExt cx="384" cy="384"/>
          </a:xfrm>
        </p:grpSpPr>
        <p:sp>
          <p:nvSpPr>
            <p:cNvPr id="64607" name="Oval 23"/>
            <p:cNvSpPr>
              <a:spLocks/>
            </p:cNvSpPr>
            <p:nvPr/>
          </p:nvSpPr>
          <p:spPr bwMode="auto">
            <a:xfrm>
              <a:off x="0" y="0"/>
              <a:ext cx="384" cy="384"/>
            </a:xfrm>
            <a:prstGeom prst="ellipse">
              <a:avLst/>
            </a:prstGeom>
            <a:solidFill>
              <a:schemeClr val="accent1"/>
            </a:solidFill>
            <a:ln w="28575">
              <a:solidFill>
                <a:schemeClr val="tx1"/>
              </a:solidFill>
              <a:round/>
              <a:headEnd/>
              <a:tailEnd/>
            </a:ln>
          </p:spPr>
          <p:txBody>
            <a:bodyPr lIns="0" tIns="0" rIns="0" bIns="0"/>
            <a:lstStyle/>
            <a:p>
              <a:endParaRPr lang="en-US"/>
            </a:p>
          </p:txBody>
        </p:sp>
        <p:sp>
          <p:nvSpPr>
            <p:cNvPr id="64608" name="Rectangle 24"/>
            <p:cNvSpPr>
              <a:spLocks/>
            </p:cNvSpPr>
            <p:nvPr/>
          </p:nvSpPr>
          <p:spPr bwMode="auto">
            <a:xfrm>
              <a:off x="31" y="88"/>
              <a:ext cx="321" cy="208"/>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cs typeface="Arial" charset="0"/>
                </a:rPr>
                <a:t>rain</a:t>
              </a:r>
            </a:p>
          </p:txBody>
        </p:sp>
      </p:grpSp>
      <p:grpSp>
        <p:nvGrpSpPr>
          <p:cNvPr id="64529" name="Group 28"/>
          <p:cNvGrpSpPr>
            <a:grpSpLocks/>
          </p:cNvGrpSpPr>
          <p:nvPr/>
        </p:nvGrpSpPr>
        <p:grpSpPr bwMode="auto">
          <a:xfrm>
            <a:off x="7694613" y="1881188"/>
            <a:ext cx="609600" cy="609600"/>
            <a:chOff x="0" y="0"/>
            <a:chExt cx="384" cy="384"/>
          </a:xfrm>
        </p:grpSpPr>
        <p:sp>
          <p:nvSpPr>
            <p:cNvPr id="64605" name="Oval 26"/>
            <p:cNvSpPr>
              <a:spLocks/>
            </p:cNvSpPr>
            <p:nvPr/>
          </p:nvSpPr>
          <p:spPr bwMode="auto">
            <a:xfrm>
              <a:off x="0" y="0"/>
              <a:ext cx="384" cy="384"/>
            </a:xfrm>
            <a:prstGeom prst="ellipse">
              <a:avLst/>
            </a:prstGeom>
            <a:solidFill>
              <a:srgbClr val="FFCC00"/>
            </a:solidFill>
            <a:ln w="28575">
              <a:solidFill>
                <a:schemeClr val="tx1"/>
              </a:solidFill>
              <a:round/>
              <a:headEnd/>
              <a:tailEnd/>
            </a:ln>
          </p:spPr>
          <p:txBody>
            <a:bodyPr lIns="0" tIns="0" rIns="0" bIns="0"/>
            <a:lstStyle/>
            <a:p>
              <a:endParaRPr lang="en-US"/>
            </a:p>
          </p:txBody>
        </p:sp>
        <p:sp>
          <p:nvSpPr>
            <p:cNvPr id="64606" name="Rectangle 27"/>
            <p:cNvSpPr>
              <a:spLocks/>
            </p:cNvSpPr>
            <p:nvPr/>
          </p:nvSpPr>
          <p:spPr bwMode="auto">
            <a:xfrm>
              <a:off x="35" y="88"/>
              <a:ext cx="313" cy="208"/>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cs typeface="Arial" charset="0"/>
                </a:rPr>
                <a:t>sun</a:t>
              </a:r>
            </a:p>
          </p:txBody>
        </p:sp>
      </p:grpSp>
      <p:cxnSp>
        <p:nvCxnSpPr>
          <p:cNvPr id="64530" name="AutoShape 29"/>
          <p:cNvCxnSpPr>
            <a:cxnSpLocks noChangeShapeType="1"/>
          </p:cNvCxnSpPr>
          <p:nvPr/>
        </p:nvCxnSpPr>
        <p:spPr bwMode="auto">
          <a:xfrm>
            <a:off x="6858000" y="2057400"/>
            <a:ext cx="824140" cy="0"/>
          </a:xfrm>
          <a:prstGeom prst="straightConnector1">
            <a:avLst/>
          </a:prstGeom>
          <a:noFill/>
          <a:ln w="28575">
            <a:solidFill>
              <a:schemeClr val="tx1"/>
            </a:solidFill>
            <a:round/>
            <a:headEnd/>
            <a:tailEnd type="triangle" w="med" len="med"/>
          </a:ln>
        </p:spPr>
      </p:cxnSp>
      <p:cxnSp>
        <p:nvCxnSpPr>
          <p:cNvPr id="64531" name="AutoShape 30"/>
          <p:cNvCxnSpPr>
            <a:cxnSpLocks noChangeShapeType="1"/>
          </p:cNvCxnSpPr>
          <p:nvPr/>
        </p:nvCxnSpPr>
        <p:spPr bwMode="auto">
          <a:xfrm flipH="1">
            <a:off x="6843940" y="2278517"/>
            <a:ext cx="838200" cy="0"/>
          </a:xfrm>
          <a:prstGeom prst="straightConnector1">
            <a:avLst/>
          </a:prstGeom>
          <a:noFill/>
          <a:ln w="28575">
            <a:solidFill>
              <a:schemeClr val="tx1"/>
            </a:solidFill>
            <a:round/>
            <a:headEnd/>
            <a:tailEnd type="triangle" w="med" len="med"/>
          </a:ln>
        </p:spPr>
      </p:cxnSp>
      <p:sp>
        <p:nvSpPr>
          <p:cNvPr id="64532" name="Freeform 31"/>
          <p:cNvSpPr>
            <a:spLocks/>
          </p:cNvSpPr>
          <p:nvPr/>
        </p:nvSpPr>
        <p:spPr bwMode="auto">
          <a:xfrm rot="16200000" flipH="1">
            <a:off x="8097044" y="1580356"/>
            <a:ext cx="720725" cy="487363"/>
          </a:xfrm>
          <a:custGeom>
            <a:avLst/>
            <a:gdLst>
              <a:gd name="T0" fmla="*/ 490026 w 21600"/>
              <a:gd name="T1" fmla="*/ 0 h 21600"/>
              <a:gd name="T2" fmla="*/ 0 w 21600"/>
              <a:gd name="T3" fmla="*/ 243682 h 21600"/>
              <a:gd name="T4" fmla="*/ 360362 w 21600"/>
              <a:gd name="T5" fmla="*/ 487363 h 21600"/>
              <a:gd name="T6" fmla="*/ 720725 w 21600"/>
              <a:gd name="T7" fmla="*/ 1031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686" y="0"/>
                </a:moveTo>
                <a:cubicBezTo>
                  <a:pt x="7343" y="0"/>
                  <a:pt x="0" y="5400"/>
                  <a:pt x="0" y="10800"/>
                </a:cubicBezTo>
                <a:cubicBezTo>
                  <a:pt x="0" y="16200"/>
                  <a:pt x="5400" y="21600"/>
                  <a:pt x="10800" y="21600"/>
                </a:cubicBezTo>
                <a:cubicBezTo>
                  <a:pt x="16200" y="21600"/>
                  <a:pt x="21600" y="13087"/>
                  <a:pt x="21600" y="4573"/>
                </a:cubicBezTo>
              </a:path>
            </a:pathLst>
          </a:custGeom>
          <a:noFill/>
          <a:ln w="28575" cap="flat">
            <a:solidFill>
              <a:schemeClr val="tx1"/>
            </a:solidFill>
            <a:prstDash val="solid"/>
            <a:round/>
            <a:headEnd type="none" w="med" len="med"/>
            <a:tailEnd type="triangle" w="med" len="med"/>
          </a:ln>
        </p:spPr>
        <p:txBody>
          <a:bodyPr lIns="0" tIns="0" rIns="0" bIns="0"/>
          <a:lstStyle/>
          <a:p>
            <a:endParaRPr lang="en-US"/>
          </a:p>
        </p:txBody>
      </p:sp>
      <p:sp>
        <p:nvSpPr>
          <p:cNvPr id="64533" name="Freeform 32"/>
          <p:cNvSpPr>
            <a:spLocks/>
          </p:cNvSpPr>
          <p:nvPr/>
        </p:nvSpPr>
        <p:spPr bwMode="auto">
          <a:xfrm rot="5400000" flipH="1">
            <a:off x="5684044" y="2340769"/>
            <a:ext cx="806450" cy="493712"/>
          </a:xfrm>
          <a:custGeom>
            <a:avLst/>
            <a:gdLst>
              <a:gd name="T0" fmla="*/ 575828 w 21600"/>
              <a:gd name="T1" fmla="*/ 0 h 21600"/>
              <a:gd name="T2" fmla="*/ 0 w 21600"/>
              <a:gd name="T3" fmla="*/ 246856 h 21600"/>
              <a:gd name="T4" fmla="*/ 403225 w 21600"/>
              <a:gd name="T5" fmla="*/ 493712 h 21600"/>
              <a:gd name="T6" fmla="*/ 806450 w 21600"/>
              <a:gd name="T7" fmla="*/ 10317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423" y="0"/>
                </a:moveTo>
                <a:cubicBezTo>
                  <a:pt x="7711" y="0"/>
                  <a:pt x="0" y="5400"/>
                  <a:pt x="0" y="10800"/>
                </a:cubicBezTo>
                <a:cubicBezTo>
                  <a:pt x="0" y="16200"/>
                  <a:pt x="5400" y="21600"/>
                  <a:pt x="10800" y="21600"/>
                </a:cubicBezTo>
                <a:cubicBezTo>
                  <a:pt x="16200" y="21600"/>
                  <a:pt x="21600" y="13057"/>
                  <a:pt x="21600" y="4514"/>
                </a:cubicBezTo>
              </a:path>
            </a:pathLst>
          </a:custGeom>
          <a:noFill/>
          <a:ln w="28575" cap="flat">
            <a:solidFill>
              <a:schemeClr val="tx1"/>
            </a:solidFill>
            <a:prstDash val="solid"/>
            <a:round/>
            <a:headEnd type="none" w="med" len="med"/>
            <a:tailEnd type="triangle" w="med" len="med"/>
          </a:ln>
        </p:spPr>
        <p:txBody>
          <a:bodyPr lIns="0" tIns="0" rIns="0" bIns="0"/>
          <a:lstStyle/>
          <a:p>
            <a:endParaRPr lang="en-US"/>
          </a:p>
        </p:txBody>
      </p:sp>
      <p:sp>
        <p:nvSpPr>
          <p:cNvPr id="64534" name="Rectangle 33"/>
          <p:cNvSpPr>
            <a:spLocks/>
          </p:cNvSpPr>
          <p:nvPr/>
        </p:nvSpPr>
        <p:spPr bwMode="auto">
          <a:xfrm>
            <a:off x="8242300" y="1652588"/>
            <a:ext cx="546100" cy="355600"/>
          </a:xfrm>
          <a:prstGeom prst="rect">
            <a:avLst/>
          </a:prstGeom>
          <a:noFill/>
          <a:ln w="12700">
            <a:noFill/>
            <a:miter lim="800000"/>
            <a:headEnd/>
            <a:tailEnd/>
          </a:ln>
        </p:spPr>
        <p:txBody>
          <a:bodyPr lIns="0" tIns="0" rIns="40639" bIns="0"/>
          <a:lstStyle/>
          <a:p>
            <a:pPr marL="39688">
              <a:spcBef>
                <a:spcPts val="1050"/>
              </a:spcBef>
            </a:pPr>
            <a:r>
              <a:rPr lang="en-US" dirty="0" smtClean="0">
                <a:solidFill>
                  <a:schemeClr val="tx1"/>
                </a:solidFill>
                <a:cs typeface="Arial" charset="0"/>
              </a:rPr>
              <a:t>0.5</a:t>
            </a:r>
            <a:endParaRPr lang="en-US" dirty="0">
              <a:solidFill>
                <a:schemeClr val="tx1"/>
              </a:solidFill>
              <a:cs typeface="Arial" charset="0"/>
            </a:endParaRPr>
          </a:p>
        </p:txBody>
      </p:sp>
      <p:sp>
        <p:nvSpPr>
          <p:cNvPr id="64535" name="Rectangle 34"/>
          <p:cNvSpPr>
            <a:spLocks/>
          </p:cNvSpPr>
          <p:nvPr/>
        </p:nvSpPr>
        <p:spPr bwMode="auto">
          <a:xfrm>
            <a:off x="5854700" y="2400300"/>
            <a:ext cx="546100" cy="355600"/>
          </a:xfrm>
          <a:prstGeom prst="rect">
            <a:avLst/>
          </a:prstGeom>
          <a:noFill/>
          <a:ln w="12700">
            <a:noFill/>
            <a:miter lim="800000"/>
            <a:headEnd/>
            <a:tailEnd/>
          </a:ln>
        </p:spPr>
        <p:txBody>
          <a:bodyPr lIns="0" tIns="0" rIns="40639" bIns="0"/>
          <a:lstStyle/>
          <a:p>
            <a:pPr marL="39688">
              <a:spcBef>
                <a:spcPts val="1050"/>
              </a:spcBef>
            </a:pPr>
            <a:r>
              <a:rPr lang="en-US" dirty="0">
                <a:solidFill>
                  <a:schemeClr val="tx1"/>
                </a:solidFill>
                <a:cs typeface="Arial" charset="0"/>
              </a:rPr>
              <a:t>0.7</a:t>
            </a:r>
          </a:p>
        </p:txBody>
      </p:sp>
      <p:sp>
        <p:nvSpPr>
          <p:cNvPr id="64536" name="Rectangle 35"/>
          <p:cNvSpPr>
            <a:spLocks/>
          </p:cNvSpPr>
          <p:nvPr/>
        </p:nvSpPr>
        <p:spPr bwMode="auto">
          <a:xfrm>
            <a:off x="7023100" y="1665288"/>
            <a:ext cx="546100" cy="355600"/>
          </a:xfrm>
          <a:prstGeom prst="rect">
            <a:avLst/>
          </a:prstGeom>
          <a:noFill/>
          <a:ln w="12700">
            <a:noFill/>
            <a:miter lim="800000"/>
            <a:headEnd/>
            <a:tailEnd/>
          </a:ln>
        </p:spPr>
        <p:txBody>
          <a:bodyPr lIns="0" tIns="0" rIns="40639" bIns="0"/>
          <a:lstStyle/>
          <a:p>
            <a:pPr marL="39688">
              <a:spcBef>
                <a:spcPts val="1050"/>
              </a:spcBef>
            </a:pPr>
            <a:r>
              <a:rPr lang="en-US" dirty="0">
                <a:solidFill>
                  <a:schemeClr val="tx1"/>
                </a:solidFill>
                <a:cs typeface="Arial" charset="0"/>
              </a:rPr>
              <a:t>0.3</a:t>
            </a:r>
          </a:p>
        </p:txBody>
      </p:sp>
      <p:sp>
        <p:nvSpPr>
          <p:cNvPr id="64537" name="Rectangle 36"/>
          <p:cNvSpPr>
            <a:spLocks/>
          </p:cNvSpPr>
          <p:nvPr/>
        </p:nvSpPr>
        <p:spPr bwMode="auto">
          <a:xfrm>
            <a:off x="7083085" y="2287814"/>
            <a:ext cx="546100" cy="355600"/>
          </a:xfrm>
          <a:prstGeom prst="rect">
            <a:avLst/>
          </a:prstGeom>
          <a:noFill/>
          <a:ln w="12700">
            <a:noFill/>
            <a:miter lim="800000"/>
            <a:headEnd/>
            <a:tailEnd/>
          </a:ln>
        </p:spPr>
        <p:txBody>
          <a:bodyPr lIns="0" tIns="0" rIns="40639" bIns="0"/>
          <a:lstStyle/>
          <a:p>
            <a:pPr marL="39688">
              <a:spcBef>
                <a:spcPts val="1050"/>
              </a:spcBef>
            </a:pPr>
            <a:r>
              <a:rPr lang="en-US" dirty="0" smtClean="0">
                <a:solidFill>
                  <a:schemeClr val="tx1"/>
                </a:solidFill>
                <a:cs typeface="Arial" charset="0"/>
              </a:rPr>
              <a:t>0.5</a:t>
            </a:r>
            <a:endParaRPr lang="en-US" dirty="0">
              <a:solidFill>
                <a:schemeClr val="tx1"/>
              </a:solidFill>
              <a:cs typeface="Arial" charset="0"/>
            </a:endParaRPr>
          </a:p>
        </p:txBody>
      </p:sp>
      <p:grpSp>
        <p:nvGrpSpPr>
          <p:cNvPr id="65575" name="Group 39"/>
          <p:cNvGrpSpPr>
            <a:grpSpLocks/>
          </p:cNvGrpSpPr>
          <p:nvPr/>
        </p:nvGrpSpPr>
        <p:grpSpPr bwMode="auto">
          <a:xfrm>
            <a:off x="4876800" y="4800600"/>
            <a:ext cx="533400" cy="533400"/>
            <a:chOff x="0" y="0"/>
            <a:chExt cx="336" cy="336"/>
          </a:xfrm>
        </p:grpSpPr>
        <p:sp>
          <p:nvSpPr>
            <p:cNvPr id="64603" name="Oval 37"/>
            <p:cNvSpPr>
              <a:spLocks/>
            </p:cNvSpPr>
            <p:nvPr/>
          </p:nvSpPr>
          <p:spPr bwMode="auto">
            <a:xfrm>
              <a:off x="0" y="0"/>
              <a:ext cx="336" cy="336"/>
            </a:xfrm>
            <a:prstGeom prst="ellipse">
              <a:avLst/>
            </a:prstGeom>
            <a:solidFill>
              <a:srgbClr val="FFFFFF"/>
            </a:solidFill>
            <a:ln w="28575">
              <a:solidFill>
                <a:srgbClr val="FFFFFF"/>
              </a:solidFill>
              <a:round/>
              <a:headEnd/>
              <a:tailEnd/>
            </a:ln>
          </p:spPr>
          <p:txBody>
            <a:bodyPr lIns="0" tIns="0" rIns="0" bIns="0"/>
            <a:lstStyle/>
            <a:p>
              <a:endParaRPr lang="en-US"/>
            </a:p>
          </p:txBody>
        </p:sp>
        <p:sp>
          <p:nvSpPr>
            <p:cNvPr id="64604" name="Rectangle 38"/>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rgbClr val="FFFFFF"/>
                  </a:solidFill>
                  <a:latin typeface="Times New Roman Italic" charset="0"/>
                  <a:cs typeface="Times New Roman Italic" charset="0"/>
                  <a:sym typeface="Times New Roman Italic" charset="0"/>
                </a:rPr>
                <a:t>X</a:t>
              </a:r>
              <a:r>
                <a:rPr lang="en-US" sz="2400" baseline="-25000">
                  <a:solidFill>
                    <a:srgbClr val="FFFFFF"/>
                  </a:solidFill>
                  <a:latin typeface="Times New Roman" pitchFamily="18" charset="0"/>
                  <a:cs typeface="Times New Roman" pitchFamily="18" charset="0"/>
                  <a:sym typeface="Times New Roman" pitchFamily="18" charset="0"/>
                </a:rPr>
                <a:t>5</a:t>
              </a:r>
            </a:p>
          </p:txBody>
        </p:sp>
      </p:grpSp>
      <p:cxnSp>
        <p:nvCxnSpPr>
          <p:cNvPr id="64539" name="AutoShape 40"/>
          <p:cNvCxnSpPr>
            <a:cxnSpLocks noChangeShapeType="1"/>
          </p:cNvCxnSpPr>
          <p:nvPr/>
        </p:nvCxnSpPr>
        <p:spPr bwMode="auto">
          <a:xfrm>
            <a:off x="5143500" y="5067300"/>
            <a:ext cx="0" cy="1066800"/>
          </a:xfrm>
          <a:prstGeom prst="straightConnector1">
            <a:avLst/>
          </a:prstGeom>
          <a:noFill/>
          <a:ln w="28575">
            <a:solidFill>
              <a:srgbClr val="FFFFFF"/>
            </a:solidFill>
            <a:round/>
            <a:headEnd/>
            <a:tailEnd type="triangle" w="lg" len="lg"/>
          </a:ln>
        </p:spPr>
      </p:cxnSp>
      <p:grpSp>
        <p:nvGrpSpPr>
          <p:cNvPr id="65579" name="Group 43"/>
          <p:cNvGrpSpPr>
            <a:grpSpLocks/>
          </p:cNvGrpSpPr>
          <p:nvPr/>
        </p:nvGrpSpPr>
        <p:grpSpPr bwMode="auto">
          <a:xfrm>
            <a:off x="1524000" y="4800600"/>
            <a:ext cx="533400" cy="533400"/>
            <a:chOff x="0" y="0"/>
            <a:chExt cx="336" cy="336"/>
          </a:xfrm>
        </p:grpSpPr>
        <p:sp>
          <p:nvSpPr>
            <p:cNvPr id="64601" name="Oval 41"/>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64602" name="Rectangle 42"/>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grpSp>
        <p:nvGrpSpPr>
          <p:cNvPr id="65583" name="Group 47"/>
          <p:cNvGrpSpPr>
            <a:grpSpLocks/>
          </p:cNvGrpSpPr>
          <p:nvPr/>
        </p:nvGrpSpPr>
        <p:grpSpPr bwMode="auto">
          <a:xfrm>
            <a:off x="609600" y="5867400"/>
            <a:ext cx="533400" cy="533400"/>
            <a:chOff x="0" y="0"/>
            <a:chExt cx="336" cy="336"/>
          </a:xfrm>
        </p:grpSpPr>
        <p:sp>
          <p:nvSpPr>
            <p:cNvPr id="64599" name="Oval 45"/>
            <p:cNvSpPr>
              <a:spLocks/>
            </p:cNvSpPr>
            <p:nvPr/>
          </p:nvSpPr>
          <p:spPr bwMode="auto">
            <a:xfrm>
              <a:off x="0" y="0"/>
              <a:ext cx="336" cy="336"/>
            </a:xfrm>
            <a:prstGeom prst="ellipse">
              <a:avLst/>
            </a:prstGeom>
            <a:solidFill>
              <a:srgbClr val="D1D1F0"/>
            </a:solidFill>
            <a:ln w="28575">
              <a:solidFill>
                <a:schemeClr val="tx1"/>
              </a:solidFill>
              <a:round/>
              <a:headEnd/>
              <a:tailEnd/>
            </a:ln>
          </p:spPr>
          <p:txBody>
            <a:bodyPr lIns="0" tIns="0" rIns="0" bIns="0"/>
            <a:lstStyle/>
            <a:p>
              <a:endParaRPr lang="en-US"/>
            </a:p>
          </p:txBody>
        </p:sp>
        <p:sp>
          <p:nvSpPr>
            <p:cNvPr id="64600" name="Rectangle 46"/>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1</a:t>
              </a:r>
            </a:p>
          </p:txBody>
        </p:sp>
      </p:grpSp>
      <p:cxnSp>
        <p:nvCxnSpPr>
          <p:cNvPr id="65584" name="AutoShape 48"/>
          <p:cNvCxnSpPr>
            <a:cxnSpLocks noChangeShapeType="1"/>
            <a:endCxn id="64601" idx="2"/>
          </p:cNvCxnSpPr>
          <p:nvPr/>
        </p:nvCxnSpPr>
        <p:spPr bwMode="auto">
          <a:xfrm>
            <a:off x="876300" y="5067300"/>
            <a:ext cx="647700" cy="0"/>
          </a:xfrm>
          <a:prstGeom prst="straightConnector1">
            <a:avLst/>
          </a:prstGeom>
          <a:noFill/>
          <a:ln w="28575">
            <a:solidFill>
              <a:schemeClr val="tx1"/>
            </a:solidFill>
            <a:round/>
            <a:headEnd/>
            <a:tailEnd type="triangle" w="lg" len="lg"/>
          </a:ln>
        </p:spPr>
      </p:cxnSp>
      <p:grpSp>
        <p:nvGrpSpPr>
          <p:cNvPr id="65587" name="Group 51"/>
          <p:cNvGrpSpPr>
            <a:grpSpLocks/>
          </p:cNvGrpSpPr>
          <p:nvPr/>
        </p:nvGrpSpPr>
        <p:grpSpPr bwMode="auto">
          <a:xfrm>
            <a:off x="609600" y="4800600"/>
            <a:ext cx="533400" cy="533400"/>
            <a:chOff x="0" y="0"/>
            <a:chExt cx="336" cy="336"/>
          </a:xfrm>
        </p:grpSpPr>
        <p:sp>
          <p:nvSpPr>
            <p:cNvPr id="64597" name="Oval 49"/>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64598" name="Rectangle 50"/>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grpSp>
        <p:nvGrpSpPr>
          <p:cNvPr id="65591" name="Group 55"/>
          <p:cNvGrpSpPr>
            <a:grpSpLocks/>
          </p:cNvGrpSpPr>
          <p:nvPr/>
        </p:nvGrpSpPr>
        <p:grpSpPr bwMode="auto">
          <a:xfrm>
            <a:off x="2438400" y="4800600"/>
            <a:ext cx="533400" cy="533400"/>
            <a:chOff x="0" y="0"/>
            <a:chExt cx="336" cy="336"/>
          </a:xfrm>
        </p:grpSpPr>
        <p:sp>
          <p:nvSpPr>
            <p:cNvPr id="64595" name="Oval 53"/>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64596" name="Rectangle 54"/>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3</a:t>
              </a:r>
            </a:p>
          </p:txBody>
        </p:sp>
      </p:grpSp>
      <p:cxnSp>
        <p:nvCxnSpPr>
          <p:cNvPr id="65592" name="AutoShape 56"/>
          <p:cNvCxnSpPr>
            <a:cxnSpLocks noChangeShapeType="1"/>
            <a:stCxn id="64595" idx="6"/>
            <a:endCxn id="64593" idx="2"/>
          </p:cNvCxnSpPr>
          <p:nvPr/>
        </p:nvCxnSpPr>
        <p:spPr bwMode="auto">
          <a:xfrm>
            <a:off x="2971800" y="5067300"/>
            <a:ext cx="381000" cy="0"/>
          </a:xfrm>
          <a:prstGeom prst="straightConnector1">
            <a:avLst/>
          </a:prstGeom>
          <a:noFill/>
          <a:ln w="28575">
            <a:solidFill>
              <a:schemeClr val="tx1"/>
            </a:solidFill>
            <a:round/>
            <a:headEnd/>
            <a:tailEnd type="triangle" w="lg" len="lg"/>
          </a:ln>
        </p:spPr>
      </p:cxnSp>
      <p:cxnSp>
        <p:nvCxnSpPr>
          <p:cNvPr id="65593" name="AutoShape 57"/>
          <p:cNvCxnSpPr>
            <a:cxnSpLocks noChangeShapeType="1"/>
            <a:stCxn id="64601" idx="6"/>
            <a:endCxn id="64595" idx="2"/>
          </p:cNvCxnSpPr>
          <p:nvPr/>
        </p:nvCxnSpPr>
        <p:spPr bwMode="auto">
          <a:xfrm>
            <a:off x="2057400" y="5067300"/>
            <a:ext cx="381000" cy="0"/>
          </a:xfrm>
          <a:prstGeom prst="straightConnector1">
            <a:avLst/>
          </a:prstGeom>
          <a:noFill/>
          <a:ln w="28575">
            <a:solidFill>
              <a:schemeClr val="tx1"/>
            </a:solidFill>
            <a:round/>
            <a:headEnd/>
            <a:tailEnd type="triangle" w="lg" len="lg"/>
          </a:ln>
        </p:spPr>
      </p:cxnSp>
      <p:grpSp>
        <p:nvGrpSpPr>
          <p:cNvPr id="65596" name="Group 60"/>
          <p:cNvGrpSpPr>
            <a:grpSpLocks/>
          </p:cNvGrpSpPr>
          <p:nvPr/>
        </p:nvGrpSpPr>
        <p:grpSpPr bwMode="auto">
          <a:xfrm>
            <a:off x="3352800" y="4800600"/>
            <a:ext cx="533400" cy="533400"/>
            <a:chOff x="0" y="0"/>
            <a:chExt cx="336" cy="336"/>
          </a:xfrm>
        </p:grpSpPr>
        <p:sp>
          <p:nvSpPr>
            <p:cNvPr id="64593" name="Oval 58"/>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64594" name="Rectangle 59"/>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4</a:t>
              </a:r>
            </a:p>
          </p:txBody>
        </p:sp>
      </p:grpSp>
      <p:cxnSp>
        <p:nvCxnSpPr>
          <p:cNvPr id="65597" name="AutoShape 61"/>
          <p:cNvCxnSpPr>
            <a:cxnSpLocks noChangeShapeType="1"/>
            <a:endCxn id="64603" idx="2"/>
          </p:cNvCxnSpPr>
          <p:nvPr/>
        </p:nvCxnSpPr>
        <p:spPr bwMode="auto">
          <a:xfrm flipV="1">
            <a:off x="3943350" y="5067300"/>
            <a:ext cx="933450" cy="2"/>
          </a:xfrm>
          <a:prstGeom prst="straightConnector1">
            <a:avLst/>
          </a:prstGeom>
          <a:noFill/>
          <a:ln w="28575">
            <a:solidFill>
              <a:schemeClr val="tx1"/>
            </a:solidFill>
            <a:prstDash val="dash"/>
            <a:round/>
            <a:headEnd/>
            <a:tailEnd type="triangle" w="lg" len="lg"/>
          </a:ln>
        </p:spPr>
      </p:cxnSp>
      <p:grpSp>
        <p:nvGrpSpPr>
          <p:cNvPr id="65600" name="Group 64"/>
          <p:cNvGrpSpPr>
            <a:grpSpLocks/>
          </p:cNvGrpSpPr>
          <p:nvPr/>
        </p:nvGrpSpPr>
        <p:grpSpPr bwMode="auto">
          <a:xfrm>
            <a:off x="1524000" y="5867400"/>
            <a:ext cx="533400" cy="533400"/>
            <a:chOff x="0" y="0"/>
            <a:chExt cx="336" cy="336"/>
          </a:xfrm>
        </p:grpSpPr>
        <p:sp>
          <p:nvSpPr>
            <p:cNvPr id="64591" name="Oval 62"/>
            <p:cNvSpPr>
              <a:spLocks/>
            </p:cNvSpPr>
            <p:nvPr/>
          </p:nvSpPr>
          <p:spPr bwMode="auto">
            <a:xfrm>
              <a:off x="0" y="0"/>
              <a:ext cx="336" cy="336"/>
            </a:xfrm>
            <a:prstGeom prst="ellipse">
              <a:avLst/>
            </a:prstGeom>
            <a:solidFill>
              <a:srgbClr val="D1D1F0"/>
            </a:solidFill>
            <a:ln w="28575">
              <a:solidFill>
                <a:schemeClr val="tx1"/>
              </a:solidFill>
              <a:round/>
              <a:headEnd/>
              <a:tailEnd/>
            </a:ln>
          </p:spPr>
          <p:txBody>
            <a:bodyPr lIns="0" tIns="0" rIns="0" bIns="0"/>
            <a:lstStyle/>
            <a:p>
              <a:endParaRPr lang="en-US"/>
            </a:p>
          </p:txBody>
        </p:sp>
        <p:sp>
          <p:nvSpPr>
            <p:cNvPr id="64592" name="Rectangle 63"/>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2</a:t>
              </a:r>
            </a:p>
          </p:txBody>
        </p:sp>
      </p:grpSp>
      <p:grpSp>
        <p:nvGrpSpPr>
          <p:cNvPr id="65603" name="Group 67"/>
          <p:cNvGrpSpPr>
            <a:grpSpLocks/>
          </p:cNvGrpSpPr>
          <p:nvPr/>
        </p:nvGrpSpPr>
        <p:grpSpPr bwMode="auto">
          <a:xfrm>
            <a:off x="2438400" y="5867400"/>
            <a:ext cx="533400" cy="533400"/>
            <a:chOff x="0" y="0"/>
            <a:chExt cx="336" cy="336"/>
          </a:xfrm>
        </p:grpSpPr>
        <p:sp>
          <p:nvSpPr>
            <p:cNvPr id="64589" name="Oval 65"/>
            <p:cNvSpPr>
              <a:spLocks/>
            </p:cNvSpPr>
            <p:nvPr/>
          </p:nvSpPr>
          <p:spPr bwMode="auto">
            <a:xfrm>
              <a:off x="0" y="0"/>
              <a:ext cx="336" cy="336"/>
            </a:xfrm>
            <a:prstGeom prst="ellipse">
              <a:avLst/>
            </a:prstGeom>
            <a:solidFill>
              <a:srgbClr val="D1D1F0"/>
            </a:solidFill>
            <a:ln w="28575">
              <a:solidFill>
                <a:schemeClr val="tx1"/>
              </a:solidFill>
              <a:round/>
              <a:headEnd/>
              <a:tailEnd/>
            </a:ln>
          </p:spPr>
          <p:txBody>
            <a:bodyPr lIns="0" tIns="0" rIns="0" bIns="0"/>
            <a:lstStyle/>
            <a:p>
              <a:endParaRPr lang="en-US"/>
            </a:p>
          </p:txBody>
        </p:sp>
        <p:sp>
          <p:nvSpPr>
            <p:cNvPr id="64590" name="Rectangle 66"/>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3</a:t>
              </a:r>
            </a:p>
          </p:txBody>
        </p:sp>
      </p:grpSp>
      <p:grpSp>
        <p:nvGrpSpPr>
          <p:cNvPr id="65606" name="Group 70"/>
          <p:cNvGrpSpPr>
            <a:grpSpLocks/>
          </p:cNvGrpSpPr>
          <p:nvPr/>
        </p:nvGrpSpPr>
        <p:grpSpPr bwMode="auto">
          <a:xfrm>
            <a:off x="3352800" y="5867400"/>
            <a:ext cx="533400" cy="533400"/>
            <a:chOff x="0" y="0"/>
            <a:chExt cx="336" cy="336"/>
          </a:xfrm>
        </p:grpSpPr>
        <p:sp>
          <p:nvSpPr>
            <p:cNvPr id="64587" name="Oval 68"/>
            <p:cNvSpPr>
              <a:spLocks/>
            </p:cNvSpPr>
            <p:nvPr/>
          </p:nvSpPr>
          <p:spPr bwMode="auto">
            <a:xfrm>
              <a:off x="0" y="0"/>
              <a:ext cx="336" cy="336"/>
            </a:xfrm>
            <a:prstGeom prst="ellipse">
              <a:avLst/>
            </a:prstGeom>
            <a:solidFill>
              <a:srgbClr val="D1D1F0"/>
            </a:solidFill>
            <a:ln w="28575">
              <a:solidFill>
                <a:schemeClr val="tx1"/>
              </a:solidFill>
              <a:round/>
              <a:headEnd/>
              <a:tailEnd/>
            </a:ln>
          </p:spPr>
          <p:txBody>
            <a:bodyPr lIns="0" tIns="0" rIns="0" bIns="0"/>
            <a:lstStyle/>
            <a:p>
              <a:endParaRPr lang="en-US"/>
            </a:p>
          </p:txBody>
        </p:sp>
        <p:sp>
          <p:nvSpPr>
            <p:cNvPr id="64588" name="Rectangle 69"/>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4</a:t>
              </a:r>
            </a:p>
          </p:txBody>
        </p:sp>
      </p:grpSp>
      <p:grpSp>
        <p:nvGrpSpPr>
          <p:cNvPr id="65609" name="Group 73"/>
          <p:cNvGrpSpPr>
            <a:grpSpLocks/>
          </p:cNvGrpSpPr>
          <p:nvPr/>
        </p:nvGrpSpPr>
        <p:grpSpPr bwMode="auto">
          <a:xfrm>
            <a:off x="4876800" y="5867400"/>
            <a:ext cx="533400" cy="533400"/>
            <a:chOff x="0" y="0"/>
            <a:chExt cx="336" cy="336"/>
          </a:xfrm>
        </p:grpSpPr>
        <p:sp>
          <p:nvSpPr>
            <p:cNvPr id="64585" name="Oval 71"/>
            <p:cNvSpPr>
              <a:spLocks/>
            </p:cNvSpPr>
            <p:nvPr/>
          </p:nvSpPr>
          <p:spPr bwMode="auto">
            <a:xfrm>
              <a:off x="0" y="0"/>
              <a:ext cx="336" cy="336"/>
            </a:xfrm>
            <a:prstGeom prst="ellipse">
              <a:avLst/>
            </a:prstGeom>
            <a:solidFill>
              <a:srgbClr val="FFFFFF"/>
            </a:solidFill>
            <a:ln w="28575">
              <a:solidFill>
                <a:srgbClr val="FFFFFF"/>
              </a:solidFill>
              <a:round/>
              <a:headEnd/>
              <a:tailEnd/>
            </a:ln>
          </p:spPr>
          <p:txBody>
            <a:bodyPr lIns="0" tIns="0" rIns="0" bIns="0"/>
            <a:lstStyle/>
            <a:p>
              <a:endParaRPr lang="en-US"/>
            </a:p>
          </p:txBody>
        </p:sp>
        <p:sp>
          <p:nvSpPr>
            <p:cNvPr id="64586" name="Rectangle 72"/>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rgbClr val="FFFFFF"/>
                  </a:solidFill>
                  <a:latin typeface="Times New Roman Italic" charset="0"/>
                  <a:cs typeface="Times New Roman Italic" charset="0"/>
                  <a:sym typeface="Times New Roman Italic" charset="0"/>
                </a:rPr>
                <a:t>E</a:t>
              </a:r>
              <a:r>
                <a:rPr lang="en-US" sz="2400" baseline="-25000">
                  <a:solidFill>
                    <a:srgbClr val="FFFFFF"/>
                  </a:solidFill>
                  <a:latin typeface="Times New Roman" pitchFamily="18" charset="0"/>
                  <a:cs typeface="Times New Roman" pitchFamily="18" charset="0"/>
                  <a:sym typeface="Times New Roman" pitchFamily="18" charset="0"/>
                </a:rPr>
                <a:t>5</a:t>
              </a:r>
            </a:p>
          </p:txBody>
        </p:sp>
      </p:grpSp>
      <p:grpSp>
        <p:nvGrpSpPr>
          <p:cNvPr id="12" name="Group 11"/>
          <p:cNvGrpSpPr/>
          <p:nvPr/>
        </p:nvGrpSpPr>
        <p:grpSpPr>
          <a:xfrm>
            <a:off x="876300" y="5334000"/>
            <a:ext cx="2743200" cy="533400"/>
            <a:chOff x="876300" y="5067300"/>
            <a:chExt cx="2743200" cy="1066800"/>
          </a:xfrm>
        </p:grpSpPr>
        <p:cxnSp>
          <p:nvCxnSpPr>
            <p:cNvPr id="65580" name="AutoShape 44"/>
            <p:cNvCxnSpPr>
              <a:cxnSpLocks noChangeShapeType="1"/>
            </p:cNvCxnSpPr>
            <p:nvPr/>
          </p:nvCxnSpPr>
          <p:spPr bwMode="auto">
            <a:xfrm>
              <a:off x="1790700" y="5067300"/>
              <a:ext cx="0" cy="1066800"/>
            </a:xfrm>
            <a:prstGeom prst="straightConnector1">
              <a:avLst/>
            </a:prstGeom>
            <a:noFill/>
            <a:ln w="28575">
              <a:solidFill>
                <a:schemeClr val="tx1"/>
              </a:solidFill>
              <a:round/>
              <a:headEnd/>
              <a:tailEnd type="triangle" w="lg" len="lg"/>
            </a:ln>
          </p:spPr>
        </p:cxnSp>
        <p:cxnSp>
          <p:nvCxnSpPr>
            <p:cNvPr id="65588" name="AutoShape 52"/>
            <p:cNvCxnSpPr>
              <a:cxnSpLocks noChangeShapeType="1"/>
            </p:cNvCxnSpPr>
            <p:nvPr/>
          </p:nvCxnSpPr>
          <p:spPr bwMode="auto">
            <a:xfrm>
              <a:off x="876300" y="5067300"/>
              <a:ext cx="0" cy="1066800"/>
            </a:xfrm>
            <a:prstGeom prst="straightConnector1">
              <a:avLst/>
            </a:prstGeom>
            <a:noFill/>
            <a:ln w="28575">
              <a:solidFill>
                <a:schemeClr val="tx1"/>
              </a:solidFill>
              <a:round/>
              <a:headEnd/>
              <a:tailEnd type="triangle" w="lg" len="lg"/>
            </a:ln>
          </p:spPr>
        </p:cxnSp>
        <p:cxnSp>
          <p:nvCxnSpPr>
            <p:cNvPr id="65610" name="AutoShape 74"/>
            <p:cNvCxnSpPr>
              <a:cxnSpLocks noChangeShapeType="1"/>
            </p:cNvCxnSpPr>
            <p:nvPr/>
          </p:nvCxnSpPr>
          <p:spPr bwMode="auto">
            <a:xfrm>
              <a:off x="2705100" y="5067300"/>
              <a:ext cx="0" cy="1066800"/>
            </a:xfrm>
            <a:prstGeom prst="straightConnector1">
              <a:avLst/>
            </a:prstGeom>
            <a:noFill/>
            <a:ln w="28575">
              <a:solidFill>
                <a:schemeClr val="tx1"/>
              </a:solidFill>
              <a:round/>
              <a:headEnd/>
              <a:tailEnd type="triangle" w="lg" len="lg"/>
            </a:ln>
          </p:spPr>
        </p:cxnSp>
        <p:cxnSp>
          <p:nvCxnSpPr>
            <p:cNvPr id="65611" name="AutoShape 75"/>
            <p:cNvCxnSpPr>
              <a:cxnSpLocks noChangeShapeType="1"/>
            </p:cNvCxnSpPr>
            <p:nvPr/>
          </p:nvCxnSpPr>
          <p:spPr bwMode="auto">
            <a:xfrm>
              <a:off x="3619500" y="5067300"/>
              <a:ext cx="0" cy="1066800"/>
            </a:xfrm>
            <a:prstGeom prst="straightConnector1">
              <a:avLst/>
            </a:prstGeom>
            <a:noFill/>
            <a:ln w="28575">
              <a:solidFill>
                <a:schemeClr val="tx1"/>
              </a:solidFill>
              <a:round/>
              <a:headEnd/>
              <a:tailEnd type="triangle" w="lg" len="lg"/>
            </a:ln>
          </p:spPr>
        </p:cxnSp>
      </p:grpSp>
      <p:pic>
        <p:nvPicPr>
          <p:cNvPr id="65612" name="Picture 76"/>
          <p:cNvPicPr>
            <a:picLocks noChangeArrowheads="1"/>
          </p:cNvPicPr>
          <p:nvPr/>
        </p:nvPicPr>
        <p:blipFill>
          <a:blip r:embed="rId5" cstate="print"/>
          <a:srcRect/>
          <a:stretch>
            <a:fillRect/>
          </a:stretch>
        </p:blipFill>
        <p:spPr bwMode="auto">
          <a:xfrm>
            <a:off x="6515100" y="3556000"/>
            <a:ext cx="1285875" cy="360363"/>
          </a:xfrm>
          <a:prstGeom prst="rect">
            <a:avLst/>
          </a:prstGeom>
          <a:noFill/>
          <a:ln w="9525">
            <a:noFill/>
            <a:miter lim="800000"/>
            <a:headEnd/>
            <a:tailEnd/>
          </a:ln>
        </p:spPr>
      </p:pic>
      <p:graphicFrame>
        <p:nvGraphicFramePr>
          <p:cNvPr id="65613" name="Group 77"/>
          <p:cNvGraphicFramePr>
            <a:graphicFrameLocks noGrp="1"/>
          </p:cNvGraphicFramePr>
          <p:nvPr/>
        </p:nvGraphicFramePr>
        <p:xfrm>
          <a:off x="5181600" y="4076700"/>
          <a:ext cx="3873500" cy="2641600"/>
        </p:xfrm>
        <a:graphic>
          <a:graphicData uri="http://schemas.openxmlformats.org/drawingml/2006/table">
            <a:tbl>
              <a:tblPr/>
              <a:tblGrid>
                <a:gridCol w="939800"/>
                <a:gridCol w="2087563"/>
                <a:gridCol w="846137"/>
              </a:tblGrid>
              <a:tr h="4826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X</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E</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1013">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umbrella</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0.9</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26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no umbrella</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1013">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umbrella</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0.2</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26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no umbrella</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0.8</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5667" name="Rectangle 131"/>
          <p:cNvSpPr>
            <a:spLocks/>
          </p:cNvSpPr>
          <p:nvPr/>
        </p:nvSpPr>
        <p:spPr bwMode="auto">
          <a:xfrm>
            <a:off x="431800" y="4127500"/>
            <a:ext cx="4133850" cy="495300"/>
          </a:xfrm>
          <a:prstGeom prst="rect">
            <a:avLst/>
          </a:prstGeom>
          <a:noFill/>
          <a:ln w="12700">
            <a:noFill/>
            <a:miter lim="800000"/>
            <a:headEnd/>
            <a:tailEnd/>
          </a:ln>
        </p:spPr>
        <p:txBody>
          <a:bodyPr wrap="none" lIns="0" tIns="0" rIns="40639" bIns="0">
            <a:spAutoFit/>
          </a:bodyPr>
          <a:lstStyle/>
          <a:p>
            <a:pPr marL="382588" indent="-342900">
              <a:spcBef>
                <a:spcPts val="738"/>
              </a:spcBef>
              <a:buClr>
                <a:srgbClr val="333399"/>
              </a:buClr>
              <a:buSzPct val="100000"/>
              <a:buFont typeface="Wingdings" pitchFamily="2" charset="2"/>
              <a:buChar char="§"/>
            </a:pPr>
            <a:r>
              <a:rPr lang="en-US" sz="2800" dirty="0">
                <a:solidFill>
                  <a:srgbClr val="333399"/>
                </a:solidFill>
                <a:cs typeface="Arial" charset="0"/>
              </a:rPr>
              <a:t>Hidden Markov models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5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57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58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58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58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59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59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559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559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559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560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560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560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560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56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566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5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67"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12291" name="Rectangle 2"/>
          <p:cNvSpPr>
            <a:spLocks noGrp="1" noChangeArrowheads="1"/>
          </p:cNvSpPr>
          <p:nvPr>
            <p:ph type="title"/>
          </p:nvPr>
        </p:nvSpPr>
        <p:spPr/>
        <p:txBody>
          <a:bodyPr rIns="132080"/>
          <a:lstStyle/>
          <a:p>
            <a:pPr indent="0" eaLnBrk="1" hangingPunct="1"/>
            <a:r>
              <a:rPr lang="en-US" smtClean="0"/>
              <a:t>Random Variables</a:t>
            </a:r>
          </a:p>
        </p:txBody>
      </p:sp>
      <p:sp>
        <p:nvSpPr>
          <p:cNvPr id="12292" name="Rectangle 3"/>
          <p:cNvSpPr>
            <a:spLocks noGrp="1" noChangeArrowheads="1"/>
          </p:cNvSpPr>
          <p:nvPr>
            <p:ph type="body" idx="1"/>
          </p:nvPr>
        </p:nvSpPr>
        <p:spPr/>
        <p:txBody>
          <a:bodyPr rIns="132080"/>
          <a:lstStyle/>
          <a:p>
            <a:pPr eaLnBrk="1" hangingPunct="1">
              <a:lnSpc>
                <a:spcPct val="90000"/>
              </a:lnSpc>
            </a:pPr>
            <a:r>
              <a:rPr lang="en-US" sz="2400" dirty="0" smtClean="0"/>
              <a:t>A </a:t>
            </a:r>
            <a:r>
              <a:rPr lang="en-US" sz="2400" dirty="0" smtClean="0">
                <a:solidFill>
                  <a:srgbClr val="FF0000"/>
                </a:solidFill>
                <a:latin typeface="Arial Italic" charset="0"/>
                <a:cs typeface="Arial Italic" charset="0"/>
                <a:sym typeface="Arial Italic" charset="0"/>
              </a:rPr>
              <a:t>random variable</a:t>
            </a:r>
            <a:r>
              <a:rPr lang="en-US" sz="2400" dirty="0" smtClean="0">
                <a:solidFill>
                  <a:srgbClr val="FF0000"/>
                </a:solidFill>
              </a:rPr>
              <a:t> </a:t>
            </a:r>
            <a:r>
              <a:rPr lang="en-US" sz="2400" dirty="0" smtClean="0"/>
              <a:t>is some aspect of the world about which we (may) have uncertainty</a:t>
            </a:r>
          </a:p>
          <a:p>
            <a:pPr marL="782638" lvl="1" eaLnBrk="1" hangingPunct="1">
              <a:lnSpc>
                <a:spcPct val="90000"/>
              </a:lnSpc>
            </a:pPr>
            <a:r>
              <a:rPr lang="en-US" sz="2000" dirty="0" smtClean="0"/>
              <a:t>R = Is it raining?</a:t>
            </a:r>
          </a:p>
          <a:p>
            <a:pPr marL="782638" lvl="1" eaLnBrk="1" hangingPunct="1">
              <a:lnSpc>
                <a:spcPct val="90000"/>
              </a:lnSpc>
            </a:pPr>
            <a:r>
              <a:rPr lang="en-US" sz="2000" dirty="0" smtClean="0"/>
              <a:t>D = How long will it take to drive to work?</a:t>
            </a:r>
          </a:p>
          <a:p>
            <a:pPr marL="782638" lvl="1" eaLnBrk="1" hangingPunct="1">
              <a:lnSpc>
                <a:spcPct val="90000"/>
              </a:lnSpc>
            </a:pPr>
            <a:r>
              <a:rPr lang="en-US" sz="2000" dirty="0" smtClean="0"/>
              <a:t>L = Where am I?</a:t>
            </a:r>
          </a:p>
          <a:p>
            <a:pPr eaLnBrk="1" hangingPunct="1">
              <a:lnSpc>
                <a:spcPct val="90000"/>
              </a:lnSpc>
            </a:pPr>
            <a:endParaRPr lang="en-US" sz="2400" dirty="0" smtClean="0"/>
          </a:p>
          <a:p>
            <a:pPr eaLnBrk="1" hangingPunct="1">
              <a:lnSpc>
                <a:spcPct val="90000"/>
              </a:lnSpc>
            </a:pPr>
            <a:r>
              <a:rPr lang="en-US" sz="2400" dirty="0" smtClean="0"/>
              <a:t>We denote random variables with capital letters</a:t>
            </a:r>
          </a:p>
          <a:p>
            <a:pPr eaLnBrk="1" hangingPunct="1">
              <a:lnSpc>
                <a:spcPct val="90000"/>
              </a:lnSpc>
            </a:pPr>
            <a:endParaRPr lang="en-US" sz="2400" dirty="0" smtClean="0"/>
          </a:p>
          <a:p>
            <a:pPr eaLnBrk="1" hangingPunct="1">
              <a:lnSpc>
                <a:spcPct val="90000"/>
              </a:lnSpc>
            </a:pPr>
            <a:r>
              <a:rPr lang="en-US" sz="2400" dirty="0" smtClean="0"/>
              <a:t>Random variables have domains</a:t>
            </a:r>
          </a:p>
          <a:p>
            <a:pPr marL="782638" lvl="1" eaLnBrk="1" hangingPunct="1">
              <a:lnSpc>
                <a:spcPct val="90000"/>
              </a:lnSpc>
            </a:pPr>
            <a:r>
              <a:rPr lang="en-US" sz="2000" dirty="0" smtClean="0"/>
              <a:t>R in {true, false}</a:t>
            </a:r>
          </a:p>
          <a:p>
            <a:pPr marL="782638" lvl="1" eaLnBrk="1" hangingPunct="1">
              <a:lnSpc>
                <a:spcPct val="90000"/>
              </a:lnSpc>
            </a:pPr>
            <a:r>
              <a:rPr lang="en-US" sz="2000" dirty="0" smtClean="0"/>
              <a:t>D in [0, </a:t>
            </a:r>
            <a:r>
              <a:rPr lang="en-US" sz="2000" dirty="0" smtClean="0">
                <a:sym typeface="Symbol" pitchFamily="18" charset="2"/>
              </a:rPr>
              <a:t>1</a:t>
            </a:r>
            <a:r>
              <a:rPr lang="en-US" sz="2000" dirty="0" smtClean="0"/>
              <a:t>)</a:t>
            </a:r>
          </a:p>
          <a:p>
            <a:pPr marL="782638" lvl="1" eaLnBrk="1" hangingPunct="1">
              <a:lnSpc>
                <a:spcPct val="90000"/>
              </a:lnSpc>
            </a:pPr>
            <a:r>
              <a:rPr lang="en-US" sz="2000" dirty="0" smtClean="0"/>
              <a:t>L in possible locations, maybe {(0,0), (0,1), …}</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65539" name="Rectangle 2"/>
          <p:cNvSpPr>
            <a:spLocks noGrp="1" noChangeArrowheads="1"/>
          </p:cNvSpPr>
          <p:nvPr>
            <p:ph type="title"/>
          </p:nvPr>
        </p:nvSpPr>
        <p:spPr>
          <a:xfrm>
            <a:off x="457200" y="152400"/>
            <a:ext cx="8229600" cy="1295400"/>
          </a:xfrm>
        </p:spPr>
        <p:txBody>
          <a:bodyPr rIns="132080"/>
          <a:lstStyle/>
          <a:p>
            <a:pPr indent="0" eaLnBrk="1" hangingPunct="1"/>
            <a:r>
              <a:rPr lang="en-US" smtClean="0"/>
              <a:t>Recap: Filtering</a:t>
            </a:r>
          </a:p>
        </p:txBody>
      </p:sp>
      <p:sp>
        <p:nvSpPr>
          <p:cNvPr id="65540" name="Rectangle 3"/>
          <p:cNvSpPr>
            <a:spLocks noGrp="1" noChangeArrowheads="1"/>
          </p:cNvSpPr>
          <p:nvPr>
            <p:ph type="body" idx="1"/>
          </p:nvPr>
        </p:nvSpPr>
        <p:spPr>
          <a:xfrm>
            <a:off x="457200" y="1447800"/>
            <a:ext cx="8229600" cy="5410200"/>
          </a:xfrm>
        </p:spPr>
        <p:txBody>
          <a:bodyPr rIns="132080"/>
          <a:lstStyle/>
          <a:p>
            <a:pPr eaLnBrk="1" hangingPunct="1"/>
            <a:r>
              <a:rPr lang="en-US" sz="800" smtClean="0"/>
              <a:t/>
            </a:r>
            <a:br>
              <a:rPr lang="en-US" sz="800" smtClean="0"/>
            </a:br>
            <a:r>
              <a:rPr lang="en-US" sz="2400" smtClean="0">
                <a:latin typeface="Arial Bold" charset="0"/>
                <a:cs typeface="Arial Bold" charset="0"/>
                <a:sym typeface="Arial Bold" charset="0"/>
              </a:rPr>
              <a:t>Elapse time:</a:t>
            </a:r>
            <a:r>
              <a:rPr lang="en-US" sz="2400" smtClean="0"/>
              <a:t> compute P( X</a:t>
            </a:r>
            <a:r>
              <a:rPr lang="en-US" sz="2400" baseline="-25000" smtClean="0"/>
              <a:t>t </a:t>
            </a:r>
            <a:r>
              <a:rPr lang="en-US" sz="2400" smtClean="0"/>
              <a:t>| e</a:t>
            </a:r>
            <a:r>
              <a:rPr lang="en-US" sz="2400" baseline="-25000" smtClean="0"/>
              <a:t>1:t-1 </a:t>
            </a:r>
            <a:r>
              <a:rPr lang="en-US" sz="2400" smtClean="0"/>
              <a:t>)</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latin typeface="Arial Bold" charset="0"/>
                <a:cs typeface="Arial Bold" charset="0"/>
                <a:sym typeface="Arial Bold" charset="0"/>
              </a:rPr>
              <a:t>Observe: </a:t>
            </a:r>
            <a:r>
              <a:rPr lang="en-US" sz="2400" smtClean="0"/>
              <a:t>compute P( X</a:t>
            </a:r>
            <a:r>
              <a:rPr lang="en-US" sz="2400" baseline="-25000" smtClean="0"/>
              <a:t>t </a:t>
            </a:r>
            <a:r>
              <a:rPr lang="en-US" sz="2400" smtClean="0"/>
              <a:t>| e</a:t>
            </a:r>
            <a:r>
              <a:rPr lang="en-US" sz="2400" baseline="-25000" smtClean="0"/>
              <a:t>1:t </a:t>
            </a:r>
            <a:r>
              <a:rPr lang="en-US" sz="2400" smtClean="0"/>
              <a:t>)</a:t>
            </a:r>
          </a:p>
        </p:txBody>
      </p:sp>
      <p:grpSp>
        <p:nvGrpSpPr>
          <p:cNvPr id="65541" name="Group 6"/>
          <p:cNvGrpSpPr>
            <a:grpSpLocks/>
          </p:cNvGrpSpPr>
          <p:nvPr/>
        </p:nvGrpSpPr>
        <p:grpSpPr bwMode="auto">
          <a:xfrm>
            <a:off x="2171700" y="4572000"/>
            <a:ext cx="533400" cy="533400"/>
            <a:chOff x="0" y="0"/>
            <a:chExt cx="336" cy="336"/>
          </a:xfrm>
        </p:grpSpPr>
        <p:sp>
          <p:nvSpPr>
            <p:cNvPr id="65570" name="Oval 4"/>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65571" name="Rectangle 5"/>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cxnSp>
        <p:nvCxnSpPr>
          <p:cNvPr id="65542" name="AutoShape 7"/>
          <p:cNvCxnSpPr>
            <a:cxnSpLocks noChangeShapeType="1"/>
          </p:cNvCxnSpPr>
          <p:nvPr/>
        </p:nvCxnSpPr>
        <p:spPr bwMode="auto">
          <a:xfrm>
            <a:off x="2438400" y="4838700"/>
            <a:ext cx="0" cy="838200"/>
          </a:xfrm>
          <a:prstGeom prst="straightConnector1">
            <a:avLst/>
          </a:prstGeom>
          <a:noFill/>
          <a:ln w="28575">
            <a:solidFill>
              <a:schemeClr val="tx1"/>
            </a:solidFill>
            <a:round/>
            <a:headEnd/>
            <a:tailEnd type="triangle" w="lg" len="lg"/>
          </a:ln>
        </p:spPr>
      </p:cxnSp>
      <p:grpSp>
        <p:nvGrpSpPr>
          <p:cNvPr id="65543" name="Group 10"/>
          <p:cNvGrpSpPr>
            <a:grpSpLocks/>
          </p:cNvGrpSpPr>
          <p:nvPr/>
        </p:nvGrpSpPr>
        <p:grpSpPr bwMode="auto">
          <a:xfrm>
            <a:off x="685800" y="5410200"/>
            <a:ext cx="533400" cy="533400"/>
            <a:chOff x="0" y="0"/>
            <a:chExt cx="336" cy="336"/>
          </a:xfrm>
        </p:grpSpPr>
        <p:sp>
          <p:nvSpPr>
            <p:cNvPr id="65568" name="Oval 8"/>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65569" name="Rectangle 9"/>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1</a:t>
              </a:r>
            </a:p>
          </p:txBody>
        </p:sp>
      </p:grpSp>
      <p:cxnSp>
        <p:nvCxnSpPr>
          <p:cNvPr id="65544" name="AutoShape 11"/>
          <p:cNvCxnSpPr>
            <a:cxnSpLocks noChangeShapeType="1"/>
          </p:cNvCxnSpPr>
          <p:nvPr/>
        </p:nvCxnSpPr>
        <p:spPr bwMode="auto">
          <a:xfrm rot="10800000" flipH="1">
            <a:off x="952500" y="4838700"/>
            <a:ext cx="1485900" cy="0"/>
          </a:xfrm>
          <a:prstGeom prst="straightConnector1">
            <a:avLst/>
          </a:prstGeom>
          <a:noFill/>
          <a:ln w="28575">
            <a:solidFill>
              <a:schemeClr val="tx1"/>
            </a:solidFill>
            <a:round/>
            <a:headEnd/>
            <a:tailEnd type="triangle" w="lg" len="lg"/>
          </a:ln>
        </p:spPr>
      </p:cxnSp>
      <p:grpSp>
        <p:nvGrpSpPr>
          <p:cNvPr id="65545" name="Group 14"/>
          <p:cNvGrpSpPr>
            <a:grpSpLocks/>
          </p:cNvGrpSpPr>
          <p:nvPr/>
        </p:nvGrpSpPr>
        <p:grpSpPr bwMode="auto">
          <a:xfrm>
            <a:off x="685800" y="4572000"/>
            <a:ext cx="533400" cy="533400"/>
            <a:chOff x="0" y="0"/>
            <a:chExt cx="336" cy="336"/>
          </a:xfrm>
        </p:grpSpPr>
        <p:sp>
          <p:nvSpPr>
            <p:cNvPr id="65566" name="Oval 12"/>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65567" name="Rectangle 13"/>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cxnSp>
        <p:nvCxnSpPr>
          <p:cNvPr id="65546" name="AutoShape 15"/>
          <p:cNvCxnSpPr>
            <a:cxnSpLocks noChangeShapeType="1"/>
          </p:cNvCxnSpPr>
          <p:nvPr/>
        </p:nvCxnSpPr>
        <p:spPr bwMode="auto">
          <a:xfrm>
            <a:off x="952500" y="4838700"/>
            <a:ext cx="0" cy="838200"/>
          </a:xfrm>
          <a:prstGeom prst="straightConnector1">
            <a:avLst/>
          </a:prstGeom>
          <a:noFill/>
          <a:ln w="28575">
            <a:solidFill>
              <a:schemeClr val="tx1"/>
            </a:solidFill>
            <a:round/>
            <a:headEnd/>
            <a:tailEnd type="triangle" w="lg" len="lg"/>
          </a:ln>
        </p:spPr>
      </p:cxnSp>
      <p:grpSp>
        <p:nvGrpSpPr>
          <p:cNvPr id="65547" name="Group 18"/>
          <p:cNvGrpSpPr>
            <a:grpSpLocks/>
          </p:cNvGrpSpPr>
          <p:nvPr/>
        </p:nvGrpSpPr>
        <p:grpSpPr bwMode="auto">
          <a:xfrm>
            <a:off x="2171700" y="5410200"/>
            <a:ext cx="533400" cy="533400"/>
            <a:chOff x="0" y="0"/>
            <a:chExt cx="336" cy="336"/>
          </a:xfrm>
        </p:grpSpPr>
        <p:sp>
          <p:nvSpPr>
            <p:cNvPr id="65564" name="Oval 16"/>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65565" name="Rectangle 17"/>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2</a:t>
              </a:r>
            </a:p>
          </p:txBody>
        </p:sp>
      </p:grpSp>
      <p:sp>
        <p:nvSpPr>
          <p:cNvPr id="65548" name="Line 19"/>
          <p:cNvSpPr>
            <a:spLocks noChangeShapeType="1"/>
          </p:cNvSpPr>
          <p:nvPr/>
        </p:nvSpPr>
        <p:spPr bwMode="auto">
          <a:xfrm>
            <a:off x="533400" y="4267200"/>
            <a:ext cx="7848600" cy="1588"/>
          </a:xfrm>
          <a:prstGeom prst="line">
            <a:avLst/>
          </a:prstGeom>
          <a:noFill/>
          <a:ln w="9525">
            <a:solidFill>
              <a:schemeClr val="tx1"/>
            </a:solidFill>
            <a:round/>
            <a:headEnd/>
            <a:tailEnd/>
          </a:ln>
        </p:spPr>
        <p:txBody>
          <a:bodyPr lIns="0" tIns="0" rIns="0" bIns="0"/>
          <a:lstStyle/>
          <a:p>
            <a:endParaRPr lang="en-US"/>
          </a:p>
        </p:txBody>
      </p:sp>
      <p:sp>
        <p:nvSpPr>
          <p:cNvPr id="65549" name="Rectangle 20"/>
          <p:cNvSpPr>
            <a:spLocks/>
          </p:cNvSpPr>
          <p:nvPr/>
        </p:nvSpPr>
        <p:spPr bwMode="auto">
          <a:xfrm>
            <a:off x="5991225" y="4724400"/>
            <a:ext cx="1184275" cy="355600"/>
          </a:xfrm>
          <a:prstGeom prst="rect">
            <a:avLst/>
          </a:prstGeom>
          <a:noFill/>
          <a:ln w="12700">
            <a:noFill/>
            <a:miter lim="800000"/>
            <a:headEnd/>
            <a:tailEnd/>
          </a:ln>
        </p:spPr>
        <p:txBody>
          <a:bodyPr wrap="none" lIns="0" tIns="0" rIns="40639" bIns="0">
            <a:spAutoFit/>
          </a:bodyPr>
          <a:lstStyle/>
          <a:p>
            <a:pPr marL="39688" algn="ctr"/>
            <a:r>
              <a:rPr lang="en-US">
                <a:solidFill>
                  <a:schemeClr val="tx1"/>
                </a:solidFill>
                <a:cs typeface="Arial" charset="0"/>
              </a:rPr>
              <a:t>&lt;0.5, 0.5&gt;</a:t>
            </a:r>
          </a:p>
        </p:txBody>
      </p:sp>
      <p:sp>
        <p:nvSpPr>
          <p:cNvPr id="65550" name="Rectangle 21"/>
          <p:cNvSpPr>
            <a:spLocks/>
          </p:cNvSpPr>
          <p:nvPr/>
        </p:nvSpPr>
        <p:spPr bwMode="auto">
          <a:xfrm>
            <a:off x="4986338" y="4343400"/>
            <a:ext cx="2744787" cy="355600"/>
          </a:xfrm>
          <a:prstGeom prst="rect">
            <a:avLst/>
          </a:prstGeom>
          <a:noFill/>
          <a:ln w="12700">
            <a:noFill/>
            <a:miter lim="800000"/>
            <a:headEnd/>
            <a:tailEnd/>
          </a:ln>
        </p:spPr>
        <p:txBody>
          <a:bodyPr wrap="none" lIns="0" tIns="0" rIns="40639" bIns="0">
            <a:spAutoFit/>
          </a:bodyPr>
          <a:lstStyle/>
          <a:p>
            <a:pPr marL="39688" algn="ctr"/>
            <a:r>
              <a:rPr lang="en-US">
                <a:solidFill>
                  <a:schemeClr val="tx1"/>
                </a:solidFill>
                <a:latin typeface="Arial Bold" charset="0"/>
                <a:cs typeface="Arial Bold" charset="0"/>
                <a:sym typeface="Arial Bold" charset="0"/>
              </a:rPr>
              <a:t>Belief: &lt;P(rain), P(sun)&gt;</a:t>
            </a:r>
          </a:p>
        </p:txBody>
      </p:sp>
      <p:pic>
        <p:nvPicPr>
          <p:cNvPr id="65551" name="Picture 22"/>
          <p:cNvPicPr>
            <a:picLocks noChangeArrowheads="1"/>
          </p:cNvPicPr>
          <p:nvPr/>
        </p:nvPicPr>
        <p:blipFill>
          <a:blip r:embed="rId3" cstate="print"/>
          <a:srcRect/>
          <a:stretch>
            <a:fillRect/>
          </a:stretch>
        </p:blipFill>
        <p:spPr bwMode="auto">
          <a:xfrm>
            <a:off x="4927600" y="4800600"/>
            <a:ext cx="685800" cy="279400"/>
          </a:xfrm>
          <a:prstGeom prst="rect">
            <a:avLst/>
          </a:prstGeom>
          <a:noFill/>
          <a:ln w="9525">
            <a:noFill/>
            <a:miter lim="800000"/>
            <a:headEnd/>
            <a:tailEnd/>
          </a:ln>
        </p:spPr>
      </p:pic>
      <p:pic>
        <p:nvPicPr>
          <p:cNvPr id="65552" name="Picture 23"/>
          <p:cNvPicPr>
            <a:picLocks noChangeArrowheads="1"/>
          </p:cNvPicPr>
          <p:nvPr/>
        </p:nvPicPr>
        <p:blipFill>
          <a:blip r:embed="rId4" cstate="print"/>
          <a:srcRect/>
          <a:stretch>
            <a:fillRect/>
          </a:stretch>
        </p:blipFill>
        <p:spPr bwMode="auto">
          <a:xfrm>
            <a:off x="3098800" y="5283200"/>
            <a:ext cx="2514600" cy="279400"/>
          </a:xfrm>
          <a:prstGeom prst="rect">
            <a:avLst/>
          </a:prstGeom>
          <a:noFill/>
          <a:ln w="9525">
            <a:noFill/>
            <a:miter lim="800000"/>
            <a:headEnd/>
            <a:tailEnd/>
          </a:ln>
        </p:spPr>
      </p:pic>
      <p:pic>
        <p:nvPicPr>
          <p:cNvPr id="65553" name="Picture 24"/>
          <p:cNvPicPr>
            <a:picLocks noChangeArrowheads="1"/>
          </p:cNvPicPr>
          <p:nvPr/>
        </p:nvPicPr>
        <p:blipFill>
          <a:blip r:embed="rId5" cstate="print"/>
          <a:srcRect/>
          <a:stretch>
            <a:fillRect/>
          </a:stretch>
        </p:blipFill>
        <p:spPr bwMode="auto">
          <a:xfrm>
            <a:off x="3098800" y="5791200"/>
            <a:ext cx="2514600" cy="279400"/>
          </a:xfrm>
          <a:prstGeom prst="rect">
            <a:avLst/>
          </a:prstGeom>
          <a:noFill/>
          <a:ln w="9525">
            <a:noFill/>
            <a:miter lim="800000"/>
            <a:headEnd/>
            <a:tailEnd/>
          </a:ln>
        </p:spPr>
      </p:pic>
      <p:sp>
        <p:nvSpPr>
          <p:cNvPr id="65554" name="Rectangle 25"/>
          <p:cNvSpPr>
            <a:spLocks/>
          </p:cNvSpPr>
          <p:nvPr/>
        </p:nvSpPr>
        <p:spPr bwMode="auto">
          <a:xfrm>
            <a:off x="5864225" y="5181600"/>
            <a:ext cx="1439863" cy="355600"/>
          </a:xfrm>
          <a:prstGeom prst="rect">
            <a:avLst/>
          </a:prstGeom>
          <a:noFill/>
          <a:ln w="12700">
            <a:noFill/>
            <a:miter lim="800000"/>
            <a:headEnd/>
            <a:tailEnd/>
          </a:ln>
        </p:spPr>
        <p:txBody>
          <a:bodyPr wrap="none" lIns="0" tIns="0" rIns="40639" bIns="0">
            <a:spAutoFit/>
          </a:bodyPr>
          <a:lstStyle/>
          <a:p>
            <a:pPr marL="39688" algn="ctr"/>
            <a:r>
              <a:rPr lang="en-US">
                <a:solidFill>
                  <a:schemeClr val="tx1"/>
                </a:solidFill>
                <a:cs typeface="Arial" charset="0"/>
              </a:rPr>
              <a:t>&lt;0.82, 0.18&gt;</a:t>
            </a:r>
          </a:p>
        </p:txBody>
      </p:sp>
      <p:sp>
        <p:nvSpPr>
          <p:cNvPr id="65555" name="Rectangle 26"/>
          <p:cNvSpPr>
            <a:spLocks/>
          </p:cNvSpPr>
          <p:nvPr/>
        </p:nvSpPr>
        <p:spPr bwMode="auto">
          <a:xfrm>
            <a:off x="5864225" y="5715000"/>
            <a:ext cx="1439863" cy="355600"/>
          </a:xfrm>
          <a:prstGeom prst="rect">
            <a:avLst/>
          </a:prstGeom>
          <a:noFill/>
          <a:ln w="12700">
            <a:noFill/>
            <a:miter lim="800000"/>
            <a:headEnd/>
            <a:tailEnd/>
          </a:ln>
        </p:spPr>
        <p:txBody>
          <a:bodyPr wrap="none" lIns="0" tIns="0" rIns="40639" bIns="0">
            <a:spAutoFit/>
          </a:bodyPr>
          <a:lstStyle/>
          <a:p>
            <a:pPr marL="39688" algn="ctr"/>
            <a:r>
              <a:rPr lang="en-US">
                <a:solidFill>
                  <a:schemeClr val="tx1"/>
                </a:solidFill>
                <a:cs typeface="Arial" charset="0"/>
              </a:rPr>
              <a:t>&lt;0.63, 0.37&gt;</a:t>
            </a:r>
          </a:p>
        </p:txBody>
      </p:sp>
      <p:sp>
        <p:nvSpPr>
          <p:cNvPr id="65556" name="Rectangle 27"/>
          <p:cNvSpPr>
            <a:spLocks/>
          </p:cNvSpPr>
          <p:nvPr/>
        </p:nvSpPr>
        <p:spPr bwMode="auto">
          <a:xfrm>
            <a:off x="5864225" y="6183313"/>
            <a:ext cx="1439863" cy="355600"/>
          </a:xfrm>
          <a:prstGeom prst="rect">
            <a:avLst/>
          </a:prstGeom>
          <a:noFill/>
          <a:ln w="12700">
            <a:noFill/>
            <a:miter lim="800000"/>
            <a:headEnd/>
            <a:tailEnd/>
          </a:ln>
        </p:spPr>
        <p:txBody>
          <a:bodyPr wrap="none" lIns="0" tIns="0" rIns="40639" bIns="0">
            <a:spAutoFit/>
          </a:bodyPr>
          <a:lstStyle/>
          <a:p>
            <a:pPr marL="39688" algn="ctr"/>
            <a:r>
              <a:rPr lang="en-US">
                <a:solidFill>
                  <a:schemeClr val="tx1"/>
                </a:solidFill>
                <a:cs typeface="Arial" charset="0"/>
              </a:rPr>
              <a:t>&lt;0.88, 0.12&gt;</a:t>
            </a:r>
          </a:p>
        </p:txBody>
      </p:sp>
      <p:sp>
        <p:nvSpPr>
          <p:cNvPr id="65557" name="Rectangle 28"/>
          <p:cNvSpPr>
            <a:spLocks/>
          </p:cNvSpPr>
          <p:nvPr/>
        </p:nvSpPr>
        <p:spPr bwMode="auto">
          <a:xfrm>
            <a:off x="7524750" y="4724400"/>
            <a:ext cx="1255713" cy="406400"/>
          </a:xfrm>
          <a:prstGeom prst="rect">
            <a:avLst/>
          </a:prstGeom>
          <a:noFill/>
          <a:ln w="12700">
            <a:noFill/>
            <a:miter lim="800000"/>
            <a:headEnd/>
            <a:tailEnd/>
          </a:ln>
        </p:spPr>
        <p:txBody>
          <a:bodyPr wrap="none" lIns="0" tIns="0" rIns="40639" bIns="0">
            <a:spAutoFit/>
          </a:bodyPr>
          <a:lstStyle/>
          <a:p>
            <a:pPr marL="39688"/>
            <a:r>
              <a:rPr lang="en-US">
                <a:solidFill>
                  <a:schemeClr val="tx1"/>
                </a:solidFill>
                <a:latin typeface="Arial Italic" charset="0"/>
                <a:cs typeface="Arial Italic" charset="0"/>
                <a:sym typeface="Arial Italic" charset="0"/>
              </a:rPr>
              <a:t>Prior on X</a:t>
            </a:r>
            <a:r>
              <a:rPr lang="en-US" baseline="-25000">
                <a:solidFill>
                  <a:schemeClr val="tx1"/>
                </a:solidFill>
                <a:latin typeface="Arial Italic" charset="0"/>
                <a:cs typeface="Arial Italic" charset="0"/>
                <a:sym typeface="Arial Italic" charset="0"/>
              </a:rPr>
              <a:t>1</a:t>
            </a:r>
          </a:p>
        </p:txBody>
      </p:sp>
      <p:sp>
        <p:nvSpPr>
          <p:cNvPr id="65558" name="Rectangle 29"/>
          <p:cNvSpPr>
            <a:spLocks/>
          </p:cNvSpPr>
          <p:nvPr/>
        </p:nvSpPr>
        <p:spPr bwMode="auto">
          <a:xfrm>
            <a:off x="7524750" y="5181600"/>
            <a:ext cx="1017588" cy="355600"/>
          </a:xfrm>
          <a:prstGeom prst="rect">
            <a:avLst/>
          </a:prstGeom>
          <a:noFill/>
          <a:ln w="12700">
            <a:noFill/>
            <a:miter lim="800000"/>
            <a:headEnd/>
            <a:tailEnd/>
          </a:ln>
        </p:spPr>
        <p:txBody>
          <a:bodyPr wrap="none" lIns="0" tIns="0" rIns="40639" bIns="0">
            <a:spAutoFit/>
          </a:bodyPr>
          <a:lstStyle/>
          <a:p>
            <a:pPr marL="39688"/>
            <a:r>
              <a:rPr lang="en-US">
                <a:solidFill>
                  <a:schemeClr val="tx1"/>
                </a:solidFill>
                <a:latin typeface="Arial Italic" charset="0"/>
                <a:cs typeface="Arial Italic" charset="0"/>
                <a:sym typeface="Arial Italic" charset="0"/>
              </a:rPr>
              <a:t>Observe</a:t>
            </a:r>
          </a:p>
        </p:txBody>
      </p:sp>
      <p:sp>
        <p:nvSpPr>
          <p:cNvPr id="65559" name="Rectangle 30"/>
          <p:cNvSpPr>
            <a:spLocks/>
          </p:cNvSpPr>
          <p:nvPr/>
        </p:nvSpPr>
        <p:spPr bwMode="auto">
          <a:xfrm>
            <a:off x="7524750" y="5715000"/>
            <a:ext cx="1347788" cy="355600"/>
          </a:xfrm>
          <a:prstGeom prst="rect">
            <a:avLst/>
          </a:prstGeom>
          <a:noFill/>
          <a:ln w="12700">
            <a:noFill/>
            <a:miter lim="800000"/>
            <a:headEnd/>
            <a:tailEnd/>
          </a:ln>
        </p:spPr>
        <p:txBody>
          <a:bodyPr wrap="none" lIns="0" tIns="0" rIns="40639" bIns="0">
            <a:spAutoFit/>
          </a:bodyPr>
          <a:lstStyle/>
          <a:p>
            <a:pPr marL="39688"/>
            <a:r>
              <a:rPr lang="en-US">
                <a:solidFill>
                  <a:schemeClr val="tx1"/>
                </a:solidFill>
                <a:latin typeface="Arial Italic" charset="0"/>
                <a:cs typeface="Arial Italic" charset="0"/>
                <a:sym typeface="Arial Italic" charset="0"/>
              </a:rPr>
              <a:t>Elapse time</a:t>
            </a:r>
          </a:p>
        </p:txBody>
      </p:sp>
      <p:sp>
        <p:nvSpPr>
          <p:cNvPr id="65560" name="Rectangle 31"/>
          <p:cNvSpPr>
            <a:spLocks/>
          </p:cNvSpPr>
          <p:nvPr/>
        </p:nvSpPr>
        <p:spPr bwMode="auto">
          <a:xfrm>
            <a:off x="7524750" y="6183313"/>
            <a:ext cx="1017588" cy="355600"/>
          </a:xfrm>
          <a:prstGeom prst="rect">
            <a:avLst/>
          </a:prstGeom>
          <a:noFill/>
          <a:ln w="12700">
            <a:noFill/>
            <a:miter lim="800000"/>
            <a:headEnd/>
            <a:tailEnd/>
          </a:ln>
        </p:spPr>
        <p:txBody>
          <a:bodyPr wrap="none" lIns="0" tIns="0" rIns="40639" bIns="0">
            <a:spAutoFit/>
          </a:bodyPr>
          <a:lstStyle/>
          <a:p>
            <a:pPr marL="39688"/>
            <a:r>
              <a:rPr lang="en-US">
                <a:solidFill>
                  <a:schemeClr val="tx1"/>
                </a:solidFill>
                <a:latin typeface="Arial Italic" charset="0"/>
                <a:cs typeface="Arial Italic" charset="0"/>
                <a:sym typeface="Arial Italic" charset="0"/>
              </a:rPr>
              <a:t>Observe</a:t>
            </a:r>
          </a:p>
        </p:txBody>
      </p:sp>
      <p:pic>
        <p:nvPicPr>
          <p:cNvPr id="65561" name="Picture 32"/>
          <p:cNvPicPr>
            <a:picLocks noChangeArrowheads="1"/>
          </p:cNvPicPr>
          <p:nvPr/>
        </p:nvPicPr>
        <p:blipFill>
          <a:blip r:embed="rId6" cstate="print"/>
          <a:srcRect/>
          <a:stretch>
            <a:fillRect/>
          </a:stretch>
        </p:blipFill>
        <p:spPr bwMode="auto">
          <a:xfrm>
            <a:off x="2362200" y="6248400"/>
            <a:ext cx="3251200" cy="279400"/>
          </a:xfrm>
          <a:prstGeom prst="rect">
            <a:avLst/>
          </a:prstGeom>
          <a:noFill/>
          <a:ln w="9525">
            <a:noFill/>
            <a:miter lim="800000"/>
            <a:headEnd/>
            <a:tailEnd/>
          </a:ln>
        </p:spPr>
      </p:pic>
      <p:pic>
        <p:nvPicPr>
          <p:cNvPr id="65562" name="Picture 33"/>
          <p:cNvPicPr>
            <a:picLocks noChangeArrowheads="1"/>
          </p:cNvPicPr>
          <p:nvPr/>
        </p:nvPicPr>
        <p:blipFill>
          <a:blip r:embed="rId7" cstate="print"/>
          <a:srcRect/>
          <a:stretch>
            <a:fillRect/>
          </a:stretch>
        </p:blipFill>
        <p:spPr bwMode="auto">
          <a:xfrm>
            <a:off x="1069975" y="2149475"/>
            <a:ext cx="7159625" cy="822325"/>
          </a:xfrm>
          <a:prstGeom prst="rect">
            <a:avLst/>
          </a:prstGeom>
          <a:noFill/>
          <a:ln w="9525">
            <a:noFill/>
            <a:miter lim="800000"/>
            <a:headEnd/>
            <a:tailEnd/>
          </a:ln>
        </p:spPr>
      </p:pic>
      <p:pic>
        <p:nvPicPr>
          <p:cNvPr id="65563" name="Picture 34"/>
          <p:cNvPicPr>
            <a:picLocks noChangeArrowheads="1"/>
          </p:cNvPicPr>
          <p:nvPr/>
        </p:nvPicPr>
        <p:blipFill>
          <a:blip r:embed="rId8" cstate="print"/>
          <a:srcRect/>
          <a:stretch>
            <a:fillRect/>
          </a:stretch>
        </p:blipFill>
        <p:spPr bwMode="auto">
          <a:xfrm>
            <a:off x="1446213" y="3657600"/>
            <a:ext cx="5949950" cy="4349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66563" name="Rectangle 2"/>
          <p:cNvSpPr>
            <a:spLocks noGrp="1" noChangeArrowheads="1"/>
          </p:cNvSpPr>
          <p:nvPr>
            <p:ph type="title"/>
          </p:nvPr>
        </p:nvSpPr>
        <p:spPr>
          <a:xfrm>
            <a:off x="457200" y="106363"/>
            <a:ext cx="8229600" cy="1112837"/>
          </a:xfrm>
        </p:spPr>
        <p:txBody>
          <a:bodyPr rIns="132080"/>
          <a:lstStyle/>
          <a:p>
            <a:pPr indent="0" eaLnBrk="1" hangingPunct="1"/>
            <a:r>
              <a:rPr lang="en-US" dirty="0" smtClean="0"/>
              <a:t>Particle Filtering</a:t>
            </a:r>
          </a:p>
        </p:txBody>
      </p:sp>
      <p:sp>
        <p:nvSpPr>
          <p:cNvPr id="66564" name="Rectangle 3"/>
          <p:cNvSpPr>
            <a:spLocks noGrp="1" noChangeArrowheads="1"/>
          </p:cNvSpPr>
          <p:nvPr>
            <p:ph type="body" idx="1"/>
          </p:nvPr>
        </p:nvSpPr>
        <p:spPr>
          <a:xfrm>
            <a:off x="0" y="1493838"/>
            <a:ext cx="6934200" cy="5364162"/>
          </a:xfrm>
        </p:spPr>
        <p:txBody>
          <a:bodyPr rIns="132080"/>
          <a:lstStyle/>
          <a:p>
            <a:pPr eaLnBrk="1" hangingPunct="1">
              <a:lnSpc>
                <a:spcPct val="80000"/>
              </a:lnSpc>
            </a:pPr>
            <a:r>
              <a:rPr lang="en-US" sz="2400" dirty="0" smtClean="0"/>
              <a:t>Sometimes |X| is too big for exact inference</a:t>
            </a:r>
          </a:p>
          <a:p>
            <a:pPr marL="782638" lvl="1" eaLnBrk="1" hangingPunct="1">
              <a:lnSpc>
                <a:spcPct val="80000"/>
              </a:lnSpc>
            </a:pPr>
            <a:r>
              <a:rPr lang="en-US" sz="2000" dirty="0" smtClean="0"/>
              <a:t>|X| may be too big to even store B(X)</a:t>
            </a:r>
          </a:p>
          <a:p>
            <a:pPr marL="782638" lvl="1" eaLnBrk="1" hangingPunct="1">
              <a:lnSpc>
                <a:spcPct val="80000"/>
              </a:lnSpc>
            </a:pPr>
            <a:r>
              <a:rPr lang="en-US" sz="2000" dirty="0" smtClean="0"/>
              <a:t>E.g. when X is continuous</a:t>
            </a:r>
          </a:p>
          <a:p>
            <a:pPr marL="782638" lvl="1" eaLnBrk="1" hangingPunct="1">
              <a:lnSpc>
                <a:spcPct val="80000"/>
              </a:lnSpc>
            </a:pPr>
            <a:r>
              <a:rPr lang="en-US" sz="2000" dirty="0" smtClean="0"/>
              <a:t>|X|</a:t>
            </a:r>
            <a:r>
              <a:rPr lang="en-US" sz="2000" baseline="30000" dirty="0" smtClean="0"/>
              <a:t>2</a:t>
            </a:r>
            <a:r>
              <a:rPr lang="en-US" sz="2000" dirty="0" smtClean="0"/>
              <a:t> may be too big to do updates</a:t>
            </a:r>
          </a:p>
          <a:p>
            <a:pPr marL="782638" lvl="1" eaLnBrk="1" hangingPunct="1">
              <a:lnSpc>
                <a:spcPct val="80000"/>
              </a:lnSpc>
            </a:pPr>
            <a:endParaRPr lang="en-US" sz="2000" dirty="0" smtClean="0"/>
          </a:p>
          <a:p>
            <a:pPr eaLnBrk="1" hangingPunct="1">
              <a:lnSpc>
                <a:spcPct val="80000"/>
              </a:lnSpc>
            </a:pPr>
            <a:r>
              <a:rPr lang="en-US" sz="2400" dirty="0" smtClean="0"/>
              <a:t>Solution: approximate inference</a:t>
            </a:r>
          </a:p>
          <a:p>
            <a:pPr marL="782638" lvl="1" eaLnBrk="1" hangingPunct="1">
              <a:lnSpc>
                <a:spcPct val="80000"/>
              </a:lnSpc>
            </a:pPr>
            <a:r>
              <a:rPr lang="en-US" sz="2000" dirty="0" smtClean="0"/>
              <a:t>Track samples of X, not all values</a:t>
            </a:r>
          </a:p>
          <a:p>
            <a:pPr marL="782638" lvl="1" eaLnBrk="1" hangingPunct="1">
              <a:lnSpc>
                <a:spcPct val="80000"/>
              </a:lnSpc>
            </a:pPr>
            <a:r>
              <a:rPr lang="en-US" sz="2000" dirty="0" smtClean="0"/>
              <a:t>Samples are called </a:t>
            </a:r>
            <a:r>
              <a:rPr lang="en-US" sz="2000" b="1" i="1" dirty="0" smtClean="0">
                <a:solidFill>
                  <a:srgbClr val="FF0000"/>
                </a:solidFill>
              </a:rPr>
              <a:t>particles</a:t>
            </a:r>
          </a:p>
          <a:p>
            <a:pPr marL="782638" lvl="1" eaLnBrk="1" hangingPunct="1">
              <a:lnSpc>
                <a:spcPct val="80000"/>
              </a:lnSpc>
            </a:pPr>
            <a:r>
              <a:rPr lang="en-US" sz="2000" dirty="0" smtClean="0"/>
              <a:t>Time per step is linear in the number of samples</a:t>
            </a:r>
          </a:p>
          <a:p>
            <a:pPr marL="782638" lvl="1" eaLnBrk="1" hangingPunct="1">
              <a:lnSpc>
                <a:spcPct val="80000"/>
              </a:lnSpc>
            </a:pPr>
            <a:r>
              <a:rPr lang="en-US" sz="2000" dirty="0" smtClean="0"/>
              <a:t>But: number needed may be large</a:t>
            </a:r>
          </a:p>
          <a:p>
            <a:pPr marL="782638" lvl="1" eaLnBrk="1" hangingPunct="1">
              <a:lnSpc>
                <a:spcPct val="80000"/>
              </a:lnSpc>
            </a:pPr>
            <a:r>
              <a:rPr lang="en-US" sz="2000" dirty="0" smtClean="0"/>
              <a:t>In memory: list of particles, not states</a:t>
            </a:r>
          </a:p>
          <a:p>
            <a:pPr marL="1182688" lvl="2" eaLnBrk="1" hangingPunct="1">
              <a:lnSpc>
                <a:spcPct val="80000"/>
              </a:lnSpc>
            </a:pPr>
            <a:endParaRPr lang="en-US" sz="1600" dirty="0" smtClean="0"/>
          </a:p>
          <a:p>
            <a:pPr eaLnBrk="1" hangingPunct="1">
              <a:lnSpc>
                <a:spcPct val="80000"/>
              </a:lnSpc>
            </a:pPr>
            <a:r>
              <a:rPr lang="en-US" sz="2400" dirty="0" smtClean="0"/>
              <a:t>How robot localization works in practice</a:t>
            </a:r>
          </a:p>
        </p:txBody>
      </p:sp>
      <p:grpSp>
        <p:nvGrpSpPr>
          <p:cNvPr id="66565" name="Group 31"/>
          <p:cNvGrpSpPr>
            <a:grpSpLocks/>
          </p:cNvGrpSpPr>
          <p:nvPr/>
        </p:nvGrpSpPr>
        <p:grpSpPr bwMode="auto">
          <a:xfrm>
            <a:off x="6553200" y="1524000"/>
            <a:ext cx="2057400" cy="2057400"/>
            <a:chOff x="0" y="0"/>
            <a:chExt cx="1296" cy="1296"/>
          </a:xfrm>
        </p:grpSpPr>
        <p:grpSp>
          <p:nvGrpSpPr>
            <p:cNvPr id="66587" name="Group 6"/>
            <p:cNvGrpSpPr>
              <a:grpSpLocks/>
            </p:cNvGrpSpPr>
            <p:nvPr/>
          </p:nvGrpSpPr>
          <p:grpSpPr bwMode="auto">
            <a:xfrm>
              <a:off x="0" y="0"/>
              <a:ext cx="432" cy="432"/>
              <a:chOff x="0" y="0"/>
              <a:chExt cx="432" cy="432"/>
            </a:xfrm>
          </p:grpSpPr>
          <p:sp>
            <p:nvSpPr>
              <p:cNvPr id="66612" name="Rectangle 4"/>
              <p:cNvSpPr>
                <a:spLocks/>
              </p:cNvSpPr>
              <p:nvPr/>
            </p:nvSpPr>
            <p:spPr bwMode="auto">
              <a:xfrm>
                <a:off x="0"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6613" name="Rectangle 5"/>
              <p:cNvSpPr>
                <a:spLocks/>
              </p:cNvSpPr>
              <p:nvPr/>
            </p:nvSpPr>
            <p:spPr bwMode="auto">
              <a:xfrm>
                <a:off x="67" y="104"/>
                <a:ext cx="29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0.0</a:t>
                </a:r>
              </a:p>
            </p:txBody>
          </p:sp>
        </p:grpSp>
        <p:grpSp>
          <p:nvGrpSpPr>
            <p:cNvPr id="66588" name="Group 9"/>
            <p:cNvGrpSpPr>
              <a:grpSpLocks/>
            </p:cNvGrpSpPr>
            <p:nvPr/>
          </p:nvGrpSpPr>
          <p:grpSpPr bwMode="auto">
            <a:xfrm>
              <a:off x="432" y="0"/>
              <a:ext cx="432" cy="432"/>
              <a:chOff x="0" y="0"/>
              <a:chExt cx="432" cy="432"/>
            </a:xfrm>
          </p:grpSpPr>
          <p:sp>
            <p:nvSpPr>
              <p:cNvPr id="66610" name="Rectangle 7"/>
              <p:cNvSpPr>
                <a:spLocks/>
              </p:cNvSpPr>
              <p:nvPr/>
            </p:nvSpPr>
            <p:spPr bwMode="auto">
              <a:xfrm>
                <a:off x="0" y="0"/>
                <a:ext cx="432" cy="432"/>
              </a:xfrm>
              <a:prstGeom prst="rect">
                <a:avLst/>
              </a:prstGeom>
              <a:solidFill>
                <a:srgbClr val="6699FF"/>
              </a:solidFill>
              <a:ln w="9525">
                <a:solidFill>
                  <a:schemeClr val="tx1"/>
                </a:solidFill>
                <a:round/>
                <a:headEnd/>
                <a:tailEnd/>
              </a:ln>
            </p:spPr>
            <p:txBody>
              <a:bodyPr lIns="0" tIns="0" rIns="0" bIns="0"/>
              <a:lstStyle/>
              <a:p>
                <a:endParaRPr lang="en-US"/>
              </a:p>
            </p:txBody>
          </p:sp>
          <p:sp>
            <p:nvSpPr>
              <p:cNvPr id="66611" name="Rectangle 8"/>
              <p:cNvSpPr>
                <a:spLocks/>
              </p:cNvSpPr>
              <p:nvPr/>
            </p:nvSpPr>
            <p:spPr bwMode="auto">
              <a:xfrm>
                <a:off x="67" y="104"/>
                <a:ext cx="29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0.1</a:t>
                </a:r>
              </a:p>
            </p:txBody>
          </p:sp>
        </p:grpSp>
        <p:grpSp>
          <p:nvGrpSpPr>
            <p:cNvPr id="66589" name="Group 12"/>
            <p:cNvGrpSpPr>
              <a:grpSpLocks/>
            </p:cNvGrpSpPr>
            <p:nvPr/>
          </p:nvGrpSpPr>
          <p:grpSpPr bwMode="auto">
            <a:xfrm>
              <a:off x="0" y="432"/>
              <a:ext cx="432" cy="432"/>
              <a:chOff x="0" y="0"/>
              <a:chExt cx="432" cy="432"/>
            </a:xfrm>
          </p:grpSpPr>
          <p:sp>
            <p:nvSpPr>
              <p:cNvPr id="66608" name="Rectangle 10"/>
              <p:cNvSpPr>
                <a:spLocks/>
              </p:cNvSpPr>
              <p:nvPr/>
            </p:nvSpPr>
            <p:spPr bwMode="auto">
              <a:xfrm>
                <a:off x="0"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6609" name="Rectangle 11"/>
              <p:cNvSpPr>
                <a:spLocks/>
              </p:cNvSpPr>
              <p:nvPr/>
            </p:nvSpPr>
            <p:spPr bwMode="auto">
              <a:xfrm>
                <a:off x="67" y="104"/>
                <a:ext cx="29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0.0</a:t>
                </a:r>
              </a:p>
            </p:txBody>
          </p:sp>
        </p:grpSp>
        <p:grpSp>
          <p:nvGrpSpPr>
            <p:cNvPr id="66590" name="Group 15"/>
            <p:cNvGrpSpPr>
              <a:grpSpLocks/>
            </p:cNvGrpSpPr>
            <p:nvPr/>
          </p:nvGrpSpPr>
          <p:grpSpPr bwMode="auto">
            <a:xfrm>
              <a:off x="432" y="432"/>
              <a:ext cx="432" cy="432"/>
              <a:chOff x="0" y="0"/>
              <a:chExt cx="432" cy="432"/>
            </a:xfrm>
          </p:grpSpPr>
          <p:sp>
            <p:nvSpPr>
              <p:cNvPr id="66606" name="Rectangle 13"/>
              <p:cNvSpPr>
                <a:spLocks/>
              </p:cNvSpPr>
              <p:nvPr/>
            </p:nvSpPr>
            <p:spPr bwMode="auto">
              <a:xfrm>
                <a:off x="0"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6607" name="Rectangle 14"/>
              <p:cNvSpPr>
                <a:spLocks/>
              </p:cNvSpPr>
              <p:nvPr/>
            </p:nvSpPr>
            <p:spPr bwMode="auto">
              <a:xfrm>
                <a:off x="67" y="104"/>
                <a:ext cx="29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0.0</a:t>
                </a:r>
              </a:p>
            </p:txBody>
          </p:sp>
        </p:grpSp>
        <p:grpSp>
          <p:nvGrpSpPr>
            <p:cNvPr id="66591" name="Group 18"/>
            <p:cNvGrpSpPr>
              <a:grpSpLocks/>
            </p:cNvGrpSpPr>
            <p:nvPr/>
          </p:nvGrpSpPr>
          <p:grpSpPr bwMode="auto">
            <a:xfrm>
              <a:off x="864" y="0"/>
              <a:ext cx="432" cy="432"/>
              <a:chOff x="0" y="0"/>
              <a:chExt cx="432" cy="432"/>
            </a:xfrm>
          </p:grpSpPr>
          <p:sp>
            <p:nvSpPr>
              <p:cNvPr id="66604" name="Rectangle 16"/>
              <p:cNvSpPr>
                <a:spLocks/>
              </p:cNvSpPr>
              <p:nvPr/>
            </p:nvSpPr>
            <p:spPr bwMode="auto">
              <a:xfrm>
                <a:off x="0"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6605" name="Rectangle 17"/>
              <p:cNvSpPr>
                <a:spLocks/>
              </p:cNvSpPr>
              <p:nvPr/>
            </p:nvSpPr>
            <p:spPr bwMode="auto">
              <a:xfrm>
                <a:off x="67" y="104"/>
                <a:ext cx="29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0.0</a:t>
                </a:r>
              </a:p>
            </p:txBody>
          </p:sp>
        </p:grpSp>
        <p:grpSp>
          <p:nvGrpSpPr>
            <p:cNvPr id="66592" name="Group 21"/>
            <p:cNvGrpSpPr>
              <a:grpSpLocks/>
            </p:cNvGrpSpPr>
            <p:nvPr/>
          </p:nvGrpSpPr>
          <p:grpSpPr bwMode="auto">
            <a:xfrm>
              <a:off x="864" y="432"/>
              <a:ext cx="432" cy="432"/>
              <a:chOff x="0" y="0"/>
              <a:chExt cx="432" cy="432"/>
            </a:xfrm>
          </p:grpSpPr>
          <p:sp>
            <p:nvSpPr>
              <p:cNvPr id="66602" name="Rectangle 19"/>
              <p:cNvSpPr>
                <a:spLocks/>
              </p:cNvSpPr>
              <p:nvPr/>
            </p:nvSpPr>
            <p:spPr bwMode="auto">
              <a:xfrm>
                <a:off x="0" y="0"/>
                <a:ext cx="432" cy="432"/>
              </a:xfrm>
              <a:prstGeom prst="rect">
                <a:avLst/>
              </a:prstGeom>
              <a:solidFill>
                <a:srgbClr val="CC99FF"/>
              </a:solidFill>
              <a:ln w="9525">
                <a:solidFill>
                  <a:schemeClr val="tx1"/>
                </a:solidFill>
                <a:round/>
                <a:headEnd/>
                <a:tailEnd/>
              </a:ln>
            </p:spPr>
            <p:txBody>
              <a:bodyPr lIns="0" tIns="0" rIns="0" bIns="0"/>
              <a:lstStyle/>
              <a:p>
                <a:endParaRPr lang="en-US"/>
              </a:p>
            </p:txBody>
          </p:sp>
          <p:sp>
            <p:nvSpPr>
              <p:cNvPr id="66603" name="Rectangle 20"/>
              <p:cNvSpPr>
                <a:spLocks/>
              </p:cNvSpPr>
              <p:nvPr/>
            </p:nvSpPr>
            <p:spPr bwMode="auto">
              <a:xfrm>
                <a:off x="67" y="104"/>
                <a:ext cx="29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0.2</a:t>
                </a:r>
              </a:p>
            </p:txBody>
          </p:sp>
        </p:grpSp>
        <p:grpSp>
          <p:nvGrpSpPr>
            <p:cNvPr id="66593" name="Group 24"/>
            <p:cNvGrpSpPr>
              <a:grpSpLocks/>
            </p:cNvGrpSpPr>
            <p:nvPr/>
          </p:nvGrpSpPr>
          <p:grpSpPr bwMode="auto">
            <a:xfrm>
              <a:off x="0" y="864"/>
              <a:ext cx="432" cy="432"/>
              <a:chOff x="0" y="0"/>
              <a:chExt cx="432" cy="432"/>
            </a:xfrm>
          </p:grpSpPr>
          <p:sp>
            <p:nvSpPr>
              <p:cNvPr id="66600" name="Rectangle 22"/>
              <p:cNvSpPr>
                <a:spLocks/>
              </p:cNvSpPr>
              <p:nvPr/>
            </p:nvSpPr>
            <p:spPr bwMode="auto">
              <a:xfrm>
                <a:off x="0"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6601" name="Rectangle 23"/>
              <p:cNvSpPr>
                <a:spLocks/>
              </p:cNvSpPr>
              <p:nvPr/>
            </p:nvSpPr>
            <p:spPr bwMode="auto">
              <a:xfrm>
                <a:off x="67" y="104"/>
                <a:ext cx="29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0.0</a:t>
                </a:r>
              </a:p>
            </p:txBody>
          </p:sp>
        </p:grpSp>
        <p:grpSp>
          <p:nvGrpSpPr>
            <p:cNvPr id="66594" name="Group 27"/>
            <p:cNvGrpSpPr>
              <a:grpSpLocks/>
            </p:cNvGrpSpPr>
            <p:nvPr/>
          </p:nvGrpSpPr>
          <p:grpSpPr bwMode="auto">
            <a:xfrm>
              <a:off x="432" y="864"/>
              <a:ext cx="432" cy="432"/>
              <a:chOff x="0" y="0"/>
              <a:chExt cx="432" cy="432"/>
            </a:xfrm>
          </p:grpSpPr>
          <p:sp>
            <p:nvSpPr>
              <p:cNvPr id="66598" name="Rectangle 25"/>
              <p:cNvSpPr>
                <a:spLocks/>
              </p:cNvSpPr>
              <p:nvPr/>
            </p:nvSpPr>
            <p:spPr bwMode="auto">
              <a:xfrm>
                <a:off x="0" y="0"/>
                <a:ext cx="432" cy="432"/>
              </a:xfrm>
              <a:prstGeom prst="rect">
                <a:avLst/>
              </a:prstGeom>
              <a:solidFill>
                <a:srgbClr val="CC99FF"/>
              </a:solidFill>
              <a:ln w="9525">
                <a:solidFill>
                  <a:schemeClr val="tx1"/>
                </a:solidFill>
                <a:round/>
                <a:headEnd/>
                <a:tailEnd/>
              </a:ln>
            </p:spPr>
            <p:txBody>
              <a:bodyPr lIns="0" tIns="0" rIns="0" bIns="0"/>
              <a:lstStyle/>
              <a:p>
                <a:endParaRPr lang="en-US"/>
              </a:p>
            </p:txBody>
          </p:sp>
          <p:sp>
            <p:nvSpPr>
              <p:cNvPr id="66599" name="Rectangle 26"/>
              <p:cNvSpPr>
                <a:spLocks/>
              </p:cNvSpPr>
              <p:nvPr/>
            </p:nvSpPr>
            <p:spPr bwMode="auto">
              <a:xfrm>
                <a:off x="67" y="104"/>
                <a:ext cx="29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0.2</a:t>
                </a:r>
              </a:p>
            </p:txBody>
          </p:sp>
        </p:grpSp>
        <p:grpSp>
          <p:nvGrpSpPr>
            <p:cNvPr id="66595" name="Group 30"/>
            <p:cNvGrpSpPr>
              <a:grpSpLocks/>
            </p:cNvGrpSpPr>
            <p:nvPr/>
          </p:nvGrpSpPr>
          <p:grpSpPr bwMode="auto">
            <a:xfrm>
              <a:off x="864" y="864"/>
              <a:ext cx="432" cy="432"/>
              <a:chOff x="0" y="0"/>
              <a:chExt cx="432" cy="432"/>
            </a:xfrm>
          </p:grpSpPr>
          <p:sp>
            <p:nvSpPr>
              <p:cNvPr id="66596" name="Rectangle 28"/>
              <p:cNvSpPr>
                <a:spLocks/>
              </p:cNvSpPr>
              <p:nvPr/>
            </p:nvSpPr>
            <p:spPr bwMode="auto">
              <a:xfrm>
                <a:off x="0" y="0"/>
                <a:ext cx="432" cy="432"/>
              </a:xfrm>
              <a:prstGeom prst="rect">
                <a:avLst/>
              </a:prstGeom>
              <a:solidFill>
                <a:srgbClr val="FF7C80"/>
              </a:solidFill>
              <a:ln w="9525">
                <a:solidFill>
                  <a:schemeClr val="tx1"/>
                </a:solidFill>
                <a:round/>
                <a:headEnd/>
                <a:tailEnd/>
              </a:ln>
            </p:spPr>
            <p:txBody>
              <a:bodyPr lIns="0" tIns="0" rIns="0" bIns="0"/>
              <a:lstStyle/>
              <a:p>
                <a:endParaRPr lang="en-US"/>
              </a:p>
            </p:txBody>
          </p:sp>
          <p:sp>
            <p:nvSpPr>
              <p:cNvPr id="66597" name="Rectangle 29"/>
              <p:cNvSpPr>
                <a:spLocks/>
              </p:cNvSpPr>
              <p:nvPr/>
            </p:nvSpPr>
            <p:spPr bwMode="auto">
              <a:xfrm>
                <a:off x="67" y="104"/>
                <a:ext cx="29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0.5</a:t>
                </a:r>
              </a:p>
            </p:txBody>
          </p:sp>
        </p:grpSp>
      </p:grpSp>
      <p:grpSp>
        <p:nvGrpSpPr>
          <p:cNvPr id="66566" name="Group 41"/>
          <p:cNvGrpSpPr>
            <a:grpSpLocks/>
          </p:cNvGrpSpPr>
          <p:nvPr/>
        </p:nvGrpSpPr>
        <p:grpSpPr bwMode="auto">
          <a:xfrm>
            <a:off x="6553200" y="4267200"/>
            <a:ext cx="2057400" cy="2057400"/>
            <a:chOff x="0" y="0"/>
            <a:chExt cx="1296" cy="1296"/>
          </a:xfrm>
        </p:grpSpPr>
        <p:sp>
          <p:nvSpPr>
            <p:cNvPr id="66578" name="Rectangle 32"/>
            <p:cNvSpPr>
              <a:spLocks/>
            </p:cNvSpPr>
            <p:nvPr/>
          </p:nvSpPr>
          <p:spPr bwMode="auto">
            <a:xfrm>
              <a:off x="0"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6579" name="Rectangle 33"/>
            <p:cNvSpPr>
              <a:spLocks/>
            </p:cNvSpPr>
            <p:nvPr/>
          </p:nvSpPr>
          <p:spPr bwMode="auto">
            <a:xfrm>
              <a:off x="432"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6580" name="Rectangle 34"/>
            <p:cNvSpPr>
              <a:spLocks/>
            </p:cNvSpPr>
            <p:nvPr/>
          </p:nvSpPr>
          <p:spPr bwMode="auto">
            <a:xfrm>
              <a:off x="0"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6581" name="Rectangle 35"/>
            <p:cNvSpPr>
              <a:spLocks/>
            </p:cNvSpPr>
            <p:nvPr/>
          </p:nvSpPr>
          <p:spPr bwMode="auto">
            <a:xfrm>
              <a:off x="432"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6582" name="Rectangle 36"/>
            <p:cNvSpPr>
              <a:spLocks/>
            </p:cNvSpPr>
            <p:nvPr/>
          </p:nvSpPr>
          <p:spPr bwMode="auto">
            <a:xfrm>
              <a:off x="864"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6583" name="Rectangle 37"/>
            <p:cNvSpPr>
              <a:spLocks/>
            </p:cNvSpPr>
            <p:nvPr/>
          </p:nvSpPr>
          <p:spPr bwMode="auto">
            <a:xfrm>
              <a:off x="864"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6584" name="Rectangle 38"/>
            <p:cNvSpPr>
              <a:spLocks/>
            </p:cNvSpPr>
            <p:nvPr/>
          </p:nvSpPr>
          <p:spPr bwMode="auto">
            <a:xfrm>
              <a:off x="0"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6585" name="Rectangle 39"/>
            <p:cNvSpPr>
              <a:spLocks/>
            </p:cNvSpPr>
            <p:nvPr/>
          </p:nvSpPr>
          <p:spPr bwMode="auto">
            <a:xfrm>
              <a:off x="432"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6586" name="Rectangle 40"/>
            <p:cNvSpPr>
              <a:spLocks/>
            </p:cNvSpPr>
            <p:nvPr/>
          </p:nvSpPr>
          <p:spPr bwMode="auto">
            <a:xfrm>
              <a:off x="864"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grpSp>
      <p:sp>
        <p:nvSpPr>
          <p:cNvPr id="66567" name="Oval 42"/>
          <p:cNvSpPr>
            <a:spLocks/>
          </p:cNvSpPr>
          <p:nvPr/>
        </p:nvSpPr>
        <p:spPr bwMode="auto">
          <a:xfrm>
            <a:off x="8305800" y="5181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6568" name="Oval 43"/>
          <p:cNvSpPr>
            <a:spLocks/>
          </p:cNvSpPr>
          <p:nvPr/>
        </p:nvSpPr>
        <p:spPr bwMode="auto">
          <a:xfrm>
            <a:off x="8077200" y="57150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6569" name="Oval 44"/>
          <p:cNvSpPr>
            <a:spLocks/>
          </p:cNvSpPr>
          <p:nvPr/>
        </p:nvSpPr>
        <p:spPr bwMode="auto">
          <a:xfrm>
            <a:off x="8229600" y="58674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6570" name="Oval 45"/>
          <p:cNvSpPr>
            <a:spLocks/>
          </p:cNvSpPr>
          <p:nvPr/>
        </p:nvSpPr>
        <p:spPr bwMode="auto">
          <a:xfrm>
            <a:off x="8077200" y="60198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6571" name="Oval 46"/>
          <p:cNvSpPr>
            <a:spLocks/>
          </p:cNvSpPr>
          <p:nvPr/>
        </p:nvSpPr>
        <p:spPr bwMode="auto">
          <a:xfrm>
            <a:off x="8382000" y="60198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6572" name="Oval 47"/>
          <p:cNvSpPr>
            <a:spLocks/>
          </p:cNvSpPr>
          <p:nvPr/>
        </p:nvSpPr>
        <p:spPr bwMode="auto">
          <a:xfrm>
            <a:off x="8382000" y="57150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6573" name="Oval 48"/>
          <p:cNvSpPr>
            <a:spLocks/>
          </p:cNvSpPr>
          <p:nvPr/>
        </p:nvSpPr>
        <p:spPr bwMode="auto">
          <a:xfrm>
            <a:off x="7620000" y="5943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6574" name="Oval 49"/>
          <p:cNvSpPr>
            <a:spLocks/>
          </p:cNvSpPr>
          <p:nvPr/>
        </p:nvSpPr>
        <p:spPr bwMode="auto">
          <a:xfrm>
            <a:off x="8077200" y="5181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6575" name="Oval 50"/>
          <p:cNvSpPr>
            <a:spLocks/>
          </p:cNvSpPr>
          <p:nvPr/>
        </p:nvSpPr>
        <p:spPr bwMode="auto">
          <a:xfrm>
            <a:off x="7391400" y="5943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6576" name="Oval 51"/>
          <p:cNvSpPr>
            <a:spLocks/>
          </p:cNvSpPr>
          <p:nvPr/>
        </p:nvSpPr>
        <p:spPr bwMode="auto">
          <a:xfrm>
            <a:off x="7467600" y="44958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6577" name="AutoShape 52"/>
          <p:cNvSpPr>
            <a:spLocks/>
          </p:cNvSpPr>
          <p:nvPr/>
        </p:nvSpPr>
        <p:spPr bwMode="auto">
          <a:xfrm rot="10800000" flipH="1">
            <a:off x="7097713" y="3683000"/>
            <a:ext cx="966787" cy="508000"/>
          </a:xfrm>
          <a:prstGeom prst="triangle">
            <a:avLst>
              <a:gd name="adj" fmla="val 50000"/>
            </a:avLst>
          </a:prstGeom>
          <a:solidFill>
            <a:srgbClr val="7030A0"/>
          </a:solidFill>
          <a:ln w="25400">
            <a:solidFill>
              <a:srgbClr val="89A4A7"/>
            </a:solidFill>
            <a:miter lim="800000"/>
            <a:headEnd/>
            <a:tailEnd/>
          </a:ln>
        </p:spPr>
        <p:txBody>
          <a:bodyPr lIns="0" tIns="0" rIns="0" bIns="0"/>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56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564">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57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656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5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65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656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657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65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657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657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57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657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657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6564">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6564">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6564">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656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7" grpId="0" animBg="1"/>
      <p:bldP spid="66568" grpId="0" animBg="1"/>
      <p:bldP spid="66569" grpId="0" animBg="1"/>
      <p:bldP spid="66570" grpId="0" animBg="1"/>
      <p:bldP spid="66571" grpId="0" animBg="1"/>
      <p:bldP spid="66572" grpId="0" animBg="1"/>
      <p:bldP spid="66573" grpId="0" animBg="1"/>
      <p:bldP spid="66574" grpId="0" animBg="1"/>
      <p:bldP spid="66575" grpId="0" animBg="1"/>
      <p:bldP spid="66576" grpId="0" animBg="1"/>
      <p:bldP spid="6657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67587" name="Rectangle 2"/>
          <p:cNvSpPr>
            <a:spLocks noGrp="1" noChangeArrowheads="1"/>
          </p:cNvSpPr>
          <p:nvPr>
            <p:ph type="title"/>
          </p:nvPr>
        </p:nvSpPr>
        <p:spPr/>
        <p:txBody>
          <a:bodyPr rIns="132080"/>
          <a:lstStyle/>
          <a:p>
            <a:pPr indent="0" eaLnBrk="1" hangingPunct="1"/>
            <a:r>
              <a:rPr lang="en-US" smtClean="0"/>
              <a:t>Representation: Particles</a:t>
            </a:r>
          </a:p>
        </p:txBody>
      </p:sp>
      <p:sp>
        <p:nvSpPr>
          <p:cNvPr id="67588" name="Rectangle 3"/>
          <p:cNvSpPr>
            <a:spLocks noGrp="1" noChangeArrowheads="1"/>
          </p:cNvSpPr>
          <p:nvPr>
            <p:ph type="body" idx="1"/>
          </p:nvPr>
        </p:nvSpPr>
        <p:spPr>
          <a:xfrm>
            <a:off x="457200" y="1600200"/>
            <a:ext cx="4495800" cy="5257800"/>
          </a:xfrm>
        </p:spPr>
        <p:txBody>
          <a:bodyPr rIns="132080"/>
          <a:lstStyle/>
          <a:p>
            <a:pPr eaLnBrk="1" hangingPunct="1"/>
            <a:r>
              <a:rPr lang="en-US" sz="2000" dirty="0" smtClean="0"/>
              <a:t>Our representation of P(X) is now a list of N particles (samples)</a:t>
            </a:r>
          </a:p>
          <a:p>
            <a:pPr marL="782638" lvl="1" eaLnBrk="1" hangingPunct="1"/>
            <a:r>
              <a:rPr lang="en-US" sz="1800" b="1" i="1" dirty="0" smtClean="0">
                <a:solidFill>
                  <a:srgbClr val="FF0000"/>
                </a:solidFill>
              </a:rPr>
              <a:t>Generally, N &lt;&lt; |X|</a:t>
            </a:r>
          </a:p>
          <a:p>
            <a:pPr marL="782638" lvl="1" eaLnBrk="1" hangingPunct="1"/>
            <a:r>
              <a:rPr lang="en-US" sz="1800" dirty="0" smtClean="0"/>
              <a:t>Storing map from X to counts would defeat the point</a:t>
            </a:r>
          </a:p>
          <a:p>
            <a:pPr eaLnBrk="1" hangingPunct="1"/>
            <a:endParaRPr lang="en-US" sz="2000" dirty="0" smtClean="0"/>
          </a:p>
          <a:p>
            <a:pPr eaLnBrk="1" hangingPunct="1"/>
            <a:r>
              <a:rPr lang="en-US" sz="2000" dirty="0" smtClean="0"/>
              <a:t>P(x) approximated by number of particles with value x</a:t>
            </a:r>
          </a:p>
          <a:p>
            <a:pPr marL="782638" lvl="1" eaLnBrk="1" hangingPunct="1"/>
            <a:r>
              <a:rPr lang="en-US" sz="1800" dirty="0" smtClean="0"/>
              <a:t>So, many x will have P(x) = 0! </a:t>
            </a:r>
          </a:p>
          <a:p>
            <a:pPr marL="782638" lvl="1" eaLnBrk="1" hangingPunct="1"/>
            <a:r>
              <a:rPr lang="en-US" sz="1800" dirty="0" smtClean="0"/>
              <a:t>More particles, more accuracy</a:t>
            </a:r>
          </a:p>
          <a:p>
            <a:pPr marL="782638" lvl="1" eaLnBrk="1" hangingPunct="1"/>
            <a:endParaRPr lang="en-US" sz="1800" dirty="0" smtClean="0"/>
          </a:p>
          <a:p>
            <a:pPr eaLnBrk="1" hangingPunct="1"/>
            <a:r>
              <a:rPr lang="en-US" sz="2200" dirty="0" smtClean="0"/>
              <a:t>For now, all particles have a weight of 1</a:t>
            </a:r>
          </a:p>
        </p:txBody>
      </p:sp>
      <p:grpSp>
        <p:nvGrpSpPr>
          <p:cNvPr id="67589" name="Group 13"/>
          <p:cNvGrpSpPr>
            <a:grpSpLocks/>
          </p:cNvGrpSpPr>
          <p:nvPr/>
        </p:nvGrpSpPr>
        <p:grpSpPr bwMode="auto">
          <a:xfrm>
            <a:off x="6400800" y="1524000"/>
            <a:ext cx="2057400" cy="2057400"/>
            <a:chOff x="0" y="0"/>
            <a:chExt cx="1296" cy="1296"/>
          </a:xfrm>
        </p:grpSpPr>
        <p:sp>
          <p:nvSpPr>
            <p:cNvPr id="67601" name="Rectangle 4"/>
            <p:cNvSpPr>
              <a:spLocks/>
            </p:cNvSpPr>
            <p:nvPr/>
          </p:nvSpPr>
          <p:spPr bwMode="auto">
            <a:xfrm>
              <a:off x="0"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7602" name="Rectangle 5"/>
            <p:cNvSpPr>
              <a:spLocks/>
            </p:cNvSpPr>
            <p:nvPr/>
          </p:nvSpPr>
          <p:spPr bwMode="auto">
            <a:xfrm>
              <a:off x="432"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7603" name="Rectangle 6"/>
            <p:cNvSpPr>
              <a:spLocks/>
            </p:cNvSpPr>
            <p:nvPr/>
          </p:nvSpPr>
          <p:spPr bwMode="auto">
            <a:xfrm>
              <a:off x="0"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7604" name="Rectangle 7"/>
            <p:cNvSpPr>
              <a:spLocks/>
            </p:cNvSpPr>
            <p:nvPr/>
          </p:nvSpPr>
          <p:spPr bwMode="auto">
            <a:xfrm>
              <a:off x="432"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7605" name="Rectangle 8"/>
            <p:cNvSpPr>
              <a:spLocks/>
            </p:cNvSpPr>
            <p:nvPr/>
          </p:nvSpPr>
          <p:spPr bwMode="auto">
            <a:xfrm>
              <a:off x="864"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7606" name="Rectangle 9"/>
            <p:cNvSpPr>
              <a:spLocks/>
            </p:cNvSpPr>
            <p:nvPr/>
          </p:nvSpPr>
          <p:spPr bwMode="auto">
            <a:xfrm>
              <a:off x="864"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7607" name="Rectangle 10"/>
            <p:cNvSpPr>
              <a:spLocks/>
            </p:cNvSpPr>
            <p:nvPr/>
          </p:nvSpPr>
          <p:spPr bwMode="auto">
            <a:xfrm>
              <a:off x="0"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7608" name="Rectangle 11"/>
            <p:cNvSpPr>
              <a:spLocks/>
            </p:cNvSpPr>
            <p:nvPr/>
          </p:nvSpPr>
          <p:spPr bwMode="auto">
            <a:xfrm>
              <a:off x="432"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7609" name="Rectangle 12"/>
            <p:cNvSpPr>
              <a:spLocks/>
            </p:cNvSpPr>
            <p:nvPr/>
          </p:nvSpPr>
          <p:spPr bwMode="auto">
            <a:xfrm>
              <a:off x="864"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grpSp>
      <p:sp>
        <p:nvSpPr>
          <p:cNvPr id="67590" name="Oval 14"/>
          <p:cNvSpPr>
            <a:spLocks/>
          </p:cNvSpPr>
          <p:nvPr/>
        </p:nvSpPr>
        <p:spPr bwMode="auto">
          <a:xfrm>
            <a:off x="8153400" y="24384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7591" name="Oval 15"/>
          <p:cNvSpPr>
            <a:spLocks/>
          </p:cNvSpPr>
          <p:nvPr/>
        </p:nvSpPr>
        <p:spPr bwMode="auto">
          <a:xfrm>
            <a:off x="7924800" y="29718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7592" name="Oval 16"/>
          <p:cNvSpPr>
            <a:spLocks/>
          </p:cNvSpPr>
          <p:nvPr/>
        </p:nvSpPr>
        <p:spPr bwMode="auto">
          <a:xfrm>
            <a:off x="8077200" y="31242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7593" name="Oval 17"/>
          <p:cNvSpPr>
            <a:spLocks/>
          </p:cNvSpPr>
          <p:nvPr/>
        </p:nvSpPr>
        <p:spPr bwMode="auto">
          <a:xfrm>
            <a:off x="7924800" y="3276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7594" name="Oval 18"/>
          <p:cNvSpPr>
            <a:spLocks/>
          </p:cNvSpPr>
          <p:nvPr/>
        </p:nvSpPr>
        <p:spPr bwMode="auto">
          <a:xfrm>
            <a:off x="8229600" y="3276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7595" name="Oval 19"/>
          <p:cNvSpPr>
            <a:spLocks/>
          </p:cNvSpPr>
          <p:nvPr/>
        </p:nvSpPr>
        <p:spPr bwMode="auto">
          <a:xfrm>
            <a:off x="8229600" y="29718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7596" name="Oval 20"/>
          <p:cNvSpPr>
            <a:spLocks/>
          </p:cNvSpPr>
          <p:nvPr/>
        </p:nvSpPr>
        <p:spPr bwMode="auto">
          <a:xfrm>
            <a:off x="7467600" y="32004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7597" name="Oval 21"/>
          <p:cNvSpPr>
            <a:spLocks/>
          </p:cNvSpPr>
          <p:nvPr/>
        </p:nvSpPr>
        <p:spPr bwMode="auto">
          <a:xfrm>
            <a:off x="7924800" y="24384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7598" name="Oval 22"/>
          <p:cNvSpPr>
            <a:spLocks/>
          </p:cNvSpPr>
          <p:nvPr/>
        </p:nvSpPr>
        <p:spPr bwMode="auto">
          <a:xfrm>
            <a:off x="7239000" y="32004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7599" name="Oval 23"/>
          <p:cNvSpPr>
            <a:spLocks/>
          </p:cNvSpPr>
          <p:nvPr/>
        </p:nvSpPr>
        <p:spPr bwMode="auto">
          <a:xfrm>
            <a:off x="7315200" y="1752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7600" name="Rectangle 24"/>
          <p:cNvSpPr>
            <a:spLocks/>
          </p:cNvSpPr>
          <p:nvPr/>
        </p:nvSpPr>
        <p:spPr bwMode="auto">
          <a:xfrm>
            <a:off x="6629400" y="3962400"/>
            <a:ext cx="1384300" cy="2336800"/>
          </a:xfrm>
          <a:prstGeom prst="rect">
            <a:avLst/>
          </a:prstGeom>
          <a:noFill/>
          <a:ln w="12700">
            <a:noFill/>
            <a:miter lim="800000"/>
            <a:headEnd/>
            <a:tailEnd/>
          </a:ln>
        </p:spPr>
        <p:txBody>
          <a:bodyPr lIns="0" tIns="0" rIns="40639" bIns="0"/>
          <a:lstStyle/>
          <a:p>
            <a:pPr marL="39688"/>
            <a:r>
              <a:rPr lang="en-US" sz="1400">
                <a:solidFill>
                  <a:schemeClr val="tx1"/>
                </a:solidFill>
                <a:cs typeface="Arial" charset="0"/>
              </a:rPr>
              <a:t>Particles:</a:t>
            </a:r>
          </a:p>
          <a:p>
            <a:pPr marL="39688"/>
            <a:r>
              <a:rPr lang="en-US" sz="1400">
                <a:solidFill>
                  <a:schemeClr val="tx1"/>
                </a:solidFill>
                <a:cs typeface="Arial" charset="0"/>
              </a:rPr>
              <a:t>    (3,3)</a:t>
            </a:r>
          </a:p>
          <a:p>
            <a:pPr marL="39688"/>
            <a:r>
              <a:rPr lang="en-US" sz="1400">
                <a:solidFill>
                  <a:schemeClr val="tx1"/>
                </a:solidFill>
                <a:cs typeface="Arial" charset="0"/>
              </a:rPr>
              <a:t>    (2,3)</a:t>
            </a:r>
          </a:p>
          <a:p>
            <a:pPr marL="39688"/>
            <a:r>
              <a:rPr lang="en-US" sz="1400">
                <a:solidFill>
                  <a:schemeClr val="tx1"/>
                </a:solidFill>
                <a:cs typeface="Arial" charset="0"/>
              </a:rPr>
              <a:t>    (3,3)   </a:t>
            </a:r>
          </a:p>
          <a:p>
            <a:pPr marL="39688"/>
            <a:r>
              <a:rPr lang="en-US" sz="1400">
                <a:solidFill>
                  <a:schemeClr val="tx1"/>
                </a:solidFill>
                <a:cs typeface="Arial" charset="0"/>
              </a:rPr>
              <a:t>    (3,2)</a:t>
            </a:r>
          </a:p>
          <a:p>
            <a:pPr marL="39688"/>
            <a:r>
              <a:rPr lang="en-US" sz="1400">
                <a:solidFill>
                  <a:schemeClr val="tx1"/>
                </a:solidFill>
                <a:cs typeface="Arial" charset="0"/>
              </a:rPr>
              <a:t>    (3,3)</a:t>
            </a:r>
          </a:p>
          <a:p>
            <a:pPr marL="39688"/>
            <a:r>
              <a:rPr lang="en-US" sz="1400">
                <a:solidFill>
                  <a:schemeClr val="tx1"/>
                </a:solidFill>
                <a:cs typeface="Arial" charset="0"/>
              </a:rPr>
              <a:t>    (3,2)</a:t>
            </a:r>
          </a:p>
          <a:p>
            <a:pPr marL="39688"/>
            <a:r>
              <a:rPr lang="en-US" sz="1400">
                <a:solidFill>
                  <a:schemeClr val="tx1"/>
                </a:solidFill>
                <a:cs typeface="Arial" charset="0"/>
              </a:rPr>
              <a:t>    (2,1)</a:t>
            </a:r>
          </a:p>
          <a:p>
            <a:pPr marL="39688"/>
            <a:r>
              <a:rPr lang="en-US" sz="1400">
                <a:solidFill>
                  <a:schemeClr val="tx1"/>
                </a:solidFill>
                <a:cs typeface="Arial" charset="0"/>
              </a:rPr>
              <a:t>    (3,3)</a:t>
            </a:r>
          </a:p>
          <a:p>
            <a:pPr marL="39688"/>
            <a:r>
              <a:rPr lang="en-US" sz="1400">
                <a:solidFill>
                  <a:schemeClr val="tx1"/>
                </a:solidFill>
                <a:cs typeface="Arial" charset="0"/>
              </a:rPr>
              <a:t>    (3,3)</a:t>
            </a:r>
          </a:p>
          <a:p>
            <a:pPr marL="39688"/>
            <a:r>
              <a:rPr lang="en-US" sz="1400">
                <a:solidFill>
                  <a:schemeClr val="tx1"/>
                </a:solidFill>
                <a:cs typeface="Arial" charset="0"/>
              </a:rPr>
              <a:t>    (2,1)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58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7588">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58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68611" name="Rectangle 2"/>
          <p:cNvSpPr>
            <a:spLocks noGrp="1" noChangeArrowheads="1"/>
          </p:cNvSpPr>
          <p:nvPr>
            <p:ph type="title"/>
          </p:nvPr>
        </p:nvSpPr>
        <p:spPr/>
        <p:txBody>
          <a:bodyPr rIns="132080"/>
          <a:lstStyle/>
          <a:p>
            <a:pPr indent="0" eaLnBrk="1" hangingPunct="1"/>
            <a:r>
              <a:rPr lang="en-US" smtClean="0"/>
              <a:t>Particle Filtering: Elapse Time</a:t>
            </a:r>
          </a:p>
        </p:txBody>
      </p:sp>
      <p:sp>
        <p:nvSpPr>
          <p:cNvPr id="68612" name="Rectangle 3"/>
          <p:cNvSpPr>
            <a:spLocks noGrp="1" noChangeArrowheads="1"/>
          </p:cNvSpPr>
          <p:nvPr>
            <p:ph type="body" idx="1"/>
          </p:nvPr>
        </p:nvSpPr>
        <p:spPr>
          <a:xfrm>
            <a:off x="457200" y="1600200"/>
            <a:ext cx="5715000" cy="5257800"/>
          </a:xfrm>
        </p:spPr>
        <p:txBody>
          <a:bodyPr rIns="132080"/>
          <a:lstStyle/>
          <a:p>
            <a:pPr eaLnBrk="1" hangingPunct="1">
              <a:lnSpc>
                <a:spcPct val="90000"/>
              </a:lnSpc>
            </a:pPr>
            <a:r>
              <a:rPr lang="en-US" sz="2400" dirty="0" smtClean="0"/>
              <a:t>Each particle is moved by sampling its next position from the transition model</a:t>
            </a:r>
          </a:p>
          <a:p>
            <a:pPr marL="782638" lvl="1" eaLnBrk="1" hangingPunct="1">
              <a:lnSpc>
                <a:spcPct val="90000"/>
              </a:lnSpc>
            </a:pPr>
            <a:endParaRPr lang="en-US" sz="2000" dirty="0" smtClean="0"/>
          </a:p>
          <a:p>
            <a:pPr marL="782638" lvl="1" eaLnBrk="1" hangingPunct="1">
              <a:lnSpc>
                <a:spcPct val="90000"/>
              </a:lnSpc>
            </a:pPr>
            <a:endParaRPr lang="en-US" sz="2000" dirty="0" smtClean="0"/>
          </a:p>
          <a:p>
            <a:pPr marL="782638" lvl="1" eaLnBrk="1" hangingPunct="1">
              <a:lnSpc>
                <a:spcPct val="90000"/>
              </a:lnSpc>
            </a:pPr>
            <a:endParaRPr lang="en-US" sz="2000" dirty="0" smtClean="0"/>
          </a:p>
          <a:p>
            <a:pPr marL="782638" lvl="1" eaLnBrk="1" hangingPunct="1">
              <a:lnSpc>
                <a:spcPct val="90000"/>
              </a:lnSpc>
            </a:pPr>
            <a:r>
              <a:rPr lang="en-US" sz="2000" dirty="0" smtClean="0"/>
              <a:t>This is like prior sampling – samples’ frequencies reflect the transition </a:t>
            </a:r>
            <a:r>
              <a:rPr lang="en-US" sz="2000" dirty="0" err="1" smtClean="0"/>
              <a:t>probs</a:t>
            </a:r>
            <a:endParaRPr lang="en-US" sz="2000" dirty="0" smtClean="0"/>
          </a:p>
          <a:p>
            <a:pPr marL="782638" lvl="1" eaLnBrk="1" hangingPunct="1">
              <a:lnSpc>
                <a:spcPct val="90000"/>
              </a:lnSpc>
            </a:pPr>
            <a:r>
              <a:rPr lang="en-US" sz="2000" dirty="0" smtClean="0"/>
              <a:t>Here, most samples move clockwise, but some move in another direction or stay in place</a:t>
            </a:r>
          </a:p>
          <a:p>
            <a:pPr marL="782638" lvl="1" eaLnBrk="1" hangingPunct="1">
              <a:lnSpc>
                <a:spcPct val="90000"/>
              </a:lnSpc>
            </a:pPr>
            <a:endParaRPr lang="en-US" sz="2000" dirty="0" smtClean="0"/>
          </a:p>
          <a:p>
            <a:pPr eaLnBrk="1" hangingPunct="1">
              <a:lnSpc>
                <a:spcPct val="90000"/>
              </a:lnSpc>
            </a:pPr>
            <a:r>
              <a:rPr lang="en-US" sz="2400" dirty="0" smtClean="0"/>
              <a:t>This captures the passage of time</a:t>
            </a:r>
          </a:p>
          <a:p>
            <a:pPr marL="782638" lvl="1" eaLnBrk="1" hangingPunct="1">
              <a:lnSpc>
                <a:spcPct val="90000"/>
              </a:lnSpc>
            </a:pPr>
            <a:r>
              <a:rPr lang="en-US" sz="2000" dirty="0" smtClean="0"/>
              <a:t>If we have enough samples, close to the exact values before and after (consistent)</a:t>
            </a:r>
          </a:p>
        </p:txBody>
      </p:sp>
      <p:pic>
        <p:nvPicPr>
          <p:cNvPr id="68613" name="Picture 4"/>
          <p:cNvPicPr>
            <a:picLocks noChangeArrowheads="1"/>
          </p:cNvPicPr>
          <p:nvPr/>
        </p:nvPicPr>
        <p:blipFill>
          <a:blip r:embed="rId3" cstate="print"/>
          <a:srcRect/>
          <a:stretch>
            <a:fillRect/>
          </a:stretch>
        </p:blipFill>
        <p:spPr bwMode="auto">
          <a:xfrm>
            <a:off x="2154238" y="2662238"/>
            <a:ext cx="2778125" cy="314325"/>
          </a:xfrm>
          <a:prstGeom prst="rect">
            <a:avLst/>
          </a:prstGeom>
          <a:noFill/>
          <a:ln w="9525">
            <a:noFill/>
            <a:miter lim="800000"/>
            <a:headEnd/>
            <a:tailEnd/>
          </a:ln>
        </p:spPr>
      </p:pic>
      <p:grpSp>
        <p:nvGrpSpPr>
          <p:cNvPr id="68614" name="Group 25"/>
          <p:cNvGrpSpPr>
            <a:grpSpLocks/>
          </p:cNvGrpSpPr>
          <p:nvPr/>
        </p:nvGrpSpPr>
        <p:grpSpPr bwMode="auto">
          <a:xfrm>
            <a:off x="6400800" y="1524000"/>
            <a:ext cx="2057400" cy="2057400"/>
            <a:chOff x="0" y="0"/>
            <a:chExt cx="1296" cy="1296"/>
          </a:xfrm>
        </p:grpSpPr>
        <p:grpSp>
          <p:nvGrpSpPr>
            <p:cNvPr id="68639" name="Group 14"/>
            <p:cNvGrpSpPr>
              <a:grpSpLocks/>
            </p:cNvGrpSpPr>
            <p:nvPr/>
          </p:nvGrpSpPr>
          <p:grpSpPr bwMode="auto">
            <a:xfrm>
              <a:off x="0" y="0"/>
              <a:ext cx="1296" cy="1296"/>
              <a:chOff x="0" y="0"/>
              <a:chExt cx="1296" cy="1296"/>
            </a:xfrm>
          </p:grpSpPr>
          <p:sp>
            <p:nvSpPr>
              <p:cNvPr id="68650" name="Rectangle 5"/>
              <p:cNvSpPr>
                <a:spLocks/>
              </p:cNvSpPr>
              <p:nvPr/>
            </p:nvSpPr>
            <p:spPr bwMode="auto">
              <a:xfrm>
                <a:off x="0"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51" name="Rectangle 6"/>
              <p:cNvSpPr>
                <a:spLocks/>
              </p:cNvSpPr>
              <p:nvPr/>
            </p:nvSpPr>
            <p:spPr bwMode="auto">
              <a:xfrm>
                <a:off x="432"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52" name="Rectangle 7"/>
              <p:cNvSpPr>
                <a:spLocks/>
              </p:cNvSpPr>
              <p:nvPr/>
            </p:nvSpPr>
            <p:spPr bwMode="auto">
              <a:xfrm>
                <a:off x="0"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53" name="Rectangle 8"/>
              <p:cNvSpPr>
                <a:spLocks/>
              </p:cNvSpPr>
              <p:nvPr/>
            </p:nvSpPr>
            <p:spPr bwMode="auto">
              <a:xfrm>
                <a:off x="432"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54" name="Rectangle 9"/>
              <p:cNvSpPr>
                <a:spLocks/>
              </p:cNvSpPr>
              <p:nvPr/>
            </p:nvSpPr>
            <p:spPr bwMode="auto">
              <a:xfrm>
                <a:off x="864"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55" name="Rectangle 10"/>
              <p:cNvSpPr>
                <a:spLocks/>
              </p:cNvSpPr>
              <p:nvPr/>
            </p:nvSpPr>
            <p:spPr bwMode="auto">
              <a:xfrm>
                <a:off x="864"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56" name="Rectangle 11"/>
              <p:cNvSpPr>
                <a:spLocks/>
              </p:cNvSpPr>
              <p:nvPr/>
            </p:nvSpPr>
            <p:spPr bwMode="auto">
              <a:xfrm>
                <a:off x="0"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57" name="Rectangle 12"/>
              <p:cNvSpPr>
                <a:spLocks/>
              </p:cNvSpPr>
              <p:nvPr/>
            </p:nvSpPr>
            <p:spPr bwMode="auto">
              <a:xfrm>
                <a:off x="432"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58" name="Rectangle 13"/>
              <p:cNvSpPr>
                <a:spLocks/>
              </p:cNvSpPr>
              <p:nvPr/>
            </p:nvSpPr>
            <p:spPr bwMode="auto">
              <a:xfrm>
                <a:off x="864"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grpSp>
        <p:sp>
          <p:nvSpPr>
            <p:cNvPr id="68640" name="Oval 15"/>
            <p:cNvSpPr>
              <a:spLocks/>
            </p:cNvSpPr>
            <p:nvPr/>
          </p:nvSpPr>
          <p:spPr bwMode="auto">
            <a:xfrm>
              <a:off x="1104" y="576"/>
              <a:ext cx="96" cy="96"/>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8641" name="Oval 16"/>
            <p:cNvSpPr>
              <a:spLocks/>
            </p:cNvSpPr>
            <p:nvPr/>
          </p:nvSpPr>
          <p:spPr bwMode="auto">
            <a:xfrm>
              <a:off x="960" y="912"/>
              <a:ext cx="96" cy="96"/>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8642" name="Oval 17"/>
            <p:cNvSpPr>
              <a:spLocks/>
            </p:cNvSpPr>
            <p:nvPr/>
          </p:nvSpPr>
          <p:spPr bwMode="auto">
            <a:xfrm>
              <a:off x="1056" y="1008"/>
              <a:ext cx="96" cy="96"/>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8643" name="Oval 18"/>
            <p:cNvSpPr>
              <a:spLocks/>
            </p:cNvSpPr>
            <p:nvPr/>
          </p:nvSpPr>
          <p:spPr bwMode="auto">
            <a:xfrm>
              <a:off x="960" y="1104"/>
              <a:ext cx="96" cy="96"/>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8644" name="Oval 19"/>
            <p:cNvSpPr>
              <a:spLocks/>
            </p:cNvSpPr>
            <p:nvPr/>
          </p:nvSpPr>
          <p:spPr bwMode="auto">
            <a:xfrm>
              <a:off x="1152" y="1104"/>
              <a:ext cx="96" cy="96"/>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8645" name="Oval 20"/>
            <p:cNvSpPr>
              <a:spLocks/>
            </p:cNvSpPr>
            <p:nvPr/>
          </p:nvSpPr>
          <p:spPr bwMode="auto">
            <a:xfrm>
              <a:off x="1152" y="912"/>
              <a:ext cx="96" cy="96"/>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8646" name="Oval 21"/>
            <p:cNvSpPr>
              <a:spLocks/>
            </p:cNvSpPr>
            <p:nvPr/>
          </p:nvSpPr>
          <p:spPr bwMode="auto">
            <a:xfrm>
              <a:off x="672" y="1056"/>
              <a:ext cx="96" cy="96"/>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8647" name="Oval 22"/>
            <p:cNvSpPr>
              <a:spLocks/>
            </p:cNvSpPr>
            <p:nvPr/>
          </p:nvSpPr>
          <p:spPr bwMode="auto">
            <a:xfrm>
              <a:off x="960" y="576"/>
              <a:ext cx="96" cy="96"/>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8648" name="Oval 23"/>
            <p:cNvSpPr>
              <a:spLocks/>
            </p:cNvSpPr>
            <p:nvPr/>
          </p:nvSpPr>
          <p:spPr bwMode="auto">
            <a:xfrm>
              <a:off x="528" y="1056"/>
              <a:ext cx="96" cy="96"/>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8649" name="Oval 24"/>
            <p:cNvSpPr>
              <a:spLocks/>
            </p:cNvSpPr>
            <p:nvPr/>
          </p:nvSpPr>
          <p:spPr bwMode="auto">
            <a:xfrm>
              <a:off x="576" y="144"/>
              <a:ext cx="96" cy="96"/>
            </a:xfrm>
            <a:prstGeom prst="ellipse">
              <a:avLst/>
            </a:prstGeom>
            <a:solidFill>
              <a:srgbClr val="FF0000"/>
            </a:solidFill>
            <a:ln w="9525">
              <a:solidFill>
                <a:schemeClr val="tx1"/>
              </a:solidFill>
              <a:round/>
              <a:headEnd/>
              <a:tailEnd/>
            </a:ln>
          </p:spPr>
          <p:txBody>
            <a:bodyPr lIns="0" tIns="0" rIns="0" bIns="0"/>
            <a:lstStyle/>
            <a:p>
              <a:endParaRPr lang="en-US"/>
            </a:p>
          </p:txBody>
        </p:sp>
      </p:grpSp>
      <p:sp>
        <p:nvSpPr>
          <p:cNvPr id="68615" name="AutoShape 26"/>
          <p:cNvSpPr>
            <a:spLocks/>
          </p:cNvSpPr>
          <p:nvPr/>
        </p:nvSpPr>
        <p:spPr bwMode="auto">
          <a:xfrm rot="10800000" flipH="1">
            <a:off x="6945313" y="3683000"/>
            <a:ext cx="966787" cy="508000"/>
          </a:xfrm>
          <a:prstGeom prst="triangle">
            <a:avLst>
              <a:gd name="adj" fmla="val 50000"/>
            </a:avLst>
          </a:prstGeom>
          <a:solidFill>
            <a:srgbClr val="7030A0"/>
          </a:solidFill>
          <a:ln w="25400">
            <a:solidFill>
              <a:srgbClr val="89A4A7"/>
            </a:solidFill>
            <a:miter lim="800000"/>
            <a:headEnd/>
            <a:tailEnd/>
          </a:ln>
        </p:spPr>
        <p:txBody>
          <a:bodyPr lIns="0" tIns="0" rIns="0" bIns="0"/>
          <a:lstStyle/>
          <a:p>
            <a:endParaRPr lang="en-US"/>
          </a:p>
        </p:txBody>
      </p:sp>
      <p:grpSp>
        <p:nvGrpSpPr>
          <p:cNvPr id="68616" name="Group 36"/>
          <p:cNvGrpSpPr>
            <a:grpSpLocks/>
          </p:cNvGrpSpPr>
          <p:nvPr/>
        </p:nvGrpSpPr>
        <p:grpSpPr bwMode="auto">
          <a:xfrm>
            <a:off x="6400800" y="4267200"/>
            <a:ext cx="2057400" cy="2057400"/>
            <a:chOff x="0" y="0"/>
            <a:chExt cx="1296" cy="1296"/>
          </a:xfrm>
        </p:grpSpPr>
        <p:sp>
          <p:nvSpPr>
            <p:cNvPr id="68630" name="Rectangle 27"/>
            <p:cNvSpPr>
              <a:spLocks/>
            </p:cNvSpPr>
            <p:nvPr/>
          </p:nvSpPr>
          <p:spPr bwMode="auto">
            <a:xfrm>
              <a:off x="0"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31" name="Rectangle 28"/>
            <p:cNvSpPr>
              <a:spLocks/>
            </p:cNvSpPr>
            <p:nvPr/>
          </p:nvSpPr>
          <p:spPr bwMode="auto">
            <a:xfrm>
              <a:off x="432"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32" name="Rectangle 29"/>
            <p:cNvSpPr>
              <a:spLocks/>
            </p:cNvSpPr>
            <p:nvPr/>
          </p:nvSpPr>
          <p:spPr bwMode="auto">
            <a:xfrm>
              <a:off x="0"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33" name="Rectangle 30"/>
            <p:cNvSpPr>
              <a:spLocks/>
            </p:cNvSpPr>
            <p:nvPr/>
          </p:nvSpPr>
          <p:spPr bwMode="auto">
            <a:xfrm>
              <a:off x="432"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34" name="Rectangle 31"/>
            <p:cNvSpPr>
              <a:spLocks/>
            </p:cNvSpPr>
            <p:nvPr/>
          </p:nvSpPr>
          <p:spPr bwMode="auto">
            <a:xfrm>
              <a:off x="864"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35" name="Rectangle 32"/>
            <p:cNvSpPr>
              <a:spLocks/>
            </p:cNvSpPr>
            <p:nvPr/>
          </p:nvSpPr>
          <p:spPr bwMode="auto">
            <a:xfrm>
              <a:off x="864"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36" name="Rectangle 33"/>
            <p:cNvSpPr>
              <a:spLocks/>
            </p:cNvSpPr>
            <p:nvPr/>
          </p:nvSpPr>
          <p:spPr bwMode="auto">
            <a:xfrm>
              <a:off x="0"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37" name="Rectangle 34"/>
            <p:cNvSpPr>
              <a:spLocks/>
            </p:cNvSpPr>
            <p:nvPr/>
          </p:nvSpPr>
          <p:spPr bwMode="auto">
            <a:xfrm>
              <a:off x="432"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38" name="Rectangle 35"/>
            <p:cNvSpPr>
              <a:spLocks/>
            </p:cNvSpPr>
            <p:nvPr/>
          </p:nvSpPr>
          <p:spPr bwMode="auto">
            <a:xfrm>
              <a:off x="864"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grpSp>
      <p:sp>
        <p:nvSpPr>
          <p:cNvPr id="69669" name="Oval 37"/>
          <p:cNvSpPr>
            <a:spLocks/>
          </p:cNvSpPr>
          <p:nvPr/>
        </p:nvSpPr>
        <p:spPr bwMode="auto">
          <a:xfrm>
            <a:off x="7315200" y="57912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70" name="Oval 38"/>
          <p:cNvSpPr>
            <a:spLocks/>
          </p:cNvSpPr>
          <p:nvPr/>
        </p:nvSpPr>
        <p:spPr bwMode="auto">
          <a:xfrm>
            <a:off x="7467600" y="60198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71" name="Oval 39"/>
          <p:cNvSpPr>
            <a:spLocks/>
          </p:cNvSpPr>
          <p:nvPr/>
        </p:nvSpPr>
        <p:spPr bwMode="auto">
          <a:xfrm>
            <a:off x="7162800" y="60198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72" name="Oval 40"/>
          <p:cNvSpPr>
            <a:spLocks/>
          </p:cNvSpPr>
          <p:nvPr/>
        </p:nvSpPr>
        <p:spPr bwMode="auto">
          <a:xfrm>
            <a:off x="8153400" y="5943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73" name="Oval 41"/>
          <p:cNvSpPr>
            <a:spLocks/>
          </p:cNvSpPr>
          <p:nvPr/>
        </p:nvSpPr>
        <p:spPr bwMode="auto">
          <a:xfrm>
            <a:off x="7315200" y="52578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74" name="Oval 42"/>
          <p:cNvSpPr>
            <a:spLocks/>
          </p:cNvSpPr>
          <p:nvPr/>
        </p:nvSpPr>
        <p:spPr bwMode="auto">
          <a:xfrm>
            <a:off x="6629400" y="5943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75" name="Oval 43"/>
          <p:cNvSpPr>
            <a:spLocks/>
          </p:cNvSpPr>
          <p:nvPr/>
        </p:nvSpPr>
        <p:spPr bwMode="auto">
          <a:xfrm>
            <a:off x="8001000" y="45720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76" name="Oval 44"/>
          <p:cNvSpPr>
            <a:spLocks/>
          </p:cNvSpPr>
          <p:nvPr/>
        </p:nvSpPr>
        <p:spPr bwMode="auto">
          <a:xfrm>
            <a:off x="7924800" y="5943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77" name="Oval 45"/>
          <p:cNvSpPr>
            <a:spLocks/>
          </p:cNvSpPr>
          <p:nvPr/>
        </p:nvSpPr>
        <p:spPr bwMode="auto">
          <a:xfrm>
            <a:off x="7924800" y="52578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78" name="Oval 46"/>
          <p:cNvSpPr>
            <a:spLocks/>
          </p:cNvSpPr>
          <p:nvPr/>
        </p:nvSpPr>
        <p:spPr bwMode="auto">
          <a:xfrm>
            <a:off x="8153400" y="52578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79" name="Freeform 47"/>
          <p:cNvSpPr>
            <a:spLocks/>
          </p:cNvSpPr>
          <p:nvPr/>
        </p:nvSpPr>
        <p:spPr bwMode="auto">
          <a:xfrm>
            <a:off x="7467600" y="1828800"/>
            <a:ext cx="609600" cy="2819400"/>
          </a:xfrm>
          <a:custGeom>
            <a:avLst/>
            <a:gdLst>
              <a:gd name="T0" fmla="*/ 0 w 21600"/>
              <a:gd name="T1" fmla="*/ 0 h 21600"/>
              <a:gd name="T2" fmla="*/ 609600 w 21600"/>
              <a:gd name="T3" fmla="*/ 2819400 h 21600"/>
              <a:gd name="T4" fmla="*/ 0 60000 65536"/>
              <a:gd name="T5" fmla="*/ 0 60000 65536"/>
            </a:gdLst>
            <a:ahLst/>
            <a:cxnLst>
              <a:cxn ang="T4">
                <a:pos x="T0" y="T1"/>
              </a:cxn>
              <a:cxn ang="T5">
                <a:pos x="T2" y="T3"/>
              </a:cxn>
            </a:cxnLst>
            <a:rect l="0" t="0" r="r" b="b"/>
            <a:pathLst>
              <a:path w="21600" h="21600">
                <a:moveTo>
                  <a:pt x="0" y="0"/>
                </a:moveTo>
                <a:cubicBezTo>
                  <a:pt x="10800" y="0"/>
                  <a:pt x="21600" y="10800"/>
                  <a:pt x="21600" y="21600"/>
                </a:cubicBezTo>
              </a:path>
            </a:pathLst>
          </a:custGeom>
          <a:noFill/>
          <a:ln w="28575" cap="flat">
            <a:solidFill>
              <a:schemeClr val="tx1"/>
            </a:solidFill>
            <a:prstDash val="solid"/>
            <a:round/>
            <a:headEnd type="none" w="med" len="med"/>
            <a:tailEnd type="arrow" w="med" len="med"/>
          </a:ln>
        </p:spPr>
        <p:txBody>
          <a:bodyPr lIns="0" tIns="0" rIns="0" bIns="0"/>
          <a:lstStyle/>
          <a:p>
            <a:endParaRPr lang="en-US"/>
          </a:p>
        </p:txBody>
      </p:sp>
      <p:sp>
        <p:nvSpPr>
          <p:cNvPr id="69680" name="Freeform 48"/>
          <p:cNvSpPr>
            <a:spLocks/>
          </p:cNvSpPr>
          <p:nvPr/>
        </p:nvSpPr>
        <p:spPr bwMode="auto">
          <a:xfrm>
            <a:off x="8305800" y="2514600"/>
            <a:ext cx="430213" cy="3505200"/>
          </a:xfrm>
          <a:custGeom>
            <a:avLst/>
            <a:gdLst>
              <a:gd name="T0" fmla="*/ 0 w 21600"/>
              <a:gd name="T1" fmla="*/ 0 h 21600"/>
              <a:gd name="T2" fmla="*/ 430213 w 21600"/>
              <a:gd name="T3" fmla="*/ 1752600 h 21600"/>
              <a:gd name="T4" fmla="*/ 1593 w 21600"/>
              <a:gd name="T5" fmla="*/ 350520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cubicBezTo>
                  <a:pt x="10800" y="0"/>
                  <a:pt x="21600" y="5400"/>
                  <a:pt x="21600" y="10800"/>
                </a:cubicBezTo>
                <a:cubicBezTo>
                  <a:pt x="21600" y="16200"/>
                  <a:pt x="10840" y="21600"/>
                  <a:pt x="80" y="21600"/>
                </a:cubicBezTo>
              </a:path>
            </a:pathLst>
          </a:custGeom>
          <a:noFill/>
          <a:ln w="28575" cap="flat">
            <a:solidFill>
              <a:schemeClr val="tx1"/>
            </a:solidFill>
            <a:prstDash val="solid"/>
            <a:round/>
            <a:headEnd type="none" w="med" len="med"/>
            <a:tailEnd type="arrow" w="med" len="med"/>
          </a:ln>
        </p:spPr>
        <p:txBody>
          <a:bodyPr lIns="0" tIns="0" rIns="0" bIns="0"/>
          <a:lstStyle/>
          <a:p>
            <a:endParaRPr lang="en-US"/>
          </a:p>
        </p:txBody>
      </p:sp>
      <p:sp>
        <p:nvSpPr>
          <p:cNvPr id="69681" name="Freeform 49"/>
          <p:cNvSpPr>
            <a:spLocks/>
          </p:cNvSpPr>
          <p:nvPr/>
        </p:nvSpPr>
        <p:spPr bwMode="auto">
          <a:xfrm>
            <a:off x="8077200" y="2514600"/>
            <a:ext cx="227013" cy="2819400"/>
          </a:xfrm>
          <a:custGeom>
            <a:avLst/>
            <a:gdLst>
              <a:gd name="T0" fmla="*/ 0 w 21600"/>
              <a:gd name="T1" fmla="*/ 0 h 21600"/>
              <a:gd name="T2" fmla="*/ 227013 w 21600"/>
              <a:gd name="T3" fmla="*/ 1409700 h 21600"/>
              <a:gd name="T4" fmla="*/ 1576 w 21600"/>
              <a:gd name="T5" fmla="*/ 281940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cubicBezTo>
                  <a:pt x="10800" y="0"/>
                  <a:pt x="21600" y="5400"/>
                  <a:pt x="21600" y="10800"/>
                </a:cubicBezTo>
                <a:cubicBezTo>
                  <a:pt x="21600" y="16200"/>
                  <a:pt x="10875" y="21600"/>
                  <a:pt x="150" y="21600"/>
                </a:cubicBezTo>
              </a:path>
            </a:pathLst>
          </a:custGeom>
          <a:noFill/>
          <a:ln w="28575" cap="flat">
            <a:solidFill>
              <a:schemeClr val="tx1"/>
            </a:solidFill>
            <a:prstDash val="solid"/>
            <a:round/>
            <a:headEnd type="none" w="med" len="med"/>
            <a:tailEnd type="arrow" w="med" len="med"/>
          </a:ln>
        </p:spPr>
        <p:txBody>
          <a:bodyPr lIns="0" tIns="0" rIns="0" bIns="0"/>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7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1"/>
                                  </p:stCondLst>
                                  <p:childTnLst>
                                    <p:set>
                                      <p:cBhvr>
                                        <p:cTn id="9" dur="1" fill="hold">
                                          <p:stCondLst>
                                            <p:cond delay="499"/>
                                          </p:stCondLst>
                                        </p:cTn>
                                        <p:tgtEl>
                                          <p:spTgt spid="69675"/>
                                        </p:tgtEl>
                                        <p:attrNameLst>
                                          <p:attrName>style.visibility</p:attrName>
                                        </p:attrNameLst>
                                      </p:cBhvr>
                                      <p:to>
                                        <p:strVal val="visible"/>
                                      </p:to>
                                    </p:set>
                                  </p:childTnLst>
                                </p:cTn>
                              </p:par>
                            </p:childTnLst>
                          </p:cTn>
                        </p:par>
                        <p:par>
                          <p:cTn id="10" fill="hold">
                            <p:stCondLst>
                              <p:cond delay="1001"/>
                            </p:stCondLst>
                            <p:childTnLst>
                              <p:par>
                                <p:cTn id="11" presetID="1" presetClass="entr" presetSubtype="0" fill="hold" nodeType="afterEffect">
                                  <p:stCondLst>
                                    <p:cond delay="0"/>
                                  </p:stCondLst>
                                  <p:childTnLst>
                                    <p:set>
                                      <p:cBhvr>
                                        <p:cTn id="12" dur="1" fill="hold">
                                          <p:stCondLst>
                                            <p:cond delay="0"/>
                                          </p:stCondLst>
                                        </p:cTn>
                                        <p:tgtEl>
                                          <p:spTgt spid="6861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8612">
                                            <p:txEl>
                                              <p:pRg st="5" end="5"/>
                                            </p:txEl>
                                          </p:spTgt>
                                        </p:tgtEl>
                                        <p:attrNameLst>
                                          <p:attrName>style.visibility</p:attrName>
                                        </p:attrNameLst>
                                      </p:cBhvr>
                                      <p:to>
                                        <p:strVal val="visible"/>
                                      </p:to>
                                    </p:set>
                                  </p:childTnLst>
                                </p:cTn>
                              </p:par>
                            </p:childTnLst>
                          </p:cTn>
                        </p:par>
                        <p:par>
                          <p:cTn id="15" fill="hold" nodeType="withGroup">
                            <p:stCondLst>
                              <p:cond delay="1001"/>
                            </p:stCondLst>
                            <p:childTnLst>
                              <p:par>
                                <p:cTn id="16" presetID="1" presetClass="entr" presetSubtype="0" fill="hold" grpId="0" nodeType="afterEffect">
                                  <p:stCondLst>
                                    <p:cond delay="0"/>
                                  </p:stCondLst>
                                  <p:childTnLst>
                                    <p:set>
                                      <p:cBhvr>
                                        <p:cTn id="17" dur="1" fill="hold">
                                          <p:stCondLst>
                                            <p:cond delay="499"/>
                                          </p:stCondLst>
                                        </p:cTn>
                                        <p:tgtEl>
                                          <p:spTgt spid="69680"/>
                                        </p:tgtEl>
                                        <p:attrNameLst>
                                          <p:attrName>style.visibility</p:attrName>
                                        </p:attrNameLst>
                                      </p:cBhvr>
                                      <p:to>
                                        <p:strVal val="visible"/>
                                      </p:to>
                                    </p:set>
                                  </p:childTnLst>
                                </p:cTn>
                              </p:par>
                            </p:childTnLst>
                          </p:cTn>
                        </p:par>
                        <p:par>
                          <p:cTn id="18" fill="hold" nodeType="afterGroup">
                            <p:stCondLst>
                              <p:cond delay="1501"/>
                            </p:stCondLst>
                            <p:childTnLst>
                              <p:par>
                                <p:cTn id="19" presetID="1" presetClass="entr" presetSubtype="0" fill="hold" grpId="0" nodeType="afterEffect">
                                  <p:stCondLst>
                                    <p:cond delay="1"/>
                                  </p:stCondLst>
                                  <p:childTnLst>
                                    <p:set>
                                      <p:cBhvr>
                                        <p:cTn id="20" dur="1" fill="hold">
                                          <p:stCondLst>
                                            <p:cond delay="499"/>
                                          </p:stCondLst>
                                        </p:cTn>
                                        <p:tgtEl>
                                          <p:spTgt spid="69672"/>
                                        </p:tgtEl>
                                        <p:attrNameLst>
                                          <p:attrName>style.visibility</p:attrName>
                                        </p:attrNameLst>
                                      </p:cBhvr>
                                      <p:to>
                                        <p:strVal val="visible"/>
                                      </p:to>
                                    </p:set>
                                  </p:childTnLst>
                                </p:cTn>
                              </p:par>
                            </p:childTnLst>
                          </p:cTn>
                        </p:par>
                        <p:par>
                          <p:cTn id="21" fill="hold" nodeType="withGroup">
                            <p:stCondLst>
                              <p:cond delay="2002"/>
                            </p:stCondLst>
                            <p:childTnLst>
                              <p:par>
                                <p:cTn id="22" presetID="1" presetClass="entr" presetSubtype="0" fill="hold" grpId="0" nodeType="afterEffect">
                                  <p:stCondLst>
                                    <p:cond delay="0"/>
                                  </p:stCondLst>
                                  <p:childTnLst>
                                    <p:set>
                                      <p:cBhvr>
                                        <p:cTn id="23" dur="1" fill="hold">
                                          <p:stCondLst>
                                            <p:cond delay="499"/>
                                          </p:stCondLst>
                                        </p:cTn>
                                        <p:tgtEl>
                                          <p:spTgt spid="69681"/>
                                        </p:tgtEl>
                                        <p:attrNameLst>
                                          <p:attrName>style.visibility</p:attrName>
                                        </p:attrNameLst>
                                      </p:cBhvr>
                                      <p:to>
                                        <p:strVal val="visible"/>
                                      </p:to>
                                    </p:set>
                                  </p:childTnLst>
                                </p:cTn>
                              </p:par>
                            </p:childTnLst>
                          </p:cTn>
                        </p:par>
                        <p:par>
                          <p:cTn id="24" fill="hold" nodeType="afterGroup">
                            <p:stCondLst>
                              <p:cond delay="2502"/>
                            </p:stCondLst>
                            <p:childTnLst>
                              <p:par>
                                <p:cTn id="25" presetID="1" presetClass="entr" presetSubtype="0" fill="hold" grpId="0" nodeType="afterEffect">
                                  <p:stCondLst>
                                    <p:cond delay="1"/>
                                  </p:stCondLst>
                                  <p:childTnLst>
                                    <p:set>
                                      <p:cBhvr>
                                        <p:cTn id="26" dur="1" fill="hold">
                                          <p:stCondLst>
                                            <p:cond delay="499"/>
                                          </p:stCondLst>
                                        </p:cTn>
                                        <p:tgtEl>
                                          <p:spTgt spid="69677"/>
                                        </p:tgtEl>
                                        <p:attrNameLst>
                                          <p:attrName>style.visibility</p:attrName>
                                        </p:attrNameLst>
                                      </p:cBhvr>
                                      <p:to>
                                        <p:strVal val="visible"/>
                                      </p:to>
                                    </p:set>
                                  </p:childTnLst>
                                </p:cTn>
                              </p:par>
                            </p:childTnLst>
                          </p:cTn>
                        </p:par>
                        <p:par>
                          <p:cTn id="27" fill="hold" nodeType="withGroup">
                            <p:stCondLst>
                              <p:cond delay="3003"/>
                            </p:stCondLst>
                            <p:childTnLst>
                              <p:par>
                                <p:cTn id="28" presetID="1" presetClass="entr" presetSubtype="0" fill="hold" grpId="0" nodeType="afterEffect">
                                  <p:stCondLst>
                                    <p:cond delay="0"/>
                                  </p:stCondLst>
                                  <p:childTnLst>
                                    <p:set>
                                      <p:cBhvr>
                                        <p:cTn id="29" dur="1" fill="hold">
                                          <p:stCondLst>
                                            <p:cond delay="499"/>
                                          </p:stCondLst>
                                        </p:cTn>
                                        <p:tgtEl>
                                          <p:spTgt spid="69678"/>
                                        </p:tgtEl>
                                        <p:attrNameLst>
                                          <p:attrName>style.visibility</p:attrName>
                                        </p:attrNameLst>
                                      </p:cBhvr>
                                      <p:to>
                                        <p:strVal val="visible"/>
                                      </p:to>
                                    </p:set>
                                  </p:childTnLst>
                                </p:cTn>
                              </p:par>
                            </p:childTnLst>
                          </p:cTn>
                        </p:par>
                        <p:par>
                          <p:cTn id="30" fill="hold" nodeType="afterGroup">
                            <p:stCondLst>
                              <p:cond delay="3503"/>
                            </p:stCondLst>
                            <p:childTnLst>
                              <p:par>
                                <p:cTn id="31" presetID="1" presetClass="entr" presetSubtype="0" fill="hold" grpId="0" nodeType="afterEffect">
                                  <p:stCondLst>
                                    <p:cond delay="1"/>
                                  </p:stCondLst>
                                  <p:childTnLst>
                                    <p:set>
                                      <p:cBhvr>
                                        <p:cTn id="32" dur="1" fill="hold">
                                          <p:stCondLst>
                                            <p:cond delay="499"/>
                                          </p:stCondLst>
                                        </p:cTn>
                                        <p:tgtEl>
                                          <p:spTgt spid="69676"/>
                                        </p:tgtEl>
                                        <p:attrNameLst>
                                          <p:attrName>style.visibility</p:attrName>
                                        </p:attrNameLst>
                                      </p:cBhvr>
                                      <p:to>
                                        <p:strVal val="visible"/>
                                      </p:to>
                                    </p:set>
                                  </p:childTnLst>
                                </p:cTn>
                              </p:par>
                            </p:childTnLst>
                          </p:cTn>
                        </p:par>
                        <p:par>
                          <p:cTn id="33" fill="hold" nodeType="afterGroup">
                            <p:stCondLst>
                              <p:cond delay="4004"/>
                            </p:stCondLst>
                            <p:childTnLst>
                              <p:par>
                                <p:cTn id="34" presetID="1" presetClass="entr" presetSubtype="0" fill="hold" grpId="0" nodeType="afterEffect">
                                  <p:stCondLst>
                                    <p:cond delay="1"/>
                                  </p:stCondLst>
                                  <p:childTnLst>
                                    <p:set>
                                      <p:cBhvr>
                                        <p:cTn id="35" dur="1" fill="hold">
                                          <p:stCondLst>
                                            <p:cond delay="499"/>
                                          </p:stCondLst>
                                        </p:cTn>
                                        <p:tgtEl>
                                          <p:spTgt spid="69670"/>
                                        </p:tgtEl>
                                        <p:attrNameLst>
                                          <p:attrName>style.visibility</p:attrName>
                                        </p:attrNameLst>
                                      </p:cBhvr>
                                      <p:to>
                                        <p:strVal val="visible"/>
                                      </p:to>
                                    </p:set>
                                  </p:childTnLst>
                                </p:cTn>
                              </p:par>
                            </p:childTnLst>
                          </p:cTn>
                        </p:par>
                        <p:par>
                          <p:cTn id="36" fill="hold" nodeType="afterGroup">
                            <p:stCondLst>
                              <p:cond delay="4505"/>
                            </p:stCondLst>
                            <p:childTnLst>
                              <p:par>
                                <p:cTn id="37" presetID="1" presetClass="entr" presetSubtype="0" fill="hold" grpId="0" nodeType="afterEffect">
                                  <p:stCondLst>
                                    <p:cond delay="1"/>
                                  </p:stCondLst>
                                  <p:childTnLst>
                                    <p:set>
                                      <p:cBhvr>
                                        <p:cTn id="38" dur="1" fill="hold">
                                          <p:stCondLst>
                                            <p:cond delay="499"/>
                                          </p:stCondLst>
                                        </p:cTn>
                                        <p:tgtEl>
                                          <p:spTgt spid="69671"/>
                                        </p:tgtEl>
                                        <p:attrNameLst>
                                          <p:attrName>style.visibility</p:attrName>
                                        </p:attrNameLst>
                                      </p:cBhvr>
                                      <p:to>
                                        <p:strVal val="visible"/>
                                      </p:to>
                                    </p:set>
                                  </p:childTnLst>
                                </p:cTn>
                              </p:par>
                            </p:childTnLst>
                          </p:cTn>
                        </p:par>
                        <p:par>
                          <p:cTn id="39" fill="hold" nodeType="afterGroup">
                            <p:stCondLst>
                              <p:cond delay="5006"/>
                            </p:stCondLst>
                            <p:childTnLst>
                              <p:par>
                                <p:cTn id="40" presetID="1" presetClass="entr" presetSubtype="0" fill="hold" grpId="0" nodeType="afterEffect">
                                  <p:stCondLst>
                                    <p:cond delay="1"/>
                                  </p:stCondLst>
                                  <p:childTnLst>
                                    <p:set>
                                      <p:cBhvr>
                                        <p:cTn id="41" dur="1" fill="hold">
                                          <p:stCondLst>
                                            <p:cond delay="499"/>
                                          </p:stCondLst>
                                        </p:cTn>
                                        <p:tgtEl>
                                          <p:spTgt spid="69669"/>
                                        </p:tgtEl>
                                        <p:attrNameLst>
                                          <p:attrName>style.visibility</p:attrName>
                                        </p:attrNameLst>
                                      </p:cBhvr>
                                      <p:to>
                                        <p:strVal val="visible"/>
                                      </p:to>
                                    </p:set>
                                  </p:childTnLst>
                                </p:cTn>
                              </p:par>
                            </p:childTnLst>
                          </p:cTn>
                        </p:par>
                        <p:par>
                          <p:cTn id="42" fill="hold" nodeType="afterGroup">
                            <p:stCondLst>
                              <p:cond delay="5507"/>
                            </p:stCondLst>
                            <p:childTnLst>
                              <p:par>
                                <p:cTn id="43" presetID="1" presetClass="entr" presetSubtype="0" fill="hold" grpId="0" nodeType="afterEffect">
                                  <p:stCondLst>
                                    <p:cond delay="1"/>
                                  </p:stCondLst>
                                  <p:childTnLst>
                                    <p:set>
                                      <p:cBhvr>
                                        <p:cTn id="44" dur="1" fill="hold">
                                          <p:stCondLst>
                                            <p:cond delay="499"/>
                                          </p:stCondLst>
                                        </p:cTn>
                                        <p:tgtEl>
                                          <p:spTgt spid="69673"/>
                                        </p:tgtEl>
                                        <p:attrNameLst>
                                          <p:attrName>style.visibility</p:attrName>
                                        </p:attrNameLst>
                                      </p:cBhvr>
                                      <p:to>
                                        <p:strVal val="visible"/>
                                      </p:to>
                                    </p:set>
                                  </p:childTnLst>
                                </p:cTn>
                              </p:par>
                            </p:childTnLst>
                          </p:cTn>
                        </p:par>
                        <p:par>
                          <p:cTn id="45" fill="hold" nodeType="afterGroup">
                            <p:stCondLst>
                              <p:cond delay="6008"/>
                            </p:stCondLst>
                            <p:childTnLst>
                              <p:par>
                                <p:cTn id="46" presetID="1" presetClass="entr" presetSubtype="0" fill="hold" grpId="0" nodeType="afterEffect">
                                  <p:stCondLst>
                                    <p:cond delay="1"/>
                                  </p:stCondLst>
                                  <p:childTnLst>
                                    <p:set>
                                      <p:cBhvr>
                                        <p:cTn id="47" dur="1" fill="hold">
                                          <p:stCondLst>
                                            <p:cond delay="499"/>
                                          </p:stCondLst>
                                        </p:cTn>
                                        <p:tgtEl>
                                          <p:spTgt spid="696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69" grpId="0" animBg="1"/>
      <p:bldP spid="69670" grpId="0" animBg="1"/>
      <p:bldP spid="69671" grpId="0" animBg="1"/>
      <p:bldP spid="69672" grpId="0" animBg="1"/>
      <p:bldP spid="69673" grpId="0" animBg="1"/>
      <p:bldP spid="69674" grpId="0" animBg="1"/>
      <p:bldP spid="69675" grpId="0" animBg="1"/>
      <p:bldP spid="69676" grpId="0" animBg="1"/>
      <p:bldP spid="69677" grpId="0" animBg="1"/>
      <p:bldP spid="69678" grpId="0" animBg="1"/>
      <p:bldP spid="69679" grpId="0" animBg="1"/>
      <p:bldP spid="69680" grpId="0" animBg="1"/>
      <p:bldP spid="69681"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69636" name="Rectangle 3"/>
          <p:cNvSpPr>
            <a:spLocks noGrp="1" noChangeArrowheads="1"/>
          </p:cNvSpPr>
          <p:nvPr>
            <p:ph type="title"/>
          </p:nvPr>
        </p:nvSpPr>
        <p:spPr/>
        <p:txBody>
          <a:bodyPr rIns="132080"/>
          <a:lstStyle/>
          <a:p>
            <a:pPr indent="0" eaLnBrk="1" hangingPunct="1"/>
            <a:r>
              <a:rPr lang="en-US" smtClean="0"/>
              <a:t>Particle Filtering: Observe</a:t>
            </a:r>
          </a:p>
        </p:txBody>
      </p:sp>
      <p:sp>
        <p:nvSpPr>
          <p:cNvPr id="69637" name="Rectangle 4"/>
          <p:cNvSpPr>
            <a:spLocks noGrp="1" noChangeArrowheads="1"/>
          </p:cNvSpPr>
          <p:nvPr>
            <p:ph type="body" idx="1"/>
          </p:nvPr>
        </p:nvSpPr>
        <p:spPr>
          <a:xfrm>
            <a:off x="381000" y="1600200"/>
            <a:ext cx="5715000" cy="5257800"/>
          </a:xfrm>
        </p:spPr>
        <p:txBody>
          <a:bodyPr rIns="132080"/>
          <a:lstStyle/>
          <a:p>
            <a:pPr eaLnBrk="1" hangingPunct="1">
              <a:lnSpc>
                <a:spcPct val="90000"/>
              </a:lnSpc>
            </a:pPr>
            <a:r>
              <a:rPr lang="en-US" sz="2400" dirty="0" smtClean="0"/>
              <a:t>How handle noisy observations?</a:t>
            </a:r>
          </a:p>
          <a:p>
            <a:pPr marL="433388" eaLnBrk="1" hangingPunct="1">
              <a:lnSpc>
                <a:spcPct val="90000"/>
              </a:lnSpc>
            </a:pPr>
            <a:endParaRPr lang="en-US" sz="2400" dirty="0" smtClean="0"/>
          </a:p>
          <a:p>
            <a:pPr marL="433388" eaLnBrk="1" hangingPunct="1">
              <a:lnSpc>
                <a:spcPct val="90000"/>
              </a:lnSpc>
            </a:pPr>
            <a:r>
              <a:rPr lang="en-US" sz="2400" dirty="0" smtClean="0"/>
              <a:t>Suppose sensor gives red reading?</a:t>
            </a:r>
          </a:p>
        </p:txBody>
      </p:sp>
      <p:grpSp>
        <p:nvGrpSpPr>
          <p:cNvPr id="69638" name="Group 14"/>
          <p:cNvGrpSpPr>
            <a:grpSpLocks/>
          </p:cNvGrpSpPr>
          <p:nvPr/>
        </p:nvGrpSpPr>
        <p:grpSpPr bwMode="auto">
          <a:xfrm>
            <a:off x="6400800" y="1524000"/>
            <a:ext cx="2057400" cy="2057400"/>
            <a:chOff x="0" y="0"/>
            <a:chExt cx="1296" cy="1296"/>
          </a:xfrm>
        </p:grpSpPr>
        <p:sp>
          <p:nvSpPr>
            <p:cNvPr id="69677" name="Rectangle 5"/>
            <p:cNvSpPr>
              <a:spLocks/>
            </p:cNvSpPr>
            <p:nvPr/>
          </p:nvSpPr>
          <p:spPr bwMode="auto">
            <a:xfrm>
              <a:off x="0"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78" name="Rectangle 6"/>
            <p:cNvSpPr>
              <a:spLocks/>
            </p:cNvSpPr>
            <p:nvPr/>
          </p:nvSpPr>
          <p:spPr bwMode="auto">
            <a:xfrm>
              <a:off x="432"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79" name="Rectangle 7"/>
            <p:cNvSpPr>
              <a:spLocks/>
            </p:cNvSpPr>
            <p:nvPr/>
          </p:nvSpPr>
          <p:spPr bwMode="auto">
            <a:xfrm>
              <a:off x="0"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80" name="Rectangle 8"/>
            <p:cNvSpPr>
              <a:spLocks/>
            </p:cNvSpPr>
            <p:nvPr/>
          </p:nvSpPr>
          <p:spPr bwMode="auto">
            <a:xfrm>
              <a:off x="432"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81" name="Rectangle 9"/>
            <p:cNvSpPr>
              <a:spLocks/>
            </p:cNvSpPr>
            <p:nvPr/>
          </p:nvSpPr>
          <p:spPr bwMode="auto">
            <a:xfrm>
              <a:off x="864"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82" name="Rectangle 10"/>
            <p:cNvSpPr>
              <a:spLocks/>
            </p:cNvSpPr>
            <p:nvPr/>
          </p:nvSpPr>
          <p:spPr bwMode="auto">
            <a:xfrm>
              <a:off x="864"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83" name="Rectangle 11"/>
            <p:cNvSpPr>
              <a:spLocks/>
            </p:cNvSpPr>
            <p:nvPr/>
          </p:nvSpPr>
          <p:spPr bwMode="auto">
            <a:xfrm>
              <a:off x="0"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84" name="Rectangle 12"/>
            <p:cNvSpPr>
              <a:spLocks/>
            </p:cNvSpPr>
            <p:nvPr/>
          </p:nvSpPr>
          <p:spPr bwMode="auto">
            <a:xfrm>
              <a:off x="432"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85" name="Rectangle 13"/>
            <p:cNvSpPr>
              <a:spLocks/>
            </p:cNvSpPr>
            <p:nvPr/>
          </p:nvSpPr>
          <p:spPr bwMode="auto">
            <a:xfrm>
              <a:off x="864"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grpSp>
      <p:sp>
        <p:nvSpPr>
          <p:cNvPr id="69639" name="Oval 15"/>
          <p:cNvSpPr>
            <a:spLocks/>
          </p:cNvSpPr>
          <p:nvPr/>
        </p:nvSpPr>
        <p:spPr bwMode="auto">
          <a:xfrm>
            <a:off x="7315200" y="30480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40" name="Oval 16"/>
          <p:cNvSpPr>
            <a:spLocks/>
          </p:cNvSpPr>
          <p:nvPr/>
        </p:nvSpPr>
        <p:spPr bwMode="auto">
          <a:xfrm>
            <a:off x="7467600" y="3276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41" name="Oval 17"/>
          <p:cNvSpPr>
            <a:spLocks/>
          </p:cNvSpPr>
          <p:nvPr/>
        </p:nvSpPr>
        <p:spPr bwMode="auto">
          <a:xfrm>
            <a:off x="7162800" y="3276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42" name="Oval 18"/>
          <p:cNvSpPr>
            <a:spLocks/>
          </p:cNvSpPr>
          <p:nvPr/>
        </p:nvSpPr>
        <p:spPr bwMode="auto">
          <a:xfrm>
            <a:off x="8153400" y="32004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43" name="Oval 19"/>
          <p:cNvSpPr>
            <a:spLocks/>
          </p:cNvSpPr>
          <p:nvPr/>
        </p:nvSpPr>
        <p:spPr bwMode="auto">
          <a:xfrm>
            <a:off x="7315200" y="2514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44" name="Oval 20"/>
          <p:cNvSpPr>
            <a:spLocks/>
          </p:cNvSpPr>
          <p:nvPr/>
        </p:nvSpPr>
        <p:spPr bwMode="auto">
          <a:xfrm>
            <a:off x="6629400" y="32004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45" name="Oval 21"/>
          <p:cNvSpPr>
            <a:spLocks/>
          </p:cNvSpPr>
          <p:nvPr/>
        </p:nvSpPr>
        <p:spPr bwMode="auto">
          <a:xfrm>
            <a:off x="8001000" y="18288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46" name="Oval 22"/>
          <p:cNvSpPr>
            <a:spLocks/>
          </p:cNvSpPr>
          <p:nvPr/>
        </p:nvSpPr>
        <p:spPr bwMode="auto">
          <a:xfrm>
            <a:off x="7924800" y="32004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47" name="Oval 23"/>
          <p:cNvSpPr>
            <a:spLocks/>
          </p:cNvSpPr>
          <p:nvPr/>
        </p:nvSpPr>
        <p:spPr bwMode="auto">
          <a:xfrm>
            <a:off x="7924800" y="2514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48" name="Oval 24"/>
          <p:cNvSpPr>
            <a:spLocks/>
          </p:cNvSpPr>
          <p:nvPr/>
        </p:nvSpPr>
        <p:spPr bwMode="auto">
          <a:xfrm>
            <a:off x="8153400" y="2514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2" name="Rectangle 1"/>
          <p:cNvSpPr/>
          <p:nvPr/>
        </p:nvSpPr>
        <p:spPr bwMode="auto">
          <a:xfrm>
            <a:off x="7086600" y="2895600"/>
            <a:ext cx="685800" cy="685800"/>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endParaRPr>
          </a:p>
        </p:txBody>
      </p:sp>
    </p:spTree>
    <p:extLst>
      <p:ext uri="{BB962C8B-B14F-4D97-AF65-F5344CB8AC3E}">
        <p14:creationId xmlns:p14="http://schemas.microsoft.com/office/powerpoint/2010/main" xmlns="" val="13387223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7">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69635" name="AutoShape 2"/>
          <p:cNvSpPr>
            <a:spLocks/>
          </p:cNvSpPr>
          <p:nvPr/>
        </p:nvSpPr>
        <p:spPr bwMode="auto">
          <a:xfrm rot="10800000" flipH="1">
            <a:off x="6945313" y="3683000"/>
            <a:ext cx="966787" cy="508000"/>
          </a:xfrm>
          <a:prstGeom prst="triangle">
            <a:avLst>
              <a:gd name="adj" fmla="val 50000"/>
            </a:avLst>
          </a:prstGeom>
          <a:solidFill>
            <a:srgbClr val="7030A0"/>
          </a:solidFill>
          <a:ln w="25400">
            <a:solidFill>
              <a:srgbClr val="89A4A7"/>
            </a:solidFill>
            <a:miter lim="800000"/>
            <a:headEnd/>
            <a:tailEnd/>
          </a:ln>
        </p:spPr>
        <p:txBody>
          <a:bodyPr lIns="0" tIns="0" rIns="0" bIns="0"/>
          <a:lstStyle/>
          <a:p>
            <a:endParaRPr lang="en-US"/>
          </a:p>
        </p:txBody>
      </p:sp>
      <p:sp>
        <p:nvSpPr>
          <p:cNvPr id="69636" name="Rectangle 3"/>
          <p:cNvSpPr>
            <a:spLocks noGrp="1" noChangeArrowheads="1"/>
          </p:cNvSpPr>
          <p:nvPr>
            <p:ph type="title"/>
          </p:nvPr>
        </p:nvSpPr>
        <p:spPr/>
        <p:txBody>
          <a:bodyPr rIns="132080"/>
          <a:lstStyle/>
          <a:p>
            <a:pPr indent="0" eaLnBrk="1" hangingPunct="1"/>
            <a:r>
              <a:rPr lang="en-US" smtClean="0"/>
              <a:t>Particle Filtering: Observe</a:t>
            </a:r>
          </a:p>
        </p:txBody>
      </p:sp>
      <p:sp>
        <p:nvSpPr>
          <p:cNvPr id="69637" name="Rectangle 4"/>
          <p:cNvSpPr>
            <a:spLocks noGrp="1" noChangeArrowheads="1"/>
          </p:cNvSpPr>
          <p:nvPr>
            <p:ph type="body" idx="1"/>
          </p:nvPr>
        </p:nvSpPr>
        <p:spPr>
          <a:xfrm>
            <a:off x="0" y="1600200"/>
            <a:ext cx="6400800" cy="5257800"/>
          </a:xfrm>
        </p:spPr>
        <p:txBody>
          <a:bodyPr rIns="132080"/>
          <a:lstStyle/>
          <a:p>
            <a:pPr marL="39688" indent="0" eaLnBrk="1" hangingPunct="1">
              <a:lnSpc>
                <a:spcPct val="90000"/>
              </a:lnSpc>
              <a:buNone/>
            </a:pPr>
            <a:r>
              <a:rPr lang="en-US" sz="2400" dirty="0" smtClean="0"/>
              <a:t>Slightly trickier:</a:t>
            </a:r>
          </a:p>
          <a:p>
            <a:pPr marL="782638" lvl="1" eaLnBrk="1" hangingPunct="1">
              <a:lnSpc>
                <a:spcPct val="90000"/>
              </a:lnSpc>
            </a:pPr>
            <a:r>
              <a:rPr lang="en-US" sz="2000" dirty="0" smtClean="0"/>
              <a:t>Don’t do </a:t>
            </a:r>
            <a:r>
              <a:rPr lang="en-US" sz="2000" b="1" i="1" dirty="0" smtClean="0">
                <a:solidFill>
                  <a:srgbClr val="FF0000"/>
                </a:solidFill>
              </a:rPr>
              <a:t>rejection sampling </a:t>
            </a:r>
            <a:r>
              <a:rPr lang="en-US" sz="2000" dirty="0" smtClean="0"/>
              <a:t>(why not?)</a:t>
            </a:r>
          </a:p>
          <a:p>
            <a:pPr marL="782638" lvl="1" eaLnBrk="1" hangingPunct="1">
              <a:lnSpc>
                <a:spcPct val="90000"/>
              </a:lnSpc>
            </a:pPr>
            <a:r>
              <a:rPr lang="en-US" sz="2000" dirty="0" smtClean="0"/>
              <a:t>We don’t sample the observation, we fix it</a:t>
            </a:r>
          </a:p>
          <a:p>
            <a:pPr marL="782638" lvl="1" eaLnBrk="1" hangingPunct="1">
              <a:lnSpc>
                <a:spcPct val="90000"/>
              </a:lnSpc>
            </a:pPr>
            <a:r>
              <a:rPr lang="en-US" sz="2000" dirty="0" smtClean="0"/>
              <a:t>Instead: </a:t>
            </a:r>
            <a:r>
              <a:rPr lang="en-US" sz="2000" b="1" i="1" dirty="0" err="1" smtClean="0">
                <a:solidFill>
                  <a:srgbClr val="FF0000"/>
                </a:solidFill>
              </a:rPr>
              <a:t>downweight</a:t>
            </a:r>
            <a:r>
              <a:rPr lang="en-US" sz="2000" b="1" i="1" dirty="0" smtClean="0">
                <a:solidFill>
                  <a:srgbClr val="FF0000"/>
                </a:solidFill>
              </a:rPr>
              <a:t> samples </a:t>
            </a:r>
            <a:r>
              <a:rPr lang="en-US" sz="2000" dirty="0" smtClean="0"/>
              <a:t>based on the evidence (form of likelihood weighting</a:t>
            </a:r>
            <a:r>
              <a:rPr lang="en-US" sz="2000" dirty="0"/>
              <a:t>)</a:t>
            </a:r>
            <a:endParaRPr lang="en-US" sz="2000" dirty="0" smtClean="0"/>
          </a:p>
          <a:p>
            <a:pPr marL="782638" lvl="1" eaLnBrk="1" hangingPunct="1">
              <a:lnSpc>
                <a:spcPct val="90000"/>
              </a:lnSpc>
            </a:pPr>
            <a:endParaRPr lang="en-US" sz="2000" dirty="0" smtClean="0"/>
          </a:p>
          <a:p>
            <a:pPr eaLnBrk="1" hangingPunct="1">
              <a:lnSpc>
                <a:spcPct val="90000"/>
              </a:lnSpc>
            </a:pPr>
            <a:endParaRPr lang="en-US" sz="2400" dirty="0" smtClean="0"/>
          </a:p>
          <a:p>
            <a:pPr eaLnBrk="1" hangingPunct="1">
              <a:lnSpc>
                <a:spcPct val="90000"/>
              </a:lnSpc>
            </a:pPr>
            <a:endParaRPr lang="en-US" sz="2400" dirty="0" smtClean="0"/>
          </a:p>
          <a:p>
            <a:pPr marL="782638" lvl="1" eaLnBrk="1" hangingPunct="1">
              <a:lnSpc>
                <a:spcPct val="90000"/>
              </a:lnSpc>
            </a:pPr>
            <a:endParaRPr lang="en-US" sz="2000" dirty="0" smtClean="0"/>
          </a:p>
          <a:p>
            <a:pPr marL="782638" lvl="1" eaLnBrk="1" hangingPunct="1">
              <a:lnSpc>
                <a:spcPct val="90000"/>
              </a:lnSpc>
            </a:pPr>
            <a:r>
              <a:rPr lang="en-US" sz="2000" dirty="0" smtClean="0"/>
              <a:t>Note: as before, probabilities </a:t>
            </a:r>
            <a:r>
              <a:rPr lang="en-US" sz="2000" b="1" i="1" dirty="0" smtClean="0"/>
              <a:t>don’t sum to one</a:t>
            </a:r>
            <a:r>
              <a:rPr lang="en-US" sz="2000" dirty="0" smtClean="0"/>
              <a:t>, since most have been </a:t>
            </a:r>
            <a:r>
              <a:rPr lang="en-US" sz="2000" dirty="0" err="1" smtClean="0"/>
              <a:t>downweighted</a:t>
            </a:r>
            <a:r>
              <a:rPr lang="en-US" sz="2000" dirty="0" smtClean="0"/>
              <a:t>               (in fact they sum to an approximation of P(e))</a:t>
            </a:r>
          </a:p>
        </p:txBody>
      </p:sp>
      <p:grpSp>
        <p:nvGrpSpPr>
          <p:cNvPr id="69638" name="Group 14"/>
          <p:cNvGrpSpPr>
            <a:grpSpLocks/>
          </p:cNvGrpSpPr>
          <p:nvPr/>
        </p:nvGrpSpPr>
        <p:grpSpPr bwMode="auto">
          <a:xfrm>
            <a:off x="6400800" y="1524000"/>
            <a:ext cx="2057400" cy="2057400"/>
            <a:chOff x="0" y="0"/>
            <a:chExt cx="1296" cy="1296"/>
          </a:xfrm>
        </p:grpSpPr>
        <p:sp>
          <p:nvSpPr>
            <p:cNvPr id="69677" name="Rectangle 5"/>
            <p:cNvSpPr>
              <a:spLocks/>
            </p:cNvSpPr>
            <p:nvPr/>
          </p:nvSpPr>
          <p:spPr bwMode="auto">
            <a:xfrm>
              <a:off x="0"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78" name="Rectangle 6"/>
            <p:cNvSpPr>
              <a:spLocks/>
            </p:cNvSpPr>
            <p:nvPr/>
          </p:nvSpPr>
          <p:spPr bwMode="auto">
            <a:xfrm>
              <a:off x="432"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79" name="Rectangle 7"/>
            <p:cNvSpPr>
              <a:spLocks/>
            </p:cNvSpPr>
            <p:nvPr/>
          </p:nvSpPr>
          <p:spPr bwMode="auto">
            <a:xfrm>
              <a:off x="0"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80" name="Rectangle 8"/>
            <p:cNvSpPr>
              <a:spLocks/>
            </p:cNvSpPr>
            <p:nvPr/>
          </p:nvSpPr>
          <p:spPr bwMode="auto">
            <a:xfrm>
              <a:off x="432"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81" name="Rectangle 9"/>
            <p:cNvSpPr>
              <a:spLocks/>
            </p:cNvSpPr>
            <p:nvPr/>
          </p:nvSpPr>
          <p:spPr bwMode="auto">
            <a:xfrm>
              <a:off x="864"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82" name="Rectangle 10"/>
            <p:cNvSpPr>
              <a:spLocks/>
            </p:cNvSpPr>
            <p:nvPr/>
          </p:nvSpPr>
          <p:spPr bwMode="auto">
            <a:xfrm>
              <a:off x="864"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83" name="Rectangle 11"/>
            <p:cNvSpPr>
              <a:spLocks/>
            </p:cNvSpPr>
            <p:nvPr/>
          </p:nvSpPr>
          <p:spPr bwMode="auto">
            <a:xfrm>
              <a:off x="0"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84" name="Rectangle 12"/>
            <p:cNvSpPr>
              <a:spLocks/>
            </p:cNvSpPr>
            <p:nvPr/>
          </p:nvSpPr>
          <p:spPr bwMode="auto">
            <a:xfrm>
              <a:off x="432"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85" name="Rectangle 13"/>
            <p:cNvSpPr>
              <a:spLocks/>
            </p:cNvSpPr>
            <p:nvPr/>
          </p:nvSpPr>
          <p:spPr bwMode="auto">
            <a:xfrm>
              <a:off x="864"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grpSp>
      <p:sp>
        <p:nvSpPr>
          <p:cNvPr id="69639" name="Oval 15"/>
          <p:cNvSpPr>
            <a:spLocks/>
          </p:cNvSpPr>
          <p:nvPr/>
        </p:nvSpPr>
        <p:spPr bwMode="auto">
          <a:xfrm>
            <a:off x="7315200" y="30480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40" name="Oval 16"/>
          <p:cNvSpPr>
            <a:spLocks/>
          </p:cNvSpPr>
          <p:nvPr/>
        </p:nvSpPr>
        <p:spPr bwMode="auto">
          <a:xfrm>
            <a:off x="7467600" y="3276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41" name="Oval 17"/>
          <p:cNvSpPr>
            <a:spLocks/>
          </p:cNvSpPr>
          <p:nvPr/>
        </p:nvSpPr>
        <p:spPr bwMode="auto">
          <a:xfrm>
            <a:off x="7162800" y="3276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42" name="Oval 18"/>
          <p:cNvSpPr>
            <a:spLocks/>
          </p:cNvSpPr>
          <p:nvPr/>
        </p:nvSpPr>
        <p:spPr bwMode="auto">
          <a:xfrm>
            <a:off x="8153400" y="32004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43" name="Oval 19"/>
          <p:cNvSpPr>
            <a:spLocks/>
          </p:cNvSpPr>
          <p:nvPr/>
        </p:nvSpPr>
        <p:spPr bwMode="auto">
          <a:xfrm>
            <a:off x="7315200" y="2514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44" name="Oval 20"/>
          <p:cNvSpPr>
            <a:spLocks/>
          </p:cNvSpPr>
          <p:nvPr/>
        </p:nvSpPr>
        <p:spPr bwMode="auto">
          <a:xfrm>
            <a:off x="6629400" y="32004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45" name="Oval 21"/>
          <p:cNvSpPr>
            <a:spLocks/>
          </p:cNvSpPr>
          <p:nvPr/>
        </p:nvSpPr>
        <p:spPr bwMode="auto">
          <a:xfrm>
            <a:off x="8001000" y="18288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46" name="Oval 22"/>
          <p:cNvSpPr>
            <a:spLocks/>
          </p:cNvSpPr>
          <p:nvPr/>
        </p:nvSpPr>
        <p:spPr bwMode="auto">
          <a:xfrm>
            <a:off x="7924800" y="32004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47" name="Oval 23"/>
          <p:cNvSpPr>
            <a:spLocks/>
          </p:cNvSpPr>
          <p:nvPr/>
        </p:nvSpPr>
        <p:spPr bwMode="auto">
          <a:xfrm>
            <a:off x="7924800" y="2514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48" name="Oval 24"/>
          <p:cNvSpPr>
            <a:spLocks/>
          </p:cNvSpPr>
          <p:nvPr/>
        </p:nvSpPr>
        <p:spPr bwMode="auto">
          <a:xfrm>
            <a:off x="8153400" y="2514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pic>
        <p:nvPicPr>
          <p:cNvPr id="69649" name="Picture 25"/>
          <p:cNvPicPr>
            <a:picLocks noChangeArrowheads="1"/>
          </p:cNvPicPr>
          <p:nvPr/>
        </p:nvPicPr>
        <p:blipFill>
          <a:blip r:embed="rId3" cstate="print"/>
          <a:srcRect/>
          <a:stretch>
            <a:fillRect/>
          </a:stretch>
        </p:blipFill>
        <p:spPr bwMode="auto">
          <a:xfrm>
            <a:off x="2438400" y="3743325"/>
            <a:ext cx="1822450" cy="274638"/>
          </a:xfrm>
          <a:prstGeom prst="rect">
            <a:avLst/>
          </a:prstGeom>
          <a:noFill/>
          <a:ln w="9525">
            <a:noFill/>
            <a:miter lim="800000"/>
            <a:headEnd/>
            <a:tailEnd/>
          </a:ln>
        </p:spPr>
      </p:pic>
      <p:grpSp>
        <p:nvGrpSpPr>
          <p:cNvPr id="69650" name="Group 35"/>
          <p:cNvGrpSpPr>
            <a:grpSpLocks/>
          </p:cNvGrpSpPr>
          <p:nvPr/>
        </p:nvGrpSpPr>
        <p:grpSpPr bwMode="auto">
          <a:xfrm>
            <a:off x="6400800" y="4267200"/>
            <a:ext cx="2057400" cy="2057400"/>
            <a:chOff x="0" y="0"/>
            <a:chExt cx="1296" cy="1296"/>
          </a:xfrm>
        </p:grpSpPr>
        <p:sp>
          <p:nvSpPr>
            <p:cNvPr id="69668" name="Rectangle 26"/>
            <p:cNvSpPr>
              <a:spLocks/>
            </p:cNvSpPr>
            <p:nvPr/>
          </p:nvSpPr>
          <p:spPr bwMode="auto">
            <a:xfrm>
              <a:off x="0"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69" name="Rectangle 27"/>
            <p:cNvSpPr>
              <a:spLocks/>
            </p:cNvSpPr>
            <p:nvPr/>
          </p:nvSpPr>
          <p:spPr bwMode="auto">
            <a:xfrm>
              <a:off x="432"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70" name="Rectangle 28"/>
            <p:cNvSpPr>
              <a:spLocks/>
            </p:cNvSpPr>
            <p:nvPr/>
          </p:nvSpPr>
          <p:spPr bwMode="auto">
            <a:xfrm>
              <a:off x="0"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71" name="Rectangle 29"/>
            <p:cNvSpPr>
              <a:spLocks/>
            </p:cNvSpPr>
            <p:nvPr/>
          </p:nvSpPr>
          <p:spPr bwMode="auto">
            <a:xfrm>
              <a:off x="432"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72" name="Rectangle 30"/>
            <p:cNvSpPr>
              <a:spLocks/>
            </p:cNvSpPr>
            <p:nvPr/>
          </p:nvSpPr>
          <p:spPr bwMode="auto">
            <a:xfrm>
              <a:off x="864"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73" name="Rectangle 31"/>
            <p:cNvSpPr>
              <a:spLocks/>
            </p:cNvSpPr>
            <p:nvPr/>
          </p:nvSpPr>
          <p:spPr bwMode="auto">
            <a:xfrm>
              <a:off x="864"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74" name="Rectangle 32"/>
            <p:cNvSpPr>
              <a:spLocks/>
            </p:cNvSpPr>
            <p:nvPr/>
          </p:nvSpPr>
          <p:spPr bwMode="auto">
            <a:xfrm>
              <a:off x="0"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75" name="Rectangle 33"/>
            <p:cNvSpPr>
              <a:spLocks/>
            </p:cNvSpPr>
            <p:nvPr/>
          </p:nvSpPr>
          <p:spPr bwMode="auto">
            <a:xfrm>
              <a:off x="432"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76" name="Rectangle 34"/>
            <p:cNvSpPr>
              <a:spLocks/>
            </p:cNvSpPr>
            <p:nvPr/>
          </p:nvSpPr>
          <p:spPr bwMode="auto">
            <a:xfrm>
              <a:off x="864"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grpSp>
      <p:grpSp>
        <p:nvGrpSpPr>
          <p:cNvPr id="70700" name="Group 44"/>
          <p:cNvGrpSpPr>
            <a:grpSpLocks/>
          </p:cNvGrpSpPr>
          <p:nvPr/>
        </p:nvGrpSpPr>
        <p:grpSpPr bwMode="auto">
          <a:xfrm>
            <a:off x="6634163" y="5300663"/>
            <a:ext cx="1671637" cy="871537"/>
            <a:chOff x="0" y="0"/>
            <a:chExt cx="1053" cy="549"/>
          </a:xfrm>
        </p:grpSpPr>
        <p:sp>
          <p:nvSpPr>
            <p:cNvPr id="69660" name="Oval 36"/>
            <p:cNvSpPr>
              <a:spLocks/>
            </p:cNvSpPr>
            <p:nvPr/>
          </p:nvSpPr>
          <p:spPr bwMode="auto">
            <a:xfrm>
              <a:off x="429" y="309"/>
              <a:ext cx="96" cy="96"/>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61" name="Oval 37"/>
            <p:cNvSpPr>
              <a:spLocks/>
            </p:cNvSpPr>
            <p:nvPr/>
          </p:nvSpPr>
          <p:spPr bwMode="auto">
            <a:xfrm>
              <a:off x="333" y="453"/>
              <a:ext cx="96" cy="96"/>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62" name="Oval 38"/>
            <p:cNvSpPr>
              <a:spLocks/>
            </p:cNvSpPr>
            <p:nvPr/>
          </p:nvSpPr>
          <p:spPr bwMode="auto">
            <a:xfrm>
              <a:off x="984" y="432"/>
              <a:ext cx="69" cy="69"/>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63" name="Oval 39"/>
            <p:cNvSpPr>
              <a:spLocks/>
            </p:cNvSpPr>
            <p:nvPr/>
          </p:nvSpPr>
          <p:spPr bwMode="auto">
            <a:xfrm>
              <a:off x="456" y="0"/>
              <a:ext cx="69" cy="69"/>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64" name="Oval 40"/>
            <p:cNvSpPr>
              <a:spLocks/>
            </p:cNvSpPr>
            <p:nvPr/>
          </p:nvSpPr>
          <p:spPr bwMode="auto">
            <a:xfrm rot="10800000">
              <a:off x="0" y="408"/>
              <a:ext cx="69" cy="69"/>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65" name="Oval 41"/>
            <p:cNvSpPr>
              <a:spLocks/>
            </p:cNvSpPr>
            <p:nvPr/>
          </p:nvSpPr>
          <p:spPr bwMode="auto">
            <a:xfrm>
              <a:off x="840" y="432"/>
              <a:ext cx="69" cy="69"/>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66" name="Oval 42"/>
            <p:cNvSpPr>
              <a:spLocks/>
            </p:cNvSpPr>
            <p:nvPr/>
          </p:nvSpPr>
          <p:spPr bwMode="auto">
            <a:xfrm>
              <a:off x="861" y="21"/>
              <a:ext cx="48" cy="48"/>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67" name="Oval 43"/>
            <p:cNvSpPr>
              <a:spLocks/>
            </p:cNvSpPr>
            <p:nvPr/>
          </p:nvSpPr>
          <p:spPr bwMode="auto">
            <a:xfrm>
              <a:off x="1005" y="21"/>
              <a:ext cx="48" cy="48"/>
            </a:xfrm>
            <a:prstGeom prst="ellipse">
              <a:avLst/>
            </a:prstGeom>
            <a:solidFill>
              <a:srgbClr val="FF0000"/>
            </a:solidFill>
            <a:ln w="9525">
              <a:solidFill>
                <a:schemeClr val="tx1"/>
              </a:solidFill>
              <a:round/>
              <a:headEnd/>
              <a:tailEnd/>
            </a:ln>
          </p:spPr>
          <p:txBody>
            <a:bodyPr lIns="0" tIns="0" rIns="0" bIns="0"/>
            <a:lstStyle/>
            <a:p>
              <a:endParaRPr lang="en-US"/>
            </a:p>
          </p:txBody>
        </p:sp>
      </p:grpSp>
      <p:sp>
        <p:nvSpPr>
          <p:cNvPr id="69652" name="Rectangle 45"/>
          <p:cNvSpPr>
            <a:spLocks/>
          </p:cNvSpPr>
          <p:nvPr/>
        </p:nvSpPr>
        <p:spPr bwMode="auto">
          <a:xfrm>
            <a:off x="7086600" y="5638800"/>
            <a:ext cx="685800" cy="685800"/>
          </a:xfrm>
          <a:prstGeom prst="rect">
            <a:avLst/>
          </a:prstGeom>
          <a:noFill/>
          <a:ln w="63500">
            <a:solidFill>
              <a:srgbClr val="FF0000"/>
            </a:solidFill>
            <a:miter lim="800000"/>
            <a:headEnd/>
            <a:tailEnd/>
          </a:ln>
        </p:spPr>
        <p:txBody>
          <a:bodyPr lIns="0" tIns="0" rIns="0" bIns="0"/>
          <a:lstStyle/>
          <a:p>
            <a:endParaRPr lang="en-US"/>
          </a:p>
        </p:txBody>
      </p:sp>
      <p:grpSp>
        <p:nvGrpSpPr>
          <p:cNvPr id="70704" name="Group 48"/>
          <p:cNvGrpSpPr>
            <a:grpSpLocks/>
          </p:cNvGrpSpPr>
          <p:nvPr/>
        </p:nvGrpSpPr>
        <p:grpSpPr bwMode="auto">
          <a:xfrm>
            <a:off x="8077200" y="1905000"/>
            <a:ext cx="727075" cy="2743200"/>
            <a:chOff x="0" y="0"/>
            <a:chExt cx="458" cy="1728"/>
          </a:xfrm>
        </p:grpSpPr>
        <p:sp>
          <p:nvSpPr>
            <p:cNvPr id="69658" name="Oval 46"/>
            <p:cNvSpPr>
              <a:spLocks/>
            </p:cNvSpPr>
            <p:nvPr/>
          </p:nvSpPr>
          <p:spPr bwMode="auto">
            <a:xfrm>
              <a:off x="21" y="1701"/>
              <a:ext cx="27" cy="27"/>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59" name="Freeform 47"/>
            <p:cNvSpPr>
              <a:spLocks/>
            </p:cNvSpPr>
            <p:nvPr/>
          </p:nvSpPr>
          <p:spPr bwMode="auto">
            <a:xfrm>
              <a:off x="0" y="0"/>
              <a:ext cx="458" cy="1715"/>
            </a:xfrm>
            <a:custGeom>
              <a:avLst/>
              <a:gdLst>
                <a:gd name="T0" fmla="*/ 0 w 21600"/>
                <a:gd name="T1" fmla="*/ 0 h 21600"/>
                <a:gd name="T2" fmla="*/ 458 w 21600"/>
                <a:gd name="T3" fmla="*/ 858 h 21600"/>
                <a:gd name="T4" fmla="*/ 48 w 21600"/>
                <a:gd name="T5" fmla="*/ 1715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cubicBezTo>
                    <a:pt x="10800" y="0"/>
                    <a:pt x="21600" y="5400"/>
                    <a:pt x="21600" y="10800"/>
                  </a:cubicBezTo>
                  <a:cubicBezTo>
                    <a:pt x="21600" y="16200"/>
                    <a:pt x="11931" y="21600"/>
                    <a:pt x="2261" y="21600"/>
                  </a:cubicBezTo>
                </a:path>
              </a:pathLst>
            </a:custGeom>
            <a:noFill/>
            <a:ln w="9525" cap="flat">
              <a:solidFill>
                <a:schemeClr val="tx1"/>
              </a:solidFill>
              <a:prstDash val="solid"/>
              <a:round/>
              <a:headEnd type="none" w="med" len="med"/>
              <a:tailEnd type="triangle" w="med" len="med"/>
            </a:ln>
          </p:spPr>
          <p:txBody>
            <a:bodyPr lIns="0" tIns="0" rIns="0" bIns="0"/>
            <a:lstStyle/>
            <a:p>
              <a:endParaRPr lang="en-US"/>
            </a:p>
          </p:txBody>
        </p:sp>
      </p:grpSp>
      <p:grpSp>
        <p:nvGrpSpPr>
          <p:cNvPr id="70707" name="Group 51"/>
          <p:cNvGrpSpPr>
            <a:grpSpLocks/>
          </p:cNvGrpSpPr>
          <p:nvPr/>
        </p:nvGrpSpPr>
        <p:grpSpPr bwMode="auto">
          <a:xfrm>
            <a:off x="7467600" y="3430588"/>
            <a:ext cx="152400" cy="2665412"/>
            <a:chOff x="0" y="0"/>
            <a:chExt cx="96" cy="1679"/>
          </a:xfrm>
        </p:grpSpPr>
        <p:sp>
          <p:nvSpPr>
            <p:cNvPr id="69656" name="Line 49"/>
            <p:cNvSpPr>
              <a:spLocks noChangeShapeType="1"/>
            </p:cNvSpPr>
            <p:nvPr/>
          </p:nvSpPr>
          <p:spPr bwMode="auto">
            <a:xfrm flipH="1">
              <a:off x="47" y="0"/>
              <a:ext cx="1" cy="1584"/>
            </a:xfrm>
            <a:prstGeom prst="line">
              <a:avLst/>
            </a:prstGeom>
            <a:noFill/>
            <a:ln w="9525">
              <a:solidFill>
                <a:schemeClr val="tx1"/>
              </a:solidFill>
              <a:round/>
              <a:headEnd/>
              <a:tailEnd type="triangle" w="med" len="med"/>
            </a:ln>
          </p:spPr>
          <p:txBody>
            <a:bodyPr lIns="0" tIns="0" rIns="0" bIns="0"/>
            <a:lstStyle/>
            <a:p>
              <a:endParaRPr lang="en-US"/>
            </a:p>
          </p:txBody>
        </p:sp>
        <p:sp>
          <p:nvSpPr>
            <p:cNvPr id="69657" name="Oval 50"/>
            <p:cNvSpPr>
              <a:spLocks/>
            </p:cNvSpPr>
            <p:nvPr/>
          </p:nvSpPr>
          <p:spPr bwMode="auto">
            <a:xfrm>
              <a:off x="0" y="1583"/>
              <a:ext cx="96" cy="96"/>
            </a:xfrm>
            <a:prstGeom prst="ellipse">
              <a:avLst/>
            </a:prstGeom>
            <a:solidFill>
              <a:srgbClr val="FF0000"/>
            </a:solidFill>
            <a:ln w="9525">
              <a:solidFill>
                <a:schemeClr val="tx1"/>
              </a:solidFill>
              <a:round/>
              <a:headEnd/>
              <a:tailEnd/>
            </a:ln>
          </p:spPr>
          <p:txBody>
            <a:bodyPr lIns="0" tIns="0" rIns="0" bIns="0"/>
            <a:lstStyle/>
            <a:p>
              <a:endParaRPr lang="en-US"/>
            </a:p>
          </p:txBody>
        </p:sp>
      </p:grpSp>
      <p:pic>
        <p:nvPicPr>
          <p:cNvPr id="69655" name="Picture 52"/>
          <p:cNvPicPr>
            <a:picLocks noChangeArrowheads="1"/>
          </p:cNvPicPr>
          <p:nvPr/>
        </p:nvPicPr>
        <p:blipFill>
          <a:blip r:embed="rId4" cstate="print"/>
          <a:srcRect/>
          <a:stretch>
            <a:fillRect/>
          </a:stretch>
        </p:blipFill>
        <p:spPr bwMode="auto">
          <a:xfrm>
            <a:off x="2344738" y="4333875"/>
            <a:ext cx="2765425" cy="3143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07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07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707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63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70659" name="Rectangle 2"/>
          <p:cNvSpPr>
            <a:spLocks noGrp="1" noChangeArrowheads="1"/>
          </p:cNvSpPr>
          <p:nvPr>
            <p:ph type="title"/>
          </p:nvPr>
        </p:nvSpPr>
        <p:spPr/>
        <p:txBody>
          <a:bodyPr rIns="132080"/>
          <a:lstStyle/>
          <a:p>
            <a:pPr indent="0" eaLnBrk="1" hangingPunct="1"/>
            <a:r>
              <a:rPr lang="en-US" smtClean="0"/>
              <a:t>Particle Filtering: Resample</a:t>
            </a:r>
          </a:p>
        </p:txBody>
      </p:sp>
      <p:sp>
        <p:nvSpPr>
          <p:cNvPr id="70660" name="Rectangle 3"/>
          <p:cNvSpPr>
            <a:spLocks noGrp="1" noChangeArrowheads="1"/>
          </p:cNvSpPr>
          <p:nvPr>
            <p:ph type="body" idx="1"/>
          </p:nvPr>
        </p:nvSpPr>
        <p:spPr>
          <a:xfrm>
            <a:off x="228600" y="1600200"/>
            <a:ext cx="3200400" cy="5257800"/>
          </a:xfrm>
        </p:spPr>
        <p:txBody>
          <a:bodyPr rIns="132080"/>
          <a:lstStyle/>
          <a:p>
            <a:pPr eaLnBrk="1" hangingPunct="1">
              <a:lnSpc>
                <a:spcPct val="90000"/>
              </a:lnSpc>
            </a:pPr>
            <a:r>
              <a:rPr lang="en-US" sz="1800" dirty="0" smtClean="0"/>
              <a:t>Rather than tracking weighted samples, we resample</a:t>
            </a:r>
          </a:p>
          <a:p>
            <a:pPr eaLnBrk="1" hangingPunct="1">
              <a:lnSpc>
                <a:spcPct val="90000"/>
              </a:lnSpc>
            </a:pPr>
            <a:endParaRPr lang="en-US" sz="1800" dirty="0" smtClean="0"/>
          </a:p>
          <a:p>
            <a:pPr eaLnBrk="1" hangingPunct="1">
              <a:lnSpc>
                <a:spcPct val="90000"/>
              </a:lnSpc>
            </a:pPr>
            <a:r>
              <a:rPr lang="en-US" sz="1800" dirty="0" smtClean="0">
                <a:solidFill>
                  <a:srgbClr val="FF0000"/>
                </a:solidFill>
              </a:rPr>
              <a:t>N times, we choose from our weighted sample distribution (i.e. draw with replacement)</a:t>
            </a:r>
          </a:p>
          <a:p>
            <a:pPr eaLnBrk="1" hangingPunct="1">
              <a:lnSpc>
                <a:spcPct val="90000"/>
              </a:lnSpc>
            </a:pPr>
            <a:endParaRPr lang="en-US" sz="1800" dirty="0" smtClean="0"/>
          </a:p>
          <a:p>
            <a:pPr eaLnBrk="1" hangingPunct="1">
              <a:lnSpc>
                <a:spcPct val="90000"/>
              </a:lnSpc>
            </a:pPr>
            <a:r>
              <a:rPr lang="en-US" sz="1800" dirty="0" smtClean="0"/>
              <a:t>This is equivalent to renormalizing the distribution</a:t>
            </a:r>
          </a:p>
          <a:p>
            <a:pPr eaLnBrk="1" hangingPunct="1">
              <a:lnSpc>
                <a:spcPct val="90000"/>
              </a:lnSpc>
            </a:pPr>
            <a:endParaRPr lang="en-US" sz="1800" dirty="0" smtClean="0"/>
          </a:p>
          <a:p>
            <a:pPr eaLnBrk="1" hangingPunct="1">
              <a:lnSpc>
                <a:spcPct val="90000"/>
              </a:lnSpc>
            </a:pPr>
            <a:r>
              <a:rPr lang="en-US" sz="1800" dirty="0" smtClean="0">
                <a:solidFill>
                  <a:srgbClr val="0000FF"/>
                </a:solidFill>
              </a:rPr>
              <a:t>Now the update is complete for this time step, continue with the next one</a:t>
            </a:r>
          </a:p>
        </p:txBody>
      </p:sp>
      <p:grpSp>
        <p:nvGrpSpPr>
          <p:cNvPr id="70661" name="Group 13"/>
          <p:cNvGrpSpPr>
            <a:grpSpLocks/>
          </p:cNvGrpSpPr>
          <p:nvPr/>
        </p:nvGrpSpPr>
        <p:grpSpPr bwMode="auto">
          <a:xfrm>
            <a:off x="6400800" y="1524000"/>
            <a:ext cx="2057400" cy="2057400"/>
            <a:chOff x="0" y="0"/>
            <a:chExt cx="1296" cy="1296"/>
          </a:xfrm>
        </p:grpSpPr>
        <p:sp>
          <p:nvSpPr>
            <p:cNvPr id="70695" name="Rectangle 4"/>
            <p:cNvSpPr>
              <a:spLocks/>
            </p:cNvSpPr>
            <p:nvPr/>
          </p:nvSpPr>
          <p:spPr bwMode="auto">
            <a:xfrm>
              <a:off x="0"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696" name="Rectangle 5"/>
            <p:cNvSpPr>
              <a:spLocks/>
            </p:cNvSpPr>
            <p:nvPr/>
          </p:nvSpPr>
          <p:spPr bwMode="auto">
            <a:xfrm>
              <a:off x="432"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697" name="Rectangle 6"/>
            <p:cNvSpPr>
              <a:spLocks/>
            </p:cNvSpPr>
            <p:nvPr/>
          </p:nvSpPr>
          <p:spPr bwMode="auto">
            <a:xfrm>
              <a:off x="0"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698" name="Rectangle 7"/>
            <p:cNvSpPr>
              <a:spLocks/>
            </p:cNvSpPr>
            <p:nvPr/>
          </p:nvSpPr>
          <p:spPr bwMode="auto">
            <a:xfrm>
              <a:off x="432"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699" name="Rectangle 8"/>
            <p:cNvSpPr>
              <a:spLocks/>
            </p:cNvSpPr>
            <p:nvPr/>
          </p:nvSpPr>
          <p:spPr bwMode="auto">
            <a:xfrm>
              <a:off x="864"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700" name="Rectangle 9"/>
            <p:cNvSpPr>
              <a:spLocks/>
            </p:cNvSpPr>
            <p:nvPr/>
          </p:nvSpPr>
          <p:spPr bwMode="auto">
            <a:xfrm>
              <a:off x="864"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701" name="Rectangle 10"/>
            <p:cNvSpPr>
              <a:spLocks/>
            </p:cNvSpPr>
            <p:nvPr/>
          </p:nvSpPr>
          <p:spPr bwMode="auto">
            <a:xfrm>
              <a:off x="0"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702" name="Rectangle 11"/>
            <p:cNvSpPr>
              <a:spLocks/>
            </p:cNvSpPr>
            <p:nvPr/>
          </p:nvSpPr>
          <p:spPr bwMode="auto">
            <a:xfrm>
              <a:off x="432"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703" name="Rectangle 12"/>
            <p:cNvSpPr>
              <a:spLocks/>
            </p:cNvSpPr>
            <p:nvPr/>
          </p:nvSpPr>
          <p:spPr bwMode="auto">
            <a:xfrm>
              <a:off x="864"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grpSp>
      <p:sp>
        <p:nvSpPr>
          <p:cNvPr id="70662" name="Oval 14"/>
          <p:cNvSpPr>
            <a:spLocks/>
          </p:cNvSpPr>
          <p:nvPr/>
        </p:nvSpPr>
        <p:spPr bwMode="auto">
          <a:xfrm>
            <a:off x="7315200" y="30480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0663" name="Oval 15"/>
          <p:cNvSpPr>
            <a:spLocks/>
          </p:cNvSpPr>
          <p:nvPr/>
        </p:nvSpPr>
        <p:spPr bwMode="auto">
          <a:xfrm>
            <a:off x="7467600" y="3276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0664" name="Oval 16"/>
          <p:cNvSpPr>
            <a:spLocks/>
          </p:cNvSpPr>
          <p:nvPr/>
        </p:nvSpPr>
        <p:spPr bwMode="auto">
          <a:xfrm>
            <a:off x="7162800" y="3276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0665" name="Oval 17"/>
          <p:cNvSpPr>
            <a:spLocks/>
          </p:cNvSpPr>
          <p:nvPr/>
        </p:nvSpPr>
        <p:spPr bwMode="auto">
          <a:xfrm>
            <a:off x="8196263" y="3243263"/>
            <a:ext cx="109537" cy="109537"/>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0666" name="Oval 18"/>
          <p:cNvSpPr>
            <a:spLocks/>
          </p:cNvSpPr>
          <p:nvPr/>
        </p:nvSpPr>
        <p:spPr bwMode="auto">
          <a:xfrm>
            <a:off x="7358063" y="2557463"/>
            <a:ext cx="109537" cy="109537"/>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0667" name="Oval 19"/>
          <p:cNvSpPr>
            <a:spLocks/>
          </p:cNvSpPr>
          <p:nvPr/>
        </p:nvSpPr>
        <p:spPr bwMode="auto">
          <a:xfrm rot="10800000">
            <a:off x="6634163" y="3205163"/>
            <a:ext cx="109537" cy="109537"/>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0668" name="Oval 20"/>
          <p:cNvSpPr>
            <a:spLocks/>
          </p:cNvSpPr>
          <p:nvPr/>
        </p:nvSpPr>
        <p:spPr bwMode="auto">
          <a:xfrm>
            <a:off x="8110538" y="1938338"/>
            <a:ext cx="42862" cy="42862"/>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0669" name="Oval 21"/>
          <p:cNvSpPr>
            <a:spLocks/>
          </p:cNvSpPr>
          <p:nvPr/>
        </p:nvSpPr>
        <p:spPr bwMode="auto">
          <a:xfrm>
            <a:off x="7967663" y="3243263"/>
            <a:ext cx="109537" cy="109537"/>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0670" name="Oval 22"/>
          <p:cNvSpPr>
            <a:spLocks/>
          </p:cNvSpPr>
          <p:nvPr/>
        </p:nvSpPr>
        <p:spPr bwMode="auto">
          <a:xfrm>
            <a:off x="8001000" y="2590800"/>
            <a:ext cx="76200" cy="762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0671" name="Oval 23"/>
          <p:cNvSpPr>
            <a:spLocks/>
          </p:cNvSpPr>
          <p:nvPr/>
        </p:nvSpPr>
        <p:spPr bwMode="auto">
          <a:xfrm>
            <a:off x="8229600" y="2590800"/>
            <a:ext cx="76200" cy="76200"/>
          </a:xfrm>
          <a:prstGeom prst="ellipse">
            <a:avLst/>
          </a:prstGeom>
          <a:solidFill>
            <a:srgbClr val="FF0000"/>
          </a:solidFill>
          <a:ln w="9525">
            <a:solidFill>
              <a:schemeClr val="tx1"/>
            </a:solidFill>
            <a:round/>
            <a:headEnd/>
            <a:tailEnd/>
          </a:ln>
        </p:spPr>
        <p:txBody>
          <a:bodyPr lIns="0" tIns="0" rIns="0" bIns="0"/>
          <a:lstStyle/>
          <a:p>
            <a:endParaRPr lang="en-US"/>
          </a:p>
        </p:txBody>
      </p:sp>
      <p:grpSp>
        <p:nvGrpSpPr>
          <p:cNvPr id="70672" name="Group 33"/>
          <p:cNvGrpSpPr>
            <a:grpSpLocks/>
          </p:cNvGrpSpPr>
          <p:nvPr/>
        </p:nvGrpSpPr>
        <p:grpSpPr bwMode="auto">
          <a:xfrm>
            <a:off x="6400800" y="4267200"/>
            <a:ext cx="2057400" cy="2057400"/>
            <a:chOff x="0" y="0"/>
            <a:chExt cx="1296" cy="1296"/>
          </a:xfrm>
        </p:grpSpPr>
        <p:sp>
          <p:nvSpPr>
            <p:cNvPr id="70686" name="Rectangle 24"/>
            <p:cNvSpPr>
              <a:spLocks/>
            </p:cNvSpPr>
            <p:nvPr/>
          </p:nvSpPr>
          <p:spPr bwMode="auto">
            <a:xfrm>
              <a:off x="0"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687" name="Rectangle 25"/>
            <p:cNvSpPr>
              <a:spLocks/>
            </p:cNvSpPr>
            <p:nvPr/>
          </p:nvSpPr>
          <p:spPr bwMode="auto">
            <a:xfrm>
              <a:off x="432"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688" name="Rectangle 26"/>
            <p:cNvSpPr>
              <a:spLocks/>
            </p:cNvSpPr>
            <p:nvPr/>
          </p:nvSpPr>
          <p:spPr bwMode="auto">
            <a:xfrm>
              <a:off x="0"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689" name="Rectangle 27"/>
            <p:cNvSpPr>
              <a:spLocks/>
            </p:cNvSpPr>
            <p:nvPr/>
          </p:nvSpPr>
          <p:spPr bwMode="auto">
            <a:xfrm>
              <a:off x="432"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690" name="Rectangle 28"/>
            <p:cNvSpPr>
              <a:spLocks/>
            </p:cNvSpPr>
            <p:nvPr/>
          </p:nvSpPr>
          <p:spPr bwMode="auto">
            <a:xfrm>
              <a:off x="864"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691" name="Rectangle 29"/>
            <p:cNvSpPr>
              <a:spLocks/>
            </p:cNvSpPr>
            <p:nvPr/>
          </p:nvSpPr>
          <p:spPr bwMode="auto">
            <a:xfrm>
              <a:off x="864"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692" name="Rectangle 30"/>
            <p:cNvSpPr>
              <a:spLocks/>
            </p:cNvSpPr>
            <p:nvPr/>
          </p:nvSpPr>
          <p:spPr bwMode="auto">
            <a:xfrm>
              <a:off x="0"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693" name="Rectangle 31"/>
            <p:cNvSpPr>
              <a:spLocks/>
            </p:cNvSpPr>
            <p:nvPr/>
          </p:nvSpPr>
          <p:spPr bwMode="auto">
            <a:xfrm>
              <a:off x="432"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694" name="Rectangle 32"/>
            <p:cNvSpPr>
              <a:spLocks/>
            </p:cNvSpPr>
            <p:nvPr/>
          </p:nvSpPr>
          <p:spPr bwMode="auto">
            <a:xfrm>
              <a:off x="864"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grpSp>
      <p:sp>
        <p:nvSpPr>
          <p:cNvPr id="71714" name="Oval 34"/>
          <p:cNvSpPr>
            <a:spLocks/>
          </p:cNvSpPr>
          <p:nvPr/>
        </p:nvSpPr>
        <p:spPr bwMode="auto">
          <a:xfrm>
            <a:off x="7162800" y="57912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1715" name="Oval 35"/>
          <p:cNvSpPr>
            <a:spLocks/>
          </p:cNvSpPr>
          <p:nvPr/>
        </p:nvSpPr>
        <p:spPr bwMode="auto">
          <a:xfrm>
            <a:off x="7467600" y="60960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1716" name="Oval 36"/>
          <p:cNvSpPr>
            <a:spLocks/>
          </p:cNvSpPr>
          <p:nvPr/>
        </p:nvSpPr>
        <p:spPr bwMode="auto">
          <a:xfrm>
            <a:off x="7315200" y="5943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1717" name="Oval 37"/>
          <p:cNvSpPr>
            <a:spLocks/>
          </p:cNvSpPr>
          <p:nvPr/>
        </p:nvSpPr>
        <p:spPr bwMode="auto">
          <a:xfrm>
            <a:off x="7239000" y="52578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1718" name="Oval 38"/>
          <p:cNvSpPr>
            <a:spLocks/>
          </p:cNvSpPr>
          <p:nvPr/>
        </p:nvSpPr>
        <p:spPr bwMode="auto">
          <a:xfrm>
            <a:off x="8001000" y="5943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1719" name="Oval 39"/>
          <p:cNvSpPr>
            <a:spLocks/>
          </p:cNvSpPr>
          <p:nvPr/>
        </p:nvSpPr>
        <p:spPr bwMode="auto">
          <a:xfrm>
            <a:off x="7467600" y="57912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1720" name="Oval 40"/>
          <p:cNvSpPr>
            <a:spLocks/>
          </p:cNvSpPr>
          <p:nvPr/>
        </p:nvSpPr>
        <p:spPr bwMode="auto">
          <a:xfrm>
            <a:off x="6781800" y="5943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1721" name="Oval 41"/>
          <p:cNvSpPr>
            <a:spLocks/>
          </p:cNvSpPr>
          <p:nvPr/>
        </p:nvSpPr>
        <p:spPr bwMode="auto">
          <a:xfrm>
            <a:off x="7162800" y="60960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1722" name="Oval 42"/>
          <p:cNvSpPr>
            <a:spLocks/>
          </p:cNvSpPr>
          <p:nvPr/>
        </p:nvSpPr>
        <p:spPr bwMode="auto">
          <a:xfrm>
            <a:off x="6553200" y="5943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1723" name="Oval 43"/>
          <p:cNvSpPr>
            <a:spLocks/>
          </p:cNvSpPr>
          <p:nvPr/>
        </p:nvSpPr>
        <p:spPr bwMode="auto">
          <a:xfrm>
            <a:off x="8001000" y="52578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0683" name="AutoShape 44"/>
          <p:cNvSpPr>
            <a:spLocks/>
          </p:cNvSpPr>
          <p:nvPr/>
        </p:nvSpPr>
        <p:spPr bwMode="auto">
          <a:xfrm rot="10800000" flipH="1">
            <a:off x="6945313" y="3683000"/>
            <a:ext cx="966787" cy="508000"/>
          </a:xfrm>
          <a:prstGeom prst="triangle">
            <a:avLst>
              <a:gd name="adj" fmla="val 50000"/>
            </a:avLst>
          </a:prstGeom>
          <a:solidFill>
            <a:srgbClr val="7030A0"/>
          </a:solidFill>
          <a:ln w="25400">
            <a:solidFill>
              <a:srgbClr val="89A4A7"/>
            </a:solidFill>
            <a:miter lim="800000"/>
            <a:headEnd/>
            <a:tailEnd/>
          </a:ln>
        </p:spPr>
        <p:txBody>
          <a:bodyPr lIns="0" tIns="0" rIns="0" bIns="0"/>
          <a:lstStyle/>
          <a:p>
            <a:endParaRPr lang="en-US"/>
          </a:p>
        </p:txBody>
      </p:sp>
      <p:sp>
        <p:nvSpPr>
          <p:cNvPr id="70684" name="Rectangle 45"/>
          <p:cNvSpPr>
            <a:spLocks/>
          </p:cNvSpPr>
          <p:nvPr/>
        </p:nvSpPr>
        <p:spPr bwMode="auto">
          <a:xfrm>
            <a:off x="3962400" y="1447800"/>
            <a:ext cx="1384300" cy="2336800"/>
          </a:xfrm>
          <a:prstGeom prst="rect">
            <a:avLst/>
          </a:prstGeom>
          <a:noFill/>
          <a:ln w="12700">
            <a:noFill/>
            <a:miter lim="800000"/>
            <a:headEnd/>
            <a:tailEnd/>
          </a:ln>
        </p:spPr>
        <p:txBody>
          <a:bodyPr lIns="0" tIns="0" rIns="40639" bIns="0"/>
          <a:lstStyle/>
          <a:p>
            <a:pPr marL="39688"/>
            <a:r>
              <a:rPr lang="en-US" sz="1400">
                <a:solidFill>
                  <a:schemeClr val="tx1"/>
                </a:solidFill>
                <a:cs typeface="Arial" charset="0"/>
              </a:rPr>
              <a:t>Old Particles:</a:t>
            </a:r>
          </a:p>
          <a:p>
            <a:pPr marL="39688"/>
            <a:r>
              <a:rPr lang="en-US" sz="1400">
                <a:solidFill>
                  <a:schemeClr val="tx1"/>
                </a:solidFill>
                <a:cs typeface="Arial" charset="0"/>
              </a:rPr>
              <a:t>    (3,3) w=0.1</a:t>
            </a:r>
          </a:p>
          <a:p>
            <a:pPr marL="39688"/>
            <a:r>
              <a:rPr lang="en-US" sz="1400">
                <a:solidFill>
                  <a:schemeClr val="tx1"/>
                </a:solidFill>
                <a:cs typeface="Arial" charset="0"/>
              </a:rPr>
              <a:t>    (2,1) w=0.9</a:t>
            </a:r>
          </a:p>
          <a:p>
            <a:pPr marL="39688"/>
            <a:r>
              <a:rPr lang="en-US" sz="1400">
                <a:solidFill>
                  <a:schemeClr val="tx1"/>
                </a:solidFill>
                <a:cs typeface="Arial" charset="0"/>
              </a:rPr>
              <a:t>    (2,1) w=0.9  </a:t>
            </a:r>
          </a:p>
          <a:p>
            <a:pPr marL="39688"/>
            <a:r>
              <a:rPr lang="en-US" sz="1400">
                <a:solidFill>
                  <a:schemeClr val="tx1"/>
                </a:solidFill>
                <a:cs typeface="Arial" charset="0"/>
              </a:rPr>
              <a:t>    (3,1) w=0.4</a:t>
            </a:r>
          </a:p>
          <a:p>
            <a:pPr marL="39688"/>
            <a:r>
              <a:rPr lang="en-US" sz="1400">
                <a:solidFill>
                  <a:schemeClr val="tx1"/>
                </a:solidFill>
                <a:cs typeface="Arial" charset="0"/>
              </a:rPr>
              <a:t>    (3,2) w=0.3</a:t>
            </a:r>
          </a:p>
          <a:p>
            <a:pPr marL="39688"/>
            <a:r>
              <a:rPr lang="en-US" sz="1400">
                <a:solidFill>
                  <a:schemeClr val="tx1"/>
                </a:solidFill>
                <a:cs typeface="Arial" charset="0"/>
              </a:rPr>
              <a:t>    (2,2) w=0.4</a:t>
            </a:r>
          </a:p>
          <a:p>
            <a:pPr marL="39688"/>
            <a:r>
              <a:rPr lang="en-US" sz="1400">
                <a:solidFill>
                  <a:schemeClr val="tx1"/>
                </a:solidFill>
                <a:cs typeface="Arial" charset="0"/>
              </a:rPr>
              <a:t>    (1,1) w=0.4</a:t>
            </a:r>
          </a:p>
          <a:p>
            <a:pPr marL="39688"/>
            <a:r>
              <a:rPr lang="en-US" sz="1400">
                <a:solidFill>
                  <a:schemeClr val="tx1"/>
                </a:solidFill>
                <a:cs typeface="Arial" charset="0"/>
              </a:rPr>
              <a:t>    (3,1) w=0.4</a:t>
            </a:r>
          </a:p>
          <a:p>
            <a:pPr marL="39688"/>
            <a:r>
              <a:rPr lang="en-US" sz="1400">
                <a:solidFill>
                  <a:schemeClr val="tx1"/>
                </a:solidFill>
                <a:cs typeface="Arial" charset="0"/>
              </a:rPr>
              <a:t>    (2,1) w=0.9</a:t>
            </a:r>
          </a:p>
          <a:p>
            <a:pPr marL="39688"/>
            <a:r>
              <a:rPr lang="en-US" sz="1400">
                <a:solidFill>
                  <a:schemeClr val="tx1"/>
                </a:solidFill>
                <a:cs typeface="Arial" charset="0"/>
              </a:rPr>
              <a:t>    (3,2) w=0.3</a:t>
            </a:r>
          </a:p>
        </p:txBody>
      </p:sp>
      <p:sp>
        <p:nvSpPr>
          <p:cNvPr id="71726" name="Rectangle 46"/>
          <p:cNvSpPr>
            <a:spLocks/>
          </p:cNvSpPr>
          <p:nvPr/>
        </p:nvSpPr>
        <p:spPr bwMode="auto">
          <a:xfrm>
            <a:off x="3962400" y="4090988"/>
            <a:ext cx="1384300" cy="2336800"/>
          </a:xfrm>
          <a:prstGeom prst="rect">
            <a:avLst/>
          </a:prstGeom>
          <a:noFill/>
          <a:ln w="12700">
            <a:noFill/>
            <a:miter lim="800000"/>
            <a:headEnd/>
            <a:tailEnd/>
          </a:ln>
        </p:spPr>
        <p:txBody>
          <a:bodyPr lIns="0" tIns="0" rIns="40639" bIns="0"/>
          <a:lstStyle/>
          <a:p>
            <a:pPr marL="39688"/>
            <a:r>
              <a:rPr lang="en-US" sz="1400">
                <a:solidFill>
                  <a:schemeClr val="tx1"/>
                </a:solidFill>
                <a:cs typeface="Arial" charset="0"/>
              </a:rPr>
              <a:t>New Particles:</a:t>
            </a:r>
          </a:p>
          <a:p>
            <a:pPr marL="39688"/>
            <a:r>
              <a:rPr lang="en-US" sz="1400">
                <a:solidFill>
                  <a:schemeClr val="tx1"/>
                </a:solidFill>
                <a:cs typeface="Arial" charset="0"/>
              </a:rPr>
              <a:t>    (2,1) w=1</a:t>
            </a:r>
          </a:p>
          <a:p>
            <a:pPr marL="39688"/>
            <a:r>
              <a:rPr lang="en-US" sz="1400">
                <a:solidFill>
                  <a:schemeClr val="tx1"/>
                </a:solidFill>
                <a:cs typeface="Arial" charset="0"/>
              </a:rPr>
              <a:t>    (2,1) w=1</a:t>
            </a:r>
          </a:p>
          <a:p>
            <a:pPr marL="39688"/>
            <a:r>
              <a:rPr lang="en-US" sz="1400">
                <a:solidFill>
                  <a:schemeClr val="tx1"/>
                </a:solidFill>
                <a:cs typeface="Arial" charset="0"/>
              </a:rPr>
              <a:t>    (2,1) w=1  </a:t>
            </a:r>
          </a:p>
          <a:p>
            <a:pPr marL="39688"/>
            <a:r>
              <a:rPr lang="en-US" sz="1400">
                <a:solidFill>
                  <a:schemeClr val="tx1"/>
                </a:solidFill>
                <a:cs typeface="Arial" charset="0"/>
              </a:rPr>
              <a:t>    (3,2) w=1</a:t>
            </a:r>
          </a:p>
          <a:p>
            <a:pPr marL="39688"/>
            <a:r>
              <a:rPr lang="en-US" sz="1400">
                <a:solidFill>
                  <a:schemeClr val="tx1"/>
                </a:solidFill>
                <a:cs typeface="Arial" charset="0"/>
              </a:rPr>
              <a:t>    (2,2) w=1</a:t>
            </a:r>
          </a:p>
          <a:p>
            <a:pPr marL="39688"/>
            <a:r>
              <a:rPr lang="en-US" sz="1400">
                <a:solidFill>
                  <a:schemeClr val="tx1"/>
                </a:solidFill>
                <a:cs typeface="Arial" charset="0"/>
              </a:rPr>
              <a:t>    (2,1) w=1</a:t>
            </a:r>
          </a:p>
          <a:p>
            <a:pPr marL="39688"/>
            <a:r>
              <a:rPr lang="en-US" sz="1400">
                <a:solidFill>
                  <a:schemeClr val="tx1"/>
                </a:solidFill>
                <a:cs typeface="Arial" charset="0"/>
              </a:rPr>
              <a:t>    (1,1) w=1</a:t>
            </a:r>
          </a:p>
          <a:p>
            <a:pPr marL="39688"/>
            <a:r>
              <a:rPr lang="en-US" sz="1400">
                <a:solidFill>
                  <a:schemeClr val="tx1"/>
                </a:solidFill>
                <a:cs typeface="Arial" charset="0"/>
              </a:rPr>
              <a:t>    (3,1) w=1</a:t>
            </a:r>
          </a:p>
          <a:p>
            <a:pPr marL="39688"/>
            <a:r>
              <a:rPr lang="en-US" sz="1400">
                <a:solidFill>
                  <a:schemeClr val="tx1"/>
                </a:solidFill>
                <a:cs typeface="Arial" charset="0"/>
              </a:rPr>
              <a:t>    (2,1) w=1</a:t>
            </a:r>
          </a:p>
          <a:p>
            <a:pPr marL="39688"/>
            <a:r>
              <a:rPr lang="en-US" sz="1400">
                <a:solidFill>
                  <a:schemeClr val="tx1"/>
                </a:solidFill>
                <a:cs typeface="Arial" charset="0"/>
              </a:rPr>
              <a:t>    (1,1) w=1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23"/>
                                        </p:tgtEl>
                                        <p:attrNameLst>
                                          <p:attrName>style.visibility</p:attrName>
                                        </p:attrNameLst>
                                      </p:cBhvr>
                                      <p:to>
                                        <p:strVal val="visible"/>
                                      </p:to>
                                    </p:set>
                                  </p:childTnLst>
                                </p:cTn>
                              </p:par>
                            </p:childTnLst>
                          </p:cTn>
                        </p:par>
                        <p:par>
                          <p:cTn id="15" fill="hold" nodeType="afterGroup">
                            <p:stCondLst>
                              <p:cond delay="500"/>
                            </p:stCondLst>
                            <p:childTnLst>
                              <p:par>
                                <p:cTn id="16" presetID="1" presetClass="entr" presetSubtype="0" fill="hold" grpId="0" nodeType="afterEffect">
                                  <p:stCondLst>
                                    <p:cond delay="1"/>
                                  </p:stCondLst>
                                  <p:childTnLst>
                                    <p:set>
                                      <p:cBhvr>
                                        <p:cTn id="17" dur="1" fill="hold">
                                          <p:stCondLst>
                                            <p:cond delay="499"/>
                                          </p:stCondLst>
                                        </p:cTn>
                                        <p:tgtEl>
                                          <p:spTgt spid="71717"/>
                                        </p:tgtEl>
                                        <p:attrNameLst>
                                          <p:attrName>style.visibility</p:attrName>
                                        </p:attrNameLst>
                                      </p:cBhvr>
                                      <p:to>
                                        <p:strVal val="visible"/>
                                      </p:to>
                                    </p:set>
                                  </p:childTnLst>
                                </p:cTn>
                              </p:par>
                            </p:childTnLst>
                          </p:cTn>
                        </p:par>
                        <p:par>
                          <p:cTn id="18" fill="hold" nodeType="afterGroup">
                            <p:stCondLst>
                              <p:cond delay="1001"/>
                            </p:stCondLst>
                            <p:childTnLst>
                              <p:par>
                                <p:cTn id="19" presetID="1" presetClass="entr" presetSubtype="0" fill="hold" grpId="0" nodeType="afterEffect">
                                  <p:stCondLst>
                                    <p:cond delay="1"/>
                                  </p:stCondLst>
                                  <p:childTnLst>
                                    <p:set>
                                      <p:cBhvr>
                                        <p:cTn id="20" dur="1" fill="hold">
                                          <p:stCondLst>
                                            <p:cond delay="499"/>
                                          </p:stCondLst>
                                        </p:cTn>
                                        <p:tgtEl>
                                          <p:spTgt spid="71718"/>
                                        </p:tgtEl>
                                        <p:attrNameLst>
                                          <p:attrName>style.visibility</p:attrName>
                                        </p:attrNameLst>
                                      </p:cBhvr>
                                      <p:to>
                                        <p:strVal val="visible"/>
                                      </p:to>
                                    </p:set>
                                  </p:childTnLst>
                                </p:cTn>
                              </p:par>
                            </p:childTnLst>
                          </p:cTn>
                        </p:par>
                        <p:par>
                          <p:cTn id="21" fill="hold" nodeType="afterGroup">
                            <p:stCondLst>
                              <p:cond delay="1502"/>
                            </p:stCondLst>
                            <p:childTnLst>
                              <p:par>
                                <p:cTn id="22" presetID="1" presetClass="entr" presetSubtype="0" fill="hold" grpId="0" nodeType="afterEffect">
                                  <p:stCondLst>
                                    <p:cond delay="1"/>
                                  </p:stCondLst>
                                  <p:childTnLst>
                                    <p:set>
                                      <p:cBhvr>
                                        <p:cTn id="23" dur="1" fill="hold">
                                          <p:stCondLst>
                                            <p:cond delay="499"/>
                                          </p:stCondLst>
                                        </p:cTn>
                                        <p:tgtEl>
                                          <p:spTgt spid="71716"/>
                                        </p:tgtEl>
                                        <p:attrNameLst>
                                          <p:attrName>style.visibility</p:attrName>
                                        </p:attrNameLst>
                                      </p:cBhvr>
                                      <p:to>
                                        <p:strVal val="visible"/>
                                      </p:to>
                                    </p:set>
                                  </p:childTnLst>
                                </p:cTn>
                              </p:par>
                            </p:childTnLst>
                          </p:cTn>
                        </p:par>
                        <p:par>
                          <p:cTn id="24" fill="hold" nodeType="afterGroup">
                            <p:stCondLst>
                              <p:cond delay="2003"/>
                            </p:stCondLst>
                            <p:childTnLst>
                              <p:par>
                                <p:cTn id="25" presetID="1" presetClass="entr" presetSubtype="0" fill="hold" grpId="0" nodeType="afterEffect">
                                  <p:stCondLst>
                                    <p:cond delay="1"/>
                                  </p:stCondLst>
                                  <p:childTnLst>
                                    <p:set>
                                      <p:cBhvr>
                                        <p:cTn id="26" dur="1" fill="hold">
                                          <p:stCondLst>
                                            <p:cond delay="499"/>
                                          </p:stCondLst>
                                        </p:cTn>
                                        <p:tgtEl>
                                          <p:spTgt spid="71715"/>
                                        </p:tgtEl>
                                        <p:attrNameLst>
                                          <p:attrName>style.visibility</p:attrName>
                                        </p:attrNameLst>
                                      </p:cBhvr>
                                      <p:to>
                                        <p:strVal val="visible"/>
                                      </p:to>
                                    </p:set>
                                  </p:childTnLst>
                                </p:cTn>
                              </p:par>
                            </p:childTnLst>
                          </p:cTn>
                        </p:par>
                        <p:par>
                          <p:cTn id="27" fill="hold" nodeType="afterGroup">
                            <p:stCondLst>
                              <p:cond delay="2504"/>
                            </p:stCondLst>
                            <p:childTnLst>
                              <p:par>
                                <p:cTn id="28" presetID="1" presetClass="entr" presetSubtype="0" fill="hold" grpId="0" nodeType="afterEffect">
                                  <p:stCondLst>
                                    <p:cond delay="1"/>
                                  </p:stCondLst>
                                  <p:childTnLst>
                                    <p:set>
                                      <p:cBhvr>
                                        <p:cTn id="29" dur="1" fill="hold">
                                          <p:stCondLst>
                                            <p:cond delay="499"/>
                                          </p:stCondLst>
                                        </p:cTn>
                                        <p:tgtEl>
                                          <p:spTgt spid="71721"/>
                                        </p:tgtEl>
                                        <p:attrNameLst>
                                          <p:attrName>style.visibility</p:attrName>
                                        </p:attrNameLst>
                                      </p:cBhvr>
                                      <p:to>
                                        <p:strVal val="visible"/>
                                      </p:to>
                                    </p:set>
                                  </p:childTnLst>
                                </p:cTn>
                              </p:par>
                            </p:childTnLst>
                          </p:cTn>
                        </p:par>
                        <p:par>
                          <p:cTn id="30" fill="hold" nodeType="afterGroup">
                            <p:stCondLst>
                              <p:cond delay="3005"/>
                            </p:stCondLst>
                            <p:childTnLst>
                              <p:par>
                                <p:cTn id="31" presetID="1" presetClass="entr" presetSubtype="0" fill="hold" grpId="0" nodeType="afterEffect">
                                  <p:stCondLst>
                                    <p:cond delay="1"/>
                                  </p:stCondLst>
                                  <p:childTnLst>
                                    <p:set>
                                      <p:cBhvr>
                                        <p:cTn id="32" dur="1" fill="hold">
                                          <p:stCondLst>
                                            <p:cond delay="499"/>
                                          </p:stCondLst>
                                        </p:cTn>
                                        <p:tgtEl>
                                          <p:spTgt spid="71720"/>
                                        </p:tgtEl>
                                        <p:attrNameLst>
                                          <p:attrName>style.visibility</p:attrName>
                                        </p:attrNameLst>
                                      </p:cBhvr>
                                      <p:to>
                                        <p:strVal val="visible"/>
                                      </p:to>
                                    </p:set>
                                  </p:childTnLst>
                                </p:cTn>
                              </p:par>
                            </p:childTnLst>
                          </p:cTn>
                        </p:par>
                        <p:par>
                          <p:cTn id="33" fill="hold" nodeType="afterGroup">
                            <p:stCondLst>
                              <p:cond delay="3506"/>
                            </p:stCondLst>
                            <p:childTnLst>
                              <p:par>
                                <p:cTn id="34" presetID="1" presetClass="entr" presetSubtype="0" fill="hold" grpId="0" nodeType="afterEffect">
                                  <p:stCondLst>
                                    <p:cond delay="1"/>
                                  </p:stCondLst>
                                  <p:childTnLst>
                                    <p:set>
                                      <p:cBhvr>
                                        <p:cTn id="35" dur="1" fill="hold">
                                          <p:stCondLst>
                                            <p:cond delay="499"/>
                                          </p:stCondLst>
                                        </p:cTn>
                                        <p:tgtEl>
                                          <p:spTgt spid="71722"/>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7172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70660">
                                            <p:txEl>
                                              <p:pRg st="4" end="4"/>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7066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4" grpId="0" animBg="1"/>
      <p:bldP spid="71715" grpId="0" animBg="1"/>
      <p:bldP spid="71716" grpId="0" animBg="1"/>
      <p:bldP spid="71717" grpId="0" animBg="1"/>
      <p:bldP spid="71718" grpId="0" animBg="1"/>
      <p:bldP spid="71719" grpId="0" animBg="1"/>
      <p:bldP spid="71720" grpId="0" animBg="1"/>
      <p:bldP spid="71721" grpId="0" animBg="1"/>
      <p:bldP spid="71722" grpId="0" animBg="1"/>
      <p:bldP spid="71723" grpId="0" animBg="1"/>
      <p:bldP spid="71726" grpId="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72707" name="Rectangle 2"/>
          <p:cNvSpPr>
            <a:spLocks noGrp="1" noChangeArrowheads="1"/>
          </p:cNvSpPr>
          <p:nvPr>
            <p:ph type="title"/>
          </p:nvPr>
        </p:nvSpPr>
        <p:spPr/>
        <p:txBody>
          <a:bodyPr rIns="132080"/>
          <a:lstStyle/>
          <a:p>
            <a:pPr indent="0" eaLnBrk="1" hangingPunct="1"/>
            <a:r>
              <a:rPr lang="en-US" smtClean="0"/>
              <a:t>Particle Filtering Summary</a:t>
            </a:r>
          </a:p>
        </p:txBody>
      </p:sp>
      <p:sp>
        <p:nvSpPr>
          <p:cNvPr id="72708" name="Rectangle 3"/>
          <p:cNvSpPr>
            <a:spLocks/>
          </p:cNvSpPr>
          <p:nvPr/>
        </p:nvSpPr>
        <p:spPr bwMode="auto">
          <a:xfrm>
            <a:off x="457200" y="1524000"/>
            <a:ext cx="8229600" cy="5105400"/>
          </a:xfrm>
          <a:prstGeom prst="rect">
            <a:avLst/>
          </a:prstGeom>
          <a:noFill/>
          <a:ln w="12700">
            <a:noFill/>
            <a:miter lim="800000"/>
            <a:headEnd/>
            <a:tailEnd/>
          </a:ln>
        </p:spPr>
        <p:txBody>
          <a:bodyPr lIns="0" tIns="0" rIns="40639" bIns="0"/>
          <a:lstStyle/>
          <a:p>
            <a:pPr marL="342900" indent="-342900">
              <a:spcBef>
                <a:spcPts val="738"/>
              </a:spcBef>
              <a:buClr>
                <a:srgbClr val="333399"/>
              </a:buClr>
              <a:buSzPct val="100000"/>
              <a:buFont typeface="Wingdings" pitchFamily="2" charset="2"/>
              <a:buChar char="§"/>
            </a:pPr>
            <a:r>
              <a:rPr lang="en-US" sz="2400" dirty="0">
                <a:solidFill>
                  <a:srgbClr val="333399"/>
                </a:solidFill>
                <a:cs typeface="Arial" charset="0"/>
              </a:rPr>
              <a:t>Represent current belief P(X | evidence to date</a:t>
            </a:r>
            <a:r>
              <a:rPr lang="en-US" sz="2400">
                <a:solidFill>
                  <a:srgbClr val="333399"/>
                </a:solidFill>
                <a:cs typeface="Arial" charset="0"/>
              </a:rPr>
              <a:t>) </a:t>
            </a:r>
            <a:r>
              <a:rPr lang="en-US" sz="2400" smtClean="0">
                <a:solidFill>
                  <a:srgbClr val="333399"/>
                </a:solidFill>
                <a:cs typeface="Arial" charset="0"/>
              </a:rPr>
              <a:t>            as </a:t>
            </a:r>
            <a:r>
              <a:rPr lang="en-US" sz="2400" dirty="0">
                <a:solidFill>
                  <a:srgbClr val="333399"/>
                </a:solidFill>
                <a:cs typeface="Arial" charset="0"/>
              </a:rPr>
              <a:t>set of </a:t>
            </a:r>
            <a:r>
              <a:rPr lang="en-US" sz="2400" dirty="0">
                <a:solidFill>
                  <a:srgbClr val="333399"/>
                </a:solidFill>
                <a:latin typeface="Arial Italic" charset="0"/>
                <a:cs typeface="Arial Italic" charset="0"/>
                <a:sym typeface="Arial Italic" charset="0"/>
              </a:rPr>
              <a:t>n</a:t>
            </a:r>
            <a:r>
              <a:rPr lang="en-US" sz="2400" dirty="0">
                <a:solidFill>
                  <a:srgbClr val="333399"/>
                </a:solidFill>
                <a:cs typeface="Arial" charset="0"/>
              </a:rPr>
              <a:t> samples (actual assignments X=x)</a:t>
            </a:r>
          </a:p>
          <a:p>
            <a:pPr marL="342900" indent="-342900">
              <a:spcBef>
                <a:spcPts val="738"/>
              </a:spcBef>
              <a:buClr>
                <a:srgbClr val="333399"/>
              </a:buClr>
              <a:buSzPct val="100000"/>
              <a:buFont typeface="Wingdings" pitchFamily="2" charset="2"/>
              <a:buChar char="§"/>
            </a:pPr>
            <a:r>
              <a:rPr lang="en-US" sz="2400" dirty="0">
                <a:solidFill>
                  <a:srgbClr val="333399"/>
                </a:solidFill>
                <a:cs typeface="Arial" charset="0"/>
              </a:rPr>
              <a:t>For each new observation e:</a:t>
            </a:r>
          </a:p>
          <a:p>
            <a:pPr marL="839788" lvl="1" indent="-342900">
              <a:spcBef>
                <a:spcPts val="738"/>
              </a:spcBef>
              <a:buFontTx/>
              <a:buAutoNum type="arabicPeriod"/>
            </a:pPr>
            <a:r>
              <a:rPr lang="en-US" sz="2400" dirty="0">
                <a:solidFill>
                  <a:srgbClr val="0000FF"/>
                </a:solidFill>
                <a:cs typeface="Arial" charset="0"/>
              </a:rPr>
              <a:t>Sample transition, </a:t>
            </a:r>
            <a:r>
              <a:rPr lang="en-US" sz="2400" dirty="0">
                <a:solidFill>
                  <a:srgbClr val="333399"/>
                </a:solidFill>
                <a:cs typeface="Arial" charset="0"/>
              </a:rPr>
              <a:t>once for each current particle x</a:t>
            </a:r>
          </a:p>
          <a:p>
            <a:pPr marL="839788" lvl="1" indent="-342900">
              <a:spcBef>
                <a:spcPts val="4900"/>
              </a:spcBef>
              <a:buFontTx/>
              <a:buAutoNum type="arabicPeriod"/>
            </a:pPr>
            <a:r>
              <a:rPr lang="en-US" sz="2400" dirty="0">
                <a:solidFill>
                  <a:srgbClr val="333399"/>
                </a:solidFill>
                <a:cs typeface="Arial" charset="0"/>
              </a:rPr>
              <a:t>For each new sample x’, </a:t>
            </a:r>
            <a:r>
              <a:rPr lang="en-US" sz="2400" dirty="0">
                <a:solidFill>
                  <a:srgbClr val="0000FF"/>
                </a:solidFill>
                <a:cs typeface="Arial" charset="0"/>
              </a:rPr>
              <a:t>compute importance weights </a:t>
            </a:r>
            <a:r>
              <a:rPr lang="en-US" sz="2400" dirty="0">
                <a:solidFill>
                  <a:srgbClr val="333399"/>
                </a:solidFill>
                <a:cs typeface="Arial" charset="0"/>
              </a:rPr>
              <a:t>for the new evidence e:</a:t>
            </a:r>
          </a:p>
          <a:p>
            <a:pPr marL="839788" lvl="1" indent="-342900">
              <a:spcBef>
                <a:spcPts val="6200"/>
              </a:spcBef>
              <a:buFontTx/>
              <a:buAutoNum type="arabicPeriod"/>
            </a:pPr>
            <a:r>
              <a:rPr lang="en-US" sz="2400" dirty="0">
                <a:solidFill>
                  <a:srgbClr val="333399"/>
                </a:solidFill>
                <a:cs typeface="Arial" charset="0"/>
              </a:rPr>
              <a:t>Finally, </a:t>
            </a:r>
            <a:r>
              <a:rPr lang="en-US" sz="2400" dirty="0" smtClean="0">
                <a:solidFill>
                  <a:srgbClr val="0000FF"/>
                </a:solidFill>
                <a:cs typeface="Arial" charset="0"/>
              </a:rPr>
              <a:t>normalize by resampling</a:t>
            </a:r>
            <a:r>
              <a:rPr lang="en-US" sz="2400" dirty="0" smtClean="0">
                <a:solidFill>
                  <a:srgbClr val="333399"/>
                </a:solidFill>
                <a:cs typeface="Arial" charset="0"/>
              </a:rPr>
              <a:t> </a:t>
            </a:r>
            <a:r>
              <a:rPr lang="en-US" sz="2400" dirty="0">
                <a:solidFill>
                  <a:srgbClr val="333399"/>
                </a:solidFill>
                <a:cs typeface="Arial" charset="0"/>
              </a:rPr>
              <a:t>the importance weights </a:t>
            </a:r>
            <a:r>
              <a:rPr lang="en-US" sz="2400" dirty="0" smtClean="0">
                <a:solidFill>
                  <a:srgbClr val="333399"/>
                </a:solidFill>
                <a:cs typeface="Arial" charset="0"/>
              </a:rPr>
              <a:t>to create N </a:t>
            </a:r>
            <a:r>
              <a:rPr lang="en-US" sz="2400" dirty="0">
                <a:solidFill>
                  <a:srgbClr val="333399"/>
                </a:solidFill>
                <a:cs typeface="Arial" charset="0"/>
              </a:rPr>
              <a:t>new particles </a:t>
            </a:r>
          </a:p>
        </p:txBody>
      </p:sp>
      <p:pic>
        <p:nvPicPr>
          <p:cNvPr id="72709" name="Picture 4"/>
          <p:cNvPicPr>
            <a:picLocks noChangeArrowheads="1"/>
          </p:cNvPicPr>
          <p:nvPr/>
        </p:nvPicPr>
        <p:blipFill>
          <a:blip r:embed="rId3" cstate="print"/>
          <a:srcRect/>
          <a:stretch>
            <a:fillRect/>
          </a:stretch>
        </p:blipFill>
        <p:spPr bwMode="auto">
          <a:xfrm>
            <a:off x="2586038" y="3309938"/>
            <a:ext cx="3619500" cy="406400"/>
          </a:xfrm>
          <a:prstGeom prst="rect">
            <a:avLst/>
          </a:prstGeom>
          <a:noFill/>
          <a:ln w="9525">
            <a:noFill/>
            <a:miter lim="800000"/>
            <a:headEnd/>
            <a:tailEnd/>
          </a:ln>
        </p:spPr>
      </p:pic>
      <p:pic>
        <p:nvPicPr>
          <p:cNvPr id="72710" name="Picture 5"/>
          <p:cNvPicPr>
            <a:picLocks noChangeAspect="1" noChangeArrowheads="1"/>
          </p:cNvPicPr>
          <p:nvPr/>
        </p:nvPicPr>
        <p:blipFill>
          <a:blip r:embed="rId4" cstate="print"/>
          <a:srcRect/>
          <a:stretch>
            <a:fillRect/>
          </a:stretch>
        </p:blipFill>
        <p:spPr bwMode="auto">
          <a:xfrm>
            <a:off x="3022600" y="4559300"/>
            <a:ext cx="2755900" cy="636588"/>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73731" name="Rectangle 2"/>
          <p:cNvSpPr>
            <a:spLocks noGrp="1" noChangeArrowheads="1"/>
          </p:cNvSpPr>
          <p:nvPr>
            <p:ph type="title"/>
          </p:nvPr>
        </p:nvSpPr>
        <p:spPr>
          <a:xfrm>
            <a:off x="457200" y="152400"/>
            <a:ext cx="8229600" cy="1295400"/>
          </a:xfrm>
        </p:spPr>
        <p:txBody>
          <a:bodyPr rIns="132080"/>
          <a:lstStyle/>
          <a:p>
            <a:pPr indent="0" eaLnBrk="1" hangingPunct="1"/>
            <a:r>
              <a:rPr lang="en-US" smtClean="0"/>
              <a:t>Robot Localization</a:t>
            </a:r>
          </a:p>
        </p:txBody>
      </p:sp>
      <p:sp>
        <p:nvSpPr>
          <p:cNvPr id="73732" name="Rectangle 3"/>
          <p:cNvSpPr>
            <a:spLocks noGrp="1" noChangeArrowheads="1"/>
          </p:cNvSpPr>
          <p:nvPr>
            <p:ph type="body" idx="1"/>
          </p:nvPr>
        </p:nvSpPr>
        <p:spPr>
          <a:xfrm>
            <a:off x="457200" y="1447800"/>
            <a:ext cx="8229600" cy="5410200"/>
          </a:xfrm>
        </p:spPr>
        <p:txBody>
          <a:bodyPr rIns="132080"/>
          <a:lstStyle/>
          <a:p>
            <a:pPr eaLnBrk="1" hangingPunct="1"/>
            <a:r>
              <a:rPr lang="en-US" sz="2400" smtClean="0"/>
              <a:t>In robot localization:</a:t>
            </a:r>
          </a:p>
          <a:p>
            <a:pPr marL="782638" lvl="1" eaLnBrk="1" hangingPunct="1"/>
            <a:r>
              <a:rPr lang="en-US" sz="2000" smtClean="0"/>
              <a:t>We know the map, but not the robot’s position</a:t>
            </a:r>
          </a:p>
          <a:p>
            <a:pPr marL="782638" lvl="1" eaLnBrk="1" hangingPunct="1"/>
            <a:r>
              <a:rPr lang="en-US" sz="2000" smtClean="0"/>
              <a:t>Observations may be vectors of range finder readings</a:t>
            </a:r>
          </a:p>
          <a:p>
            <a:pPr marL="782638" lvl="1" eaLnBrk="1" hangingPunct="1"/>
            <a:r>
              <a:rPr lang="en-US" sz="2000" smtClean="0"/>
              <a:t>State space and readings are typically continuous (works basically like a very fine grid) and so we cannot store B(X)</a:t>
            </a:r>
          </a:p>
          <a:p>
            <a:pPr marL="782638" lvl="1" eaLnBrk="1" hangingPunct="1"/>
            <a:r>
              <a:rPr lang="en-US" sz="2000" smtClean="0"/>
              <a:t>Particle filtering is a main technique</a:t>
            </a:r>
          </a:p>
        </p:txBody>
      </p:sp>
      <p:pic>
        <p:nvPicPr>
          <p:cNvPr id="73733" name="Picture 4"/>
          <p:cNvPicPr>
            <a:picLocks noChangeArrowheads="1"/>
          </p:cNvPicPr>
          <p:nvPr/>
        </p:nvPicPr>
        <p:blipFill>
          <a:blip r:embed="rId3" cstate="print"/>
          <a:srcRect b="6444"/>
          <a:stretch>
            <a:fillRect/>
          </a:stretch>
        </p:blipFill>
        <p:spPr bwMode="auto">
          <a:xfrm>
            <a:off x="2667000" y="4022725"/>
            <a:ext cx="3524250" cy="2606675"/>
          </a:xfrm>
          <a:prstGeom prst="rect">
            <a:avLst/>
          </a:prstGeom>
          <a:noFill/>
          <a:ln w="9525">
            <a:noFill/>
            <a:miter lim="800000"/>
            <a:headEnd/>
            <a:tailEnd/>
          </a:ln>
        </p:spPr>
      </p:pic>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74755" name="Rectangle 2"/>
          <p:cNvSpPr>
            <a:spLocks noGrp="1" noChangeArrowheads="1"/>
          </p:cNvSpPr>
          <p:nvPr>
            <p:ph type="title"/>
          </p:nvPr>
        </p:nvSpPr>
        <p:spPr>
          <a:xfrm>
            <a:off x="457200" y="152400"/>
            <a:ext cx="8229600" cy="1295400"/>
          </a:xfrm>
        </p:spPr>
        <p:txBody>
          <a:bodyPr rIns="132080"/>
          <a:lstStyle/>
          <a:p>
            <a:pPr indent="0" eaLnBrk="1" hangingPunct="1"/>
            <a:r>
              <a:rPr lang="en-US" smtClean="0"/>
              <a:t>Robot Localization</a:t>
            </a:r>
          </a:p>
        </p:txBody>
      </p:sp>
      <p:pic>
        <p:nvPicPr>
          <p:cNvPr id="75779" name="global-floor-1.mov" descr="cse473au11-hmms.ppt_media/global-floor-1.mov">
            <a:hlinkClick r:id="" action="ppaction://media"/>
          </p:cNvPr>
          <p:cNvPicPr>
            <a:picLocks noRot="1" noChangeAspect="1" noChangeArrowheads="1"/>
          </p:cNvPicPr>
          <p:nvPr>
            <a:quickTimeFile r:link="rId1"/>
          </p:nvPr>
        </p:nvPicPr>
        <p:blipFill>
          <a:blip r:embed="rId4" cstate="print"/>
          <a:srcRect/>
          <a:stretch>
            <a:fillRect/>
          </a:stretch>
        </p:blipFill>
        <p:spPr bwMode="auto">
          <a:xfrm>
            <a:off x="1905000" y="1776413"/>
            <a:ext cx="5511800" cy="40767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7577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5779"/>
                </p:tgtEl>
              </p:cMediaNode>
            </p:video>
            <p:seq concurrent="1" nextAc="seek">
              <p:cTn id="8" restart="whenNotActive" fill="hold" evtFilter="cancelBubble" nodeType="interactiveSeq">
                <p:stCondLst>
                  <p:cond evt="onClick" delay="0">
                    <p:tgtEl>
                      <p:spTgt spid="7577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75779"/>
                                        </p:tgtEl>
                                      </p:cBhvr>
                                    </p:cmd>
                                  </p:childTnLst>
                                </p:cTn>
                              </p:par>
                            </p:childTnLst>
                          </p:cTn>
                        </p:par>
                      </p:childTnLst>
                    </p:cTn>
                  </p:par>
                </p:childTnLst>
              </p:cTn>
              <p:nextCondLst>
                <p:cond evt="onClick" delay="0">
                  <p:tgtEl>
                    <p:spTgt spid="75779"/>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13315" name="Rectangle 2"/>
          <p:cNvSpPr>
            <a:spLocks noGrp="1" noChangeArrowheads="1"/>
          </p:cNvSpPr>
          <p:nvPr>
            <p:ph type="title"/>
          </p:nvPr>
        </p:nvSpPr>
        <p:spPr/>
        <p:txBody>
          <a:bodyPr rIns="132080"/>
          <a:lstStyle/>
          <a:p>
            <a:pPr indent="0" eaLnBrk="1" hangingPunct="1"/>
            <a:r>
              <a:rPr lang="en-US" smtClean="0"/>
              <a:t>Joint Distributions</a:t>
            </a:r>
          </a:p>
        </p:txBody>
      </p:sp>
      <p:sp>
        <p:nvSpPr>
          <p:cNvPr id="13316" name="Rectangle 3"/>
          <p:cNvSpPr>
            <a:spLocks noGrp="1" noChangeArrowheads="1"/>
          </p:cNvSpPr>
          <p:nvPr>
            <p:ph type="body" idx="1"/>
          </p:nvPr>
        </p:nvSpPr>
        <p:spPr>
          <a:xfrm>
            <a:off x="341313" y="1600200"/>
            <a:ext cx="8229600" cy="2425700"/>
          </a:xfrm>
        </p:spPr>
        <p:txBody>
          <a:bodyPr rIns="132080"/>
          <a:lstStyle/>
          <a:p>
            <a:pPr eaLnBrk="1" hangingPunct="1">
              <a:lnSpc>
                <a:spcPct val="80000"/>
              </a:lnSpc>
            </a:pPr>
            <a:r>
              <a:rPr lang="en-US" sz="2000" dirty="0" smtClean="0"/>
              <a:t>A </a:t>
            </a:r>
            <a:r>
              <a:rPr lang="en-US" sz="2000" dirty="0" smtClean="0">
                <a:solidFill>
                  <a:srgbClr val="FF0000"/>
                </a:solidFill>
                <a:latin typeface="Arial Italic" charset="0"/>
                <a:cs typeface="Arial Italic" charset="0"/>
                <a:sym typeface="Arial Italic" charset="0"/>
              </a:rPr>
              <a:t>joint distribution</a:t>
            </a:r>
            <a:r>
              <a:rPr lang="en-US" sz="2000" dirty="0" smtClean="0">
                <a:solidFill>
                  <a:srgbClr val="FF0000"/>
                </a:solidFill>
              </a:rPr>
              <a:t> </a:t>
            </a:r>
            <a:r>
              <a:rPr lang="en-US" sz="2000" dirty="0" smtClean="0"/>
              <a:t>over a set of random variables:</a:t>
            </a:r>
          </a:p>
          <a:p>
            <a:pPr eaLnBrk="1" hangingPunct="1">
              <a:lnSpc>
                <a:spcPct val="80000"/>
              </a:lnSpc>
              <a:buFont typeface="Wingdings" pitchFamily="2" charset="2"/>
              <a:buNone/>
            </a:pPr>
            <a:r>
              <a:rPr lang="en-US" sz="2000" dirty="0" smtClean="0"/>
              <a:t>	specifies a real number for each </a:t>
            </a:r>
            <a:r>
              <a:rPr lang="en-US" sz="2000" i="1" dirty="0" smtClean="0">
                <a:solidFill>
                  <a:srgbClr val="FF0000"/>
                </a:solidFill>
              </a:rPr>
              <a:t>outcome</a:t>
            </a:r>
            <a:r>
              <a:rPr lang="en-US" sz="2000" dirty="0" smtClean="0"/>
              <a:t> (</a:t>
            </a:r>
            <a:r>
              <a:rPr lang="en-US" sz="2000" dirty="0" err="1" smtClean="0"/>
              <a:t>ie</a:t>
            </a:r>
            <a:r>
              <a:rPr lang="en-US" sz="2000" dirty="0" smtClean="0"/>
              <a:t> each assignment): </a:t>
            </a:r>
          </a:p>
          <a:p>
            <a:pPr marL="1182688" lvl="2" eaLnBrk="1" hangingPunct="1">
              <a:lnSpc>
                <a:spcPct val="80000"/>
              </a:lnSpc>
            </a:pPr>
            <a:endParaRPr lang="en-US" sz="1600" dirty="0" smtClean="0"/>
          </a:p>
          <a:p>
            <a:pPr marL="782638" lvl="1" eaLnBrk="1" hangingPunct="1">
              <a:lnSpc>
                <a:spcPct val="80000"/>
              </a:lnSpc>
            </a:pPr>
            <a:endParaRPr lang="en-US" sz="1600" dirty="0" smtClean="0"/>
          </a:p>
          <a:p>
            <a:pPr marL="782638" lvl="1" eaLnBrk="1" hangingPunct="1">
              <a:lnSpc>
                <a:spcPct val="80000"/>
              </a:lnSpc>
            </a:pPr>
            <a:endParaRPr lang="en-US" sz="1800" dirty="0" smtClean="0"/>
          </a:p>
          <a:p>
            <a:pPr marL="782638" lvl="1" eaLnBrk="1" hangingPunct="1">
              <a:lnSpc>
                <a:spcPct val="80000"/>
              </a:lnSpc>
            </a:pPr>
            <a:endParaRPr lang="en-US" sz="1800" dirty="0" smtClean="0"/>
          </a:p>
          <a:p>
            <a:pPr marL="782638" lvl="1" eaLnBrk="1" hangingPunct="1">
              <a:lnSpc>
                <a:spcPct val="80000"/>
              </a:lnSpc>
            </a:pPr>
            <a:endParaRPr lang="en-US" sz="1800" dirty="0" smtClean="0"/>
          </a:p>
          <a:p>
            <a:pPr marL="782638" lvl="1" eaLnBrk="1" hangingPunct="1">
              <a:lnSpc>
                <a:spcPct val="80000"/>
              </a:lnSpc>
            </a:pPr>
            <a:endParaRPr lang="en-US" sz="1800" dirty="0" smtClean="0"/>
          </a:p>
          <a:p>
            <a:pPr marL="782638" lvl="1" eaLnBrk="1" hangingPunct="1">
              <a:lnSpc>
                <a:spcPct val="80000"/>
              </a:lnSpc>
            </a:pPr>
            <a:endParaRPr lang="en-US" sz="1800" dirty="0" smtClean="0"/>
          </a:p>
          <a:p>
            <a:pPr marL="782638" lvl="1" eaLnBrk="1" hangingPunct="1">
              <a:lnSpc>
                <a:spcPct val="80000"/>
              </a:lnSpc>
            </a:pPr>
            <a:endParaRPr lang="en-US" sz="1800" dirty="0" smtClean="0"/>
          </a:p>
          <a:p>
            <a:pPr marL="782638" lvl="1" eaLnBrk="1" hangingPunct="1">
              <a:lnSpc>
                <a:spcPct val="80000"/>
              </a:lnSpc>
            </a:pPr>
            <a:endParaRPr lang="en-US" sz="1800" dirty="0" smtClean="0"/>
          </a:p>
          <a:p>
            <a:pPr marL="782638" lvl="1" eaLnBrk="1" hangingPunct="1">
              <a:lnSpc>
                <a:spcPct val="80000"/>
              </a:lnSpc>
            </a:pPr>
            <a:endParaRPr lang="en-US" sz="1800" dirty="0" smtClean="0"/>
          </a:p>
          <a:p>
            <a:pPr marL="782638" lvl="1" eaLnBrk="1" hangingPunct="1">
              <a:lnSpc>
                <a:spcPct val="80000"/>
              </a:lnSpc>
            </a:pPr>
            <a:r>
              <a:rPr lang="en-US" sz="1800" dirty="0" smtClean="0"/>
              <a:t>Size of distribution if n variables with domain sizes d?</a:t>
            </a:r>
          </a:p>
        </p:txBody>
      </p:sp>
      <p:pic>
        <p:nvPicPr>
          <p:cNvPr id="13317" name="Picture 4"/>
          <p:cNvPicPr>
            <a:picLocks noChangeArrowheads="1"/>
          </p:cNvPicPr>
          <p:nvPr/>
        </p:nvPicPr>
        <p:blipFill>
          <a:blip r:embed="rId3" cstate="print"/>
          <a:srcRect/>
          <a:stretch>
            <a:fillRect/>
          </a:stretch>
        </p:blipFill>
        <p:spPr bwMode="auto">
          <a:xfrm>
            <a:off x="6424613" y="1706563"/>
            <a:ext cx="1803400" cy="261937"/>
          </a:xfrm>
          <a:prstGeom prst="rect">
            <a:avLst/>
          </a:prstGeom>
          <a:noFill/>
          <a:ln w="9525">
            <a:noFill/>
            <a:miter lim="800000"/>
            <a:headEnd/>
            <a:tailEnd/>
          </a:ln>
        </p:spPr>
      </p:pic>
      <p:pic>
        <p:nvPicPr>
          <p:cNvPr id="13318" name="Picture 5"/>
          <p:cNvPicPr>
            <a:picLocks noChangeArrowheads="1"/>
          </p:cNvPicPr>
          <p:nvPr/>
        </p:nvPicPr>
        <p:blipFill>
          <a:blip r:embed="rId4" cstate="print"/>
          <a:srcRect/>
          <a:stretch>
            <a:fillRect/>
          </a:stretch>
        </p:blipFill>
        <p:spPr bwMode="auto">
          <a:xfrm>
            <a:off x="1527175" y="2444750"/>
            <a:ext cx="4867275" cy="298450"/>
          </a:xfrm>
          <a:prstGeom prst="rect">
            <a:avLst/>
          </a:prstGeom>
          <a:noFill/>
          <a:ln w="9525">
            <a:noFill/>
            <a:miter lim="800000"/>
            <a:headEnd/>
            <a:tailEnd/>
          </a:ln>
        </p:spPr>
      </p:pic>
      <p:pic>
        <p:nvPicPr>
          <p:cNvPr id="13319" name="Picture 6"/>
          <p:cNvPicPr>
            <a:picLocks noChangeArrowheads="1"/>
          </p:cNvPicPr>
          <p:nvPr/>
        </p:nvPicPr>
        <p:blipFill>
          <a:blip r:embed="rId5" cstate="print"/>
          <a:srcRect/>
          <a:stretch>
            <a:fillRect/>
          </a:stretch>
        </p:blipFill>
        <p:spPr bwMode="auto">
          <a:xfrm>
            <a:off x="1512888" y="2978150"/>
            <a:ext cx="2224087" cy="298450"/>
          </a:xfrm>
          <a:prstGeom prst="rect">
            <a:avLst/>
          </a:prstGeom>
          <a:noFill/>
          <a:ln w="9525">
            <a:noFill/>
            <a:miter lim="800000"/>
            <a:headEnd/>
            <a:tailEnd/>
          </a:ln>
        </p:spPr>
      </p:pic>
      <p:graphicFrame>
        <p:nvGraphicFramePr>
          <p:cNvPr id="14343" name="Group 7"/>
          <p:cNvGraphicFramePr>
            <a:graphicFrameLocks noGrp="1"/>
          </p:cNvGraphicFramePr>
          <p:nvPr/>
        </p:nvGraphicFramePr>
        <p:xfrm>
          <a:off x="7146925" y="2992438"/>
          <a:ext cx="1846263" cy="1727200"/>
        </p:xfrm>
        <a:graphic>
          <a:graphicData uri="http://schemas.openxmlformats.org/drawingml/2006/table">
            <a:tbl>
              <a:tblPr/>
              <a:tblGrid>
                <a:gridCol w="681038"/>
                <a:gridCol w="631825"/>
                <a:gridCol w="533400"/>
              </a:tblGrid>
              <a:tr h="334963">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16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16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16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16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16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16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0.4</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16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16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16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16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16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16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0.2</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16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16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16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0.3</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3346" name="Picture 61"/>
          <p:cNvPicPr>
            <a:picLocks noChangeArrowheads="1"/>
          </p:cNvPicPr>
          <p:nvPr/>
        </p:nvPicPr>
        <p:blipFill>
          <a:blip r:embed="rId6" cstate="print"/>
          <a:srcRect/>
          <a:stretch>
            <a:fillRect/>
          </a:stretch>
        </p:blipFill>
        <p:spPr bwMode="auto">
          <a:xfrm>
            <a:off x="7478713" y="2547938"/>
            <a:ext cx="1179512" cy="298450"/>
          </a:xfrm>
          <a:prstGeom prst="rect">
            <a:avLst/>
          </a:prstGeom>
          <a:noFill/>
          <a:ln w="9525">
            <a:noFill/>
            <a:miter lim="800000"/>
            <a:headEnd/>
            <a:tailEnd/>
          </a:ln>
        </p:spPr>
      </p:pic>
      <p:grpSp>
        <p:nvGrpSpPr>
          <p:cNvPr id="13347" name="Group 65"/>
          <p:cNvGrpSpPr>
            <a:grpSpLocks/>
          </p:cNvGrpSpPr>
          <p:nvPr/>
        </p:nvGrpSpPr>
        <p:grpSpPr bwMode="auto">
          <a:xfrm>
            <a:off x="409575" y="3568700"/>
            <a:ext cx="5915025" cy="1308100"/>
            <a:chOff x="0" y="0"/>
            <a:chExt cx="3726" cy="824"/>
          </a:xfrm>
        </p:grpSpPr>
        <p:pic>
          <p:nvPicPr>
            <p:cNvPr id="13349" name="Picture 62"/>
            <p:cNvPicPr>
              <a:picLocks noChangeArrowheads="1"/>
            </p:cNvPicPr>
            <p:nvPr/>
          </p:nvPicPr>
          <p:blipFill>
            <a:blip r:embed="rId7" cstate="print"/>
            <a:srcRect/>
            <a:stretch>
              <a:fillRect/>
            </a:stretch>
          </p:blipFill>
          <p:spPr bwMode="auto">
            <a:xfrm>
              <a:off x="1934" y="26"/>
              <a:ext cx="1787" cy="188"/>
            </a:xfrm>
            <a:prstGeom prst="rect">
              <a:avLst/>
            </a:prstGeom>
            <a:noFill/>
            <a:ln w="9525">
              <a:noFill/>
              <a:miter lim="800000"/>
              <a:headEnd/>
              <a:tailEnd/>
            </a:ln>
          </p:spPr>
        </p:pic>
        <p:pic>
          <p:nvPicPr>
            <p:cNvPr id="13350" name="Picture 63"/>
            <p:cNvPicPr>
              <a:picLocks noChangeArrowheads="1"/>
            </p:cNvPicPr>
            <p:nvPr/>
          </p:nvPicPr>
          <p:blipFill>
            <a:blip r:embed="rId8" cstate="print"/>
            <a:srcRect/>
            <a:stretch>
              <a:fillRect/>
            </a:stretch>
          </p:blipFill>
          <p:spPr bwMode="auto">
            <a:xfrm>
              <a:off x="980" y="401"/>
              <a:ext cx="2746" cy="423"/>
            </a:xfrm>
            <a:prstGeom prst="rect">
              <a:avLst/>
            </a:prstGeom>
            <a:noFill/>
            <a:ln w="9525">
              <a:noFill/>
              <a:miter lim="800000"/>
              <a:headEnd/>
              <a:tailEnd/>
            </a:ln>
          </p:spPr>
        </p:pic>
        <p:sp>
          <p:nvSpPr>
            <p:cNvPr id="13351" name="Rectangle 64"/>
            <p:cNvSpPr>
              <a:spLocks/>
            </p:cNvSpPr>
            <p:nvPr/>
          </p:nvSpPr>
          <p:spPr bwMode="auto">
            <a:xfrm>
              <a:off x="0" y="0"/>
              <a:ext cx="1269" cy="648"/>
            </a:xfrm>
            <a:prstGeom prst="rect">
              <a:avLst/>
            </a:prstGeom>
            <a:noFill/>
            <a:ln w="12700">
              <a:noFill/>
              <a:miter lim="800000"/>
              <a:headEnd/>
              <a:tailEnd/>
            </a:ln>
          </p:spPr>
          <p:txBody>
            <a:bodyPr wrap="none" lIns="0" tIns="0" rIns="40639" bIns="0">
              <a:spAutoFit/>
            </a:bodyPr>
            <a:lstStyle/>
            <a:p>
              <a:pPr marL="782638" lvl="1" indent="-285750">
                <a:lnSpc>
                  <a:spcPct val="80000"/>
                </a:lnSpc>
                <a:spcBef>
                  <a:spcPts val="638"/>
                </a:spcBef>
                <a:buClr>
                  <a:srgbClr val="000000"/>
                </a:buClr>
                <a:buSzPct val="100000"/>
                <a:buFont typeface="Wingdings" pitchFamily="2" charset="2"/>
                <a:buChar char="§"/>
              </a:pPr>
              <a:r>
                <a:rPr lang="en-US" dirty="0">
                  <a:solidFill>
                    <a:schemeClr val="tx1"/>
                  </a:solidFill>
                  <a:cs typeface="Arial" charset="0"/>
                </a:rPr>
                <a:t>Must obey:</a:t>
              </a:r>
            </a:p>
            <a:p>
              <a:pPr marL="382588" indent="-342900">
                <a:lnSpc>
                  <a:spcPct val="80000"/>
                </a:lnSpc>
                <a:spcBef>
                  <a:spcPts val="738"/>
                </a:spcBef>
                <a:buClr>
                  <a:srgbClr val="333399"/>
                </a:buClr>
                <a:buSzPct val="100000"/>
                <a:buFont typeface="Wingdings" pitchFamily="2" charset="2"/>
                <a:buChar char="§"/>
              </a:pPr>
              <a:endParaRPr lang="en-US" sz="2000" dirty="0">
                <a:solidFill>
                  <a:srgbClr val="333399"/>
                </a:solidFill>
                <a:ea typeface="Lucida Grande" charset="0"/>
                <a:cs typeface="Lucida Grande" charset="0"/>
              </a:endParaRPr>
            </a:p>
            <a:p>
              <a:pPr marL="382588" indent="-342900">
                <a:lnSpc>
                  <a:spcPct val="80000"/>
                </a:lnSpc>
                <a:spcBef>
                  <a:spcPts val="738"/>
                </a:spcBef>
              </a:pPr>
              <a:endParaRPr lang="en-US" sz="2000" dirty="0">
                <a:solidFill>
                  <a:srgbClr val="333399"/>
                </a:solidFill>
                <a:cs typeface="Arial" charset="0"/>
              </a:endParaRPr>
            </a:p>
          </p:txBody>
        </p:sp>
      </p:grpSp>
      <p:sp>
        <p:nvSpPr>
          <p:cNvPr id="14402" name="Rectangle 66"/>
          <p:cNvSpPr>
            <a:spLocks/>
          </p:cNvSpPr>
          <p:nvPr/>
        </p:nvSpPr>
        <p:spPr bwMode="auto">
          <a:xfrm>
            <a:off x="469900" y="5600700"/>
            <a:ext cx="7965256" cy="582211"/>
          </a:xfrm>
          <a:prstGeom prst="rect">
            <a:avLst/>
          </a:prstGeom>
          <a:noFill/>
          <a:ln w="12700">
            <a:noFill/>
            <a:miter lim="800000"/>
            <a:headEnd/>
            <a:tailEnd/>
          </a:ln>
        </p:spPr>
        <p:txBody>
          <a:bodyPr wrap="none" lIns="0" tIns="0" rIns="40639" bIns="0">
            <a:spAutoFit/>
          </a:bodyPr>
          <a:lstStyle/>
          <a:p>
            <a:pPr marL="382588" indent="-342900">
              <a:lnSpc>
                <a:spcPct val="80000"/>
              </a:lnSpc>
              <a:spcBef>
                <a:spcPts val="738"/>
              </a:spcBef>
              <a:buClr>
                <a:srgbClr val="333399"/>
              </a:buClr>
              <a:buSzPct val="100000"/>
              <a:buFont typeface="Wingdings" pitchFamily="2" charset="2"/>
              <a:buChar char="§"/>
            </a:pPr>
            <a:r>
              <a:rPr lang="en-US" sz="2000" dirty="0">
                <a:solidFill>
                  <a:srgbClr val="333399"/>
                </a:solidFill>
                <a:cs typeface="Arial" charset="0"/>
              </a:rPr>
              <a:t>A </a:t>
            </a:r>
            <a:r>
              <a:rPr lang="en-US" sz="2000" dirty="0">
                <a:solidFill>
                  <a:srgbClr val="FF0000"/>
                </a:solidFill>
                <a:latin typeface="Arial Italic" charset="0"/>
                <a:cs typeface="Arial Italic" charset="0"/>
                <a:sym typeface="Arial Italic" charset="0"/>
              </a:rPr>
              <a:t>probabilistic model</a:t>
            </a:r>
            <a:r>
              <a:rPr lang="en-US" sz="2000" dirty="0">
                <a:solidFill>
                  <a:srgbClr val="FF0000"/>
                </a:solidFill>
                <a:cs typeface="Arial" charset="0"/>
              </a:rPr>
              <a:t> </a:t>
            </a:r>
            <a:r>
              <a:rPr lang="en-US" sz="2000" dirty="0">
                <a:solidFill>
                  <a:srgbClr val="333399"/>
                </a:solidFill>
                <a:cs typeface="Arial" charset="0"/>
              </a:rPr>
              <a:t>is a joint distribution over variables of interest</a:t>
            </a:r>
          </a:p>
          <a:p>
            <a:pPr marL="382588" indent="-342900">
              <a:lnSpc>
                <a:spcPct val="80000"/>
              </a:lnSpc>
              <a:spcBef>
                <a:spcPts val="738"/>
              </a:spcBef>
              <a:buClr>
                <a:srgbClr val="333399"/>
              </a:buClr>
              <a:buSzPct val="100000"/>
              <a:buFont typeface="Wingdings" pitchFamily="2" charset="2"/>
              <a:buChar char="§"/>
            </a:pPr>
            <a:r>
              <a:rPr lang="en-US" sz="2000" dirty="0">
                <a:solidFill>
                  <a:srgbClr val="333399"/>
                </a:solidFill>
                <a:cs typeface="Arial" charset="0"/>
              </a:rPr>
              <a:t>For all but the smallest distributions, impractical to write out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xEl>
                                              <p:pRg st="12" end="1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4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02" grpId="0"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77827" name="Rectangle 2"/>
          <p:cNvSpPr>
            <a:spLocks noGrp="1" noChangeArrowheads="1"/>
          </p:cNvSpPr>
          <p:nvPr>
            <p:ph type="title"/>
          </p:nvPr>
        </p:nvSpPr>
        <p:spPr>
          <a:xfrm>
            <a:off x="457200" y="152400"/>
            <a:ext cx="8229600" cy="1295400"/>
          </a:xfrm>
        </p:spPr>
        <p:txBody>
          <a:bodyPr rIns="132080"/>
          <a:lstStyle/>
          <a:p>
            <a:pPr indent="0" eaLnBrk="1" hangingPunct="1"/>
            <a:r>
              <a:rPr lang="en-US" smtClean="0"/>
              <a:t>Which Algorithm?</a:t>
            </a:r>
          </a:p>
        </p:txBody>
      </p:sp>
      <p:sp>
        <p:nvSpPr>
          <p:cNvPr id="77828" name="Rectangle 3"/>
          <p:cNvSpPr>
            <a:spLocks/>
          </p:cNvSpPr>
          <p:nvPr/>
        </p:nvSpPr>
        <p:spPr bwMode="auto">
          <a:xfrm>
            <a:off x="660400" y="1422400"/>
            <a:ext cx="6999288" cy="482600"/>
          </a:xfrm>
          <a:prstGeom prst="rect">
            <a:avLst/>
          </a:prstGeom>
          <a:noFill/>
          <a:ln w="12700">
            <a:noFill/>
            <a:miter lim="800000"/>
            <a:headEnd/>
            <a:tailEnd/>
          </a:ln>
        </p:spPr>
        <p:txBody>
          <a:bodyPr wrap="none" lIns="0" tIns="0" rIns="40639" bIns="0">
            <a:spAutoFit/>
          </a:bodyPr>
          <a:lstStyle/>
          <a:p>
            <a:pPr marL="39688"/>
            <a:r>
              <a:rPr lang="en-US" sz="2600">
                <a:solidFill>
                  <a:schemeClr val="tx1"/>
                </a:solidFill>
                <a:cs typeface="Arial" charset="0"/>
              </a:rPr>
              <a:t>Particle filter, uniform initial beliefs, 25 particles</a:t>
            </a:r>
          </a:p>
        </p:txBody>
      </p:sp>
      <p:pic>
        <p:nvPicPr>
          <p:cNvPr id="78852" name="partfilter-25-big-1.mov" descr="cse473au11-hmms.ppt_media/partfilter-25-big-1.mov">
            <a:hlinkClick r:id="" action="ppaction://media"/>
          </p:cNvPr>
          <p:cNvPicPr>
            <a:picLocks noRot="1" noChangeAspect="1" noChangeArrowheads="1"/>
          </p:cNvPicPr>
          <p:nvPr>
            <a:quickTimeFile r:link="rId1"/>
          </p:nvPr>
        </p:nvPicPr>
        <p:blipFill>
          <a:blip r:embed="rId4" cstate="print"/>
          <a:srcRect/>
          <a:stretch>
            <a:fillRect/>
          </a:stretch>
        </p:blipFill>
        <p:spPr bwMode="auto">
          <a:xfrm>
            <a:off x="1647825" y="1993900"/>
            <a:ext cx="5502275" cy="47879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8852"/>
                                        </p:tgtEl>
                                        <p:attrNameLst>
                                          <p:attrName>style.visibility</p:attrName>
                                        </p:attrNameLst>
                                      </p:cBhvr>
                                      <p:to>
                                        <p:strVal val="visible"/>
                                      </p:to>
                                    </p:set>
                                  </p:childTnLst>
                                </p:cTn>
                              </p:par>
                            </p:childTnLst>
                          </p:cTn>
                        </p:par>
                        <p:par>
                          <p:cTn id="7" fill="hold" nodeType="afterGroup">
                            <p:stCondLst>
                              <p:cond delay="500"/>
                            </p:stCondLst>
                            <p:childTnLst>
                              <p:par>
                                <p:cTn id="8" presetID="1" presetClass="mediacall" presetSubtype="0" fill="hold" nodeType="afterEffect">
                                  <p:stCondLst>
                                    <p:cond delay="0"/>
                                  </p:stCondLst>
                                  <p:childTnLst>
                                    <p:cmd type="call" cmd="playFrom(0.0)">
                                      <p:cBhvr>
                                        <p:cTn id="9" dur="1" fill="hold"/>
                                        <p:tgtEl>
                                          <p:spTgt spid="7885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78852"/>
                </p:tgtEl>
              </p:cMediaNode>
            </p:video>
            <p:seq concurrent="1" nextAc="seek">
              <p:cTn id="11" restart="whenNotActive" fill="hold" evtFilter="cancelBubble" nodeType="interactiveSeq">
                <p:stCondLst>
                  <p:cond evt="onClick" delay="0">
                    <p:tgtEl>
                      <p:spTgt spid="78852"/>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2" presetClass="mediacall" presetSubtype="0" fill="hold" nodeType="clickEffect">
                                  <p:stCondLst>
                                    <p:cond delay="0"/>
                                  </p:stCondLst>
                                  <p:childTnLst>
                                    <p:cmd type="call" cmd="togglePause">
                                      <p:cBhvr>
                                        <p:cTn id="15" dur="1" fill="hold"/>
                                        <p:tgtEl>
                                          <p:spTgt spid="78852"/>
                                        </p:tgtEl>
                                      </p:cBhvr>
                                    </p:cmd>
                                  </p:childTnLst>
                                </p:cTn>
                              </p:par>
                            </p:childTnLst>
                          </p:cTn>
                        </p:par>
                      </p:childTnLst>
                    </p:cTn>
                  </p:par>
                </p:childTnLst>
              </p:cTn>
              <p:nextCondLst>
                <p:cond evt="onClick" delay="0">
                  <p:tgtEl>
                    <p:spTgt spid="78852"/>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76803" name="Rectangle 2"/>
          <p:cNvSpPr>
            <a:spLocks noGrp="1" noChangeArrowheads="1"/>
          </p:cNvSpPr>
          <p:nvPr>
            <p:ph type="title"/>
          </p:nvPr>
        </p:nvSpPr>
        <p:spPr>
          <a:xfrm>
            <a:off x="457200" y="152400"/>
            <a:ext cx="8229600" cy="1295400"/>
          </a:xfrm>
        </p:spPr>
        <p:txBody>
          <a:bodyPr rIns="132080"/>
          <a:lstStyle/>
          <a:p>
            <a:pPr indent="0" eaLnBrk="1" hangingPunct="1"/>
            <a:r>
              <a:rPr lang="en-US" smtClean="0"/>
              <a:t>Which Algorithm?</a:t>
            </a:r>
          </a:p>
        </p:txBody>
      </p:sp>
      <p:sp>
        <p:nvSpPr>
          <p:cNvPr id="77827" name="Rectangle 3"/>
          <p:cNvSpPr>
            <a:spLocks/>
          </p:cNvSpPr>
          <p:nvPr/>
        </p:nvSpPr>
        <p:spPr bwMode="auto">
          <a:xfrm>
            <a:off x="660400" y="1485900"/>
            <a:ext cx="7183438" cy="482600"/>
          </a:xfrm>
          <a:prstGeom prst="rect">
            <a:avLst/>
          </a:prstGeom>
          <a:noFill/>
          <a:ln w="12700">
            <a:noFill/>
            <a:miter lim="800000"/>
            <a:headEnd/>
            <a:tailEnd/>
          </a:ln>
        </p:spPr>
        <p:txBody>
          <a:bodyPr wrap="none" lIns="0" tIns="0" rIns="40639" bIns="0">
            <a:spAutoFit/>
          </a:bodyPr>
          <a:lstStyle/>
          <a:p>
            <a:pPr marL="39688"/>
            <a:r>
              <a:rPr lang="en-US" sz="2600">
                <a:solidFill>
                  <a:schemeClr val="tx1"/>
                </a:solidFill>
                <a:cs typeface="Arial" charset="0"/>
              </a:rPr>
              <a:t>Particle filter, uniform initial beliefs, 300 particles</a:t>
            </a:r>
          </a:p>
        </p:txBody>
      </p:sp>
      <p:pic>
        <p:nvPicPr>
          <p:cNvPr id="77828" name="partfilter-big-2.mov" descr="cse473au11-hmms.ppt_media/partfilter-big-2.mov">
            <a:hlinkClick r:id="" action="ppaction://media"/>
          </p:cNvPr>
          <p:cNvPicPr>
            <a:picLocks noRot="1" noChangeAspect="1" noChangeArrowheads="1"/>
          </p:cNvPicPr>
          <p:nvPr>
            <a:quickTimeFile r:link="rId1"/>
          </p:nvPr>
        </p:nvPicPr>
        <p:blipFill>
          <a:blip r:embed="rId4" cstate="print"/>
          <a:srcRect/>
          <a:stretch>
            <a:fillRect/>
          </a:stretch>
        </p:blipFill>
        <p:spPr bwMode="auto">
          <a:xfrm>
            <a:off x="1879600" y="2006600"/>
            <a:ext cx="5033963" cy="43815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827"/>
                                        </p:tgtEl>
                                        <p:attrNameLst>
                                          <p:attrName>style.visibility</p:attrName>
                                        </p:attrNameLst>
                                      </p:cBhvr>
                                      <p:to>
                                        <p:strVal val="visible"/>
                                      </p:to>
                                    </p:set>
                                  </p:childTnLst>
                                </p:cTn>
                              </p:par>
                            </p:childTnLst>
                          </p:cTn>
                        </p:par>
                        <p:par>
                          <p:cTn id="7" fill="hold" nodeType="afterGroup">
                            <p:stCondLst>
                              <p:cond delay="500"/>
                            </p:stCondLst>
                            <p:childTnLst>
                              <p:par>
                                <p:cTn id="8" presetID="1" presetClass="mediacall" presetSubtype="0" fill="hold" nodeType="afterEffect">
                                  <p:stCondLst>
                                    <p:cond delay="0"/>
                                  </p:stCondLst>
                                  <p:childTnLst>
                                    <p:cmd type="call" cmd="playFrom(0.0)">
                                      <p:cBhvr>
                                        <p:cTn id="9" dur="1" fill="hold"/>
                                        <p:tgtEl>
                                          <p:spTgt spid="7782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77828"/>
                </p:tgtEl>
              </p:cMediaNode>
            </p:video>
            <p:seq concurrent="1" nextAc="seek">
              <p:cTn id="11" restart="whenNotActive" fill="hold" evtFilter="cancelBubble" nodeType="interactiveSeq">
                <p:stCondLst>
                  <p:cond evt="onClick" delay="0">
                    <p:tgtEl>
                      <p:spTgt spid="77828"/>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2" presetClass="mediacall" presetSubtype="0" fill="hold" nodeType="clickEffect">
                                  <p:stCondLst>
                                    <p:cond delay="0"/>
                                  </p:stCondLst>
                                  <p:childTnLst>
                                    <p:cmd type="call" cmd="togglePause">
                                      <p:cBhvr>
                                        <p:cTn id="15" dur="1" fill="hold"/>
                                        <p:tgtEl>
                                          <p:spTgt spid="77828"/>
                                        </p:tgtEl>
                                      </p:cBhvr>
                                    </p:cmd>
                                  </p:childTnLst>
                                </p:cTn>
                              </p:par>
                            </p:childTnLst>
                          </p:cTn>
                        </p:par>
                      </p:childTnLst>
                    </p:cTn>
                  </p:par>
                </p:childTnLst>
              </p:cTn>
              <p:nextCondLst>
                <p:cond evt="onClick" delay="0">
                  <p:tgtEl>
                    <p:spTgt spid="77828"/>
                  </p:tgtEl>
                </p:cond>
              </p:nextCondLst>
            </p:seq>
          </p:childTnLst>
        </p:cTn>
      </p:par>
    </p:tnLst>
    <p:bldLst>
      <p:bldP spid="77827" grpId="0"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75779" name="Rectangle 2"/>
          <p:cNvSpPr>
            <a:spLocks noGrp="1" noChangeArrowheads="1"/>
          </p:cNvSpPr>
          <p:nvPr>
            <p:ph type="title"/>
          </p:nvPr>
        </p:nvSpPr>
        <p:spPr>
          <a:xfrm>
            <a:off x="457200" y="152400"/>
            <a:ext cx="8229600" cy="1295400"/>
          </a:xfrm>
        </p:spPr>
        <p:txBody>
          <a:bodyPr rIns="132080"/>
          <a:lstStyle/>
          <a:p>
            <a:pPr indent="0" eaLnBrk="1" hangingPunct="1"/>
            <a:r>
              <a:rPr lang="en-US" smtClean="0"/>
              <a:t>Which Algorithm?</a:t>
            </a:r>
          </a:p>
        </p:txBody>
      </p:sp>
      <p:pic>
        <p:nvPicPr>
          <p:cNvPr id="76803" name="exactfilter-big-2.mov" descr="cse473au11-hmms.ppt_media/exactfilter-big-2.mov">
            <a:hlinkClick r:id="" action="ppaction://media"/>
          </p:cNvPr>
          <p:cNvPicPr>
            <a:picLocks noRot="1" noChangeAspect="1" noChangeArrowheads="1"/>
          </p:cNvPicPr>
          <p:nvPr>
            <a:quickTimeFile r:link="rId1"/>
          </p:nvPr>
        </p:nvPicPr>
        <p:blipFill>
          <a:blip r:embed="rId4" cstate="print"/>
          <a:srcRect/>
          <a:stretch>
            <a:fillRect/>
          </a:stretch>
        </p:blipFill>
        <p:spPr bwMode="auto">
          <a:xfrm>
            <a:off x="2017713" y="2108200"/>
            <a:ext cx="5341937" cy="4648200"/>
          </a:xfrm>
          <a:prstGeom prst="rect">
            <a:avLst/>
          </a:prstGeom>
          <a:noFill/>
          <a:ln w="9525">
            <a:noFill/>
            <a:miter lim="800000"/>
            <a:headEnd/>
            <a:tailEnd/>
          </a:ln>
        </p:spPr>
      </p:pic>
      <p:sp>
        <p:nvSpPr>
          <p:cNvPr id="76804" name="Rectangle 4"/>
          <p:cNvSpPr>
            <a:spLocks/>
          </p:cNvSpPr>
          <p:nvPr/>
        </p:nvSpPr>
        <p:spPr bwMode="auto">
          <a:xfrm>
            <a:off x="914400" y="1485900"/>
            <a:ext cx="4852988" cy="482600"/>
          </a:xfrm>
          <a:prstGeom prst="rect">
            <a:avLst/>
          </a:prstGeom>
          <a:noFill/>
          <a:ln w="12700">
            <a:noFill/>
            <a:miter lim="800000"/>
            <a:headEnd/>
            <a:tailEnd/>
          </a:ln>
        </p:spPr>
        <p:txBody>
          <a:bodyPr wrap="none" lIns="0" tIns="0" rIns="40639" bIns="0">
            <a:spAutoFit/>
          </a:bodyPr>
          <a:lstStyle/>
          <a:p>
            <a:pPr marL="39688"/>
            <a:r>
              <a:rPr lang="en-US" sz="2600">
                <a:solidFill>
                  <a:schemeClr val="tx1"/>
                </a:solidFill>
                <a:cs typeface="Arial" charset="0"/>
              </a:rPr>
              <a:t>Exact filter, uniform initial beliefs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7680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6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76803"/>
                </p:tgtEl>
              </p:cMediaNode>
            </p:video>
            <p:seq concurrent="1" nextAc="seek">
              <p:cTn id="12" restart="whenNotActive" fill="hold" evtFilter="cancelBubble" nodeType="interactiveSeq">
                <p:stCondLst>
                  <p:cond evt="onClick" delay="0">
                    <p:tgtEl>
                      <p:spTgt spid="76803"/>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2" presetClass="mediacall" presetSubtype="0" fill="hold" nodeType="clickEffect">
                                  <p:stCondLst>
                                    <p:cond delay="0"/>
                                  </p:stCondLst>
                                  <p:childTnLst>
                                    <p:cmd type="call" cmd="togglePause">
                                      <p:cBhvr>
                                        <p:cTn id="16" dur="1" fill="hold"/>
                                        <p:tgtEl>
                                          <p:spTgt spid="76803"/>
                                        </p:tgtEl>
                                      </p:cBhvr>
                                    </p:cmd>
                                  </p:childTnLst>
                                </p:cTn>
                              </p:par>
                            </p:childTnLst>
                          </p:cTn>
                        </p:par>
                      </p:childTnLst>
                    </p:cTn>
                  </p:par>
                </p:childTnLst>
              </p:cTn>
              <p:nextCondLst>
                <p:cond evt="onClick" delay="0">
                  <p:tgtEl>
                    <p:spTgt spid="76803"/>
                  </p:tgtEl>
                </p:cond>
              </p:nextCondLst>
            </p:seq>
          </p:childTnLst>
        </p:cTn>
      </p:par>
    </p:tnLst>
    <p:bldLst>
      <p:bldP spid="76804" grpId="0"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78851" name="Rectangle 2"/>
          <p:cNvSpPr>
            <a:spLocks noGrp="1" noChangeArrowheads="1"/>
          </p:cNvSpPr>
          <p:nvPr>
            <p:ph type="title"/>
          </p:nvPr>
        </p:nvSpPr>
        <p:spPr/>
        <p:txBody>
          <a:bodyPr rIns="132080"/>
          <a:lstStyle/>
          <a:p>
            <a:pPr indent="0" eaLnBrk="1" hangingPunct="1"/>
            <a:r>
              <a:rPr lang="en-US" smtClean="0"/>
              <a:t>P4: Ghostbusters</a:t>
            </a:r>
          </a:p>
        </p:txBody>
      </p:sp>
      <p:sp>
        <p:nvSpPr>
          <p:cNvPr id="78852" name="Rectangle 3"/>
          <p:cNvSpPr>
            <a:spLocks noGrp="1" noChangeArrowheads="1"/>
          </p:cNvSpPr>
          <p:nvPr>
            <p:ph type="body" idx="1"/>
          </p:nvPr>
        </p:nvSpPr>
        <p:spPr>
          <a:xfrm>
            <a:off x="457200" y="1600200"/>
            <a:ext cx="5943600" cy="5257800"/>
          </a:xfrm>
        </p:spPr>
        <p:txBody>
          <a:bodyPr rIns="132080"/>
          <a:lstStyle/>
          <a:p>
            <a:pPr eaLnBrk="1" hangingPunct="1"/>
            <a:r>
              <a:rPr lang="en-US" sz="2400" smtClean="0">
                <a:latin typeface="Arial Bold" charset="0"/>
                <a:cs typeface="Arial Bold" charset="0"/>
                <a:sym typeface="Arial Bold" charset="0"/>
              </a:rPr>
              <a:t>Plot: </a:t>
            </a:r>
            <a:r>
              <a:rPr lang="en-US" sz="2400" smtClean="0"/>
              <a:t>Pacman's grandfather, Grandpac, learned to hunt ghosts for sport.  </a:t>
            </a:r>
          </a:p>
          <a:p>
            <a:pPr eaLnBrk="1" hangingPunct="1"/>
            <a:endParaRPr lang="en-US" sz="2400" smtClean="0"/>
          </a:p>
          <a:p>
            <a:pPr eaLnBrk="1" hangingPunct="1"/>
            <a:r>
              <a:rPr lang="en-US" sz="2400" smtClean="0"/>
              <a:t>He was blinded by his power, but could hear the ghosts’ banging and clanging.</a:t>
            </a:r>
          </a:p>
          <a:p>
            <a:pPr eaLnBrk="1" hangingPunct="1"/>
            <a:endParaRPr lang="en-US" sz="2400" smtClean="0"/>
          </a:p>
          <a:p>
            <a:pPr eaLnBrk="1" hangingPunct="1"/>
            <a:r>
              <a:rPr lang="en-US" sz="2400" smtClean="0">
                <a:latin typeface="Arial Bold" charset="0"/>
                <a:cs typeface="Arial Bold" charset="0"/>
                <a:sym typeface="Arial Bold" charset="0"/>
              </a:rPr>
              <a:t>Transition Model: </a:t>
            </a:r>
            <a:r>
              <a:rPr lang="en-US" sz="2400" smtClean="0"/>
              <a:t>All ghosts move randomly, but are sometimes biased</a:t>
            </a:r>
          </a:p>
          <a:p>
            <a:pPr eaLnBrk="1" hangingPunct="1"/>
            <a:endParaRPr lang="en-US" smtClean="0"/>
          </a:p>
          <a:p>
            <a:pPr eaLnBrk="1" hangingPunct="1"/>
            <a:r>
              <a:rPr lang="en-US" sz="2400" smtClean="0">
                <a:latin typeface="Arial Bold" charset="0"/>
                <a:cs typeface="Arial Bold" charset="0"/>
                <a:sym typeface="Arial Bold" charset="0"/>
              </a:rPr>
              <a:t>Emission Model: </a:t>
            </a:r>
            <a:r>
              <a:rPr lang="en-US" sz="2400" smtClean="0"/>
              <a:t>Pacman knows a “noisy” distance to each ghost</a:t>
            </a:r>
          </a:p>
        </p:txBody>
      </p:sp>
      <p:graphicFrame>
        <p:nvGraphicFramePr>
          <p:cNvPr id="79876" name="Object 4"/>
          <p:cNvGraphicFramePr>
            <a:graphicFrameLocks/>
          </p:cNvGraphicFramePr>
          <p:nvPr/>
        </p:nvGraphicFramePr>
        <p:xfrm>
          <a:off x="7254875" y="2690813"/>
          <a:ext cx="1435100" cy="3124200"/>
        </p:xfrm>
        <a:graphic>
          <a:graphicData uri="http://schemas.openxmlformats.org/presentationml/2006/ole">
            <p:oleObj spid="_x0000_s78864" name="Chart" r:id="rId4" imgW="2019308" imgH="4390957" progId="MSGraph.Chart.8">
              <p:embed/>
            </p:oleObj>
          </a:graphicData>
        </a:graphic>
      </p:graphicFrame>
      <p:sp>
        <p:nvSpPr>
          <p:cNvPr id="79877" name="Rectangle 5"/>
          <p:cNvSpPr>
            <a:spLocks/>
          </p:cNvSpPr>
          <p:nvPr/>
        </p:nvSpPr>
        <p:spPr bwMode="auto">
          <a:xfrm>
            <a:off x="6584950" y="1447800"/>
            <a:ext cx="2338388" cy="622300"/>
          </a:xfrm>
          <a:prstGeom prst="rect">
            <a:avLst/>
          </a:prstGeom>
          <a:noFill/>
          <a:ln w="12700">
            <a:noFill/>
            <a:miter lim="800000"/>
            <a:headEnd/>
            <a:tailEnd/>
          </a:ln>
        </p:spPr>
        <p:txBody>
          <a:bodyPr wrap="none" lIns="0" tIns="0" rIns="40639" bIns="0">
            <a:spAutoFit/>
          </a:bodyPr>
          <a:lstStyle/>
          <a:p>
            <a:pPr marL="39688" algn="ctr"/>
            <a:r>
              <a:rPr lang="en-US">
                <a:solidFill>
                  <a:schemeClr val="tx1"/>
                </a:solidFill>
                <a:latin typeface="Arial Bold" charset="0"/>
                <a:cs typeface="Arial Bold" charset="0"/>
                <a:sym typeface="Arial Bold" charset="0"/>
              </a:rPr>
              <a:t>Noisy distance prob</a:t>
            </a:r>
          </a:p>
          <a:p>
            <a:pPr marL="39688" algn="ctr"/>
            <a:r>
              <a:rPr lang="en-US">
                <a:solidFill>
                  <a:schemeClr val="tx1"/>
                </a:solidFill>
                <a:cs typeface="Arial" charset="0"/>
              </a:rPr>
              <a:t>True distance = 8</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9876"/>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1"/>
                                  </p:stCondLst>
                                  <p:childTnLst>
                                    <p:set>
                                      <p:cBhvr>
                                        <p:cTn id="9" dur="1" fill="hold">
                                          <p:stCondLst>
                                            <p:cond delay="499"/>
                                          </p:stCondLst>
                                        </p:cTn>
                                        <p:tgtEl>
                                          <p:spTgt spid="798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9876" grpId="0"/>
      <p:bldP spid="79877" grpId="0"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987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79875" name="Rectangle 2"/>
          <p:cNvSpPr>
            <a:spLocks noGrp="1" noChangeArrowheads="1"/>
          </p:cNvSpPr>
          <p:nvPr>
            <p:ph type="title"/>
          </p:nvPr>
        </p:nvSpPr>
        <p:spPr/>
        <p:txBody>
          <a:bodyPr rIns="132080"/>
          <a:lstStyle/>
          <a:p>
            <a:pPr indent="0" eaLnBrk="1" hangingPunct="1"/>
            <a:r>
              <a:rPr lang="en-US" smtClean="0"/>
              <a:t>Dynamic Bayes Nets (DBNs)</a:t>
            </a:r>
          </a:p>
        </p:txBody>
      </p:sp>
      <p:sp>
        <p:nvSpPr>
          <p:cNvPr id="80899" name="Rectangle 3"/>
          <p:cNvSpPr>
            <a:spLocks noGrp="1" noChangeArrowheads="1"/>
          </p:cNvSpPr>
          <p:nvPr>
            <p:ph type="body" idx="1"/>
          </p:nvPr>
        </p:nvSpPr>
        <p:spPr/>
        <p:txBody>
          <a:bodyPr rIns="132080"/>
          <a:lstStyle/>
          <a:p>
            <a:pPr eaLnBrk="1" hangingPunct="1"/>
            <a:r>
              <a:rPr lang="en-US" sz="2400" smtClean="0"/>
              <a:t>We want to track multiple variables over time, using multiple sources of evidence</a:t>
            </a:r>
          </a:p>
          <a:p>
            <a:pPr eaLnBrk="1" hangingPunct="1"/>
            <a:r>
              <a:rPr lang="en-US" sz="2400" smtClean="0"/>
              <a:t>Idea: Repeat a fixed Bayes net structure at each time</a:t>
            </a:r>
          </a:p>
          <a:p>
            <a:pPr eaLnBrk="1" hangingPunct="1"/>
            <a:r>
              <a:rPr lang="en-US" sz="2400" smtClean="0"/>
              <a:t>Variables from time </a:t>
            </a:r>
            <a:r>
              <a:rPr lang="en-US" sz="2400" smtClean="0">
                <a:latin typeface="Arial Italic" charset="0"/>
                <a:cs typeface="Arial Italic" charset="0"/>
                <a:sym typeface="Arial Italic" charset="0"/>
              </a:rPr>
              <a:t>t</a:t>
            </a:r>
            <a:r>
              <a:rPr lang="en-US" sz="2400" smtClean="0"/>
              <a:t> can condition on those from </a:t>
            </a:r>
            <a:r>
              <a:rPr lang="en-US" sz="2400" smtClean="0">
                <a:latin typeface="Arial Italic" charset="0"/>
                <a:cs typeface="Arial Italic" charset="0"/>
                <a:sym typeface="Arial Italic" charset="0"/>
              </a:rPr>
              <a:t>t-1</a:t>
            </a:r>
            <a:endParaRPr lang="en-US" sz="2400" smtClean="0">
              <a:latin typeface="Arial Italic" charset="0"/>
              <a:sym typeface="Arial Italic" charset="0"/>
            </a:endParaRPr>
          </a:p>
          <a:p>
            <a:pPr eaLnBrk="1" hangingPunct="1"/>
            <a:endParaRPr lang="en-US" sz="2400" smtClean="0">
              <a:latin typeface="Arial Italic" charset="0"/>
              <a:sym typeface="Arial Italic" charset="0"/>
            </a:endParaRPr>
          </a:p>
          <a:p>
            <a:pPr eaLnBrk="1" hangingPunct="1"/>
            <a:endParaRPr lang="en-US" sz="2400" smtClean="0">
              <a:latin typeface="Arial Italic" charset="0"/>
              <a:sym typeface="Arial Italic" charset="0"/>
            </a:endParaRPr>
          </a:p>
          <a:p>
            <a:pPr eaLnBrk="1" hangingPunct="1"/>
            <a:endParaRPr lang="en-US" sz="2400" smtClean="0">
              <a:latin typeface="Arial Italic" charset="0"/>
              <a:sym typeface="Arial Italic" charset="0"/>
            </a:endParaRPr>
          </a:p>
          <a:p>
            <a:pPr eaLnBrk="1" hangingPunct="1"/>
            <a:endParaRPr lang="en-US" sz="2400" smtClean="0">
              <a:latin typeface="Arial Italic" charset="0"/>
              <a:sym typeface="Arial Italic" charset="0"/>
            </a:endParaRPr>
          </a:p>
          <a:p>
            <a:pPr eaLnBrk="1" hangingPunct="1"/>
            <a:endParaRPr lang="en-US" sz="2400" smtClean="0">
              <a:latin typeface="Arial Italic" charset="0"/>
              <a:sym typeface="Arial Italic" charset="0"/>
            </a:endParaRPr>
          </a:p>
          <a:p>
            <a:pPr eaLnBrk="1" hangingPunct="1"/>
            <a:endParaRPr lang="en-US" sz="2400" smtClean="0">
              <a:latin typeface="Arial Italic" charset="0"/>
              <a:sym typeface="Arial Italic" charset="0"/>
            </a:endParaRPr>
          </a:p>
          <a:p>
            <a:pPr eaLnBrk="1" hangingPunct="1"/>
            <a:r>
              <a:rPr lang="en-US" sz="2400" smtClean="0"/>
              <a:t>Discrete valued dynamic Bayes nets are also HMMs</a:t>
            </a:r>
          </a:p>
        </p:txBody>
      </p:sp>
      <p:grpSp>
        <p:nvGrpSpPr>
          <p:cNvPr id="80914" name="Group 18"/>
          <p:cNvGrpSpPr>
            <a:grpSpLocks/>
          </p:cNvGrpSpPr>
          <p:nvPr/>
        </p:nvGrpSpPr>
        <p:grpSpPr bwMode="auto">
          <a:xfrm>
            <a:off x="1231900" y="3762375"/>
            <a:ext cx="1357313" cy="1968500"/>
            <a:chOff x="0" y="0"/>
            <a:chExt cx="855" cy="1240"/>
          </a:xfrm>
        </p:grpSpPr>
        <p:grpSp>
          <p:nvGrpSpPr>
            <p:cNvPr id="79927" name="Group 6"/>
            <p:cNvGrpSpPr>
              <a:grpSpLocks/>
            </p:cNvGrpSpPr>
            <p:nvPr/>
          </p:nvGrpSpPr>
          <p:grpSpPr bwMode="auto">
            <a:xfrm>
              <a:off x="0" y="0"/>
              <a:ext cx="394" cy="394"/>
              <a:chOff x="0" y="0"/>
              <a:chExt cx="394" cy="394"/>
            </a:xfrm>
          </p:grpSpPr>
          <p:sp>
            <p:nvSpPr>
              <p:cNvPr id="79939" name="Oval 4"/>
              <p:cNvSpPr>
                <a:spLocks/>
              </p:cNvSpPr>
              <p:nvPr/>
            </p:nvSpPr>
            <p:spPr bwMode="auto">
              <a:xfrm>
                <a:off x="0" y="0"/>
                <a:ext cx="394" cy="394"/>
              </a:xfrm>
              <a:prstGeom prst="ellipse">
                <a:avLst/>
              </a:prstGeom>
              <a:noFill/>
              <a:ln w="9525">
                <a:solidFill>
                  <a:schemeClr val="tx1"/>
                </a:solidFill>
                <a:round/>
                <a:headEnd/>
                <a:tailEnd/>
              </a:ln>
            </p:spPr>
            <p:txBody>
              <a:bodyPr lIns="0" tIns="0" rIns="0" bIns="0"/>
              <a:lstStyle/>
              <a:p>
                <a:endParaRPr lang="en-US"/>
              </a:p>
            </p:txBody>
          </p:sp>
          <p:sp>
            <p:nvSpPr>
              <p:cNvPr id="79940" name="Rectangle 5"/>
              <p:cNvSpPr>
                <a:spLocks/>
              </p:cNvSpPr>
              <p:nvPr/>
            </p:nvSpPr>
            <p:spPr bwMode="auto">
              <a:xfrm>
                <a:off x="47" y="77"/>
                <a:ext cx="300" cy="240"/>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G</a:t>
                </a:r>
                <a:r>
                  <a:rPr lang="en-US" baseline="-25000">
                    <a:solidFill>
                      <a:schemeClr val="tx1"/>
                    </a:solidFill>
                    <a:latin typeface="Arial Bold" charset="0"/>
                    <a:cs typeface="Arial Bold" charset="0"/>
                    <a:sym typeface="Arial Bold" charset="0"/>
                  </a:rPr>
                  <a:t>1</a:t>
                </a:r>
                <a:r>
                  <a:rPr lang="en-US" baseline="30000">
                    <a:solidFill>
                      <a:schemeClr val="tx1"/>
                    </a:solidFill>
                    <a:latin typeface="Arial Bold" charset="0"/>
                    <a:cs typeface="Arial Bold" charset="0"/>
                    <a:sym typeface="Arial Bold" charset="0"/>
                  </a:rPr>
                  <a:t>a</a:t>
                </a:r>
              </a:p>
            </p:txBody>
          </p:sp>
        </p:grpSp>
        <p:grpSp>
          <p:nvGrpSpPr>
            <p:cNvPr id="79928" name="Group 9"/>
            <p:cNvGrpSpPr>
              <a:grpSpLocks/>
            </p:cNvGrpSpPr>
            <p:nvPr/>
          </p:nvGrpSpPr>
          <p:grpSpPr bwMode="auto">
            <a:xfrm>
              <a:off x="0" y="845"/>
              <a:ext cx="394" cy="395"/>
              <a:chOff x="0" y="0"/>
              <a:chExt cx="394" cy="395"/>
            </a:xfrm>
          </p:grpSpPr>
          <p:sp>
            <p:nvSpPr>
              <p:cNvPr id="79937" name="Oval 7"/>
              <p:cNvSpPr>
                <a:spLocks/>
              </p:cNvSpPr>
              <p:nvPr/>
            </p:nvSpPr>
            <p:spPr bwMode="auto">
              <a:xfrm>
                <a:off x="0" y="0"/>
                <a:ext cx="394" cy="395"/>
              </a:xfrm>
              <a:prstGeom prst="ellipse">
                <a:avLst/>
              </a:prstGeom>
              <a:solidFill>
                <a:srgbClr val="D1D1F0"/>
              </a:solidFill>
              <a:ln w="9525">
                <a:solidFill>
                  <a:schemeClr val="tx1"/>
                </a:solidFill>
                <a:round/>
                <a:headEnd/>
                <a:tailEnd/>
              </a:ln>
            </p:spPr>
            <p:txBody>
              <a:bodyPr lIns="0" tIns="0" rIns="0" bIns="0"/>
              <a:lstStyle/>
              <a:p>
                <a:endParaRPr lang="en-US"/>
              </a:p>
            </p:txBody>
          </p:sp>
          <p:sp>
            <p:nvSpPr>
              <p:cNvPr id="79938" name="Rectangle 8"/>
              <p:cNvSpPr>
                <a:spLocks/>
              </p:cNvSpPr>
              <p:nvPr/>
            </p:nvSpPr>
            <p:spPr bwMode="auto">
              <a:xfrm>
                <a:off x="58" y="81"/>
                <a:ext cx="278" cy="232"/>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E</a:t>
                </a:r>
                <a:r>
                  <a:rPr lang="en-US" sz="1600" baseline="-25000">
                    <a:solidFill>
                      <a:schemeClr val="tx1"/>
                    </a:solidFill>
                    <a:latin typeface="Arial Bold" charset="0"/>
                    <a:cs typeface="Arial Bold" charset="0"/>
                    <a:sym typeface="Arial Bold" charset="0"/>
                  </a:rPr>
                  <a:t>1</a:t>
                </a:r>
                <a:r>
                  <a:rPr lang="en-US" baseline="30000">
                    <a:solidFill>
                      <a:schemeClr val="tx1"/>
                    </a:solidFill>
                    <a:latin typeface="Arial Bold" charset="0"/>
                    <a:cs typeface="Arial Bold" charset="0"/>
                    <a:sym typeface="Arial Bold" charset="0"/>
                  </a:rPr>
                  <a:t>a</a:t>
                </a:r>
              </a:p>
            </p:txBody>
          </p:sp>
        </p:grpSp>
        <p:sp>
          <p:nvSpPr>
            <p:cNvPr id="79929" name="Line 10"/>
            <p:cNvSpPr>
              <a:spLocks noChangeShapeType="1"/>
            </p:cNvSpPr>
            <p:nvPr/>
          </p:nvSpPr>
          <p:spPr bwMode="auto">
            <a:xfrm flipH="1">
              <a:off x="196" y="395"/>
              <a:ext cx="1" cy="451"/>
            </a:xfrm>
            <a:prstGeom prst="line">
              <a:avLst/>
            </a:prstGeom>
            <a:noFill/>
            <a:ln w="19050">
              <a:solidFill>
                <a:schemeClr val="tx1"/>
              </a:solidFill>
              <a:round/>
              <a:headEnd/>
              <a:tailEnd type="triangle" w="lg" len="med"/>
            </a:ln>
          </p:spPr>
          <p:txBody>
            <a:bodyPr lIns="0" tIns="0" rIns="0" bIns="0"/>
            <a:lstStyle/>
            <a:p>
              <a:endParaRPr lang="en-US"/>
            </a:p>
          </p:txBody>
        </p:sp>
        <p:grpSp>
          <p:nvGrpSpPr>
            <p:cNvPr id="79930" name="Group 13"/>
            <p:cNvGrpSpPr>
              <a:grpSpLocks/>
            </p:cNvGrpSpPr>
            <p:nvPr/>
          </p:nvGrpSpPr>
          <p:grpSpPr bwMode="auto">
            <a:xfrm>
              <a:off x="460" y="845"/>
              <a:ext cx="395" cy="395"/>
              <a:chOff x="0" y="0"/>
              <a:chExt cx="394" cy="395"/>
            </a:xfrm>
          </p:grpSpPr>
          <p:sp>
            <p:nvSpPr>
              <p:cNvPr id="79935" name="Oval 11"/>
              <p:cNvSpPr>
                <a:spLocks/>
              </p:cNvSpPr>
              <p:nvPr/>
            </p:nvSpPr>
            <p:spPr bwMode="auto">
              <a:xfrm>
                <a:off x="0" y="0"/>
                <a:ext cx="394" cy="395"/>
              </a:xfrm>
              <a:prstGeom prst="ellipse">
                <a:avLst/>
              </a:prstGeom>
              <a:solidFill>
                <a:srgbClr val="D1D1F0"/>
              </a:solidFill>
              <a:ln w="9525">
                <a:solidFill>
                  <a:schemeClr val="tx1"/>
                </a:solidFill>
                <a:round/>
                <a:headEnd/>
                <a:tailEnd/>
              </a:ln>
            </p:spPr>
            <p:txBody>
              <a:bodyPr lIns="0" tIns="0" rIns="0" bIns="0"/>
              <a:lstStyle/>
              <a:p>
                <a:endParaRPr lang="en-US"/>
              </a:p>
            </p:txBody>
          </p:sp>
          <p:sp>
            <p:nvSpPr>
              <p:cNvPr id="79936" name="Rectangle 12"/>
              <p:cNvSpPr>
                <a:spLocks/>
              </p:cNvSpPr>
              <p:nvPr/>
            </p:nvSpPr>
            <p:spPr bwMode="auto">
              <a:xfrm>
                <a:off x="55" y="81"/>
                <a:ext cx="284" cy="232"/>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E</a:t>
                </a:r>
                <a:r>
                  <a:rPr lang="en-US" sz="1600" baseline="-25000">
                    <a:solidFill>
                      <a:schemeClr val="tx1"/>
                    </a:solidFill>
                    <a:latin typeface="Arial Bold" charset="0"/>
                    <a:cs typeface="Arial Bold" charset="0"/>
                    <a:sym typeface="Arial Bold" charset="0"/>
                  </a:rPr>
                  <a:t>1</a:t>
                </a:r>
                <a:r>
                  <a:rPr lang="en-US" baseline="30000">
                    <a:solidFill>
                      <a:schemeClr val="tx1"/>
                    </a:solidFill>
                    <a:latin typeface="Arial Bold" charset="0"/>
                    <a:cs typeface="Arial Bold" charset="0"/>
                    <a:sym typeface="Arial Bold" charset="0"/>
                  </a:rPr>
                  <a:t>b</a:t>
                </a:r>
              </a:p>
            </p:txBody>
          </p:sp>
        </p:grpSp>
        <p:sp>
          <p:nvSpPr>
            <p:cNvPr id="79931" name="Line 14"/>
            <p:cNvSpPr>
              <a:spLocks noChangeShapeType="1"/>
            </p:cNvSpPr>
            <p:nvPr/>
          </p:nvSpPr>
          <p:spPr bwMode="auto">
            <a:xfrm flipH="1">
              <a:off x="657" y="702"/>
              <a:ext cx="1" cy="144"/>
            </a:xfrm>
            <a:prstGeom prst="line">
              <a:avLst/>
            </a:prstGeom>
            <a:noFill/>
            <a:ln w="19050">
              <a:solidFill>
                <a:schemeClr val="tx1"/>
              </a:solidFill>
              <a:round/>
              <a:headEnd/>
              <a:tailEnd type="triangle" w="lg" len="med"/>
            </a:ln>
          </p:spPr>
          <p:txBody>
            <a:bodyPr lIns="0" tIns="0" rIns="0" bIns="0"/>
            <a:lstStyle/>
            <a:p>
              <a:endParaRPr lang="en-US"/>
            </a:p>
          </p:txBody>
        </p:sp>
        <p:grpSp>
          <p:nvGrpSpPr>
            <p:cNvPr id="79932" name="Group 17"/>
            <p:cNvGrpSpPr>
              <a:grpSpLocks/>
            </p:cNvGrpSpPr>
            <p:nvPr/>
          </p:nvGrpSpPr>
          <p:grpSpPr bwMode="auto">
            <a:xfrm>
              <a:off x="460" y="307"/>
              <a:ext cx="395" cy="395"/>
              <a:chOff x="0" y="0"/>
              <a:chExt cx="394" cy="394"/>
            </a:xfrm>
          </p:grpSpPr>
          <p:sp>
            <p:nvSpPr>
              <p:cNvPr id="79933" name="Oval 15"/>
              <p:cNvSpPr>
                <a:spLocks/>
              </p:cNvSpPr>
              <p:nvPr/>
            </p:nvSpPr>
            <p:spPr bwMode="auto">
              <a:xfrm>
                <a:off x="0" y="0"/>
                <a:ext cx="394" cy="394"/>
              </a:xfrm>
              <a:prstGeom prst="ellipse">
                <a:avLst/>
              </a:prstGeom>
              <a:noFill/>
              <a:ln w="9525">
                <a:solidFill>
                  <a:schemeClr val="tx1"/>
                </a:solidFill>
                <a:round/>
                <a:headEnd/>
                <a:tailEnd/>
              </a:ln>
            </p:spPr>
            <p:txBody>
              <a:bodyPr lIns="0" tIns="0" rIns="0" bIns="0"/>
              <a:lstStyle/>
              <a:p>
                <a:endParaRPr lang="en-US"/>
              </a:p>
            </p:txBody>
          </p:sp>
          <p:sp>
            <p:nvSpPr>
              <p:cNvPr id="79934" name="Rectangle 16"/>
              <p:cNvSpPr>
                <a:spLocks/>
              </p:cNvSpPr>
              <p:nvPr/>
            </p:nvSpPr>
            <p:spPr bwMode="auto">
              <a:xfrm>
                <a:off x="44" y="77"/>
                <a:ext cx="305" cy="240"/>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G</a:t>
                </a:r>
                <a:r>
                  <a:rPr lang="en-US" baseline="-25000">
                    <a:solidFill>
                      <a:schemeClr val="tx1"/>
                    </a:solidFill>
                    <a:latin typeface="Arial Bold" charset="0"/>
                    <a:cs typeface="Arial Bold" charset="0"/>
                    <a:sym typeface="Arial Bold" charset="0"/>
                  </a:rPr>
                  <a:t>1</a:t>
                </a:r>
                <a:r>
                  <a:rPr lang="en-US" baseline="30000">
                    <a:solidFill>
                      <a:schemeClr val="tx1"/>
                    </a:solidFill>
                    <a:latin typeface="Arial Bold" charset="0"/>
                    <a:cs typeface="Arial Bold" charset="0"/>
                    <a:sym typeface="Arial Bold" charset="0"/>
                  </a:rPr>
                  <a:t>b</a:t>
                </a:r>
              </a:p>
            </p:txBody>
          </p:sp>
        </p:grpSp>
      </p:grpSp>
      <p:grpSp>
        <p:nvGrpSpPr>
          <p:cNvPr id="80933" name="Group 37"/>
          <p:cNvGrpSpPr>
            <a:grpSpLocks/>
          </p:cNvGrpSpPr>
          <p:nvPr/>
        </p:nvGrpSpPr>
        <p:grpSpPr bwMode="auto">
          <a:xfrm>
            <a:off x="1857375" y="3762375"/>
            <a:ext cx="2892425" cy="1968500"/>
            <a:chOff x="0" y="0"/>
            <a:chExt cx="1821" cy="1240"/>
          </a:xfrm>
        </p:grpSpPr>
        <p:grpSp>
          <p:nvGrpSpPr>
            <p:cNvPr id="79909" name="Group 21"/>
            <p:cNvGrpSpPr>
              <a:grpSpLocks/>
            </p:cNvGrpSpPr>
            <p:nvPr/>
          </p:nvGrpSpPr>
          <p:grpSpPr bwMode="auto">
            <a:xfrm>
              <a:off x="965" y="0"/>
              <a:ext cx="395" cy="394"/>
              <a:chOff x="0" y="0"/>
              <a:chExt cx="394" cy="394"/>
            </a:xfrm>
          </p:grpSpPr>
          <p:sp>
            <p:nvSpPr>
              <p:cNvPr id="79925" name="Oval 19"/>
              <p:cNvSpPr>
                <a:spLocks/>
              </p:cNvSpPr>
              <p:nvPr/>
            </p:nvSpPr>
            <p:spPr bwMode="auto">
              <a:xfrm>
                <a:off x="0" y="0"/>
                <a:ext cx="394" cy="394"/>
              </a:xfrm>
              <a:prstGeom prst="ellipse">
                <a:avLst/>
              </a:prstGeom>
              <a:noFill/>
              <a:ln w="9525">
                <a:solidFill>
                  <a:schemeClr val="tx1"/>
                </a:solidFill>
                <a:round/>
                <a:headEnd/>
                <a:tailEnd/>
              </a:ln>
            </p:spPr>
            <p:txBody>
              <a:bodyPr lIns="0" tIns="0" rIns="0" bIns="0"/>
              <a:lstStyle/>
              <a:p>
                <a:endParaRPr lang="en-US"/>
              </a:p>
            </p:txBody>
          </p:sp>
          <p:sp>
            <p:nvSpPr>
              <p:cNvPr id="79926" name="Rectangle 20"/>
              <p:cNvSpPr>
                <a:spLocks/>
              </p:cNvSpPr>
              <p:nvPr/>
            </p:nvSpPr>
            <p:spPr bwMode="auto">
              <a:xfrm>
                <a:off x="47" y="77"/>
                <a:ext cx="300" cy="240"/>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G</a:t>
                </a:r>
                <a:r>
                  <a:rPr lang="en-US" baseline="-25000">
                    <a:solidFill>
                      <a:schemeClr val="tx1"/>
                    </a:solidFill>
                    <a:latin typeface="Arial Bold" charset="0"/>
                    <a:cs typeface="Arial Bold" charset="0"/>
                    <a:sym typeface="Arial Bold" charset="0"/>
                  </a:rPr>
                  <a:t>2</a:t>
                </a:r>
                <a:r>
                  <a:rPr lang="en-US" baseline="30000">
                    <a:solidFill>
                      <a:schemeClr val="tx1"/>
                    </a:solidFill>
                    <a:latin typeface="Arial Bold" charset="0"/>
                    <a:cs typeface="Arial Bold" charset="0"/>
                    <a:sym typeface="Arial Bold" charset="0"/>
                  </a:rPr>
                  <a:t>a</a:t>
                </a:r>
              </a:p>
            </p:txBody>
          </p:sp>
        </p:grpSp>
        <p:grpSp>
          <p:nvGrpSpPr>
            <p:cNvPr id="79910" name="Group 24"/>
            <p:cNvGrpSpPr>
              <a:grpSpLocks/>
            </p:cNvGrpSpPr>
            <p:nvPr/>
          </p:nvGrpSpPr>
          <p:grpSpPr bwMode="auto">
            <a:xfrm>
              <a:off x="965" y="845"/>
              <a:ext cx="395" cy="395"/>
              <a:chOff x="0" y="0"/>
              <a:chExt cx="395" cy="395"/>
            </a:xfrm>
          </p:grpSpPr>
          <p:sp>
            <p:nvSpPr>
              <p:cNvPr id="79923" name="Oval 22"/>
              <p:cNvSpPr>
                <a:spLocks/>
              </p:cNvSpPr>
              <p:nvPr/>
            </p:nvSpPr>
            <p:spPr bwMode="auto">
              <a:xfrm>
                <a:off x="0" y="0"/>
                <a:ext cx="395" cy="395"/>
              </a:xfrm>
              <a:prstGeom prst="ellipse">
                <a:avLst/>
              </a:prstGeom>
              <a:solidFill>
                <a:srgbClr val="D1D1F0"/>
              </a:solidFill>
              <a:ln w="9525">
                <a:solidFill>
                  <a:schemeClr val="tx1"/>
                </a:solidFill>
                <a:round/>
                <a:headEnd/>
                <a:tailEnd/>
              </a:ln>
            </p:spPr>
            <p:txBody>
              <a:bodyPr lIns="0" tIns="0" rIns="0" bIns="0"/>
              <a:lstStyle/>
              <a:p>
                <a:endParaRPr lang="en-US"/>
              </a:p>
            </p:txBody>
          </p:sp>
          <p:sp>
            <p:nvSpPr>
              <p:cNvPr id="79924" name="Rectangle 23"/>
              <p:cNvSpPr>
                <a:spLocks/>
              </p:cNvSpPr>
              <p:nvPr/>
            </p:nvSpPr>
            <p:spPr bwMode="auto">
              <a:xfrm>
                <a:off x="58" y="81"/>
                <a:ext cx="278" cy="232"/>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E</a:t>
                </a:r>
                <a:r>
                  <a:rPr lang="en-US" sz="1600" baseline="-25000">
                    <a:solidFill>
                      <a:schemeClr val="tx1"/>
                    </a:solidFill>
                    <a:latin typeface="Arial Bold" charset="0"/>
                    <a:cs typeface="Arial Bold" charset="0"/>
                    <a:sym typeface="Arial Bold" charset="0"/>
                  </a:rPr>
                  <a:t>2</a:t>
                </a:r>
                <a:r>
                  <a:rPr lang="en-US" baseline="30000">
                    <a:solidFill>
                      <a:schemeClr val="tx1"/>
                    </a:solidFill>
                    <a:latin typeface="Arial Bold" charset="0"/>
                    <a:cs typeface="Arial Bold" charset="0"/>
                    <a:sym typeface="Arial Bold" charset="0"/>
                  </a:rPr>
                  <a:t>a</a:t>
                </a:r>
              </a:p>
            </p:txBody>
          </p:sp>
        </p:grpSp>
        <p:sp>
          <p:nvSpPr>
            <p:cNvPr id="79911" name="Line 25"/>
            <p:cNvSpPr>
              <a:spLocks noChangeShapeType="1"/>
            </p:cNvSpPr>
            <p:nvPr/>
          </p:nvSpPr>
          <p:spPr bwMode="auto">
            <a:xfrm flipH="1">
              <a:off x="1162" y="395"/>
              <a:ext cx="1" cy="451"/>
            </a:xfrm>
            <a:prstGeom prst="line">
              <a:avLst/>
            </a:prstGeom>
            <a:noFill/>
            <a:ln w="19050">
              <a:solidFill>
                <a:schemeClr val="tx1"/>
              </a:solidFill>
              <a:round/>
              <a:headEnd/>
              <a:tailEnd type="triangle" w="lg" len="med"/>
            </a:ln>
          </p:spPr>
          <p:txBody>
            <a:bodyPr lIns="0" tIns="0" rIns="0" bIns="0"/>
            <a:lstStyle/>
            <a:p>
              <a:endParaRPr lang="en-US"/>
            </a:p>
          </p:txBody>
        </p:sp>
        <p:grpSp>
          <p:nvGrpSpPr>
            <p:cNvPr id="79912" name="Group 28"/>
            <p:cNvGrpSpPr>
              <a:grpSpLocks/>
            </p:cNvGrpSpPr>
            <p:nvPr/>
          </p:nvGrpSpPr>
          <p:grpSpPr bwMode="auto">
            <a:xfrm>
              <a:off x="1426" y="845"/>
              <a:ext cx="395" cy="395"/>
              <a:chOff x="0" y="0"/>
              <a:chExt cx="395" cy="395"/>
            </a:xfrm>
          </p:grpSpPr>
          <p:sp>
            <p:nvSpPr>
              <p:cNvPr id="79921" name="Oval 26"/>
              <p:cNvSpPr>
                <a:spLocks/>
              </p:cNvSpPr>
              <p:nvPr/>
            </p:nvSpPr>
            <p:spPr bwMode="auto">
              <a:xfrm>
                <a:off x="0" y="0"/>
                <a:ext cx="395" cy="395"/>
              </a:xfrm>
              <a:prstGeom prst="ellipse">
                <a:avLst/>
              </a:prstGeom>
              <a:solidFill>
                <a:srgbClr val="D1D1F0"/>
              </a:solidFill>
              <a:ln w="9525">
                <a:solidFill>
                  <a:schemeClr val="tx1"/>
                </a:solidFill>
                <a:round/>
                <a:headEnd/>
                <a:tailEnd/>
              </a:ln>
            </p:spPr>
            <p:txBody>
              <a:bodyPr lIns="0" tIns="0" rIns="0" bIns="0"/>
              <a:lstStyle/>
              <a:p>
                <a:endParaRPr lang="en-US"/>
              </a:p>
            </p:txBody>
          </p:sp>
          <p:sp>
            <p:nvSpPr>
              <p:cNvPr id="79922" name="Rectangle 27"/>
              <p:cNvSpPr>
                <a:spLocks/>
              </p:cNvSpPr>
              <p:nvPr/>
            </p:nvSpPr>
            <p:spPr bwMode="auto">
              <a:xfrm>
                <a:off x="55" y="81"/>
                <a:ext cx="284" cy="232"/>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E</a:t>
                </a:r>
                <a:r>
                  <a:rPr lang="en-US" sz="1600" baseline="-25000">
                    <a:solidFill>
                      <a:schemeClr val="tx1"/>
                    </a:solidFill>
                    <a:latin typeface="Arial Bold" charset="0"/>
                    <a:cs typeface="Arial Bold" charset="0"/>
                    <a:sym typeface="Arial Bold" charset="0"/>
                  </a:rPr>
                  <a:t>2</a:t>
                </a:r>
                <a:r>
                  <a:rPr lang="en-US" baseline="30000">
                    <a:solidFill>
                      <a:schemeClr val="tx1"/>
                    </a:solidFill>
                    <a:latin typeface="Arial Bold" charset="0"/>
                    <a:cs typeface="Arial Bold" charset="0"/>
                    <a:sym typeface="Arial Bold" charset="0"/>
                  </a:rPr>
                  <a:t>b</a:t>
                </a:r>
              </a:p>
            </p:txBody>
          </p:sp>
        </p:grpSp>
        <p:sp>
          <p:nvSpPr>
            <p:cNvPr id="79913" name="Line 29"/>
            <p:cNvSpPr>
              <a:spLocks noChangeShapeType="1"/>
            </p:cNvSpPr>
            <p:nvPr/>
          </p:nvSpPr>
          <p:spPr bwMode="auto">
            <a:xfrm flipH="1">
              <a:off x="1623" y="702"/>
              <a:ext cx="1" cy="144"/>
            </a:xfrm>
            <a:prstGeom prst="line">
              <a:avLst/>
            </a:prstGeom>
            <a:noFill/>
            <a:ln w="19050">
              <a:solidFill>
                <a:schemeClr val="tx1"/>
              </a:solidFill>
              <a:round/>
              <a:headEnd/>
              <a:tailEnd type="triangle" w="lg" len="med"/>
            </a:ln>
          </p:spPr>
          <p:txBody>
            <a:bodyPr lIns="0" tIns="0" rIns="0" bIns="0"/>
            <a:lstStyle/>
            <a:p>
              <a:endParaRPr lang="en-US"/>
            </a:p>
          </p:txBody>
        </p:sp>
        <p:grpSp>
          <p:nvGrpSpPr>
            <p:cNvPr id="79914" name="Group 32"/>
            <p:cNvGrpSpPr>
              <a:grpSpLocks/>
            </p:cNvGrpSpPr>
            <p:nvPr/>
          </p:nvGrpSpPr>
          <p:grpSpPr bwMode="auto">
            <a:xfrm>
              <a:off x="1426" y="307"/>
              <a:ext cx="395" cy="395"/>
              <a:chOff x="0" y="0"/>
              <a:chExt cx="394" cy="394"/>
            </a:xfrm>
          </p:grpSpPr>
          <p:sp>
            <p:nvSpPr>
              <p:cNvPr id="79919" name="Oval 30"/>
              <p:cNvSpPr>
                <a:spLocks/>
              </p:cNvSpPr>
              <p:nvPr/>
            </p:nvSpPr>
            <p:spPr bwMode="auto">
              <a:xfrm>
                <a:off x="0" y="0"/>
                <a:ext cx="394" cy="394"/>
              </a:xfrm>
              <a:prstGeom prst="ellipse">
                <a:avLst/>
              </a:prstGeom>
              <a:noFill/>
              <a:ln w="9525">
                <a:solidFill>
                  <a:schemeClr val="tx1"/>
                </a:solidFill>
                <a:round/>
                <a:headEnd/>
                <a:tailEnd/>
              </a:ln>
            </p:spPr>
            <p:txBody>
              <a:bodyPr lIns="0" tIns="0" rIns="0" bIns="0"/>
              <a:lstStyle/>
              <a:p>
                <a:endParaRPr lang="en-US"/>
              </a:p>
            </p:txBody>
          </p:sp>
          <p:sp>
            <p:nvSpPr>
              <p:cNvPr id="79920" name="Rectangle 31"/>
              <p:cNvSpPr>
                <a:spLocks/>
              </p:cNvSpPr>
              <p:nvPr/>
            </p:nvSpPr>
            <p:spPr bwMode="auto">
              <a:xfrm>
                <a:off x="44" y="77"/>
                <a:ext cx="306" cy="240"/>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G</a:t>
                </a:r>
                <a:r>
                  <a:rPr lang="en-US" baseline="-25000">
                    <a:solidFill>
                      <a:schemeClr val="tx1"/>
                    </a:solidFill>
                    <a:latin typeface="Arial Bold" charset="0"/>
                    <a:cs typeface="Arial Bold" charset="0"/>
                    <a:sym typeface="Arial Bold" charset="0"/>
                  </a:rPr>
                  <a:t>2</a:t>
                </a:r>
                <a:r>
                  <a:rPr lang="en-US" baseline="30000">
                    <a:solidFill>
                      <a:schemeClr val="tx1"/>
                    </a:solidFill>
                    <a:latin typeface="Arial Bold" charset="0"/>
                    <a:cs typeface="Arial Bold" charset="0"/>
                    <a:sym typeface="Arial Bold" charset="0"/>
                  </a:rPr>
                  <a:t>b</a:t>
                </a:r>
              </a:p>
            </p:txBody>
          </p:sp>
        </p:grpSp>
        <p:sp>
          <p:nvSpPr>
            <p:cNvPr id="79915" name="Line 33"/>
            <p:cNvSpPr>
              <a:spLocks noChangeShapeType="1"/>
            </p:cNvSpPr>
            <p:nvPr/>
          </p:nvSpPr>
          <p:spPr bwMode="auto">
            <a:xfrm>
              <a:off x="0" y="197"/>
              <a:ext cx="965" cy="1"/>
            </a:xfrm>
            <a:prstGeom prst="line">
              <a:avLst/>
            </a:prstGeom>
            <a:noFill/>
            <a:ln w="19050">
              <a:solidFill>
                <a:schemeClr val="tx1"/>
              </a:solidFill>
              <a:round/>
              <a:headEnd/>
              <a:tailEnd type="triangle" w="lg" len="med"/>
            </a:ln>
          </p:spPr>
          <p:txBody>
            <a:bodyPr lIns="0" tIns="0" rIns="0" bIns="0"/>
            <a:lstStyle/>
            <a:p>
              <a:endParaRPr lang="en-US"/>
            </a:p>
          </p:txBody>
        </p:sp>
        <p:sp>
          <p:nvSpPr>
            <p:cNvPr id="79916" name="Line 34"/>
            <p:cNvSpPr>
              <a:spLocks noChangeShapeType="1"/>
            </p:cNvSpPr>
            <p:nvPr/>
          </p:nvSpPr>
          <p:spPr bwMode="auto">
            <a:xfrm>
              <a:off x="460" y="504"/>
              <a:ext cx="966" cy="1"/>
            </a:xfrm>
            <a:prstGeom prst="line">
              <a:avLst/>
            </a:prstGeom>
            <a:noFill/>
            <a:ln w="19050">
              <a:solidFill>
                <a:schemeClr val="tx1"/>
              </a:solidFill>
              <a:round/>
              <a:headEnd/>
              <a:tailEnd type="triangle" w="lg" len="med"/>
            </a:ln>
          </p:spPr>
          <p:txBody>
            <a:bodyPr lIns="0" tIns="0" rIns="0" bIns="0"/>
            <a:lstStyle/>
            <a:p>
              <a:endParaRPr lang="en-US"/>
            </a:p>
          </p:txBody>
        </p:sp>
        <p:sp>
          <p:nvSpPr>
            <p:cNvPr id="79917" name="Line 35"/>
            <p:cNvSpPr>
              <a:spLocks noChangeShapeType="1"/>
            </p:cNvSpPr>
            <p:nvPr/>
          </p:nvSpPr>
          <p:spPr bwMode="auto">
            <a:xfrm rot="10800000" flipH="1">
              <a:off x="460" y="337"/>
              <a:ext cx="563" cy="167"/>
            </a:xfrm>
            <a:prstGeom prst="line">
              <a:avLst/>
            </a:prstGeom>
            <a:noFill/>
            <a:ln w="19050">
              <a:solidFill>
                <a:schemeClr val="tx1"/>
              </a:solidFill>
              <a:round/>
              <a:headEnd/>
              <a:tailEnd type="triangle" w="lg" len="med"/>
            </a:ln>
          </p:spPr>
          <p:txBody>
            <a:bodyPr lIns="0" tIns="0" rIns="0" bIns="0"/>
            <a:lstStyle/>
            <a:p>
              <a:endParaRPr lang="en-US"/>
            </a:p>
          </p:txBody>
        </p:sp>
        <p:sp>
          <p:nvSpPr>
            <p:cNvPr id="79918" name="Line 36"/>
            <p:cNvSpPr>
              <a:spLocks noChangeShapeType="1"/>
            </p:cNvSpPr>
            <p:nvPr/>
          </p:nvSpPr>
          <p:spPr bwMode="auto">
            <a:xfrm>
              <a:off x="1360" y="197"/>
              <a:ext cx="123" cy="167"/>
            </a:xfrm>
            <a:prstGeom prst="line">
              <a:avLst/>
            </a:prstGeom>
            <a:noFill/>
            <a:ln w="19050">
              <a:solidFill>
                <a:schemeClr val="tx1"/>
              </a:solidFill>
              <a:round/>
              <a:headEnd/>
              <a:tailEnd type="triangle" w="lg" len="med"/>
            </a:ln>
          </p:spPr>
          <p:txBody>
            <a:bodyPr lIns="0" tIns="0" rIns="0" bIns="0"/>
            <a:lstStyle/>
            <a:p>
              <a:endParaRPr lang="en-US"/>
            </a:p>
          </p:txBody>
        </p:sp>
      </p:grpSp>
      <p:grpSp>
        <p:nvGrpSpPr>
          <p:cNvPr id="80936" name="Group 40"/>
          <p:cNvGrpSpPr>
            <a:grpSpLocks/>
          </p:cNvGrpSpPr>
          <p:nvPr/>
        </p:nvGrpSpPr>
        <p:grpSpPr bwMode="auto">
          <a:xfrm>
            <a:off x="1035050" y="3276600"/>
            <a:ext cx="1727200" cy="2590800"/>
            <a:chOff x="0" y="0"/>
            <a:chExt cx="1088" cy="1632"/>
          </a:xfrm>
        </p:grpSpPr>
        <p:sp>
          <p:nvSpPr>
            <p:cNvPr id="79907" name="Rectangle 38"/>
            <p:cNvSpPr>
              <a:spLocks/>
            </p:cNvSpPr>
            <p:nvPr/>
          </p:nvSpPr>
          <p:spPr bwMode="auto">
            <a:xfrm>
              <a:off x="0" y="240"/>
              <a:ext cx="1088" cy="1392"/>
            </a:xfrm>
            <a:prstGeom prst="rect">
              <a:avLst/>
            </a:prstGeom>
            <a:noFill/>
            <a:ln w="9525">
              <a:solidFill>
                <a:schemeClr val="tx1"/>
              </a:solidFill>
              <a:round/>
              <a:headEnd/>
              <a:tailEnd/>
            </a:ln>
          </p:spPr>
          <p:txBody>
            <a:bodyPr lIns="0" tIns="0" rIns="0" bIns="0"/>
            <a:lstStyle/>
            <a:p>
              <a:endParaRPr lang="en-US"/>
            </a:p>
          </p:txBody>
        </p:sp>
        <p:sp>
          <p:nvSpPr>
            <p:cNvPr id="79908" name="Rectangle 39"/>
            <p:cNvSpPr>
              <a:spLocks/>
            </p:cNvSpPr>
            <p:nvPr/>
          </p:nvSpPr>
          <p:spPr bwMode="auto">
            <a:xfrm>
              <a:off x="367" y="0"/>
              <a:ext cx="342" cy="224"/>
            </a:xfrm>
            <a:prstGeom prst="rect">
              <a:avLst/>
            </a:prstGeom>
            <a:noFill/>
            <a:ln w="12700">
              <a:noFill/>
              <a:miter lim="800000"/>
              <a:headEnd/>
              <a:tailEnd/>
            </a:ln>
          </p:spPr>
          <p:txBody>
            <a:bodyPr wrap="none" lIns="0" tIns="0" rIns="40639" bIns="0">
              <a:spAutoFit/>
            </a:bodyPr>
            <a:lstStyle/>
            <a:p>
              <a:pPr marL="39688"/>
              <a:r>
                <a:rPr lang="en-US">
                  <a:solidFill>
                    <a:schemeClr val="tx1"/>
                  </a:solidFill>
                  <a:cs typeface="Arial" charset="0"/>
                </a:rPr>
                <a:t>t =1</a:t>
              </a:r>
            </a:p>
          </p:txBody>
        </p:sp>
      </p:grpSp>
      <p:grpSp>
        <p:nvGrpSpPr>
          <p:cNvPr id="80939" name="Group 43"/>
          <p:cNvGrpSpPr>
            <a:grpSpLocks/>
          </p:cNvGrpSpPr>
          <p:nvPr/>
        </p:nvGrpSpPr>
        <p:grpSpPr bwMode="auto">
          <a:xfrm>
            <a:off x="3219450" y="3276600"/>
            <a:ext cx="1676400" cy="2590800"/>
            <a:chOff x="0" y="0"/>
            <a:chExt cx="1056" cy="1632"/>
          </a:xfrm>
        </p:grpSpPr>
        <p:sp>
          <p:nvSpPr>
            <p:cNvPr id="79905" name="Rectangle 41"/>
            <p:cNvSpPr>
              <a:spLocks/>
            </p:cNvSpPr>
            <p:nvPr/>
          </p:nvSpPr>
          <p:spPr bwMode="auto">
            <a:xfrm>
              <a:off x="0" y="240"/>
              <a:ext cx="1056" cy="1392"/>
            </a:xfrm>
            <a:prstGeom prst="rect">
              <a:avLst/>
            </a:prstGeom>
            <a:noFill/>
            <a:ln w="9525">
              <a:solidFill>
                <a:schemeClr val="tx1"/>
              </a:solidFill>
              <a:round/>
              <a:headEnd/>
              <a:tailEnd/>
            </a:ln>
          </p:spPr>
          <p:txBody>
            <a:bodyPr lIns="0" tIns="0" rIns="0" bIns="0"/>
            <a:lstStyle/>
            <a:p>
              <a:endParaRPr lang="en-US"/>
            </a:p>
          </p:txBody>
        </p:sp>
        <p:sp>
          <p:nvSpPr>
            <p:cNvPr id="79906" name="Rectangle 42"/>
            <p:cNvSpPr>
              <a:spLocks/>
            </p:cNvSpPr>
            <p:nvPr/>
          </p:nvSpPr>
          <p:spPr bwMode="auto">
            <a:xfrm>
              <a:off x="405" y="0"/>
              <a:ext cx="342" cy="224"/>
            </a:xfrm>
            <a:prstGeom prst="rect">
              <a:avLst/>
            </a:prstGeom>
            <a:noFill/>
            <a:ln w="12700">
              <a:noFill/>
              <a:miter lim="800000"/>
              <a:headEnd/>
              <a:tailEnd/>
            </a:ln>
          </p:spPr>
          <p:txBody>
            <a:bodyPr wrap="none" lIns="0" tIns="0" rIns="40639" bIns="0">
              <a:spAutoFit/>
            </a:bodyPr>
            <a:lstStyle/>
            <a:p>
              <a:pPr marL="39688"/>
              <a:r>
                <a:rPr lang="en-US">
                  <a:solidFill>
                    <a:schemeClr val="tx1"/>
                  </a:solidFill>
                  <a:cs typeface="Arial" charset="0"/>
                </a:rPr>
                <a:t>t =2</a:t>
              </a:r>
            </a:p>
          </p:txBody>
        </p:sp>
      </p:grpSp>
      <p:grpSp>
        <p:nvGrpSpPr>
          <p:cNvPr id="80963" name="Group 67"/>
          <p:cNvGrpSpPr>
            <a:grpSpLocks/>
          </p:cNvGrpSpPr>
          <p:nvPr/>
        </p:nvGrpSpPr>
        <p:grpSpPr bwMode="auto">
          <a:xfrm>
            <a:off x="4016375" y="3276600"/>
            <a:ext cx="4365625" cy="2590800"/>
            <a:chOff x="0" y="0"/>
            <a:chExt cx="2749" cy="1632"/>
          </a:xfrm>
        </p:grpSpPr>
        <p:grpSp>
          <p:nvGrpSpPr>
            <p:cNvPr id="79882" name="Group 46"/>
            <p:cNvGrpSpPr>
              <a:grpSpLocks/>
            </p:cNvGrpSpPr>
            <p:nvPr/>
          </p:nvGrpSpPr>
          <p:grpSpPr bwMode="auto">
            <a:xfrm>
              <a:off x="944" y="305"/>
              <a:ext cx="395" cy="395"/>
              <a:chOff x="0" y="0"/>
              <a:chExt cx="394" cy="394"/>
            </a:xfrm>
          </p:grpSpPr>
          <p:sp>
            <p:nvSpPr>
              <p:cNvPr id="79903" name="Oval 44"/>
              <p:cNvSpPr>
                <a:spLocks/>
              </p:cNvSpPr>
              <p:nvPr/>
            </p:nvSpPr>
            <p:spPr bwMode="auto">
              <a:xfrm>
                <a:off x="0" y="0"/>
                <a:ext cx="394" cy="394"/>
              </a:xfrm>
              <a:prstGeom prst="ellipse">
                <a:avLst/>
              </a:prstGeom>
              <a:noFill/>
              <a:ln w="9525">
                <a:solidFill>
                  <a:schemeClr val="tx1"/>
                </a:solidFill>
                <a:round/>
                <a:headEnd/>
                <a:tailEnd/>
              </a:ln>
            </p:spPr>
            <p:txBody>
              <a:bodyPr lIns="0" tIns="0" rIns="0" bIns="0"/>
              <a:lstStyle/>
              <a:p>
                <a:endParaRPr lang="en-US"/>
              </a:p>
            </p:txBody>
          </p:sp>
          <p:sp>
            <p:nvSpPr>
              <p:cNvPr id="79904" name="Rectangle 45"/>
              <p:cNvSpPr>
                <a:spLocks/>
              </p:cNvSpPr>
              <p:nvPr/>
            </p:nvSpPr>
            <p:spPr bwMode="auto">
              <a:xfrm>
                <a:off x="47" y="77"/>
                <a:ext cx="300" cy="240"/>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G</a:t>
                </a:r>
                <a:r>
                  <a:rPr lang="en-US" baseline="-25000">
                    <a:solidFill>
                      <a:schemeClr val="tx1"/>
                    </a:solidFill>
                    <a:latin typeface="Arial Bold" charset="0"/>
                    <a:cs typeface="Arial Bold" charset="0"/>
                    <a:sym typeface="Arial Bold" charset="0"/>
                  </a:rPr>
                  <a:t>3</a:t>
                </a:r>
                <a:r>
                  <a:rPr lang="en-US" baseline="30000">
                    <a:solidFill>
                      <a:schemeClr val="tx1"/>
                    </a:solidFill>
                    <a:latin typeface="Arial Bold" charset="0"/>
                    <a:cs typeface="Arial Bold" charset="0"/>
                    <a:sym typeface="Arial Bold" charset="0"/>
                  </a:rPr>
                  <a:t>a</a:t>
                </a:r>
              </a:p>
            </p:txBody>
          </p:sp>
        </p:grpSp>
        <p:grpSp>
          <p:nvGrpSpPr>
            <p:cNvPr id="79883" name="Group 49"/>
            <p:cNvGrpSpPr>
              <a:grpSpLocks/>
            </p:cNvGrpSpPr>
            <p:nvPr/>
          </p:nvGrpSpPr>
          <p:grpSpPr bwMode="auto">
            <a:xfrm>
              <a:off x="945" y="1152"/>
              <a:ext cx="395" cy="395"/>
              <a:chOff x="0" y="0"/>
              <a:chExt cx="395" cy="395"/>
            </a:xfrm>
          </p:grpSpPr>
          <p:sp>
            <p:nvSpPr>
              <p:cNvPr id="79901" name="Oval 47"/>
              <p:cNvSpPr>
                <a:spLocks/>
              </p:cNvSpPr>
              <p:nvPr/>
            </p:nvSpPr>
            <p:spPr bwMode="auto">
              <a:xfrm>
                <a:off x="0" y="0"/>
                <a:ext cx="395" cy="395"/>
              </a:xfrm>
              <a:prstGeom prst="ellipse">
                <a:avLst/>
              </a:prstGeom>
              <a:solidFill>
                <a:srgbClr val="D1D1F0"/>
              </a:solidFill>
              <a:ln w="9525">
                <a:solidFill>
                  <a:schemeClr val="tx1"/>
                </a:solidFill>
                <a:round/>
                <a:headEnd/>
                <a:tailEnd/>
              </a:ln>
            </p:spPr>
            <p:txBody>
              <a:bodyPr lIns="0" tIns="0" rIns="0" bIns="0"/>
              <a:lstStyle/>
              <a:p>
                <a:endParaRPr lang="en-US"/>
              </a:p>
            </p:txBody>
          </p:sp>
          <p:sp>
            <p:nvSpPr>
              <p:cNvPr id="79902" name="Rectangle 48"/>
              <p:cNvSpPr>
                <a:spLocks/>
              </p:cNvSpPr>
              <p:nvPr/>
            </p:nvSpPr>
            <p:spPr bwMode="auto">
              <a:xfrm>
                <a:off x="58" y="81"/>
                <a:ext cx="278" cy="232"/>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E</a:t>
                </a:r>
                <a:r>
                  <a:rPr lang="en-US" sz="1600" baseline="-25000">
                    <a:solidFill>
                      <a:schemeClr val="tx1"/>
                    </a:solidFill>
                    <a:latin typeface="Arial Bold" charset="0"/>
                    <a:cs typeface="Arial Bold" charset="0"/>
                    <a:sym typeface="Arial Bold" charset="0"/>
                  </a:rPr>
                  <a:t>3</a:t>
                </a:r>
                <a:r>
                  <a:rPr lang="en-US" baseline="30000">
                    <a:solidFill>
                      <a:schemeClr val="tx1"/>
                    </a:solidFill>
                    <a:latin typeface="Arial Bold" charset="0"/>
                    <a:cs typeface="Arial Bold" charset="0"/>
                    <a:sym typeface="Arial Bold" charset="0"/>
                  </a:rPr>
                  <a:t>a</a:t>
                </a:r>
              </a:p>
            </p:txBody>
          </p:sp>
        </p:grpSp>
        <p:sp>
          <p:nvSpPr>
            <p:cNvPr id="79884" name="Line 50"/>
            <p:cNvSpPr>
              <a:spLocks noChangeShapeType="1"/>
            </p:cNvSpPr>
            <p:nvPr/>
          </p:nvSpPr>
          <p:spPr bwMode="auto">
            <a:xfrm flipH="1">
              <a:off x="1141" y="701"/>
              <a:ext cx="1" cy="451"/>
            </a:xfrm>
            <a:prstGeom prst="line">
              <a:avLst/>
            </a:prstGeom>
            <a:noFill/>
            <a:ln w="19050">
              <a:solidFill>
                <a:schemeClr val="tx1"/>
              </a:solidFill>
              <a:round/>
              <a:headEnd/>
              <a:tailEnd type="triangle" w="lg" len="med"/>
            </a:ln>
          </p:spPr>
          <p:txBody>
            <a:bodyPr lIns="0" tIns="0" rIns="0" bIns="0"/>
            <a:lstStyle/>
            <a:p>
              <a:endParaRPr lang="en-US"/>
            </a:p>
          </p:txBody>
        </p:sp>
        <p:grpSp>
          <p:nvGrpSpPr>
            <p:cNvPr id="79885" name="Group 53"/>
            <p:cNvGrpSpPr>
              <a:grpSpLocks/>
            </p:cNvGrpSpPr>
            <p:nvPr/>
          </p:nvGrpSpPr>
          <p:grpSpPr bwMode="auto">
            <a:xfrm>
              <a:off x="1406" y="1152"/>
              <a:ext cx="395" cy="395"/>
              <a:chOff x="0" y="0"/>
              <a:chExt cx="394" cy="395"/>
            </a:xfrm>
          </p:grpSpPr>
          <p:sp>
            <p:nvSpPr>
              <p:cNvPr id="79899" name="Oval 51"/>
              <p:cNvSpPr>
                <a:spLocks/>
              </p:cNvSpPr>
              <p:nvPr/>
            </p:nvSpPr>
            <p:spPr bwMode="auto">
              <a:xfrm>
                <a:off x="0" y="0"/>
                <a:ext cx="394" cy="395"/>
              </a:xfrm>
              <a:prstGeom prst="ellipse">
                <a:avLst/>
              </a:prstGeom>
              <a:solidFill>
                <a:srgbClr val="D1D1F0"/>
              </a:solidFill>
              <a:ln w="9525">
                <a:solidFill>
                  <a:schemeClr val="tx1"/>
                </a:solidFill>
                <a:round/>
                <a:headEnd/>
                <a:tailEnd/>
              </a:ln>
            </p:spPr>
            <p:txBody>
              <a:bodyPr lIns="0" tIns="0" rIns="0" bIns="0"/>
              <a:lstStyle/>
              <a:p>
                <a:endParaRPr lang="en-US"/>
              </a:p>
            </p:txBody>
          </p:sp>
          <p:sp>
            <p:nvSpPr>
              <p:cNvPr id="79900" name="Rectangle 52"/>
              <p:cNvSpPr>
                <a:spLocks/>
              </p:cNvSpPr>
              <p:nvPr/>
            </p:nvSpPr>
            <p:spPr bwMode="auto">
              <a:xfrm>
                <a:off x="55" y="81"/>
                <a:ext cx="284" cy="232"/>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E</a:t>
                </a:r>
                <a:r>
                  <a:rPr lang="en-US" sz="1600" baseline="-25000">
                    <a:solidFill>
                      <a:schemeClr val="tx1"/>
                    </a:solidFill>
                    <a:latin typeface="Arial Bold" charset="0"/>
                    <a:cs typeface="Arial Bold" charset="0"/>
                    <a:sym typeface="Arial Bold" charset="0"/>
                  </a:rPr>
                  <a:t>3</a:t>
                </a:r>
                <a:r>
                  <a:rPr lang="en-US" baseline="30000">
                    <a:solidFill>
                      <a:schemeClr val="tx1"/>
                    </a:solidFill>
                    <a:latin typeface="Arial Bold" charset="0"/>
                    <a:cs typeface="Arial Bold" charset="0"/>
                    <a:sym typeface="Arial Bold" charset="0"/>
                  </a:rPr>
                  <a:t>b</a:t>
                </a:r>
              </a:p>
            </p:txBody>
          </p:sp>
        </p:grpSp>
        <p:sp>
          <p:nvSpPr>
            <p:cNvPr id="79886" name="Line 54"/>
            <p:cNvSpPr>
              <a:spLocks noChangeShapeType="1"/>
            </p:cNvSpPr>
            <p:nvPr/>
          </p:nvSpPr>
          <p:spPr bwMode="auto">
            <a:xfrm flipH="1">
              <a:off x="1602" y="1008"/>
              <a:ext cx="1" cy="144"/>
            </a:xfrm>
            <a:prstGeom prst="line">
              <a:avLst/>
            </a:prstGeom>
            <a:noFill/>
            <a:ln w="19050">
              <a:solidFill>
                <a:schemeClr val="tx1"/>
              </a:solidFill>
              <a:round/>
              <a:headEnd/>
              <a:tailEnd type="triangle" w="lg" len="med"/>
            </a:ln>
          </p:spPr>
          <p:txBody>
            <a:bodyPr lIns="0" tIns="0" rIns="0" bIns="0"/>
            <a:lstStyle/>
            <a:p>
              <a:endParaRPr lang="en-US"/>
            </a:p>
          </p:txBody>
        </p:sp>
        <p:grpSp>
          <p:nvGrpSpPr>
            <p:cNvPr id="79887" name="Group 57"/>
            <p:cNvGrpSpPr>
              <a:grpSpLocks/>
            </p:cNvGrpSpPr>
            <p:nvPr/>
          </p:nvGrpSpPr>
          <p:grpSpPr bwMode="auto">
            <a:xfrm>
              <a:off x="1405" y="613"/>
              <a:ext cx="395" cy="395"/>
              <a:chOff x="0" y="0"/>
              <a:chExt cx="394" cy="394"/>
            </a:xfrm>
          </p:grpSpPr>
          <p:sp>
            <p:nvSpPr>
              <p:cNvPr id="79897" name="Oval 55"/>
              <p:cNvSpPr>
                <a:spLocks/>
              </p:cNvSpPr>
              <p:nvPr/>
            </p:nvSpPr>
            <p:spPr bwMode="auto">
              <a:xfrm>
                <a:off x="0" y="0"/>
                <a:ext cx="394" cy="394"/>
              </a:xfrm>
              <a:prstGeom prst="ellipse">
                <a:avLst/>
              </a:prstGeom>
              <a:noFill/>
              <a:ln w="9525">
                <a:solidFill>
                  <a:schemeClr val="tx1"/>
                </a:solidFill>
                <a:round/>
                <a:headEnd/>
                <a:tailEnd/>
              </a:ln>
            </p:spPr>
            <p:txBody>
              <a:bodyPr lIns="0" tIns="0" rIns="0" bIns="0"/>
              <a:lstStyle/>
              <a:p>
                <a:endParaRPr lang="en-US"/>
              </a:p>
            </p:txBody>
          </p:sp>
          <p:sp>
            <p:nvSpPr>
              <p:cNvPr id="79898" name="Rectangle 56"/>
              <p:cNvSpPr>
                <a:spLocks/>
              </p:cNvSpPr>
              <p:nvPr/>
            </p:nvSpPr>
            <p:spPr bwMode="auto">
              <a:xfrm>
                <a:off x="44" y="77"/>
                <a:ext cx="306" cy="240"/>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G</a:t>
                </a:r>
                <a:r>
                  <a:rPr lang="en-US" baseline="-25000">
                    <a:solidFill>
                      <a:schemeClr val="tx1"/>
                    </a:solidFill>
                    <a:latin typeface="Arial Bold" charset="0"/>
                    <a:cs typeface="Arial Bold" charset="0"/>
                    <a:sym typeface="Arial Bold" charset="0"/>
                  </a:rPr>
                  <a:t>3</a:t>
                </a:r>
                <a:r>
                  <a:rPr lang="en-US" baseline="30000">
                    <a:solidFill>
                      <a:schemeClr val="tx1"/>
                    </a:solidFill>
                    <a:latin typeface="Arial Bold" charset="0"/>
                    <a:cs typeface="Arial Bold" charset="0"/>
                    <a:sym typeface="Arial Bold" charset="0"/>
                  </a:rPr>
                  <a:t>b</a:t>
                </a:r>
              </a:p>
            </p:txBody>
          </p:sp>
        </p:grpSp>
        <p:sp>
          <p:nvSpPr>
            <p:cNvPr id="79888" name="Line 58"/>
            <p:cNvSpPr>
              <a:spLocks noChangeShapeType="1"/>
            </p:cNvSpPr>
            <p:nvPr/>
          </p:nvSpPr>
          <p:spPr bwMode="auto">
            <a:xfrm>
              <a:off x="1339" y="503"/>
              <a:ext cx="124" cy="167"/>
            </a:xfrm>
            <a:prstGeom prst="line">
              <a:avLst/>
            </a:prstGeom>
            <a:noFill/>
            <a:ln w="19050">
              <a:solidFill>
                <a:schemeClr val="tx1"/>
              </a:solidFill>
              <a:round/>
              <a:headEnd/>
              <a:tailEnd type="triangle" w="lg" len="med"/>
            </a:ln>
          </p:spPr>
          <p:txBody>
            <a:bodyPr lIns="0" tIns="0" rIns="0" bIns="0"/>
            <a:lstStyle/>
            <a:p>
              <a:endParaRPr lang="en-US"/>
            </a:p>
          </p:txBody>
        </p:sp>
        <p:sp>
          <p:nvSpPr>
            <p:cNvPr id="79889" name="Rectangle 59"/>
            <p:cNvSpPr>
              <a:spLocks/>
            </p:cNvSpPr>
            <p:nvPr/>
          </p:nvSpPr>
          <p:spPr bwMode="auto">
            <a:xfrm>
              <a:off x="1241" y="0"/>
              <a:ext cx="342" cy="224"/>
            </a:xfrm>
            <a:prstGeom prst="rect">
              <a:avLst/>
            </a:prstGeom>
            <a:noFill/>
            <a:ln w="12700">
              <a:noFill/>
              <a:miter lim="800000"/>
              <a:headEnd/>
              <a:tailEnd/>
            </a:ln>
          </p:spPr>
          <p:txBody>
            <a:bodyPr wrap="none" lIns="0" tIns="0" rIns="40639" bIns="0">
              <a:spAutoFit/>
            </a:bodyPr>
            <a:lstStyle/>
            <a:p>
              <a:pPr marL="39688"/>
              <a:r>
                <a:rPr lang="en-US">
                  <a:solidFill>
                    <a:schemeClr val="tx1"/>
                  </a:solidFill>
                  <a:cs typeface="Arial" charset="0"/>
                </a:rPr>
                <a:t>t =3</a:t>
              </a:r>
            </a:p>
          </p:txBody>
        </p:sp>
        <p:sp>
          <p:nvSpPr>
            <p:cNvPr id="79890" name="Line 60"/>
            <p:cNvSpPr>
              <a:spLocks noChangeShapeType="1"/>
            </p:cNvSpPr>
            <p:nvPr/>
          </p:nvSpPr>
          <p:spPr bwMode="auto">
            <a:xfrm>
              <a:off x="0" y="503"/>
              <a:ext cx="944" cy="1"/>
            </a:xfrm>
            <a:prstGeom prst="line">
              <a:avLst/>
            </a:prstGeom>
            <a:noFill/>
            <a:ln w="19050">
              <a:solidFill>
                <a:schemeClr val="tx1"/>
              </a:solidFill>
              <a:round/>
              <a:headEnd/>
              <a:tailEnd type="triangle" w="lg" len="med"/>
            </a:ln>
          </p:spPr>
          <p:txBody>
            <a:bodyPr lIns="0" tIns="0" rIns="0" bIns="0"/>
            <a:lstStyle/>
            <a:p>
              <a:endParaRPr lang="en-US"/>
            </a:p>
          </p:txBody>
        </p:sp>
        <p:sp>
          <p:nvSpPr>
            <p:cNvPr id="79891" name="Line 61"/>
            <p:cNvSpPr>
              <a:spLocks noChangeShapeType="1"/>
            </p:cNvSpPr>
            <p:nvPr/>
          </p:nvSpPr>
          <p:spPr bwMode="auto">
            <a:xfrm rot="10800000" flipH="1">
              <a:off x="460" y="642"/>
              <a:ext cx="542" cy="168"/>
            </a:xfrm>
            <a:prstGeom prst="line">
              <a:avLst/>
            </a:prstGeom>
            <a:noFill/>
            <a:ln w="19050">
              <a:solidFill>
                <a:schemeClr val="tx1"/>
              </a:solidFill>
              <a:round/>
              <a:headEnd/>
              <a:tailEnd type="triangle" w="lg" len="med"/>
            </a:ln>
          </p:spPr>
          <p:txBody>
            <a:bodyPr lIns="0" tIns="0" rIns="0" bIns="0"/>
            <a:lstStyle/>
            <a:p>
              <a:endParaRPr lang="en-US"/>
            </a:p>
          </p:txBody>
        </p:sp>
        <p:sp>
          <p:nvSpPr>
            <p:cNvPr id="79892" name="Line 62"/>
            <p:cNvSpPr>
              <a:spLocks noChangeShapeType="1"/>
            </p:cNvSpPr>
            <p:nvPr/>
          </p:nvSpPr>
          <p:spPr bwMode="auto">
            <a:xfrm>
              <a:off x="460" y="810"/>
              <a:ext cx="945" cy="1"/>
            </a:xfrm>
            <a:prstGeom prst="line">
              <a:avLst/>
            </a:prstGeom>
            <a:noFill/>
            <a:ln w="19050">
              <a:solidFill>
                <a:schemeClr val="tx1"/>
              </a:solidFill>
              <a:round/>
              <a:headEnd/>
              <a:tailEnd type="triangle" w="lg" len="med"/>
            </a:ln>
          </p:spPr>
          <p:txBody>
            <a:bodyPr lIns="0" tIns="0" rIns="0" bIns="0"/>
            <a:lstStyle/>
            <a:p>
              <a:endParaRPr lang="en-US"/>
            </a:p>
          </p:txBody>
        </p:sp>
        <p:sp>
          <p:nvSpPr>
            <p:cNvPr id="79893" name="Rectangle 63"/>
            <p:cNvSpPr>
              <a:spLocks/>
            </p:cNvSpPr>
            <p:nvPr/>
          </p:nvSpPr>
          <p:spPr bwMode="auto">
            <a:xfrm>
              <a:off x="840" y="240"/>
              <a:ext cx="1056" cy="1392"/>
            </a:xfrm>
            <a:prstGeom prst="rect">
              <a:avLst/>
            </a:prstGeom>
            <a:noFill/>
            <a:ln w="9525">
              <a:solidFill>
                <a:schemeClr val="tx1"/>
              </a:solidFill>
              <a:round/>
              <a:headEnd/>
              <a:tailEnd/>
            </a:ln>
          </p:spPr>
          <p:txBody>
            <a:bodyPr lIns="0" tIns="0" rIns="0" bIns="0"/>
            <a:lstStyle/>
            <a:p>
              <a:endParaRPr lang="en-US"/>
            </a:p>
          </p:txBody>
        </p:sp>
        <p:sp>
          <p:nvSpPr>
            <p:cNvPr id="79894" name="Line 64"/>
            <p:cNvSpPr>
              <a:spLocks noChangeShapeType="1"/>
            </p:cNvSpPr>
            <p:nvPr/>
          </p:nvSpPr>
          <p:spPr bwMode="auto">
            <a:xfrm>
              <a:off x="1343" y="505"/>
              <a:ext cx="945" cy="1"/>
            </a:xfrm>
            <a:prstGeom prst="line">
              <a:avLst/>
            </a:prstGeom>
            <a:noFill/>
            <a:ln w="19050">
              <a:solidFill>
                <a:schemeClr val="tx1"/>
              </a:solidFill>
              <a:prstDash val="dash"/>
              <a:round/>
              <a:headEnd/>
              <a:tailEnd type="triangle" w="lg" len="med"/>
            </a:ln>
          </p:spPr>
          <p:txBody>
            <a:bodyPr lIns="0" tIns="0" rIns="0" bIns="0"/>
            <a:lstStyle/>
            <a:p>
              <a:endParaRPr lang="en-US"/>
            </a:p>
          </p:txBody>
        </p:sp>
        <p:sp>
          <p:nvSpPr>
            <p:cNvPr id="79895" name="Line 65"/>
            <p:cNvSpPr>
              <a:spLocks noChangeShapeType="1"/>
            </p:cNvSpPr>
            <p:nvPr/>
          </p:nvSpPr>
          <p:spPr bwMode="auto">
            <a:xfrm rot="10800000" flipH="1">
              <a:off x="1804" y="645"/>
              <a:ext cx="542" cy="167"/>
            </a:xfrm>
            <a:prstGeom prst="line">
              <a:avLst/>
            </a:prstGeom>
            <a:noFill/>
            <a:ln w="19050">
              <a:solidFill>
                <a:schemeClr val="tx1"/>
              </a:solidFill>
              <a:prstDash val="dash"/>
              <a:round/>
              <a:headEnd/>
              <a:tailEnd type="triangle" w="lg" len="med"/>
            </a:ln>
          </p:spPr>
          <p:txBody>
            <a:bodyPr lIns="0" tIns="0" rIns="0" bIns="0"/>
            <a:lstStyle/>
            <a:p>
              <a:endParaRPr lang="en-US"/>
            </a:p>
          </p:txBody>
        </p:sp>
        <p:sp>
          <p:nvSpPr>
            <p:cNvPr id="79896" name="Line 66"/>
            <p:cNvSpPr>
              <a:spLocks noChangeShapeType="1"/>
            </p:cNvSpPr>
            <p:nvPr/>
          </p:nvSpPr>
          <p:spPr bwMode="auto">
            <a:xfrm>
              <a:off x="1804" y="812"/>
              <a:ext cx="945" cy="1"/>
            </a:xfrm>
            <a:prstGeom prst="line">
              <a:avLst/>
            </a:prstGeom>
            <a:noFill/>
            <a:ln w="19050">
              <a:solidFill>
                <a:schemeClr val="tx1"/>
              </a:solidFill>
              <a:prstDash val="dash"/>
              <a:round/>
              <a:headEnd/>
              <a:tailEnd type="triangle" w="lg" len="med"/>
            </a:ln>
          </p:spPr>
          <p:txBody>
            <a:bodyPr lIns="0" tIns="0" rIns="0" bIns="0"/>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09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809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8093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8093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8096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0899">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0899">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80899">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808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089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80899" name="Rectangle 2"/>
          <p:cNvSpPr>
            <a:spLocks noGrp="1" noChangeArrowheads="1"/>
          </p:cNvSpPr>
          <p:nvPr>
            <p:ph type="title"/>
          </p:nvPr>
        </p:nvSpPr>
        <p:spPr/>
        <p:txBody>
          <a:bodyPr rIns="132080"/>
          <a:lstStyle/>
          <a:p>
            <a:pPr indent="0" eaLnBrk="1" hangingPunct="1"/>
            <a:r>
              <a:rPr lang="en-US" smtClean="0"/>
              <a:t>Exact Inference in DBNs</a:t>
            </a:r>
          </a:p>
        </p:txBody>
      </p:sp>
      <p:sp>
        <p:nvSpPr>
          <p:cNvPr id="81923" name="Rectangle 3"/>
          <p:cNvSpPr>
            <a:spLocks noGrp="1" noChangeArrowheads="1"/>
          </p:cNvSpPr>
          <p:nvPr>
            <p:ph type="body" idx="1"/>
          </p:nvPr>
        </p:nvSpPr>
        <p:spPr/>
        <p:txBody>
          <a:bodyPr rIns="132080"/>
          <a:lstStyle/>
          <a:p>
            <a:pPr eaLnBrk="1" hangingPunct="1"/>
            <a:r>
              <a:rPr lang="en-US" sz="2400" smtClean="0"/>
              <a:t>Variable elimination applies to dynamic Bayes nets</a:t>
            </a:r>
          </a:p>
          <a:p>
            <a:pPr eaLnBrk="1" hangingPunct="1"/>
            <a:r>
              <a:rPr lang="en-US" sz="2400" smtClean="0"/>
              <a:t>Procedure: “unroll” the network for T time steps, then eliminate variables until P(X</a:t>
            </a:r>
            <a:r>
              <a:rPr lang="en-US" sz="2400" baseline="-25000" smtClean="0"/>
              <a:t>T</a:t>
            </a:r>
            <a:r>
              <a:rPr lang="en-US" sz="2400" smtClean="0"/>
              <a:t>|e</a:t>
            </a:r>
            <a:r>
              <a:rPr lang="en-US" sz="2400" baseline="-25000" smtClean="0"/>
              <a:t>1:T</a:t>
            </a:r>
            <a:r>
              <a:rPr lang="en-US" sz="2400" smtClean="0"/>
              <a:t>) is computed</a:t>
            </a:r>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r>
              <a:rPr lang="en-US" sz="2400" smtClean="0"/>
              <a:t>Online belief updates: Eliminate all variables from the previous time step; store factors for current time only</a:t>
            </a:r>
          </a:p>
        </p:txBody>
      </p:sp>
      <p:grpSp>
        <p:nvGrpSpPr>
          <p:cNvPr id="81938" name="Group 18"/>
          <p:cNvGrpSpPr>
            <a:grpSpLocks/>
          </p:cNvGrpSpPr>
          <p:nvPr/>
        </p:nvGrpSpPr>
        <p:grpSpPr bwMode="auto">
          <a:xfrm>
            <a:off x="1593850" y="3381375"/>
            <a:ext cx="1358900" cy="1968500"/>
            <a:chOff x="0" y="0"/>
            <a:chExt cx="856" cy="1240"/>
          </a:xfrm>
        </p:grpSpPr>
        <p:grpSp>
          <p:nvGrpSpPr>
            <p:cNvPr id="80951" name="Group 6"/>
            <p:cNvGrpSpPr>
              <a:grpSpLocks/>
            </p:cNvGrpSpPr>
            <p:nvPr/>
          </p:nvGrpSpPr>
          <p:grpSpPr bwMode="auto">
            <a:xfrm>
              <a:off x="0" y="0"/>
              <a:ext cx="395" cy="394"/>
              <a:chOff x="0" y="0"/>
              <a:chExt cx="395" cy="394"/>
            </a:xfrm>
          </p:grpSpPr>
          <p:sp>
            <p:nvSpPr>
              <p:cNvPr id="80963" name="Oval 4"/>
              <p:cNvSpPr>
                <a:spLocks/>
              </p:cNvSpPr>
              <p:nvPr/>
            </p:nvSpPr>
            <p:spPr bwMode="auto">
              <a:xfrm>
                <a:off x="0" y="0"/>
                <a:ext cx="395" cy="394"/>
              </a:xfrm>
              <a:prstGeom prst="ellipse">
                <a:avLst/>
              </a:prstGeom>
              <a:noFill/>
              <a:ln w="9525">
                <a:solidFill>
                  <a:schemeClr val="tx1"/>
                </a:solidFill>
                <a:round/>
                <a:headEnd/>
                <a:tailEnd/>
              </a:ln>
            </p:spPr>
            <p:txBody>
              <a:bodyPr lIns="0" tIns="0" rIns="0" bIns="0"/>
              <a:lstStyle/>
              <a:p>
                <a:endParaRPr lang="en-US"/>
              </a:p>
            </p:txBody>
          </p:sp>
          <p:sp>
            <p:nvSpPr>
              <p:cNvPr id="80964" name="Rectangle 5"/>
              <p:cNvSpPr>
                <a:spLocks/>
              </p:cNvSpPr>
              <p:nvPr/>
            </p:nvSpPr>
            <p:spPr bwMode="auto">
              <a:xfrm>
                <a:off x="47" y="77"/>
                <a:ext cx="300" cy="240"/>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G</a:t>
                </a:r>
                <a:r>
                  <a:rPr lang="en-US" baseline="-25000">
                    <a:solidFill>
                      <a:schemeClr val="tx1"/>
                    </a:solidFill>
                    <a:latin typeface="Arial Bold" charset="0"/>
                    <a:cs typeface="Arial Bold" charset="0"/>
                    <a:sym typeface="Arial Bold" charset="0"/>
                  </a:rPr>
                  <a:t>1</a:t>
                </a:r>
                <a:r>
                  <a:rPr lang="en-US" baseline="30000">
                    <a:solidFill>
                      <a:schemeClr val="tx1"/>
                    </a:solidFill>
                    <a:latin typeface="Arial Bold" charset="0"/>
                    <a:cs typeface="Arial Bold" charset="0"/>
                    <a:sym typeface="Arial Bold" charset="0"/>
                  </a:rPr>
                  <a:t>a</a:t>
                </a:r>
              </a:p>
            </p:txBody>
          </p:sp>
        </p:grpSp>
        <p:grpSp>
          <p:nvGrpSpPr>
            <p:cNvPr id="80952" name="Group 9"/>
            <p:cNvGrpSpPr>
              <a:grpSpLocks/>
            </p:cNvGrpSpPr>
            <p:nvPr/>
          </p:nvGrpSpPr>
          <p:grpSpPr bwMode="auto">
            <a:xfrm>
              <a:off x="0" y="845"/>
              <a:ext cx="395" cy="395"/>
              <a:chOff x="0" y="0"/>
              <a:chExt cx="395" cy="395"/>
            </a:xfrm>
          </p:grpSpPr>
          <p:sp>
            <p:nvSpPr>
              <p:cNvPr id="80961" name="Oval 7"/>
              <p:cNvSpPr>
                <a:spLocks/>
              </p:cNvSpPr>
              <p:nvPr/>
            </p:nvSpPr>
            <p:spPr bwMode="auto">
              <a:xfrm>
                <a:off x="0" y="0"/>
                <a:ext cx="395" cy="395"/>
              </a:xfrm>
              <a:prstGeom prst="ellipse">
                <a:avLst/>
              </a:prstGeom>
              <a:solidFill>
                <a:srgbClr val="D1D1F0"/>
              </a:solidFill>
              <a:ln w="9525">
                <a:solidFill>
                  <a:schemeClr val="tx1"/>
                </a:solidFill>
                <a:round/>
                <a:headEnd/>
                <a:tailEnd/>
              </a:ln>
            </p:spPr>
            <p:txBody>
              <a:bodyPr lIns="0" tIns="0" rIns="0" bIns="0"/>
              <a:lstStyle/>
              <a:p>
                <a:endParaRPr lang="en-US"/>
              </a:p>
            </p:txBody>
          </p:sp>
          <p:sp>
            <p:nvSpPr>
              <p:cNvPr id="80962" name="Rectangle 8"/>
              <p:cNvSpPr>
                <a:spLocks/>
              </p:cNvSpPr>
              <p:nvPr/>
            </p:nvSpPr>
            <p:spPr bwMode="auto">
              <a:xfrm>
                <a:off x="58" y="81"/>
                <a:ext cx="278" cy="232"/>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E</a:t>
                </a:r>
                <a:r>
                  <a:rPr lang="en-US" sz="1600" baseline="-25000">
                    <a:solidFill>
                      <a:schemeClr val="tx1"/>
                    </a:solidFill>
                    <a:latin typeface="Arial Bold" charset="0"/>
                    <a:cs typeface="Arial Bold" charset="0"/>
                    <a:sym typeface="Arial Bold" charset="0"/>
                  </a:rPr>
                  <a:t>1</a:t>
                </a:r>
                <a:r>
                  <a:rPr lang="en-US" baseline="30000">
                    <a:solidFill>
                      <a:schemeClr val="tx1"/>
                    </a:solidFill>
                    <a:latin typeface="Arial Bold" charset="0"/>
                    <a:cs typeface="Arial Bold" charset="0"/>
                    <a:sym typeface="Arial Bold" charset="0"/>
                  </a:rPr>
                  <a:t>a</a:t>
                </a:r>
              </a:p>
            </p:txBody>
          </p:sp>
        </p:grpSp>
        <p:sp>
          <p:nvSpPr>
            <p:cNvPr id="80953" name="Line 10"/>
            <p:cNvSpPr>
              <a:spLocks noChangeShapeType="1"/>
            </p:cNvSpPr>
            <p:nvPr/>
          </p:nvSpPr>
          <p:spPr bwMode="auto">
            <a:xfrm flipH="1">
              <a:off x="197" y="395"/>
              <a:ext cx="1" cy="451"/>
            </a:xfrm>
            <a:prstGeom prst="line">
              <a:avLst/>
            </a:prstGeom>
            <a:noFill/>
            <a:ln w="19050">
              <a:solidFill>
                <a:schemeClr val="tx1"/>
              </a:solidFill>
              <a:round/>
              <a:headEnd/>
              <a:tailEnd type="triangle" w="lg" len="med"/>
            </a:ln>
          </p:spPr>
          <p:txBody>
            <a:bodyPr lIns="0" tIns="0" rIns="0" bIns="0"/>
            <a:lstStyle/>
            <a:p>
              <a:endParaRPr lang="en-US"/>
            </a:p>
          </p:txBody>
        </p:sp>
        <p:grpSp>
          <p:nvGrpSpPr>
            <p:cNvPr id="80954" name="Group 13"/>
            <p:cNvGrpSpPr>
              <a:grpSpLocks/>
            </p:cNvGrpSpPr>
            <p:nvPr/>
          </p:nvGrpSpPr>
          <p:grpSpPr bwMode="auto">
            <a:xfrm>
              <a:off x="461" y="845"/>
              <a:ext cx="395" cy="395"/>
              <a:chOff x="0" y="0"/>
              <a:chExt cx="394" cy="395"/>
            </a:xfrm>
          </p:grpSpPr>
          <p:sp>
            <p:nvSpPr>
              <p:cNvPr id="80959" name="Oval 11"/>
              <p:cNvSpPr>
                <a:spLocks/>
              </p:cNvSpPr>
              <p:nvPr/>
            </p:nvSpPr>
            <p:spPr bwMode="auto">
              <a:xfrm>
                <a:off x="0" y="0"/>
                <a:ext cx="394" cy="395"/>
              </a:xfrm>
              <a:prstGeom prst="ellipse">
                <a:avLst/>
              </a:prstGeom>
              <a:solidFill>
                <a:srgbClr val="D1D1F0"/>
              </a:solidFill>
              <a:ln w="9525">
                <a:solidFill>
                  <a:schemeClr val="tx1"/>
                </a:solidFill>
                <a:round/>
                <a:headEnd/>
                <a:tailEnd/>
              </a:ln>
            </p:spPr>
            <p:txBody>
              <a:bodyPr lIns="0" tIns="0" rIns="0" bIns="0"/>
              <a:lstStyle/>
              <a:p>
                <a:endParaRPr lang="en-US"/>
              </a:p>
            </p:txBody>
          </p:sp>
          <p:sp>
            <p:nvSpPr>
              <p:cNvPr id="80960" name="Rectangle 12"/>
              <p:cNvSpPr>
                <a:spLocks/>
              </p:cNvSpPr>
              <p:nvPr/>
            </p:nvSpPr>
            <p:spPr bwMode="auto">
              <a:xfrm>
                <a:off x="55" y="81"/>
                <a:ext cx="284" cy="232"/>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E</a:t>
                </a:r>
                <a:r>
                  <a:rPr lang="en-US" sz="1600" baseline="-25000">
                    <a:solidFill>
                      <a:schemeClr val="tx1"/>
                    </a:solidFill>
                    <a:latin typeface="Arial Bold" charset="0"/>
                    <a:cs typeface="Arial Bold" charset="0"/>
                    <a:sym typeface="Arial Bold" charset="0"/>
                  </a:rPr>
                  <a:t>1</a:t>
                </a:r>
                <a:r>
                  <a:rPr lang="en-US" baseline="30000">
                    <a:solidFill>
                      <a:schemeClr val="tx1"/>
                    </a:solidFill>
                    <a:latin typeface="Arial Bold" charset="0"/>
                    <a:cs typeface="Arial Bold" charset="0"/>
                    <a:sym typeface="Arial Bold" charset="0"/>
                  </a:rPr>
                  <a:t>b</a:t>
                </a:r>
              </a:p>
            </p:txBody>
          </p:sp>
        </p:grpSp>
        <p:sp>
          <p:nvSpPr>
            <p:cNvPr id="80955" name="Line 14"/>
            <p:cNvSpPr>
              <a:spLocks noChangeShapeType="1"/>
            </p:cNvSpPr>
            <p:nvPr/>
          </p:nvSpPr>
          <p:spPr bwMode="auto">
            <a:xfrm flipH="1">
              <a:off x="657" y="702"/>
              <a:ext cx="1" cy="144"/>
            </a:xfrm>
            <a:prstGeom prst="line">
              <a:avLst/>
            </a:prstGeom>
            <a:noFill/>
            <a:ln w="19050">
              <a:solidFill>
                <a:schemeClr val="tx1"/>
              </a:solidFill>
              <a:round/>
              <a:headEnd/>
              <a:tailEnd type="triangle" w="lg" len="med"/>
            </a:ln>
          </p:spPr>
          <p:txBody>
            <a:bodyPr lIns="0" tIns="0" rIns="0" bIns="0"/>
            <a:lstStyle/>
            <a:p>
              <a:endParaRPr lang="en-US"/>
            </a:p>
          </p:txBody>
        </p:sp>
        <p:grpSp>
          <p:nvGrpSpPr>
            <p:cNvPr id="80956" name="Group 17"/>
            <p:cNvGrpSpPr>
              <a:grpSpLocks/>
            </p:cNvGrpSpPr>
            <p:nvPr/>
          </p:nvGrpSpPr>
          <p:grpSpPr bwMode="auto">
            <a:xfrm>
              <a:off x="460" y="307"/>
              <a:ext cx="396" cy="395"/>
              <a:chOff x="0" y="0"/>
              <a:chExt cx="395" cy="394"/>
            </a:xfrm>
          </p:grpSpPr>
          <p:sp>
            <p:nvSpPr>
              <p:cNvPr id="80957" name="Oval 15"/>
              <p:cNvSpPr>
                <a:spLocks/>
              </p:cNvSpPr>
              <p:nvPr/>
            </p:nvSpPr>
            <p:spPr bwMode="auto">
              <a:xfrm>
                <a:off x="0" y="0"/>
                <a:ext cx="395" cy="394"/>
              </a:xfrm>
              <a:prstGeom prst="ellipse">
                <a:avLst/>
              </a:prstGeom>
              <a:noFill/>
              <a:ln w="9525">
                <a:solidFill>
                  <a:schemeClr val="tx1"/>
                </a:solidFill>
                <a:round/>
                <a:headEnd/>
                <a:tailEnd/>
              </a:ln>
            </p:spPr>
            <p:txBody>
              <a:bodyPr lIns="0" tIns="0" rIns="0" bIns="0"/>
              <a:lstStyle/>
              <a:p>
                <a:endParaRPr lang="en-US"/>
              </a:p>
            </p:txBody>
          </p:sp>
          <p:sp>
            <p:nvSpPr>
              <p:cNvPr id="80958" name="Rectangle 16"/>
              <p:cNvSpPr>
                <a:spLocks/>
              </p:cNvSpPr>
              <p:nvPr/>
            </p:nvSpPr>
            <p:spPr bwMode="auto">
              <a:xfrm>
                <a:off x="44" y="77"/>
                <a:ext cx="306" cy="240"/>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G</a:t>
                </a:r>
                <a:r>
                  <a:rPr lang="en-US" baseline="-25000">
                    <a:solidFill>
                      <a:schemeClr val="tx1"/>
                    </a:solidFill>
                    <a:latin typeface="Arial Bold" charset="0"/>
                    <a:cs typeface="Arial Bold" charset="0"/>
                    <a:sym typeface="Arial Bold" charset="0"/>
                  </a:rPr>
                  <a:t>1</a:t>
                </a:r>
                <a:r>
                  <a:rPr lang="en-US" baseline="30000">
                    <a:solidFill>
                      <a:schemeClr val="tx1"/>
                    </a:solidFill>
                    <a:latin typeface="Arial Bold" charset="0"/>
                    <a:cs typeface="Arial Bold" charset="0"/>
                    <a:sym typeface="Arial Bold" charset="0"/>
                  </a:rPr>
                  <a:t>b</a:t>
                </a:r>
              </a:p>
            </p:txBody>
          </p:sp>
        </p:grpSp>
      </p:grpSp>
      <p:grpSp>
        <p:nvGrpSpPr>
          <p:cNvPr id="81957" name="Group 37"/>
          <p:cNvGrpSpPr>
            <a:grpSpLocks/>
          </p:cNvGrpSpPr>
          <p:nvPr/>
        </p:nvGrpSpPr>
        <p:grpSpPr bwMode="auto">
          <a:xfrm>
            <a:off x="2297113" y="3381375"/>
            <a:ext cx="2814637" cy="1968500"/>
            <a:chOff x="0" y="0"/>
            <a:chExt cx="1773" cy="1240"/>
          </a:xfrm>
        </p:grpSpPr>
        <p:grpSp>
          <p:nvGrpSpPr>
            <p:cNvPr id="80933" name="Group 21"/>
            <p:cNvGrpSpPr>
              <a:grpSpLocks/>
            </p:cNvGrpSpPr>
            <p:nvPr/>
          </p:nvGrpSpPr>
          <p:grpSpPr bwMode="auto">
            <a:xfrm>
              <a:off x="917" y="0"/>
              <a:ext cx="395" cy="394"/>
              <a:chOff x="0" y="0"/>
              <a:chExt cx="394" cy="394"/>
            </a:xfrm>
          </p:grpSpPr>
          <p:sp>
            <p:nvSpPr>
              <p:cNvPr id="80949" name="Oval 19"/>
              <p:cNvSpPr>
                <a:spLocks/>
              </p:cNvSpPr>
              <p:nvPr/>
            </p:nvSpPr>
            <p:spPr bwMode="auto">
              <a:xfrm>
                <a:off x="0" y="0"/>
                <a:ext cx="394" cy="394"/>
              </a:xfrm>
              <a:prstGeom prst="ellipse">
                <a:avLst/>
              </a:prstGeom>
              <a:noFill/>
              <a:ln w="9525">
                <a:solidFill>
                  <a:schemeClr val="tx1"/>
                </a:solidFill>
                <a:round/>
                <a:headEnd/>
                <a:tailEnd/>
              </a:ln>
            </p:spPr>
            <p:txBody>
              <a:bodyPr lIns="0" tIns="0" rIns="0" bIns="0"/>
              <a:lstStyle/>
              <a:p>
                <a:endParaRPr lang="en-US"/>
              </a:p>
            </p:txBody>
          </p:sp>
          <p:sp>
            <p:nvSpPr>
              <p:cNvPr id="80950" name="Rectangle 20"/>
              <p:cNvSpPr>
                <a:spLocks/>
              </p:cNvSpPr>
              <p:nvPr/>
            </p:nvSpPr>
            <p:spPr bwMode="auto">
              <a:xfrm>
                <a:off x="47" y="77"/>
                <a:ext cx="300" cy="240"/>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G</a:t>
                </a:r>
                <a:r>
                  <a:rPr lang="en-US" baseline="-25000">
                    <a:solidFill>
                      <a:schemeClr val="tx1"/>
                    </a:solidFill>
                    <a:latin typeface="Arial Bold" charset="0"/>
                    <a:cs typeface="Arial Bold" charset="0"/>
                    <a:sym typeface="Arial Bold" charset="0"/>
                  </a:rPr>
                  <a:t>2</a:t>
                </a:r>
                <a:r>
                  <a:rPr lang="en-US" baseline="30000">
                    <a:solidFill>
                      <a:schemeClr val="tx1"/>
                    </a:solidFill>
                    <a:latin typeface="Arial Bold" charset="0"/>
                    <a:cs typeface="Arial Bold" charset="0"/>
                    <a:sym typeface="Arial Bold" charset="0"/>
                  </a:rPr>
                  <a:t>a</a:t>
                </a:r>
              </a:p>
            </p:txBody>
          </p:sp>
        </p:grpSp>
        <p:grpSp>
          <p:nvGrpSpPr>
            <p:cNvPr id="80934" name="Group 24"/>
            <p:cNvGrpSpPr>
              <a:grpSpLocks/>
            </p:cNvGrpSpPr>
            <p:nvPr/>
          </p:nvGrpSpPr>
          <p:grpSpPr bwMode="auto">
            <a:xfrm>
              <a:off x="916" y="845"/>
              <a:ext cx="396" cy="395"/>
              <a:chOff x="0" y="0"/>
              <a:chExt cx="395" cy="395"/>
            </a:xfrm>
          </p:grpSpPr>
          <p:sp>
            <p:nvSpPr>
              <p:cNvPr id="80947" name="Oval 22"/>
              <p:cNvSpPr>
                <a:spLocks/>
              </p:cNvSpPr>
              <p:nvPr/>
            </p:nvSpPr>
            <p:spPr bwMode="auto">
              <a:xfrm>
                <a:off x="0" y="0"/>
                <a:ext cx="395" cy="395"/>
              </a:xfrm>
              <a:prstGeom prst="ellipse">
                <a:avLst/>
              </a:prstGeom>
              <a:solidFill>
                <a:srgbClr val="D1D1F0"/>
              </a:solidFill>
              <a:ln w="9525">
                <a:solidFill>
                  <a:schemeClr val="tx1"/>
                </a:solidFill>
                <a:round/>
                <a:headEnd/>
                <a:tailEnd/>
              </a:ln>
            </p:spPr>
            <p:txBody>
              <a:bodyPr lIns="0" tIns="0" rIns="0" bIns="0"/>
              <a:lstStyle/>
              <a:p>
                <a:endParaRPr lang="en-US"/>
              </a:p>
            </p:txBody>
          </p:sp>
          <p:sp>
            <p:nvSpPr>
              <p:cNvPr id="80948" name="Rectangle 23"/>
              <p:cNvSpPr>
                <a:spLocks/>
              </p:cNvSpPr>
              <p:nvPr/>
            </p:nvSpPr>
            <p:spPr bwMode="auto">
              <a:xfrm>
                <a:off x="58" y="81"/>
                <a:ext cx="278" cy="232"/>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E</a:t>
                </a:r>
                <a:r>
                  <a:rPr lang="en-US" sz="1600" baseline="-25000">
                    <a:solidFill>
                      <a:schemeClr val="tx1"/>
                    </a:solidFill>
                    <a:latin typeface="Arial Bold" charset="0"/>
                    <a:cs typeface="Arial Bold" charset="0"/>
                    <a:sym typeface="Arial Bold" charset="0"/>
                  </a:rPr>
                  <a:t>2</a:t>
                </a:r>
                <a:r>
                  <a:rPr lang="en-US" baseline="30000">
                    <a:solidFill>
                      <a:schemeClr val="tx1"/>
                    </a:solidFill>
                    <a:latin typeface="Arial Bold" charset="0"/>
                    <a:cs typeface="Arial Bold" charset="0"/>
                    <a:sym typeface="Arial Bold" charset="0"/>
                  </a:rPr>
                  <a:t>a</a:t>
                </a:r>
              </a:p>
            </p:txBody>
          </p:sp>
        </p:grpSp>
        <p:sp>
          <p:nvSpPr>
            <p:cNvPr id="80935" name="Line 25"/>
            <p:cNvSpPr>
              <a:spLocks noChangeShapeType="1"/>
            </p:cNvSpPr>
            <p:nvPr/>
          </p:nvSpPr>
          <p:spPr bwMode="auto">
            <a:xfrm flipH="1">
              <a:off x="1114" y="395"/>
              <a:ext cx="1" cy="451"/>
            </a:xfrm>
            <a:prstGeom prst="line">
              <a:avLst/>
            </a:prstGeom>
            <a:noFill/>
            <a:ln w="19050">
              <a:solidFill>
                <a:schemeClr val="tx1"/>
              </a:solidFill>
              <a:round/>
              <a:headEnd/>
              <a:tailEnd type="triangle" w="lg" len="med"/>
            </a:ln>
          </p:spPr>
          <p:txBody>
            <a:bodyPr lIns="0" tIns="0" rIns="0" bIns="0"/>
            <a:lstStyle/>
            <a:p>
              <a:endParaRPr lang="en-US"/>
            </a:p>
          </p:txBody>
        </p:sp>
        <p:grpSp>
          <p:nvGrpSpPr>
            <p:cNvPr id="80936" name="Group 28"/>
            <p:cNvGrpSpPr>
              <a:grpSpLocks/>
            </p:cNvGrpSpPr>
            <p:nvPr/>
          </p:nvGrpSpPr>
          <p:grpSpPr bwMode="auto">
            <a:xfrm>
              <a:off x="1378" y="845"/>
              <a:ext cx="394" cy="395"/>
              <a:chOff x="0" y="0"/>
              <a:chExt cx="394" cy="395"/>
            </a:xfrm>
          </p:grpSpPr>
          <p:sp>
            <p:nvSpPr>
              <p:cNvPr id="80945" name="Oval 26"/>
              <p:cNvSpPr>
                <a:spLocks/>
              </p:cNvSpPr>
              <p:nvPr/>
            </p:nvSpPr>
            <p:spPr bwMode="auto">
              <a:xfrm>
                <a:off x="0" y="0"/>
                <a:ext cx="394" cy="395"/>
              </a:xfrm>
              <a:prstGeom prst="ellipse">
                <a:avLst/>
              </a:prstGeom>
              <a:solidFill>
                <a:srgbClr val="D1D1F0"/>
              </a:solidFill>
              <a:ln w="9525">
                <a:solidFill>
                  <a:schemeClr val="tx1"/>
                </a:solidFill>
                <a:round/>
                <a:headEnd/>
                <a:tailEnd/>
              </a:ln>
            </p:spPr>
            <p:txBody>
              <a:bodyPr lIns="0" tIns="0" rIns="0" bIns="0"/>
              <a:lstStyle/>
              <a:p>
                <a:endParaRPr lang="en-US"/>
              </a:p>
            </p:txBody>
          </p:sp>
          <p:sp>
            <p:nvSpPr>
              <p:cNvPr id="80946" name="Rectangle 27"/>
              <p:cNvSpPr>
                <a:spLocks/>
              </p:cNvSpPr>
              <p:nvPr/>
            </p:nvSpPr>
            <p:spPr bwMode="auto">
              <a:xfrm>
                <a:off x="55" y="81"/>
                <a:ext cx="284" cy="232"/>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E</a:t>
                </a:r>
                <a:r>
                  <a:rPr lang="en-US" sz="1600" baseline="-25000">
                    <a:solidFill>
                      <a:schemeClr val="tx1"/>
                    </a:solidFill>
                    <a:latin typeface="Arial Bold" charset="0"/>
                    <a:cs typeface="Arial Bold" charset="0"/>
                    <a:sym typeface="Arial Bold" charset="0"/>
                  </a:rPr>
                  <a:t>2</a:t>
                </a:r>
                <a:r>
                  <a:rPr lang="en-US" baseline="30000">
                    <a:solidFill>
                      <a:schemeClr val="tx1"/>
                    </a:solidFill>
                    <a:latin typeface="Arial Bold" charset="0"/>
                    <a:cs typeface="Arial Bold" charset="0"/>
                    <a:sym typeface="Arial Bold" charset="0"/>
                  </a:rPr>
                  <a:t>b</a:t>
                </a:r>
              </a:p>
            </p:txBody>
          </p:sp>
        </p:grpSp>
        <p:sp>
          <p:nvSpPr>
            <p:cNvPr id="80937" name="Line 29"/>
            <p:cNvSpPr>
              <a:spLocks noChangeShapeType="1"/>
            </p:cNvSpPr>
            <p:nvPr/>
          </p:nvSpPr>
          <p:spPr bwMode="auto">
            <a:xfrm flipH="1">
              <a:off x="1575" y="702"/>
              <a:ext cx="1" cy="144"/>
            </a:xfrm>
            <a:prstGeom prst="line">
              <a:avLst/>
            </a:prstGeom>
            <a:noFill/>
            <a:ln w="19050">
              <a:solidFill>
                <a:schemeClr val="tx1"/>
              </a:solidFill>
              <a:round/>
              <a:headEnd/>
              <a:tailEnd type="triangle" w="lg" len="med"/>
            </a:ln>
          </p:spPr>
          <p:txBody>
            <a:bodyPr lIns="0" tIns="0" rIns="0" bIns="0"/>
            <a:lstStyle/>
            <a:p>
              <a:endParaRPr lang="en-US"/>
            </a:p>
          </p:txBody>
        </p:sp>
        <p:grpSp>
          <p:nvGrpSpPr>
            <p:cNvPr id="80938" name="Group 32"/>
            <p:cNvGrpSpPr>
              <a:grpSpLocks/>
            </p:cNvGrpSpPr>
            <p:nvPr/>
          </p:nvGrpSpPr>
          <p:grpSpPr bwMode="auto">
            <a:xfrm>
              <a:off x="1378" y="307"/>
              <a:ext cx="395" cy="395"/>
              <a:chOff x="0" y="0"/>
              <a:chExt cx="394" cy="394"/>
            </a:xfrm>
          </p:grpSpPr>
          <p:sp>
            <p:nvSpPr>
              <p:cNvPr id="80943" name="Oval 30"/>
              <p:cNvSpPr>
                <a:spLocks/>
              </p:cNvSpPr>
              <p:nvPr/>
            </p:nvSpPr>
            <p:spPr bwMode="auto">
              <a:xfrm>
                <a:off x="0" y="0"/>
                <a:ext cx="394" cy="394"/>
              </a:xfrm>
              <a:prstGeom prst="ellipse">
                <a:avLst/>
              </a:prstGeom>
              <a:noFill/>
              <a:ln w="9525">
                <a:solidFill>
                  <a:schemeClr val="tx1"/>
                </a:solidFill>
                <a:round/>
                <a:headEnd/>
                <a:tailEnd/>
              </a:ln>
            </p:spPr>
            <p:txBody>
              <a:bodyPr lIns="0" tIns="0" rIns="0" bIns="0"/>
              <a:lstStyle/>
              <a:p>
                <a:endParaRPr lang="en-US"/>
              </a:p>
            </p:txBody>
          </p:sp>
          <p:sp>
            <p:nvSpPr>
              <p:cNvPr id="80944" name="Rectangle 31"/>
              <p:cNvSpPr>
                <a:spLocks/>
              </p:cNvSpPr>
              <p:nvPr/>
            </p:nvSpPr>
            <p:spPr bwMode="auto">
              <a:xfrm>
                <a:off x="44" y="77"/>
                <a:ext cx="306" cy="240"/>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G</a:t>
                </a:r>
                <a:r>
                  <a:rPr lang="en-US" baseline="-25000">
                    <a:solidFill>
                      <a:schemeClr val="tx1"/>
                    </a:solidFill>
                    <a:latin typeface="Arial Bold" charset="0"/>
                    <a:cs typeface="Arial Bold" charset="0"/>
                    <a:sym typeface="Arial Bold" charset="0"/>
                  </a:rPr>
                  <a:t>2</a:t>
                </a:r>
                <a:r>
                  <a:rPr lang="en-US" baseline="30000">
                    <a:solidFill>
                      <a:schemeClr val="tx1"/>
                    </a:solidFill>
                    <a:latin typeface="Arial Bold" charset="0"/>
                    <a:cs typeface="Arial Bold" charset="0"/>
                    <a:sym typeface="Arial Bold" charset="0"/>
                  </a:rPr>
                  <a:t>b</a:t>
                </a:r>
              </a:p>
            </p:txBody>
          </p:sp>
        </p:grpSp>
        <p:sp>
          <p:nvSpPr>
            <p:cNvPr id="80939" name="Line 33"/>
            <p:cNvSpPr>
              <a:spLocks noChangeShapeType="1"/>
            </p:cNvSpPr>
            <p:nvPr/>
          </p:nvSpPr>
          <p:spPr bwMode="auto">
            <a:xfrm>
              <a:off x="0" y="197"/>
              <a:ext cx="917" cy="1"/>
            </a:xfrm>
            <a:prstGeom prst="line">
              <a:avLst/>
            </a:prstGeom>
            <a:noFill/>
            <a:ln w="19050">
              <a:solidFill>
                <a:schemeClr val="tx1"/>
              </a:solidFill>
              <a:round/>
              <a:headEnd/>
              <a:tailEnd type="triangle" w="lg" len="med"/>
            </a:ln>
          </p:spPr>
          <p:txBody>
            <a:bodyPr lIns="0" tIns="0" rIns="0" bIns="0"/>
            <a:lstStyle/>
            <a:p>
              <a:endParaRPr lang="en-US"/>
            </a:p>
          </p:txBody>
        </p:sp>
        <p:sp>
          <p:nvSpPr>
            <p:cNvPr id="80940" name="Line 34"/>
            <p:cNvSpPr>
              <a:spLocks noChangeShapeType="1"/>
            </p:cNvSpPr>
            <p:nvPr/>
          </p:nvSpPr>
          <p:spPr bwMode="auto">
            <a:xfrm>
              <a:off x="460" y="504"/>
              <a:ext cx="918" cy="1"/>
            </a:xfrm>
            <a:prstGeom prst="line">
              <a:avLst/>
            </a:prstGeom>
            <a:noFill/>
            <a:ln w="19050">
              <a:solidFill>
                <a:schemeClr val="tx1"/>
              </a:solidFill>
              <a:round/>
              <a:headEnd/>
              <a:tailEnd type="triangle" w="lg" len="med"/>
            </a:ln>
          </p:spPr>
          <p:txBody>
            <a:bodyPr lIns="0" tIns="0" rIns="0" bIns="0"/>
            <a:lstStyle/>
            <a:p>
              <a:endParaRPr lang="en-US"/>
            </a:p>
          </p:txBody>
        </p:sp>
        <p:sp>
          <p:nvSpPr>
            <p:cNvPr id="80941" name="Line 35"/>
            <p:cNvSpPr>
              <a:spLocks noChangeShapeType="1"/>
            </p:cNvSpPr>
            <p:nvPr/>
          </p:nvSpPr>
          <p:spPr bwMode="auto">
            <a:xfrm rot="10800000" flipH="1">
              <a:off x="460" y="337"/>
              <a:ext cx="515" cy="167"/>
            </a:xfrm>
            <a:prstGeom prst="line">
              <a:avLst/>
            </a:prstGeom>
            <a:noFill/>
            <a:ln w="19050">
              <a:solidFill>
                <a:schemeClr val="tx1"/>
              </a:solidFill>
              <a:round/>
              <a:headEnd/>
              <a:tailEnd type="triangle" w="lg" len="med"/>
            </a:ln>
          </p:spPr>
          <p:txBody>
            <a:bodyPr lIns="0" tIns="0" rIns="0" bIns="0"/>
            <a:lstStyle/>
            <a:p>
              <a:endParaRPr lang="en-US"/>
            </a:p>
          </p:txBody>
        </p:sp>
        <p:sp>
          <p:nvSpPr>
            <p:cNvPr id="80942" name="Line 36"/>
            <p:cNvSpPr>
              <a:spLocks noChangeShapeType="1"/>
            </p:cNvSpPr>
            <p:nvPr/>
          </p:nvSpPr>
          <p:spPr bwMode="auto">
            <a:xfrm>
              <a:off x="1312" y="197"/>
              <a:ext cx="123" cy="167"/>
            </a:xfrm>
            <a:prstGeom prst="line">
              <a:avLst/>
            </a:prstGeom>
            <a:noFill/>
            <a:ln w="19050">
              <a:solidFill>
                <a:schemeClr val="tx1"/>
              </a:solidFill>
              <a:round/>
              <a:headEnd/>
              <a:tailEnd type="triangle" w="lg" len="med"/>
            </a:ln>
          </p:spPr>
          <p:txBody>
            <a:bodyPr lIns="0" tIns="0" rIns="0" bIns="0"/>
            <a:lstStyle/>
            <a:p>
              <a:endParaRPr lang="en-US"/>
            </a:p>
          </p:txBody>
        </p:sp>
      </p:grpSp>
      <p:grpSp>
        <p:nvGrpSpPr>
          <p:cNvPr id="81960" name="Group 40"/>
          <p:cNvGrpSpPr>
            <a:grpSpLocks/>
          </p:cNvGrpSpPr>
          <p:nvPr/>
        </p:nvGrpSpPr>
        <p:grpSpPr bwMode="auto">
          <a:xfrm>
            <a:off x="5880100" y="3381375"/>
            <a:ext cx="627063" cy="627063"/>
            <a:chOff x="0" y="0"/>
            <a:chExt cx="395" cy="395"/>
          </a:xfrm>
        </p:grpSpPr>
        <p:sp>
          <p:nvSpPr>
            <p:cNvPr id="80931" name="Oval 38"/>
            <p:cNvSpPr>
              <a:spLocks/>
            </p:cNvSpPr>
            <p:nvPr/>
          </p:nvSpPr>
          <p:spPr bwMode="auto">
            <a:xfrm>
              <a:off x="0" y="0"/>
              <a:ext cx="395" cy="395"/>
            </a:xfrm>
            <a:prstGeom prst="ellipse">
              <a:avLst/>
            </a:prstGeom>
            <a:noFill/>
            <a:ln w="9525">
              <a:solidFill>
                <a:schemeClr val="tx1"/>
              </a:solidFill>
              <a:round/>
              <a:headEnd/>
              <a:tailEnd/>
            </a:ln>
          </p:spPr>
          <p:txBody>
            <a:bodyPr lIns="0" tIns="0" rIns="0" bIns="0"/>
            <a:lstStyle/>
            <a:p>
              <a:endParaRPr lang="en-US"/>
            </a:p>
          </p:txBody>
        </p:sp>
        <p:sp>
          <p:nvSpPr>
            <p:cNvPr id="80932" name="Rectangle 39"/>
            <p:cNvSpPr>
              <a:spLocks/>
            </p:cNvSpPr>
            <p:nvPr/>
          </p:nvSpPr>
          <p:spPr bwMode="auto">
            <a:xfrm>
              <a:off x="47" y="77"/>
              <a:ext cx="300" cy="240"/>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G</a:t>
              </a:r>
              <a:r>
                <a:rPr lang="en-US" baseline="-25000">
                  <a:solidFill>
                    <a:schemeClr val="tx1"/>
                  </a:solidFill>
                  <a:latin typeface="Arial Bold" charset="0"/>
                  <a:cs typeface="Arial Bold" charset="0"/>
                  <a:sym typeface="Arial Bold" charset="0"/>
                </a:rPr>
                <a:t>3</a:t>
              </a:r>
              <a:r>
                <a:rPr lang="en-US" baseline="30000">
                  <a:solidFill>
                    <a:schemeClr val="tx1"/>
                  </a:solidFill>
                  <a:latin typeface="Arial Bold" charset="0"/>
                  <a:cs typeface="Arial Bold" charset="0"/>
                  <a:sym typeface="Arial Bold" charset="0"/>
                </a:rPr>
                <a:t>a</a:t>
              </a:r>
            </a:p>
          </p:txBody>
        </p:sp>
      </p:grpSp>
      <p:grpSp>
        <p:nvGrpSpPr>
          <p:cNvPr id="81963" name="Group 43"/>
          <p:cNvGrpSpPr>
            <a:grpSpLocks/>
          </p:cNvGrpSpPr>
          <p:nvPr/>
        </p:nvGrpSpPr>
        <p:grpSpPr bwMode="auto">
          <a:xfrm>
            <a:off x="5880100" y="4724400"/>
            <a:ext cx="627063" cy="627063"/>
            <a:chOff x="0" y="0"/>
            <a:chExt cx="395" cy="395"/>
          </a:xfrm>
        </p:grpSpPr>
        <p:sp>
          <p:nvSpPr>
            <p:cNvPr id="80929" name="Oval 41"/>
            <p:cNvSpPr>
              <a:spLocks/>
            </p:cNvSpPr>
            <p:nvPr/>
          </p:nvSpPr>
          <p:spPr bwMode="auto">
            <a:xfrm>
              <a:off x="0" y="0"/>
              <a:ext cx="395" cy="395"/>
            </a:xfrm>
            <a:prstGeom prst="ellipse">
              <a:avLst/>
            </a:prstGeom>
            <a:solidFill>
              <a:srgbClr val="D1D1F0"/>
            </a:solidFill>
            <a:ln w="9525">
              <a:solidFill>
                <a:schemeClr val="tx1"/>
              </a:solidFill>
              <a:round/>
              <a:headEnd/>
              <a:tailEnd/>
            </a:ln>
          </p:spPr>
          <p:txBody>
            <a:bodyPr lIns="0" tIns="0" rIns="0" bIns="0"/>
            <a:lstStyle/>
            <a:p>
              <a:endParaRPr lang="en-US"/>
            </a:p>
          </p:txBody>
        </p:sp>
        <p:sp>
          <p:nvSpPr>
            <p:cNvPr id="80930" name="Rectangle 42"/>
            <p:cNvSpPr>
              <a:spLocks/>
            </p:cNvSpPr>
            <p:nvPr/>
          </p:nvSpPr>
          <p:spPr bwMode="auto">
            <a:xfrm>
              <a:off x="58" y="81"/>
              <a:ext cx="278" cy="232"/>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E</a:t>
              </a:r>
              <a:r>
                <a:rPr lang="en-US" sz="1600" baseline="-25000">
                  <a:solidFill>
                    <a:schemeClr val="tx1"/>
                  </a:solidFill>
                  <a:latin typeface="Arial Bold" charset="0"/>
                  <a:cs typeface="Arial Bold" charset="0"/>
                  <a:sym typeface="Arial Bold" charset="0"/>
                </a:rPr>
                <a:t>3</a:t>
              </a:r>
              <a:r>
                <a:rPr lang="en-US" baseline="30000">
                  <a:solidFill>
                    <a:schemeClr val="tx1"/>
                  </a:solidFill>
                  <a:latin typeface="Arial Bold" charset="0"/>
                  <a:cs typeface="Arial Bold" charset="0"/>
                  <a:sym typeface="Arial Bold" charset="0"/>
                </a:rPr>
                <a:t>a</a:t>
              </a:r>
            </a:p>
          </p:txBody>
        </p:sp>
      </p:grpSp>
      <p:cxnSp>
        <p:nvCxnSpPr>
          <p:cNvPr id="81964" name="AutoShape 44"/>
          <p:cNvCxnSpPr>
            <a:cxnSpLocks noChangeShapeType="1"/>
          </p:cNvCxnSpPr>
          <p:nvPr/>
        </p:nvCxnSpPr>
        <p:spPr bwMode="auto">
          <a:xfrm>
            <a:off x="6192838" y="3694113"/>
            <a:ext cx="0" cy="1343025"/>
          </a:xfrm>
          <a:prstGeom prst="straightConnector1">
            <a:avLst/>
          </a:prstGeom>
          <a:noFill/>
          <a:ln w="19050">
            <a:solidFill>
              <a:schemeClr val="tx1"/>
            </a:solidFill>
            <a:round/>
            <a:headEnd/>
            <a:tailEnd type="triangle" w="lg" len="med"/>
          </a:ln>
        </p:spPr>
      </p:cxnSp>
      <p:grpSp>
        <p:nvGrpSpPr>
          <p:cNvPr id="81967" name="Group 47"/>
          <p:cNvGrpSpPr>
            <a:grpSpLocks/>
          </p:cNvGrpSpPr>
          <p:nvPr/>
        </p:nvGrpSpPr>
        <p:grpSpPr bwMode="auto">
          <a:xfrm>
            <a:off x="6611938" y="4724400"/>
            <a:ext cx="627062" cy="627063"/>
            <a:chOff x="0" y="0"/>
            <a:chExt cx="395" cy="395"/>
          </a:xfrm>
        </p:grpSpPr>
        <p:sp>
          <p:nvSpPr>
            <p:cNvPr id="80927" name="Oval 45"/>
            <p:cNvSpPr>
              <a:spLocks/>
            </p:cNvSpPr>
            <p:nvPr/>
          </p:nvSpPr>
          <p:spPr bwMode="auto">
            <a:xfrm>
              <a:off x="0" y="0"/>
              <a:ext cx="395" cy="395"/>
            </a:xfrm>
            <a:prstGeom prst="ellipse">
              <a:avLst/>
            </a:prstGeom>
            <a:solidFill>
              <a:srgbClr val="D1D1F0"/>
            </a:solidFill>
            <a:ln w="9525">
              <a:solidFill>
                <a:schemeClr val="tx1"/>
              </a:solidFill>
              <a:round/>
              <a:headEnd/>
              <a:tailEnd/>
            </a:ln>
          </p:spPr>
          <p:txBody>
            <a:bodyPr lIns="0" tIns="0" rIns="0" bIns="0"/>
            <a:lstStyle/>
            <a:p>
              <a:endParaRPr lang="en-US"/>
            </a:p>
          </p:txBody>
        </p:sp>
        <p:sp>
          <p:nvSpPr>
            <p:cNvPr id="80928" name="Rectangle 46"/>
            <p:cNvSpPr>
              <a:spLocks/>
            </p:cNvSpPr>
            <p:nvPr/>
          </p:nvSpPr>
          <p:spPr bwMode="auto">
            <a:xfrm>
              <a:off x="55" y="81"/>
              <a:ext cx="284" cy="232"/>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E</a:t>
              </a:r>
              <a:r>
                <a:rPr lang="en-US" sz="1600" baseline="-25000">
                  <a:solidFill>
                    <a:schemeClr val="tx1"/>
                  </a:solidFill>
                  <a:latin typeface="Arial Bold" charset="0"/>
                  <a:cs typeface="Arial Bold" charset="0"/>
                  <a:sym typeface="Arial Bold" charset="0"/>
                </a:rPr>
                <a:t>3</a:t>
              </a:r>
              <a:r>
                <a:rPr lang="en-US" baseline="30000">
                  <a:solidFill>
                    <a:schemeClr val="tx1"/>
                  </a:solidFill>
                  <a:latin typeface="Arial Bold" charset="0"/>
                  <a:cs typeface="Arial Bold" charset="0"/>
                  <a:sym typeface="Arial Bold" charset="0"/>
                </a:rPr>
                <a:t>b</a:t>
              </a:r>
            </a:p>
          </p:txBody>
        </p:sp>
      </p:grpSp>
      <p:cxnSp>
        <p:nvCxnSpPr>
          <p:cNvPr id="81968" name="AutoShape 48"/>
          <p:cNvCxnSpPr>
            <a:cxnSpLocks noChangeShapeType="1"/>
          </p:cNvCxnSpPr>
          <p:nvPr/>
        </p:nvCxnSpPr>
        <p:spPr bwMode="auto">
          <a:xfrm>
            <a:off x="6924675" y="4181475"/>
            <a:ext cx="0" cy="855663"/>
          </a:xfrm>
          <a:prstGeom prst="straightConnector1">
            <a:avLst/>
          </a:prstGeom>
          <a:noFill/>
          <a:ln w="19050">
            <a:solidFill>
              <a:schemeClr val="tx1"/>
            </a:solidFill>
            <a:round/>
            <a:headEnd/>
            <a:tailEnd type="triangle" w="lg" len="med"/>
          </a:ln>
        </p:spPr>
      </p:cxnSp>
      <p:grpSp>
        <p:nvGrpSpPr>
          <p:cNvPr id="81971" name="Group 51"/>
          <p:cNvGrpSpPr>
            <a:grpSpLocks/>
          </p:cNvGrpSpPr>
          <p:nvPr/>
        </p:nvGrpSpPr>
        <p:grpSpPr bwMode="auto">
          <a:xfrm>
            <a:off x="6611938" y="3868738"/>
            <a:ext cx="627062" cy="627062"/>
            <a:chOff x="0" y="0"/>
            <a:chExt cx="395" cy="395"/>
          </a:xfrm>
        </p:grpSpPr>
        <p:sp>
          <p:nvSpPr>
            <p:cNvPr id="80925" name="Oval 49"/>
            <p:cNvSpPr>
              <a:spLocks/>
            </p:cNvSpPr>
            <p:nvPr/>
          </p:nvSpPr>
          <p:spPr bwMode="auto">
            <a:xfrm>
              <a:off x="0" y="0"/>
              <a:ext cx="395" cy="395"/>
            </a:xfrm>
            <a:prstGeom prst="ellipse">
              <a:avLst/>
            </a:prstGeom>
            <a:noFill/>
            <a:ln w="9525">
              <a:solidFill>
                <a:schemeClr val="tx1"/>
              </a:solidFill>
              <a:round/>
              <a:headEnd/>
              <a:tailEnd/>
            </a:ln>
          </p:spPr>
          <p:txBody>
            <a:bodyPr lIns="0" tIns="0" rIns="0" bIns="0"/>
            <a:lstStyle/>
            <a:p>
              <a:endParaRPr lang="en-US"/>
            </a:p>
          </p:txBody>
        </p:sp>
        <p:sp>
          <p:nvSpPr>
            <p:cNvPr id="80926" name="Rectangle 50"/>
            <p:cNvSpPr>
              <a:spLocks/>
            </p:cNvSpPr>
            <p:nvPr/>
          </p:nvSpPr>
          <p:spPr bwMode="auto">
            <a:xfrm>
              <a:off x="44" y="77"/>
              <a:ext cx="306" cy="240"/>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G</a:t>
              </a:r>
              <a:r>
                <a:rPr lang="en-US" baseline="-25000">
                  <a:solidFill>
                    <a:schemeClr val="tx1"/>
                  </a:solidFill>
                  <a:latin typeface="Arial Bold" charset="0"/>
                  <a:cs typeface="Arial Bold" charset="0"/>
                  <a:sym typeface="Arial Bold" charset="0"/>
                </a:rPr>
                <a:t>3</a:t>
              </a:r>
              <a:r>
                <a:rPr lang="en-US" baseline="30000">
                  <a:solidFill>
                    <a:schemeClr val="tx1"/>
                  </a:solidFill>
                  <a:latin typeface="Arial Bold" charset="0"/>
                  <a:cs typeface="Arial Bold" charset="0"/>
                  <a:sym typeface="Arial Bold" charset="0"/>
                </a:rPr>
                <a:t>b</a:t>
              </a:r>
            </a:p>
          </p:txBody>
        </p:sp>
      </p:grpSp>
      <p:cxnSp>
        <p:nvCxnSpPr>
          <p:cNvPr id="81972" name="AutoShape 52"/>
          <p:cNvCxnSpPr>
            <a:cxnSpLocks noChangeShapeType="1"/>
          </p:cNvCxnSpPr>
          <p:nvPr/>
        </p:nvCxnSpPr>
        <p:spPr bwMode="auto">
          <a:xfrm>
            <a:off x="6192838" y="3694113"/>
            <a:ext cx="731837" cy="487362"/>
          </a:xfrm>
          <a:prstGeom prst="straightConnector1">
            <a:avLst/>
          </a:prstGeom>
          <a:noFill/>
          <a:ln w="19050">
            <a:solidFill>
              <a:schemeClr val="tx1"/>
            </a:solidFill>
            <a:round/>
            <a:headEnd/>
            <a:tailEnd type="triangle" w="lg" len="med"/>
          </a:ln>
        </p:spPr>
      </p:cxnSp>
      <p:sp>
        <p:nvSpPr>
          <p:cNvPr id="81973" name="Line 53"/>
          <p:cNvSpPr>
            <a:spLocks noChangeShapeType="1"/>
          </p:cNvSpPr>
          <p:nvPr/>
        </p:nvSpPr>
        <p:spPr bwMode="auto">
          <a:xfrm>
            <a:off x="4379913" y="3694113"/>
            <a:ext cx="1500187" cy="1587"/>
          </a:xfrm>
          <a:prstGeom prst="line">
            <a:avLst/>
          </a:prstGeom>
          <a:noFill/>
          <a:ln w="19050">
            <a:solidFill>
              <a:schemeClr val="tx1"/>
            </a:solidFill>
            <a:round/>
            <a:headEnd/>
            <a:tailEnd type="triangle" w="lg" len="med"/>
          </a:ln>
        </p:spPr>
        <p:txBody>
          <a:bodyPr lIns="0" tIns="0" rIns="0" bIns="0"/>
          <a:lstStyle/>
          <a:p>
            <a:endParaRPr lang="en-US"/>
          </a:p>
        </p:txBody>
      </p:sp>
      <p:sp>
        <p:nvSpPr>
          <p:cNvPr id="81974" name="Line 54"/>
          <p:cNvSpPr>
            <a:spLocks noChangeShapeType="1"/>
          </p:cNvSpPr>
          <p:nvPr/>
        </p:nvSpPr>
        <p:spPr bwMode="auto">
          <a:xfrm rot="10800000" flipH="1">
            <a:off x="5111750" y="3916363"/>
            <a:ext cx="860425" cy="190500"/>
          </a:xfrm>
          <a:prstGeom prst="line">
            <a:avLst/>
          </a:prstGeom>
          <a:noFill/>
          <a:ln w="19050">
            <a:solidFill>
              <a:schemeClr val="tx1"/>
            </a:solidFill>
            <a:round/>
            <a:headEnd/>
            <a:tailEnd type="triangle" w="lg" len="med"/>
          </a:ln>
        </p:spPr>
        <p:txBody>
          <a:bodyPr lIns="0" tIns="0" rIns="0" bIns="0"/>
          <a:lstStyle/>
          <a:p>
            <a:endParaRPr lang="en-US"/>
          </a:p>
        </p:txBody>
      </p:sp>
      <p:sp>
        <p:nvSpPr>
          <p:cNvPr id="81975" name="Line 55"/>
          <p:cNvSpPr>
            <a:spLocks noChangeShapeType="1"/>
          </p:cNvSpPr>
          <p:nvPr/>
        </p:nvSpPr>
        <p:spPr bwMode="auto">
          <a:xfrm rot="10800000" flipH="1">
            <a:off x="5111750" y="4183063"/>
            <a:ext cx="1500188" cy="1587"/>
          </a:xfrm>
          <a:prstGeom prst="line">
            <a:avLst/>
          </a:prstGeom>
          <a:noFill/>
          <a:ln w="19050">
            <a:solidFill>
              <a:schemeClr val="tx1"/>
            </a:solidFill>
            <a:round/>
            <a:headEnd/>
            <a:tailEnd type="triangle" w="lg" len="med"/>
          </a:ln>
        </p:spPr>
        <p:txBody>
          <a:bodyPr lIns="0" tIns="0" rIns="0" bIns="0"/>
          <a:lstStyle/>
          <a:p>
            <a:endParaRPr lang="en-US"/>
          </a:p>
        </p:txBody>
      </p:sp>
      <p:grpSp>
        <p:nvGrpSpPr>
          <p:cNvPr id="81984" name="Group 64"/>
          <p:cNvGrpSpPr>
            <a:grpSpLocks/>
          </p:cNvGrpSpPr>
          <p:nvPr/>
        </p:nvGrpSpPr>
        <p:grpSpPr bwMode="auto">
          <a:xfrm>
            <a:off x="1397000" y="2895600"/>
            <a:ext cx="5994400" cy="2590800"/>
            <a:chOff x="0" y="0"/>
            <a:chExt cx="3776" cy="1632"/>
          </a:xfrm>
        </p:grpSpPr>
        <p:grpSp>
          <p:nvGrpSpPr>
            <p:cNvPr id="80917" name="Group 58"/>
            <p:cNvGrpSpPr>
              <a:grpSpLocks/>
            </p:cNvGrpSpPr>
            <p:nvPr/>
          </p:nvGrpSpPr>
          <p:grpSpPr bwMode="auto">
            <a:xfrm>
              <a:off x="0" y="0"/>
              <a:ext cx="1087" cy="1632"/>
              <a:chOff x="0" y="0"/>
              <a:chExt cx="1087" cy="1632"/>
            </a:xfrm>
          </p:grpSpPr>
          <p:sp>
            <p:nvSpPr>
              <p:cNvPr id="80923" name="Rectangle 56"/>
              <p:cNvSpPr>
                <a:spLocks/>
              </p:cNvSpPr>
              <p:nvPr/>
            </p:nvSpPr>
            <p:spPr bwMode="auto">
              <a:xfrm>
                <a:off x="0" y="240"/>
                <a:ext cx="1087" cy="1392"/>
              </a:xfrm>
              <a:prstGeom prst="rect">
                <a:avLst/>
              </a:prstGeom>
              <a:noFill/>
              <a:ln w="9525">
                <a:solidFill>
                  <a:schemeClr val="tx1"/>
                </a:solidFill>
                <a:round/>
                <a:headEnd/>
                <a:tailEnd/>
              </a:ln>
            </p:spPr>
            <p:txBody>
              <a:bodyPr lIns="0" tIns="0" rIns="0" bIns="0"/>
              <a:lstStyle/>
              <a:p>
                <a:endParaRPr lang="en-US"/>
              </a:p>
            </p:txBody>
          </p:sp>
          <p:sp>
            <p:nvSpPr>
              <p:cNvPr id="80924" name="Rectangle 57"/>
              <p:cNvSpPr>
                <a:spLocks/>
              </p:cNvSpPr>
              <p:nvPr/>
            </p:nvSpPr>
            <p:spPr bwMode="auto">
              <a:xfrm>
                <a:off x="367" y="0"/>
                <a:ext cx="342" cy="224"/>
              </a:xfrm>
              <a:prstGeom prst="rect">
                <a:avLst/>
              </a:prstGeom>
              <a:noFill/>
              <a:ln w="12700">
                <a:noFill/>
                <a:miter lim="800000"/>
                <a:headEnd/>
                <a:tailEnd/>
              </a:ln>
            </p:spPr>
            <p:txBody>
              <a:bodyPr wrap="none" lIns="0" tIns="0" rIns="40639" bIns="0">
                <a:spAutoFit/>
              </a:bodyPr>
              <a:lstStyle/>
              <a:p>
                <a:pPr marL="39688"/>
                <a:r>
                  <a:rPr lang="en-US">
                    <a:solidFill>
                      <a:schemeClr val="tx1"/>
                    </a:solidFill>
                    <a:cs typeface="Arial" charset="0"/>
                  </a:rPr>
                  <a:t>t =1</a:t>
                </a:r>
              </a:p>
            </p:txBody>
          </p:sp>
        </p:grpSp>
        <p:grpSp>
          <p:nvGrpSpPr>
            <p:cNvPr id="80918" name="Group 61"/>
            <p:cNvGrpSpPr>
              <a:grpSpLocks/>
            </p:cNvGrpSpPr>
            <p:nvPr/>
          </p:nvGrpSpPr>
          <p:grpSpPr bwMode="auto">
            <a:xfrm>
              <a:off x="1375" y="0"/>
              <a:ext cx="1056" cy="1632"/>
              <a:chOff x="0" y="0"/>
              <a:chExt cx="1056" cy="1632"/>
            </a:xfrm>
          </p:grpSpPr>
          <p:sp>
            <p:nvSpPr>
              <p:cNvPr id="80921" name="Rectangle 59"/>
              <p:cNvSpPr>
                <a:spLocks/>
              </p:cNvSpPr>
              <p:nvPr/>
            </p:nvSpPr>
            <p:spPr bwMode="auto">
              <a:xfrm>
                <a:off x="0" y="240"/>
                <a:ext cx="1056" cy="1392"/>
              </a:xfrm>
              <a:prstGeom prst="rect">
                <a:avLst/>
              </a:prstGeom>
              <a:noFill/>
              <a:ln w="9525">
                <a:solidFill>
                  <a:schemeClr val="tx1"/>
                </a:solidFill>
                <a:round/>
                <a:headEnd/>
                <a:tailEnd/>
              </a:ln>
            </p:spPr>
            <p:txBody>
              <a:bodyPr lIns="0" tIns="0" rIns="0" bIns="0"/>
              <a:lstStyle/>
              <a:p>
                <a:endParaRPr lang="en-US"/>
              </a:p>
            </p:txBody>
          </p:sp>
          <p:sp>
            <p:nvSpPr>
              <p:cNvPr id="80922" name="Rectangle 60"/>
              <p:cNvSpPr>
                <a:spLocks/>
              </p:cNvSpPr>
              <p:nvPr/>
            </p:nvSpPr>
            <p:spPr bwMode="auto">
              <a:xfrm>
                <a:off x="405" y="0"/>
                <a:ext cx="342" cy="224"/>
              </a:xfrm>
              <a:prstGeom prst="rect">
                <a:avLst/>
              </a:prstGeom>
              <a:noFill/>
              <a:ln w="12700">
                <a:noFill/>
                <a:miter lim="800000"/>
                <a:headEnd/>
                <a:tailEnd/>
              </a:ln>
            </p:spPr>
            <p:txBody>
              <a:bodyPr wrap="none" lIns="0" tIns="0" rIns="40639" bIns="0">
                <a:spAutoFit/>
              </a:bodyPr>
              <a:lstStyle/>
              <a:p>
                <a:pPr marL="39688"/>
                <a:r>
                  <a:rPr lang="en-US">
                    <a:solidFill>
                      <a:schemeClr val="tx1"/>
                    </a:solidFill>
                    <a:cs typeface="Arial" charset="0"/>
                  </a:rPr>
                  <a:t>t =2</a:t>
                </a:r>
              </a:p>
            </p:txBody>
          </p:sp>
        </p:grpSp>
        <p:sp>
          <p:nvSpPr>
            <p:cNvPr id="80919" name="Rectangle 62"/>
            <p:cNvSpPr>
              <a:spLocks/>
            </p:cNvSpPr>
            <p:nvPr/>
          </p:nvSpPr>
          <p:spPr bwMode="auto">
            <a:xfrm>
              <a:off x="3121" y="0"/>
              <a:ext cx="341" cy="224"/>
            </a:xfrm>
            <a:prstGeom prst="rect">
              <a:avLst/>
            </a:prstGeom>
            <a:noFill/>
            <a:ln w="12700">
              <a:noFill/>
              <a:miter lim="800000"/>
              <a:headEnd/>
              <a:tailEnd/>
            </a:ln>
          </p:spPr>
          <p:txBody>
            <a:bodyPr wrap="none" lIns="0" tIns="0" rIns="40639" bIns="0">
              <a:spAutoFit/>
            </a:bodyPr>
            <a:lstStyle/>
            <a:p>
              <a:pPr marL="39688"/>
              <a:r>
                <a:rPr lang="en-US">
                  <a:solidFill>
                    <a:schemeClr val="tx1"/>
                  </a:solidFill>
                  <a:cs typeface="Arial" charset="0"/>
                </a:rPr>
                <a:t>t =3</a:t>
              </a:r>
            </a:p>
          </p:txBody>
        </p:sp>
        <p:sp>
          <p:nvSpPr>
            <p:cNvPr id="80920" name="Rectangle 63"/>
            <p:cNvSpPr>
              <a:spLocks/>
            </p:cNvSpPr>
            <p:nvPr/>
          </p:nvSpPr>
          <p:spPr bwMode="auto">
            <a:xfrm>
              <a:off x="2719" y="240"/>
              <a:ext cx="1057" cy="1392"/>
            </a:xfrm>
            <a:prstGeom prst="rect">
              <a:avLst/>
            </a:prstGeom>
            <a:noFill/>
            <a:ln w="9525">
              <a:solidFill>
                <a:schemeClr val="tx1"/>
              </a:solidFill>
              <a:round/>
              <a:headEnd/>
              <a:tailEnd/>
            </a:ln>
          </p:spPr>
          <p:txBody>
            <a:bodyPr lIns="0" tIns="0" rIns="0" bIns="0"/>
            <a:lstStyle/>
            <a:p>
              <a:endParaRPr lang="en-US"/>
            </a:p>
          </p:txBody>
        </p:sp>
      </p:grpSp>
      <p:grpSp>
        <p:nvGrpSpPr>
          <p:cNvPr id="81987" name="Group 67"/>
          <p:cNvGrpSpPr>
            <a:grpSpLocks/>
          </p:cNvGrpSpPr>
          <p:nvPr/>
        </p:nvGrpSpPr>
        <p:grpSpPr bwMode="auto">
          <a:xfrm>
            <a:off x="6610350" y="3867150"/>
            <a:ext cx="627063" cy="627063"/>
            <a:chOff x="0" y="0"/>
            <a:chExt cx="395" cy="395"/>
          </a:xfrm>
        </p:grpSpPr>
        <p:sp>
          <p:nvSpPr>
            <p:cNvPr id="80915" name="Oval 65"/>
            <p:cNvSpPr>
              <a:spLocks/>
            </p:cNvSpPr>
            <p:nvPr/>
          </p:nvSpPr>
          <p:spPr bwMode="auto">
            <a:xfrm>
              <a:off x="0" y="0"/>
              <a:ext cx="395" cy="395"/>
            </a:xfrm>
            <a:prstGeom prst="ellipse">
              <a:avLst/>
            </a:prstGeom>
            <a:solidFill>
              <a:srgbClr val="33CC33"/>
            </a:solidFill>
            <a:ln w="9525">
              <a:solidFill>
                <a:schemeClr val="tx1"/>
              </a:solidFill>
              <a:round/>
              <a:headEnd/>
              <a:tailEnd/>
            </a:ln>
          </p:spPr>
          <p:txBody>
            <a:bodyPr lIns="0" tIns="0" rIns="0" bIns="0"/>
            <a:lstStyle/>
            <a:p>
              <a:endParaRPr lang="en-US"/>
            </a:p>
          </p:txBody>
        </p:sp>
        <p:sp>
          <p:nvSpPr>
            <p:cNvPr id="80916" name="Rectangle 66"/>
            <p:cNvSpPr>
              <a:spLocks/>
            </p:cNvSpPr>
            <p:nvPr/>
          </p:nvSpPr>
          <p:spPr bwMode="auto">
            <a:xfrm>
              <a:off x="44" y="77"/>
              <a:ext cx="306" cy="240"/>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G</a:t>
              </a:r>
              <a:r>
                <a:rPr lang="en-US" baseline="-25000">
                  <a:solidFill>
                    <a:schemeClr val="tx1"/>
                  </a:solidFill>
                  <a:latin typeface="Arial Bold" charset="0"/>
                  <a:cs typeface="Arial Bold" charset="0"/>
                  <a:sym typeface="Arial Bold" charset="0"/>
                </a:rPr>
                <a:t>3</a:t>
              </a:r>
              <a:r>
                <a:rPr lang="en-US" baseline="30000">
                  <a:solidFill>
                    <a:schemeClr val="tx1"/>
                  </a:solidFill>
                  <a:latin typeface="Arial Bold" charset="0"/>
                  <a:cs typeface="Arial Bold" charset="0"/>
                  <a:sym typeface="Arial Bold" charset="0"/>
                </a:rPr>
                <a:t>b</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193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1"/>
                                  </p:stCondLst>
                                  <p:childTnLst>
                                    <p:set>
                                      <p:cBhvr>
                                        <p:cTn id="9" dur="1" fill="hold">
                                          <p:stCondLst>
                                            <p:cond delay="499"/>
                                          </p:stCondLst>
                                        </p:cTn>
                                        <p:tgtEl>
                                          <p:spTgt spid="81957"/>
                                        </p:tgtEl>
                                        <p:attrNameLst>
                                          <p:attrName>style.visibility</p:attrName>
                                        </p:attrNameLst>
                                      </p:cBhvr>
                                      <p:to>
                                        <p:strVal val="visible"/>
                                      </p:to>
                                    </p:set>
                                  </p:childTnLst>
                                </p:cTn>
                              </p:par>
                            </p:childTnLst>
                          </p:cTn>
                        </p:par>
                        <p:par>
                          <p:cTn id="10" fill="hold" nodeType="afterGroup">
                            <p:stCondLst>
                              <p:cond delay="1001"/>
                            </p:stCondLst>
                            <p:childTnLst>
                              <p:par>
                                <p:cTn id="11" presetID="1" presetClass="entr" presetSubtype="0" fill="hold" nodeType="afterEffect">
                                  <p:stCondLst>
                                    <p:cond delay="1"/>
                                  </p:stCondLst>
                                  <p:childTnLst>
                                    <p:set>
                                      <p:cBhvr>
                                        <p:cTn id="12" dur="1" fill="hold">
                                          <p:stCondLst>
                                            <p:cond delay="499"/>
                                          </p:stCondLst>
                                        </p:cTn>
                                        <p:tgtEl>
                                          <p:spTgt spid="81960"/>
                                        </p:tgtEl>
                                        <p:attrNameLst>
                                          <p:attrName>style.visibility</p:attrName>
                                        </p:attrNameLst>
                                      </p:cBhvr>
                                      <p:to>
                                        <p:strVal val="visible"/>
                                      </p:to>
                                    </p:set>
                                  </p:childTnLst>
                                </p:cTn>
                              </p:par>
                            </p:childTnLst>
                          </p:cTn>
                        </p:par>
                        <p:par>
                          <p:cTn id="13" fill="hold" nodeType="afterGroup">
                            <p:stCondLst>
                              <p:cond delay="1502"/>
                            </p:stCondLst>
                            <p:childTnLst>
                              <p:par>
                                <p:cTn id="14" presetID="1" presetClass="entr" presetSubtype="0" fill="hold" nodeType="afterEffect">
                                  <p:stCondLst>
                                    <p:cond delay="1"/>
                                  </p:stCondLst>
                                  <p:childTnLst>
                                    <p:set>
                                      <p:cBhvr>
                                        <p:cTn id="15" dur="1" fill="hold">
                                          <p:stCondLst>
                                            <p:cond delay="499"/>
                                          </p:stCondLst>
                                        </p:cTn>
                                        <p:tgtEl>
                                          <p:spTgt spid="81963"/>
                                        </p:tgtEl>
                                        <p:attrNameLst>
                                          <p:attrName>style.visibility</p:attrName>
                                        </p:attrNameLst>
                                      </p:cBhvr>
                                      <p:to>
                                        <p:strVal val="visible"/>
                                      </p:to>
                                    </p:set>
                                  </p:childTnLst>
                                </p:cTn>
                              </p:par>
                            </p:childTnLst>
                          </p:cTn>
                        </p:par>
                        <p:par>
                          <p:cTn id="16" fill="hold" nodeType="afterGroup">
                            <p:stCondLst>
                              <p:cond delay="2003"/>
                            </p:stCondLst>
                            <p:childTnLst>
                              <p:par>
                                <p:cTn id="17" presetID="1" presetClass="entr" presetSubtype="0" fill="hold" grpId="0" nodeType="afterEffect">
                                  <p:stCondLst>
                                    <p:cond delay="1"/>
                                  </p:stCondLst>
                                  <p:childTnLst>
                                    <p:set>
                                      <p:cBhvr>
                                        <p:cTn id="18" dur="1" fill="hold">
                                          <p:stCondLst>
                                            <p:cond delay="499"/>
                                          </p:stCondLst>
                                        </p:cTn>
                                        <p:tgtEl>
                                          <p:spTgt spid="81964"/>
                                        </p:tgtEl>
                                        <p:attrNameLst>
                                          <p:attrName>style.visibility</p:attrName>
                                        </p:attrNameLst>
                                      </p:cBhvr>
                                      <p:to>
                                        <p:strVal val="visible"/>
                                      </p:to>
                                    </p:set>
                                  </p:childTnLst>
                                </p:cTn>
                              </p:par>
                            </p:childTnLst>
                          </p:cTn>
                        </p:par>
                        <p:par>
                          <p:cTn id="19" fill="hold" nodeType="afterGroup">
                            <p:stCondLst>
                              <p:cond delay="2504"/>
                            </p:stCondLst>
                            <p:childTnLst>
                              <p:par>
                                <p:cTn id="20" presetID="1" presetClass="entr" presetSubtype="0" fill="hold" nodeType="afterEffect">
                                  <p:stCondLst>
                                    <p:cond delay="1"/>
                                  </p:stCondLst>
                                  <p:childTnLst>
                                    <p:set>
                                      <p:cBhvr>
                                        <p:cTn id="21" dur="1" fill="hold">
                                          <p:stCondLst>
                                            <p:cond delay="499"/>
                                          </p:stCondLst>
                                        </p:cTn>
                                        <p:tgtEl>
                                          <p:spTgt spid="81967"/>
                                        </p:tgtEl>
                                        <p:attrNameLst>
                                          <p:attrName>style.visibility</p:attrName>
                                        </p:attrNameLst>
                                      </p:cBhvr>
                                      <p:to>
                                        <p:strVal val="visible"/>
                                      </p:to>
                                    </p:set>
                                  </p:childTnLst>
                                </p:cTn>
                              </p:par>
                            </p:childTnLst>
                          </p:cTn>
                        </p:par>
                        <p:par>
                          <p:cTn id="22" fill="hold" nodeType="afterGroup">
                            <p:stCondLst>
                              <p:cond delay="3005"/>
                            </p:stCondLst>
                            <p:childTnLst>
                              <p:par>
                                <p:cTn id="23" presetID="1" presetClass="entr" presetSubtype="0" fill="hold" grpId="0" nodeType="afterEffect">
                                  <p:stCondLst>
                                    <p:cond delay="1"/>
                                  </p:stCondLst>
                                  <p:childTnLst>
                                    <p:set>
                                      <p:cBhvr>
                                        <p:cTn id="24" dur="1" fill="hold">
                                          <p:stCondLst>
                                            <p:cond delay="499"/>
                                          </p:stCondLst>
                                        </p:cTn>
                                        <p:tgtEl>
                                          <p:spTgt spid="81968"/>
                                        </p:tgtEl>
                                        <p:attrNameLst>
                                          <p:attrName>style.visibility</p:attrName>
                                        </p:attrNameLst>
                                      </p:cBhvr>
                                      <p:to>
                                        <p:strVal val="visible"/>
                                      </p:to>
                                    </p:set>
                                  </p:childTnLst>
                                </p:cTn>
                              </p:par>
                            </p:childTnLst>
                          </p:cTn>
                        </p:par>
                        <p:par>
                          <p:cTn id="25" fill="hold" nodeType="afterGroup">
                            <p:stCondLst>
                              <p:cond delay="3506"/>
                            </p:stCondLst>
                            <p:childTnLst>
                              <p:par>
                                <p:cTn id="26" presetID="1" presetClass="entr" presetSubtype="0" fill="hold" nodeType="afterEffect">
                                  <p:stCondLst>
                                    <p:cond delay="1"/>
                                  </p:stCondLst>
                                  <p:childTnLst>
                                    <p:set>
                                      <p:cBhvr>
                                        <p:cTn id="27" dur="1" fill="hold">
                                          <p:stCondLst>
                                            <p:cond delay="499"/>
                                          </p:stCondLst>
                                        </p:cTn>
                                        <p:tgtEl>
                                          <p:spTgt spid="81971"/>
                                        </p:tgtEl>
                                        <p:attrNameLst>
                                          <p:attrName>style.visibility</p:attrName>
                                        </p:attrNameLst>
                                      </p:cBhvr>
                                      <p:to>
                                        <p:strVal val="visible"/>
                                      </p:to>
                                    </p:set>
                                  </p:childTnLst>
                                </p:cTn>
                              </p:par>
                            </p:childTnLst>
                          </p:cTn>
                        </p:par>
                        <p:par>
                          <p:cTn id="28" fill="hold" nodeType="afterGroup">
                            <p:stCondLst>
                              <p:cond delay="4007"/>
                            </p:stCondLst>
                            <p:childTnLst>
                              <p:par>
                                <p:cTn id="29" presetID="1" presetClass="entr" presetSubtype="0" fill="hold" grpId="0" nodeType="afterEffect">
                                  <p:stCondLst>
                                    <p:cond delay="1"/>
                                  </p:stCondLst>
                                  <p:childTnLst>
                                    <p:set>
                                      <p:cBhvr>
                                        <p:cTn id="30" dur="1" fill="hold">
                                          <p:stCondLst>
                                            <p:cond delay="499"/>
                                          </p:stCondLst>
                                        </p:cTn>
                                        <p:tgtEl>
                                          <p:spTgt spid="81972"/>
                                        </p:tgtEl>
                                        <p:attrNameLst>
                                          <p:attrName>style.visibility</p:attrName>
                                        </p:attrNameLst>
                                      </p:cBhvr>
                                      <p:to>
                                        <p:strVal val="visible"/>
                                      </p:to>
                                    </p:set>
                                  </p:childTnLst>
                                </p:cTn>
                              </p:par>
                            </p:childTnLst>
                          </p:cTn>
                        </p:par>
                        <p:par>
                          <p:cTn id="31" fill="hold" nodeType="afterGroup">
                            <p:stCondLst>
                              <p:cond delay="4508"/>
                            </p:stCondLst>
                            <p:childTnLst>
                              <p:par>
                                <p:cTn id="32" presetID="1" presetClass="entr" presetSubtype="0" fill="hold" grpId="0" nodeType="afterEffect">
                                  <p:stCondLst>
                                    <p:cond delay="1"/>
                                  </p:stCondLst>
                                  <p:childTnLst>
                                    <p:set>
                                      <p:cBhvr>
                                        <p:cTn id="33" dur="1" fill="hold">
                                          <p:stCondLst>
                                            <p:cond delay="499"/>
                                          </p:stCondLst>
                                        </p:cTn>
                                        <p:tgtEl>
                                          <p:spTgt spid="81973"/>
                                        </p:tgtEl>
                                        <p:attrNameLst>
                                          <p:attrName>style.visibility</p:attrName>
                                        </p:attrNameLst>
                                      </p:cBhvr>
                                      <p:to>
                                        <p:strVal val="visible"/>
                                      </p:to>
                                    </p:set>
                                  </p:childTnLst>
                                </p:cTn>
                              </p:par>
                            </p:childTnLst>
                          </p:cTn>
                        </p:par>
                        <p:par>
                          <p:cTn id="34" fill="hold" nodeType="afterGroup">
                            <p:stCondLst>
                              <p:cond delay="5009"/>
                            </p:stCondLst>
                            <p:childTnLst>
                              <p:par>
                                <p:cTn id="35" presetID="1" presetClass="entr" presetSubtype="0" fill="hold" grpId="0" nodeType="afterEffect">
                                  <p:stCondLst>
                                    <p:cond delay="1"/>
                                  </p:stCondLst>
                                  <p:childTnLst>
                                    <p:set>
                                      <p:cBhvr>
                                        <p:cTn id="36" dur="1" fill="hold">
                                          <p:stCondLst>
                                            <p:cond delay="499"/>
                                          </p:stCondLst>
                                        </p:cTn>
                                        <p:tgtEl>
                                          <p:spTgt spid="81974"/>
                                        </p:tgtEl>
                                        <p:attrNameLst>
                                          <p:attrName>style.visibility</p:attrName>
                                        </p:attrNameLst>
                                      </p:cBhvr>
                                      <p:to>
                                        <p:strVal val="visible"/>
                                      </p:to>
                                    </p:set>
                                  </p:childTnLst>
                                </p:cTn>
                              </p:par>
                            </p:childTnLst>
                          </p:cTn>
                        </p:par>
                        <p:par>
                          <p:cTn id="37" fill="hold" nodeType="afterGroup">
                            <p:stCondLst>
                              <p:cond delay="5510"/>
                            </p:stCondLst>
                            <p:childTnLst>
                              <p:par>
                                <p:cTn id="38" presetID="1" presetClass="entr" presetSubtype="0" fill="hold" grpId="0" nodeType="afterEffect">
                                  <p:stCondLst>
                                    <p:cond delay="1"/>
                                  </p:stCondLst>
                                  <p:childTnLst>
                                    <p:set>
                                      <p:cBhvr>
                                        <p:cTn id="39" dur="1" fill="hold">
                                          <p:stCondLst>
                                            <p:cond delay="499"/>
                                          </p:stCondLst>
                                        </p:cTn>
                                        <p:tgtEl>
                                          <p:spTgt spid="81975"/>
                                        </p:tgtEl>
                                        <p:attrNameLst>
                                          <p:attrName>style.visibility</p:attrName>
                                        </p:attrNameLst>
                                      </p:cBhvr>
                                      <p:to>
                                        <p:strVal val="visible"/>
                                      </p:to>
                                    </p:set>
                                  </p:childTnLst>
                                </p:cTn>
                              </p:par>
                            </p:childTnLst>
                          </p:cTn>
                        </p:par>
                        <p:par>
                          <p:cTn id="40" fill="hold" nodeType="afterGroup">
                            <p:stCondLst>
                              <p:cond delay="6011"/>
                            </p:stCondLst>
                            <p:childTnLst>
                              <p:par>
                                <p:cTn id="41" presetID="1" presetClass="entr" presetSubtype="0" fill="hold" nodeType="afterEffect">
                                  <p:stCondLst>
                                    <p:cond delay="1"/>
                                  </p:stCondLst>
                                  <p:childTnLst>
                                    <p:set>
                                      <p:cBhvr>
                                        <p:cTn id="42" dur="1" fill="hold">
                                          <p:stCondLst>
                                            <p:cond delay="499"/>
                                          </p:stCondLst>
                                        </p:cTn>
                                        <p:tgtEl>
                                          <p:spTgt spid="81984"/>
                                        </p:tgtEl>
                                        <p:attrNameLst>
                                          <p:attrName>style.visibility</p:attrName>
                                        </p:attrNameLst>
                                      </p:cBhvr>
                                      <p:to>
                                        <p:strVal val="visible"/>
                                      </p:to>
                                    </p:set>
                                  </p:childTnLst>
                                </p:cTn>
                              </p:par>
                            </p:childTnLst>
                          </p:cTn>
                        </p:par>
                        <p:par>
                          <p:cTn id="43" fill="hold" nodeType="afterGroup">
                            <p:stCondLst>
                              <p:cond delay="6512"/>
                            </p:stCondLst>
                            <p:childTnLst>
                              <p:par>
                                <p:cTn id="44" presetID="1" presetClass="entr" presetSubtype="0" fill="hold" nodeType="afterEffect">
                                  <p:stCondLst>
                                    <p:cond delay="1"/>
                                  </p:stCondLst>
                                  <p:childTnLst>
                                    <p:set>
                                      <p:cBhvr>
                                        <p:cTn id="45" dur="1" fill="hold">
                                          <p:stCondLst>
                                            <p:cond delay="499"/>
                                          </p:stCondLst>
                                        </p:cTn>
                                        <p:tgtEl>
                                          <p:spTgt spid="81987"/>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81923">
                                            <p:txEl>
                                              <p:pRg st="0" end="0"/>
                                            </p:txEl>
                                          </p:spTgt>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499"/>
                                          </p:stCondLst>
                                        </p:cTn>
                                        <p:tgtEl>
                                          <p:spTgt spid="81923">
                                            <p:txEl>
                                              <p:pRg st="1" end="1"/>
                                            </p:txEl>
                                          </p:spTgt>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499"/>
                                          </p:stCondLst>
                                        </p:cTn>
                                        <p:tgtEl>
                                          <p:spTgt spid="819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P spid="81964" grpId="0" animBg="1"/>
      <p:bldP spid="81968" grpId="0" animBg="1"/>
      <p:bldP spid="81972" grpId="0" animBg="1"/>
      <p:bldP spid="81973" grpId="0" animBg="1"/>
      <p:bldP spid="81974" grpId="0" animBg="1"/>
      <p:bldP spid="81975"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2"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81923" name="Rectangle 2"/>
          <p:cNvSpPr>
            <a:spLocks noGrp="1" noChangeArrowheads="1"/>
          </p:cNvSpPr>
          <p:nvPr>
            <p:ph type="title"/>
          </p:nvPr>
        </p:nvSpPr>
        <p:spPr/>
        <p:txBody>
          <a:bodyPr rIns="132080"/>
          <a:lstStyle/>
          <a:p>
            <a:pPr indent="0" eaLnBrk="1" hangingPunct="1"/>
            <a:r>
              <a:rPr lang="en-US" smtClean="0"/>
              <a:t>DBN Particle Filters</a:t>
            </a:r>
          </a:p>
        </p:txBody>
      </p:sp>
      <p:sp>
        <p:nvSpPr>
          <p:cNvPr id="81924" name="Rectangle 3"/>
          <p:cNvSpPr>
            <a:spLocks noGrp="1" noChangeArrowheads="1"/>
          </p:cNvSpPr>
          <p:nvPr>
            <p:ph type="body" idx="1"/>
          </p:nvPr>
        </p:nvSpPr>
        <p:spPr/>
        <p:txBody>
          <a:bodyPr rIns="132080"/>
          <a:lstStyle/>
          <a:p>
            <a:pPr eaLnBrk="1" hangingPunct="1"/>
            <a:r>
              <a:rPr lang="en-US" sz="2400" smtClean="0"/>
              <a:t>A particle is a complete sample for a time step</a:t>
            </a:r>
          </a:p>
          <a:p>
            <a:pPr eaLnBrk="1" hangingPunct="1"/>
            <a:r>
              <a:rPr lang="en-US" sz="2400" smtClean="0">
                <a:latin typeface="Arial Bold" charset="0"/>
                <a:cs typeface="Arial Bold" charset="0"/>
                <a:sym typeface="Arial Bold" charset="0"/>
              </a:rPr>
              <a:t>Initialize</a:t>
            </a:r>
            <a:r>
              <a:rPr lang="en-US" sz="2400" smtClean="0"/>
              <a:t>: Generate prior samples for the t=1 Bayes net</a:t>
            </a:r>
          </a:p>
          <a:p>
            <a:pPr marL="782638" lvl="1" eaLnBrk="1" hangingPunct="1"/>
            <a:r>
              <a:rPr lang="en-US" sz="2400" smtClean="0"/>
              <a:t>Example particle: </a:t>
            </a:r>
            <a:r>
              <a:rPr lang="en-US" sz="2400" smtClean="0">
                <a:latin typeface="Arial Bold" charset="0"/>
                <a:cs typeface="Arial Bold" charset="0"/>
                <a:sym typeface="Arial Bold" charset="0"/>
              </a:rPr>
              <a:t>G</a:t>
            </a:r>
            <a:r>
              <a:rPr lang="en-US" sz="2400" baseline="-25000" smtClean="0">
                <a:latin typeface="Arial Bold" charset="0"/>
                <a:cs typeface="Arial Bold" charset="0"/>
                <a:sym typeface="Arial Bold" charset="0"/>
              </a:rPr>
              <a:t>1</a:t>
            </a:r>
            <a:r>
              <a:rPr lang="en-US" sz="2400" baseline="30000" smtClean="0">
                <a:latin typeface="Arial Bold" charset="0"/>
                <a:cs typeface="Arial Bold" charset="0"/>
                <a:sym typeface="Arial Bold" charset="0"/>
              </a:rPr>
              <a:t>a </a:t>
            </a:r>
            <a:r>
              <a:rPr lang="en-US" sz="2400" smtClean="0"/>
              <a:t>= (3,3) </a:t>
            </a:r>
            <a:r>
              <a:rPr lang="en-US" sz="2400" smtClean="0">
                <a:latin typeface="Arial Bold" charset="0"/>
                <a:cs typeface="Arial Bold" charset="0"/>
                <a:sym typeface="Arial Bold" charset="0"/>
              </a:rPr>
              <a:t>G</a:t>
            </a:r>
            <a:r>
              <a:rPr lang="en-US" sz="2400" baseline="-25000" smtClean="0">
                <a:latin typeface="Arial Bold" charset="0"/>
                <a:cs typeface="Arial Bold" charset="0"/>
                <a:sym typeface="Arial Bold" charset="0"/>
              </a:rPr>
              <a:t>1</a:t>
            </a:r>
            <a:r>
              <a:rPr lang="en-US" sz="2400" baseline="30000" smtClean="0">
                <a:latin typeface="Arial Bold" charset="0"/>
                <a:cs typeface="Arial Bold" charset="0"/>
                <a:sym typeface="Arial Bold" charset="0"/>
              </a:rPr>
              <a:t>b </a:t>
            </a:r>
            <a:r>
              <a:rPr lang="en-US" sz="2400" smtClean="0"/>
              <a:t>= (5,3) </a:t>
            </a:r>
          </a:p>
          <a:p>
            <a:pPr marL="782638" lvl="1" eaLnBrk="1" hangingPunct="1"/>
            <a:endParaRPr lang="en-US" sz="1000" smtClean="0"/>
          </a:p>
          <a:p>
            <a:pPr eaLnBrk="1" hangingPunct="1"/>
            <a:r>
              <a:rPr lang="en-US" sz="2400" smtClean="0">
                <a:latin typeface="Arial Bold" charset="0"/>
                <a:cs typeface="Arial Bold" charset="0"/>
                <a:sym typeface="Arial Bold" charset="0"/>
              </a:rPr>
              <a:t>Elapse time</a:t>
            </a:r>
            <a:r>
              <a:rPr lang="en-US" sz="2400" smtClean="0"/>
              <a:t>: Sample a successor for each particle </a:t>
            </a:r>
          </a:p>
          <a:p>
            <a:pPr marL="782638" lvl="1" eaLnBrk="1" hangingPunct="1"/>
            <a:r>
              <a:rPr lang="en-US" sz="2400" smtClean="0"/>
              <a:t>Example successor: </a:t>
            </a:r>
            <a:r>
              <a:rPr lang="en-US" sz="2400" smtClean="0">
                <a:latin typeface="Arial Bold" charset="0"/>
                <a:cs typeface="Arial Bold" charset="0"/>
                <a:sym typeface="Arial Bold" charset="0"/>
              </a:rPr>
              <a:t>G</a:t>
            </a:r>
            <a:r>
              <a:rPr lang="en-US" sz="2400" baseline="-25000" smtClean="0">
                <a:latin typeface="Arial Bold" charset="0"/>
                <a:cs typeface="Arial Bold" charset="0"/>
                <a:sym typeface="Arial Bold" charset="0"/>
              </a:rPr>
              <a:t>2</a:t>
            </a:r>
            <a:r>
              <a:rPr lang="en-US" sz="2400" baseline="30000" smtClean="0">
                <a:latin typeface="Arial Bold" charset="0"/>
                <a:cs typeface="Arial Bold" charset="0"/>
                <a:sym typeface="Arial Bold" charset="0"/>
              </a:rPr>
              <a:t>a </a:t>
            </a:r>
            <a:r>
              <a:rPr lang="en-US" sz="2400" smtClean="0"/>
              <a:t>= (2,3) </a:t>
            </a:r>
            <a:r>
              <a:rPr lang="en-US" sz="2400" smtClean="0">
                <a:latin typeface="Arial Bold" charset="0"/>
                <a:cs typeface="Arial Bold" charset="0"/>
                <a:sym typeface="Arial Bold" charset="0"/>
              </a:rPr>
              <a:t>G</a:t>
            </a:r>
            <a:r>
              <a:rPr lang="en-US" sz="2400" baseline="-25000" smtClean="0">
                <a:latin typeface="Arial Bold" charset="0"/>
                <a:cs typeface="Arial Bold" charset="0"/>
                <a:sym typeface="Arial Bold" charset="0"/>
              </a:rPr>
              <a:t>2</a:t>
            </a:r>
            <a:r>
              <a:rPr lang="en-US" sz="2400" baseline="30000" smtClean="0">
                <a:latin typeface="Arial Bold" charset="0"/>
                <a:cs typeface="Arial Bold" charset="0"/>
                <a:sym typeface="Arial Bold" charset="0"/>
              </a:rPr>
              <a:t>b </a:t>
            </a:r>
            <a:r>
              <a:rPr lang="en-US" sz="2400" smtClean="0"/>
              <a:t>= (6,3)</a:t>
            </a:r>
          </a:p>
          <a:p>
            <a:pPr eaLnBrk="1" hangingPunct="1"/>
            <a:r>
              <a:rPr lang="en-US" sz="2400" smtClean="0">
                <a:latin typeface="Arial Bold" charset="0"/>
                <a:cs typeface="Arial Bold" charset="0"/>
                <a:sym typeface="Arial Bold" charset="0"/>
              </a:rPr>
              <a:t>Observe</a:t>
            </a:r>
            <a:r>
              <a:rPr lang="en-US" sz="2400" smtClean="0"/>
              <a:t>: Weight each entire sample by the likelihood of the evidence conditioned on the sample</a:t>
            </a:r>
          </a:p>
          <a:p>
            <a:pPr marL="782638" lvl="1" eaLnBrk="1" hangingPunct="1"/>
            <a:r>
              <a:rPr lang="en-US" sz="2400" smtClean="0"/>
              <a:t>Likelihood: P(</a:t>
            </a:r>
            <a:r>
              <a:rPr lang="en-US" sz="2400" smtClean="0">
                <a:latin typeface="Arial Bold" charset="0"/>
                <a:cs typeface="Arial Bold" charset="0"/>
                <a:sym typeface="Arial Bold" charset="0"/>
              </a:rPr>
              <a:t>E</a:t>
            </a:r>
            <a:r>
              <a:rPr lang="en-US" sz="2400" baseline="-25000" smtClean="0">
                <a:latin typeface="Arial Bold" charset="0"/>
                <a:cs typeface="Arial Bold" charset="0"/>
                <a:sym typeface="Arial Bold" charset="0"/>
              </a:rPr>
              <a:t>1</a:t>
            </a:r>
            <a:r>
              <a:rPr lang="en-US" sz="2400" baseline="30000" smtClean="0">
                <a:latin typeface="Arial Bold" charset="0"/>
                <a:cs typeface="Arial Bold" charset="0"/>
                <a:sym typeface="Arial Bold" charset="0"/>
              </a:rPr>
              <a:t>a </a:t>
            </a:r>
            <a:r>
              <a:rPr lang="en-US" sz="2400" smtClean="0"/>
              <a:t>|</a:t>
            </a:r>
            <a:r>
              <a:rPr lang="en-US" sz="2400" smtClean="0">
                <a:latin typeface="Arial Bold" charset="0"/>
                <a:cs typeface="Arial Bold" charset="0"/>
                <a:sym typeface="Arial Bold" charset="0"/>
              </a:rPr>
              <a:t>G</a:t>
            </a:r>
            <a:r>
              <a:rPr lang="en-US" sz="2400" baseline="-25000" smtClean="0">
                <a:latin typeface="Arial Bold" charset="0"/>
                <a:cs typeface="Arial Bold" charset="0"/>
                <a:sym typeface="Arial Bold" charset="0"/>
              </a:rPr>
              <a:t>1</a:t>
            </a:r>
            <a:r>
              <a:rPr lang="en-US" sz="2400" baseline="30000" smtClean="0">
                <a:latin typeface="Arial Bold" charset="0"/>
                <a:cs typeface="Arial Bold" charset="0"/>
                <a:sym typeface="Arial Bold" charset="0"/>
              </a:rPr>
              <a:t>a </a:t>
            </a:r>
            <a:r>
              <a:rPr lang="en-US" sz="2400" smtClean="0"/>
              <a:t>) * P(</a:t>
            </a:r>
            <a:r>
              <a:rPr lang="en-US" sz="2400" smtClean="0">
                <a:latin typeface="Arial Bold" charset="0"/>
                <a:cs typeface="Arial Bold" charset="0"/>
                <a:sym typeface="Arial Bold" charset="0"/>
              </a:rPr>
              <a:t>E</a:t>
            </a:r>
            <a:r>
              <a:rPr lang="en-US" sz="2400" baseline="-25000" smtClean="0">
                <a:latin typeface="Arial Bold" charset="0"/>
                <a:cs typeface="Arial Bold" charset="0"/>
                <a:sym typeface="Arial Bold" charset="0"/>
              </a:rPr>
              <a:t>1</a:t>
            </a:r>
            <a:r>
              <a:rPr lang="en-US" sz="2400" baseline="30000" smtClean="0">
                <a:latin typeface="Arial Bold" charset="0"/>
                <a:cs typeface="Arial Bold" charset="0"/>
                <a:sym typeface="Arial Bold" charset="0"/>
              </a:rPr>
              <a:t>b </a:t>
            </a:r>
            <a:r>
              <a:rPr lang="en-US" sz="2400" smtClean="0"/>
              <a:t>|</a:t>
            </a:r>
            <a:r>
              <a:rPr lang="en-US" sz="2400" smtClean="0">
                <a:latin typeface="Arial Bold" charset="0"/>
                <a:cs typeface="Arial Bold" charset="0"/>
                <a:sym typeface="Arial Bold" charset="0"/>
              </a:rPr>
              <a:t>G</a:t>
            </a:r>
            <a:r>
              <a:rPr lang="en-US" sz="2400" baseline="-25000" smtClean="0">
                <a:latin typeface="Arial Bold" charset="0"/>
                <a:cs typeface="Arial Bold" charset="0"/>
                <a:sym typeface="Arial Bold" charset="0"/>
              </a:rPr>
              <a:t>1</a:t>
            </a:r>
            <a:r>
              <a:rPr lang="en-US" sz="2400" baseline="30000" smtClean="0">
                <a:latin typeface="Arial Bold" charset="0"/>
                <a:cs typeface="Arial Bold" charset="0"/>
                <a:sym typeface="Arial Bold" charset="0"/>
              </a:rPr>
              <a:t>b </a:t>
            </a:r>
            <a:r>
              <a:rPr lang="en-US" sz="2400" smtClean="0"/>
              <a:t>) </a:t>
            </a:r>
          </a:p>
          <a:p>
            <a:pPr eaLnBrk="1" hangingPunct="1"/>
            <a:endParaRPr lang="en-US" sz="1000" smtClean="0">
              <a:latin typeface="Arial Bold" charset="0"/>
              <a:ea typeface="ヒラギノ角ゴ ProN W6" charset="0"/>
              <a:cs typeface="ヒラギノ角ゴ ProN W6" charset="0"/>
              <a:sym typeface="Arial Bold" charset="0"/>
            </a:endParaRPr>
          </a:p>
          <a:p>
            <a:pPr eaLnBrk="1" hangingPunct="1"/>
            <a:r>
              <a:rPr lang="en-US" sz="2400" smtClean="0">
                <a:latin typeface="Arial Bold" charset="0"/>
                <a:cs typeface="Arial Bold" charset="0"/>
                <a:sym typeface="Arial Bold" charset="0"/>
              </a:rPr>
              <a:t>Resample: </a:t>
            </a:r>
            <a:r>
              <a:rPr lang="en-US" sz="2400" smtClean="0"/>
              <a:t>Select prior samples (tuples of values) in proportion to their likelihood</a:t>
            </a:r>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294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82947" name="Rectangle 2"/>
          <p:cNvSpPr>
            <a:spLocks noGrp="1" noChangeArrowheads="1"/>
          </p:cNvSpPr>
          <p:nvPr>
            <p:ph type="title"/>
          </p:nvPr>
        </p:nvSpPr>
        <p:spPr/>
        <p:txBody>
          <a:bodyPr rIns="132080"/>
          <a:lstStyle/>
          <a:p>
            <a:pPr indent="0" eaLnBrk="1" hangingPunct="1"/>
            <a:r>
              <a:rPr lang="en-US" smtClean="0"/>
              <a:t>SLAM</a:t>
            </a:r>
          </a:p>
        </p:txBody>
      </p:sp>
      <p:sp>
        <p:nvSpPr>
          <p:cNvPr id="82948" name="Rectangle 3"/>
          <p:cNvSpPr>
            <a:spLocks noGrp="1" noChangeArrowheads="1"/>
          </p:cNvSpPr>
          <p:nvPr>
            <p:ph type="body" idx="1"/>
          </p:nvPr>
        </p:nvSpPr>
        <p:spPr/>
        <p:txBody>
          <a:bodyPr rIns="132080"/>
          <a:lstStyle/>
          <a:p>
            <a:pPr eaLnBrk="1" hangingPunct="1"/>
            <a:r>
              <a:rPr lang="en-US" sz="2400" smtClean="0"/>
              <a:t>SLAM = Simultaneous Localization And Mapping</a:t>
            </a:r>
          </a:p>
          <a:p>
            <a:pPr marL="782638" lvl="1" eaLnBrk="1" hangingPunct="1"/>
            <a:r>
              <a:rPr lang="en-US" sz="2000" smtClean="0"/>
              <a:t>We do not know the map or our location</a:t>
            </a:r>
          </a:p>
          <a:p>
            <a:pPr marL="782638" lvl="1" eaLnBrk="1" hangingPunct="1"/>
            <a:r>
              <a:rPr lang="en-US" sz="2000" smtClean="0"/>
              <a:t>Our belief state is over maps and positions!</a:t>
            </a:r>
          </a:p>
          <a:p>
            <a:pPr marL="782638" lvl="1" eaLnBrk="1" hangingPunct="1"/>
            <a:r>
              <a:rPr lang="en-US" sz="2000" smtClean="0"/>
              <a:t>Main techniques: Kalman filtering (Gaussian HMMs) and particle methods</a:t>
            </a:r>
          </a:p>
          <a:p>
            <a:pPr eaLnBrk="1" hangingPunct="1"/>
            <a:endParaRPr lang="en-US" sz="2400" smtClean="0"/>
          </a:p>
          <a:p>
            <a:pPr eaLnBrk="1" hangingPunct="1"/>
            <a:r>
              <a:rPr lang="en-US" sz="2400" smtClean="0"/>
              <a:t>[DEMOS]</a:t>
            </a:r>
          </a:p>
        </p:txBody>
      </p:sp>
      <p:pic>
        <p:nvPicPr>
          <p:cNvPr id="82949" name="Picture 4"/>
          <p:cNvPicPr>
            <a:picLocks noChangeArrowheads="1"/>
          </p:cNvPicPr>
          <p:nvPr/>
        </p:nvPicPr>
        <p:blipFill>
          <a:blip r:embed="rId3" cstate="print"/>
          <a:srcRect/>
          <a:stretch>
            <a:fillRect/>
          </a:stretch>
        </p:blipFill>
        <p:spPr bwMode="auto">
          <a:xfrm>
            <a:off x="3119438" y="3352800"/>
            <a:ext cx="4500562" cy="3175000"/>
          </a:xfrm>
          <a:prstGeom prst="rect">
            <a:avLst/>
          </a:prstGeom>
          <a:noFill/>
          <a:ln w="9525">
            <a:noFill/>
            <a:miter lim="800000"/>
            <a:headEnd/>
            <a:tailEnd/>
          </a:ln>
        </p:spPr>
      </p:pic>
      <p:sp>
        <p:nvSpPr>
          <p:cNvPr id="82950" name="Rectangle 5"/>
          <p:cNvSpPr>
            <a:spLocks/>
          </p:cNvSpPr>
          <p:nvPr/>
        </p:nvSpPr>
        <p:spPr bwMode="auto">
          <a:xfrm>
            <a:off x="4114800" y="6324600"/>
            <a:ext cx="2374900" cy="355600"/>
          </a:xfrm>
          <a:prstGeom prst="rect">
            <a:avLst/>
          </a:prstGeom>
          <a:noFill/>
          <a:ln w="12700">
            <a:noFill/>
            <a:miter lim="800000"/>
            <a:headEnd/>
            <a:tailEnd/>
          </a:ln>
        </p:spPr>
        <p:txBody>
          <a:bodyPr lIns="0" tIns="0" rIns="40639" bIns="0"/>
          <a:lstStyle/>
          <a:p>
            <a:pPr marL="39688">
              <a:spcBef>
                <a:spcPts val="1050"/>
              </a:spcBef>
            </a:pPr>
            <a:r>
              <a:rPr lang="en-US">
                <a:solidFill>
                  <a:schemeClr val="tx1"/>
                </a:solidFill>
                <a:cs typeface="Arial" charset="0"/>
              </a:rPr>
              <a:t>DP-SLAM, Ron Parr</a:t>
            </a: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83971" name="Rectangle 2"/>
          <p:cNvSpPr>
            <a:spLocks noGrp="1" noChangeArrowheads="1"/>
          </p:cNvSpPr>
          <p:nvPr>
            <p:ph type="title"/>
          </p:nvPr>
        </p:nvSpPr>
        <p:spPr/>
        <p:txBody>
          <a:bodyPr rIns="132080"/>
          <a:lstStyle/>
          <a:p>
            <a:pPr indent="0" eaLnBrk="1" hangingPunct="1"/>
            <a:r>
              <a:rPr lang="en-US" smtClean="0"/>
              <a:t>Best Explanation Queries</a:t>
            </a:r>
          </a:p>
        </p:txBody>
      </p:sp>
      <p:sp>
        <p:nvSpPr>
          <p:cNvPr id="83972" name="Rectangle 3"/>
          <p:cNvSpPr>
            <a:spLocks noGrp="1" noChangeArrowheads="1"/>
          </p:cNvSpPr>
          <p:nvPr>
            <p:ph type="body" idx="1"/>
          </p:nvPr>
        </p:nvSpPr>
        <p:spPr>
          <a:xfrm>
            <a:off x="457200" y="4237038"/>
            <a:ext cx="8229600" cy="2620962"/>
          </a:xfrm>
        </p:spPr>
        <p:txBody>
          <a:bodyPr rIns="132080"/>
          <a:lstStyle/>
          <a:p>
            <a:pPr marL="782638" lvl="1" eaLnBrk="1" hangingPunct="1">
              <a:lnSpc>
                <a:spcPct val="80000"/>
              </a:lnSpc>
            </a:pPr>
            <a:endParaRPr lang="en-US" smtClean="0"/>
          </a:p>
          <a:p>
            <a:pPr eaLnBrk="1" hangingPunct="1">
              <a:lnSpc>
                <a:spcPct val="80000"/>
              </a:lnSpc>
            </a:pPr>
            <a:r>
              <a:rPr lang="en-US" smtClean="0"/>
              <a:t>Query: most likely seq:</a:t>
            </a:r>
          </a:p>
        </p:txBody>
      </p:sp>
      <p:grpSp>
        <p:nvGrpSpPr>
          <p:cNvPr id="83973" name="Group 6"/>
          <p:cNvGrpSpPr>
            <a:grpSpLocks/>
          </p:cNvGrpSpPr>
          <p:nvPr/>
        </p:nvGrpSpPr>
        <p:grpSpPr bwMode="auto">
          <a:xfrm>
            <a:off x="6324600" y="2133600"/>
            <a:ext cx="533400" cy="533400"/>
            <a:chOff x="0" y="0"/>
            <a:chExt cx="336" cy="336"/>
          </a:xfrm>
        </p:grpSpPr>
        <p:sp>
          <p:nvSpPr>
            <p:cNvPr id="84011" name="Oval 4"/>
            <p:cNvSpPr>
              <a:spLocks/>
            </p:cNvSpPr>
            <p:nvPr/>
          </p:nvSpPr>
          <p:spPr bwMode="auto">
            <a:xfrm>
              <a:off x="0" y="0"/>
              <a:ext cx="336" cy="336"/>
            </a:xfrm>
            <a:prstGeom prst="ellipse">
              <a:avLst/>
            </a:prstGeom>
            <a:solidFill>
              <a:srgbClr val="FFFFFF"/>
            </a:solidFill>
            <a:ln w="28575">
              <a:solidFill>
                <a:srgbClr val="FFFFFF"/>
              </a:solidFill>
              <a:round/>
              <a:headEnd/>
              <a:tailEnd/>
            </a:ln>
          </p:spPr>
          <p:txBody>
            <a:bodyPr lIns="0" tIns="0" rIns="0" bIns="0"/>
            <a:lstStyle/>
            <a:p>
              <a:endParaRPr lang="en-US"/>
            </a:p>
          </p:txBody>
        </p:sp>
        <p:sp>
          <p:nvSpPr>
            <p:cNvPr id="84012" name="Rectangle 5"/>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rgbClr val="FFFFFF"/>
                  </a:solidFill>
                  <a:latin typeface="Times New Roman Italic" charset="0"/>
                  <a:cs typeface="Times New Roman Italic" charset="0"/>
                  <a:sym typeface="Times New Roman Italic" charset="0"/>
                </a:rPr>
                <a:t>X</a:t>
              </a:r>
              <a:r>
                <a:rPr lang="en-US" sz="2400" baseline="-25000">
                  <a:solidFill>
                    <a:srgbClr val="FFFFFF"/>
                  </a:solidFill>
                  <a:latin typeface="Times New Roman" pitchFamily="18" charset="0"/>
                  <a:cs typeface="Times New Roman" pitchFamily="18" charset="0"/>
                  <a:sym typeface="Times New Roman" pitchFamily="18" charset="0"/>
                </a:rPr>
                <a:t>5</a:t>
              </a:r>
            </a:p>
          </p:txBody>
        </p:sp>
      </p:grpSp>
      <p:cxnSp>
        <p:nvCxnSpPr>
          <p:cNvPr id="83974" name="AutoShape 7"/>
          <p:cNvCxnSpPr>
            <a:cxnSpLocks noChangeShapeType="1"/>
          </p:cNvCxnSpPr>
          <p:nvPr/>
        </p:nvCxnSpPr>
        <p:spPr bwMode="auto">
          <a:xfrm>
            <a:off x="6591300" y="2400300"/>
            <a:ext cx="0" cy="1066800"/>
          </a:xfrm>
          <a:prstGeom prst="straightConnector1">
            <a:avLst/>
          </a:prstGeom>
          <a:noFill/>
          <a:ln w="28575">
            <a:solidFill>
              <a:srgbClr val="FFFFFF"/>
            </a:solidFill>
            <a:round/>
            <a:headEnd/>
            <a:tailEnd type="triangle" w="lg" len="lg"/>
          </a:ln>
        </p:spPr>
      </p:cxnSp>
      <p:grpSp>
        <p:nvGrpSpPr>
          <p:cNvPr id="83975" name="Group 10"/>
          <p:cNvGrpSpPr>
            <a:grpSpLocks/>
          </p:cNvGrpSpPr>
          <p:nvPr/>
        </p:nvGrpSpPr>
        <p:grpSpPr bwMode="auto">
          <a:xfrm>
            <a:off x="2971800" y="2133600"/>
            <a:ext cx="533400" cy="533400"/>
            <a:chOff x="0" y="0"/>
            <a:chExt cx="336" cy="336"/>
          </a:xfrm>
        </p:grpSpPr>
        <p:sp>
          <p:nvSpPr>
            <p:cNvPr id="84009" name="Oval 8"/>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84010" name="Rectangle 9"/>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cxnSp>
        <p:nvCxnSpPr>
          <p:cNvPr id="83976" name="AutoShape 11"/>
          <p:cNvCxnSpPr>
            <a:cxnSpLocks noChangeShapeType="1"/>
          </p:cNvCxnSpPr>
          <p:nvPr/>
        </p:nvCxnSpPr>
        <p:spPr bwMode="auto">
          <a:xfrm>
            <a:off x="3238500" y="2400300"/>
            <a:ext cx="0" cy="1066800"/>
          </a:xfrm>
          <a:prstGeom prst="straightConnector1">
            <a:avLst/>
          </a:prstGeom>
          <a:noFill/>
          <a:ln w="28575">
            <a:solidFill>
              <a:schemeClr val="tx1"/>
            </a:solidFill>
            <a:round/>
            <a:headEnd/>
            <a:tailEnd type="triangle" w="lg" len="lg"/>
          </a:ln>
        </p:spPr>
      </p:cxnSp>
      <p:grpSp>
        <p:nvGrpSpPr>
          <p:cNvPr id="83977" name="Group 14"/>
          <p:cNvGrpSpPr>
            <a:grpSpLocks/>
          </p:cNvGrpSpPr>
          <p:nvPr/>
        </p:nvGrpSpPr>
        <p:grpSpPr bwMode="auto">
          <a:xfrm>
            <a:off x="2057400" y="3200400"/>
            <a:ext cx="533400" cy="533400"/>
            <a:chOff x="0" y="0"/>
            <a:chExt cx="336" cy="336"/>
          </a:xfrm>
        </p:grpSpPr>
        <p:sp>
          <p:nvSpPr>
            <p:cNvPr id="84007" name="Oval 12"/>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84008" name="Rectangle 13"/>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1</a:t>
              </a:r>
            </a:p>
          </p:txBody>
        </p:sp>
      </p:grpSp>
      <p:cxnSp>
        <p:nvCxnSpPr>
          <p:cNvPr id="83978" name="AutoShape 15"/>
          <p:cNvCxnSpPr>
            <a:cxnSpLocks noChangeShapeType="1"/>
          </p:cNvCxnSpPr>
          <p:nvPr/>
        </p:nvCxnSpPr>
        <p:spPr bwMode="auto">
          <a:xfrm rot="10800000" flipH="1">
            <a:off x="2324100" y="2400300"/>
            <a:ext cx="914400" cy="0"/>
          </a:xfrm>
          <a:prstGeom prst="straightConnector1">
            <a:avLst/>
          </a:prstGeom>
          <a:noFill/>
          <a:ln w="28575">
            <a:solidFill>
              <a:schemeClr val="tx1"/>
            </a:solidFill>
            <a:round/>
            <a:headEnd/>
            <a:tailEnd type="triangle" w="lg" len="lg"/>
          </a:ln>
        </p:spPr>
      </p:cxnSp>
      <p:grpSp>
        <p:nvGrpSpPr>
          <p:cNvPr id="83979" name="Group 18"/>
          <p:cNvGrpSpPr>
            <a:grpSpLocks/>
          </p:cNvGrpSpPr>
          <p:nvPr/>
        </p:nvGrpSpPr>
        <p:grpSpPr bwMode="auto">
          <a:xfrm>
            <a:off x="2057400" y="2133600"/>
            <a:ext cx="533400" cy="533400"/>
            <a:chOff x="0" y="0"/>
            <a:chExt cx="336" cy="336"/>
          </a:xfrm>
        </p:grpSpPr>
        <p:sp>
          <p:nvSpPr>
            <p:cNvPr id="84005" name="Oval 16"/>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84006" name="Rectangle 17"/>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cxnSp>
        <p:nvCxnSpPr>
          <p:cNvPr id="83980" name="AutoShape 19"/>
          <p:cNvCxnSpPr>
            <a:cxnSpLocks noChangeShapeType="1"/>
          </p:cNvCxnSpPr>
          <p:nvPr/>
        </p:nvCxnSpPr>
        <p:spPr bwMode="auto">
          <a:xfrm>
            <a:off x="2324100" y="2400300"/>
            <a:ext cx="0" cy="1066800"/>
          </a:xfrm>
          <a:prstGeom prst="straightConnector1">
            <a:avLst/>
          </a:prstGeom>
          <a:noFill/>
          <a:ln w="28575">
            <a:solidFill>
              <a:schemeClr val="tx1"/>
            </a:solidFill>
            <a:round/>
            <a:headEnd/>
            <a:tailEnd type="triangle" w="lg" len="lg"/>
          </a:ln>
        </p:spPr>
      </p:cxnSp>
      <p:grpSp>
        <p:nvGrpSpPr>
          <p:cNvPr id="83981" name="Group 22"/>
          <p:cNvGrpSpPr>
            <a:grpSpLocks/>
          </p:cNvGrpSpPr>
          <p:nvPr/>
        </p:nvGrpSpPr>
        <p:grpSpPr bwMode="auto">
          <a:xfrm>
            <a:off x="3886200" y="2133600"/>
            <a:ext cx="533400" cy="533400"/>
            <a:chOff x="0" y="0"/>
            <a:chExt cx="336" cy="336"/>
          </a:xfrm>
        </p:grpSpPr>
        <p:sp>
          <p:nvSpPr>
            <p:cNvPr id="84003" name="Oval 20"/>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84004" name="Rectangle 21"/>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3</a:t>
              </a:r>
            </a:p>
          </p:txBody>
        </p:sp>
      </p:grpSp>
      <p:cxnSp>
        <p:nvCxnSpPr>
          <p:cNvPr id="83982" name="AutoShape 23"/>
          <p:cNvCxnSpPr>
            <a:cxnSpLocks noChangeShapeType="1"/>
          </p:cNvCxnSpPr>
          <p:nvPr/>
        </p:nvCxnSpPr>
        <p:spPr bwMode="auto">
          <a:xfrm rot="10800000" flipH="1">
            <a:off x="4152900" y="2400300"/>
            <a:ext cx="914400" cy="0"/>
          </a:xfrm>
          <a:prstGeom prst="straightConnector1">
            <a:avLst/>
          </a:prstGeom>
          <a:noFill/>
          <a:ln w="28575">
            <a:solidFill>
              <a:schemeClr val="tx1"/>
            </a:solidFill>
            <a:round/>
            <a:headEnd/>
            <a:tailEnd type="triangle" w="lg" len="lg"/>
          </a:ln>
        </p:spPr>
      </p:cxnSp>
      <p:cxnSp>
        <p:nvCxnSpPr>
          <p:cNvPr id="83983" name="AutoShape 24"/>
          <p:cNvCxnSpPr>
            <a:cxnSpLocks noChangeShapeType="1"/>
          </p:cNvCxnSpPr>
          <p:nvPr/>
        </p:nvCxnSpPr>
        <p:spPr bwMode="auto">
          <a:xfrm rot="10800000" flipH="1">
            <a:off x="3238500" y="2400300"/>
            <a:ext cx="914400" cy="0"/>
          </a:xfrm>
          <a:prstGeom prst="straightConnector1">
            <a:avLst/>
          </a:prstGeom>
          <a:noFill/>
          <a:ln w="28575">
            <a:solidFill>
              <a:schemeClr val="tx1"/>
            </a:solidFill>
            <a:round/>
            <a:headEnd/>
            <a:tailEnd type="triangle" w="lg" len="lg"/>
          </a:ln>
        </p:spPr>
      </p:cxnSp>
      <p:grpSp>
        <p:nvGrpSpPr>
          <p:cNvPr id="83984" name="Group 27"/>
          <p:cNvGrpSpPr>
            <a:grpSpLocks/>
          </p:cNvGrpSpPr>
          <p:nvPr/>
        </p:nvGrpSpPr>
        <p:grpSpPr bwMode="auto">
          <a:xfrm>
            <a:off x="4800600" y="2133600"/>
            <a:ext cx="533400" cy="533400"/>
            <a:chOff x="0" y="0"/>
            <a:chExt cx="336" cy="336"/>
          </a:xfrm>
        </p:grpSpPr>
        <p:sp>
          <p:nvSpPr>
            <p:cNvPr id="84001" name="Oval 25"/>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84002" name="Rectangle 26"/>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4</a:t>
              </a:r>
            </a:p>
          </p:txBody>
        </p:sp>
      </p:grpSp>
      <p:cxnSp>
        <p:nvCxnSpPr>
          <p:cNvPr id="83985" name="AutoShape 28"/>
          <p:cNvCxnSpPr>
            <a:cxnSpLocks noChangeShapeType="1"/>
          </p:cNvCxnSpPr>
          <p:nvPr/>
        </p:nvCxnSpPr>
        <p:spPr bwMode="auto">
          <a:xfrm rot="10800000" flipH="1">
            <a:off x="5067300" y="2400300"/>
            <a:ext cx="1524000" cy="0"/>
          </a:xfrm>
          <a:prstGeom prst="straightConnector1">
            <a:avLst/>
          </a:prstGeom>
          <a:noFill/>
          <a:ln w="28575">
            <a:solidFill>
              <a:schemeClr val="tx1"/>
            </a:solidFill>
            <a:prstDash val="dash"/>
            <a:round/>
            <a:headEnd/>
            <a:tailEnd type="triangle" w="lg" len="lg"/>
          </a:ln>
        </p:spPr>
      </p:cxnSp>
      <p:grpSp>
        <p:nvGrpSpPr>
          <p:cNvPr id="83986" name="Group 31"/>
          <p:cNvGrpSpPr>
            <a:grpSpLocks/>
          </p:cNvGrpSpPr>
          <p:nvPr/>
        </p:nvGrpSpPr>
        <p:grpSpPr bwMode="auto">
          <a:xfrm>
            <a:off x="2971800" y="3200400"/>
            <a:ext cx="533400" cy="533400"/>
            <a:chOff x="0" y="0"/>
            <a:chExt cx="336" cy="336"/>
          </a:xfrm>
        </p:grpSpPr>
        <p:sp>
          <p:nvSpPr>
            <p:cNvPr id="83999" name="Oval 29"/>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84000" name="Rectangle 30"/>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2</a:t>
              </a:r>
            </a:p>
          </p:txBody>
        </p:sp>
      </p:grpSp>
      <p:grpSp>
        <p:nvGrpSpPr>
          <p:cNvPr id="83987" name="Group 34"/>
          <p:cNvGrpSpPr>
            <a:grpSpLocks/>
          </p:cNvGrpSpPr>
          <p:nvPr/>
        </p:nvGrpSpPr>
        <p:grpSpPr bwMode="auto">
          <a:xfrm>
            <a:off x="3886200" y="3200400"/>
            <a:ext cx="533400" cy="533400"/>
            <a:chOff x="0" y="0"/>
            <a:chExt cx="336" cy="336"/>
          </a:xfrm>
        </p:grpSpPr>
        <p:sp>
          <p:nvSpPr>
            <p:cNvPr id="83997" name="Oval 32"/>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83998" name="Rectangle 33"/>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3</a:t>
              </a:r>
            </a:p>
          </p:txBody>
        </p:sp>
      </p:grpSp>
      <p:grpSp>
        <p:nvGrpSpPr>
          <p:cNvPr id="83988" name="Group 37"/>
          <p:cNvGrpSpPr>
            <a:grpSpLocks/>
          </p:cNvGrpSpPr>
          <p:nvPr/>
        </p:nvGrpSpPr>
        <p:grpSpPr bwMode="auto">
          <a:xfrm>
            <a:off x="4800600" y="3200400"/>
            <a:ext cx="533400" cy="533400"/>
            <a:chOff x="0" y="0"/>
            <a:chExt cx="336" cy="336"/>
          </a:xfrm>
        </p:grpSpPr>
        <p:sp>
          <p:nvSpPr>
            <p:cNvPr id="83995" name="Oval 35"/>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83996" name="Rectangle 36"/>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4</a:t>
              </a:r>
            </a:p>
          </p:txBody>
        </p:sp>
      </p:grpSp>
      <p:grpSp>
        <p:nvGrpSpPr>
          <p:cNvPr id="83989" name="Group 40"/>
          <p:cNvGrpSpPr>
            <a:grpSpLocks/>
          </p:cNvGrpSpPr>
          <p:nvPr/>
        </p:nvGrpSpPr>
        <p:grpSpPr bwMode="auto">
          <a:xfrm>
            <a:off x="6324600" y="3200400"/>
            <a:ext cx="533400" cy="533400"/>
            <a:chOff x="0" y="0"/>
            <a:chExt cx="336" cy="336"/>
          </a:xfrm>
        </p:grpSpPr>
        <p:sp>
          <p:nvSpPr>
            <p:cNvPr id="83993" name="Oval 38"/>
            <p:cNvSpPr>
              <a:spLocks/>
            </p:cNvSpPr>
            <p:nvPr/>
          </p:nvSpPr>
          <p:spPr bwMode="auto">
            <a:xfrm>
              <a:off x="0" y="0"/>
              <a:ext cx="336" cy="336"/>
            </a:xfrm>
            <a:prstGeom prst="ellipse">
              <a:avLst/>
            </a:prstGeom>
            <a:solidFill>
              <a:srgbClr val="FFFFFF"/>
            </a:solidFill>
            <a:ln w="28575">
              <a:solidFill>
                <a:srgbClr val="FFFFFF"/>
              </a:solidFill>
              <a:round/>
              <a:headEnd/>
              <a:tailEnd/>
            </a:ln>
          </p:spPr>
          <p:txBody>
            <a:bodyPr lIns="0" tIns="0" rIns="0" bIns="0"/>
            <a:lstStyle/>
            <a:p>
              <a:endParaRPr lang="en-US"/>
            </a:p>
          </p:txBody>
        </p:sp>
        <p:sp>
          <p:nvSpPr>
            <p:cNvPr id="83994" name="Rectangle 39"/>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rgbClr val="FFFFFF"/>
                  </a:solidFill>
                  <a:latin typeface="Times New Roman Italic" charset="0"/>
                  <a:cs typeface="Times New Roman Italic" charset="0"/>
                  <a:sym typeface="Times New Roman Italic" charset="0"/>
                </a:rPr>
                <a:t>E</a:t>
              </a:r>
              <a:r>
                <a:rPr lang="en-US" sz="2400" baseline="-25000">
                  <a:solidFill>
                    <a:srgbClr val="FFFFFF"/>
                  </a:solidFill>
                  <a:latin typeface="Times New Roman" pitchFamily="18" charset="0"/>
                  <a:cs typeface="Times New Roman" pitchFamily="18" charset="0"/>
                  <a:sym typeface="Times New Roman" pitchFamily="18" charset="0"/>
                </a:rPr>
                <a:t>5</a:t>
              </a:r>
            </a:p>
          </p:txBody>
        </p:sp>
      </p:grpSp>
      <p:cxnSp>
        <p:nvCxnSpPr>
          <p:cNvPr id="83990" name="AutoShape 41"/>
          <p:cNvCxnSpPr>
            <a:cxnSpLocks noChangeShapeType="1"/>
          </p:cNvCxnSpPr>
          <p:nvPr/>
        </p:nvCxnSpPr>
        <p:spPr bwMode="auto">
          <a:xfrm>
            <a:off x="4152900" y="2400300"/>
            <a:ext cx="0" cy="1066800"/>
          </a:xfrm>
          <a:prstGeom prst="straightConnector1">
            <a:avLst/>
          </a:prstGeom>
          <a:noFill/>
          <a:ln w="28575">
            <a:solidFill>
              <a:schemeClr val="tx1"/>
            </a:solidFill>
            <a:round/>
            <a:headEnd/>
            <a:tailEnd type="triangle" w="lg" len="lg"/>
          </a:ln>
        </p:spPr>
      </p:cxnSp>
      <p:cxnSp>
        <p:nvCxnSpPr>
          <p:cNvPr id="83991" name="AutoShape 42"/>
          <p:cNvCxnSpPr>
            <a:cxnSpLocks noChangeShapeType="1"/>
          </p:cNvCxnSpPr>
          <p:nvPr/>
        </p:nvCxnSpPr>
        <p:spPr bwMode="auto">
          <a:xfrm>
            <a:off x="5067300" y="2400300"/>
            <a:ext cx="0" cy="1066800"/>
          </a:xfrm>
          <a:prstGeom prst="straightConnector1">
            <a:avLst/>
          </a:prstGeom>
          <a:noFill/>
          <a:ln w="28575">
            <a:solidFill>
              <a:schemeClr val="tx1"/>
            </a:solidFill>
            <a:round/>
            <a:headEnd/>
            <a:tailEnd type="triangle" w="lg" len="lg"/>
          </a:ln>
        </p:spPr>
      </p:cxnSp>
      <p:pic>
        <p:nvPicPr>
          <p:cNvPr id="83992" name="Picture 43"/>
          <p:cNvPicPr>
            <a:picLocks noChangeArrowheads="1"/>
          </p:cNvPicPr>
          <p:nvPr/>
        </p:nvPicPr>
        <p:blipFill>
          <a:blip r:embed="rId3" cstate="print"/>
          <a:srcRect/>
          <a:stretch>
            <a:fillRect/>
          </a:stretch>
        </p:blipFill>
        <p:spPr bwMode="auto">
          <a:xfrm>
            <a:off x="2921000" y="5334000"/>
            <a:ext cx="3022600" cy="533400"/>
          </a:xfrm>
          <a:prstGeom prst="rect">
            <a:avLst/>
          </a:prstGeom>
          <a:noFill/>
          <a:ln w="9525">
            <a:noFill/>
            <a:miter lim="800000"/>
            <a:headEnd/>
            <a:tailEnd/>
          </a:ln>
        </p:spPr>
      </p:pic>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84995" name="Rectangle 2"/>
          <p:cNvSpPr>
            <a:spLocks noGrp="1" noChangeArrowheads="1"/>
          </p:cNvSpPr>
          <p:nvPr>
            <p:ph type="title"/>
          </p:nvPr>
        </p:nvSpPr>
        <p:spPr>
          <a:xfrm>
            <a:off x="457200" y="152400"/>
            <a:ext cx="8229600" cy="1295400"/>
          </a:xfrm>
        </p:spPr>
        <p:txBody>
          <a:bodyPr rIns="132080"/>
          <a:lstStyle/>
          <a:p>
            <a:pPr indent="0" eaLnBrk="1" hangingPunct="1"/>
            <a:r>
              <a:rPr lang="en-US" smtClean="0"/>
              <a:t>State Path Trellis</a:t>
            </a:r>
          </a:p>
        </p:txBody>
      </p:sp>
      <p:sp>
        <p:nvSpPr>
          <p:cNvPr id="84996" name="Rectangle 3"/>
          <p:cNvSpPr>
            <a:spLocks noGrp="1" noChangeArrowheads="1"/>
          </p:cNvSpPr>
          <p:nvPr>
            <p:ph type="body" idx="1"/>
          </p:nvPr>
        </p:nvSpPr>
        <p:spPr>
          <a:xfrm>
            <a:off x="457200" y="1447800"/>
            <a:ext cx="8229600" cy="5410200"/>
          </a:xfrm>
        </p:spPr>
        <p:txBody>
          <a:bodyPr rIns="132080"/>
          <a:lstStyle/>
          <a:p>
            <a:pPr eaLnBrk="1" hangingPunct="1"/>
            <a:r>
              <a:rPr lang="en-US" sz="2400" smtClean="0"/>
              <a:t>State trellis: graph of states and transitions over time</a:t>
            </a:r>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r>
              <a:rPr lang="en-US" sz="2400" smtClean="0"/>
              <a:t>Each arc represents some transition</a:t>
            </a:r>
          </a:p>
          <a:p>
            <a:pPr eaLnBrk="1" hangingPunct="1"/>
            <a:r>
              <a:rPr lang="en-US" sz="2400" smtClean="0"/>
              <a:t>Each arc has weight</a:t>
            </a:r>
          </a:p>
          <a:p>
            <a:pPr eaLnBrk="1" hangingPunct="1"/>
            <a:r>
              <a:rPr lang="en-US" sz="2400" smtClean="0"/>
              <a:t>Each path is a sequence of states</a:t>
            </a:r>
          </a:p>
          <a:p>
            <a:pPr eaLnBrk="1" hangingPunct="1"/>
            <a:r>
              <a:rPr lang="en-US" sz="2400" smtClean="0"/>
              <a:t>The product of weights on a path is the seq’s probability</a:t>
            </a:r>
          </a:p>
          <a:p>
            <a:pPr eaLnBrk="1" hangingPunct="1"/>
            <a:r>
              <a:rPr lang="en-US" sz="2400" smtClean="0"/>
              <a:t>Can think of the Forward (and now Viterbi) algorithms as computing sums of all paths (best paths) in this graph</a:t>
            </a:r>
          </a:p>
        </p:txBody>
      </p:sp>
      <p:grpSp>
        <p:nvGrpSpPr>
          <p:cNvPr id="84997" name="Group 6"/>
          <p:cNvGrpSpPr>
            <a:grpSpLocks/>
          </p:cNvGrpSpPr>
          <p:nvPr/>
        </p:nvGrpSpPr>
        <p:grpSpPr bwMode="auto">
          <a:xfrm>
            <a:off x="1676400" y="2057400"/>
            <a:ext cx="685800" cy="381000"/>
            <a:chOff x="0" y="0"/>
            <a:chExt cx="432" cy="240"/>
          </a:xfrm>
        </p:grpSpPr>
        <p:sp>
          <p:nvSpPr>
            <p:cNvPr id="85037" name="Rectangle 4"/>
            <p:cNvSpPr>
              <a:spLocks/>
            </p:cNvSpPr>
            <p:nvPr/>
          </p:nvSpPr>
          <p:spPr bwMode="auto">
            <a:xfrm>
              <a:off x="0" y="0"/>
              <a:ext cx="432" cy="240"/>
            </a:xfrm>
            <a:prstGeom prst="rect">
              <a:avLst/>
            </a:prstGeom>
            <a:solidFill>
              <a:srgbClr val="FFCC00"/>
            </a:solidFill>
            <a:ln w="9525">
              <a:solidFill>
                <a:schemeClr val="tx1"/>
              </a:solidFill>
              <a:round/>
              <a:headEnd/>
              <a:tailEnd/>
            </a:ln>
          </p:spPr>
          <p:txBody>
            <a:bodyPr lIns="0" tIns="0" rIns="0" bIns="0"/>
            <a:lstStyle/>
            <a:p>
              <a:endParaRPr lang="en-US"/>
            </a:p>
          </p:txBody>
        </p:sp>
        <p:sp>
          <p:nvSpPr>
            <p:cNvPr id="85038" name="Rectangle 5"/>
            <p:cNvSpPr>
              <a:spLocks/>
            </p:cNvSpPr>
            <p:nvPr/>
          </p:nvSpPr>
          <p:spPr bwMode="auto">
            <a:xfrm>
              <a:off x="51" y="8"/>
              <a:ext cx="329"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sun</a:t>
              </a:r>
            </a:p>
          </p:txBody>
        </p:sp>
      </p:grpSp>
      <p:grpSp>
        <p:nvGrpSpPr>
          <p:cNvPr id="84998" name="Group 9"/>
          <p:cNvGrpSpPr>
            <a:grpSpLocks/>
          </p:cNvGrpSpPr>
          <p:nvPr/>
        </p:nvGrpSpPr>
        <p:grpSpPr bwMode="auto">
          <a:xfrm>
            <a:off x="1676400" y="2743200"/>
            <a:ext cx="685800" cy="381000"/>
            <a:chOff x="0" y="0"/>
            <a:chExt cx="432" cy="240"/>
          </a:xfrm>
        </p:grpSpPr>
        <p:sp>
          <p:nvSpPr>
            <p:cNvPr id="85035" name="Rectangle 7"/>
            <p:cNvSpPr>
              <a:spLocks/>
            </p:cNvSpPr>
            <p:nvPr/>
          </p:nvSpPr>
          <p:spPr bwMode="auto">
            <a:xfrm>
              <a:off x="0" y="0"/>
              <a:ext cx="432" cy="24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85036" name="Rectangle 8"/>
            <p:cNvSpPr>
              <a:spLocks/>
            </p:cNvSpPr>
            <p:nvPr/>
          </p:nvSpPr>
          <p:spPr bwMode="auto">
            <a:xfrm>
              <a:off x="47" y="8"/>
              <a:ext cx="33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rain</a:t>
              </a:r>
            </a:p>
          </p:txBody>
        </p:sp>
      </p:grpSp>
      <p:grpSp>
        <p:nvGrpSpPr>
          <p:cNvPr id="84999" name="Group 12"/>
          <p:cNvGrpSpPr>
            <a:grpSpLocks/>
          </p:cNvGrpSpPr>
          <p:nvPr/>
        </p:nvGrpSpPr>
        <p:grpSpPr bwMode="auto">
          <a:xfrm>
            <a:off x="3124200" y="2057400"/>
            <a:ext cx="685800" cy="381000"/>
            <a:chOff x="0" y="0"/>
            <a:chExt cx="432" cy="240"/>
          </a:xfrm>
        </p:grpSpPr>
        <p:sp>
          <p:nvSpPr>
            <p:cNvPr id="85033" name="Rectangle 10"/>
            <p:cNvSpPr>
              <a:spLocks/>
            </p:cNvSpPr>
            <p:nvPr/>
          </p:nvSpPr>
          <p:spPr bwMode="auto">
            <a:xfrm>
              <a:off x="0" y="0"/>
              <a:ext cx="432" cy="240"/>
            </a:xfrm>
            <a:prstGeom prst="rect">
              <a:avLst/>
            </a:prstGeom>
            <a:solidFill>
              <a:srgbClr val="FFCC00"/>
            </a:solidFill>
            <a:ln w="9525">
              <a:solidFill>
                <a:schemeClr val="tx1"/>
              </a:solidFill>
              <a:round/>
              <a:headEnd/>
              <a:tailEnd/>
            </a:ln>
          </p:spPr>
          <p:txBody>
            <a:bodyPr lIns="0" tIns="0" rIns="0" bIns="0"/>
            <a:lstStyle/>
            <a:p>
              <a:endParaRPr lang="en-US"/>
            </a:p>
          </p:txBody>
        </p:sp>
        <p:sp>
          <p:nvSpPr>
            <p:cNvPr id="85034" name="Rectangle 11"/>
            <p:cNvSpPr>
              <a:spLocks/>
            </p:cNvSpPr>
            <p:nvPr/>
          </p:nvSpPr>
          <p:spPr bwMode="auto">
            <a:xfrm>
              <a:off x="51" y="8"/>
              <a:ext cx="329"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sun</a:t>
              </a:r>
            </a:p>
          </p:txBody>
        </p:sp>
      </p:grpSp>
      <p:grpSp>
        <p:nvGrpSpPr>
          <p:cNvPr id="85000" name="Group 15"/>
          <p:cNvGrpSpPr>
            <a:grpSpLocks/>
          </p:cNvGrpSpPr>
          <p:nvPr/>
        </p:nvGrpSpPr>
        <p:grpSpPr bwMode="auto">
          <a:xfrm>
            <a:off x="3124200" y="2743200"/>
            <a:ext cx="685800" cy="381000"/>
            <a:chOff x="0" y="0"/>
            <a:chExt cx="432" cy="240"/>
          </a:xfrm>
        </p:grpSpPr>
        <p:sp>
          <p:nvSpPr>
            <p:cNvPr id="85031" name="Rectangle 13"/>
            <p:cNvSpPr>
              <a:spLocks/>
            </p:cNvSpPr>
            <p:nvPr/>
          </p:nvSpPr>
          <p:spPr bwMode="auto">
            <a:xfrm>
              <a:off x="0" y="0"/>
              <a:ext cx="432" cy="24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85032" name="Rectangle 14"/>
            <p:cNvSpPr>
              <a:spLocks/>
            </p:cNvSpPr>
            <p:nvPr/>
          </p:nvSpPr>
          <p:spPr bwMode="auto">
            <a:xfrm>
              <a:off x="47" y="8"/>
              <a:ext cx="33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rain</a:t>
              </a:r>
            </a:p>
          </p:txBody>
        </p:sp>
      </p:grpSp>
      <p:grpSp>
        <p:nvGrpSpPr>
          <p:cNvPr id="85001" name="Group 18"/>
          <p:cNvGrpSpPr>
            <a:grpSpLocks/>
          </p:cNvGrpSpPr>
          <p:nvPr/>
        </p:nvGrpSpPr>
        <p:grpSpPr bwMode="auto">
          <a:xfrm>
            <a:off x="4648200" y="2057400"/>
            <a:ext cx="685800" cy="381000"/>
            <a:chOff x="0" y="0"/>
            <a:chExt cx="432" cy="240"/>
          </a:xfrm>
        </p:grpSpPr>
        <p:sp>
          <p:nvSpPr>
            <p:cNvPr id="85029" name="Rectangle 16"/>
            <p:cNvSpPr>
              <a:spLocks/>
            </p:cNvSpPr>
            <p:nvPr/>
          </p:nvSpPr>
          <p:spPr bwMode="auto">
            <a:xfrm>
              <a:off x="0" y="0"/>
              <a:ext cx="432" cy="240"/>
            </a:xfrm>
            <a:prstGeom prst="rect">
              <a:avLst/>
            </a:prstGeom>
            <a:solidFill>
              <a:srgbClr val="FFCC00"/>
            </a:solidFill>
            <a:ln w="9525">
              <a:solidFill>
                <a:schemeClr val="tx1"/>
              </a:solidFill>
              <a:round/>
              <a:headEnd/>
              <a:tailEnd/>
            </a:ln>
          </p:spPr>
          <p:txBody>
            <a:bodyPr lIns="0" tIns="0" rIns="0" bIns="0"/>
            <a:lstStyle/>
            <a:p>
              <a:endParaRPr lang="en-US"/>
            </a:p>
          </p:txBody>
        </p:sp>
        <p:sp>
          <p:nvSpPr>
            <p:cNvPr id="85030" name="Rectangle 17"/>
            <p:cNvSpPr>
              <a:spLocks/>
            </p:cNvSpPr>
            <p:nvPr/>
          </p:nvSpPr>
          <p:spPr bwMode="auto">
            <a:xfrm>
              <a:off x="51" y="8"/>
              <a:ext cx="329"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sun</a:t>
              </a:r>
            </a:p>
          </p:txBody>
        </p:sp>
      </p:grpSp>
      <p:grpSp>
        <p:nvGrpSpPr>
          <p:cNvPr id="85002" name="Group 21"/>
          <p:cNvGrpSpPr>
            <a:grpSpLocks/>
          </p:cNvGrpSpPr>
          <p:nvPr/>
        </p:nvGrpSpPr>
        <p:grpSpPr bwMode="auto">
          <a:xfrm>
            <a:off x="4648200" y="2743200"/>
            <a:ext cx="685800" cy="381000"/>
            <a:chOff x="0" y="0"/>
            <a:chExt cx="432" cy="240"/>
          </a:xfrm>
        </p:grpSpPr>
        <p:sp>
          <p:nvSpPr>
            <p:cNvPr id="85027" name="Rectangle 19"/>
            <p:cNvSpPr>
              <a:spLocks/>
            </p:cNvSpPr>
            <p:nvPr/>
          </p:nvSpPr>
          <p:spPr bwMode="auto">
            <a:xfrm>
              <a:off x="0" y="0"/>
              <a:ext cx="432" cy="24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85028" name="Rectangle 20"/>
            <p:cNvSpPr>
              <a:spLocks/>
            </p:cNvSpPr>
            <p:nvPr/>
          </p:nvSpPr>
          <p:spPr bwMode="auto">
            <a:xfrm>
              <a:off x="47" y="8"/>
              <a:ext cx="33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rain</a:t>
              </a:r>
            </a:p>
          </p:txBody>
        </p:sp>
      </p:grpSp>
      <p:grpSp>
        <p:nvGrpSpPr>
          <p:cNvPr id="85003" name="Group 24"/>
          <p:cNvGrpSpPr>
            <a:grpSpLocks/>
          </p:cNvGrpSpPr>
          <p:nvPr/>
        </p:nvGrpSpPr>
        <p:grpSpPr bwMode="auto">
          <a:xfrm>
            <a:off x="6172200" y="2057400"/>
            <a:ext cx="685800" cy="381000"/>
            <a:chOff x="0" y="0"/>
            <a:chExt cx="432" cy="240"/>
          </a:xfrm>
        </p:grpSpPr>
        <p:sp>
          <p:nvSpPr>
            <p:cNvPr id="85025" name="Rectangle 22"/>
            <p:cNvSpPr>
              <a:spLocks/>
            </p:cNvSpPr>
            <p:nvPr/>
          </p:nvSpPr>
          <p:spPr bwMode="auto">
            <a:xfrm>
              <a:off x="0" y="0"/>
              <a:ext cx="432" cy="240"/>
            </a:xfrm>
            <a:prstGeom prst="rect">
              <a:avLst/>
            </a:prstGeom>
            <a:solidFill>
              <a:srgbClr val="FFCC00"/>
            </a:solidFill>
            <a:ln w="9525">
              <a:solidFill>
                <a:schemeClr val="tx1"/>
              </a:solidFill>
              <a:round/>
              <a:headEnd/>
              <a:tailEnd/>
            </a:ln>
          </p:spPr>
          <p:txBody>
            <a:bodyPr lIns="0" tIns="0" rIns="0" bIns="0"/>
            <a:lstStyle/>
            <a:p>
              <a:endParaRPr lang="en-US"/>
            </a:p>
          </p:txBody>
        </p:sp>
        <p:sp>
          <p:nvSpPr>
            <p:cNvPr id="85026" name="Rectangle 23"/>
            <p:cNvSpPr>
              <a:spLocks/>
            </p:cNvSpPr>
            <p:nvPr/>
          </p:nvSpPr>
          <p:spPr bwMode="auto">
            <a:xfrm>
              <a:off x="51" y="8"/>
              <a:ext cx="329"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sun</a:t>
              </a:r>
            </a:p>
          </p:txBody>
        </p:sp>
      </p:grpSp>
      <p:grpSp>
        <p:nvGrpSpPr>
          <p:cNvPr id="85004" name="Group 27"/>
          <p:cNvGrpSpPr>
            <a:grpSpLocks/>
          </p:cNvGrpSpPr>
          <p:nvPr/>
        </p:nvGrpSpPr>
        <p:grpSpPr bwMode="auto">
          <a:xfrm>
            <a:off x="6172200" y="2743200"/>
            <a:ext cx="685800" cy="381000"/>
            <a:chOff x="0" y="0"/>
            <a:chExt cx="432" cy="240"/>
          </a:xfrm>
        </p:grpSpPr>
        <p:sp>
          <p:nvSpPr>
            <p:cNvPr id="85023" name="Rectangle 25"/>
            <p:cNvSpPr>
              <a:spLocks/>
            </p:cNvSpPr>
            <p:nvPr/>
          </p:nvSpPr>
          <p:spPr bwMode="auto">
            <a:xfrm>
              <a:off x="0" y="0"/>
              <a:ext cx="432" cy="24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85024" name="Rectangle 26"/>
            <p:cNvSpPr>
              <a:spLocks/>
            </p:cNvSpPr>
            <p:nvPr/>
          </p:nvSpPr>
          <p:spPr bwMode="auto">
            <a:xfrm>
              <a:off x="47" y="8"/>
              <a:ext cx="33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rain</a:t>
              </a:r>
            </a:p>
          </p:txBody>
        </p:sp>
      </p:grpSp>
      <p:cxnSp>
        <p:nvCxnSpPr>
          <p:cNvPr id="85005" name="AutoShape 28"/>
          <p:cNvCxnSpPr>
            <a:cxnSpLocks noChangeShapeType="1"/>
          </p:cNvCxnSpPr>
          <p:nvPr/>
        </p:nvCxnSpPr>
        <p:spPr bwMode="auto">
          <a:xfrm rot="10800000" flipH="1">
            <a:off x="2019300" y="2247900"/>
            <a:ext cx="1447800" cy="0"/>
          </a:xfrm>
          <a:prstGeom prst="straightConnector1">
            <a:avLst/>
          </a:prstGeom>
          <a:noFill/>
          <a:ln w="28575">
            <a:solidFill>
              <a:schemeClr val="tx1"/>
            </a:solidFill>
            <a:round/>
            <a:headEnd/>
            <a:tailEnd type="triangle" w="med" len="med"/>
          </a:ln>
        </p:spPr>
      </p:cxnSp>
      <p:cxnSp>
        <p:nvCxnSpPr>
          <p:cNvPr id="85006" name="AutoShape 29"/>
          <p:cNvCxnSpPr>
            <a:cxnSpLocks noChangeShapeType="1"/>
          </p:cNvCxnSpPr>
          <p:nvPr/>
        </p:nvCxnSpPr>
        <p:spPr bwMode="auto">
          <a:xfrm>
            <a:off x="2019300" y="2247900"/>
            <a:ext cx="1447800" cy="685800"/>
          </a:xfrm>
          <a:prstGeom prst="straightConnector1">
            <a:avLst/>
          </a:prstGeom>
          <a:noFill/>
          <a:ln w="9525">
            <a:solidFill>
              <a:schemeClr val="tx1"/>
            </a:solidFill>
            <a:round/>
            <a:headEnd/>
            <a:tailEnd type="triangle" w="med" len="med"/>
          </a:ln>
        </p:spPr>
      </p:cxnSp>
      <p:cxnSp>
        <p:nvCxnSpPr>
          <p:cNvPr id="85007" name="AutoShape 30"/>
          <p:cNvCxnSpPr>
            <a:cxnSpLocks noChangeShapeType="1"/>
          </p:cNvCxnSpPr>
          <p:nvPr/>
        </p:nvCxnSpPr>
        <p:spPr bwMode="auto">
          <a:xfrm rot="10800000" flipH="1">
            <a:off x="2019300" y="2247900"/>
            <a:ext cx="1447800" cy="685800"/>
          </a:xfrm>
          <a:prstGeom prst="straightConnector1">
            <a:avLst/>
          </a:prstGeom>
          <a:noFill/>
          <a:ln w="9525">
            <a:solidFill>
              <a:schemeClr val="tx1"/>
            </a:solidFill>
            <a:round/>
            <a:headEnd/>
            <a:tailEnd type="triangle" w="med" len="med"/>
          </a:ln>
        </p:spPr>
      </p:cxnSp>
      <p:cxnSp>
        <p:nvCxnSpPr>
          <p:cNvPr id="85008" name="AutoShape 31"/>
          <p:cNvCxnSpPr>
            <a:cxnSpLocks noChangeShapeType="1"/>
          </p:cNvCxnSpPr>
          <p:nvPr/>
        </p:nvCxnSpPr>
        <p:spPr bwMode="auto">
          <a:xfrm rot="10800000" flipH="1">
            <a:off x="2019300" y="2933700"/>
            <a:ext cx="1447800" cy="0"/>
          </a:xfrm>
          <a:prstGeom prst="straightConnector1">
            <a:avLst/>
          </a:prstGeom>
          <a:noFill/>
          <a:ln w="28575">
            <a:solidFill>
              <a:schemeClr val="tx1"/>
            </a:solidFill>
            <a:round/>
            <a:headEnd/>
            <a:tailEnd type="triangle" w="med" len="med"/>
          </a:ln>
        </p:spPr>
      </p:cxnSp>
      <p:cxnSp>
        <p:nvCxnSpPr>
          <p:cNvPr id="85009" name="AutoShape 32"/>
          <p:cNvCxnSpPr>
            <a:cxnSpLocks noChangeShapeType="1"/>
          </p:cNvCxnSpPr>
          <p:nvPr/>
        </p:nvCxnSpPr>
        <p:spPr bwMode="auto">
          <a:xfrm rot="10800000" flipH="1">
            <a:off x="3467100" y="2247900"/>
            <a:ext cx="1524000" cy="0"/>
          </a:xfrm>
          <a:prstGeom prst="straightConnector1">
            <a:avLst/>
          </a:prstGeom>
          <a:noFill/>
          <a:ln w="28575">
            <a:solidFill>
              <a:schemeClr val="tx1"/>
            </a:solidFill>
            <a:round/>
            <a:headEnd/>
            <a:tailEnd type="triangle" w="med" len="med"/>
          </a:ln>
        </p:spPr>
      </p:cxnSp>
      <p:cxnSp>
        <p:nvCxnSpPr>
          <p:cNvPr id="85010" name="AutoShape 33"/>
          <p:cNvCxnSpPr>
            <a:cxnSpLocks noChangeShapeType="1"/>
          </p:cNvCxnSpPr>
          <p:nvPr/>
        </p:nvCxnSpPr>
        <p:spPr bwMode="auto">
          <a:xfrm>
            <a:off x="3467100" y="2247900"/>
            <a:ext cx="1524000" cy="685800"/>
          </a:xfrm>
          <a:prstGeom prst="straightConnector1">
            <a:avLst/>
          </a:prstGeom>
          <a:noFill/>
          <a:ln w="9525">
            <a:solidFill>
              <a:schemeClr val="tx1"/>
            </a:solidFill>
            <a:round/>
            <a:headEnd/>
            <a:tailEnd type="triangle" w="med" len="med"/>
          </a:ln>
        </p:spPr>
      </p:cxnSp>
      <p:cxnSp>
        <p:nvCxnSpPr>
          <p:cNvPr id="85011" name="AutoShape 34"/>
          <p:cNvCxnSpPr>
            <a:cxnSpLocks noChangeShapeType="1"/>
          </p:cNvCxnSpPr>
          <p:nvPr/>
        </p:nvCxnSpPr>
        <p:spPr bwMode="auto">
          <a:xfrm rot="10800000" flipH="1">
            <a:off x="3467100" y="2247900"/>
            <a:ext cx="1524000" cy="685800"/>
          </a:xfrm>
          <a:prstGeom prst="straightConnector1">
            <a:avLst/>
          </a:prstGeom>
          <a:noFill/>
          <a:ln w="9525">
            <a:solidFill>
              <a:schemeClr val="tx1"/>
            </a:solidFill>
            <a:round/>
            <a:headEnd/>
            <a:tailEnd type="triangle" w="med" len="med"/>
          </a:ln>
        </p:spPr>
      </p:cxnSp>
      <p:cxnSp>
        <p:nvCxnSpPr>
          <p:cNvPr id="85012" name="AutoShape 35"/>
          <p:cNvCxnSpPr>
            <a:cxnSpLocks noChangeShapeType="1"/>
          </p:cNvCxnSpPr>
          <p:nvPr/>
        </p:nvCxnSpPr>
        <p:spPr bwMode="auto">
          <a:xfrm rot="10800000" flipH="1">
            <a:off x="3467100" y="2933700"/>
            <a:ext cx="1524000" cy="0"/>
          </a:xfrm>
          <a:prstGeom prst="straightConnector1">
            <a:avLst/>
          </a:prstGeom>
          <a:noFill/>
          <a:ln w="28575">
            <a:solidFill>
              <a:schemeClr val="tx1"/>
            </a:solidFill>
            <a:round/>
            <a:headEnd/>
            <a:tailEnd type="triangle" w="med" len="med"/>
          </a:ln>
        </p:spPr>
      </p:cxnSp>
      <p:cxnSp>
        <p:nvCxnSpPr>
          <p:cNvPr id="85013" name="AutoShape 36"/>
          <p:cNvCxnSpPr>
            <a:cxnSpLocks noChangeShapeType="1"/>
          </p:cNvCxnSpPr>
          <p:nvPr/>
        </p:nvCxnSpPr>
        <p:spPr bwMode="auto">
          <a:xfrm rot="10800000" flipH="1">
            <a:off x="4991100" y="2247900"/>
            <a:ext cx="1524000" cy="0"/>
          </a:xfrm>
          <a:prstGeom prst="straightConnector1">
            <a:avLst/>
          </a:prstGeom>
          <a:noFill/>
          <a:ln w="28575">
            <a:solidFill>
              <a:schemeClr val="tx1"/>
            </a:solidFill>
            <a:round/>
            <a:headEnd/>
            <a:tailEnd type="triangle" w="med" len="med"/>
          </a:ln>
        </p:spPr>
      </p:cxnSp>
      <p:cxnSp>
        <p:nvCxnSpPr>
          <p:cNvPr id="85014" name="AutoShape 37"/>
          <p:cNvCxnSpPr>
            <a:cxnSpLocks noChangeShapeType="1"/>
          </p:cNvCxnSpPr>
          <p:nvPr/>
        </p:nvCxnSpPr>
        <p:spPr bwMode="auto">
          <a:xfrm>
            <a:off x="4991100" y="2247900"/>
            <a:ext cx="1524000" cy="685800"/>
          </a:xfrm>
          <a:prstGeom prst="straightConnector1">
            <a:avLst/>
          </a:prstGeom>
          <a:noFill/>
          <a:ln w="9525">
            <a:solidFill>
              <a:schemeClr val="tx1"/>
            </a:solidFill>
            <a:round/>
            <a:headEnd/>
            <a:tailEnd type="triangle" w="med" len="med"/>
          </a:ln>
        </p:spPr>
      </p:cxnSp>
      <p:cxnSp>
        <p:nvCxnSpPr>
          <p:cNvPr id="85015" name="AutoShape 38"/>
          <p:cNvCxnSpPr>
            <a:cxnSpLocks noChangeShapeType="1"/>
          </p:cNvCxnSpPr>
          <p:nvPr/>
        </p:nvCxnSpPr>
        <p:spPr bwMode="auto">
          <a:xfrm rot="10800000" flipH="1">
            <a:off x="4991100" y="2247900"/>
            <a:ext cx="1524000" cy="685800"/>
          </a:xfrm>
          <a:prstGeom prst="straightConnector1">
            <a:avLst/>
          </a:prstGeom>
          <a:noFill/>
          <a:ln w="9525">
            <a:solidFill>
              <a:schemeClr val="tx1"/>
            </a:solidFill>
            <a:round/>
            <a:headEnd/>
            <a:tailEnd type="triangle" w="med" len="med"/>
          </a:ln>
        </p:spPr>
      </p:cxnSp>
      <p:cxnSp>
        <p:nvCxnSpPr>
          <p:cNvPr id="85016" name="AutoShape 39"/>
          <p:cNvCxnSpPr>
            <a:cxnSpLocks noChangeShapeType="1"/>
          </p:cNvCxnSpPr>
          <p:nvPr/>
        </p:nvCxnSpPr>
        <p:spPr bwMode="auto">
          <a:xfrm rot="10800000" flipH="1">
            <a:off x="4991100" y="2933700"/>
            <a:ext cx="1524000" cy="0"/>
          </a:xfrm>
          <a:prstGeom prst="straightConnector1">
            <a:avLst/>
          </a:prstGeom>
          <a:noFill/>
          <a:ln w="28575">
            <a:solidFill>
              <a:schemeClr val="tx1"/>
            </a:solidFill>
            <a:round/>
            <a:headEnd/>
            <a:tailEnd type="triangle" w="med" len="med"/>
          </a:ln>
        </p:spPr>
      </p:cxnSp>
      <p:pic>
        <p:nvPicPr>
          <p:cNvPr id="85017" name="Picture 40"/>
          <p:cNvPicPr>
            <a:picLocks noChangeArrowheads="1"/>
          </p:cNvPicPr>
          <p:nvPr/>
        </p:nvPicPr>
        <p:blipFill>
          <a:blip r:embed="rId3" cstate="print"/>
          <a:srcRect/>
          <a:stretch>
            <a:fillRect/>
          </a:stretch>
        </p:blipFill>
        <p:spPr bwMode="auto">
          <a:xfrm>
            <a:off x="5867400" y="4286250"/>
            <a:ext cx="1411288" cy="209550"/>
          </a:xfrm>
          <a:prstGeom prst="rect">
            <a:avLst/>
          </a:prstGeom>
          <a:noFill/>
          <a:ln w="9525">
            <a:noFill/>
            <a:miter lim="800000"/>
            <a:headEnd/>
            <a:tailEnd/>
          </a:ln>
        </p:spPr>
      </p:pic>
      <p:pic>
        <p:nvPicPr>
          <p:cNvPr id="85018" name="Picture 41"/>
          <p:cNvPicPr>
            <a:picLocks noChangeArrowheads="1"/>
          </p:cNvPicPr>
          <p:nvPr/>
        </p:nvPicPr>
        <p:blipFill>
          <a:blip r:embed="rId4" cstate="print"/>
          <a:srcRect/>
          <a:stretch>
            <a:fillRect/>
          </a:stretch>
        </p:blipFill>
        <p:spPr bwMode="auto">
          <a:xfrm>
            <a:off x="1905000" y="3505200"/>
            <a:ext cx="390525" cy="269875"/>
          </a:xfrm>
          <a:prstGeom prst="rect">
            <a:avLst/>
          </a:prstGeom>
          <a:noFill/>
          <a:ln w="9525">
            <a:noFill/>
            <a:miter lim="800000"/>
            <a:headEnd/>
            <a:tailEnd/>
          </a:ln>
        </p:spPr>
      </p:pic>
      <p:pic>
        <p:nvPicPr>
          <p:cNvPr id="85019" name="Picture 42"/>
          <p:cNvPicPr>
            <a:picLocks noChangeArrowheads="1"/>
          </p:cNvPicPr>
          <p:nvPr/>
        </p:nvPicPr>
        <p:blipFill>
          <a:blip r:embed="rId5" cstate="print"/>
          <a:srcRect/>
          <a:stretch>
            <a:fillRect/>
          </a:stretch>
        </p:blipFill>
        <p:spPr bwMode="auto">
          <a:xfrm>
            <a:off x="3268663" y="3505200"/>
            <a:ext cx="404812" cy="269875"/>
          </a:xfrm>
          <a:prstGeom prst="rect">
            <a:avLst/>
          </a:prstGeom>
          <a:noFill/>
          <a:ln w="9525">
            <a:noFill/>
            <a:miter lim="800000"/>
            <a:headEnd/>
            <a:tailEnd/>
          </a:ln>
        </p:spPr>
      </p:pic>
      <p:pic>
        <p:nvPicPr>
          <p:cNvPr id="85020" name="Picture 43"/>
          <p:cNvPicPr>
            <a:picLocks noChangeArrowheads="1"/>
          </p:cNvPicPr>
          <p:nvPr/>
        </p:nvPicPr>
        <p:blipFill>
          <a:blip r:embed="rId6" cstate="print"/>
          <a:srcRect/>
          <a:stretch>
            <a:fillRect/>
          </a:stretch>
        </p:blipFill>
        <p:spPr bwMode="auto">
          <a:xfrm>
            <a:off x="6280150" y="3505200"/>
            <a:ext cx="493713" cy="285750"/>
          </a:xfrm>
          <a:prstGeom prst="rect">
            <a:avLst/>
          </a:prstGeom>
          <a:noFill/>
          <a:ln w="9525">
            <a:noFill/>
            <a:miter lim="800000"/>
            <a:headEnd/>
            <a:tailEnd/>
          </a:ln>
        </p:spPr>
      </p:pic>
      <p:pic>
        <p:nvPicPr>
          <p:cNvPr id="85021" name="Picture 44"/>
          <p:cNvPicPr>
            <a:picLocks noChangeArrowheads="1"/>
          </p:cNvPicPr>
          <p:nvPr/>
        </p:nvPicPr>
        <p:blipFill>
          <a:blip r:embed="rId7" cstate="print"/>
          <a:srcRect/>
          <a:stretch>
            <a:fillRect/>
          </a:stretch>
        </p:blipFill>
        <p:spPr bwMode="auto">
          <a:xfrm>
            <a:off x="4806950" y="3581400"/>
            <a:ext cx="330200" cy="60325"/>
          </a:xfrm>
          <a:prstGeom prst="rect">
            <a:avLst/>
          </a:prstGeom>
          <a:noFill/>
          <a:ln w="9525">
            <a:noFill/>
            <a:miter lim="800000"/>
            <a:headEnd/>
            <a:tailEnd/>
          </a:ln>
        </p:spPr>
      </p:pic>
      <p:pic>
        <p:nvPicPr>
          <p:cNvPr id="85022" name="Picture 45"/>
          <p:cNvPicPr>
            <a:picLocks noChangeArrowheads="1"/>
          </p:cNvPicPr>
          <p:nvPr/>
        </p:nvPicPr>
        <p:blipFill>
          <a:blip r:embed="rId8" cstate="print"/>
          <a:srcRect/>
          <a:stretch>
            <a:fillRect/>
          </a:stretch>
        </p:blipFill>
        <p:spPr bwMode="auto">
          <a:xfrm>
            <a:off x="3810000" y="4686300"/>
            <a:ext cx="2654300" cy="314325"/>
          </a:xfrm>
          <a:prstGeom prst="rect">
            <a:avLst/>
          </a:prstGeom>
          <a:noFill/>
          <a:ln w="9525">
            <a:noFill/>
            <a:miter lim="800000"/>
            <a:headEnd/>
            <a:tailEnd/>
          </a:ln>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    p(X=x_i, Y=y_j) = \frac{n_{ij}}{N}&#10;\]&#10;\end{document}&#10;"/>
  <p:tag name="FILENAME" val="TP_tmp"/>
  <p:tag name="FORMAT" val="png256"/>
  <p:tag name="RES" val="600"/>
  <p:tag name="BLEND" val="0"/>
  <p:tag name="TRANSPARENT" val="1"/>
  <p:tag name="TBUG" val="0"/>
  <p:tag name="ALLOWFS" val="0"/>
  <p:tag name="ORIGWIDTH" val="108"/>
  <p:tag name="PICTUREFILESIZE" val="3857"/>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    p(X=x_i) = \frac{c_i}{N}.&#10;\]&#10;\end{document}&#10;"/>
  <p:tag name="FILENAME" val="TP_tmp"/>
  <p:tag name="FORMAT" val="png256"/>
  <p:tag name="RES" val="600"/>
  <p:tag name="BLEND" val="0"/>
  <p:tag name="TRANSPARENT" val="1"/>
  <p:tag name="TBUG" val="0"/>
  <p:tag name="ALLOWFS" val="0"/>
  <p:tag name="ORIGWIDTH" val="72"/>
  <p:tag name="PICTUREFILESIZE" val="3032"/>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    p(Y=y_j|X=x_i) = \frac{n_{ij}}{c_i}&#10;\]&#10;\end{document}&#10;"/>
  <p:tag name="FILENAME" val="TP_tmp"/>
  <p:tag name="FORMAT" val="png256"/>
  <p:tag name="RES" val="600"/>
  <p:tag name="BLEND" val="0"/>
  <p:tag name="TRANSPARENT" val="1"/>
  <p:tag name="TBUG" val="0"/>
  <p:tag name="ALLOWFS" val="0"/>
  <p:tag name="ORIGWIDTH" val="106"/>
  <p:tag name="PICTUREFILESIZE" val="3901"/>
</p:tagLst>
</file>

<file path=ppt/theme/theme1.xml><?xml version="1.0" encoding="utf-8"?>
<a:theme xmlns:a="http://schemas.openxmlformats.org/drawingml/2006/main" name="1_dan-berkeley-nlp-v1">
  <a:themeElements>
    <a:clrScheme name="1_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an-berkeley-nlp-v1">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1_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an-berkeley-nlp-v1">
  <a:themeElements>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an-berkeley-nlp-v1 copy 2">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copy 2">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dan-berkeley-nlp-v1 copy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an-berkeley-nlp-v1 copy 3">
  <a:themeElements>
    <a:clrScheme name="dan-berkeley-nlp-v1 copy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copy 3">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dan-berkeley-nlp-v1 copy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an-berkeley-nlp-v1 copy 4">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copy 4">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dan-berkeley-nlp-v1 copy 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an-berkeley-nlp-v1 copy 1">
  <a:themeElements>
    <a:clrScheme name="dan-berkeley-nlp-v1 cop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copy 1">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dan-berkeley-nlp-v1 cop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an-berkeley-nlp-v1 copy">
  <a:themeElements>
    <a:clrScheme name="dan-berkeley-nlp-v1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copy">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dan-berkeley-nlp-v1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3955</TotalTime>
  <Pages>0</Pages>
  <Words>4347</Words>
  <Characters>0</Characters>
  <Application>Microsoft Office PowerPoint</Application>
  <PresentationFormat>On-screen Show (4:3)</PresentationFormat>
  <Lines>0</Lines>
  <Paragraphs>1399</Paragraphs>
  <Slides>101</Slides>
  <Notes>101</Notes>
  <HiddenSlides>57</HiddenSlides>
  <MMClips>6</MMClips>
  <ScaleCrop>false</ScaleCrop>
  <HeadingPairs>
    <vt:vector size="6" baseType="variant">
      <vt:variant>
        <vt:lpstr>Theme</vt:lpstr>
      </vt:variant>
      <vt:variant>
        <vt:i4>7</vt:i4>
      </vt:variant>
      <vt:variant>
        <vt:lpstr>Embedded OLE Servers</vt:lpstr>
      </vt:variant>
      <vt:variant>
        <vt:i4>2</vt:i4>
      </vt:variant>
      <vt:variant>
        <vt:lpstr>Slide Titles</vt:lpstr>
      </vt:variant>
      <vt:variant>
        <vt:i4>101</vt:i4>
      </vt:variant>
    </vt:vector>
  </HeadingPairs>
  <TitlesOfParts>
    <vt:vector size="110" baseType="lpstr">
      <vt:lpstr>1_dan-berkeley-nlp-v1</vt:lpstr>
      <vt:lpstr>dan-berkeley-nlp-v1</vt:lpstr>
      <vt:lpstr>dan-berkeley-nlp-v1 copy 2</vt:lpstr>
      <vt:lpstr>dan-berkeley-nlp-v1 copy 3</vt:lpstr>
      <vt:lpstr>dan-berkeley-nlp-v1 copy 4</vt:lpstr>
      <vt:lpstr>dan-berkeley-nlp-v1 copy 1</vt:lpstr>
      <vt:lpstr>dan-berkeley-nlp-v1 copy</vt:lpstr>
      <vt:lpstr>Equation</vt:lpstr>
      <vt:lpstr>Chart</vt:lpstr>
      <vt:lpstr>CSE 473: Artificial Intelligence Spring 2012</vt:lpstr>
      <vt:lpstr>Outline</vt:lpstr>
      <vt:lpstr>Outline</vt:lpstr>
      <vt:lpstr>Going Hunting</vt:lpstr>
      <vt:lpstr>Probability Review</vt:lpstr>
      <vt:lpstr>Planning in Belief Space</vt:lpstr>
      <vt:lpstr>Inference in Ghostbusters</vt:lpstr>
      <vt:lpstr>Random Variables</vt:lpstr>
      <vt:lpstr>Joint Distributions</vt:lpstr>
      <vt:lpstr>Axioms of Probability Theory</vt:lpstr>
      <vt:lpstr>Events</vt:lpstr>
      <vt:lpstr>Marginal Distributions</vt:lpstr>
      <vt:lpstr>Conditional Distributions</vt:lpstr>
      <vt:lpstr>Terminology</vt:lpstr>
      <vt:lpstr>Independence</vt:lpstr>
      <vt:lpstr>Independence</vt:lpstr>
      <vt:lpstr>Conditional Independence</vt:lpstr>
      <vt:lpstr>A, B Conditionally Independent Given C</vt:lpstr>
      <vt:lpstr>A, B Conditionally Independent Given C</vt:lpstr>
      <vt:lpstr>A, B Conditionally Independent Given C</vt:lpstr>
      <vt:lpstr>Normalization Trick</vt:lpstr>
      <vt:lpstr>Probabilistic Inference</vt:lpstr>
      <vt:lpstr>Inference by Enumeration</vt:lpstr>
      <vt:lpstr>Inference by Enumeration</vt:lpstr>
      <vt:lpstr>Inference by Enumeration</vt:lpstr>
      <vt:lpstr>Inference by Enumeration</vt:lpstr>
      <vt:lpstr>Supremacy of the Joint Distribution</vt:lpstr>
      <vt:lpstr>The Product Rule</vt:lpstr>
      <vt:lpstr>The Product Rule</vt:lpstr>
      <vt:lpstr>The Chain Rule</vt:lpstr>
      <vt:lpstr>Bayes’ Rule</vt:lpstr>
      <vt:lpstr>Inference with Bayes’ Rule</vt:lpstr>
      <vt:lpstr>Ghostbusters, Revisited</vt:lpstr>
      <vt:lpstr>Supremacy of the Joint Distribution</vt:lpstr>
      <vt:lpstr>Inference by Enumeration</vt:lpstr>
      <vt:lpstr>Bayes’ Nets: Big Picture</vt:lpstr>
      <vt:lpstr>Bayes’ Net Semantics</vt:lpstr>
      <vt:lpstr>Example Bayes’ Net: Car</vt:lpstr>
      <vt:lpstr>Markov Models (Markov Chains)</vt:lpstr>
      <vt:lpstr>Conditional Independence</vt:lpstr>
      <vt:lpstr>Markov Models (Markov Chains)</vt:lpstr>
      <vt:lpstr>Example: Markov Chain</vt:lpstr>
      <vt:lpstr>Markov Chain Inference</vt:lpstr>
      <vt:lpstr>Mini-Forward Algorithm</vt:lpstr>
      <vt:lpstr>Example</vt:lpstr>
      <vt:lpstr>Stationary Distributions</vt:lpstr>
      <vt:lpstr>Pac-man Markov Chain</vt:lpstr>
      <vt:lpstr>Web Link Analysis</vt:lpstr>
      <vt:lpstr>Hidden Markov Models</vt:lpstr>
      <vt:lpstr>Hidden Markov Models</vt:lpstr>
      <vt:lpstr>Example</vt:lpstr>
      <vt:lpstr>Ghostbusters HMM</vt:lpstr>
      <vt:lpstr>HMM Computations</vt:lpstr>
      <vt:lpstr>HMM Computations</vt:lpstr>
      <vt:lpstr>HMM Computations</vt:lpstr>
      <vt:lpstr>Real HMM Examples</vt:lpstr>
      <vt:lpstr>Real HMM Examples</vt:lpstr>
      <vt:lpstr>Real HMM Examples</vt:lpstr>
      <vt:lpstr>Conditional Independence</vt:lpstr>
      <vt:lpstr>Filtering / Monitoring</vt:lpstr>
      <vt:lpstr>Example: Robot Localization</vt:lpstr>
      <vt:lpstr>Example: Robot Localization</vt:lpstr>
      <vt:lpstr>Example: Robot Localization</vt:lpstr>
      <vt:lpstr>Example: Robot Localization</vt:lpstr>
      <vt:lpstr>Example: Robot Localization</vt:lpstr>
      <vt:lpstr>Example: Robot Localization</vt:lpstr>
      <vt:lpstr>Inference Recap: Simple Cases</vt:lpstr>
      <vt:lpstr>Inference Recap: Simple Cases</vt:lpstr>
      <vt:lpstr>Online Belief Updates</vt:lpstr>
      <vt:lpstr>Passage of Time</vt:lpstr>
      <vt:lpstr>Example: Passage of Time</vt:lpstr>
      <vt:lpstr>Observations</vt:lpstr>
      <vt:lpstr>Example: Observation</vt:lpstr>
      <vt:lpstr>The Forward Algorithm</vt:lpstr>
      <vt:lpstr>Example</vt:lpstr>
      <vt:lpstr>Forward Algorithm</vt:lpstr>
      <vt:lpstr>Example Pac-man</vt:lpstr>
      <vt:lpstr>Summary: Filtering</vt:lpstr>
      <vt:lpstr>Recap: Reasoning Over Time</vt:lpstr>
      <vt:lpstr>Recap: Filtering</vt:lpstr>
      <vt:lpstr>Particle Filtering</vt:lpstr>
      <vt:lpstr>Representation: Particles</vt:lpstr>
      <vt:lpstr>Particle Filtering: Elapse Time</vt:lpstr>
      <vt:lpstr>Particle Filtering: Observe</vt:lpstr>
      <vt:lpstr>Particle Filtering: Observe</vt:lpstr>
      <vt:lpstr>Particle Filtering: Resample</vt:lpstr>
      <vt:lpstr>Particle Filtering Summary</vt:lpstr>
      <vt:lpstr>Robot Localization</vt:lpstr>
      <vt:lpstr>Robot Localization</vt:lpstr>
      <vt:lpstr>Which Algorithm?</vt:lpstr>
      <vt:lpstr>Which Algorithm?</vt:lpstr>
      <vt:lpstr>Which Algorithm?</vt:lpstr>
      <vt:lpstr>P4: Ghostbusters</vt:lpstr>
      <vt:lpstr>Dynamic Bayes Nets (DBNs)</vt:lpstr>
      <vt:lpstr>Exact Inference in DBNs</vt:lpstr>
      <vt:lpstr>DBN Particle Filters</vt:lpstr>
      <vt:lpstr>SLAM</vt:lpstr>
      <vt:lpstr>Best Explanation Queries</vt:lpstr>
      <vt:lpstr>State Path Trellis</vt:lpstr>
      <vt:lpstr>Viterbi Algorithm</vt:lpstr>
      <vt:lpstr>Example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294-5: Statistical Natural Language Processing</dc:title>
  <dc:creator>Preferred Customer</dc:creator>
  <cp:lastModifiedBy>cse</cp:lastModifiedBy>
  <cp:revision>36</cp:revision>
  <dcterms:modified xsi:type="dcterms:W3CDTF">2012-05-16T16:09:33Z</dcterms:modified>
</cp:coreProperties>
</file>